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88" r:id="rId7"/>
    <p:sldId id="293" r:id="rId8"/>
    <p:sldId id="261" r:id="rId9"/>
    <p:sldId id="289" r:id="rId10"/>
    <p:sldId id="290" r:id="rId11"/>
    <p:sldId id="291" r:id="rId12"/>
    <p:sldId id="292" r:id="rId13"/>
    <p:sldId id="294" r:id="rId14"/>
    <p:sldId id="295" r:id="rId15"/>
    <p:sldId id="296" r:id="rId16"/>
    <p:sldId id="297" r:id="rId17"/>
    <p:sldId id="298" r:id="rId18"/>
    <p:sldId id="299" r:id="rId19"/>
    <p:sldId id="307" r:id="rId20"/>
    <p:sldId id="300" r:id="rId21"/>
    <p:sldId id="301" r:id="rId22"/>
    <p:sldId id="302" r:id="rId23"/>
    <p:sldId id="303" r:id="rId24"/>
    <p:sldId id="262" r:id="rId25"/>
    <p:sldId id="304" r:id="rId26"/>
    <p:sldId id="263" r:id="rId27"/>
    <p:sldId id="264" r:id="rId28"/>
    <p:sldId id="265" r:id="rId29"/>
    <p:sldId id="305" r:id="rId30"/>
    <p:sldId id="310" r:id="rId31"/>
    <p:sldId id="306" r:id="rId32"/>
    <p:sldId id="266" r:id="rId33"/>
    <p:sldId id="308" r:id="rId34"/>
    <p:sldId id="267" r:id="rId35"/>
    <p:sldId id="309" r:id="rId36"/>
    <p:sldId id="311" r:id="rId37"/>
    <p:sldId id="268" r:id="rId38"/>
    <p:sldId id="312" r:id="rId39"/>
    <p:sldId id="313" r:id="rId40"/>
    <p:sldId id="314" r:id="rId41"/>
    <p:sldId id="315" r:id="rId42"/>
    <p:sldId id="316" r:id="rId43"/>
    <p:sldId id="318" r:id="rId44"/>
    <p:sldId id="319" r:id="rId45"/>
    <p:sldId id="320" r:id="rId46"/>
    <p:sldId id="323" r:id="rId47"/>
    <p:sldId id="280" r:id="rId48"/>
    <p:sldId id="322" r:id="rId49"/>
    <p:sldId id="281" r:id="rId50"/>
    <p:sldId id="282" r:id="rId51"/>
    <p:sldId id="285" r:id="rId52"/>
    <p:sldId id="286" r:id="rId53"/>
    <p:sldId id="317" r:id="rId5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D9D00F-E3BD-A040-1BC3-0B644BDE94D4}" v="1" dt="2025-10-20T14:51:40.1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9AD9D00F-E3BD-A040-1BC3-0B644BDE94D4}"/>
    <pc:docChg chg="modSld">
      <pc:chgData name="Corey Edwards" userId="S::corey.edwards@uwtsd.ac.uk::7a967df3-e232-40a5-b10c-dee8f912d80a" providerId="AD" clId="Web-{9AD9D00F-E3BD-A040-1BC3-0B644BDE94D4}" dt="2025-10-20T14:51:40.159" v="0"/>
      <pc:docMkLst>
        <pc:docMk/>
      </pc:docMkLst>
      <pc:sldChg chg="delSp">
        <pc:chgData name="Corey Edwards" userId="S::corey.edwards@uwtsd.ac.uk::7a967df3-e232-40a5-b10c-dee8f912d80a" providerId="AD" clId="Web-{9AD9D00F-E3BD-A040-1BC3-0B644BDE94D4}" dt="2025-10-20T14:51:40.159" v="0"/>
        <pc:sldMkLst>
          <pc:docMk/>
          <pc:sldMk cId="957453973" sldId="323"/>
        </pc:sldMkLst>
        <pc:spChg chg="del">
          <ac:chgData name="Corey Edwards" userId="S::corey.edwards@uwtsd.ac.uk::7a967df3-e232-40a5-b10c-dee8f912d80a" providerId="AD" clId="Web-{9AD9D00F-E3BD-A040-1BC3-0B644BDE94D4}" dt="2025-10-20T14:51:40.159" v="0"/>
          <ac:spMkLst>
            <pc:docMk/>
            <pc:sldMk cId="957453973" sldId="323"/>
            <ac:spMk id="9" creationId="{59765FF6-E1AB-62AB-15A8-4EA0E7CD130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4" Type="http://schemas.openxmlformats.org/officeDocument/2006/relationships/image" Target="../media/image49.svg"/></Relationships>
</file>

<file path=ppt/diagrams/_rels/data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sv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_rels/data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svg"/><Relationship Id="rId1" Type="http://schemas.openxmlformats.org/officeDocument/2006/relationships/image" Target="../media/image61.png"/><Relationship Id="rId4" Type="http://schemas.openxmlformats.org/officeDocument/2006/relationships/image" Target="../media/image6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4" Type="http://schemas.openxmlformats.org/officeDocument/2006/relationships/image" Target="../media/image49.svg"/></Relationships>
</file>

<file path=ppt/diagrams/_rels/drawing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sv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_rels/drawing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svg"/><Relationship Id="rId1" Type="http://schemas.openxmlformats.org/officeDocument/2006/relationships/image" Target="../media/image61.png"/><Relationship Id="rId4" Type="http://schemas.openxmlformats.org/officeDocument/2006/relationships/image" Target="../media/image6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6AD4AD-3C16-4F27-95EF-5E06A8D94A6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9CA69A1-4A38-41D8-9C58-5D905A24A243}">
      <dgm:prSet/>
      <dgm:spPr/>
      <dgm:t>
        <a:bodyPr/>
        <a:lstStyle/>
        <a:p>
          <a:pPr>
            <a:defRPr cap="all"/>
          </a:pPr>
          <a:r>
            <a:rPr lang="en-US"/>
            <a:t>Public sector</a:t>
          </a:r>
        </a:p>
      </dgm:t>
    </dgm:pt>
    <dgm:pt modelId="{886C3F51-D98F-44D8-9769-2E8A10AD03D8}" type="parTrans" cxnId="{243FCF6B-ADCC-4764-8979-977E3ABDFCA9}">
      <dgm:prSet/>
      <dgm:spPr/>
      <dgm:t>
        <a:bodyPr/>
        <a:lstStyle/>
        <a:p>
          <a:endParaRPr lang="en-US"/>
        </a:p>
      </dgm:t>
    </dgm:pt>
    <dgm:pt modelId="{EAA38545-033D-4B80-A5F9-45D8725CDDBC}" type="sibTrans" cxnId="{243FCF6B-ADCC-4764-8979-977E3ABDFCA9}">
      <dgm:prSet/>
      <dgm:spPr/>
      <dgm:t>
        <a:bodyPr/>
        <a:lstStyle/>
        <a:p>
          <a:endParaRPr lang="en-US"/>
        </a:p>
      </dgm:t>
    </dgm:pt>
    <dgm:pt modelId="{E7C7A85D-6694-48C6-98E0-8AB3651EA613}">
      <dgm:prSet/>
      <dgm:spPr/>
      <dgm:t>
        <a:bodyPr/>
        <a:lstStyle/>
        <a:p>
          <a:pPr>
            <a:defRPr cap="all"/>
          </a:pPr>
          <a:r>
            <a:rPr lang="en-US"/>
            <a:t>Private sector</a:t>
          </a:r>
        </a:p>
      </dgm:t>
    </dgm:pt>
    <dgm:pt modelId="{1558AA89-06A0-442A-982B-CAC010245AD9}" type="parTrans" cxnId="{BFE135F1-0C83-4CBD-BE91-696F93C6D0E2}">
      <dgm:prSet/>
      <dgm:spPr/>
      <dgm:t>
        <a:bodyPr/>
        <a:lstStyle/>
        <a:p>
          <a:endParaRPr lang="en-US"/>
        </a:p>
      </dgm:t>
    </dgm:pt>
    <dgm:pt modelId="{32046B15-DDEE-4277-972E-0BDA44660F7C}" type="sibTrans" cxnId="{BFE135F1-0C83-4CBD-BE91-696F93C6D0E2}">
      <dgm:prSet/>
      <dgm:spPr/>
      <dgm:t>
        <a:bodyPr/>
        <a:lstStyle/>
        <a:p>
          <a:endParaRPr lang="en-US"/>
        </a:p>
      </dgm:t>
    </dgm:pt>
    <dgm:pt modelId="{E4547AD5-738D-43A0-9A3D-1CAA77131A51}">
      <dgm:prSet/>
      <dgm:spPr/>
      <dgm:t>
        <a:bodyPr/>
        <a:lstStyle/>
        <a:p>
          <a:pPr>
            <a:defRPr cap="all"/>
          </a:pPr>
          <a:r>
            <a:rPr lang="en-US"/>
            <a:t>Third sector</a:t>
          </a:r>
        </a:p>
      </dgm:t>
    </dgm:pt>
    <dgm:pt modelId="{07F45606-DEB7-4B91-A9D3-C345EA898F3D}" type="parTrans" cxnId="{30EF0D75-C676-4836-A568-313FE5DEF89D}">
      <dgm:prSet/>
      <dgm:spPr/>
      <dgm:t>
        <a:bodyPr/>
        <a:lstStyle/>
        <a:p>
          <a:endParaRPr lang="en-US"/>
        </a:p>
      </dgm:t>
    </dgm:pt>
    <dgm:pt modelId="{75D29ED7-6B9D-485B-B39C-186C54F01ED6}" type="sibTrans" cxnId="{30EF0D75-C676-4836-A568-313FE5DEF89D}">
      <dgm:prSet/>
      <dgm:spPr/>
      <dgm:t>
        <a:bodyPr/>
        <a:lstStyle/>
        <a:p>
          <a:endParaRPr lang="en-US"/>
        </a:p>
      </dgm:t>
    </dgm:pt>
    <dgm:pt modelId="{2A243E2D-F3FD-442B-82B9-B918042C6A83}" type="pres">
      <dgm:prSet presAssocID="{D56AD4AD-3C16-4F27-95EF-5E06A8D94A6F}" presName="root" presStyleCnt="0">
        <dgm:presLayoutVars>
          <dgm:dir/>
          <dgm:resizeHandles val="exact"/>
        </dgm:presLayoutVars>
      </dgm:prSet>
      <dgm:spPr/>
    </dgm:pt>
    <dgm:pt modelId="{96C6C7D0-5105-4102-B77C-0216217E8D86}" type="pres">
      <dgm:prSet presAssocID="{E9CA69A1-4A38-41D8-9C58-5D905A24A243}" presName="compNode" presStyleCnt="0"/>
      <dgm:spPr/>
    </dgm:pt>
    <dgm:pt modelId="{7FEE0FF3-5CFD-4903-B596-9EF8E6183AFE}" type="pres">
      <dgm:prSet presAssocID="{E9CA69A1-4A38-41D8-9C58-5D905A24A243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D545DBC-4859-416D-ACE0-C77EE21F6CF4}" type="pres">
      <dgm:prSet presAssocID="{E9CA69A1-4A38-41D8-9C58-5D905A24A24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3DC9A97C-E5A0-48E1-BB97-74EA3DAFA5D3}" type="pres">
      <dgm:prSet presAssocID="{E9CA69A1-4A38-41D8-9C58-5D905A24A243}" presName="spaceRect" presStyleCnt="0"/>
      <dgm:spPr/>
    </dgm:pt>
    <dgm:pt modelId="{AC283DEE-25B3-42EA-9A04-2287C61CB10D}" type="pres">
      <dgm:prSet presAssocID="{E9CA69A1-4A38-41D8-9C58-5D905A24A243}" presName="textRect" presStyleLbl="revTx" presStyleIdx="0" presStyleCnt="3">
        <dgm:presLayoutVars>
          <dgm:chMax val="1"/>
          <dgm:chPref val="1"/>
        </dgm:presLayoutVars>
      </dgm:prSet>
      <dgm:spPr/>
    </dgm:pt>
    <dgm:pt modelId="{4377CB4C-3261-4505-A9D7-1C9825040C33}" type="pres">
      <dgm:prSet presAssocID="{EAA38545-033D-4B80-A5F9-45D8725CDDBC}" presName="sibTrans" presStyleCnt="0"/>
      <dgm:spPr/>
    </dgm:pt>
    <dgm:pt modelId="{2C6D1CA4-1A64-41F9-8521-7A11AD2B26BD}" type="pres">
      <dgm:prSet presAssocID="{E7C7A85D-6694-48C6-98E0-8AB3651EA613}" presName="compNode" presStyleCnt="0"/>
      <dgm:spPr/>
    </dgm:pt>
    <dgm:pt modelId="{A3505B98-0CA1-43FC-B1F5-98C26B52620B}" type="pres">
      <dgm:prSet presAssocID="{E7C7A85D-6694-48C6-98E0-8AB3651EA613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A32E21B-C5EC-4D13-8C22-0B2E913E3F37}" type="pres">
      <dgm:prSet presAssocID="{E7C7A85D-6694-48C6-98E0-8AB3651EA61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6BF54EFC-4ED6-4421-8A58-09FFAD1EA7EF}" type="pres">
      <dgm:prSet presAssocID="{E7C7A85D-6694-48C6-98E0-8AB3651EA613}" presName="spaceRect" presStyleCnt="0"/>
      <dgm:spPr/>
    </dgm:pt>
    <dgm:pt modelId="{BB55A7C8-44B9-4ED7-AF8A-4814DECC0DBA}" type="pres">
      <dgm:prSet presAssocID="{E7C7A85D-6694-48C6-98E0-8AB3651EA613}" presName="textRect" presStyleLbl="revTx" presStyleIdx="1" presStyleCnt="3">
        <dgm:presLayoutVars>
          <dgm:chMax val="1"/>
          <dgm:chPref val="1"/>
        </dgm:presLayoutVars>
      </dgm:prSet>
      <dgm:spPr/>
    </dgm:pt>
    <dgm:pt modelId="{4038D914-3EEC-4F70-A3C0-1F5981DBC374}" type="pres">
      <dgm:prSet presAssocID="{32046B15-DDEE-4277-972E-0BDA44660F7C}" presName="sibTrans" presStyleCnt="0"/>
      <dgm:spPr/>
    </dgm:pt>
    <dgm:pt modelId="{CD4AFBB3-3895-40DD-A8BC-23FD4579D638}" type="pres">
      <dgm:prSet presAssocID="{E4547AD5-738D-43A0-9A3D-1CAA77131A51}" presName="compNode" presStyleCnt="0"/>
      <dgm:spPr/>
    </dgm:pt>
    <dgm:pt modelId="{B513B27A-B8E3-4E8F-BB04-5C0733734D88}" type="pres">
      <dgm:prSet presAssocID="{E4547AD5-738D-43A0-9A3D-1CAA77131A51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0EC50699-8918-4DBC-9843-019E181543C1}" type="pres">
      <dgm:prSet presAssocID="{E4547AD5-738D-43A0-9A3D-1CAA77131A5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A37F070D-3C5B-43F2-9BD4-F8C03EF018A3}" type="pres">
      <dgm:prSet presAssocID="{E4547AD5-738D-43A0-9A3D-1CAA77131A51}" presName="spaceRect" presStyleCnt="0"/>
      <dgm:spPr/>
    </dgm:pt>
    <dgm:pt modelId="{76636AE4-D7BE-4267-87C9-0F6F88E1F2DA}" type="pres">
      <dgm:prSet presAssocID="{E4547AD5-738D-43A0-9A3D-1CAA77131A5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8944C3F-F7F1-4CA2-B5FE-5622A6E581AC}" type="presOf" srcId="{E4547AD5-738D-43A0-9A3D-1CAA77131A51}" destId="{76636AE4-D7BE-4267-87C9-0F6F88E1F2DA}" srcOrd="0" destOrd="0" presId="urn:microsoft.com/office/officeart/2018/5/layout/IconLeafLabelList"/>
    <dgm:cxn modelId="{243FCF6B-ADCC-4764-8979-977E3ABDFCA9}" srcId="{D56AD4AD-3C16-4F27-95EF-5E06A8D94A6F}" destId="{E9CA69A1-4A38-41D8-9C58-5D905A24A243}" srcOrd="0" destOrd="0" parTransId="{886C3F51-D98F-44D8-9769-2E8A10AD03D8}" sibTransId="{EAA38545-033D-4B80-A5F9-45D8725CDDBC}"/>
    <dgm:cxn modelId="{421AE66E-A850-4702-B56B-53997A73051C}" type="presOf" srcId="{E7C7A85D-6694-48C6-98E0-8AB3651EA613}" destId="{BB55A7C8-44B9-4ED7-AF8A-4814DECC0DBA}" srcOrd="0" destOrd="0" presId="urn:microsoft.com/office/officeart/2018/5/layout/IconLeafLabelList"/>
    <dgm:cxn modelId="{30EF0D75-C676-4836-A568-313FE5DEF89D}" srcId="{D56AD4AD-3C16-4F27-95EF-5E06A8D94A6F}" destId="{E4547AD5-738D-43A0-9A3D-1CAA77131A51}" srcOrd="2" destOrd="0" parTransId="{07F45606-DEB7-4B91-A9D3-C345EA898F3D}" sibTransId="{75D29ED7-6B9D-485B-B39C-186C54F01ED6}"/>
    <dgm:cxn modelId="{BFE135F1-0C83-4CBD-BE91-696F93C6D0E2}" srcId="{D56AD4AD-3C16-4F27-95EF-5E06A8D94A6F}" destId="{E7C7A85D-6694-48C6-98E0-8AB3651EA613}" srcOrd="1" destOrd="0" parTransId="{1558AA89-06A0-442A-982B-CAC010245AD9}" sibTransId="{32046B15-DDEE-4277-972E-0BDA44660F7C}"/>
    <dgm:cxn modelId="{8C57DDF8-B41A-48E5-A571-D8A9881F537F}" type="presOf" srcId="{D56AD4AD-3C16-4F27-95EF-5E06A8D94A6F}" destId="{2A243E2D-F3FD-442B-82B9-B918042C6A83}" srcOrd="0" destOrd="0" presId="urn:microsoft.com/office/officeart/2018/5/layout/IconLeafLabelList"/>
    <dgm:cxn modelId="{0ED886FB-05DB-4BDA-A9CB-283A2372B7E6}" type="presOf" srcId="{E9CA69A1-4A38-41D8-9C58-5D905A24A243}" destId="{AC283DEE-25B3-42EA-9A04-2287C61CB10D}" srcOrd="0" destOrd="0" presId="urn:microsoft.com/office/officeart/2018/5/layout/IconLeafLabelList"/>
    <dgm:cxn modelId="{3377BCE4-DDDE-4132-8843-D78C7FB6401C}" type="presParOf" srcId="{2A243E2D-F3FD-442B-82B9-B918042C6A83}" destId="{96C6C7D0-5105-4102-B77C-0216217E8D86}" srcOrd="0" destOrd="0" presId="urn:microsoft.com/office/officeart/2018/5/layout/IconLeafLabelList"/>
    <dgm:cxn modelId="{5D5FFE87-5633-4DE7-AB6E-4C921B24ED15}" type="presParOf" srcId="{96C6C7D0-5105-4102-B77C-0216217E8D86}" destId="{7FEE0FF3-5CFD-4903-B596-9EF8E6183AFE}" srcOrd="0" destOrd="0" presId="urn:microsoft.com/office/officeart/2018/5/layout/IconLeafLabelList"/>
    <dgm:cxn modelId="{FA654BC0-43AC-4D7C-8CD0-8A4E96D3941E}" type="presParOf" srcId="{96C6C7D0-5105-4102-B77C-0216217E8D86}" destId="{4D545DBC-4859-416D-ACE0-C77EE21F6CF4}" srcOrd="1" destOrd="0" presId="urn:microsoft.com/office/officeart/2018/5/layout/IconLeafLabelList"/>
    <dgm:cxn modelId="{387701B5-A871-4ED2-A9DF-ED25F0F0FA64}" type="presParOf" srcId="{96C6C7D0-5105-4102-B77C-0216217E8D86}" destId="{3DC9A97C-E5A0-48E1-BB97-74EA3DAFA5D3}" srcOrd="2" destOrd="0" presId="urn:microsoft.com/office/officeart/2018/5/layout/IconLeafLabelList"/>
    <dgm:cxn modelId="{0218B663-EF1E-4664-B607-1CF82338AA44}" type="presParOf" srcId="{96C6C7D0-5105-4102-B77C-0216217E8D86}" destId="{AC283DEE-25B3-42EA-9A04-2287C61CB10D}" srcOrd="3" destOrd="0" presId="urn:microsoft.com/office/officeart/2018/5/layout/IconLeafLabelList"/>
    <dgm:cxn modelId="{94A0D8D9-613C-4CC9-B14D-D2FA45E207BF}" type="presParOf" srcId="{2A243E2D-F3FD-442B-82B9-B918042C6A83}" destId="{4377CB4C-3261-4505-A9D7-1C9825040C33}" srcOrd="1" destOrd="0" presId="urn:microsoft.com/office/officeart/2018/5/layout/IconLeafLabelList"/>
    <dgm:cxn modelId="{23A4DBD8-32FB-40C2-928F-B1B36F20A54E}" type="presParOf" srcId="{2A243E2D-F3FD-442B-82B9-B918042C6A83}" destId="{2C6D1CA4-1A64-41F9-8521-7A11AD2B26BD}" srcOrd="2" destOrd="0" presId="urn:microsoft.com/office/officeart/2018/5/layout/IconLeafLabelList"/>
    <dgm:cxn modelId="{1FAF9248-F1E7-4E91-BABF-067F63B6BE33}" type="presParOf" srcId="{2C6D1CA4-1A64-41F9-8521-7A11AD2B26BD}" destId="{A3505B98-0CA1-43FC-B1F5-98C26B52620B}" srcOrd="0" destOrd="0" presId="urn:microsoft.com/office/officeart/2018/5/layout/IconLeafLabelList"/>
    <dgm:cxn modelId="{2DFAADFC-7464-45BD-A828-5124F018F58B}" type="presParOf" srcId="{2C6D1CA4-1A64-41F9-8521-7A11AD2B26BD}" destId="{BA32E21B-C5EC-4D13-8C22-0B2E913E3F37}" srcOrd="1" destOrd="0" presId="urn:microsoft.com/office/officeart/2018/5/layout/IconLeafLabelList"/>
    <dgm:cxn modelId="{1B4B9B41-BC85-4D67-9FAE-84410DC6EDF3}" type="presParOf" srcId="{2C6D1CA4-1A64-41F9-8521-7A11AD2B26BD}" destId="{6BF54EFC-4ED6-4421-8A58-09FFAD1EA7EF}" srcOrd="2" destOrd="0" presId="urn:microsoft.com/office/officeart/2018/5/layout/IconLeafLabelList"/>
    <dgm:cxn modelId="{2E7C575E-B24E-4BA3-AEE9-709494B47D69}" type="presParOf" srcId="{2C6D1CA4-1A64-41F9-8521-7A11AD2B26BD}" destId="{BB55A7C8-44B9-4ED7-AF8A-4814DECC0DBA}" srcOrd="3" destOrd="0" presId="urn:microsoft.com/office/officeart/2018/5/layout/IconLeafLabelList"/>
    <dgm:cxn modelId="{644A7CC1-A372-432E-8074-35E9EBB37831}" type="presParOf" srcId="{2A243E2D-F3FD-442B-82B9-B918042C6A83}" destId="{4038D914-3EEC-4F70-A3C0-1F5981DBC374}" srcOrd="3" destOrd="0" presId="urn:microsoft.com/office/officeart/2018/5/layout/IconLeafLabelList"/>
    <dgm:cxn modelId="{6F716122-C347-44B6-AE16-DB49B977A245}" type="presParOf" srcId="{2A243E2D-F3FD-442B-82B9-B918042C6A83}" destId="{CD4AFBB3-3895-40DD-A8BC-23FD4579D638}" srcOrd="4" destOrd="0" presId="urn:microsoft.com/office/officeart/2018/5/layout/IconLeafLabelList"/>
    <dgm:cxn modelId="{D727AFB3-1310-4275-AE75-C943A3667AAA}" type="presParOf" srcId="{CD4AFBB3-3895-40DD-A8BC-23FD4579D638}" destId="{B513B27A-B8E3-4E8F-BB04-5C0733734D88}" srcOrd="0" destOrd="0" presId="urn:microsoft.com/office/officeart/2018/5/layout/IconLeafLabelList"/>
    <dgm:cxn modelId="{62D1F783-A7BC-4972-A278-41FF4941231C}" type="presParOf" srcId="{CD4AFBB3-3895-40DD-A8BC-23FD4579D638}" destId="{0EC50699-8918-4DBC-9843-019E181543C1}" srcOrd="1" destOrd="0" presId="urn:microsoft.com/office/officeart/2018/5/layout/IconLeafLabelList"/>
    <dgm:cxn modelId="{3524037F-0EA1-4B86-A58A-E2CE70D075FE}" type="presParOf" srcId="{CD4AFBB3-3895-40DD-A8BC-23FD4579D638}" destId="{A37F070D-3C5B-43F2-9BD4-F8C03EF018A3}" srcOrd="2" destOrd="0" presId="urn:microsoft.com/office/officeart/2018/5/layout/IconLeafLabelList"/>
    <dgm:cxn modelId="{840B5F36-5863-4CEF-8FAC-F8A0FBD36E38}" type="presParOf" srcId="{CD4AFBB3-3895-40DD-A8BC-23FD4579D638}" destId="{76636AE4-D7BE-4267-87C9-0F6F88E1F2D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FEBDE8-D69C-4C75-9D01-59D6445BC9F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0DB06F4-8A39-4CBD-BCBD-36359365E100}">
      <dgm:prSet/>
      <dgm:spPr/>
      <dgm:t>
        <a:bodyPr/>
        <a:lstStyle/>
        <a:p>
          <a:r>
            <a:rPr lang="en-US"/>
            <a:t>The public sector refers to services and parts of the economy that is directly or indirectly controlled by the government. </a:t>
          </a:r>
        </a:p>
      </dgm:t>
    </dgm:pt>
    <dgm:pt modelId="{6FF3EBC5-458B-4952-84E0-F64BC21B18C8}" type="parTrans" cxnId="{73CEA97C-4AB2-4E96-8244-820054360F58}">
      <dgm:prSet/>
      <dgm:spPr/>
      <dgm:t>
        <a:bodyPr/>
        <a:lstStyle/>
        <a:p>
          <a:endParaRPr lang="en-US"/>
        </a:p>
      </dgm:t>
    </dgm:pt>
    <dgm:pt modelId="{7631C20B-67E2-459D-882F-C1BBEE06D763}" type="sibTrans" cxnId="{73CEA97C-4AB2-4E96-8244-820054360F58}">
      <dgm:prSet/>
      <dgm:spPr/>
      <dgm:t>
        <a:bodyPr/>
        <a:lstStyle/>
        <a:p>
          <a:endParaRPr lang="en-US"/>
        </a:p>
      </dgm:t>
    </dgm:pt>
    <dgm:pt modelId="{502418CF-A631-4E2D-90CE-D876220F943A}">
      <dgm:prSet/>
      <dgm:spPr/>
      <dgm:t>
        <a:bodyPr/>
        <a:lstStyle/>
        <a:p>
          <a:r>
            <a:rPr lang="en-US"/>
            <a:t>What services could this include in the UK? </a:t>
          </a:r>
        </a:p>
      </dgm:t>
    </dgm:pt>
    <dgm:pt modelId="{B1C53BAD-1FAF-41C8-98AB-848F0A6821C1}" type="parTrans" cxnId="{D416928C-1A44-4563-A7A4-628A9044BC49}">
      <dgm:prSet/>
      <dgm:spPr/>
      <dgm:t>
        <a:bodyPr/>
        <a:lstStyle/>
        <a:p>
          <a:endParaRPr lang="en-US"/>
        </a:p>
      </dgm:t>
    </dgm:pt>
    <dgm:pt modelId="{4B72857D-7732-43D5-B676-ADB0E0013FFB}" type="sibTrans" cxnId="{D416928C-1A44-4563-A7A4-628A9044BC49}">
      <dgm:prSet/>
      <dgm:spPr/>
      <dgm:t>
        <a:bodyPr/>
        <a:lstStyle/>
        <a:p>
          <a:endParaRPr lang="en-US"/>
        </a:p>
      </dgm:t>
    </dgm:pt>
    <dgm:pt modelId="{EF5B4D85-0BBD-452F-9A60-62086B791C7E}" type="pres">
      <dgm:prSet presAssocID="{25FEBDE8-D69C-4C75-9D01-59D6445BC9FF}" presName="root" presStyleCnt="0">
        <dgm:presLayoutVars>
          <dgm:dir/>
          <dgm:resizeHandles val="exact"/>
        </dgm:presLayoutVars>
      </dgm:prSet>
      <dgm:spPr/>
    </dgm:pt>
    <dgm:pt modelId="{3CDF54BB-6443-4ACB-B1F0-1ADE7C5F9BB7}" type="pres">
      <dgm:prSet presAssocID="{70DB06F4-8A39-4CBD-BCBD-36359365E100}" presName="compNode" presStyleCnt="0"/>
      <dgm:spPr/>
    </dgm:pt>
    <dgm:pt modelId="{3E3971D6-4583-4475-A042-749A67759384}" type="pres">
      <dgm:prSet presAssocID="{70DB06F4-8A39-4CBD-BCBD-36359365E100}" presName="bgRect" presStyleLbl="bgShp" presStyleIdx="0" presStyleCnt="2"/>
      <dgm:spPr/>
    </dgm:pt>
    <dgm:pt modelId="{A08C28E6-CECC-4F98-8074-BA391692597D}" type="pres">
      <dgm:prSet presAssocID="{70DB06F4-8A39-4CBD-BCBD-36359365E10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AA41DCDB-27B4-4D9C-AAA1-A105AB858FF1}" type="pres">
      <dgm:prSet presAssocID="{70DB06F4-8A39-4CBD-BCBD-36359365E100}" presName="spaceRect" presStyleCnt="0"/>
      <dgm:spPr/>
    </dgm:pt>
    <dgm:pt modelId="{5B4D1559-1A3B-4230-B2CD-8AD8E475BE61}" type="pres">
      <dgm:prSet presAssocID="{70DB06F4-8A39-4CBD-BCBD-36359365E100}" presName="parTx" presStyleLbl="revTx" presStyleIdx="0" presStyleCnt="2">
        <dgm:presLayoutVars>
          <dgm:chMax val="0"/>
          <dgm:chPref val="0"/>
        </dgm:presLayoutVars>
      </dgm:prSet>
      <dgm:spPr/>
    </dgm:pt>
    <dgm:pt modelId="{204617A1-1BC8-4769-8236-A7BADF0CD1DA}" type="pres">
      <dgm:prSet presAssocID="{7631C20B-67E2-459D-882F-C1BBEE06D763}" presName="sibTrans" presStyleCnt="0"/>
      <dgm:spPr/>
    </dgm:pt>
    <dgm:pt modelId="{B5F40CD4-0EC8-489A-A22E-201A699D0C3F}" type="pres">
      <dgm:prSet presAssocID="{502418CF-A631-4E2D-90CE-D876220F943A}" presName="compNode" presStyleCnt="0"/>
      <dgm:spPr/>
    </dgm:pt>
    <dgm:pt modelId="{62199E16-639F-4392-A56D-963581E481BA}" type="pres">
      <dgm:prSet presAssocID="{502418CF-A631-4E2D-90CE-D876220F943A}" presName="bgRect" presStyleLbl="bgShp" presStyleIdx="1" presStyleCnt="2"/>
      <dgm:spPr/>
    </dgm:pt>
    <dgm:pt modelId="{80F94F57-191C-4A8E-B20B-C8835C828490}" type="pres">
      <dgm:prSet presAssocID="{502418CF-A631-4E2D-90CE-D876220F943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D71BE56D-7F71-448B-B2E0-D780870FD6CD}" type="pres">
      <dgm:prSet presAssocID="{502418CF-A631-4E2D-90CE-D876220F943A}" presName="spaceRect" presStyleCnt="0"/>
      <dgm:spPr/>
    </dgm:pt>
    <dgm:pt modelId="{73A39AFB-88D0-4D78-9E35-60B347CD713F}" type="pres">
      <dgm:prSet presAssocID="{502418CF-A631-4E2D-90CE-D876220F943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B39DE1A-707B-491E-980C-5206B5B4F7CD}" type="presOf" srcId="{25FEBDE8-D69C-4C75-9D01-59D6445BC9FF}" destId="{EF5B4D85-0BBD-452F-9A60-62086B791C7E}" srcOrd="0" destOrd="0" presId="urn:microsoft.com/office/officeart/2018/2/layout/IconVerticalSolidList"/>
    <dgm:cxn modelId="{FFA1A61B-C312-4436-B975-F899ACE3DB68}" type="presOf" srcId="{70DB06F4-8A39-4CBD-BCBD-36359365E100}" destId="{5B4D1559-1A3B-4230-B2CD-8AD8E475BE61}" srcOrd="0" destOrd="0" presId="urn:microsoft.com/office/officeart/2018/2/layout/IconVerticalSolidList"/>
    <dgm:cxn modelId="{73CEA97C-4AB2-4E96-8244-820054360F58}" srcId="{25FEBDE8-D69C-4C75-9D01-59D6445BC9FF}" destId="{70DB06F4-8A39-4CBD-BCBD-36359365E100}" srcOrd="0" destOrd="0" parTransId="{6FF3EBC5-458B-4952-84E0-F64BC21B18C8}" sibTransId="{7631C20B-67E2-459D-882F-C1BBEE06D763}"/>
    <dgm:cxn modelId="{D416928C-1A44-4563-A7A4-628A9044BC49}" srcId="{25FEBDE8-D69C-4C75-9D01-59D6445BC9FF}" destId="{502418CF-A631-4E2D-90CE-D876220F943A}" srcOrd="1" destOrd="0" parTransId="{B1C53BAD-1FAF-41C8-98AB-848F0A6821C1}" sibTransId="{4B72857D-7732-43D5-B676-ADB0E0013FFB}"/>
    <dgm:cxn modelId="{A9F345D2-DA68-4E61-BD6B-7D89530A5E8D}" type="presOf" srcId="{502418CF-A631-4E2D-90CE-D876220F943A}" destId="{73A39AFB-88D0-4D78-9E35-60B347CD713F}" srcOrd="0" destOrd="0" presId="urn:microsoft.com/office/officeart/2018/2/layout/IconVerticalSolidList"/>
    <dgm:cxn modelId="{4882FE4F-D8A4-43A1-B1B1-5F3F5A69F553}" type="presParOf" srcId="{EF5B4D85-0BBD-452F-9A60-62086B791C7E}" destId="{3CDF54BB-6443-4ACB-B1F0-1ADE7C5F9BB7}" srcOrd="0" destOrd="0" presId="urn:microsoft.com/office/officeart/2018/2/layout/IconVerticalSolidList"/>
    <dgm:cxn modelId="{EBC950F2-80A4-42A3-94F3-F16B7C198363}" type="presParOf" srcId="{3CDF54BB-6443-4ACB-B1F0-1ADE7C5F9BB7}" destId="{3E3971D6-4583-4475-A042-749A67759384}" srcOrd="0" destOrd="0" presId="urn:microsoft.com/office/officeart/2018/2/layout/IconVerticalSolidList"/>
    <dgm:cxn modelId="{4A26D873-AE77-466A-A906-4690AC35AF64}" type="presParOf" srcId="{3CDF54BB-6443-4ACB-B1F0-1ADE7C5F9BB7}" destId="{A08C28E6-CECC-4F98-8074-BA391692597D}" srcOrd="1" destOrd="0" presId="urn:microsoft.com/office/officeart/2018/2/layout/IconVerticalSolidList"/>
    <dgm:cxn modelId="{40BA35DA-9B00-407C-AA76-FB870DEDD594}" type="presParOf" srcId="{3CDF54BB-6443-4ACB-B1F0-1ADE7C5F9BB7}" destId="{AA41DCDB-27B4-4D9C-AAA1-A105AB858FF1}" srcOrd="2" destOrd="0" presId="urn:microsoft.com/office/officeart/2018/2/layout/IconVerticalSolidList"/>
    <dgm:cxn modelId="{4E5C7C34-DF9E-41CB-9E89-5B6F450A693B}" type="presParOf" srcId="{3CDF54BB-6443-4ACB-B1F0-1ADE7C5F9BB7}" destId="{5B4D1559-1A3B-4230-B2CD-8AD8E475BE61}" srcOrd="3" destOrd="0" presId="urn:microsoft.com/office/officeart/2018/2/layout/IconVerticalSolidList"/>
    <dgm:cxn modelId="{58EBD913-4D3F-4F78-9805-9C6E4BA03D72}" type="presParOf" srcId="{EF5B4D85-0BBD-452F-9A60-62086B791C7E}" destId="{204617A1-1BC8-4769-8236-A7BADF0CD1DA}" srcOrd="1" destOrd="0" presId="urn:microsoft.com/office/officeart/2018/2/layout/IconVerticalSolidList"/>
    <dgm:cxn modelId="{1B226157-809B-454B-9EBB-67D784FF6DED}" type="presParOf" srcId="{EF5B4D85-0BBD-452F-9A60-62086B791C7E}" destId="{B5F40CD4-0EC8-489A-A22E-201A699D0C3F}" srcOrd="2" destOrd="0" presId="urn:microsoft.com/office/officeart/2018/2/layout/IconVerticalSolidList"/>
    <dgm:cxn modelId="{33689490-EABD-412B-85AE-34DFEA4250A9}" type="presParOf" srcId="{B5F40CD4-0EC8-489A-A22E-201A699D0C3F}" destId="{62199E16-639F-4392-A56D-963581E481BA}" srcOrd="0" destOrd="0" presId="urn:microsoft.com/office/officeart/2018/2/layout/IconVerticalSolidList"/>
    <dgm:cxn modelId="{9B829B93-88E9-434A-96EC-B98AC7402E4C}" type="presParOf" srcId="{B5F40CD4-0EC8-489A-A22E-201A699D0C3F}" destId="{80F94F57-191C-4A8E-B20B-C8835C828490}" srcOrd="1" destOrd="0" presId="urn:microsoft.com/office/officeart/2018/2/layout/IconVerticalSolidList"/>
    <dgm:cxn modelId="{3D7A1D48-81D4-4A44-BE34-E95CD7D747F9}" type="presParOf" srcId="{B5F40CD4-0EC8-489A-A22E-201A699D0C3F}" destId="{D71BE56D-7F71-448B-B2E0-D780870FD6CD}" srcOrd="2" destOrd="0" presId="urn:microsoft.com/office/officeart/2018/2/layout/IconVerticalSolidList"/>
    <dgm:cxn modelId="{2EB66C77-6893-472B-AA9C-3915A70966BD}" type="presParOf" srcId="{B5F40CD4-0EC8-489A-A22E-201A699D0C3F}" destId="{73A39AFB-88D0-4D78-9E35-60B347CD713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7CC36B8-B380-472E-9987-FA3D3227EBEB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90DE65C8-3880-4D6E-A90B-3375E94163B8}">
      <dgm:prSet/>
      <dgm:spPr/>
      <dgm:t>
        <a:bodyPr/>
        <a:lstStyle/>
        <a:p>
          <a:r>
            <a:rPr lang="en-US"/>
            <a:t>Prior to 1948, healthcare was paid for at the point of contact.</a:t>
          </a:r>
        </a:p>
      </dgm:t>
    </dgm:pt>
    <dgm:pt modelId="{6FACA08D-D759-464A-841F-A612A09D66FC}" type="parTrans" cxnId="{E1741161-8009-46E8-B877-B4AFE060B290}">
      <dgm:prSet/>
      <dgm:spPr/>
      <dgm:t>
        <a:bodyPr/>
        <a:lstStyle/>
        <a:p>
          <a:endParaRPr lang="en-US"/>
        </a:p>
      </dgm:t>
    </dgm:pt>
    <dgm:pt modelId="{81B9C187-63C5-4CD7-8C8B-0E125562AC0A}" type="sibTrans" cxnId="{E1741161-8009-46E8-B877-B4AFE060B290}">
      <dgm:prSet/>
      <dgm:spPr/>
      <dgm:t>
        <a:bodyPr/>
        <a:lstStyle/>
        <a:p>
          <a:endParaRPr lang="en-US"/>
        </a:p>
      </dgm:t>
    </dgm:pt>
    <dgm:pt modelId="{D070E0AD-1A43-4ED3-B31F-7D3E5E5EA1C6}">
      <dgm:prSet/>
      <dgm:spPr/>
      <dgm:t>
        <a:bodyPr/>
        <a:lstStyle/>
        <a:p>
          <a:r>
            <a:rPr lang="en-US"/>
            <a:t>In medieval times, the poor often suffered more so because of a lack of financial aid. </a:t>
          </a:r>
        </a:p>
      </dgm:t>
    </dgm:pt>
    <dgm:pt modelId="{7D780E7E-E2DF-46BA-9358-076D3D43D5E2}" type="parTrans" cxnId="{4C2EE0FA-8301-420A-A30B-A76FAA1060E7}">
      <dgm:prSet/>
      <dgm:spPr/>
      <dgm:t>
        <a:bodyPr/>
        <a:lstStyle/>
        <a:p>
          <a:endParaRPr lang="en-US"/>
        </a:p>
      </dgm:t>
    </dgm:pt>
    <dgm:pt modelId="{E8259109-A6EF-434B-82FE-29097B12FF0D}" type="sibTrans" cxnId="{4C2EE0FA-8301-420A-A30B-A76FAA1060E7}">
      <dgm:prSet/>
      <dgm:spPr/>
      <dgm:t>
        <a:bodyPr/>
        <a:lstStyle/>
        <a:p>
          <a:endParaRPr lang="en-US"/>
        </a:p>
      </dgm:t>
    </dgm:pt>
    <dgm:pt modelId="{BF387101-350D-468E-A3CD-08C02CD126ED}">
      <dgm:prSet/>
      <dgm:spPr/>
      <dgm:t>
        <a:bodyPr/>
        <a:lstStyle/>
        <a:p>
          <a:r>
            <a:rPr lang="en-US"/>
            <a:t>However, in 1123, a monk and priest founded St Bartholomew's Hospital in London to assist the poor. </a:t>
          </a:r>
        </a:p>
      </dgm:t>
    </dgm:pt>
    <dgm:pt modelId="{A18F1850-790A-4A6D-89F9-D2BCEA3C6E3A}" type="parTrans" cxnId="{68DD88DB-EA18-43C1-B9FE-CCF78741D2B2}">
      <dgm:prSet/>
      <dgm:spPr/>
      <dgm:t>
        <a:bodyPr/>
        <a:lstStyle/>
        <a:p>
          <a:endParaRPr lang="en-US"/>
        </a:p>
      </dgm:t>
    </dgm:pt>
    <dgm:pt modelId="{92096EFB-40B9-4808-A5FE-5A2DF8BB89A1}" type="sibTrans" cxnId="{68DD88DB-EA18-43C1-B9FE-CCF78741D2B2}">
      <dgm:prSet/>
      <dgm:spPr/>
      <dgm:t>
        <a:bodyPr/>
        <a:lstStyle/>
        <a:p>
          <a:endParaRPr lang="en-US"/>
        </a:p>
      </dgm:t>
    </dgm:pt>
    <dgm:pt modelId="{7066F55D-6717-4A98-90E6-65BBFE9F38D8}">
      <dgm:prSet/>
      <dgm:spPr/>
      <dgm:t>
        <a:bodyPr/>
        <a:lstStyle/>
        <a:p>
          <a:r>
            <a:rPr lang="en-US"/>
            <a:t>It is still open today! </a:t>
          </a:r>
        </a:p>
      </dgm:t>
    </dgm:pt>
    <dgm:pt modelId="{78EA0F44-FBE0-4A99-9613-69F5CB9DE7D6}" type="parTrans" cxnId="{60DF49D5-3BAB-4044-9933-F33F4CE496E9}">
      <dgm:prSet/>
      <dgm:spPr/>
      <dgm:t>
        <a:bodyPr/>
        <a:lstStyle/>
        <a:p>
          <a:endParaRPr lang="en-US"/>
        </a:p>
      </dgm:t>
    </dgm:pt>
    <dgm:pt modelId="{43E39E82-AE10-4A40-8ACC-2B7664DC1C03}" type="sibTrans" cxnId="{60DF49D5-3BAB-4044-9933-F33F4CE496E9}">
      <dgm:prSet/>
      <dgm:spPr/>
      <dgm:t>
        <a:bodyPr/>
        <a:lstStyle/>
        <a:p>
          <a:endParaRPr lang="en-US"/>
        </a:p>
      </dgm:t>
    </dgm:pt>
    <dgm:pt modelId="{FCDA8D89-FF69-4287-AB22-50D4E70AAFE0}" type="pres">
      <dgm:prSet presAssocID="{37CC36B8-B380-472E-9987-FA3D3227EBEB}" presName="vert0" presStyleCnt="0">
        <dgm:presLayoutVars>
          <dgm:dir/>
          <dgm:animOne val="branch"/>
          <dgm:animLvl val="lvl"/>
        </dgm:presLayoutVars>
      </dgm:prSet>
      <dgm:spPr/>
    </dgm:pt>
    <dgm:pt modelId="{54D9233E-3B93-491B-8C20-9555AEF25BDA}" type="pres">
      <dgm:prSet presAssocID="{90DE65C8-3880-4D6E-A90B-3375E94163B8}" presName="thickLine" presStyleLbl="alignNode1" presStyleIdx="0" presStyleCnt="4"/>
      <dgm:spPr/>
    </dgm:pt>
    <dgm:pt modelId="{0089DE68-CFEB-49AF-81CA-71C49ED56099}" type="pres">
      <dgm:prSet presAssocID="{90DE65C8-3880-4D6E-A90B-3375E94163B8}" presName="horz1" presStyleCnt="0"/>
      <dgm:spPr/>
    </dgm:pt>
    <dgm:pt modelId="{F4EC6DFA-6DE5-45C1-A0A7-1EBA2FF6873C}" type="pres">
      <dgm:prSet presAssocID="{90DE65C8-3880-4D6E-A90B-3375E94163B8}" presName="tx1" presStyleLbl="revTx" presStyleIdx="0" presStyleCnt="4"/>
      <dgm:spPr/>
    </dgm:pt>
    <dgm:pt modelId="{2C03A78D-8067-439F-B20D-63EDE4B7E98C}" type="pres">
      <dgm:prSet presAssocID="{90DE65C8-3880-4D6E-A90B-3375E94163B8}" presName="vert1" presStyleCnt="0"/>
      <dgm:spPr/>
    </dgm:pt>
    <dgm:pt modelId="{AFFD75DF-226A-4D6A-B35D-9BF05BA0A5CA}" type="pres">
      <dgm:prSet presAssocID="{D070E0AD-1A43-4ED3-B31F-7D3E5E5EA1C6}" presName="thickLine" presStyleLbl="alignNode1" presStyleIdx="1" presStyleCnt="4"/>
      <dgm:spPr/>
    </dgm:pt>
    <dgm:pt modelId="{7722C45F-3A59-4AE6-B7D7-4AD1C64EBD49}" type="pres">
      <dgm:prSet presAssocID="{D070E0AD-1A43-4ED3-B31F-7D3E5E5EA1C6}" presName="horz1" presStyleCnt="0"/>
      <dgm:spPr/>
    </dgm:pt>
    <dgm:pt modelId="{DBD4E139-A08E-49E4-902F-082B1569D653}" type="pres">
      <dgm:prSet presAssocID="{D070E0AD-1A43-4ED3-B31F-7D3E5E5EA1C6}" presName="tx1" presStyleLbl="revTx" presStyleIdx="1" presStyleCnt="4"/>
      <dgm:spPr/>
    </dgm:pt>
    <dgm:pt modelId="{1B8B7EA3-1450-441B-AB59-AA2A18F5ECE6}" type="pres">
      <dgm:prSet presAssocID="{D070E0AD-1A43-4ED3-B31F-7D3E5E5EA1C6}" presName="vert1" presStyleCnt="0"/>
      <dgm:spPr/>
    </dgm:pt>
    <dgm:pt modelId="{F376E3C2-BB75-4F49-B511-48F43B279888}" type="pres">
      <dgm:prSet presAssocID="{BF387101-350D-468E-A3CD-08C02CD126ED}" presName="thickLine" presStyleLbl="alignNode1" presStyleIdx="2" presStyleCnt="4"/>
      <dgm:spPr/>
    </dgm:pt>
    <dgm:pt modelId="{4105A42A-2492-4680-B1A4-18BA7B84A17B}" type="pres">
      <dgm:prSet presAssocID="{BF387101-350D-468E-A3CD-08C02CD126ED}" presName="horz1" presStyleCnt="0"/>
      <dgm:spPr/>
    </dgm:pt>
    <dgm:pt modelId="{C7A56E7A-A273-4C5B-9B8D-FD1700DB14E8}" type="pres">
      <dgm:prSet presAssocID="{BF387101-350D-468E-A3CD-08C02CD126ED}" presName="tx1" presStyleLbl="revTx" presStyleIdx="2" presStyleCnt="4"/>
      <dgm:spPr/>
    </dgm:pt>
    <dgm:pt modelId="{5EF85602-3D89-4179-8A0D-5C821375C57D}" type="pres">
      <dgm:prSet presAssocID="{BF387101-350D-468E-A3CD-08C02CD126ED}" presName="vert1" presStyleCnt="0"/>
      <dgm:spPr/>
    </dgm:pt>
    <dgm:pt modelId="{39D498DF-A672-4C1F-B80C-3ED5C06AF8CB}" type="pres">
      <dgm:prSet presAssocID="{7066F55D-6717-4A98-90E6-65BBFE9F38D8}" presName="thickLine" presStyleLbl="alignNode1" presStyleIdx="3" presStyleCnt="4"/>
      <dgm:spPr/>
    </dgm:pt>
    <dgm:pt modelId="{EE461C03-A1CB-4C60-9DE5-94D9899BF49C}" type="pres">
      <dgm:prSet presAssocID="{7066F55D-6717-4A98-90E6-65BBFE9F38D8}" presName="horz1" presStyleCnt="0"/>
      <dgm:spPr/>
    </dgm:pt>
    <dgm:pt modelId="{560AB700-B0BC-4405-86AD-32993E40DF0D}" type="pres">
      <dgm:prSet presAssocID="{7066F55D-6717-4A98-90E6-65BBFE9F38D8}" presName="tx1" presStyleLbl="revTx" presStyleIdx="3" presStyleCnt="4"/>
      <dgm:spPr/>
    </dgm:pt>
    <dgm:pt modelId="{8B63CF88-CD5E-47CF-9624-511D216E0BBB}" type="pres">
      <dgm:prSet presAssocID="{7066F55D-6717-4A98-90E6-65BBFE9F38D8}" presName="vert1" presStyleCnt="0"/>
      <dgm:spPr/>
    </dgm:pt>
  </dgm:ptLst>
  <dgm:cxnLst>
    <dgm:cxn modelId="{B3B1CC09-07A7-4313-A281-3E507ACEA3F7}" type="presOf" srcId="{90DE65C8-3880-4D6E-A90B-3375E94163B8}" destId="{F4EC6DFA-6DE5-45C1-A0A7-1EBA2FF6873C}" srcOrd="0" destOrd="0" presId="urn:microsoft.com/office/officeart/2008/layout/LinedList"/>
    <dgm:cxn modelId="{9CF79130-D336-447B-8A99-DA55468D7609}" type="presOf" srcId="{37CC36B8-B380-472E-9987-FA3D3227EBEB}" destId="{FCDA8D89-FF69-4287-AB22-50D4E70AAFE0}" srcOrd="0" destOrd="0" presId="urn:microsoft.com/office/officeart/2008/layout/LinedList"/>
    <dgm:cxn modelId="{E1741161-8009-46E8-B877-B4AFE060B290}" srcId="{37CC36B8-B380-472E-9987-FA3D3227EBEB}" destId="{90DE65C8-3880-4D6E-A90B-3375E94163B8}" srcOrd="0" destOrd="0" parTransId="{6FACA08D-D759-464A-841F-A612A09D66FC}" sibTransId="{81B9C187-63C5-4CD7-8C8B-0E125562AC0A}"/>
    <dgm:cxn modelId="{F43C5AB6-3608-4665-946B-81DC783C13A8}" type="presOf" srcId="{7066F55D-6717-4A98-90E6-65BBFE9F38D8}" destId="{560AB700-B0BC-4405-86AD-32993E40DF0D}" srcOrd="0" destOrd="0" presId="urn:microsoft.com/office/officeart/2008/layout/LinedList"/>
    <dgm:cxn modelId="{96E8C3BA-6D7A-4F62-BD4D-19214A4EF6E4}" type="presOf" srcId="{D070E0AD-1A43-4ED3-B31F-7D3E5E5EA1C6}" destId="{DBD4E139-A08E-49E4-902F-082B1569D653}" srcOrd="0" destOrd="0" presId="urn:microsoft.com/office/officeart/2008/layout/LinedList"/>
    <dgm:cxn modelId="{60DF49D5-3BAB-4044-9933-F33F4CE496E9}" srcId="{37CC36B8-B380-472E-9987-FA3D3227EBEB}" destId="{7066F55D-6717-4A98-90E6-65BBFE9F38D8}" srcOrd="3" destOrd="0" parTransId="{78EA0F44-FBE0-4A99-9613-69F5CB9DE7D6}" sibTransId="{43E39E82-AE10-4A40-8ACC-2B7664DC1C03}"/>
    <dgm:cxn modelId="{68DD88DB-EA18-43C1-B9FE-CCF78741D2B2}" srcId="{37CC36B8-B380-472E-9987-FA3D3227EBEB}" destId="{BF387101-350D-468E-A3CD-08C02CD126ED}" srcOrd="2" destOrd="0" parTransId="{A18F1850-790A-4A6D-89F9-D2BCEA3C6E3A}" sibTransId="{92096EFB-40B9-4808-A5FE-5A2DF8BB89A1}"/>
    <dgm:cxn modelId="{CAA3DFEB-C62C-4387-AA27-41C568A30178}" type="presOf" srcId="{BF387101-350D-468E-A3CD-08C02CD126ED}" destId="{C7A56E7A-A273-4C5B-9B8D-FD1700DB14E8}" srcOrd="0" destOrd="0" presId="urn:microsoft.com/office/officeart/2008/layout/LinedList"/>
    <dgm:cxn modelId="{4C2EE0FA-8301-420A-A30B-A76FAA1060E7}" srcId="{37CC36B8-B380-472E-9987-FA3D3227EBEB}" destId="{D070E0AD-1A43-4ED3-B31F-7D3E5E5EA1C6}" srcOrd="1" destOrd="0" parTransId="{7D780E7E-E2DF-46BA-9358-076D3D43D5E2}" sibTransId="{E8259109-A6EF-434B-82FE-29097B12FF0D}"/>
    <dgm:cxn modelId="{5B645D1F-1336-4127-88DA-91C5C211011B}" type="presParOf" srcId="{FCDA8D89-FF69-4287-AB22-50D4E70AAFE0}" destId="{54D9233E-3B93-491B-8C20-9555AEF25BDA}" srcOrd="0" destOrd="0" presId="urn:microsoft.com/office/officeart/2008/layout/LinedList"/>
    <dgm:cxn modelId="{F9C15A33-D722-4A99-B6B4-0B07408E911E}" type="presParOf" srcId="{FCDA8D89-FF69-4287-AB22-50D4E70AAFE0}" destId="{0089DE68-CFEB-49AF-81CA-71C49ED56099}" srcOrd="1" destOrd="0" presId="urn:microsoft.com/office/officeart/2008/layout/LinedList"/>
    <dgm:cxn modelId="{13DBD9F6-1764-4969-BD1D-EB05E5D55D70}" type="presParOf" srcId="{0089DE68-CFEB-49AF-81CA-71C49ED56099}" destId="{F4EC6DFA-6DE5-45C1-A0A7-1EBA2FF6873C}" srcOrd="0" destOrd="0" presId="urn:microsoft.com/office/officeart/2008/layout/LinedList"/>
    <dgm:cxn modelId="{115F45CD-690E-40BB-B356-011807E3E5FC}" type="presParOf" srcId="{0089DE68-CFEB-49AF-81CA-71C49ED56099}" destId="{2C03A78D-8067-439F-B20D-63EDE4B7E98C}" srcOrd="1" destOrd="0" presId="urn:microsoft.com/office/officeart/2008/layout/LinedList"/>
    <dgm:cxn modelId="{D5487866-82CD-4A11-BDCC-D5ED6F41E9C3}" type="presParOf" srcId="{FCDA8D89-FF69-4287-AB22-50D4E70AAFE0}" destId="{AFFD75DF-226A-4D6A-B35D-9BF05BA0A5CA}" srcOrd="2" destOrd="0" presId="urn:microsoft.com/office/officeart/2008/layout/LinedList"/>
    <dgm:cxn modelId="{B252C41B-1896-4872-9DA4-9EB18E64EC7F}" type="presParOf" srcId="{FCDA8D89-FF69-4287-AB22-50D4E70AAFE0}" destId="{7722C45F-3A59-4AE6-B7D7-4AD1C64EBD49}" srcOrd="3" destOrd="0" presId="urn:microsoft.com/office/officeart/2008/layout/LinedList"/>
    <dgm:cxn modelId="{27C4B3C5-ECBA-4F66-A907-F84CAB003B49}" type="presParOf" srcId="{7722C45F-3A59-4AE6-B7D7-4AD1C64EBD49}" destId="{DBD4E139-A08E-49E4-902F-082B1569D653}" srcOrd="0" destOrd="0" presId="urn:microsoft.com/office/officeart/2008/layout/LinedList"/>
    <dgm:cxn modelId="{EA82FE44-9E80-4068-B9E5-783C656BBF66}" type="presParOf" srcId="{7722C45F-3A59-4AE6-B7D7-4AD1C64EBD49}" destId="{1B8B7EA3-1450-441B-AB59-AA2A18F5ECE6}" srcOrd="1" destOrd="0" presId="urn:microsoft.com/office/officeart/2008/layout/LinedList"/>
    <dgm:cxn modelId="{40506817-62F8-4A47-9F40-FFD719866344}" type="presParOf" srcId="{FCDA8D89-FF69-4287-AB22-50D4E70AAFE0}" destId="{F376E3C2-BB75-4F49-B511-48F43B279888}" srcOrd="4" destOrd="0" presId="urn:microsoft.com/office/officeart/2008/layout/LinedList"/>
    <dgm:cxn modelId="{E157428D-96B3-408D-9690-4D8DFF4F9B80}" type="presParOf" srcId="{FCDA8D89-FF69-4287-AB22-50D4E70AAFE0}" destId="{4105A42A-2492-4680-B1A4-18BA7B84A17B}" srcOrd="5" destOrd="0" presId="urn:microsoft.com/office/officeart/2008/layout/LinedList"/>
    <dgm:cxn modelId="{E2EB303F-6EB2-46E5-8016-44BD43E5395F}" type="presParOf" srcId="{4105A42A-2492-4680-B1A4-18BA7B84A17B}" destId="{C7A56E7A-A273-4C5B-9B8D-FD1700DB14E8}" srcOrd="0" destOrd="0" presId="urn:microsoft.com/office/officeart/2008/layout/LinedList"/>
    <dgm:cxn modelId="{E2C75C3F-DE5B-4B43-B48F-ACEA1C48E60B}" type="presParOf" srcId="{4105A42A-2492-4680-B1A4-18BA7B84A17B}" destId="{5EF85602-3D89-4179-8A0D-5C821375C57D}" srcOrd="1" destOrd="0" presId="urn:microsoft.com/office/officeart/2008/layout/LinedList"/>
    <dgm:cxn modelId="{55F16147-AD56-494C-A78E-E8C507E2002D}" type="presParOf" srcId="{FCDA8D89-FF69-4287-AB22-50D4E70AAFE0}" destId="{39D498DF-A672-4C1F-B80C-3ED5C06AF8CB}" srcOrd="6" destOrd="0" presId="urn:microsoft.com/office/officeart/2008/layout/LinedList"/>
    <dgm:cxn modelId="{510A69B9-2847-4F2B-80A9-9C88E64AB0A2}" type="presParOf" srcId="{FCDA8D89-FF69-4287-AB22-50D4E70AAFE0}" destId="{EE461C03-A1CB-4C60-9DE5-94D9899BF49C}" srcOrd="7" destOrd="0" presId="urn:microsoft.com/office/officeart/2008/layout/LinedList"/>
    <dgm:cxn modelId="{0695BA0B-A490-461D-B4F0-1312C2AA0F12}" type="presParOf" srcId="{EE461C03-A1CB-4C60-9DE5-94D9899BF49C}" destId="{560AB700-B0BC-4405-86AD-32993E40DF0D}" srcOrd="0" destOrd="0" presId="urn:microsoft.com/office/officeart/2008/layout/LinedList"/>
    <dgm:cxn modelId="{64222CEA-ABD2-442A-80E6-686E1B1FAB17}" type="presParOf" srcId="{EE461C03-A1CB-4C60-9DE5-94D9899BF49C}" destId="{8B63CF88-CD5E-47CF-9624-511D216E0BB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344111-67EE-4FDB-988D-DB489FE48C88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F3A4BDD-2D84-43DA-8010-F170CD1BEF17}">
      <dgm:prSet/>
      <dgm:spPr/>
      <dgm:t>
        <a:bodyPr/>
        <a:lstStyle/>
        <a:p>
          <a:r>
            <a:rPr lang="en-US"/>
            <a:t>Until the Apothecaries Act of 1815, training and qualifications were not required to become a GP.</a:t>
          </a:r>
        </a:p>
      </dgm:t>
    </dgm:pt>
    <dgm:pt modelId="{087BA5D2-4554-434D-9E49-2371F49FC111}" type="parTrans" cxnId="{9C84E77A-1498-40CC-B9FD-F0B916E4C970}">
      <dgm:prSet/>
      <dgm:spPr/>
      <dgm:t>
        <a:bodyPr/>
        <a:lstStyle/>
        <a:p>
          <a:endParaRPr lang="en-US"/>
        </a:p>
      </dgm:t>
    </dgm:pt>
    <dgm:pt modelId="{7C67309A-D7CE-46F7-AACF-D1F0A7E7004F}" type="sibTrans" cxnId="{9C84E77A-1498-40CC-B9FD-F0B916E4C970}">
      <dgm:prSet/>
      <dgm:spPr/>
      <dgm:t>
        <a:bodyPr/>
        <a:lstStyle/>
        <a:p>
          <a:endParaRPr lang="en-US"/>
        </a:p>
      </dgm:t>
    </dgm:pt>
    <dgm:pt modelId="{39D4966E-9821-4B36-A483-2F5A64BD1ED3}">
      <dgm:prSet/>
      <dgm:spPr/>
      <dgm:t>
        <a:bodyPr/>
        <a:lstStyle/>
        <a:p>
          <a:r>
            <a:rPr lang="en-US"/>
            <a:t>The British Medical Association was founded in 1832.</a:t>
          </a:r>
        </a:p>
      </dgm:t>
    </dgm:pt>
    <dgm:pt modelId="{C04DC8A9-1474-4A37-9158-B26073B5FAD8}" type="parTrans" cxnId="{AE436800-3C50-446B-BE8B-D662CC197B33}">
      <dgm:prSet/>
      <dgm:spPr/>
      <dgm:t>
        <a:bodyPr/>
        <a:lstStyle/>
        <a:p>
          <a:endParaRPr lang="en-US"/>
        </a:p>
      </dgm:t>
    </dgm:pt>
    <dgm:pt modelId="{CD5C0BA2-F711-4719-899D-FAB3DB405173}" type="sibTrans" cxnId="{AE436800-3C50-446B-BE8B-D662CC197B33}">
      <dgm:prSet/>
      <dgm:spPr/>
      <dgm:t>
        <a:bodyPr/>
        <a:lstStyle/>
        <a:p>
          <a:endParaRPr lang="en-US"/>
        </a:p>
      </dgm:t>
    </dgm:pt>
    <dgm:pt modelId="{DAB4BF92-3AA3-4E64-8913-7B1506453739}">
      <dgm:prSet/>
      <dgm:spPr/>
      <dgm:t>
        <a:bodyPr/>
        <a:lstStyle/>
        <a:p>
          <a:r>
            <a:rPr lang="en-US"/>
            <a:t>The National Insurance Act of 1911 was the first step towards the Welfare State.</a:t>
          </a:r>
        </a:p>
      </dgm:t>
    </dgm:pt>
    <dgm:pt modelId="{D4645C7D-62A5-412A-B0F6-3ECA95D91A96}" type="parTrans" cxnId="{104D7AF7-B263-4FA7-8D5D-1B3A3E6632D5}">
      <dgm:prSet/>
      <dgm:spPr/>
      <dgm:t>
        <a:bodyPr/>
        <a:lstStyle/>
        <a:p>
          <a:endParaRPr lang="en-US"/>
        </a:p>
      </dgm:t>
    </dgm:pt>
    <dgm:pt modelId="{1105E908-3E52-4FAE-8AD1-405D50372282}" type="sibTrans" cxnId="{104D7AF7-B263-4FA7-8D5D-1B3A3E6632D5}">
      <dgm:prSet/>
      <dgm:spPr/>
      <dgm:t>
        <a:bodyPr/>
        <a:lstStyle/>
        <a:p>
          <a:endParaRPr lang="en-US"/>
        </a:p>
      </dgm:t>
    </dgm:pt>
    <dgm:pt modelId="{99498FB8-9666-48B6-A837-53A3BB93E195}">
      <dgm:prSet/>
      <dgm:spPr/>
      <dgm:t>
        <a:bodyPr/>
        <a:lstStyle/>
        <a:p>
          <a:r>
            <a:rPr lang="en-US"/>
            <a:t>Creating a safety net for working people. </a:t>
          </a:r>
        </a:p>
      </dgm:t>
    </dgm:pt>
    <dgm:pt modelId="{5E69EB44-FF4B-4595-9E0C-A5BEDBCFFEDE}" type="parTrans" cxnId="{599C3902-AEB4-472A-8344-363B9E07CAFC}">
      <dgm:prSet/>
      <dgm:spPr/>
      <dgm:t>
        <a:bodyPr/>
        <a:lstStyle/>
        <a:p>
          <a:endParaRPr lang="en-US"/>
        </a:p>
      </dgm:t>
    </dgm:pt>
    <dgm:pt modelId="{DB58E953-703A-4F70-BC35-79A0E261EBAE}" type="sibTrans" cxnId="{599C3902-AEB4-472A-8344-363B9E07CAFC}">
      <dgm:prSet/>
      <dgm:spPr/>
      <dgm:t>
        <a:bodyPr/>
        <a:lstStyle/>
        <a:p>
          <a:endParaRPr lang="en-US"/>
        </a:p>
      </dgm:t>
    </dgm:pt>
    <dgm:pt modelId="{0E5693C9-B2E8-4FEF-9CD2-652E15DF2513}">
      <dgm:prSet/>
      <dgm:spPr/>
      <dgm:t>
        <a:bodyPr/>
        <a:lstStyle/>
        <a:p>
          <a:r>
            <a:rPr lang="en-US"/>
            <a:t>This was funded by authoried voluntary friendly societies until 1945, when it was nationalised.</a:t>
          </a:r>
        </a:p>
      </dgm:t>
    </dgm:pt>
    <dgm:pt modelId="{9C067005-C072-41FC-8E7C-9DD3C09AF2CC}" type="parTrans" cxnId="{00383022-6874-4683-B9B8-7D0A9FA315E1}">
      <dgm:prSet/>
      <dgm:spPr/>
      <dgm:t>
        <a:bodyPr/>
        <a:lstStyle/>
        <a:p>
          <a:endParaRPr lang="en-US"/>
        </a:p>
      </dgm:t>
    </dgm:pt>
    <dgm:pt modelId="{1FB29DCE-D5C3-4DFF-AB87-71E86CF4E661}" type="sibTrans" cxnId="{00383022-6874-4683-B9B8-7D0A9FA315E1}">
      <dgm:prSet/>
      <dgm:spPr/>
      <dgm:t>
        <a:bodyPr/>
        <a:lstStyle/>
        <a:p>
          <a:endParaRPr lang="en-US"/>
        </a:p>
      </dgm:t>
    </dgm:pt>
    <dgm:pt modelId="{F605BE8F-2ACC-43D1-95FE-D9FA66565322}" type="pres">
      <dgm:prSet presAssocID="{0E344111-67EE-4FDB-988D-DB489FE48C88}" presName="diagram" presStyleCnt="0">
        <dgm:presLayoutVars>
          <dgm:dir/>
          <dgm:resizeHandles val="exact"/>
        </dgm:presLayoutVars>
      </dgm:prSet>
      <dgm:spPr/>
    </dgm:pt>
    <dgm:pt modelId="{4759167F-A3A7-4D9B-8646-29470AD1BD24}" type="pres">
      <dgm:prSet presAssocID="{6F3A4BDD-2D84-43DA-8010-F170CD1BEF17}" presName="node" presStyleLbl="node1" presStyleIdx="0" presStyleCnt="5">
        <dgm:presLayoutVars>
          <dgm:bulletEnabled val="1"/>
        </dgm:presLayoutVars>
      </dgm:prSet>
      <dgm:spPr/>
    </dgm:pt>
    <dgm:pt modelId="{B059A971-09D8-4E6B-9F83-347FC9B0C72C}" type="pres">
      <dgm:prSet presAssocID="{7C67309A-D7CE-46F7-AACF-D1F0A7E7004F}" presName="sibTrans" presStyleCnt="0"/>
      <dgm:spPr/>
    </dgm:pt>
    <dgm:pt modelId="{66DDEB77-D637-40C5-823E-23B80F104912}" type="pres">
      <dgm:prSet presAssocID="{39D4966E-9821-4B36-A483-2F5A64BD1ED3}" presName="node" presStyleLbl="node1" presStyleIdx="1" presStyleCnt="5">
        <dgm:presLayoutVars>
          <dgm:bulletEnabled val="1"/>
        </dgm:presLayoutVars>
      </dgm:prSet>
      <dgm:spPr/>
    </dgm:pt>
    <dgm:pt modelId="{BF4348CF-8485-4A6A-907E-E2EC0F941AF4}" type="pres">
      <dgm:prSet presAssocID="{CD5C0BA2-F711-4719-899D-FAB3DB405173}" presName="sibTrans" presStyleCnt="0"/>
      <dgm:spPr/>
    </dgm:pt>
    <dgm:pt modelId="{4E4FC8EA-DC39-477D-9F1B-9F2A95E62379}" type="pres">
      <dgm:prSet presAssocID="{DAB4BF92-3AA3-4E64-8913-7B1506453739}" presName="node" presStyleLbl="node1" presStyleIdx="2" presStyleCnt="5">
        <dgm:presLayoutVars>
          <dgm:bulletEnabled val="1"/>
        </dgm:presLayoutVars>
      </dgm:prSet>
      <dgm:spPr/>
    </dgm:pt>
    <dgm:pt modelId="{DD7E30F2-1022-4256-A8F8-704BD69E569C}" type="pres">
      <dgm:prSet presAssocID="{1105E908-3E52-4FAE-8AD1-405D50372282}" presName="sibTrans" presStyleCnt="0"/>
      <dgm:spPr/>
    </dgm:pt>
    <dgm:pt modelId="{E036909A-5EE5-4524-9C72-13E78957F986}" type="pres">
      <dgm:prSet presAssocID="{99498FB8-9666-48B6-A837-53A3BB93E195}" presName="node" presStyleLbl="node1" presStyleIdx="3" presStyleCnt="5">
        <dgm:presLayoutVars>
          <dgm:bulletEnabled val="1"/>
        </dgm:presLayoutVars>
      </dgm:prSet>
      <dgm:spPr/>
    </dgm:pt>
    <dgm:pt modelId="{639916A6-23AD-48E7-94D5-42DB9671B09E}" type="pres">
      <dgm:prSet presAssocID="{DB58E953-703A-4F70-BC35-79A0E261EBAE}" presName="sibTrans" presStyleCnt="0"/>
      <dgm:spPr/>
    </dgm:pt>
    <dgm:pt modelId="{E48C3B8B-A9A1-4533-875C-427C25270A2B}" type="pres">
      <dgm:prSet presAssocID="{0E5693C9-B2E8-4FEF-9CD2-652E15DF2513}" presName="node" presStyleLbl="node1" presStyleIdx="4" presStyleCnt="5">
        <dgm:presLayoutVars>
          <dgm:bulletEnabled val="1"/>
        </dgm:presLayoutVars>
      </dgm:prSet>
      <dgm:spPr/>
    </dgm:pt>
  </dgm:ptLst>
  <dgm:cxnLst>
    <dgm:cxn modelId="{AE436800-3C50-446B-BE8B-D662CC197B33}" srcId="{0E344111-67EE-4FDB-988D-DB489FE48C88}" destId="{39D4966E-9821-4B36-A483-2F5A64BD1ED3}" srcOrd="1" destOrd="0" parTransId="{C04DC8A9-1474-4A37-9158-B26073B5FAD8}" sibTransId="{CD5C0BA2-F711-4719-899D-FAB3DB405173}"/>
    <dgm:cxn modelId="{599C3902-AEB4-472A-8344-363B9E07CAFC}" srcId="{0E344111-67EE-4FDB-988D-DB489FE48C88}" destId="{99498FB8-9666-48B6-A837-53A3BB93E195}" srcOrd="3" destOrd="0" parTransId="{5E69EB44-FF4B-4595-9E0C-A5BEDBCFFEDE}" sibTransId="{DB58E953-703A-4F70-BC35-79A0E261EBAE}"/>
    <dgm:cxn modelId="{6F97031C-8B8A-48C6-8DE7-1258F42B8D3C}" type="presOf" srcId="{39D4966E-9821-4B36-A483-2F5A64BD1ED3}" destId="{66DDEB77-D637-40C5-823E-23B80F104912}" srcOrd="0" destOrd="0" presId="urn:microsoft.com/office/officeart/2005/8/layout/default"/>
    <dgm:cxn modelId="{00383022-6874-4683-B9B8-7D0A9FA315E1}" srcId="{0E344111-67EE-4FDB-988D-DB489FE48C88}" destId="{0E5693C9-B2E8-4FEF-9CD2-652E15DF2513}" srcOrd="4" destOrd="0" parTransId="{9C067005-C072-41FC-8E7C-9DD3C09AF2CC}" sibTransId="{1FB29DCE-D5C3-4DFF-AB87-71E86CF4E661}"/>
    <dgm:cxn modelId="{815B0F42-DBDD-42BC-AFCB-D8C710E7B914}" type="presOf" srcId="{99498FB8-9666-48B6-A837-53A3BB93E195}" destId="{E036909A-5EE5-4524-9C72-13E78957F986}" srcOrd="0" destOrd="0" presId="urn:microsoft.com/office/officeart/2005/8/layout/default"/>
    <dgm:cxn modelId="{A60C6D42-5B05-476A-8A16-DF8244FAD6C1}" type="presOf" srcId="{0E5693C9-B2E8-4FEF-9CD2-652E15DF2513}" destId="{E48C3B8B-A9A1-4533-875C-427C25270A2B}" srcOrd="0" destOrd="0" presId="urn:microsoft.com/office/officeart/2005/8/layout/default"/>
    <dgm:cxn modelId="{69317F73-A5E6-47A1-9495-6FF0D957A0F8}" type="presOf" srcId="{DAB4BF92-3AA3-4E64-8913-7B1506453739}" destId="{4E4FC8EA-DC39-477D-9F1B-9F2A95E62379}" srcOrd="0" destOrd="0" presId="urn:microsoft.com/office/officeart/2005/8/layout/default"/>
    <dgm:cxn modelId="{9C84E77A-1498-40CC-B9FD-F0B916E4C970}" srcId="{0E344111-67EE-4FDB-988D-DB489FE48C88}" destId="{6F3A4BDD-2D84-43DA-8010-F170CD1BEF17}" srcOrd="0" destOrd="0" parTransId="{087BA5D2-4554-434D-9E49-2371F49FC111}" sibTransId="{7C67309A-D7CE-46F7-AACF-D1F0A7E7004F}"/>
    <dgm:cxn modelId="{5435FFAE-012E-4722-848F-0432A8EED346}" type="presOf" srcId="{0E344111-67EE-4FDB-988D-DB489FE48C88}" destId="{F605BE8F-2ACC-43D1-95FE-D9FA66565322}" srcOrd="0" destOrd="0" presId="urn:microsoft.com/office/officeart/2005/8/layout/default"/>
    <dgm:cxn modelId="{A4D55FE5-9316-4534-9213-B340221259C5}" type="presOf" srcId="{6F3A4BDD-2D84-43DA-8010-F170CD1BEF17}" destId="{4759167F-A3A7-4D9B-8646-29470AD1BD24}" srcOrd="0" destOrd="0" presId="urn:microsoft.com/office/officeart/2005/8/layout/default"/>
    <dgm:cxn modelId="{104D7AF7-B263-4FA7-8D5D-1B3A3E6632D5}" srcId="{0E344111-67EE-4FDB-988D-DB489FE48C88}" destId="{DAB4BF92-3AA3-4E64-8913-7B1506453739}" srcOrd="2" destOrd="0" parTransId="{D4645C7D-62A5-412A-B0F6-3ECA95D91A96}" sibTransId="{1105E908-3E52-4FAE-8AD1-405D50372282}"/>
    <dgm:cxn modelId="{92B5777D-2E0F-409F-A99D-A453A4BBB602}" type="presParOf" srcId="{F605BE8F-2ACC-43D1-95FE-D9FA66565322}" destId="{4759167F-A3A7-4D9B-8646-29470AD1BD24}" srcOrd="0" destOrd="0" presId="urn:microsoft.com/office/officeart/2005/8/layout/default"/>
    <dgm:cxn modelId="{794F941F-CA73-42CB-AE42-002EB8B9D89F}" type="presParOf" srcId="{F605BE8F-2ACC-43D1-95FE-D9FA66565322}" destId="{B059A971-09D8-4E6B-9F83-347FC9B0C72C}" srcOrd="1" destOrd="0" presId="urn:microsoft.com/office/officeart/2005/8/layout/default"/>
    <dgm:cxn modelId="{F492792E-C2B2-45D0-89C1-B25456F2BF9B}" type="presParOf" srcId="{F605BE8F-2ACC-43D1-95FE-D9FA66565322}" destId="{66DDEB77-D637-40C5-823E-23B80F104912}" srcOrd="2" destOrd="0" presId="urn:microsoft.com/office/officeart/2005/8/layout/default"/>
    <dgm:cxn modelId="{7E1FAB9B-8135-44C7-8C60-B5D072BD2F1B}" type="presParOf" srcId="{F605BE8F-2ACC-43D1-95FE-D9FA66565322}" destId="{BF4348CF-8485-4A6A-907E-E2EC0F941AF4}" srcOrd="3" destOrd="0" presId="urn:microsoft.com/office/officeart/2005/8/layout/default"/>
    <dgm:cxn modelId="{68485632-5ED7-497D-B06F-20801DCF8103}" type="presParOf" srcId="{F605BE8F-2ACC-43D1-95FE-D9FA66565322}" destId="{4E4FC8EA-DC39-477D-9F1B-9F2A95E62379}" srcOrd="4" destOrd="0" presId="urn:microsoft.com/office/officeart/2005/8/layout/default"/>
    <dgm:cxn modelId="{66495AED-CC90-4D7E-9AD7-0ABBFF818E13}" type="presParOf" srcId="{F605BE8F-2ACC-43D1-95FE-D9FA66565322}" destId="{DD7E30F2-1022-4256-A8F8-704BD69E569C}" srcOrd="5" destOrd="0" presId="urn:microsoft.com/office/officeart/2005/8/layout/default"/>
    <dgm:cxn modelId="{F510BDA9-B6A0-4729-82D9-FFACA334A544}" type="presParOf" srcId="{F605BE8F-2ACC-43D1-95FE-D9FA66565322}" destId="{E036909A-5EE5-4524-9C72-13E78957F986}" srcOrd="6" destOrd="0" presId="urn:microsoft.com/office/officeart/2005/8/layout/default"/>
    <dgm:cxn modelId="{5C15BA9E-FA21-4260-A492-804AA2EB3F95}" type="presParOf" srcId="{F605BE8F-2ACC-43D1-95FE-D9FA66565322}" destId="{639916A6-23AD-48E7-94D5-42DB9671B09E}" srcOrd="7" destOrd="0" presId="urn:microsoft.com/office/officeart/2005/8/layout/default"/>
    <dgm:cxn modelId="{D73FCBDF-383F-42AF-89C7-2134307E1534}" type="presParOf" srcId="{F605BE8F-2ACC-43D1-95FE-D9FA66565322}" destId="{E48C3B8B-A9A1-4533-875C-427C25270A2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2E3B115-66C1-41F9-B14F-5758DBF2D84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3D214A7-5390-45FF-B633-0B65F242A750}">
      <dgm:prSet/>
      <dgm:spPr/>
      <dgm:t>
        <a:bodyPr/>
        <a:lstStyle/>
        <a:p>
          <a:pPr>
            <a:defRPr cap="all"/>
          </a:pPr>
          <a:r>
            <a:rPr lang="en-US"/>
            <a:t>In the UK, mental health issues were not treated well.</a:t>
          </a:r>
        </a:p>
      </dgm:t>
    </dgm:pt>
    <dgm:pt modelId="{8C56839E-99AB-40F2-9FA8-A6299A53108D}" type="parTrans" cxnId="{28B17BC6-DA46-4E63-88C4-BF2263E0D2A4}">
      <dgm:prSet/>
      <dgm:spPr/>
      <dgm:t>
        <a:bodyPr/>
        <a:lstStyle/>
        <a:p>
          <a:endParaRPr lang="en-US"/>
        </a:p>
      </dgm:t>
    </dgm:pt>
    <dgm:pt modelId="{7F8D0817-7D91-4137-A3E3-09E6CE434B5C}" type="sibTrans" cxnId="{28B17BC6-DA46-4E63-88C4-BF2263E0D2A4}">
      <dgm:prSet/>
      <dgm:spPr/>
      <dgm:t>
        <a:bodyPr/>
        <a:lstStyle/>
        <a:p>
          <a:endParaRPr lang="en-US"/>
        </a:p>
      </dgm:t>
    </dgm:pt>
    <dgm:pt modelId="{BE3FE751-7212-401F-B387-29FC510FC0E1}">
      <dgm:prSet/>
      <dgm:spPr/>
      <dgm:t>
        <a:bodyPr/>
        <a:lstStyle/>
        <a:p>
          <a:pPr>
            <a:defRPr cap="all"/>
          </a:pPr>
          <a:r>
            <a:rPr lang="en-US"/>
            <a:t>Fools' Towers existed to keep those with mental ill health living on the city walls.</a:t>
          </a:r>
        </a:p>
      </dgm:t>
    </dgm:pt>
    <dgm:pt modelId="{63270D27-9C9D-45E3-9BC1-75AA9D818504}" type="parTrans" cxnId="{8D6923CA-0F5B-4F9E-B1F9-14F59234E80C}">
      <dgm:prSet/>
      <dgm:spPr/>
      <dgm:t>
        <a:bodyPr/>
        <a:lstStyle/>
        <a:p>
          <a:endParaRPr lang="en-US"/>
        </a:p>
      </dgm:t>
    </dgm:pt>
    <dgm:pt modelId="{AB8F58A7-DA84-4296-BA49-1D5CA63A538E}" type="sibTrans" cxnId="{8D6923CA-0F5B-4F9E-B1F9-14F59234E80C}">
      <dgm:prSet/>
      <dgm:spPr/>
      <dgm:t>
        <a:bodyPr/>
        <a:lstStyle/>
        <a:p>
          <a:endParaRPr lang="en-US"/>
        </a:p>
      </dgm:t>
    </dgm:pt>
    <dgm:pt modelId="{0FE5FE5E-F754-4696-978F-6D21C0588E8D}">
      <dgm:prSet/>
      <dgm:spPr/>
      <dgm:t>
        <a:bodyPr/>
        <a:lstStyle/>
        <a:p>
          <a:pPr>
            <a:defRPr cap="all"/>
          </a:pPr>
          <a:r>
            <a:rPr lang="en-US"/>
            <a:t>If they were lucky, they could live in a monastery. </a:t>
          </a:r>
        </a:p>
      </dgm:t>
    </dgm:pt>
    <dgm:pt modelId="{08A79553-D15F-4984-9C13-D83679E797F9}" type="parTrans" cxnId="{96310A96-ED26-4297-9CFE-3FE19555558F}">
      <dgm:prSet/>
      <dgm:spPr/>
      <dgm:t>
        <a:bodyPr/>
        <a:lstStyle/>
        <a:p>
          <a:endParaRPr lang="en-US"/>
        </a:p>
      </dgm:t>
    </dgm:pt>
    <dgm:pt modelId="{34C93494-79DE-4F7F-9879-865F13FA2BD6}" type="sibTrans" cxnId="{96310A96-ED26-4297-9CFE-3FE19555558F}">
      <dgm:prSet/>
      <dgm:spPr/>
      <dgm:t>
        <a:bodyPr/>
        <a:lstStyle/>
        <a:p>
          <a:endParaRPr lang="en-US"/>
        </a:p>
      </dgm:t>
    </dgm:pt>
    <dgm:pt modelId="{AD3FBB2B-846B-4EFA-8C4A-C83E63507573}">
      <dgm:prSet/>
      <dgm:spPr/>
      <dgm:t>
        <a:bodyPr/>
        <a:lstStyle/>
        <a:p>
          <a:pPr>
            <a:defRPr cap="all"/>
          </a:pPr>
          <a:r>
            <a:rPr lang="en-US"/>
            <a:t>Some were kept in cages, or made to entertain nobles. </a:t>
          </a:r>
        </a:p>
      </dgm:t>
    </dgm:pt>
    <dgm:pt modelId="{B1F25291-18F9-4901-9B6B-7B1D2074C8F8}" type="parTrans" cxnId="{90E8BEDA-C055-4218-ACD3-619F3F8F3B8D}">
      <dgm:prSet/>
      <dgm:spPr/>
      <dgm:t>
        <a:bodyPr/>
        <a:lstStyle/>
        <a:p>
          <a:endParaRPr lang="en-US"/>
        </a:p>
      </dgm:t>
    </dgm:pt>
    <dgm:pt modelId="{E1ECC72E-FDB6-402B-AE91-71DA46CF82C3}" type="sibTrans" cxnId="{90E8BEDA-C055-4218-ACD3-619F3F8F3B8D}">
      <dgm:prSet/>
      <dgm:spPr/>
      <dgm:t>
        <a:bodyPr/>
        <a:lstStyle/>
        <a:p>
          <a:endParaRPr lang="en-US"/>
        </a:p>
      </dgm:t>
    </dgm:pt>
    <dgm:pt modelId="{921BC7E2-7CF9-4D5D-B9BF-4D2A78CBD894}" type="pres">
      <dgm:prSet presAssocID="{42E3B115-66C1-41F9-B14F-5758DBF2D846}" presName="root" presStyleCnt="0">
        <dgm:presLayoutVars>
          <dgm:dir/>
          <dgm:resizeHandles val="exact"/>
        </dgm:presLayoutVars>
      </dgm:prSet>
      <dgm:spPr/>
    </dgm:pt>
    <dgm:pt modelId="{857C6C5D-0C1F-41A1-A2DA-688FDB8E8A73}" type="pres">
      <dgm:prSet presAssocID="{D3D214A7-5390-45FF-B633-0B65F242A750}" presName="compNode" presStyleCnt="0"/>
      <dgm:spPr/>
    </dgm:pt>
    <dgm:pt modelId="{ACE548C5-0B7B-4881-8C49-D216D1BE998F}" type="pres">
      <dgm:prSet presAssocID="{D3D214A7-5390-45FF-B633-0B65F242A750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FC82B17-22C9-41B1-BA42-F16E7F887C32}" type="pres">
      <dgm:prSet presAssocID="{D3D214A7-5390-45FF-B633-0B65F242A75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E8841CC5-20DA-46D5-8ACE-E19BF6E66EC4}" type="pres">
      <dgm:prSet presAssocID="{D3D214A7-5390-45FF-B633-0B65F242A750}" presName="spaceRect" presStyleCnt="0"/>
      <dgm:spPr/>
    </dgm:pt>
    <dgm:pt modelId="{3B7C1212-57E2-4A7C-8AAD-2AE205F655E5}" type="pres">
      <dgm:prSet presAssocID="{D3D214A7-5390-45FF-B633-0B65F242A750}" presName="textRect" presStyleLbl="revTx" presStyleIdx="0" presStyleCnt="4">
        <dgm:presLayoutVars>
          <dgm:chMax val="1"/>
          <dgm:chPref val="1"/>
        </dgm:presLayoutVars>
      </dgm:prSet>
      <dgm:spPr/>
    </dgm:pt>
    <dgm:pt modelId="{C9B2CA87-03D8-4461-9482-53A97107E897}" type="pres">
      <dgm:prSet presAssocID="{7F8D0817-7D91-4137-A3E3-09E6CE434B5C}" presName="sibTrans" presStyleCnt="0"/>
      <dgm:spPr/>
    </dgm:pt>
    <dgm:pt modelId="{DA8B40B5-F2D4-4211-B62E-1643061DF66A}" type="pres">
      <dgm:prSet presAssocID="{BE3FE751-7212-401F-B387-29FC510FC0E1}" presName="compNode" presStyleCnt="0"/>
      <dgm:spPr/>
    </dgm:pt>
    <dgm:pt modelId="{F1FCDB4C-DD15-433B-B048-0FFC5F866B0B}" type="pres">
      <dgm:prSet presAssocID="{BE3FE751-7212-401F-B387-29FC510FC0E1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85C65AC2-F7E2-49A8-9B42-3A35E211EBE9}" type="pres">
      <dgm:prSet presAssocID="{BE3FE751-7212-401F-B387-29FC510FC0E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rseshoe"/>
        </a:ext>
      </dgm:extLst>
    </dgm:pt>
    <dgm:pt modelId="{8C4AEF40-D880-4CCE-B04C-F800D9A8F7B0}" type="pres">
      <dgm:prSet presAssocID="{BE3FE751-7212-401F-B387-29FC510FC0E1}" presName="spaceRect" presStyleCnt="0"/>
      <dgm:spPr/>
    </dgm:pt>
    <dgm:pt modelId="{F3D42079-7ECC-46F8-8A3A-6C59F71258DD}" type="pres">
      <dgm:prSet presAssocID="{BE3FE751-7212-401F-B387-29FC510FC0E1}" presName="textRect" presStyleLbl="revTx" presStyleIdx="1" presStyleCnt="4">
        <dgm:presLayoutVars>
          <dgm:chMax val="1"/>
          <dgm:chPref val="1"/>
        </dgm:presLayoutVars>
      </dgm:prSet>
      <dgm:spPr/>
    </dgm:pt>
    <dgm:pt modelId="{A8DED362-61AC-4187-8D9B-71F33DEB14B8}" type="pres">
      <dgm:prSet presAssocID="{AB8F58A7-DA84-4296-BA49-1D5CA63A538E}" presName="sibTrans" presStyleCnt="0"/>
      <dgm:spPr/>
    </dgm:pt>
    <dgm:pt modelId="{9B8A5AC0-3851-4B35-AC43-00C6226DB967}" type="pres">
      <dgm:prSet presAssocID="{0FE5FE5E-F754-4696-978F-6D21C0588E8D}" presName="compNode" presStyleCnt="0"/>
      <dgm:spPr/>
    </dgm:pt>
    <dgm:pt modelId="{E6C0260A-C41B-41BB-94AD-D79465DC3FD8}" type="pres">
      <dgm:prSet presAssocID="{0FE5FE5E-F754-4696-978F-6D21C0588E8D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80AE600-AA29-4F2C-AE5A-C4629A687F12}" type="pres">
      <dgm:prSet presAssocID="{0FE5FE5E-F754-4696-978F-6D21C0588E8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7279001C-4A5F-497F-980A-4F1308AB0951}" type="pres">
      <dgm:prSet presAssocID="{0FE5FE5E-F754-4696-978F-6D21C0588E8D}" presName="spaceRect" presStyleCnt="0"/>
      <dgm:spPr/>
    </dgm:pt>
    <dgm:pt modelId="{8C1B32E3-A900-4BC4-A995-79E1DF2E47FC}" type="pres">
      <dgm:prSet presAssocID="{0FE5FE5E-F754-4696-978F-6D21C0588E8D}" presName="textRect" presStyleLbl="revTx" presStyleIdx="2" presStyleCnt="4">
        <dgm:presLayoutVars>
          <dgm:chMax val="1"/>
          <dgm:chPref val="1"/>
        </dgm:presLayoutVars>
      </dgm:prSet>
      <dgm:spPr/>
    </dgm:pt>
    <dgm:pt modelId="{BA099058-8A6D-464C-B5A4-389A3F6C89E5}" type="pres">
      <dgm:prSet presAssocID="{34C93494-79DE-4F7F-9879-865F13FA2BD6}" presName="sibTrans" presStyleCnt="0"/>
      <dgm:spPr/>
    </dgm:pt>
    <dgm:pt modelId="{E59BDE59-9C5F-4136-BC12-6FF654429D4E}" type="pres">
      <dgm:prSet presAssocID="{AD3FBB2B-846B-4EFA-8C4A-C83E63507573}" presName="compNode" presStyleCnt="0"/>
      <dgm:spPr/>
    </dgm:pt>
    <dgm:pt modelId="{27970BDE-A2F3-4DEB-8591-0BA617141794}" type="pres">
      <dgm:prSet presAssocID="{AD3FBB2B-846B-4EFA-8C4A-C83E63507573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7E4F4239-697A-4355-82CF-C62DE3ACA556}" type="pres">
      <dgm:prSet presAssocID="{AD3FBB2B-846B-4EFA-8C4A-C83E6350757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ger"/>
        </a:ext>
      </dgm:extLst>
    </dgm:pt>
    <dgm:pt modelId="{0B7E75ED-5AC6-4A74-91D4-FA97E1E1F7C1}" type="pres">
      <dgm:prSet presAssocID="{AD3FBB2B-846B-4EFA-8C4A-C83E63507573}" presName="spaceRect" presStyleCnt="0"/>
      <dgm:spPr/>
    </dgm:pt>
    <dgm:pt modelId="{937AA1A8-A2D9-4B1E-8309-08D87C7E7C2C}" type="pres">
      <dgm:prSet presAssocID="{AD3FBB2B-846B-4EFA-8C4A-C83E6350757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03B213C-7264-49C7-AFB4-2043820675DB}" type="presOf" srcId="{AD3FBB2B-846B-4EFA-8C4A-C83E63507573}" destId="{937AA1A8-A2D9-4B1E-8309-08D87C7E7C2C}" srcOrd="0" destOrd="0" presId="urn:microsoft.com/office/officeart/2018/5/layout/IconLeafLabelList"/>
    <dgm:cxn modelId="{F0CA5195-6A2B-4C52-B954-51E3FDA1EC52}" type="presOf" srcId="{BE3FE751-7212-401F-B387-29FC510FC0E1}" destId="{F3D42079-7ECC-46F8-8A3A-6C59F71258DD}" srcOrd="0" destOrd="0" presId="urn:microsoft.com/office/officeart/2018/5/layout/IconLeafLabelList"/>
    <dgm:cxn modelId="{96310A96-ED26-4297-9CFE-3FE19555558F}" srcId="{42E3B115-66C1-41F9-B14F-5758DBF2D846}" destId="{0FE5FE5E-F754-4696-978F-6D21C0588E8D}" srcOrd="2" destOrd="0" parTransId="{08A79553-D15F-4984-9C13-D83679E797F9}" sibTransId="{34C93494-79DE-4F7F-9879-865F13FA2BD6}"/>
    <dgm:cxn modelId="{49781DBD-0D15-4662-BFA2-9C21C817A276}" type="presOf" srcId="{42E3B115-66C1-41F9-B14F-5758DBF2D846}" destId="{921BC7E2-7CF9-4D5D-B9BF-4D2A78CBD894}" srcOrd="0" destOrd="0" presId="urn:microsoft.com/office/officeart/2018/5/layout/IconLeafLabelList"/>
    <dgm:cxn modelId="{28B17BC6-DA46-4E63-88C4-BF2263E0D2A4}" srcId="{42E3B115-66C1-41F9-B14F-5758DBF2D846}" destId="{D3D214A7-5390-45FF-B633-0B65F242A750}" srcOrd="0" destOrd="0" parTransId="{8C56839E-99AB-40F2-9FA8-A6299A53108D}" sibTransId="{7F8D0817-7D91-4137-A3E3-09E6CE434B5C}"/>
    <dgm:cxn modelId="{DF6684C8-4124-433F-B21B-438362730922}" type="presOf" srcId="{D3D214A7-5390-45FF-B633-0B65F242A750}" destId="{3B7C1212-57E2-4A7C-8AAD-2AE205F655E5}" srcOrd="0" destOrd="0" presId="urn:microsoft.com/office/officeart/2018/5/layout/IconLeafLabelList"/>
    <dgm:cxn modelId="{8D6923CA-0F5B-4F9E-B1F9-14F59234E80C}" srcId="{42E3B115-66C1-41F9-B14F-5758DBF2D846}" destId="{BE3FE751-7212-401F-B387-29FC510FC0E1}" srcOrd="1" destOrd="0" parTransId="{63270D27-9C9D-45E3-9BC1-75AA9D818504}" sibTransId="{AB8F58A7-DA84-4296-BA49-1D5CA63A538E}"/>
    <dgm:cxn modelId="{616F8FCB-1B54-4BFA-A35B-78AFAEA77E93}" type="presOf" srcId="{0FE5FE5E-F754-4696-978F-6D21C0588E8D}" destId="{8C1B32E3-A900-4BC4-A995-79E1DF2E47FC}" srcOrd="0" destOrd="0" presId="urn:microsoft.com/office/officeart/2018/5/layout/IconLeafLabelList"/>
    <dgm:cxn modelId="{90E8BEDA-C055-4218-ACD3-619F3F8F3B8D}" srcId="{42E3B115-66C1-41F9-B14F-5758DBF2D846}" destId="{AD3FBB2B-846B-4EFA-8C4A-C83E63507573}" srcOrd="3" destOrd="0" parTransId="{B1F25291-18F9-4901-9B6B-7B1D2074C8F8}" sibTransId="{E1ECC72E-FDB6-402B-AE91-71DA46CF82C3}"/>
    <dgm:cxn modelId="{9F52D34D-D8CB-4B1B-96D7-787932B177B5}" type="presParOf" srcId="{921BC7E2-7CF9-4D5D-B9BF-4D2A78CBD894}" destId="{857C6C5D-0C1F-41A1-A2DA-688FDB8E8A73}" srcOrd="0" destOrd="0" presId="urn:microsoft.com/office/officeart/2018/5/layout/IconLeafLabelList"/>
    <dgm:cxn modelId="{8A9D012D-5593-492B-9459-22F74D211B8A}" type="presParOf" srcId="{857C6C5D-0C1F-41A1-A2DA-688FDB8E8A73}" destId="{ACE548C5-0B7B-4881-8C49-D216D1BE998F}" srcOrd="0" destOrd="0" presId="urn:microsoft.com/office/officeart/2018/5/layout/IconLeafLabelList"/>
    <dgm:cxn modelId="{2ABA27FA-4BAA-41D3-A337-419431718DD1}" type="presParOf" srcId="{857C6C5D-0C1F-41A1-A2DA-688FDB8E8A73}" destId="{6FC82B17-22C9-41B1-BA42-F16E7F887C32}" srcOrd="1" destOrd="0" presId="urn:microsoft.com/office/officeart/2018/5/layout/IconLeafLabelList"/>
    <dgm:cxn modelId="{54BBBBE5-2B67-4B35-B3E1-862596038502}" type="presParOf" srcId="{857C6C5D-0C1F-41A1-A2DA-688FDB8E8A73}" destId="{E8841CC5-20DA-46D5-8ACE-E19BF6E66EC4}" srcOrd="2" destOrd="0" presId="urn:microsoft.com/office/officeart/2018/5/layout/IconLeafLabelList"/>
    <dgm:cxn modelId="{B676DB87-8A7B-4BB5-8334-BD0BF3C712EF}" type="presParOf" srcId="{857C6C5D-0C1F-41A1-A2DA-688FDB8E8A73}" destId="{3B7C1212-57E2-4A7C-8AAD-2AE205F655E5}" srcOrd="3" destOrd="0" presId="urn:microsoft.com/office/officeart/2018/5/layout/IconLeafLabelList"/>
    <dgm:cxn modelId="{322CA340-2854-47A7-8279-312DDE3A0EC1}" type="presParOf" srcId="{921BC7E2-7CF9-4D5D-B9BF-4D2A78CBD894}" destId="{C9B2CA87-03D8-4461-9482-53A97107E897}" srcOrd="1" destOrd="0" presId="urn:microsoft.com/office/officeart/2018/5/layout/IconLeafLabelList"/>
    <dgm:cxn modelId="{B0603436-F9E3-47E0-A95F-1F33856B0C29}" type="presParOf" srcId="{921BC7E2-7CF9-4D5D-B9BF-4D2A78CBD894}" destId="{DA8B40B5-F2D4-4211-B62E-1643061DF66A}" srcOrd="2" destOrd="0" presId="urn:microsoft.com/office/officeart/2018/5/layout/IconLeafLabelList"/>
    <dgm:cxn modelId="{ABA8F08D-F2D7-483F-BE11-9924AF7ED6D2}" type="presParOf" srcId="{DA8B40B5-F2D4-4211-B62E-1643061DF66A}" destId="{F1FCDB4C-DD15-433B-B048-0FFC5F866B0B}" srcOrd="0" destOrd="0" presId="urn:microsoft.com/office/officeart/2018/5/layout/IconLeafLabelList"/>
    <dgm:cxn modelId="{EDD517D3-DFBE-4EF4-AADD-7A68C26D0334}" type="presParOf" srcId="{DA8B40B5-F2D4-4211-B62E-1643061DF66A}" destId="{85C65AC2-F7E2-49A8-9B42-3A35E211EBE9}" srcOrd="1" destOrd="0" presId="urn:microsoft.com/office/officeart/2018/5/layout/IconLeafLabelList"/>
    <dgm:cxn modelId="{EFB2BDC5-51F8-40B4-B89E-F5DE87F4D908}" type="presParOf" srcId="{DA8B40B5-F2D4-4211-B62E-1643061DF66A}" destId="{8C4AEF40-D880-4CCE-B04C-F800D9A8F7B0}" srcOrd="2" destOrd="0" presId="urn:microsoft.com/office/officeart/2018/5/layout/IconLeafLabelList"/>
    <dgm:cxn modelId="{2FC178FC-2E49-468C-B24C-54099B5E0970}" type="presParOf" srcId="{DA8B40B5-F2D4-4211-B62E-1643061DF66A}" destId="{F3D42079-7ECC-46F8-8A3A-6C59F71258DD}" srcOrd="3" destOrd="0" presId="urn:microsoft.com/office/officeart/2018/5/layout/IconLeafLabelList"/>
    <dgm:cxn modelId="{B2F3ADE6-06A3-4DFF-A086-124B1C3AD6D0}" type="presParOf" srcId="{921BC7E2-7CF9-4D5D-B9BF-4D2A78CBD894}" destId="{A8DED362-61AC-4187-8D9B-71F33DEB14B8}" srcOrd="3" destOrd="0" presId="urn:microsoft.com/office/officeart/2018/5/layout/IconLeafLabelList"/>
    <dgm:cxn modelId="{6322FA80-42F0-4A34-BCF9-262C6195CC9D}" type="presParOf" srcId="{921BC7E2-7CF9-4D5D-B9BF-4D2A78CBD894}" destId="{9B8A5AC0-3851-4B35-AC43-00C6226DB967}" srcOrd="4" destOrd="0" presId="urn:microsoft.com/office/officeart/2018/5/layout/IconLeafLabelList"/>
    <dgm:cxn modelId="{4EF48711-35BE-4D19-97C9-37BEB064763A}" type="presParOf" srcId="{9B8A5AC0-3851-4B35-AC43-00C6226DB967}" destId="{E6C0260A-C41B-41BB-94AD-D79465DC3FD8}" srcOrd="0" destOrd="0" presId="urn:microsoft.com/office/officeart/2018/5/layout/IconLeafLabelList"/>
    <dgm:cxn modelId="{D9F96F7A-1211-4038-A397-32A25E0661E1}" type="presParOf" srcId="{9B8A5AC0-3851-4B35-AC43-00C6226DB967}" destId="{180AE600-AA29-4F2C-AE5A-C4629A687F12}" srcOrd="1" destOrd="0" presId="urn:microsoft.com/office/officeart/2018/5/layout/IconLeafLabelList"/>
    <dgm:cxn modelId="{0958B815-CCFB-42A9-B503-B7FF00851064}" type="presParOf" srcId="{9B8A5AC0-3851-4B35-AC43-00C6226DB967}" destId="{7279001C-4A5F-497F-980A-4F1308AB0951}" srcOrd="2" destOrd="0" presId="urn:microsoft.com/office/officeart/2018/5/layout/IconLeafLabelList"/>
    <dgm:cxn modelId="{F380AD69-E451-49C5-84A0-8FCE9124FC35}" type="presParOf" srcId="{9B8A5AC0-3851-4B35-AC43-00C6226DB967}" destId="{8C1B32E3-A900-4BC4-A995-79E1DF2E47FC}" srcOrd="3" destOrd="0" presId="urn:microsoft.com/office/officeart/2018/5/layout/IconLeafLabelList"/>
    <dgm:cxn modelId="{6FB411C3-DE16-4844-BF44-FE4A6DCB1408}" type="presParOf" srcId="{921BC7E2-7CF9-4D5D-B9BF-4D2A78CBD894}" destId="{BA099058-8A6D-464C-B5A4-389A3F6C89E5}" srcOrd="5" destOrd="0" presId="urn:microsoft.com/office/officeart/2018/5/layout/IconLeafLabelList"/>
    <dgm:cxn modelId="{6F9CFC4D-8A71-4DFC-ABD2-1B806F654120}" type="presParOf" srcId="{921BC7E2-7CF9-4D5D-B9BF-4D2A78CBD894}" destId="{E59BDE59-9C5F-4136-BC12-6FF654429D4E}" srcOrd="6" destOrd="0" presId="urn:microsoft.com/office/officeart/2018/5/layout/IconLeafLabelList"/>
    <dgm:cxn modelId="{DE6ECD5C-86E6-4E5E-99B1-9CCA1A78DF6E}" type="presParOf" srcId="{E59BDE59-9C5F-4136-BC12-6FF654429D4E}" destId="{27970BDE-A2F3-4DEB-8591-0BA617141794}" srcOrd="0" destOrd="0" presId="urn:microsoft.com/office/officeart/2018/5/layout/IconLeafLabelList"/>
    <dgm:cxn modelId="{A77C3E46-337F-4703-BEF6-A0F719B466F3}" type="presParOf" srcId="{E59BDE59-9C5F-4136-BC12-6FF654429D4E}" destId="{7E4F4239-697A-4355-82CF-C62DE3ACA556}" srcOrd="1" destOrd="0" presId="urn:microsoft.com/office/officeart/2018/5/layout/IconLeafLabelList"/>
    <dgm:cxn modelId="{D5C2ECDE-21C7-4CF8-8248-22769EB229AC}" type="presParOf" srcId="{E59BDE59-9C5F-4136-BC12-6FF654429D4E}" destId="{0B7E75ED-5AC6-4A74-91D4-FA97E1E1F7C1}" srcOrd="2" destOrd="0" presId="urn:microsoft.com/office/officeart/2018/5/layout/IconLeafLabelList"/>
    <dgm:cxn modelId="{924908F6-ECBC-404A-AAC4-B93CF2981BE5}" type="presParOf" srcId="{E59BDE59-9C5F-4136-BC12-6FF654429D4E}" destId="{937AA1A8-A2D9-4B1E-8309-08D87C7E7C2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4A76C94-D30C-4713-8394-44C1DC3A004D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B462D82-1589-486B-9579-E45F559A736F}">
      <dgm:prSet/>
      <dgm:spPr/>
      <dgm:t>
        <a:bodyPr/>
        <a:lstStyle/>
        <a:p>
          <a:r>
            <a:rPr lang="en-US"/>
            <a:t>When it came to mental health, the Asylum Age began in the 19th Century. </a:t>
          </a:r>
        </a:p>
      </dgm:t>
    </dgm:pt>
    <dgm:pt modelId="{EBD3F3F3-07CD-41F3-9AD6-2D65AEF49555}" type="parTrans" cxnId="{857B245B-B489-4E0F-A270-5AF5071435C7}">
      <dgm:prSet/>
      <dgm:spPr/>
      <dgm:t>
        <a:bodyPr/>
        <a:lstStyle/>
        <a:p>
          <a:endParaRPr lang="en-US"/>
        </a:p>
      </dgm:t>
    </dgm:pt>
    <dgm:pt modelId="{C8C1C446-4B2F-4F21-AD64-94E722690C23}" type="sibTrans" cxnId="{857B245B-B489-4E0F-A270-5AF5071435C7}">
      <dgm:prSet/>
      <dgm:spPr/>
      <dgm:t>
        <a:bodyPr/>
        <a:lstStyle/>
        <a:p>
          <a:endParaRPr lang="en-US"/>
        </a:p>
      </dgm:t>
    </dgm:pt>
    <dgm:pt modelId="{E0F79A7F-1A70-46D9-B9E1-CCE0A9056DE2}">
      <dgm:prSet/>
      <dgm:spPr/>
      <dgm:t>
        <a:bodyPr/>
        <a:lstStyle/>
        <a:p>
          <a:r>
            <a:rPr lang="en-US"/>
            <a:t>Lunatics could be cured.</a:t>
          </a:r>
        </a:p>
      </dgm:t>
    </dgm:pt>
    <dgm:pt modelId="{8560BB12-0BF3-4BDD-AC64-177D8ED2C80C}" type="parTrans" cxnId="{A9B03A6D-8730-4874-B719-04EFCAF2999D}">
      <dgm:prSet/>
      <dgm:spPr/>
      <dgm:t>
        <a:bodyPr/>
        <a:lstStyle/>
        <a:p>
          <a:endParaRPr lang="en-US"/>
        </a:p>
      </dgm:t>
    </dgm:pt>
    <dgm:pt modelId="{E2D2FE93-1D4D-4FD7-94C5-0EAA0C81826E}" type="sibTrans" cxnId="{A9B03A6D-8730-4874-B719-04EFCAF2999D}">
      <dgm:prSet/>
      <dgm:spPr/>
      <dgm:t>
        <a:bodyPr/>
        <a:lstStyle/>
        <a:p>
          <a:endParaRPr lang="en-US"/>
        </a:p>
      </dgm:t>
    </dgm:pt>
    <dgm:pt modelId="{B0E86162-1E0F-4DFC-8F5D-88402A3AFD42}">
      <dgm:prSet/>
      <dgm:spPr/>
      <dgm:t>
        <a:bodyPr/>
        <a:lstStyle/>
        <a:p>
          <a:r>
            <a:rPr lang="en-US"/>
            <a:t>Idiots could be taught.</a:t>
          </a:r>
        </a:p>
      </dgm:t>
    </dgm:pt>
    <dgm:pt modelId="{88841B03-6D30-479D-8488-A146DFDB1F9D}" type="parTrans" cxnId="{5FFD71EF-381F-4E11-A201-0A081DF42369}">
      <dgm:prSet/>
      <dgm:spPr/>
      <dgm:t>
        <a:bodyPr/>
        <a:lstStyle/>
        <a:p>
          <a:endParaRPr lang="en-US"/>
        </a:p>
      </dgm:t>
    </dgm:pt>
    <dgm:pt modelId="{69312D91-79FA-4B5C-A2F7-C49968E8FB7C}" type="sibTrans" cxnId="{5FFD71EF-381F-4E11-A201-0A081DF42369}">
      <dgm:prSet/>
      <dgm:spPr/>
      <dgm:t>
        <a:bodyPr/>
        <a:lstStyle/>
        <a:p>
          <a:endParaRPr lang="en-US"/>
        </a:p>
      </dgm:t>
    </dgm:pt>
    <dgm:pt modelId="{91A7E822-01A9-408F-9D13-677562C00CA5}">
      <dgm:prSet/>
      <dgm:spPr/>
      <dgm:t>
        <a:bodyPr/>
        <a:lstStyle/>
        <a:p>
          <a:r>
            <a:rPr lang="en-US"/>
            <a:t>From 1808, parliament authorised the public funding of asylums for 'pauper lunatics'. </a:t>
          </a:r>
        </a:p>
      </dgm:t>
    </dgm:pt>
    <dgm:pt modelId="{8D757E45-CE91-47B3-9688-633A385DE843}" type="parTrans" cxnId="{B40AA518-70DD-4530-9864-80068143FD2B}">
      <dgm:prSet/>
      <dgm:spPr/>
      <dgm:t>
        <a:bodyPr/>
        <a:lstStyle/>
        <a:p>
          <a:endParaRPr lang="en-US"/>
        </a:p>
      </dgm:t>
    </dgm:pt>
    <dgm:pt modelId="{C114E8D2-0007-497B-A2D5-DE5054BE1BCF}" type="sibTrans" cxnId="{B40AA518-70DD-4530-9864-80068143FD2B}">
      <dgm:prSet/>
      <dgm:spPr/>
      <dgm:t>
        <a:bodyPr/>
        <a:lstStyle/>
        <a:p>
          <a:endParaRPr lang="en-US"/>
        </a:p>
      </dgm:t>
    </dgm:pt>
    <dgm:pt modelId="{E1A7B03A-7A69-412F-A41A-811A37E4C35F}">
      <dgm:prSet/>
      <dgm:spPr/>
      <dgm:t>
        <a:bodyPr/>
        <a:lstStyle/>
        <a:p>
          <a:r>
            <a:rPr lang="en-US"/>
            <a:t>The Lunacy Commission was set up to monitor them. </a:t>
          </a:r>
        </a:p>
      </dgm:t>
    </dgm:pt>
    <dgm:pt modelId="{AF88C9FD-3CA1-40D9-9465-A92BC083085D}" type="parTrans" cxnId="{D5300BC9-5D91-4685-BE71-78674D2E0996}">
      <dgm:prSet/>
      <dgm:spPr/>
      <dgm:t>
        <a:bodyPr/>
        <a:lstStyle/>
        <a:p>
          <a:endParaRPr lang="en-US"/>
        </a:p>
      </dgm:t>
    </dgm:pt>
    <dgm:pt modelId="{CC413847-2020-4499-BDA7-2B6664CF1435}" type="sibTrans" cxnId="{D5300BC9-5D91-4685-BE71-78674D2E0996}">
      <dgm:prSet/>
      <dgm:spPr/>
      <dgm:t>
        <a:bodyPr/>
        <a:lstStyle/>
        <a:p>
          <a:endParaRPr lang="en-US"/>
        </a:p>
      </dgm:t>
    </dgm:pt>
    <dgm:pt modelId="{802A64A1-0856-43A4-9666-A020AB383060}" type="pres">
      <dgm:prSet presAssocID="{A4A76C94-D30C-4713-8394-44C1DC3A004D}" presName="outerComposite" presStyleCnt="0">
        <dgm:presLayoutVars>
          <dgm:chMax val="5"/>
          <dgm:dir/>
          <dgm:resizeHandles val="exact"/>
        </dgm:presLayoutVars>
      </dgm:prSet>
      <dgm:spPr/>
    </dgm:pt>
    <dgm:pt modelId="{970AB742-E9A3-4DB0-B50F-0E8712830D26}" type="pres">
      <dgm:prSet presAssocID="{A4A76C94-D30C-4713-8394-44C1DC3A004D}" presName="dummyMaxCanvas" presStyleCnt="0">
        <dgm:presLayoutVars/>
      </dgm:prSet>
      <dgm:spPr/>
    </dgm:pt>
    <dgm:pt modelId="{5CDB7FF2-4548-4989-A13B-1E96A6760903}" type="pres">
      <dgm:prSet presAssocID="{A4A76C94-D30C-4713-8394-44C1DC3A004D}" presName="FiveNodes_1" presStyleLbl="node1" presStyleIdx="0" presStyleCnt="5">
        <dgm:presLayoutVars>
          <dgm:bulletEnabled val="1"/>
        </dgm:presLayoutVars>
      </dgm:prSet>
      <dgm:spPr/>
    </dgm:pt>
    <dgm:pt modelId="{49EAB555-37A9-448F-A5CC-8D0D300D7402}" type="pres">
      <dgm:prSet presAssocID="{A4A76C94-D30C-4713-8394-44C1DC3A004D}" presName="FiveNodes_2" presStyleLbl="node1" presStyleIdx="1" presStyleCnt="5">
        <dgm:presLayoutVars>
          <dgm:bulletEnabled val="1"/>
        </dgm:presLayoutVars>
      </dgm:prSet>
      <dgm:spPr/>
    </dgm:pt>
    <dgm:pt modelId="{7991AFCF-D5A6-43E2-ABB3-8A36FF88FD54}" type="pres">
      <dgm:prSet presAssocID="{A4A76C94-D30C-4713-8394-44C1DC3A004D}" presName="FiveNodes_3" presStyleLbl="node1" presStyleIdx="2" presStyleCnt="5">
        <dgm:presLayoutVars>
          <dgm:bulletEnabled val="1"/>
        </dgm:presLayoutVars>
      </dgm:prSet>
      <dgm:spPr/>
    </dgm:pt>
    <dgm:pt modelId="{466904C8-B51A-4EDB-86C4-196F4AA6614A}" type="pres">
      <dgm:prSet presAssocID="{A4A76C94-D30C-4713-8394-44C1DC3A004D}" presName="FiveNodes_4" presStyleLbl="node1" presStyleIdx="3" presStyleCnt="5">
        <dgm:presLayoutVars>
          <dgm:bulletEnabled val="1"/>
        </dgm:presLayoutVars>
      </dgm:prSet>
      <dgm:spPr/>
    </dgm:pt>
    <dgm:pt modelId="{A8BB9498-65B7-4BD1-8726-E83EAD1A8A76}" type="pres">
      <dgm:prSet presAssocID="{A4A76C94-D30C-4713-8394-44C1DC3A004D}" presName="FiveNodes_5" presStyleLbl="node1" presStyleIdx="4" presStyleCnt="5">
        <dgm:presLayoutVars>
          <dgm:bulletEnabled val="1"/>
        </dgm:presLayoutVars>
      </dgm:prSet>
      <dgm:spPr/>
    </dgm:pt>
    <dgm:pt modelId="{C8DCF2A6-E581-457E-B10C-628DDE49BC1A}" type="pres">
      <dgm:prSet presAssocID="{A4A76C94-D30C-4713-8394-44C1DC3A004D}" presName="FiveConn_1-2" presStyleLbl="fgAccFollowNode1" presStyleIdx="0" presStyleCnt="4">
        <dgm:presLayoutVars>
          <dgm:bulletEnabled val="1"/>
        </dgm:presLayoutVars>
      </dgm:prSet>
      <dgm:spPr/>
    </dgm:pt>
    <dgm:pt modelId="{BB17342B-B2F0-41C6-B8AC-D9D8DAC602C2}" type="pres">
      <dgm:prSet presAssocID="{A4A76C94-D30C-4713-8394-44C1DC3A004D}" presName="FiveConn_2-3" presStyleLbl="fgAccFollowNode1" presStyleIdx="1" presStyleCnt="4">
        <dgm:presLayoutVars>
          <dgm:bulletEnabled val="1"/>
        </dgm:presLayoutVars>
      </dgm:prSet>
      <dgm:spPr/>
    </dgm:pt>
    <dgm:pt modelId="{F83E6EC9-3D48-4CD1-8173-C6867FB96DC6}" type="pres">
      <dgm:prSet presAssocID="{A4A76C94-D30C-4713-8394-44C1DC3A004D}" presName="FiveConn_3-4" presStyleLbl="fgAccFollowNode1" presStyleIdx="2" presStyleCnt="4">
        <dgm:presLayoutVars>
          <dgm:bulletEnabled val="1"/>
        </dgm:presLayoutVars>
      </dgm:prSet>
      <dgm:spPr/>
    </dgm:pt>
    <dgm:pt modelId="{74DEB9EC-3A9C-4DA7-80A7-F23226E5E2AD}" type="pres">
      <dgm:prSet presAssocID="{A4A76C94-D30C-4713-8394-44C1DC3A004D}" presName="FiveConn_4-5" presStyleLbl="fgAccFollowNode1" presStyleIdx="3" presStyleCnt="4">
        <dgm:presLayoutVars>
          <dgm:bulletEnabled val="1"/>
        </dgm:presLayoutVars>
      </dgm:prSet>
      <dgm:spPr/>
    </dgm:pt>
    <dgm:pt modelId="{76743A91-ACA5-4155-9582-36576789FC8F}" type="pres">
      <dgm:prSet presAssocID="{A4A76C94-D30C-4713-8394-44C1DC3A004D}" presName="FiveNodes_1_text" presStyleLbl="node1" presStyleIdx="4" presStyleCnt="5">
        <dgm:presLayoutVars>
          <dgm:bulletEnabled val="1"/>
        </dgm:presLayoutVars>
      </dgm:prSet>
      <dgm:spPr/>
    </dgm:pt>
    <dgm:pt modelId="{CB644EE1-96C7-40E8-9348-E900A205647C}" type="pres">
      <dgm:prSet presAssocID="{A4A76C94-D30C-4713-8394-44C1DC3A004D}" presName="FiveNodes_2_text" presStyleLbl="node1" presStyleIdx="4" presStyleCnt="5">
        <dgm:presLayoutVars>
          <dgm:bulletEnabled val="1"/>
        </dgm:presLayoutVars>
      </dgm:prSet>
      <dgm:spPr/>
    </dgm:pt>
    <dgm:pt modelId="{FA7B2234-9B68-4742-A099-7D67AD52E3AF}" type="pres">
      <dgm:prSet presAssocID="{A4A76C94-D30C-4713-8394-44C1DC3A004D}" presName="FiveNodes_3_text" presStyleLbl="node1" presStyleIdx="4" presStyleCnt="5">
        <dgm:presLayoutVars>
          <dgm:bulletEnabled val="1"/>
        </dgm:presLayoutVars>
      </dgm:prSet>
      <dgm:spPr/>
    </dgm:pt>
    <dgm:pt modelId="{A7FD58AF-3BFF-467A-9EDA-2686F3C97895}" type="pres">
      <dgm:prSet presAssocID="{A4A76C94-D30C-4713-8394-44C1DC3A004D}" presName="FiveNodes_4_text" presStyleLbl="node1" presStyleIdx="4" presStyleCnt="5">
        <dgm:presLayoutVars>
          <dgm:bulletEnabled val="1"/>
        </dgm:presLayoutVars>
      </dgm:prSet>
      <dgm:spPr/>
    </dgm:pt>
    <dgm:pt modelId="{D05EAE63-41A2-4704-BB04-D1D46F4E738F}" type="pres">
      <dgm:prSet presAssocID="{A4A76C94-D30C-4713-8394-44C1DC3A004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51FA9D04-3085-474E-AF10-7F8C18D37FFF}" type="presOf" srcId="{E1A7B03A-7A69-412F-A41A-811A37E4C35F}" destId="{D05EAE63-41A2-4704-BB04-D1D46F4E738F}" srcOrd="1" destOrd="0" presId="urn:microsoft.com/office/officeart/2005/8/layout/vProcess5"/>
    <dgm:cxn modelId="{5102CA04-8E3F-4D3F-B2CD-1A5C3EC4D684}" type="presOf" srcId="{E2D2FE93-1D4D-4FD7-94C5-0EAA0C81826E}" destId="{BB17342B-B2F0-41C6-B8AC-D9D8DAC602C2}" srcOrd="0" destOrd="0" presId="urn:microsoft.com/office/officeart/2005/8/layout/vProcess5"/>
    <dgm:cxn modelId="{37C2E206-3F54-4E8F-9AE6-74712E504E64}" type="presOf" srcId="{B0E86162-1E0F-4DFC-8F5D-88402A3AFD42}" destId="{7991AFCF-D5A6-43E2-ABB3-8A36FF88FD54}" srcOrd="0" destOrd="0" presId="urn:microsoft.com/office/officeart/2005/8/layout/vProcess5"/>
    <dgm:cxn modelId="{995C860C-7D48-49E6-A5BA-B6ADE4F16EF9}" type="presOf" srcId="{69312D91-79FA-4B5C-A2F7-C49968E8FB7C}" destId="{F83E6EC9-3D48-4CD1-8173-C6867FB96DC6}" srcOrd="0" destOrd="0" presId="urn:microsoft.com/office/officeart/2005/8/layout/vProcess5"/>
    <dgm:cxn modelId="{F52AF512-84B6-48AB-A2FE-F9769FF5CC04}" type="presOf" srcId="{C114E8D2-0007-497B-A2D5-DE5054BE1BCF}" destId="{74DEB9EC-3A9C-4DA7-80A7-F23226E5E2AD}" srcOrd="0" destOrd="0" presId="urn:microsoft.com/office/officeart/2005/8/layout/vProcess5"/>
    <dgm:cxn modelId="{90B62013-F1C8-4B15-87A8-4B3DA3C674E0}" type="presOf" srcId="{E0F79A7F-1A70-46D9-B9E1-CCE0A9056DE2}" destId="{CB644EE1-96C7-40E8-9348-E900A205647C}" srcOrd="1" destOrd="0" presId="urn:microsoft.com/office/officeart/2005/8/layout/vProcess5"/>
    <dgm:cxn modelId="{B40AA518-70DD-4530-9864-80068143FD2B}" srcId="{A4A76C94-D30C-4713-8394-44C1DC3A004D}" destId="{91A7E822-01A9-408F-9D13-677562C00CA5}" srcOrd="3" destOrd="0" parTransId="{8D757E45-CE91-47B3-9688-633A385DE843}" sibTransId="{C114E8D2-0007-497B-A2D5-DE5054BE1BCF}"/>
    <dgm:cxn modelId="{A6F7582D-D905-41E0-8CA7-54BC35413E6B}" type="presOf" srcId="{91A7E822-01A9-408F-9D13-677562C00CA5}" destId="{466904C8-B51A-4EDB-86C4-196F4AA6614A}" srcOrd="0" destOrd="0" presId="urn:microsoft.com/office/officeart/2005/8/layout/vProcess5"/>
    <dgm:cxn modelId="{A8755D2E-730C-4231-BDD0-E8A9FADC6C0C}" type="presOf" srcId="{A4A76C94-D30C-4713-8394-44C1DC3A004D}" destId="{802A64A1-0856-43A4-9666-A020AB383060}" srcOrd="0" destOrd="0" presId="urn:microsoft.com/office/officeart/2005/8/layout/vProcess5"/>
    <dgm:cxn modelId="{857B245B-B489-4E0F-A270-5AF5071435C7}" srcId="{A4A76C94-D30C-4713-8394-44C1DC3A004D}" destId="{3B462D82-1589-486B-9579-E45F559A736F}" srcOrd="0" destOrd="0" parTransId="{EBD3F3F3-07CD-41F3-9AD6-2D65AEF49555}" sibTransId="{C8C1C446-4B2F-4F21-AD64-94E722690C23}"/>
    <dgm:cxn modelId="{1652B845-B8CC-403C-B6CB-93567BD19EB7}" type="presOf" srcId="{3B462D82-1589-486B-9579-E45F559A736F}" destId="{76743A91-ACA5-4155-9582-36576789FC8F}" srcOrd="1" destOrd="0" presId="urn:microsoft.com/office/officeart/2005/8/layout/vProcess5"/>
    <dgm:cxn modelId="{A9B03A6D-8730-4874-B719-04EFCAF2999D}" srcId="{A4A76C94-D30C-4713-8394-44C1DC3A004D}" destId="{E0F79A7F-1A70-46D9-B9E1-CCE0A9056DE2}" srcOrd="1" destOrd="0" parTransId="{8560BB12-0BF3-4BDD-AC64-177D8ED2C80C}" sibTransId="{E2D2FE93-1D4D-4FD7-94C5-0EAA0C81826E}"/>
    <dgm:cxn modelId="{8AF0F155-9018-4878-A62F-9BBFFE0870FE}" type="presOf" srcId="{3B462D82-1589-486B-9579-E45F559A736F}" destId="{5CDB7FF2-4548-4989-A13B-1E96A6760903}" srcOrd="0" destOrd="0" presId="urn:microsoft.com/office/officeart/2005/8/layout/vProcess5"/>
    <dgm:cxn modelId="{1985E976-599C-4304-A3C5-420F722031B3}" type="presOf" srcId="{C8C1C446-4B2F-4F21-AD64-94E722690C23}" destId="{C8DCF2A6-E581-457E-B10C-628DDE49BC1A}" srcOrd="0" destOrd="0" presId="urn:microsoft.com/office/officeart/2005/8/layout/vProcess5"/>
    <dgm:cxn modelId="{C013B17B-AF2A-4F7B-8978-8AA54F1A86A1}" type="presOf" srcId="{91A7E822-01A9-408F-9D13-677562C00CA5}" destId="{A7FD58AF-3BFF-467A-9EDA-2686F3C97895}" srcOrd="1" destOrd="0" presId="urn:microsoft.com/office/officeart/2005/8/layout/vProcess5"/>
    <dgm:cxn modelId="{4DE3C1A9-4464-4A07-8DC1-93F1484EF01C}" type="presOf" srcId="{E0F79A7F-1A70-46D9-B9E1-CCE0A9056DE2}" destId="{49EAB555-37A9-448F-A5CC-8D0D300D7402}" srcOrd="0" destOrd="0" presId="urn:microsoft.com/office/officeart/2005/8/layout/vProcess5"/>
    <dgm:cxn modelId="{309CCDB6-F59C-4C12-B891-247E399C391D}" type="presOf" srcId="{B0E86162-1E0F-4DFC-8F5D-88402A3AFD42}" destId="{FA7B2234-9B68-4742-A099-7D67AD52E3AF}" srcOrd="1" destOrd="0" presId="urn:microsoft.com/office/officeart/2005/8/layout/vProcess5"/>
    <dgm:cxn modelId="{4BBB8EB9-8B71-4BE5-8619-F8F8FFF051A4}" type="presOf" srcId="{E1A7B03A-7A69-412F-A41A-811A37E4C35F}" destId="{A8BB9498-65B7-4BD1-8726-E83EAD1A8A76}" srcOrd="0" destOrd="0" presId="urn:microsoft.com/office/officeart/2005/8/layout/vProcess5"/>
    <dgm:cxn modelId="{D5300BC9-5D91-4685-BE71-78674D2E0996}" srcId="{A4A76C94-D30C-4713-8394-44C1DC3A004D}" destId="{E1A7B03A-7A69-412F-A41A-811A37E4C35F}" srcOrd="4" destOrd="0" parTransId="{AF88C9FD-3CA1-40D9-9465-A92BC083085D}" sibTransId="{CC413847-2020-4499-BDA7-2B6664CF1435}"/>
    <dgm:cxn modelId="{5FFD71EF-381F-4E11-A201-0A081DF42369}" srcId="{A4A76C94-D30C-4713-8394-44C1DC3A004D}" destId="{B0E86162-1E0F-4DFC-8F5D-88402A3AFD42}" srcOrd="2" destOrd="0" parTransId="{88841B03-6D30-479D-8488-A146DFDB1F9D}" sibTransId="{69312D91-79FA-4B5C-A2F7-C49968E8FB7C}"/>
    <dgm:cxn modelId="{BCED9E1E-4968-4214-A314-6D35BEADE6E4}" type="presParOf" srcId="{802A64A1-0856-43A4-9666-A020AB383060}" destId="{970AB742-E9A3-4DB0-B50F-0E8712830D26}" srcOrd="0" destOrd="0" presId="urn:microsoft.com/office/officeart/2005/8/layout/vProcess5"/>
    <dgm:cxn modelId="{F1AEA630-3084-4684-A490-896945D80DEB}" type="presParOf" srcId="{802A64A1-0856-43A4-9666-A020AB383060}" destId="{5CDB7FF2-4548-4989-A13B-1E96A6760903}" srcOrd="1" destOrd="0" presId="urn:microsoft.com/office/officeart/2005/8/layout/vProcess5"/>
    <dgm:cxn modelId="{D0C1C8C0-DE98-4830-9E59-387A9A3FFDFE}" type="presParOf" srcId="{802A64A1-0856-43A4-9666-A020AB383060}" destId="{49EAB555-37A9-448F-A5CC-8D0D300D7402}" srcOrd="2" destOrd="0" presId="urn:microsoft.com/office/officeart/2005/8/layout/vProcess5"/>
    <dgm:cxn modelId="{75E76820-F3EB-4783-BF23-0EC925A1EA72}" type="presParOf" srcId="{802A64A1-0856-43A4-9666-A020AB383060}" destId="{7991AFCF-D5A6-43E2-ABB3-8A36FF88FD54}" srcOrd="3" destOrd="0" presId="urn:microsoft.com/office/officeart/2005/8/layout/vProcess5"/>
    <dgm:cxn modelId="{1C97F4A6-715F-4C93-9640-A46DF293835C}" type="presParOf" srcId="{802A64A1-0856-43A4-9666-A020AB383060}" destId="{466904C8-B51A-4EDB-86C4-196F4AA6614A}" srcOrd="4" destOrd="0" presId="urn:microsoft.com/office/officeart/2005/8/layout/vProcess5"/>
    <dgm:cxn modelId="{39E9EB9D-1405-46C8-ADC5-BEE170AA3FA9}" type="presParOf" srcId="{802A64A1-0856-43A4-9666-A020AB383060}" destId="{A8BB9498-65B7-4BD1-8726-E83EAD1A8A76}" srcOrd="5" destOrd="0" presId="urn:microsoft.com/office/officeart/2005/8/layout/vProcess5"/>
    <dgm:cxn modelId="{AC61D292-4764-4AF0-9DD4-F7C04BEA343A}" type="presParOf" srcId="{802A64A1-0856-43A4-9666-A020AB383060}" destId="{C8DCF2A6-E581-457E-B10C-628DDE49BC1A}" srcOrd="6" destOrd="0" presId="urn:microsoft.com/office/officeart/2005/8/layout/vProcess5"/>
    <dgm:cxn modelId="{3C26E235-DC61-4C9E-8250-BBCD3000FF13}" type="presParOf" srcId="{802A64A1-0856-43A4-9666-A020AB383060}" destId="{BB17342B-B2F0-41C6-B8AC-D9D8DAC602C2}" srcOrd="7" destOrd="0" presId="urn:microsoft.com/office/officeart/2005/8/layout/vProcess5"/>
    <dgm:cxn modelId="{5BE5EAD6-132E-4130-AA80-1BC71C357945}" type="presParOf" srcId="{802A64A1-0856-43A4-9666-A020AB383060}" destId="{F83E6EC9-3D48-4CD1-8173-C6867FB96DC6}" srcOrd="8" destOrd="0" presId="urn:microsoft.com/office/officeart/2005/8/layout/vProcess5"/>
    <dgm:cxn modelId="{E74B7004-9B0D-4063-A372-D07E6D167FF6}" type="presParOf" srcId="{802A64A1-0856-43A4-9666-A020AB383060}" destId="{74DEB9EC-3A9C-4DA7-80A7-F23226E5E2AD}" srcOrd="9" destOrd="0" presId="urn:microsoft.com/office/officeart/2005/8/layout/vProcess5"/>
    <dgm:cxn modelId="{8FFB8129-0050-416D-80CB-42E2BA5525CC}" type="presParOf" srcId="{802A64A1-0856-43A4-9666-A020AB383060}" destId="{76743A91-ACA5-4155-9582-36576789FC8F}" srcOrd="10" destOrd="0" presId="urn:microsoft.com/office/officeart/2005/8/layout/vProcess5"/>
    <dgm:cxn modelId="{67BC14B4-6377-4AA5-9154-9E6E0D7F249B}" type="presParOf" srcId="{802A64A1-0856-43A4-9666-A020AB383060}" destId="{CB644EE1-96C7-40E8-9348-E900A205647C}" srcOrd="11" destOrd="0" presId="urn:microsoft.com/office/officeart/2005/8/layout/vProcess5"/>
    <dgm:cxn modelId="{D1B51A27-FB98-4951-BFD5-679420EDADCF}" type="presParOf" srcId="{802A64A1-0856-43A4-9666-A020AB383060}" destId="{FA7B2234-9B68-4742-A099-7D67AD52E3AF}" srcOrd="12" destOrd="0" presId="urn:microsoft.com/office/officeart/2005/8/layout/vProcess5"/>
    <dgm:cxn modelId="{42BBB15A-98A7-405C-AC9E-27D63B65D12E}" type="presParOf" srcId="{802A64A1-0856-43A4-9666-A020AB383060}" destId="{A7FD58AF-3BFF-467A-9EDA-2686F3C97895}" srcOrd="13" destOrd="0" presId="urn:microsoft.com/office/officeart/2005/8/layout/vProcess5"/>
    <dgm:cxn modelId="{B8F44283-71B0-4D82-BB3C-C235EC5ED235}" type="presParOf" srcId="{802A64A1-0856-43A4-9666-A020AB383060}" destId="{D05EAE63-41A2-4704-BB04-D1D46F4E738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E0D0FB8-E29E-40FF-BBBC-807F4965369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EDED442-1D30-4BCF-8F19-5A094A95B78F}">
      <dgm:prSet/>
      <dgm:spPr/>
      <dgm:t>
        <a:bodyPr/>
        <a:lstStyle/>
        <a:p>
          <a:r>
            <a:rPr lang="en-US"/>
            <a:t>Before the Lunacy Commission was established, 20 asylums were built. </a:t>
          </a:r>
        </a:p>
      </dgm:t>
    </dgm:pt>
    <dgm:pt modelId="{533F1F65-177E-45CF-8FE9-31C00E3BEE83}" type="parTrans" cxnId="{9F749112-703B-46CE-A808-1FDF90E2ED93}">
      <dgm:prSet/>
      <dgm:spPr/>
      <dgm:t>
        <a:bodyPr/>
        <a:lstStyle/>
        <a:p>
          <a:endParaRPr lang="en-US"/>
        </a:p>
      </dgm:t>
    </dgm:pt>
    <dgm:pt modelId="{87E3ADC4-FCE0-47D5-B788-AA317CC955AB}" type="sibTrans" cxnId="{9F749112-703B-46CE-A808-1FDF90E2ED93}">
      <dgm:prSet/>
      <dgm:spPr/>
      <dgm:t>
        <a:bodyPr/>
        <a:lstStyle/>
        <a:p>
          <a:endParaRPr lang="en-US"/>
        </a:p>
      </dgm:t>
    </dgm:pt>
    <dgm:pt modelId="{C9DA8C17-49E0-4B50-8568-9E938D2C4633}">
      <dgm:prSet/>
      <dgm:spPr/>
      <dgm:t>
        <a:bodyPr/>
        <a:lstStyle/>
        <a:p>
          <a:r>
            <a:rPr lang="en-US"/>
            <a:t>From 1845, every county had to build them. </a:t>
          </a:r>
        </a:p>
      </dgm:t>
    </dgm:pt>
    <dgm:pt modelId="{185A518E-57EB-470B-8000-FC69D366D596}" type="parTrans" cxnId="{F8CD4595-828A-4B3D-8B1A-E8132415CE46}">
      <dgm:prSet/>
      <dgm:spPr/>
      <dgm:t>
        <a:bodyPr/>
        <a:lstStyle/>
        <a:p>
          <a:endParaRPr lang="en-US"/>
        </a:p>
      </dgm:t>
    </dgm:pt>
    <dgm:pt modelId="{7E68A8BE-0830-4E0B-9EF6-5D41FC2DBBF8}" type="sibTrans" cxnId="{F8CD4595-828A-4B3D-8B1A-E8132415CE46}">
      <dgm:prSet/>
      <dgm:spPr/>
      <dgm:t>
        <a:bodyPr/>
        <a:lstStyle/>
        <a:p>
          <a:endParaRPr lang="en-US"/>
        </a:p>
      </dgm:t>
    </dgm:pt>
    <dgm:pt modelId="{A047E61C-2A4E-4219-A9DF-5E0B83F0ADAD}">
      <dgm:prSet/>
      <dgm:spPr/>
      <dgm:t>
        <a:bodyPr/>
        <a:lstStyle/>
        <a:p>
          <a:r>
            <a:rPr lang="en-US"/>
            <a:t>By 1900, there were more than 120 new asylums, with 100,000 people housed.</a:t>
          </a:r>
        </a:p>
      </dgm:t>
    </dgm:pt>
    <dgm:pt modelId="{CD2CEC0E-B5BE-4C63-A3E9-0EE8022CE4BE}" type="parTrans" cxnId="{BA2F1AEC-76D8-4F72-A4CC-D8C5CC99FFF5}">
      <dgm:prSet/>
      <dgm:spPr/>
      <dgm:t>
        <a:bodyPr/>
        <a:lstStyle/>
        <a:p>
          <a:endParaRPr lang="en-US"/>
        </a:p>
      </dgm:t>
    </dgm:pt>
    <dgm:pt modelId="{891A444F-F24B-4F51-89BD-2B4465851589}" type="sibTrans" cxnId="{BA2F1AEC-76D8-4F72-A4CC-D8C5CC99FFF5}">
      <dgm:prSet/>
      <dgm:spPr/>
      <dgm:t>
        <a:bodyPr/>
        <a:lstStyle/>
        <a:p>
          <a:endParaRPr lang="en-US"/>
        </a:p>
      </dgm:t>
    </dgm:pt>
    <dgm:pt modelId="{76C40701-0B3F-43A2-8978-F3234F462E11}" type="pres">
      <dgm:prSet presAssocID="{DE0D0FB8-E29E-40FF-BBBC-807F4965369D}" presName="root" presStyleCnt="0">
        <dgm:presLayoutVars>
          <dgm:dir/>
          <dgm:resizeHandles val="exact"/>
        </dgm:presLayoutVars>
      </dgm:prSet>
      <dgm:spPr/>
    </dgm:pt>
    <dgm:pt modelId="{A2A540F6-40ED-4B7F-B4DD-FE108CA55D74}" type="pres">
      <dgm:prSet presAssocID="{6EDED442-1D30-4BCF-8F19-5A094A95B78F}" presName="compNode" presStyleCnt="0"/>
      <dgm:spPr/>
    </dgm:pt>
    <dgm:pt modelId="{A9FE9C1F-38E8-42AB-989F-F141A49D3BF3}" type="pres">
      <dgm:prSet presAssocID="{6EDED442-1D30-4BCF-8F19-5A094A95B78F}" presName="bgRect" presStyleLbl="bgShp" presStyleIdx="0" presStyleCnt="3"/>
      <dgm:spPr/>
    </dgm:pt>
    <dgm:pt modelId="{B18B5D42-BBFA-4BF1-A072-B07CAEE89CFF}" type="pres">
      <dgm:prSet presAssocID="{6EDED442-1D30-4BCF-8F19-5A094A95B78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et"/>
        </a:ext>
      </dgm:extLst>
    </dgm:pt>
    <dgm:pt modelId="{69150D55-4E67-44A9-AE55-884EA6442B5C}" type="pres">
      <dgm:prSet presAssocID="{6EDED442-1D30-4BCF-8F19-5A094A95B78F}" presName="spaceRect" presStyleCnt="0"/>
      <dgm:spPr/>
    </dgm:pt>
    <dgm:pt modelId="{C4976173-53C8-4804-BE42-E966ABACD90A}" type="pres">
      <dgm:prSet presAssocID="{6EDED442-1D30-4BCF-8F19-5A094A95B78F}" presName="parTx" presStyleLbl="revTx" presStyleIdx="0" presStyleCnt="3">
        <dgm:presLayoutVars>
          <dgm:chMax val="0"/>
          <dgm:chPref val="0"/>
        </dgm:presLayoutVars>
      </dgm:prSet>
      <dgm:spPr/>
    </dgm:pt>
    <dgm:pt modelId="{393DA842-4285-4B3A-95E3-E1AFF89EA5E4}" type="pres">
      <dgm:prSet presAssocID="{87E3ADC4-FCE0-47D5-B788-AA317CC955AB}" presName="sibTrans" presStyleCnt="0"/>
      <dgm:spPr/>
    </dgm:pt>
    <dgm:pt modelId="{2ABD867D-9253-4E48-B410-E57D05327055}" type="pres">
      <dgm:prSet presAssocID="{C9DA8C17-49E0-4B50-8568-9E938D2C4633}" presName="compNode" presStyleCnt="0"/>
      <dgm:spPr/>
    </dgm:pt>
    <dgm:pt modelId="{7BDB3C9B-B520-482B-8361-3A5434AE315E}" type="pres">
      <dgm:prSet presAssocID="{C9DA8C17-49E0-4B50-8568-9E938D2C4633}" presName="bgRect" presStyleLbl="bgShp" presStyleIdx="1" presStyleCnt="3"/>
      <dgm:spPr/>
    </dgm:pt>
    <dgm:pt modelId="{E528CB1E-EAB2-4779-8E4C-CD4AD198E2DB}" type="pres">
      <dgm:prSet presAssocID="{C9DA8C17-49E0-4B50-8568-9E938D2C463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E4FB3CD0-2AD9-4DFB-A4D2-0F3192FF8C03}" type="pres">
      <dgm:prSet presAssocID="{C9DA8C17-49E0-4B50-8568-9E938D2C4633}" presName="spaceRect" presStyleCnt="0"/>
      <dgm:spPr/>
    </dgm:pt>
    <dgm:pt modelId="{9D13470A-FA74-483D-8C37-284F41AEA572}" type="pres">
      <dgm:prSet presAssocID="{C9DA8C17-49E0-4B50-8568-9E938D2C4633}" presName="parTx" presStyleLbl="revTx" presStyleIdx="1" presStyleCnt="3">
        <dgm:presLayoutVars>
          <dgm:chMax val="0"/>
          <dgm:chPref val="0"/>
        </dgm:presLayoutVars>
      </dgm:prSet>
      <dgm:spPr/>
    </dgm:pt>
    <dgm:pt modelId="{4C48F928-FFC0-4B07-98CE-919FFAEF3A65}" type="pres">
      <dgm:prSet presAssocID="{7E68A8BE-0830-4E0B-9EF6-5D41FC2DBBF8}" presName="sibTrans" presStyleCnt="0"/>
      <dgm:spPr/>
    </dgm:pt>
    <dgm:pt modelId="{6EE8806E-F2A3-467D-B4F2-8398304D3E31}" type="pres">
      <dgm:prSet presAssocID="{A047E61C-2A4E-4219-A9DF-5E0B83F0ADAD}" presName="compNode" presStyleCnt="0"/>
      <dgm:spPr/>
    </dgm:pt>
    <dgm:pt modelId="{9D9CF20D-F18A-4BB4-AB8E-BE8F226649EE}" type="pres">
      <dgm:prSet presAssocID="{A047E61C-2A4E-4219-A9DF-5E0B83F0ADAD}" presName="bgRect" presStyleLbl="bgShp" presStyleIdx="2" presStyleCnt="3"/>
      <dgm:spPr/>
    </dgm:pt>
    <dgm:pt modelId="{1F871A05-01CD-410F-B01E-96C1C5C20C20}" type="pres">
      <dgm:prSet presAssocID="{A047E61C-2A4E-4219-A9DF-5E0B83F0ADA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E3FA531C-D5FF-44E1-89BA-CF3D96CB29BE}" type="pres">
      <dgm:prSet presAssocID="{A047E61C-2A4E-4219-A9DF-5E0B83F0ADAD}" presName="spaceRect" presStyleCnt="0"/>
      <dgm:spPr/>
    </dgm:pt>
    <dgm:pt modelId="{FA797602-9424-4729-8437-997B48303CB1}" type="pres">
      <dgm:prSet presAssocID="{A047E61C-2A4E-4219-A9DF-5E0B83F0ADA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F749112-703B-46CE-A808-1FDF90E2ED93}" srcId="{DE0D0FB8-E29E-40FF-BBBC-807F4965369D}" destId="{6EDED442-1D30-4BCF-8F19-5A094A95B78F}" srcOrd="0" destOrd="0" parTransId="{533F1F65-177E-45CF-8FE9-31C00E3BEE83}" sibTransId="{87E3ADC4-FCE0-47D5-B788-AA317CC955AB}"/>
    <dgm:cxn modelId="{D984F531-8CEE-4244-A1AD-4A1704BAD611}" type="presOf" srcId="{6EDED442-1D30-4BCF-8F19-5A094A95B78F}" destId="{C4976173-53C8-4804-BE42-E966ABACD90A}" srcOrd="0" destOrd="0" presId="urn:microsoft.com/office/officeart/2018/2/layout/IconVerticalSolidList"/>
    <dgm:cxn modelId="{344EE87C-006A-403F-ABB8-06B140A19898}" type="presOf" srcId="{A047E61C-2A4E-4219-A9DF-5E0B83F0ADAD}" destId="{FA797602-9424-4729-8437-997B48303CB1}" srcOrd="0" destOrd="0" presId="urn:microsoft.com/office/officeart/2018/2/layout/IconVerticalSolidList"/>
    <dgm:cxn modelId="{6187A087-00F0-4771-89C9-BAC596BFC571}" type="presOf" srcId="{C9DA8C17-49E0-4B50-8568-9E938D2C4633}" destId="{9D13470A-FA74-483D-8C37-284F41AEA572}" srcOrd="0" destOrd="0" presId="urn:microsoft.com/office/officeart/2018/2/layout/IconVerticalSolidList"/>
    <dgm:cxn modelId="{F8CD4595-828A-4B3D-8B1A-E8132415CE46}" srcId="{DE0D0FB8-E29E-40FF-BBBC-807F4965369D}" destId="{C9DA8C17-49E0-4B50-8568-9E938D2C4633}" srcOrd="1" destOrd="0" parTransId="{185A518E-57EB-470B-8000-FC69D366D596}" sibTransId="{7E68A8BE-0830-4E0B-9EF6-5D41FC2DBBF8}"/>
    <dgm:cxn modelId="{BD1622A1-1C31-4D36-9863-4F14FB13C03D}" type="presOf" srcId="{DE0D0FB8-E29E-40FF-BBBC-807F4965369D}" destId="{76C40701-0B3F-43A2-8978-F3234F462E11}" srcOrd="0" destOrd="0" presId="urn:microsoft.com/office/officeart/2018/2/layout/IconVerticalSolidList"/>
    <dgm:cxn modelId="{BA2F1AEC-76D8-4F72-A4CC-D8C5CC99FFF5}" srcId="{DE0D0FB8-E29E-40FF-BBBC-807F4965369D}" destId="{A047E61C-2A4E-4219-A9DF-5E0B83F0ADAD}" srcOrd="2" destOrd="0" parTransId="{CD2CEC0E-B5BE-4C63-A3E9-0EE8022CE4BE}" sibTransId="{891A444F-F24B-4F51-89BD-2B4465851589}"/>
    <dgm:cxn modelId="{20A7BD7C-45FF-46C8-8045-39ABC58A92B0}" type="presParOf" srcId="{76C40701-0B3F-43A2-8978-F3234F462E11}" destId="{A2A540F6-40ED-4B7F-B4DD-FE108CA55D74}" srcOrd="0" destOrd="0" presId="urn:microsoft.com/office/officeart/2018/2/layout/IconVerticalSolidList"/>
    <dgm:cxn modelId="{F0FF4703-B809-4B11-8890-712EF3693ED5}" type="presParOf" srcId="{A2A540F6-40ED-4B7F-B4DD-FE108CA55D74}" destId="{A9FE9C1F-38E8-42AB-989F-F141A49D3BF3}" srcOrd="0" destOrd="0" presId="urn:microsoft.com/office/officeart/2018/2/layout/IconVerticalSolidList"/>
    <dgm:cxn modelId="{67A60E19-6458-4F3A-B264-ACB2201D2E69}" type="presParOf" srcId="{A2A540F6-40ED-4B7F-B4DD-FE108CA55D74}" destId="{B18B5D42-BBFA-4BF1-A072-B07CAEE89CFF}" srcOrd="1" destOrd="0" presId="urn:microsoft.com/office/officeart/2018/2/layout/IconVerticalSolidList"/>
    <dgm:cxn modelId="{FE06C29C-4CD6-4480-A5C4-8CD725DEFDF2}" type="presParOf" srcId="{A2A540F6-40ED-4B7F-B4DD-FE108CA55D74}" destId="{69150D55-4E67-44A9-AE55-884EA6442B5C}" srcOrd="2" destOrd="0" presId="urn:microsoft.com/office/officeart/2018/2/layout/IconVerticalSolidList"/>
    <dgm:cxn modelId="{C8578D8A-766E-40B3-904A-84E9E099FFB4}" type="presParOf" srcId="{A2A540F6-40ED-4B7F-B4DD-FE108CA55D74}" destId="{C4976173-53C8-4804-BE42-E966ABACD90A}" srcOrd="3" destOrd="0" presId="urn:microsoft.com/office/officeart/2018/2/layout/IconVerticalSolidList"/>
    <dgm:cxn modelId="{510D9AC0-2874-461E-9547-8091FED59D3D}" type="presParOf" srcId="{76C40701-0B3F-43A2-8978-F3234F462E11}" destId="{393DA842-4285-4B3A-95E3-E1AFF89EA5E4}" srcOrd="1" destOrd="0" presId="urn:microsoft.com/office/officeart/2018/2/layout/IconVerticalSolidList"/>
    <dgm:cxn modelId="{FEDC1913-73F0-499C-B08C-DB2126F56A1B}" type="presParOf" srcId="{76C40701-0B3F-43A2-8978-F3234F462E11}" destId="{2ABD867D-9253-4E48-B410-E57D05327055}" srcOrd="2" destOrd="0" presId="urn:microsoft.com/office/officeart/2018/2/layout/IconVerticalSolidList"/>
    <dgm:cxn modelId="{9A73EE78-4A5A-4F97-8E68-6201AE4D6607}" type="presParOf" srcId="{2ABD867D-9253-4E48-B410-E57D05327055}" destId="{7BDB3C9B-B520-482B-8361-3A5434AE315E}" srcOrd="0" destOrd="0" presId="urn:microsoft.com/office/officeart/2018/2/layout/IconVerticalSolidList"/>
    <dgm:cxn modelId="{E4BAB43F-B0CE-495C-A170-9E4EAF33461F}" type="presParOf" srcId="{2ABD867D-9253-4E48-B410-E57D05327055}" destId="{E528CB1E-EAB2-4779-8E4C-CD4AD198E2DB}" srcOrd="1" destOrd="0" presId="urn:microsoft.com/office/officeart/2018/2/layout/IconVerticalSolidList"/>
    <dgm:cxn modelId="{B8EBC1DF-C122-46A3-B588-94F715FFA463}" type="presParOf" srcId="{2ABD867D-9253-4E48-B410-E57D05327055}" destId="{E4FB3CD0-2AD9-4DFB-A4D2-0F3192FF8C03}" srcOrd="2" destOrd="0" presId="urn:microsoft.com/office/officeart/2018/2/layout/IconVerticalSolidList"/>
    <dgm:cxn modelId="{DAA88E6A-0E3E-46EA-86CC-6213945E8429}" type="presParOf" srcId="{2ABD867D-9253-4E48-B410-E57D05327055}" destId="{9D13470A-FA74-483D-8C37-284F41AEA572}" srcOrd="3" destOrd="0" presId="urn:microsoft.com/office/officeart/2018/2/layout/IconVerticalSolidList"/>
    <dgm:cxn modelId="{1995AE9D-E923-43E1-A5A9-E89636B4D74C}" type="presParOf" srcId="{76C40701-0B3F-43A2-8978-F3234F462E11}" destId="{4C48F928-FFC0-4B07-98CE-919FFAEF3A65}" srcOrd="3" destOrd="0" presId="urn:microsoft.com/office/officeart/2018/2/layout/IconVerticalSolidList"/>
    <dgm:cxn modelId="{CD9BC243-FD5B-4CF8-B875-8B6E2BBBFAD5}" type="presParOf" srcId="{76C40701-0B3F-43A2-8978-F3234F462E11}" destId="{6EE8806E-F2A3-467D-B4F2-8398304D3E31}" srcOrd="4" destOrd="0" presId="urn:microsoft.com/office/officeart/2018/2/layout/IconVerticalSolidList"/>
    <dgm:cxn modelId="{98DFB2DF-6891-4BF2-BDEA-31C8E88AAED9}" type="presParOf" srcId="{6EE8806E-F2A3-467D-B4F2-8398304D3E31}" destId="{9D9CF20D-F18A-4BB4-AB8E-BE8F226649EE}" srcOrd="0" destOrd="0" presId="urn:microsoft.com/office/officeart/2018/2/layout/IconVerticalSolidList"/>
    <dgm:cxn modelId="{958CC337-6721-41FB-8657-08CC9960666A}" type="presParOf" srcId="{6EE8806E-F2A3-467D-B4F2-8398304D3E31}" destId="{1F871A05-01CD-410F-B01E-96C1C5C20C20}" srcOrd="1" destOrd="0" presId="urn:microsoft.com/office/officeart/2018/2/layout/IconVerticalSolidList"/>
    <dgm:cxn modelId="{94E01800-BC12-46BE-B1E6-4C6545A50D52}" type="presParOf" srcId="{6EE8806E-F2A3-467D-B4F2-8398304D3E31}" destId="{E3FA531C-D5FF-44E1-89BA-CF3D96CB29BE}" srcOrd="2" destOrd="0" presId="urn:microsoft.com/office/officeart/2018/2/layout/IconVerticalSolidList"/>
    <dgm:cxn modelId="{690AB396-6F89-47DB-8EBC-7CAE28ECF195}" type="presParOf" srcId="{6EE8806E-F2A3-467D-B4F2-8398304D3E31}" destId="{FA797602-9424-4729-8437-997B48303CB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453847A-64D9-416D-B4EA-A28D3EB86DC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1F951ED-70D0-46AA-BD9D-82F8623AA30A}">
      <dgm:prSet/>
      <dgm:spPr/>
      <dgm:t>
        <a:bodyPr/>
        <a:lstStyle/>
        <a:p>
          <a:r>
            <a:rPr lang="en-US"/>
            <a:t>Another infamous institution. Broadmoor Criminal Lunatic Asylum.</a:t>
          </a:r>
        </a:p>
      </dgm:t>
    </dgm:pt>
    <dgm:pt modelId="{940410FF-99BF-4E53-88CC-A9CB321668D3}" type="parTrans" cxnId="{3FF02630-ED57-4C74-A1AA-1AEB5A393593}">
      <dgm:prSet/>
      <dgm:spPr/>
      <dgm:t>
        <a:bodyPr/>
        <a:lstStyle/>
        <a:p>
          <a:endParaRPr lang="en-US"/>
        </a:p>
      </dgm:t>
    </dgm:pt>
    <dgm:pt modelId="{57B1BF4A-7DD5-4CC3-8AD4-D44A019F4807}" type="sibTrans" cxnId="{3FF02630-ED57-4C74-A1AA-1AEB5A393593}">
      <dgm:prSet/>
      <dgm:spPr/>
      <dgm:t>
        <a:bodyPr/>
        <a:lstStyle/>
        <a:p>
          <a:endParaRPr lang="en-US"/>
        </a:p>
      </dgm:t>
    </dgm:pt>
    <dgm:pt modelId="{285187C4-A094-4E7A-B375-DC7D010A3925}">
      <dgm:prSet/>
      <dgm:spPr/>
      <dgm:t>
        <a:bodyPr/>
        <a:lstStyle/>
        <a:p>
          <a:r>
            <a:rPr lang="en-US"/>
            <a:t>England's oldest high security psychiatric hospital, established in 1863. </a:t>
          </a:r>
        </a:p>
      </dgm:t>
    </dgm:pt>
    <dgm:pt modelId="{795B14AF-6A54-493F-9CC5-7274F43A5F00}" type="parTrans" cxnId="{25EDF094-E249-4EEA-8646-F008BEC887F0}">
      <dgm:prSet/>
      <dgm:spPr/>
      <dgm:t>
        <a:bodyPr/>
        <a:lstStyle/>
        <a:p>
          <a:endParaRPr lang="en-US"/>
        </a:p>
      </dgm:t>
    </dgm:pt>
    <dgm:pt modelId="{CEA32D18-5DC5-4562-AF44-CFC0E6394F8A}" type="sibTrans" cxnId="{25EDF094-E249-4EEA-8646-F008BEC887F0}">
      <dgm:prSet/>
      <dgm:spPr/>
      <dgm:t>
        <a:bodyPr/>
        <a:lstStyle/>
        <a:p>
          <a:endParaRPr lang="en-US"/>
        </a:p>
      </dgm:t>
    </dgm:pt>
    <dgm:pt modelId="{6A5C1C0A-CE40-42E3-9A95-3F1B249F31CB}">
      <dgm:prSet/>
      <dgm:spPr/>
      <dgm:t>
        <a:bodyPr/>
        <a:lstStyle/>
        <a:p>
          <a:r>
            <a:rPr lang="en-US"/>
            <a:t>Has had a public alarm system since 1952 in case of absconding, as a patient escaped and killed a child. </a:t>
          </a:r>
        </a:p>
      </dgm:t>
    </dgm:pt>
    <dgm:pt modelId="{244B563B-8123-4B43-9BF6-C44E5EFFE25E}" type="parTrans" cxnId="{3F3BDC8D-3ED9-4B61-A48A-4D4FAFFC5E23}">
      <dgm:prSet/>
      <dgm:spPr/>
      <dgm:t>
        <a:bodyPr/>
        <a:lstStyle/>
        <a:p>
          <a:endParaRPr lang="en-US"/>
        </a:p>
      </dgm:t>
    </dgm:pt>
    <dgm:pt modelId="{48DB4561-D2EE-4DBF-9156-7AD36A48D5EF}" type="sibTrans" cxnId="{3F3BDC8D-3ED9-4B61-A48A-4D4FAFFC5E23}">
      <dgm:prSet/>
      <dgm:spPr/>
      <dgm:t>
        <a:bodyPr/>
        <a:lstStyle/>
        <a:p>
          <a:endParaRPr lang="en-US"/>
        </a:p>
      </dgm:t>
    </dgm:pt>
    <dgm:pt modelId="{E43DDD34-A4C6-4825-AF0D-9507B1849FCE}">
      <dgm:prSet/>
      <dgm:spPr/>
      <dgm:t>
        <a:bodyPr/>
        <a:lstStyle/>
        <a:p>
          <a:r>
            <a:rPr lang="en-US"/>
            <a:t>Established for the mad and the bad. </a:t>
          </a:r>
        </a:p>
      </dgm:t>
    </dgm:pt>
    <dgm:pt modelId="{8FE5A44F-519A-4B25-93D9-CA12E26F9EE3}" type="parTrans" cxnId="{A9060D4C-7314-4D5A-B4E4-BFA3AEB0DAC6}">
      <dgm:prSet/>
      <dgm:spPr/>
      <dgm:t>
        <a:bodyPr/>
        <a:lstStyle/>
        <a:p>
          <a:endParaRPr lang="en-US"/>
        </a:p>
      </dgm:t>
    </dgm:pt>
    <dgm:pt modelId="{3E682FD6-1382-4328-8CC5-F4BD414AD473}" type="sibTrans" cxnId="{A9060D4C-7314-4D5A-B4E4-BFA3AEB0DAC6}">
      <dgm:prSet/>
      <dgm:spPr/>
      <dgm:t>
        <a:bodyPr/>
        <a:lstStyle/>
        <a:p>
          <a:endParaRPr lang="en-US"/>
        </a:p>
      </dgm:t>
    </dgm:pt>
    <dgm:pt modelId="{1CC035A0-D59B-4D06-9682-9EA4E194527D}">
      <dgm:prSet/>
      <dgm:spPr/>
      <dgm:t>
        <a:bodyPr/>
        <a:lstStyle/>
        <a:p>
          <a:r>
            <a:rPr lang="en-US"/>
            <a:t>First patient was admitted for killing her baby, it was thought she had congenital syphilis.</a:t>
          </a:r>
        </a:p>
      </dgm:t>
    </dgm:pt>
    <dgm:pt modelId="{AF736BEB-AC6F-400A-A289-D2062B9701FE}" type="parTrans" cxnId="{FC85D6AD-7A41-4252-9E24-CFEBB9A99B5C}">
      <dgm:prSet/>
      <dgm:spPr/>
      <dgm:t>
        <a:bodyPr/>
        <a:lstStyle/>
        <a:p>
          <a:endParaRPr lang="en-US"/>
        </a:p>
      </dgm:t>
    </dgm:pt>
    <dgm:pt modelId="{28AE0369-E666-4431-AD94-28E234A71B89}" type="sibTrans" cxnId="{FC85D6AD-7A41-4252-9E24-CFEBB9A99B5C}">
      <dgm:prSet/>
      <dgm:spPr/>
      <dgm:t>
        <a:bodyPr/>
        <a:lstStyle/>
        <a:p>
          <a:endParaRPr lang="en-US"/>
        </a:p>
      </dgm:t>
    </dgm:pt>
    <dgm:pt modelId="{59B46D9E-0CA8-4C19-9345-97314BC5E7E5}">
      <dgm:prSet/>
      <dgm:spPr/>
      <dgm:t>
        <a:bodyPr/>
        <a:lstStyle/>
        <a:p>
          <a:r>
            <a:rPr lang="en-US"/>
            <a:t>However, was admitted for being 'feeble minded'. </a:t>
          </a:r>
        </a:p>
      </dgm:t>
    </dgm:pt>
    <dgm:pt modelId="{2AF2BF1F-248D-4071-8799-E2094D4889C1}" type="parTrans" cxnId="{2AD84AE7-F697-4C77-B349-0EE610AE52B6}">
      <dgm:prSet/>
      <dgm:spPr/>
      <dgm:t>
        <a:bodyPr/>
        <a:lstStyle/>
        <a:p>
          <a:endParaRPr lang="en-US"/>
        </a:p>
      </dgm:t>
    </dgm:pt>
    <dgm:pt modelId="{328DC027-C28E-4C70-AB1C-94358ADCB81F}" type="sibTrans" cxnId="{2AD84AE7-F697-4C77-B349-0EE610AE52B6}">
      <dgm:prSet/>
      <dgm:spPr/>
      <dgm:t>
        <a:bodyPr/>
        <a:lstStyle/>
        <a:p>
          <a:endParaRPr lang="en-US"/>
        </a:p>
      </dgm:t>
    </dgm:pt>
    <dgm:pt modelId="{C2F8ECAB-8D16-40B5-A3FE-25EB5B21BEDA}" type="pres">
      <dgm:prSet presAssocID="{D453847A-64D9-416D-B4EA-A28D3EB86DCB}" presName="vert0" presStyleCnt="0">
        <dgm:presLayoutVars>
          <dgm:dir/>
          <dgm:animOne val="branch"/>
          <dgm:animLvl val="lvl"/>
        </dgm:presLayoutVars>
      </dgm:prSet>
      <dgm:spPr/>
    </dgm:pt>
    <dgm:pt modelId="{89B455E2-EE2C-4352-9359-4F5BFD3150DA}" type="pres">
      <dgm:prSet presAssocID="{D1F951ED-70D0-46AA-BD9D-82F8623AA30A}" presName="thickLine" presStyleLbl="alignNode1" presStyleIdx="0" presStyleCnt="6"/>
      <dgm:spPr/>
    </dgm:pt>
    <dgm:pt modelId="{DBB9674A-60FA-4E02-99C4-00B8924141FA}" type="pres">
      <dgm:prSet presAssocID="{D1F951ED-70D0-46AA-BD9D-82F8623AA30A}" presName="horz1" presStyleCnt="0"/>
      <dgm:spPr/>
    </dgm:pt>
    <dgm:pt modelId="{6465F538-FAF2-4538-BF74-E098F801376D}" type="pres">
      <dgm:prSet presAssocID="{D1F951ED-70D0-46AA-BD9D-82F8623AA30A}" presName="tx1" presStyleLbl="revTx" presStyleIdx="0" presStyleCnt="6"/>
      <dgm:spPr/>
    </dgm:pt>
    <dgm:pt modelId="{1DD3FF57-2BB6-41FA-BA3B-413B377B5A4D}" type="pres">
      <dgm:prSet presAssocID="{D1F951ED-70D0-46AA-BD9D-82F8623AA30A}" presName="vert1" presStyleCnt="0"/>
      <dgm:spPr/>
    </dgm:pt>
    <dgm:pt modelId="{F748053C-6468-4EA0-B86F-0762E1BACF77}" type="pres">
      <dgm:prSet presAssocID="{285187C4-A094-4E7A-B375-DC7D010A3925}" presName="thickLine" presStyleLbl="alignNode1" presStyleIdx="1" presStyleCnt="6"/>
      <dgm:spPr/>
    </dgm:pt>
    <dgm:pt modelId="{087DD84B-B425-4291-989C-85CF17C08C40}" type="pres">
      <dgm:prSet presAssocID="{285187C4-A094-4E7A-B375-DC7D010A3925}" presName="horz1" presStyleCnt="0"/>
      <dgm:spPr/>
    </dgm:pt>
    <dgm:pt modelId="{0D8FD68C-4D1E-4C55-A331-D86E3812FA18}" type="pres">
      <dgm:prSet presAssocID="{285187C4-A094-4E7A-B375-DC7D010A3925}" presName="tx1" presStyleLbl="revTx" presStyleIdx="1" presStyleCnt="6"/>
      <dgm:spPr/>
    </dgm:pt>
    <dgm:pt modelId="{83A9F5BC-48EE-4C7B-8F5F-88693E4ED21E}" type="pres">
      <dgm:prSet presAssocID="{285187C4-A094-4E7A-B375-DC7D010A3925}" presName="vert1" presStyleCnt="0"/>
      <dgm:spPr/>
    </dgm:pt>
    <dgm:pt modelId="{2E94EC8F-8D15-47AB-8164-7D3FF2650F0C}" type="pres">
      <dgm:prSet presAssocID="{6A5C1C0A-CE40-42E3-9A95-3F1B249F31CB}" presName="thickLine" presStyleLbl="alignNode1" presStyleIdx="2" presStyleCnt="6"/>
      <dgm:spPr/>
    </dgm:pt>
    <dgm:pt modelId="{C7A129F4-9C3D-4DB5-9266-208340DDAC70}" type="pres">
      <dgm:prSet presAssocID="{6A5C1C0A-CE40-42E3-9A95-3F1B249F31CB}" presName="horz1" presStyleCnt="0"/>
      <dgm:spPr/>
    </dgm:pt>
    <dgm:pt modelId="{232A25BF-8EFD-4AA9-9683-148F0C22F42C}" type="pres">
      <dgm:prSet presAssocID="{6A5C1C0A-CE40-42E3-9A95-3F1B249F31CB}" presName="tx1" presStyleLbl="revTx" presStyleIdx="2" presStyleCnt="6"/>
      <dgm:spPr/>
    </dgm:pt>
    <dgm:pt modelId="{035DB71D-36D1-4D33-8461-81D39BF5E5A8}" type="pres">
      <dgm:prSet presAssocID="{6A5C1C0A-CE40-42E3-9A95-3F1B249F31CB}" presName="vert1" presStyleCnt="0"/>
      <dgm:spPr/>
    </dgm:pt>
    <dgm:pt modelId="{962FF03A-AB35-40ED-AEC5-FEDB50380545}" type="pres">
      <dgm:prSet presAssocID="{E43DDD34-A4C6-4825-AF0D-9507B1849FCE}" presName="thickLine" presStyleLbl="alignNode1" presStyleIdx="3" presStyleCnt="6"/>
      <dgm:spPr/>
    </dgm:pt>
    <dgm:pt modelId="{919678EB-994D-4225-AE36-1C26EC7C96C3}" type="pres">
      <dgm:prSet presAssocID="{E43DDD34-A4C6-4825-AF0D-9507B1849FCE}" presName="horz1" presStyleCnt="0"/>
      <dgm:spPr/>
    </dgm:pt>
    <dgm:pt modelId="{B7659DB5-5A47-447D-B838-9826F99E3AFB}" type="pres">
      <dgm:prSet presAssocID="{E43DDD34-A4C6-4825-AF0D-9507B1849FCE}" presName="tx1" presStyleLbl="revTx" presStyleIdx="3" presStyleCnt="6"/>
      <dgm:spPr/>
    </dgm:pt>
    <dgm:pt modelId="{68391873-23C9-46D3-9972-34FFCFE83B22}" type="pres">
      <dgm:prSet presAssocID="{E43DDD34-A4C6-4825-AF0D-9507B1849FCE}" presName="vert1" presStyleCnt="0"/>
      <dgm:spPr/>
    </dgm:pt>
    <dgm:pt modelId="{7E288CD0-87FA-4E5B-BE25-7AD068DEF962}" type="pres">
      <dgm:prSet presAssocID="{1CC035A0-D59B-4D06-9682-9EA4E194527D}" presName="thickLine" presStyleLbl="alignNode1" presStyleIdx="4" presStyleCnt="6"/>
      <dgm:spPr/>
    </dgm:pt>
    <dgm:pt modelId="{EFC1360E-FA83-48C4-AD83-71861E0913EC}" type="pres">
      <dgm:prSet presAssocID="{1CC035A0-D59B-4D06-9682-9EA4E194527D}" presName="horz1" presStyleCnt="0"/>
      <dgm:spPr/>
    </dgm:pt>
    <dgm:pt modelId="{B1D5E2C2-5C08-4B1C-9FAD-F407B6412983}" type="pres">
      <dgm:prSet presAssocID="{1CC035A0-D59B-4D06-9682-9EA4E194527D}" presName="tx1" presStyleLbl="revTx" presStyleIdx="4" presStyleCnt="6"/>
      <dgm:spPr/>
    </dgm:pt>
    <dgm:pt modelId="{81F6C8DE-37E0-4C06-AD49-96D213927450}" type="pres">
      <dgm:prSet presAssocID="{1CC035A0-D59B-4D06-9682-9EA4E194527D}" presName="vert1" presStyleCnt="0"/>
      <dgm:spPr/>
    </dgm:pt>
    <dgm:pt modelId="{DE616D70-7393-4B1E-9D04-655F7D670016}" type="pres">
      <dgm:prSet presAssocID="{59B46D9E-0CA8-4C19-9345-97314BC5E7E5}" presName="thickLine" presStyleLbl="alignNode1" presStyleIdx="5" presStyleCnt="6"/>
      <dgm:spPr/>
    </dgm:pt>
    <dgm:pt modelId="{F2C8904D-E6E7-4077-B1A0-F36AE8F05A63}" type="pres">
      <dgm:prSet presAssocID="{59B46D9E-0CA8-4C19-9345-97314BC5E7E5}" presName="horz1" presStyleCnt="0"/>
      <dgm:spPr/>
    </dgm:pt>
    <dgm:pt modelId="{63B61A05-4CF5-4B3C-858E-6B246B64810F}" type="pres">
      <dgm:prSet presAssocID="{59B46D9E-0CA8-4C19-9345-97314BC5E7E5}" presName="tx1" presStyleLbl="revTx" presStyleIdx="5" presStyleCnt="6"/>
      <dgm:spPr/>
    </dgm:pt>
    <dgm:pt modelId="{23E97F28-B8BF-4A82-9C28-E64551275840}" type="pres">
      <dgm:prSet presAssocID="{59B46D9E-0CA8-4C19-9345-97314BC5E7E5}" presName="vert1" presStyleCnt="0"/>
      <dgm:spPr/>
    </dgm:pt>
  </dgm:ptLst>
  <dgm:cxnLst>
    <dgm:cxn modelId="{0FC58A1C-29CF-4B6F-B17E-CFD094A9F22D}" type="presOf" srcId="{D453847A-64D9-416D-B4EA-A28D3EB86DCB}" destId="{C2F8ECAB-8D16-40B5-A3FE-25EB5B21BEDA}" srcOrd="0" destOrd="0" presId="urn:microsoft.com/office/officeart/2008/layout/LinedList"/>
    <dgm:cxn modelId="{EC3BAB1D-AA52-4FBE-AD2A-C097169B6089}" type="presOf" srcId="{285187C4-A094-4E7A-B375-DC7D010A3925}" destId="{0D8FD68C-4D1E-4C55-A331-D86E3812FA18}" srcOrd="0" destOrd="0" presId="urn:microsoft.com/office/officeart/2008/layout/LinedList"/>
    <dgm:cxn modelId="{6CB35529-8B6B-4917-97F5-C39790AF312D}" type="presOf" srcId="{6A5C1C0A-CE40-42E3-9A95-3F1B249F31CB}" destId="{232A25BF-8EFD-4AA9-9683-148F0C22F42C}" srcOrd="0" destOrd="0" presId="urn:microsoft.com/office/officeart/2008/layout/LinedList"/>
    <dgm:cxn modelId="{3FF02630-ED57-4C74-A1AA-1AEB5A393593}" srcId="{D453847A-64D9-416D-B4EA-A28D3EB86DCB}" destId="{D1F951ED-70D0-46AA-BD9D-82F8623AA30A}" srcOrd="0" destOrd="0" parTransId="{940410FF-99BF-4E53-88CC-A9CB321668D3}" sibTransId="{57B1BF4A-7DD5-4CC3-8AD4-D44A019F4807}"/>
    <dgm:cxn modelId="{C1832433-A023-4C2C-A355-8D0AA06E5D91}" type="presOf" srcId="{59B46D9E-0CA8-4C19-9345-97314BC5E7E5}" destId="{63B61A05-4CF5-4B3C-858E-6B246B64810F}" srcOrd="0" destOrd="0" presId="urn:microsoft.com/office/officeart/2008/layout/LinedList"/>
    <dgm:cxn modelId="{3527455C-DCF0-42A3-A8F0-96886523F902}" type="presOf" srcId="{1CC035A0-D59B-4D06-9682-9EA4E194527D}" destId="{B1D5E2C2-5C08-4B1C-9FAD-F407B6412983}" srcOrd="0" destOrd="0" presId="urn:microsoft.com/office/officeart/2008/layout/LinedList"/>
    <dgm:cxn modelId="{03026846-C252-45B6-A5AA-C3E95478E524}" type="presOf" srcId="{E43DDD34-A4C6-4825-AF0D-9507B1849FCE}" destId="{B7659DB5-5A47-447D-B838-9826F99E3AFB}" srcOrd="0" destOrd="0" presId="urn:microsoft.com/office/officeart/2008/layout/LinedList"/>
    <dgm:cxn modelId="{A9060D4C-7314-4D5A-B4E4-BFA3AEB0DAC6}" srcId="{D453847A-64D9-416D-B4EA-A28D3EB86DCB}" destId="{E43DDD34-A4C6-4825-AF0D-9507B1849FCE}" srcOrd="3" destOrd="0" parTransId="{8FE5A44F-519A-4B25-93D9-CA12E26F9EE3}" sibTransId="{3E682FD6-1382-4328-8CC5-F4BD414AD473}"/>
    <dgm:cxn modelId="{3F3BDC8D-3ED9-4B61-A48A-4D4FAFFC5E23}" srcId="{D453847A-64D9-416D-B4EA-A28D3EB86DCB}" destId="{6A5C1C0A-CE40-42E3-9A95-3F1B249F31CB}" srcOrd="2" destOrd="0" parTransId="{244B563B-8123-4B43-9BF6-C44E5EFFE25E}" sibTransId="{48DB4561-D2EE-4DBF-9156-7AD36A48D5EF}"/>
    <dgm:cxn modelId="{25EDF094-E249-4EEA-8646-F008BEC887F0}" srcId="{D453847A-64D9-416D-B4EA-A28D3EB86DCB}" destId="{285187C4-A094-4E7A-B375-DC7D010A3925}" srcOrd="1" destOrd="0" parTransId="{795B14AF-6A54-493F-9CC5-7274F43A5F00}" sibTransId="{CEA32D18-5DC5-4562-AF44-CFC0E6394F8A}"/>
    <dgm:cxn modelId="{FC85D6AD-7A41-4252-9E24-CFEBB9A99B5C}" srcId="{D453847A-64D9-416D-B4EA-A28D3EB86DCB}" destId="{1CC035A0-D59B-4D06-9682-9EA4E194527D}" srcOrd="4" destOrd="0" parTransId="{AF736BEB-AC6F-400A-A289-D2062B9701FE}" sibTransId="{28AE0369-E666-4431-AD94-28E234A71B89}"/>
    <dgm:cxn modelId="{1316ABCB-391D-4939-9B49-6FCB21A89824}" type="presOf" srcId="{D1F951ED-70D0-46AA-BD9D-82F8623AA30A}" destId="{6465F538-FAF2-4538-BF74-E098F801376D}" srcOrd="0" destOrd="0" presId="urn:microsoft.com/office/officeart/2008/layout/LinedList"/>
    <dgm:cxn modelId="{2AD84AE7-F697-4C77-B349-0EE610AE52B6}" srcId="{D453847A-64D9-416D-B4EA-A28D3EB86DCB}" destId="{59B46D9E-0CA8-4C19-9345-97314BC5E7E5}" srcOrd="5" destOrd="0" parTransId="{2AF2BF1F-248D-4071-8799-E2094D4889C1}" sibTransId="{328DC027-C28E-4C70-AB1C-94358ADCB81F}"/>
    <dgm:cxn modelId="{6E503A09-9C8E-4706-8E89-472988A7CCA5}" type="presParOf" srcId="{C2F8ECAB-8D16-40B5-A3FE-25EB5B21BEDA}" destId="{89B455E2-EE2C-4352-9359-4F5BFD3150DA}" srcOrd="0" destOrd="0" presId="urn:microsoft.com/office/officeart/2008/layout/LinedList"/>
    <dgm:cxn modelId="{950D0EBB-5F62-415F-A78A-C9BB7B20FAB3}" type="presParOf" srcId="{C2F8ECAB-8D16-40B5-A3FE-25EB5B21BEDA}" destId="{DBB9674A-60FA-4E02-99C4-00B8924141FA}" srcOrd="1" destOrd="0" presId="urn:microsoft.com/office/officeart/2008/layout/LinedList"/>
    <dgm:cxn modelId="{A2D6A95A-E324-4BBC-8718-98A5172DAA01}" type="presParOf" srcId="{DBB9674A-60FA-4E02-99C4-00B8924141FA}" destId="{6465F538-FAF2-4538-BF74-E098F801376D}" srcOrd="0" destOrd="0" presId="urn:microsoft.com/office/officeart/2008/layout/LinedList"/>
    <dgm:cxn modelId="{49ABE43A-A012-4EB2-990F-C59E88BC0B03}" type="presParOf" srcId="{DBB9674A-60FA-4E02-99C4-00B8924141FA}" destId="{1DD3FF57-2BB6-41FA-BA3B-413B377B5A4D}" srcOrd="1" destOrd="0" presId="urn:microsoft.com/office/officeart/2008/layout/LinedList"/>
    <dgm:cxn modelId="{DFD6313E-7F8A-46D4-830C-3A053496E4A6}" type="presParOf" srcId="{C2F8ECAB-8D16-40B5-A3FE-25EB5B21BEDA}" destId="{F748053C-6468-4EA0-B86F-0762E1BACF77}" srcOrd="2" destOrd="0" presId="urn:microsoft.com/office/officeart/2008/layout/LinedList"/>
    <dgm:cxn modelId="{F094AA78-602A-4A4E-8C35-711A8619957F}" type="presParOf" srcId="{C2F8ECAB-8D16-40B5-A3FE-25EB5B21BEDA}" destId="{087DD84B-B425-4291-989C-85CF17C08C40}" srcOrd="3" destOrd="0" presId="urn:microsoft.com/office/officeart/2008/layout/LinedList"/>
    <dgm:cxn modelId="{B22D627A-841D-404E-99B2-4534B2BEF7E1}" type="presParOf" srcId="{087DD84B-B425-4291-989C-85CF17C08C40}" destId="{0D8FD68C-4D1E-4C55-A331-D86E3812FA18}" srcOrd="0" destOrd="0" presId="urn:microsoft.com/office/officeart/2008/layout/LinedList"/>
    <dgm:cxn modelId="{ECE2487D-8282-46D6-89ED-E18A2350B527}" type="presParOf" srcId="{087DD84B-B425-4291-989C-85CF17C08C40}" destId="{83A9F5BC-48EE-4C7B-8F5F-88693E4ED21E}" srcOrd="1" destOrd="0" presId="urn:microsoft.com/office/officeart/2008/layout/LinedList"/>
    <dgm:cxn modelId="{B99E962B-85F3-4BA0-87B5-CDBD3C85E3DD}" type="presParOf" srcId="{C2F8ECAB-8D16-40B5-A3FE-25EB5B21BEDA}" destId="{2E94EC8F-8D15-47AB-8164-7D3FF2650F0C}" srcOrd="4" destOrd="0" presId="urn:microsoft.com/office/officeart/2008/layout/LinedList"/>
    <dgm:cxn modelId="{B588BB73-0879-479C-8921-2350D1D8F0E1}" type="presParOf" srcId="{C2F8ECAB-8D16-40B5-A3FE-25EB5B21BEDA}" destId="{C7A129F4-9C3D-4DB5-9266-208340DDAC70}" srcOrd="5" destOrd="0" presId="urn:microsoft.com/office/officeart/2008/layout/LinedList"/>
    <dgm:cxn modelId="{4A156C1C-E393-42E5-9D8B-D44C3EDA3AB0}" type="presParOf" srcId="{C7A129F4-9C3D-4DB5-9266-208340DDAC70}" destId="{232A25BF-8EFD-4AA9-9683-148F0C22F42C}" srcOrd="0" destOrd="0" presId="urn:microsoft.com/office/officeart/2008/layout/LinedList"/>
    <dgm:cxn modelId="{00048F78-27B0-4AAE-A16F-B8AA1DC8F488}" type="presParOf" srcId="{C7A129F4-9C3D-4DB5-9266-208340DDAC70}" destId="{035DB71D-36D1-4D33-8461-81D39BF5E5A8}" srcOrd="1" destOrd="0" presId="urn:microsoft.com/office/officeart/2008/layout/LinedList"/>
    <dgm:cxn modelId="{53340479-E18A-48D4-B9FF-5B818FF97A68}" type="presParOf" srcId="{C2F8ECAB-8D16-40B5-A3FE-25EB5B21BEDA}" destId="{962FF03A-AB35-40ED-AEC5-FEDB50380545}" srcOrd="6" destOrd="0" presId="urn:microsoft.com/office/officeart/2008/layout/LinedList"/>
    <dgm:cxn modelId="{E2101011-6F2C-4B55-9AC4-7AB32D2B4E6B}" type="presParOf" srcId="{C2F8ECAB-8D16-40B5-A3FE-25EB5B21BEDA}" destId="{919678EB-994D-4225-AE36-1C26EC7C96C3}" srcOrd="7" destOrd="0" presId="urn:microsoft.com/office/officeart/2008/layout/LinedList"/>
    <dgm:cxn modelId="{5958A833-1334-46AE-9619-5BB5A074E153}" type="presParOf" srcId="{919678EB-994D-4225-AE36-1C26EC7C96C3}" destId="{B7659DB5-5A47-447D-B838-9826F99E3AFB}" srcOrd="0" destOrd="0" presId="urn:microsoft.com/office/officeart/2008/layout/LinedList"/>
    <dgm:cxn modelId="{F5F58FC6-AC40-4513-90E1-9A37BFA09064}" type="presParOf" srcId="{919678EB-994D-4225-AE36-1C26EC7C96C3}" destId="{68391873-23C9-46D3-9972-34FFCFE83B22}" srcOrd="1" destOrd="0" presId="urn:microsoft.com/office/officeart/2008/layout/LinedList"/>
    <dgm:cxn modelId="{94F5E62A-65E9-4FA9-A7AD-A1512DC73681}" type="presParOf" srcId="{C2F8ECAB-8D16-40B5-A3FE-25EB5B21BEDA}" destId="{7E288CD0-87FA-4E5B-BE25-7AD068DEF962}" srcOrd="8" destOrd="0" presId="urn:microsoft.com/office/officeart/2008/layout/LinedList"/>
    <dgm:cxn modelId="{FB5805CF-4D7A-45B1-87EF-5E2C71347B39}" type="presParOf" srcId="{C2F8ECAB-8D16-40B5-A3FE-25EB5B21BEDA}" destId="{EFC1360E-FA83-48C4-AD83-71861E0913EC}" srcOrd="9" destOrd="0" presId="urn:microsoft.com/office/officeart/2008/layout/LinedList"/>
    <dgm:cxn modelId="{FC4892C2-3C6D-41F5-B065-C2021F58B2C0}" type="presParOf" srcId="{EFC1360E-FA83-48C4-AD83-71861E0913EC}" destId="{B1D5E2C2-5C08-4B1C-9FAD-F407B6412983}" srcOrd="0" destOrd="0" presId="urn:microsoft.com/office/officeart/2008/layout/LinedList"/>
    <dgm:cxn modelId="{BB39268C-232C-476C-83C2-99603AD67E46}" type="presParOf" srcId="{EFC1360E-FA83-48C4-AD83-71861E0913EC}" destId="{81F6C8DE-37E0-4C06-AD49-96D213927450}" srcOrd="1" destOrd="0" presId="urn:microsoft.com/office/officeart/2008/layout/LinedList"/>
    <dgm:cxn modelId="{80CD88EF-E434-42B7-8C60-737111DC0164}" type="presParOf" srcId="{C2F8ECAB-8D16-40B5-A3FE-25EB5B21BEDA}" destId="{DE616D70-7393-4B1E-9D04-655F7D670016}" srcOrd="10" destOrd="0" presId="urn:microsoft.com/office/officeart/2008/layout/LinedList"/>
    <dgm:cxn modelId="{9D460DEF-7D6C-4302-A1B5-AA6791EC9DEA}" type="presParOf" srcId="{C2F8ECAB-8D16-40B5-A3FE-25EB5B21BEDA}" destId="{F2C8904D-E6E7-4077-B1A0-F36AE8F05A63}" srcOrd="11" destOrd="0" presId="urn:microsoft.com/office/officeart/2008/layout/LinedList"/>
    <dgm:cxn modelId="{1341E4DD-87C7-4EDE-B49F-5F935E45D8F3}" type="presParOf" srcId="{F2C8904D-E6E7-4077-B1A0-F36AE8F05A63}" destId="{63B61A05-4CF5-4B3C-858E-6B246B64810F}" srcOrd="0" destOrd="0" presId="urn:microsoft.com/office/officeart/2008/layout/LinedList"/>
    <dgm:cxn modelId="{0EECE3E7-EC0A-4FA3-BF50-0EFF63B41446}" type="presParOf" srcId="{F2C8904D-E6E7-4077-B1A0-F36AE8F05A63}" destId="{23E97F28-B8BF-4A82-9C28-E6455127584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AED3278-2AB6-4AF0-9A1B-4DA950B0D54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F24030B-ABBD-47D9-9210-59DA13248EF8}">
      <dgm:prSet/>
      <dgm:spPr/>
      <dgm:t>
        <a:bodyPr/>
        <a:lstStyle/>
        <a:p>
          <a:r>
            <a:rPr lang="en-US"/>
            <a:t>A history of brutal torture, masquerading as treatment. </a:t>
          </a:r>
        </a:p>
      </dgm:t>
    </dgm:pt>
    <dgm:pt modelId="{BECFAC81-DB2C-4FB2-9123-52DE2F9194C1}" type="parTrans" cxnId="{C49BC242-6EB7-4169-B90B-F1627ED51FE8}">
      <dgm:prSet/>
      <dgm:spPr/>
      <dgm:t>
        <a:bodyPr/>
        <a:lstStyle/>
        <a:p>
          <a:endParaRPr lang="en-US"/>
        </a:p>
      </dgm:t>
    </dgm:pt>
    <dgm:pt modelId="{6231DDBA-61EE-4A7D-85EC-13B08935C67D}" type="sibTrans" cxnId="{C49BC242-6EB7-4169-B90B-F1627ED51FE8}">
      <dgm:prSet/>
      <dgm:spPr/>
      <dgm:t>
        <a:bodyPr/>
        <a:lstStyle/>
        <a:p>
          <a:endParaRPr lang="en-US"/>
        </a:p>
      </dgm:t>
    </dgm:pt>
    <dgm:pt modelId="{DC29ABA8-B766-497D-B797-D6D77AD17F92}">
      <dgm:prSet/>
      <dgm:spPr/>
      <dgm:t>
        <a:bodyPr/>
        <a:lstStyle/>
        <a:p>
          <a:r>
            <a:rPr lang="en-US"/>
            <a:t>Overcrowding, dank and dirty. </a:t>
          </a:r>
        </a:p>
      </dgm:t>
    </dgm:pt>
    <dgm:pt modelId="{F1C8D041-271D-4C4E-97ED-3493B0155846}" type="parTrans" cxnId="{E8458AB2-CBA6-4274-9950-55B3592447E8}">
      <dgm:prSet/>
      <dgm:spPr/>
      <dgm:t>
        <a:bodyPr/>
        <a:lstStyle/>
        <a:p>
          <a:endParaRPr lang="en-US"/>
        </a:p>
      </dgm:t>
    </dgm:pt>
    <dgm:pt modelId="{A600A910-798E-4773-B45B-26D9851EE468}" type="sibTrans" cxnId="{E8458AB2-CBA6-4274-9950-55B3592447E8}">
      <dgm:prSet/>
      <dgm:spPr/>
      <dgm:t>
        <a:bodyPr/>
        <a:lstStyle/>
        <a:p>
          <a:endParaRPr lang="en-US"/>
        </a:p>
      </dgm:t>
    </dgm:pt>
    <dgm:pt modelId="{28806175-BA01-456C-B2EB-4EE0DB2BA687}">
      <dgm:prSet/>
      <dgm:spPr/>
      <dgm:t>
        <a:bodyPr/>
        <a:lstStyle/>
        <a:p>
          <a:r>
            <a:rPr lang="en-US"/>
            <a:t>Cruel, inhumane. </a:t>
          </a:r>
        </a:p>
      </dgm:t>
    </dgm:pt>
    <dgm:pt modelId="{B0574723-596F-4B82-A550-1895293707EF}" type="parTrans" cxnId="{291B363C-566F-4243-8AA5-0009A82A7BC1}">
      <dgm:prSet/>
      <dgm:spPr/>
      <dgm:t>
        <a:bodyPr/>
        <a:lstStyle/>
        <a:p>
          <a:endParaRPr lang="en-US"/>
        </a:p>
      </dgm:t>
    </dgm:pt>
    <dgm:pt modelId="{D91DC0B6-25DF-4DE6-8EDE-A967DDB6DEEC}" type="sibTrans" cxnId="{291B363C-566F-4243-8AA5-0009A82A7BC1}">
      <dgm:prSet/>
      <dgm:spPr/>
      <dgm:t>
        <a:bodyPr/>
        <a:lstStyle/>
        <a:p>
          <a:endParaRPr lang="en-US"/>
        </a:p>
      </dgm:t>
    </dgm:pt>
    <dgm:pt modelId="{BCE50CDF-AAE5-45F2-8E30-D39C17A33123}">
      <dgm:prSet/>
      <dgm:spPr/>
      <dgm:t>
        <a:bodyPr/>
        <a:lstStyle/>
        <a:p>
          <a:r>
            <a:rPr lang="en-US"/>
            <a:t>But not all were like this.</a:t>
          </a:r>
        </a:p>
      </dgm:t>
    </dgm:pt>
    <dgm:pt modelId="{463C0980-841D-4141-B76B-3F5817D16AB5}" type="parTrans" cxnId="{D7998764-59BE-4F3E-B7C7-90D1E68B59A5}">
      <dgm:prSet/>
      <dgm:spPr/>
      <dgm:t>
        <a:bodyPr/>
        <a:lstStyle/>
        <a:p>
          <a:endParaRPr lang="en-US"/>
        </a:p>
      </dgm:t>
    </dgm:pt>
    <dgm:pt modelId="{2B3BFC92-E7C7-4C76-9691-917EF3697FC7}" type="sibTrans" cxnId="{D7998764-59BE-4F3E-B7C7-90D1E68B59A5}">
      <dgm:prSet/>
      <dgm:spPr/>
      <dgm:t>
        <a:bodyPr/>
        <a:lstStyle/>
        <a:p>
          <a:endParaRPr lang="en-US"/>
        </a:p>
      </dgm:t>
    </dgm:pt>
    <dgm:pt modelId="{1BD0605C-29A9-41FB-A54A-3EBF0E61F0C9}" type="pres">
      <dgm:prSet presAssocID="{AAED3278-2AB6-4AF0-9A1B-4DA950B0D546}" presName="vert0" presStyleCnt="0">
        <dgm:presLayoutVars>
          <dgm:dir/>
          <dgm:animOne val="branch"/>
          <dgm:animLvl val="lvl"/>
        </dgm:presLayoutVars>
      </dgm:prSet>
      <dgm:spPr/>
    </dgm:pt>
    <dgm:pt modelId="{9D4719C6-3022-4E20-9CE1-0F40162953F0}" type="pres">
      <dgm:prSet presAssocID="{EF24030B-ABBD-47D9-9210-59DA13248EF8}" presName="thickLine" presStyleLbl="alignNode1" presStyleIdx="0" presStyleCnt="4"/>
      <dgm:spPr/>
    </dgm:pt>
    <dgm:pt modelId="{E9C68B9E-C035-4C5A-A94E-4875EEE045DF}" type="pres">
      <dgm:prSet presAssocID="{EF24030B-ABBD-47D9-9210-59DA13248EF8}" presName="horz1" presStyleCnt="0"/>
      <dgm:spPr/>
    </dgm:pt>
    <dgm:pt modelId="{FBBACE22-A229-4DBE-A7C7-E15393334CA2}" type="pres">
      <dgm:prSet presAssocID="{EF24030B-ABBD-47D9-9210-59DA13248EF8}" presName="tx1" presStyleLbl="revTx" presStyleIdx="0" presStyleCnt="4"/>
      <dgm:spPr/>
    </dgm:pt>
    <dgm:pt modelId="{C321A313-F881-4F76-9919-E538F99844B1}" type="pres">
      <dgm:prSet presAssocID="{EF24030B-ABBD-47D9-9210-59DA13248EF8}" presName="vert1" presStyleCnt="0"/>
      <dgm:spPr/>
    </dgm:pt>
    <dgm:pt modelId="{8691757C-6B43-4B1F-A067-0E23A54AB298}" type="pres">
      <dgm:prSet presAssocID="{DC29ABA8-B766-497D-B797-D6D77AD17F92}" presName="thickLine" presStyleLbl="alignNode1" presStyleIdx="1" presStyleCnt="4"/>
      <dgm:spPr/>
    </dgm:pt>
    <dgm:pt modelId="{DFB527FB-68A7-4B01-B92D-02FDCC16AA0D}" type="pres">
      <dgm:prSet presAssocID="{DC29ABA8-B766-497D-B797-D6D77AD17F92}" presName="horz1" presStyleCnt="0"/>
      <dgm:spPr/>
    </dgm:pt>
    <dgm:pt modelId="{BE69BA8C-BA0D-4073-9A83-24B9ADA613C7}" type="pres">
      <dgm:prSet presAssocID="{DC29ABA8-B766-497D-B797-D6D77AD17F92}" presName="tx1" presStyleLbl="revTx" presStyleIdx="1" presStyleCnt="4"/>
      <dgm:spPr/>
    </dgm:pt>
    <dgm:pt modelId="{E6214C9F-C881-45B1-87F4-8E08AB9BBE2D}" type="pres">
      <dgm:prSet presAssocID="{DC29ABA8-B766-497D-B797-D6D77AD17F92}" presName="vert1" presStyleCnt="0"/>
      <dgm:spPr/>
    </dgm:pt>
    <dgm:pt modelId="{AA1CB698-5BAD-4004-9B6C-E1CD4BFF7410}" type="pres">
      <dgm:prSet presAssocID="{28806175-BA01-456C-B2EB-4EE0DB2BA687}" presName="thickLine" presStyleLbl="alignNode1" presStyleIdx="2" presStyleCnt="4"/>
      <dgm:spPr/>
    </dgm:pt>
    <dgm:pt modelId="{08F8A612-CA01-4A11-B7AF-1CD9C7D773DD}" type="pres">
      <dgm:prSet presAssocID="{28806175-BA01-456C-B2EB-4EE0DB2BA687}" presName="horz1" presStyleCnt="0"/>
      <dgm:spPr/>
    </dgm:pt>
    <dgm:pt modelId="{3750381E-4C9F-4DA3-84C4-1C6F0807CD4F}" type="pres">
      <dgm:prSet presAssocID="{28806175-BA01-456C-B2EB-4EE0DB2BA687}" presName="tx1" presStyleLbl="revTx" presStyleIdx="2" presStyleCnt="4"/>
      <dgm:spPr/>
    </dgm:pt>
    <dgm:pt modelId="{2C2B5144-83A5-44C7-A1DC-E368433B8436}" type="pres">
      <dgm:prSet presAssocID="{28806175-BA01-456C-B2EB-4EE0DB2BA687}" presName="vert1" presStyleCnt="0"/>
      <dgm:spPr/>
    </dgm:pt>
    <dgm:pt modelId="{4AE837B6-0C45-4E18-950E-CED35C13A9D3}" type="pres">
      <dgm:prSet presAssocID="{BCE50CDF-AAE5-45F2-8E30-D39C17A33123}" presName="thickLine" presStyleLbl="alignNode1" presStyleIdx="3" presStyleCnt="4"/>
      <dgm:spPr/>
    </dgm:pt>
    <dgm:pt modelId="{8A7991BE-AADB-4AAC-BC15-D6A1575D160F}" type="pres">
      <dgm:prSet presAssocID="{BCE50CDF-AAE5-45F2-8E30-D39C17A33123}" presName="horz1" presStyleCnt="0"/>
      <dgm:spPr/>
    </dgm:pt>
    <dgm:pt modelId="{348810BB-EAE7-4B41-AFA8-7F52FB2366E8}" type="pres">
      <dgm:prSet presAssocID="{BCE50CDF-AAE5-45F2-8E30-D39C17A33123}" presName="tx1" presStyleLbl="revTx" presStyleIdx="3" presStyleCnt="4"/>
      <dgm:spPr/>
    </dgm:pt>
    <dgm:pt modelId="{354689A5-073C-46D6-A0C9-2F8B92DBD1E7}" type="pres">
      <dgm:prSet presAssocID="{BCE50CDF-AAE5-45F2-8E30-D39C17A33123}" presName="vert1" presStyleCnt="0"/>
      <dgm:spPr/>
    </dgm:pt>
  </dgm:ptLst>
  <dgm:cxnLst>
    <dgm:cxn modelId="{E2744507-0AE6-447F-B3AA-740B374F13DF}" type="presOf" srcId="{DC29ABA8-B766-497D-B797-D6D77AD17F92}" destId="{BE69BA8C-BA0D-4073-9A83-24B9ADA613C7}" srcOrd="0" destOrd="0" presId="urn:microsoft.com/office/officeart/2008/layout/LinedList"/>
    <dgm:cxn modelId="{BA18221B-ABBD-423C-B895-633C3DA8B020}" type="presOf" srcId="{BCE50CDF-AAE5-45F2-8E30-D39C17A33123}" destId="{348810BB-EAE7-4B41-AFA8-7F52FB2366E8}" srcOrd="0" destOrd="0" presId="urn:microsoft.com/office/officeart/2008/layout/LinedList"/>
    <dgm:cxn modelId="{291B363C-566F-4243-8AA5-0009A82A7BC1}" srcId="{AAED3278-2AB6-4AF0-9A1B-4DA950B0D546}" destId="{28806175-BA01-456C-B2EB-4EE0DB2BA687}" srcOrd="2" destOrd="0" parTransId="{B0574723-596F-4B82-A550-1895293707EF}" sibTransId="{D91DC0B6-25DF-4DE6-8EDE-A967DDB6DEEC}"/>
    <dgm:cxn modelId="{C49BC242-6EB7-4169-B90B-F1627ED51FE8}" srcId="{AAED3278-2AB6-4AF0-9A1B-4DA950B0D546}" destId="{EF24030B-ABBD-47D9-9210-59DA13248EF8}" srcOrd="0" destOrd="0" parTransId="{BECFAC81-DB2C-4FB2-9123-52DE2F9194C1}" sibTransId="{6231DDBA-61EE-4A7D-85EC-13B08935C67D}"/>
    <dgm:cxn modelId="{D7998764-59BE-4F3E-B7C7-90D1E68B59A5}" srcId="{AAED3278-2AB6-4AF0-9A1B-4DA950B0D546}" destId="{BCE50CDF-AAE5-45F2-8E30-D39C17A33123}" srcOrd="3" destOrd="0" parTransId="{463C0980-841D-4141-B76B-3F5817D16AB5}" sibTransId="{2B3BFC92-E7C7-4C76-9691-917EF3697FC7}"/>
    <dgm:cxn modelId="{32A06845-013F-451C-9AF0-3773DD4773C1}" type="presOf" srcId="{EF24030B-ABBD-47D9-9210-59DA13248EF8}" destId="{FBBACE22-A229-4DBE-A7C7-E15393334CA2}" srcOrd="0" destOrd="0" presId="urn:microsoft.com/office/officeart/2008/layout/LinedList"/>
    <dgm:cxn modelId="{E8458AB2-CBA6-4274-9950-55B3592447E8}" srcId="{AAED3278-2AB6-4AF0-9A1B-4DA950B0D546}" destId="{DC29ABA8-B766-497D-B797-D6D77AD17F92}" srcOrd="1" destOrd="0" parTransId="{F1C8D041-271D-4C4E-97ED-3493B0155846}" sibTransId="{A600A910-798E-4773-B45B-26D9851EE468}"/>
    <dgm:cxn modelId="{43FCC4B2-6B4D-4A56-9CD3-49095041019F}" type="presOf" srcId="{28806175-BA01-456C-B2EB-4EE0DB2BA687}" destId="{3750381E-4C9F-4DA3-84C4-1C6F0807CD4F}" srcOrd="0" destOrd="0" presId="urn:microsoft.com/office/officeart/2008/layout/LinedList"/>
    <dgm:cxn modelId="{49F206B7-1339-49F6-A7B3-CBFCF3A86C3B}" type="presOf" srcId="{AAED3278-2AB6-4AF0-9A1B-4DA950B0D546}" destId="{1BD0605C-29A9-41FB-A54A-3EBF0E61F0C9}" srcOrd="0" destOrd="0" presId="urn:microsoft.com/office/officeart/2008/layout/LinedList"/>
    <dgm:cxn modelId="{24438CF9-58BF-4E39-BDF9-F3B84DAC7CCB}" type="presParOf" srcId="{1BD0605C-29A9-41FB-A54A-3EBF0E61F0C9}" destId="{9D4719C6-3022-4E20-9CE1-0F40162953F0}" srcOrd="0" destOrd="0" presId="urn:microsoft.com/office/officeart/2008/layout/LinedList"/>
    <dgm:cxn modelId="{DD44EA6E-982A-4F6F-AD56-2F7305D42B9F}" type="presParOf" srcId="{1BD0605C-29A9-41FB-A54A-3EBF0E61F0C9}" destId="{E9C68B9E-C035-4C5A-A94E-4875EEE045DF}" srcOrd="1" destOrd="0" presId="urn:microsoft.com/office/officeart/2008/layout/LinedList"/>
    <dgm:cxn modelId="{F37113AA-23A5-4B91-B0A4-BBF843E933BD}" type="presParOf" srcId="{E9C68B9E-C035-4C5A-A94E-4875EEE045DF}" destId="{FBBACE22-A229-4DBE-A7C7-E15393334CA2}" srcOrd="0" destOrd="0" presId="urn:microsoft.com/office/officeart/2008/layout/LinedList"/>
    <dgm:cxn modelId="{A1A02F25-E257-443E-8B36-1DC223F15F20}" type="presParOf" srcId="{E9C68B9E-C035-4C5A-A94E-4875EEE045DF}" destId="{C321A313-F881-4F76-9919-E538F99844B1}" srcOrd="1" destOrd="0" presId="urn:microsoft.com/office/officeart/2008/layout/LinedList"/>
    <dgm:cxn modelId="{4EB246FB-2970-40B5-AB2E-23A33636C41A}" type="presParOf" srcId="{1BD0605C-29A9-41FB-A54A-3EBF0E61F0C9}" destId="{8691757C-6B43-4B1F-A067-0E23A54AB298}" srcOrd="2" destOrd="0" presId="urn:microsoft.com/office/officeart/2008/layout/LinedList"/>
    <dgm:cxn modelId="{CA6F58CE-7AC2-4DDF-98F3-9821152B2F95}" type="presParOf" srcId="{1BD0605C-29A9-41FB-A54A-3EBF0E61F0C9}" destId="{DFB527FB-68A7-4B01-B92D-02FDCC16AA0D}" srcOrd="3" destOrd="0" presId="urn:microsoft.com/office/officeart/2008/layout/LinedList"/>
    <dgm:cxn modelId="{99C16E95-83D2-43AE-A810-87EB7C3BF77D}" type="presParOf" srcId="{DFB527FB-68A7-4B01-B92D-02FDCC16AA0D}" destId="{BE69BA8C-BA0D-4073-9A83-24B9ADA613C7}" srcOrd="0" destOrd="0" presId="urn:microsoft.com/office/officeart/2008/layout/LinedList"/>
    <dgm:cxn modelId="{F19BEE2F-9AC9-42B1-8897-DDEEDDDD09DB}" type="presParOf" srcId="{DFB527FB-68A7-4B01-B92D-02FDCC16AA0D}" destId="{E6214C9F-C881-45B1-87F4-8E08AB9BBE2D}" srcOrd="1" destOrd="0" presId="urn:microsoft.com/office/officeart/2008/layout/LinedList"/>
    <dgm:cxn modelId="{84E55610-D961-4211-A313-5F09DFDD02E4}" type="presParOf" srcId="{1BD0605C-29A9-41FB-A54A-3EBF0E61F0C9}" destId="{AA1CB698-5BAD-4004-9B6C-E1CD4BFF7410}" srcOrd="4" destOrd="0" presId="urn:microsoft.com/office/officeart/2008/layout/LinedList"/>
    <dgm:cxn modelId="{799D9704-F2F0-4A4D-8A71-B6473DDBC9DE}" type="presParOf" srcId="{1BD0605C-29A9-41FB-A54A-3EBF0E61F0C9}" destId="{08F8A612-CA01-4A11-B7AF-1CD9C7D773DD}" srcOrd="5" destOrd="0" presId="urn:microsoft.com/office/officeart/2008/layout/LinedList"/>
    <dgm:cxn modelId="{BD031923-AB91-4BDC-B500-00AB8AFD8141}" type="presParOf" srcId="{08F8A612-CA01-4A11-B7AF-1CD9C7D773DD}" destId="{3750381E-4C9F-4DA3-84C4-1C6F0807CD4F}" srcOrd="0" destOrd="0" presId="urn:microsoft.com/office/officeart/2008/layout/LinedList"/>
    <dgm:cxn modelId="{817A5785-AA32-4B61-8438-7871F18D6DD7}" type="presParOf" srcId="{08F8A612-CA01-4A11-B7AF-1CD9C7D773DD}" destId="{2C2B5144-83A5-44C7-A1DC-E368433B8436}" srcOrd="1" destOrd="0" presId="urn:microsoft.com/office/officeart/2008/layout/LinedList"/>
    <dgm:cxn modelId="{9A1A8FDC-AA17-4A7C-9C69-204D6A0C49F1}" type="presParOf" srcId="{1BD0605C-29A9-41FB-A54A-3EBF0E61F0C9}" destId="{4AE837B6-0C45-4E18-950E-CED35C13A9D3}" srcOrd="6" destOrd="0" presId="urn:microsoft.com/office/officeart/2008/layout/LinedList"/>
    <dgm:cxn modelId="{3655D735-FED5-439D-A13A-5D7D73C4AB2B}" type="presParOf" srcId="{1BD0605C-29A9-41FB-A54A-3EBF0E61F0C9}" destId="{8A7991BE-AADB-4AAC-BC15-D6A1575D160F}" srcOrd="7" destOrd="0" presId="urn:microsoft.com/office/officeart/2008/layout/LinedList"/>
    <dgm:cxn modelId="{B5D27D48-ED5D-49F5-9B41-99D63E97E5C8}" type="presParOf" srcId="{8A7991BE-AADB-4AAC-BC15-D6A1575D160F}" destId="{348810BB-EAE7-4B41-AFA8-7F52FB2366E8}" srcOrd="0" destOrd="0" presId="urn:microsoft.com/office/officeart/2008/layout/LinedList"/>
    <dgm:cxn modelId="{D8D72F5B-A050-4A06-9945-D55F61334C3C}" type="presParOf" srcId="{8A7991BE-AADB-4AAC-BC15-D6A1575D160F}" destId="{354689A5-073C-46D6-A0C9-2F8B92DBD1E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666CFB4-AE52-43AC-A4F0-66ABF865F8C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C4A2B99-46C8-4403-9EC8-4CC2A26F96D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extensive grounds were used for farming, recreation and industry.</a:t>
          </a:r>
        </a:p>
      </dgm:t>
    </dgm:pt>
    <dgm:pt modelId="{A6095E60-EAF3-4C7C-B25A-595B195A6352}" type="parTrans" cxnId="{24BD30F8-3392-4F74-B76A-3C9D27684761}">
      <dgm:prSet/>
      <dgm:spPr/>
      <dgm:t>
        <a:bodyPr/>
        <a:lstStyle/>
        <a:p>
          <a:endParaRPr lang="en-US"/>
        </a:p>
      </dgm:t>
    </dgm:pt>
    <dgm:pt modelId="{F3833400-EFF4-4494-A9D9-C187952BDEEE}" type="sibTrans" cxnId="{24BD30F8-3392-4F74-B76A-3C9D27684761}">
      <dgm:prSet/>
      <dgm:spPr/>
      <dgm:t>
        <a:bodyPr/>
        <a:lstStyle/>
        <a:p>
          <a:endParaRPr lang="en-US"/>
        </a:p>
      </dgm:t>
    </dgm:pt>
    <dgm:pt modelId="{1224561A-4E4D-4247-879A-8C37719CC72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 bakery, brewery and other 'cottage industries' aimed for self-sufficiency. </a:t>
          </a:r>
        </a:p>
      </dgm:t>
    </dgm:pt>
    <dgm:pt modelId="{13EA8E9A-7874-49B2-922C-ED66E627A2E6}" type="parTrans" cxnId="{0D14E669-D89F-4354-8DFE-034513AEEDC3}">
      <dgm:prSet/>
      <dgm:spPr/>
      <dgm:t>
        <a:bodyPr/>
        <a:lstStyle/>
        <a:p>
          <a:endParaRPr lang="en-US"/>
        </a:p>
      </dgm:t>
    </dgm:pt>
    <dgm:pt modelId="{A6DFFABC-F7F4-4480-9F08-65F9A72680D0}" type="sibTrans" cxnId="{0D14E669-D89F-4354-8DFE-034513AEEDC3}">
      <dgm:prSet/>
      <dgm:spPr/>
      <dgm:t>
        <a:bodyPr/>
        <a:lstStyle/>
        <a:p>
          <a:endParaRPr lang="en-US"/>
        </a:p>
      </dgm:t>
    </dgm:pt>
    <dgm:pt modelId="{A7D92CC7-48E7-46F6-8E5E-D80B8949230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Patients earned their keep and gained therapeutic benefits. </a:t>
          </a:r>
        </a:p>
      </dgm:t>
    </dgm:pt>
    <dgm:pt modelId="{15AC24AA-8B8C-4CB8-A497-4E8A9939DF49}" type="parTrans" cxnId="{A6267F59-2B9D-4AFE-8BC4-DF8EBED01A0B}">
      <dgm:prSet/>
      <dgm:spPr/>
      <dgm:t>
        <a:bodyPr/>
        <a:lstStyle/>
        <a:p>
          <a:endParaRPr lang="en-US"/>
        </a:p>
      </dgm:t>
    </dgm:pt>
    <dgm:pt modelId="{ADB8718C-3227-43A7-AED5-A2B7D07E0A7D}" type="sibTrans" cxnId="{A6267F59-2B9D-4AFE-8BC4-DF8EBED01A0B}">
      <dgm:prSet/>
      <dgm:spPr/>
      <dgm:t>
        <a:bodyPr/>
        <a:lstStyle/>
        <a:p>
          <a:endParaRPr lang="en-US"/>
        </a:p>
      </dgm:t>
    </dgm:pt>
    <dgm:pt modelId="{59D2EBEF-90F3-4D8D-9660-FF83D974DC7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third superintendent, John Conolly, removed all physical restraints. </a:t>
          </a:r>
        </a:p>
      </dgm:t>
    </dgm:pt>
    <dgm:pt modelId="{E352AA76-1A95-4566-B7C5-01135E3933AF}" type="parTrans" cxnId="{134E0CDD-8E9C-41B6-A24A-709727C8B566}">
      <dgm:prSet/>
      <dgm:spPr/>
      <dgm:t>
        <a:bodyPr/>
        <a:lstStyle/>
        <a:p>
          <a:endParaRPr lang="en-US"/>
        </a:p>
      </dgm:t>
    </dgm:pt>
    <dgm:pt modelId="{400B8A48-EC7F-4D57-9FD0-AD6DC2BA5627}" type="sibTrans" cxnId="{134E0CDD-8E9C-41B6-A24A-709727C8B566}">
      <dgm:prSet/>
      <dgm:spPr/>
      <dgm:t>
        <a:bodyPr/>
        <a:lstStyle/>
        <a:p>
          <a:endParaRPr lang="en-US"/>
        </a:p>
      </dgm:t>
    </dgm:pt>
    <dgm:pt modelId="{B5FE3800-0A8E-4C6E-B31D-497FF84F585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With non-restraint and moral treatment, nurses and attendants had more work to do. </a:t>
          </a:r>
        </a:p>
      </dgm:t>
    </dgm:pt>
    <dgm:pt modelId="{5DCE7396-96C9-4CE0-9C3A-0C123287D22B}" type="parTrans" cxnId="{99CDEDDA-2F2D-4C14-B676-09AC936B23EC}">
      <dgm:prSet/>
      <dgm:spPr/>
      <dgm:t>
        <a:bodyPr/>
        <a:lstStyle/>
        <a:p>
          <a:endParaRPr lang="en-US"/>
        </a:p>
      </dgm:t>
    </dgm:pt>
    <dgm:pt modelId="{4C906D27-6666-493F-B386-6918A92456A7}" type="sibTrans" cxnId="{99CDEDDA-2F2D-4C14-B676-09AC936B23EC}">
      <dgm:prSet/>
      <dgm:spPr/>
      <dgm:t>
        <a:bodyPr/>
        <a:lstStyle/>
        <a:p>
          <a:endParaRPr lang="en-US"/>
        </a:p>
      </dgm:t>
    </dgm:pt>
    <dgm:pt modelId="{24934C09-F6BD-44DE-B334-27F7A328C7C7}" type="pres">
      <dgm:prSet presAssocID="{8666CFB4-AE52-43AC-A4F0-66ABF865F8CF}" presName="vert0" presStyleCnt="0">
        <dgm:presLayoutVars>
          <dgm:dir/>
          <dgm:animOne val="branch"/>
          <dgm:animLvl val="lvl"/>
        </dgm:presLayoutVars>
      </dgm:prSet>
      <dgm:spPr/>
    </dgm:pt>
    <dgm:pt modelId="{7C253709-C944-40C9-B64A-B57DE9566F71}" type="pres">
      <dgm:prSet presAssocID="{7C4A2B99-46C8-4403-9EC8-4CC2A26F96D0}" presName="thickLine" presStyleLbl="alignNode1" presStyleIdx="0" presStyleCnt="5"/>
      <dgm:spPr/>
    </dgm:pt>
    <dgm:pt modelId="{BB82F1B1-5453-4838-9B3D-2BF72C12C5BA}" type="pres">
      <dgm:prSet presAssocID="{7C4A2B99-46C8-4403-9EC8-4CC2A26F96D0}" presName="horz1" presStyleCnt="0"/>
      <dgm:spPr/>
    </dgm:pt>
    <dgm:pt modelId="{9AC7F1F4-0EC8-41A6-BCC5-2DFD4F8BF6FE}" type="pres">
      <dgm:prSet presAssocID="{7C4A2B99-46C8-4403-9EC8-4CC2A26F96D0}" presName="tx1" presStyleLbl="revTx" presStyleIdx="0" presStyleCnt="5"/>
      <dgm:spPr/>
    </dgm:pt>
    <dgm:pt modelId="{A25ABE97-A3CA-4D31-8AFF-C73C86CACD39}" type="pres">
      <dgm:prSet presAssocID="{7C4A2B99-46C8-4403-9EC8-4CC2A26F96D0}" presName="vert1" presStyleCnt="0"/>
      <dgm:spPr/>
    </dgm:pt>
    <dgm:pt modelId="{E46664A3-4868-4E00-9E1D-82DD6998D7F8}" type="pres">
      <dgm:prSet presAssocID="{1224561A-4E4D-4247-879A-8C37719CC720}" presName="thickLine" presStyleLbl="alignNode1" presStyleIdx="1" presStyleCnt="5"/>
      <dgm:spPr/>
    </dgm:pt>
    <dgm:pt modelId="{F9E8999A-CFA3-4425-986F-740CCC7283DE}" type="pres">
      <dgm:prSet presAssocID="{1224561A-4E4D-4247-879A-8C37719CC720}" presName="horz1" presStyleCnt="0"/>
      <dgm:spPr/>
    </dgm:pt>
    <dgm:pt modelId="{A2E13F82-CC72-4389-9477-736089F12D53}" type="pres">
      <dgm:prSet presAssocID="{1224561A-4E4D-4247-879A-8C37719CC720}" presName="tx1" presStyleLbl="revTx" presStyleIdx="1" presStyleCnt="5"/>
      <dgm:spPr/>
    </dgm:pt>
    <dgm:pt modelId="{FDF6C42B-B18A-4189-B42D-F9D9265FE290}" type="pres">
      <dgm:prSet presAssocID="{1224561A-4E4D-4247-879A-8C37719CC720}" presName="vert1" presStyleCnt="0"/>
      <dgm:spPr/>
    </dgm:pt>
    <dgm:pt modelId="{3CD36508-0BE7-4784-A3B7-632B77085D1D}" type="pres">
      <dgm:prSet presAssocID="{A7D92CC7-48E7-46F6-8E5E-D80B8949230F}" presName="thickLine" presStyleLbl="alignNode1" presStyleIdx="2" presStyleCnt="5"/>
      <dgm:spPr/>
    </dgm:pt>
    <dgm:pt modelId="{31924CDC-8B11-46F9-9C6E-0432E0961719}" type="pres">
      <dgm:prSet presAssocID="{A7D92CC7-48E7-46F6-8E5E-D80B8949230F}" presName="horz1" presStyleCnt="0"/>
      <dgm:spPr/>
    </dgm:pt>
    <dgm:pt modelId="{B6E44D20-1BFE-47B6-9247-6C86C39A9A71}" type="pres">
      <dgm:prSet presAssocID="{A7D92CC7-48E7-46F6-8E5E-D80B8949230F}" presName="tx1" presStyleLbl="revTx" presStyleIdx="2" presStyleCnt="5"/>
      <dgm:spPr/>
    </dgm:pt>
    <dgm:pt modelId="{C663C5D2-E9F3-465F-B8B0-5B233EC04D9C}" type="pres">
      <dgm:prSet presAssocID="{A7D92CC7-48E7-46F6-8E5E-D80B8949230F}" presName="vert1" presStyleCnt="0"/>
      <dgm:spPr/>
    </dgm:pt>
    <dgm:pt modelId="{7E5B511D-1D90-41F1-AC36-A646C3C6DE45}" type="pres">
      <dgm:prSet presAssocID="{59D2EBEF-90F3-4D8D-9660-FF83D974DC7D}" presName="thickLine" presStyleLbl="alignNode1" presStyleIdx="3" presStyleCnt="5"/>
      <dgm:spPr/>
    </dgm:pt>
    <dgm:pt modelId="{971C713D-AC2C-4211-B659-257604D06EFA}" type="pres">
      <dgm:prSet presAssocID="{59D2EBEF-90F3-4D8D-9660-FF83D974DC7D}" presName="horz1" presStyleCnt="0"/>
      <dgm:spPr/>
    </dgm:pt>
    <dgm:pt modelId="{103009C5-DFE3-4EB8-A885-3DC006EDF1CC}" type="pres">
      <dgm:prSet presAssocID="{59D2EBEF-90F3-4D8D-9660-FF83D974DC7D}" presName="tx1" presStyleLbl="revTx" presStyleIdx="3" presStyleCnt="5"/>
      <dgm:spPr/>
    </dgm:pt>
    <dgm:pt modelId="{15C67D7A-4859-4A3E-AEF7-98A7D8D68A70}" type="pres">
      <dgm:prSet presAssocID="{59D2EBEF-90F3-4D8D-9660-FF83D974DC7D}" presName="vert1" presStyleCnt="0"/>
      <dgm:spPr/>
    </dgm:pt>
    <dgm:pt modelId="{89DC7020-BEDC-4CCE-B552-AFBAB1A210B0}" type="pres">
      <dgm:prSet presAssocID="{B5FE3800-0A8E-4C6E-B31D-497FF84F5859}" presName="thickLine" presStyleLbl="alignNode1" presStyleIdx="4" presStyleCnt="5"/>
      <dgm:spPr/>
    </dgm:pt>
    <dgm:pt modelId="{81748160-F73F-4C0B-A174-56A7F48BDC76}" type="pres">
      <dgm:prSet presAssocID="{B5FE3800-0A8E-4C6E-B31D-497FF84F5859}" presName="horz1" presStyleCnt="0"/>
      <dgm:spPr/>
    </dgm:pt>
    <dgm:pt modelId="{FA920421-62B5-48D7-ABA1-050B88135AFA}" type="pres">
      <dgm:prSet presAssocID="{B5FE3800-0A8E-4C6E-B31D-497FF84F5859}" presName="tx1" presStyleLbl="revTx" presStyleIdx="4" presStyleCnt="5"/>
      <dgm:spPr/>
    </dgm:pt>
    <dgm:pt modelId="{24B8C2E0-4758-48DF-9C2A-2A3ECCC02AD9}" type="pres">
      <dgm:prSet presAssocID="{B5FE3800-0A8E-4C6E-B31D-497FF84F5859}" presName="vert1" presStyleCnt="0"/>
      <dgm:spPr/>
    </dgm:pt>
  </dgm:ptLst>
  <dgm:cxnLst>
    <dgm:cxn modelId="{F8A2AF3C-DC62-4C90-82EB-02F9635B2960}" type="presOf" srcId="{1224561A-4E4D-4247-879A-8C37719CC720}" destId="{A2E13F82-CC72-4389-9477-736089F12D53}" srcOrd="0" destOrd="0" presId="urn:microsoft.com/office/officeart/2008/layout/LinedList"/>
    <dgm:cxn modelId="{0D14E669-D89F-4354-8DFE-034513AEEDC3}" srcId="{8666CFB4-AE52-43AC-A4F0-66ABF865F8CF}" destId="{1224561A-4E4D-4247-879A-8C37719CC720}" srcOrd="1" destOrd="0" parTransId="{13EA8E9A-7874-49B2-922C-ED66E627A2E6}" sibTransId="{A6DFFABC-F7F4-4480-9F08-65F9A72680D0}"/>
    <dgm:cxn modelId="{29F0DF57-7BCB-4C64-B017-C95A29BD299D}" type="presOf" srcId="{8666CFB4-AE52-43AC-A4F0-66ABF865F8CF}" destId="{24934C09-F6BD-44DE-B334-27F7A328C7C7}" srcOrd="0" destOrd="0" presId="urn:microsoft.com/office/officeart/2008/layout/LinedList"/>
    <dgm:cxn modelId="{A6267F59-2B9D-4AFE-8BC4-DF8EBED01A0B}" srcId="{8666CFB4-AE52-43AC-A4F0-66ABF865F8CF}" destId="{A7D92CC7-48E7-46F6-8E5E-D80B8949230F}" srcOrd="2" destOrd="0" parTransId="{15AC24AA-8B8C-4CB8-A497-4E8A9939DF49}" sibTransId="{ADB8718C-3227-43A7-AED5-A2B7D07E0A7D}"/>
    <dgm:cxn modelId="{8D5FA98A-7D20-4BCA-8452-AB5188A28DEE}" type="presOf" srcId="{A7D92CC7-48E7-46F6-8E5E-D80B8949230F}" destId="{B6E44D20-1BFE-47B6-9247-6C86C39A9A71}" srcOrd="0" destOrd="0" presId="urn:microsoft.com/office/officeart/2008/layout/LinedList"/>
    <dgm:cxn modelId="{9D08E8A1-2492-4D5B-B5DD-BC8DC91A1172}" type="presOf" srcId="{B5FE3800-0A8E-4C6E-B31D-497FF84F5859}" destId="{FA920421-62B5-48D7-ABA1-050B88135AFA}" srcOrd="0" destOrd="0" presId="urn:microsoft.com/office/officeart/2008/layout/LinedList"/>
    <dgm:cxn modelId="{58372ACC-B048-4C01-A0CC-9040B71A457A}" type="presOf" srcId="{7C4A2B99-46C8-4403-9EC8-4CC2A26F96D0}" destId="{9AC7F1F4-0EC8-41A6-BCC5-2DFD4F8BF6FE}" srcOrd="0" destOrd="0" presId="urn:microsoft.com/office/officeart/2008/layout/LinedList"/>
    <dgm:cxn modelId="{99CDEDDA-2F2D-4C14-B676-09AC936B23EC}" srcId="{8666CFB4-AE52-43AC-A4F0-66ABF865F8CF}" destId="{B5FE3800-0A8E-4C6E-B31D-497FF84F5859}" srcOrd="4" destOrd="0" parTransId="{5DCE7396-96C9-4CE0-9C3A-0C123287D22B}" sibTransId="{4C906D27-6666-493F-B386-6918A92456A7}"/>
    <dgm:cxn modelId="{134E0CDD-8E9C-41B6-A24A-709727C8B566}" srcId="{8666CFB4-AE52-43AC-A4F0-66ABF865F8CF}" destId="{59D2EBEF-90F3-4D8D-9660-FF83D974DC7D}" srcOrd="3" destOrd="0" parTransId="{E352AA76-1A95-4566-B7C5-01135E3933AF}" sibTransId="{400B8A48-EC7F-4D57-9FD0-AD6DC2BA5627}"/>
    <dgm:cxn modelId="{8FCE34F4-E000-41E9-AC2E-5F0FC371512C}" type="presOf" srcId="{59D2EBEF-90F3-4D8D-9660-FF83D974DC7D}" destId="{103009C5-DFE3-4EB8-A885-3DC006EDF1CC}" srcOrd="0" destOrd="0" presId="urn:microsoft.com/office/officeart/2008/layout/LinedList"/>
    <dgm:cxn modelId="{24BD30F8-3392-4F74-B76A-3C9D27684761}" srcId="{8666CFB4-AE52-43AC-A4F0-66ABF865F8CF}" destId="{7C4A2B99-46C8-4403-9EC8-4CC2A26F96D0}" srcOrd="0" destOrd="0" parTransId="{A6095E60-EAF3-4C7C-B25A-595B195A6352}" sibTransId="{F3833400-EFF4-4494-A9D9-C187952BDEEE}"/>
    <dgm:cxn modelId="{380B67FA-7AB3-424B-B564-D7AD0A0AD7D8}" type="presParOf" srcId="{24934C09-F6BD-44DE-B334-27F7A328C7C7}" destId="{7C253709-C944-40C9-B64A-B57DE9566F71}" srcOrd="0" destOrd="0" presId="urn:microsoft.com/office/officeart/2008/layout/LinedList"/>
    <dgm:cxn modelId="{C381CDC8-68F8-4CF1-84FA-ECF02F175AE9}" type="presParOf" srcId="{24934C09-F6BD-44DE-B334-27F7A328C7C7}" destId="{BB82F1B1-5453-4838-9B3D-2BF72C12C5BA}" srcOrd="1" destOrd="0" presId="urn:microsoft.com/office/officeart/2008/layout/LinedList"/>
    <dgm:cxn modelId="{20EA60DD-F7E6-4E06-82E9-7287198231F6}" type="presParOf" srcId="{BB82F1B1-5453-4838-9B3D-2BF72C12C5BA}" destId="{9AC7F1F4-0EC8-41A6-BCC5-2DFD4F8BF6FE}" srcOrd="0" destOrd="0" presId="urn:microsoft.com/office/officeart/2008/layout/LinedList"/>
    <dgm:cxn modelId="{F77764A9-EB68-40F7-B344-F7B34F98DB2C}" type="presParOf" srcId="{BB82F1B1-5453-4838-9B3D-2BF72C12C5BA}" destId="{A25ABE97-A3CA-4D31-8AFF-C73C86CACD39}" srcOrd="1" destOrd="0" presId="urn:microsoft.com/office/officeart/2008/layout/LinedList"/>
    <dgm:cxn modelId="{E2357CCA-6670-40BF-B3B0-FAD8771E8DD6}" type="presParOf" srcId="{24934C09-F6BD-44DE-B334-27F7A328C7C7}" destId="{E46664A3-4868-4E00-9E1D-82DD6998D7F8}" srcOrd="2" destOrd="0" presId="urn:microsoft.com/office/officeart/2008/layout/LinedList"/>
    <dgm:cxn modelId="{6E9A1E95-23C8-4E49-84AC-2DB897872123}" type="presParOf" srcId="{24934C09-F6BD-44DE-B334-27F7A328C7C7}" destId="{F9E8999A-CFA3-4425-986F-740CCC7283DE}" srcOrd="3" destOrd="0" presId="urn:microsoft.com/office/officeart/2008/layout/LinedList"/>
    <dgm:cxn modelId="{0DAB2B7C-F204-4817-9C4B-61640DCBF8F3}" type="presParOf" srcId="{F9E8999A-CFA3-4425-986F-740CCC7283DE}" destId="{A2E13F82-CC72-4389-9477-736089F12D53}" srcOrd="0" destOrd="0" presId="urn:microsoft.com/office/officeart/2008/layout/LinedList"/>
    <dgm:cxn modelId="{2C78B483-2D2D-4EF0-8E9B-4B291320A237}" type="presParOf" srcId="{F9E8999A-CFA3-4425-986F-740CCC7283DE}" destId="{FDF6C42B-B18A-4189-B42D-F9D9265FE290}" srcOrd="1" destOrd="0" presId="urn:microsoft.com/office/officeart/2008/layout/LinedList"/>
    <dgm:cxn modelId="{E64D65FD-25F6-406B-962B-DFFA0378FA71}" type="presParOf" srcId="{24934C09-F6BD-44DE-B334-27F7A328C7C7}" destId="{3CD36508-0BE7-4784-A3B7-632B77085D1D}" srcOrd="4" destOrd="0" presId="urn:microsoft.com/office/officeart/2008/layout/LinedList"/>
    <dgm:cxn modelId="{DC6B2BFB-5730-41B3-BE9D-6FECC19BBCBF}" type="presParOf" srcId="{24934C09-F6BD-44DE-B334-27F7A328C7C7}" destId="{31924CDC-8B11-46F9-9C6E-0432E0961719}" srcOrd="5" destOrd="0" presId="urn:microsoft.com/office/officeart/2008/layout/LinedList"/>
    <dgm:cxn modelId="{61015921-284B-459F-95E0-36CA4B7DFBBA}" type="presParOf" srcId="{31924CDC-8B11-46F9-9C6E-0432E0961719}" destId="{B6E44D20-1BFE-47B6-9247-6C86C39A9A71}" srcOrd="0" destOrd="0" presId="urn:microsoft.com/office/officeart/2008/layout/LinedList"/>
    <dgm:cxn modelId="{3FC3A83B-9D35-4598-95A1-67193BFC45C1}" type="presParOf" srcId="{31924CDC-8B11-46F9-9C6E-0432E0961719}" destId="{C663C5D2-E9F3-465F-B8B0-5B233EC04D9C}" srcOrd="1" destOrd="0" presId="urn:microsoft.com/office/officeart/2008/layout/LinedList"/>
    <dgm:cxn modelId="{1039BEB2-602D-4C3C-BD3F-696EF4D6893A}" type="presParOf" srcId="{24934C09-F6BD-44DE-B334-27F7A328C7C7}" destId="{7E5B511D-1D90-41F1-AC36-A646C3C6DE45}" srcOrd="6" destOrd="0" presId="urn:microsoft.com/office/officeart/2008/layout/LinedList"/>
    <dgm:cxn modelId="{C62A4AF5-63C5-45D7-A481-93FD032A1281}" type="presParOf" srcId="{24934C09-F6BD-44DE-B334-27F7A328C7C7}" destId="{971C713D-AC2C-4211-B659-257604D06EFA}" srcOrd="7" destOrd="0" presId="urn:microsoft.com/office/officeart/2008/layout/LinedList"/>
    <dgm:cxn modelId="{6E48A3CB-5846-4178-8830-D7538FCFB5EB}" type="presParOf" srcId="{971C713D-AC2C-4211-B659-257604D06EFA}" destId="{103009C5-DFE3-4EB8-A885-3DC006EDF1CC}" srcOrd="0" destOrd="0" presId="urn:microsoft.com/office/officeart/2008/layout/LinedList"/>
    <dgm:cxn modelId="{FF8A8E12-E83D-4E89-9BB7-E4D357C21A99}" type="presParOf" srcId="{971C713D-AC2C-4211-B659-257604D06EFA}" destId="{15C67D7A-4859-4A3E-AEF7-98A7D8D68A70}" srcOrd="1" destOrd="0" presId="urn:microsoft.com/office/officeart/2008/layout/LinedList"/>
    <dgm:cxn modelId="{1F194DAE-C9D4-43F3-8DE7-1EAF4780B0D0}" type="presParOf" srcId="{24934C09-F6BD-44DE-B334-27F7A328C7C7}" destId="{89DC7020-BEDC-4CCE-B552-AFBAB1A210B0}" srcOrd="8" destOrd="0" presId="urn:microsoft.com/office/officeart/2008/layout/LinedList"/>
    <dgm:cxn modelId="{6CE368A8-78E4-4290-9AD3-CFDAC371C3CC}" type="presParOf" srcId="{24934C09-F6BD-44DE-B334-27F7A328C7C7}" destId="{81748160-F73F-4C0B-A174-56A7F48BDC76}" srcOrd="9" destOrd="0" presId="urn:microsoft.com/office/officeart/2008/layout/LinedList"/>
    <dgm:cxn modelId="{CC3465F0-81E6-4096-862C-5DA03ABC4CE1}" type="presParOf" srcId="{81748160-F73F-4C0B-A174-56A7F48BDC76}" destId="{FA920421-62B5-48D7-ABA1-050B88135AFA}" srcOrd="0" destOrd="0" presId="urn:microsoft.com/office/officeart/2008/layout/LinedList"/>
    <dgm:cxn modelId="{6D8B0B69-4A0C-4DC0-B8E4-3FAAC1434D29}" type="presParOf" srcId="{81748160-F73F-4C0B-A174-56A7F48BDC76}" destId="{24B8C2E0-4758-48DF-9C2A-2A3ECCC02AD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931EE8F-F9D1-4852-B05D-6B24B353619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95EDDDC-4F5C-4572-B3C2-B0F751E0187A}">
      <dgm:prSet/>
      <dgm:spPr/>
      <dgm:t>
        <a:bodyPr/>
        <a:lstStyle/>
        <a:p>
          <a:r>
            <a:rPr lang="en-US"/>
            <a:t>However, seclusion and isolation were still widely used, as it was believed that less stimulus would solve unruly behaviour.</a:t>
          </a:r>
        </a:p>
      </dgm:t>
    </dgm:pt>
    <dgm:pt modelId="{B9049006-9BF7-462E-A39B-FB3F3AE75F2C}" type="parTrans" cxnId="{FE977C39-59AD-4E0A-8BA0-FD0B3ADC2C07}">
      <dgm:prSet/>
      <dgm:spPr/>
      <dgm:t>
        <a:bodyPr/>
        <a:lstStyle/>
        <a:p>
          <a:endParaRPr lang="en-US"/>
        </a:p>
      </dgm:t>
    </dgm:pt>
    <dgm:pt modelId="{D529BC80-5DF3-4410-A61F-EBEBCC659D76}" type="sibTrans" cxnId="{FE977C39-59AD-4E0A-8BA0-FD0B3ADC2C07}">
      <dgm:prSet/>
      <dgm:spPr/>
      <dgm:t>
        <a:bodyPr/>
        <a:lstStyle/>
        <a:p>
          <a:endParaRPr lang="en-US"/>
        </a:p>
      </dgm:t>
    </dgm:pt>
    <dgm:pt modelId="{CFCF71B2-AFD8-4235-9B37-030DACF4406F}">
      <dgm:prSet/>
      <dgm:spPr/>
      <dgm:t>
        <a:bodyPr/>
        <a:lstStyle/>
        <a:p>
          <a:r>
            <a:rPr lang="en-US"/>
            <a:t>The Metropolitan Commissioners supported Conolly's use of padded cells. </a:t>
          </a:r>
        </a:p>
      </dgm:t>
    </dgm:pt>
    <dgm:pt modelId="{FB1BBFC0-62E0-457B-B621-F411E88423F3}" type="parTrans" cxnId="{065AA237-D20B-43DE-958C-6C91FE914CAE}">
      <dgm:prSet/>
      <dgm:spPr/>
      <dgm:t>
        <a:bodyPr/>
        <a:lstStyle/>
        <a:p>
          <a:endParaRPr lang="en-US"/>
        </a:p>
      </dgm:t>
    </dgm:pt>
    <dgm:pt modelId="{43B9F07F-00D8-46BD-8099-B817A123ED53}" type="sibTrans" cxnId="{065AA237-D20B-43DE-958C-6C91FE914CAE}">
      <dgm:prSet/>
      <dgm:spPr/>
      <dgm:t>
        <a:bodyPr/>
        <a:lstStyle/>
        <a:p>
          <a:endParaRPr lang="en-US"/>
        </a:p>
      </dgm:t>
    </dgm:pt>
    <dgm:pt modelId="{46979907-FEAF-4A4E-84E2-9F02075C5CFE}" type="pres">
      <dgm:prSet presAssocID="{1931EE8F-F9D1-4852-B05D-6B24B353619C}" presName="linear" presStyleCnt="0">
        <dgm:presLayoutVars>
          <dgm:animLvl val="lvl"/>
          <dgm:resizeHandles val="exact"/>
        </dgm:presLayoutVars>
      </dgm:prSet>
      <dgm:spPr/>
    </dgm:pt>
    <dgm:pt modelId="{3771FD32-4F74-41C9-921F-E0C2938C740B}" type="pres">
      <dgm:prSet presAssocID="{C95EDDDC-4F5C-4572-B3C2-B0F751E0187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AEB9091-295F-4F5E-9B83-642DB1E78CD3}" type="pres">
      <dgm:prSet presAssocID="{D529BC80-5DF3-4410-A61F-EBEBCC659D76}" presName="spacer" presStyleCnt="0"/>
      <dgm:spPr/>
    </dgm:pt>
    <dgm:pt modelId="{D7168D07-7442-4B68-8A47-B3FBB1C54087}" type="pres">
      <dgm:prSet presAssocID="{CFCF71B2-AFD8-4235-9B37-030DACF4406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65AA237-D20B-43DE-958C-6C91FE914CAE}" srcId="{1931EE8F-F9D1-4852-B05D-6B24B353619C}" destId="{CFCF71B2-AFD8-4235-9B37-030DACF4406F}" srcOrd="1" destOrd="0" parTransId="{FB1BBFC0-62E0-457B-B621-F411E88423F3}" sibTransId="{43B9F07F-00D8-46BD-8099-B817A123ED53}"/>
    <dgm:cxn modelId="{FE977C39-59AD-4E0A-8BA0-FD0B3ADC2C07}" srcId="{1931EE8F-F9D1-4852-B05D-6B24B353619C}" destId="{C95EDDDC-4F5C-4572-B3C2-B0F751E0187A}" srcOrd="0" destOrd="0" parTransId="{B9049006-9BF7-462E-A39B-FB3F3AE75F2C}" sibTransId="{D529BC80-5DF3-4410-A61F-EBEBCC659D76}"/>
    <dgm:cxn modelId="{B98F4A98-D306-4B03-8D72-64B799BDC659}" type="presOf" srcId="{CFCF71B2-AFD8-4235-9B37-030DACF4406F}" destId="{D7168D07-7442-4B68-8A47-B3FBB1C54087}" srcOrd="0" destOrd="0" presId="urn:microsoft.com/office/officeart/2005/8/layout/vList2"/>
    <dgm:cxn modelId="{5FF1A1DE-7DAB-4750-BAB7-21677014730D}" type="presOf" srcId="{1931EE8F-F9D1-4852-B05D-6B24B353619C}" destId="{46979907-FEAF-4A4E-84E2-9F02075C5CFE}" srcOrd="0" destOrd="0" presId="urn:microsoft.com/office/officeart/2005/8/layout/vList2"/>
    <dgm:cxn modelId="{937AD5E8-FAA6-46C5-9F13-61E3E194AD0A}" type="presOf" srcId="{C95EDDDC-4F5C-4572-B3C2-B0F751E0187A}" destId="{3771FD32-4F74-41C9-921F-E0C2938C740B}" srcOrd="0" destOrd="0" presId="urn:microsoft.com/office/officeart/2005/8/layout/vList2"/>
    <dgm:cxn modelId="{A6BCC4FA-3679-4C3D-9664-CF27C1E86D62}" type="presParOf" srcId="{46979907-FEAF-4A4E-84E2-9F02075C5CFE}" destId="{3771FD32-4F74-41C9-921F-E0C2938C740B}" srcOrd="0" destOrd="0" presId="urn:microsoft.com/office/officeart/2005/8/layout/vList2"/>
    <dgm:cxn modelId="{174FFCDA-DF23-4091-8234-98F8C11CF0B5}" type="presParOf" srcId="{46979907-FEAF-4A4E-84E2-9F02075C5CFE}" destId="{CAEB9091-295F-4F5E-9B83-642DB1E78CD3}" srcOrd="1" destOrd="0" presId="urn:microsoft.com/office/officeart/2005/8/layout/vList2"/>
    <dgm:cxn modelId="{1A10EC90-B3E2-4F94-A18D-263D4E23A316}" type="presParOf" srcId="{46979907-FEAF-4A4E-84E2-9F02075C5CFE}" destId="{D7168D07-7442-4B68-8A47-B3FBB1C5408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2BC4A7E-F3A7-45A6-9C3F-D83D19637832}" type="doc">
      <dgm:prSet loTypeId="urn:microsoft.com/office/officeart/2005/8/layout/vList2" loCatId="list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995366D6-BF46-4729-9963-7168FE971093}">
      <dgm:prSet/>
      <dgm:spPr/>
      <dgm:t>
        <a:bodyPr/>
        <a:lstStyle/>
        <a:p>
          <a:r>
            <a:rPr lang="en-US"/>
            <a:t>The asylums were victims of their own success over time. </a:t>
          </a:r>
        </a:p>
      </dgm:t>
    </dgm:pt>
    <dgm:pt modelId="{556B3A0E-88A8-451F-935C-27DA7115DF49}" type="parTrans" cxnId="{2790F9F3-4AF8-49B3-86EA-519D68BEBE8D}">
      <dgm:prSet/>
      <dgm:spPr/>
      <dgm:t>
        <a:bodyPr/>
        <a:lstStyle/>
        <a:p>
          <a:endParaRPr lang="en-US"/>
        </a:p>
      </dgm:t>
    </dgm:pt>
    <dgm:pt modelId="{6243FCE1-0ABB-4034-8AEB-250FE527CFC7}" type="sibTrans" cxnId="{2790F9F3-4AF8-49B3-86EA-519D68BEBE8D}">
      <dgm:prSet/>
      <dgm:spPr/>
      <dgm:t>
        <a:bodyPr/>
        <a:lstStyle/>
        <a:p>
          <a:endParaRPr lang="en-US"/>
        </a:p>
      </dgm:t>
    </dgm:pt>
    <dgm:pt modelId="{0E007BC8-788F-431C-B7CC-A2825E5AB68C}">
      <dgm:prSet/>
      <dgm:spPr/>
      <dgm:t>
        <a:bodyPr/>
        <a:lstStyle/>
        <a:p>
          <a:r>
            <a:rPr lang="en-US"/>
            <a:t>As they became more successful, more people were admitted, conditions worsened.</a:t>
          </a:r>
        </a:p>
      </dgm:t>
    </dgm:pt>
    <dgm:pt modelId="{A27D8865-F3E6-4F39-8DF5-23111CA74F37}" type="parTrans" cxnId="{E51A9E63-65FA-48DF-8948-D22B477E17F7}">
      <dgm:prSet/>
      <dgm:spPr/>
      <dgm:t>
        <a:bodyPr/>
        <a:lstStyle/>
        <a:p>
          <a:endParaRPr lang="en-US"/>
        </a:p>
      </dgm:t>
    </dgm:pt>
    <dgm:pt modelId="{352648D4-C6F9-4981-8304-1DC0CA1DDD8B}" type="sibTrans" cxnId="{E51A9E63-65FA-48DF-8948-D22B477E17F7}">
      <dgm:prSet/>
      <dgm:spPr/>
      <dgm:t>
        <a:bodyPr/>
        <a:lstStyle/>
        <a:p>
          <a:endParaRPr lang="en-US"/>
        </a:p>
      </dgm:t>
    </dgm:pt>
    <dgm:pt modelId="{5424D4C8-5D46-4C79-BA06-78A730A9AA6E}">
      <dgm:prSet/>
      <dgm:spPr/>
      <dgm:t>
        <a:bodyPr/>
        <a:lstStyle/>
        <a:p>
          <a:r>
            <a:rPr lang="en-US"/>
            <a:t>Abuse became rampant, a lack of hygienic conditions and increases in deaths. </a:t>
          </a:r>
        </a:p>
      </dgm:t>
    </dgm:pt>
    <dgm:pt modelId="{B885085C-75A3-4D24-81A3-DF371FFF91F4}" type="parTrans" cxnId="{5D47AE67-8A42-4D87-8C96-06ADE46F3F55}">
      <dgm:prSet/>
      <dgm:spPr/>
      <dgm:t>
        <a:bodyPr/>
        <a:lstStyle/>
        <a:p>
          <a:endParaRPr lang="en-US"/>
        </a:p>
      </dgm:t>
    </dgm:pt>
    <dgm:pt modelId="{C1AA7B1D-1996-485A-82A4-AF4A68B28E86}" type="sibTrans" cxnId="{5D47AE67-8A42-4D87-8C96-06ADE46F3F55}">
      <dgm:prSet/>
      <dgm:spPr/>
      <dgm:t>
        <a:bodyPr/>
        <a:lstStyle/>
        <a:p>
          <a:endParaRPr lang="en-US"/>
        </a:p>
      </dgm:t>
    </dgm:pt>
    <dgm:pt modelId="{90A1742F-C1F5-49BE-A79C-0521C880C542}">
      <dgm:prSet/>
      <dgm:spPr/>
      <dgm:t>
        <a:bodyPr/>
        <a:lstStyle/>
        <a:p>
          <a:r>
            <a:rPr lang="en-US"/>
            <a:t>Where could the care go?</a:t>
          </a:r>
        </a:p>
      </dgm:t>
    </dgm:pt>
    <dgm:pt modelId="{C11EF2FD-B093-476C-9641-75FC98FCC461}" type="parTrans" cxnId="{F9A6C8C3-B377-41A8-9E91-52E23E955312}">
      <dgm:prSet/>
      <dgm:spPr/>
      <dgm:t>
        <a:bodyPr/>
        <a:lstStyle/>
        <a:p>
          <a:endParaRPr lang="en-US"/>
        </a:p>
      </dgm:t>
    </dgm:pt>
    <dgm:pt modelId="{E4570BE7-A77B-4709-AC1C-9916B5E9DD5C}" type="sibTrans" cxnId="{F9A6C8C3-B377-41A8-9E91-52E23E955312}">
      <dgm:prSet/>
      <dgm:spPr/>
      <dgm:t>
        <a:bodyPr/>
        <a:lstStyle/>
        <a:p>
          <a:endParaRPr lang="en-US"/>
        </a:p>
      </dgm:t>
    </dgm:pt>
    <dgm:pt modelId="{B4953B3C-D4D5-49C6-BCF0-3A1844D88E61}" type="pres">
      <dgm:prSet presAssocID="{12BC4A7E-F3A7-45A6-9C3F-D83D19637832}" presName="linear" presStyleCnt="0">
        <dgm:presLayoutVars>
          <dgm:animLvl val="lvl"/>
          <dgm:resizeHandles val="exact"/>
        </dgm:presLayoutVars>
      </dgm:prSet>
      <dgm:spPr/>
    </dgm:pt>
    <dgm:pt modelId="{2336D1C9-38F5-44F2-9DA6-0A487491F942}" type="pres">
      <dgm:prSet presAssocID="{995366D6-BF46-4729-9963-7168FE97109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D02E1D2-86FB-4673-B3ED-39524500A7FE}" type="pres">
      <dgm:prSet presAssocID="{6243FCE1-0ABB-4034-8AEB-250FE527CFC7}" presName="spacer" presStyleCnt="0"/>
      <dgm:spPr/>
    </dgm:pt>
    <dgm:pt modelId="{91B3938F-095E-4574-A789-5D10FCD1A886}" type="pres">
      <dgm:prSet presAssocID="{0E007BC8-788F-431C-B7CC-A2825E5AB68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AE00385-8EC4-412C-99E0-6050D22F3CFE}" type="pres">
      <dgm:prSet presAssocID="{352648D4-C6F9-4981-8304-1DC0CA1DDD8B}" presName="spacer" presStyleCnt="0"/>
      <dgm:spPr/>
    </dgm:pt>
    <dgm:pt modelId="{15D83D91-51F0-4C5D-BA9F-5D1FE5E03EFF}" type="pres">
      <dgm:prSet presAssocID="{5424D4C8-5D46-4C79-BA06-78A730A9AA6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17F83CA-81D5-48FA-86B6-B1F54B6443F9}" type="pres">
      <dgm:prSet presAssocID="{C1AA7B1D-1996-485A-82A4-AF4A68B28E86}" presName="spacer" presStyleCnt="0"/>
      <dgm:spPr/>
    </dgm:pt>
    <dgm:pt modelId="{05A3901E-970B-4E36-AF6D-7B615EA59AC8}" type="pres">
      <dgm:prSet presAssocID="{90A1742F-C1F5-49BE-A79C-0521C880C54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5CF5B11-EEB6-48DD-BF00-D87131941CFC}" type="presOf" srcId="{5424D4C8-5D46-4C79-BA06-78A730A9AA6E}" destId="{15D83D91-51F0-4C5D-BA9F-5D1FE5E03EFF}" srcOrd="0" destOrd="0" presId="urn:microsoft.com/office/officeart/2005/8/layout/vList2"/>
    <dgm:cxn modelId="{2C80831C-1F6F-4CF0-9232-B3CC216E843E}" type="presOf" srcId="{12BC4A7E-F3A7-45A6-9C3F-D83D19637832}" destId="{B4953B3C-D4D5-49C6-BCF0-3A1844D88E61}" srcOrd="0" destOrd="0" presId="urn:microsoft.com/office/officeart/2005/8/layout/vList2"/>
    <dgm:cxn modelId="{E51A9E63-65FA-48DF-8948-D22B477E17F7}" srcId="{12BC4A7E-F3A7-45A6-9C3F-D83D19637832}" destId="{0E007BC8-788F-431C-B7CC-A2825E5AB68C}" srcOrd="1" destOrd="0" parTransId="{A27D8865-F3E6-4F39-8DF5-23111CA74F37}" sibTransId="{352648D4-C6F9-4981-8304-1DC0CA1DDD8B}"/>
    <dgm:cxn modelId="{5D47AE67-8A42-4D87-8C96-06ADE46F3F55}" srcId="{12BC4A7E-F3A7-45A6-9C3F-D83D19637832}" destId="{5424D4C8-5D46-4C79-BA06-78A730A9AA6E}" srcOrd="2" destOrd="0" parTransId="{B885085C-75A3-4D24-81A3-DF371FFF91F4}" sibTransId="{C1AA7B1D-1996-485A-82A4-AF4A68B28E86}"/>
    <dgm:cxn modelId="{DBDA4573-1D6F-4822-8204-8080D81208F0}" type="presOf" srcId="{90A1742F-C1F5-49BE-A79C-0521C880C542}" destId="{05A3901E-970B-4E36-AF6D-7B615EA59AC8}" srcOrd="0" destOrd="0" presId="urn:microsoft.com/office/officeart/2005/8/layout/vList2"/>
    <dgm:cxn modelId="{F9A6C8C3-B377-41A8-9E91-52E23E955312}" srcId="{12BC4A7E-F3A7-45A6-9C3F-D83D19637832}" destId="{90A1742F-C1F5-49BE-A79C-0521C880C542}" srcOrd="3" destOrd="0" parTransId="{C11EF2FD-B093-476C-9641-75FC98FCC461}" sibTransId="{E4570BE7-A77B-4709-AC1C-9916B5E9DD5C}"/>
    <dgm:cxn modelId="{2790F9F3-4AF8-49B3-86EA-519D68BEBE8D}" srcId="{12BC4A7E-F3A7-45A6-9C3F-D83D19637832}" destId="{995366D6-BF46-4729-9963-7168FE971093}" srcOrd="0" destOrd="0" parTransId="{556B3A0E-88A8-451F-935C-27DA7115DF49}" sibTransId="{6243FCE1-0ABB-4034-8AEB-250FE527CFC7}"/>
    <dgm:cxn modelId="{A5EDD6F6-C339-4101-B4DF-48EDADF34EBA}" type="presOf" srcId="{0E007BC8-788F-431C-B7CC-A2825E5AB68C}" destId="{91B3938F-095E-4574-A789-5D10FCD1A886}" srcOrd="0" destOrd="0" presId="urn:microsoft.com/office/officeart/2005/8/layout/vList2"/>
    <dgm:cxn modelId="{83634DFC-1FCA-454D-8441-7A6C2B8599BD}" type="presOf" srcId="{995366D6-BF46-4729-9963-7168FE971093}" destId="{2336D1C9-38F5-44F2-9DA6-0A487491F942}" srcOrd="0" destOrd="0" presId="urn:microsoft.com/office/officeart/2005/8/layout/vList2"/>
    <dgm:cxn modelId="{64361268-C504-427F-B772-55F275F32787}" type="presParOf" srcId="{B4953B3C-D4D5-49C6-BCF0-3A1844D88E61}" destId="{2336D1C9-38F5-44F2-9DA6-0A487491F942}" srcOrd="0" destOrd="0" presId="urn:microsoft.com/office/officeart/2005/8/layout/vList2"/>
    <dgm:cxn modelId="{69E11055-6C09-4F5B-A37D-31F1EF13FF34}" type="presParOf" srcId="{B4953B3C-D4D5-49C6-BCF0-3A1844D88E61}" destId="{DD02E1D2-86FB-4673-B3ED-39524500A7FE}" srcOrd="1" destOrd="0" presId="urn:microsoft.com/office/officeart/2005/8/layout/vList2"/>
    <dgm:cxn modelId="{7D7A4EDB-0AEE-41BA-9606-2FEAEF9CF68B}" type="presParOf" srcId="{B4953B3C-D4D5-49C6-BCF0-3A1844D88E61}" destId="{91B3938F-095E-4574-A789-5D10FCD1A886}" srcOrd="2" destOrd="0" presId="urn:microsoft.com/office/officeart/2005/8/layout/vList2"/>
    <dgm:cxn modelId="{0FA213AF-5F70-4CF7-AF1D-082E3556D53A}" type="presParOf" srcId="{B4953B3C-D4D5-49C6-BCF0-3A1844D88E61}" destId="{3AE00385-8EC4-412C-99E0-6050D22F3CFE}" srcOrd="3" destOrd="0" presId="urn:microsoft.com/office/officeart/2005/8/layout/vList2"/>
    <dgm:cxn modelId="{AA5E02CD-46F1-49FF-A9EE-8DD1B1DA5471}" type="presParOf" srcId="{B4953B3C-D4D5-49C6-BCF0-3A1844D88E61}" destId="{15D83D91-51F0-4C5D-BA9F-5D1FE5E03EFF}" srcOrd="4" destOrd="0" presId="urn:microsoft.com/office/officeart/2005/8/layout/vList2"/>
    <dgm:cxn modelId="{A26CA4FF-2B2A-43A1-8E13-F4A34CA1EE28}" type="presParOf" srcId="{B4953B3C-D4D5-49C6-BCF0-3A1844D88E61}" destId="{417F83CA-81D5-48FA-86B6-B1F54B6443F9}" srcOrd="5" destOrd="0" presId="urn:microsoft.com/office/officeart/2005/8/layout/vList2"/>
    <dgm:cxn modelId="{396B44C4-9FF7-441F-93D0-71C90F3BD9B4}" type="presParOf" srcId="{B4953B3C-D4D5-49C6-BCF0-3A1844D88E61}" destId="{05A3901E-970B-4E36-AF6D-7B615EA59AC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C0EAE964-7869-44F7-844A-0E8551FF700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87B35BB-F15E-4192-9353-0FC6D93910B6}">
      <dgm:prSet/>
      <dgm:spPr/>
      <dgm:t>
        <a:bodyPr/>
        <a:lstStyle/>
        <a:p>
          <a:r>
            <a:rPr lang="en-US"/>
            <a:t>It was around the late 19th Century and early 20th Century that the idea of 'breeding out defects' was popularised.</a:t>
          </a:r>
        </a:p>
      </dgm:t>
    </dgm:pt>
    <dgm:pt modelId="{5183E8C6-5D1A-4C37-BE9D-4BD974475773}" type="parTrans" cxnId="{BBC6BE39-E2FE-46EC-A53D-298C4628AA10}">
      <dgm:prSet/>
      <dgm:spPr/>
      <dgm:t>
        <a:bodyPr/>
        <a:lstStyle/>
        <a:p>
          <a:endParaRPr lang="en-US"/>
        </a:p>
      </dgm:t>
    </dgm:pt>
    <dgm:pt modelId="{FFE26EF8-CD9D-41A3-B939-86F092BD52CE}" type="sibTrans" cxnId="{BBC6BE39-E2FE-46EC-A53D-298C4628AA10}">
      <dgm:prSet/>
      <dgm:spPr/>
      <dgm:t>
        <a:bodyPr/>
        <a:lstStyle/>
        <a:p>
          <a:endParaRPr lang="en-US"/>
        </a:p>
      </dgm:t>
    </dgm:pt>
    <dgm:pt modelId="{FF5551EC-84A6-449B-BE19-3AED1B3D8CBD}">
      <dgm:prSet/>
      <dgm:spPr/>
      <dgm:t>
        <a:bodyPr/>
        <a:lstStyle/>
        <a:p>
          <a:r>
            <a:rPr lang="en-US"/>
            <a:t>The Nazi regime and Aktion T4 turned psychiatric centres into killing machines.</a:t>
          </a:r>
        </a:p>
      </dgm:t>
    </dgm:pt>
    <dgm:pt modelId="{CB502E0F-6DB4-4FC4-AC69-F06F9E9E4BEB}" type="parTrans" cxnId="{2F3B4B6F-1A97-4D04-A557-A6A1D19CF898}">
      <dgm:prSet/>
      <dgm:spPr/>
      <dgm:t>
        <a:bodyPr/>
        <a:lstStyle/>
        <a:p>
          <a:endParaRPr lang="en-US"/>
        </a:p>
      </dgm:t>
    </dgm:pt>
    <dgm:pt modelId="{F7719560-3510-45B0-9084-89886E8D0D93}" type="sibTrans" cxnId="{2F3B4B6F-1A97-4D04-A557-A6A1D19CF898}">
      <dgm:prSet/>
      <dgm:spPr/>
      <dgm:t>
        <a:bodyPr/>
        <a:lstStyle/>
        <a:p>
          <a:endParaRPr lang="en-US"/>
        </a:p>
      </dgm:t>
    </dgm:pt>
    <dgm:pt modelId="{1438958F-8C66-4384-B91A-0A394080BE14}">
      <dgm:prSet/>
      <dgm:spPr/>
      <dgm:t>
        <a:bodyPr/>
        <a:lstStyle/>
        <a:p>
          <a:r>
            <a:rPr lang="en-US"/>
            <a:t>More than 5000 children and 200,000 disabled adults were killed. </a:t>
          </a:r>
        </a:p>
      </dgm:t>
    </dgm:pt>
    <dgm:pt modelId="{A14C3777-9718-423E-9ED4-01A6195464D1}" type="parTrans" cxnId="{59F14DDB-5C60-4A47-8F2E-D137DF901F78}">
      <dgm:prSet/>
      <dgm:spPr/>
      <dgm:t>
        <a:bodyPr/>
        <a:lstStyle/>
        <a:p>
          <a:endParaRPr lang="en-US"/>
        </a:p>
      </dgm:t>
    </dgm:pt>
    <dgm:pt modelId="{54AE63F5-B43F-43CC-B1FE-B2AF2C60F026}" type="sibTrans" cxnId="{59F14DDB-5C60-4A47-8F2E-D137DF901F78}">
      <dgm:prSet/>
      <dgm:spPr/>
      <dgm:t>
        <a:bodyPr/>
        <a:lstStyle/>
        <a:p>
          <a:endParaRPr lang="en-US"/>
        </a:p>
      </dgm:t>
    </dgm:pt>
    <dgm:pt modelId="{52A1A99B-7BFC-47A4-92EA-A4D2A71BEA53}">
      <dgm:prSet/>
      <dgm:spPr/>
      <dgm:t>
        <a:bodyPr/>
        <a:lstStyle/>
        <a:p>
          <a:r>
            <a:rPr lang="en-US"/>
            <a:t>This was the catalyst for a deinstitutionalised approach for the latter half of the 20th Century</a:t>
          </a:r>
        </a:p>
      </dgm:t>
    </dgm:pt>
    <dgm:pt modelId="{463229AA-7C73-403A-A3B4-AE9B10BC416B}" type="parTrans" cxnId="{26F93F46-3A2D-4B23-B22F-1EE343195539}">
      <dgm:prSet/>
      <dgm:spPr/>
      <dgm:t>
        <a:bodyPr/>
        <a:lstStyle/>
        <a:p>
          <a:endParaRPr lang="en-US"/>
        </a:p>
      </dgm:t>
    </dgm:pt>
    <dgm:pt modelId="{129EAA21-91B0-4D2F-92D1-756721E4F6D5}" type="sibTrans" cxnId="{26F93F46-3A2D-4B23-B22F-1EE343195539}">
      <dgm:prSet/>
      <dgm:spPr/>
      <dgm:t>
        <a:bodyPr/>
        <a:lstStyle/>
        <a:p>
          <a:endParaRPr lang="en-US"/>
        </a:p>
      </dgm:t>
    </dgm:pt>
    <dgm:pt modelId="{99675974-72D3-43F1-A949-00B114A088BA}" type="pres">
      <dgm:prSet presAssocID="{C0EAE964-7869-44F7-844A-0E8551FF7005}" presName="vert0" presStyleCnt="0">
        <dgm:presLayoutVars>
          <dgm:dir/>
          <dgm:animOne val="branch"/>
          <dgm:animLvl val="lvl"/>
        </dgm:presLayoutVars>
      </dgm:prSet>
      <dgm:spPr/>
    </dgm:pt>
    <dgm:pt modelId="{F2557E4F-FC3E-4453-91BD-06DE3CC852F2}" type="pres">
      <dgm:prSet presAssocID="{087B35BB-F15E-4192-9353-0FC6D93910B6}" presName="thickLine" presStyleLbl="alignNode1" presStyleIdx="0" presStyleCnt="4"/>
      <dgm:spPr/>
    </dgm:pt>
    <dgm:pt modelId="{F6AF9BE2-883F-463A-AB26-6AF50227E4B4}" type="pres">
      <dgm:prSet presAssocID="{087B35BB-F15E-4192-9353-0FC6D93910B6}" presName="horz1" presStyleCnt="0"/>
      <dgm:spPr/>
    </dgm:pt>
    <dgm:pt modelId="{FCA8F199-6C1E-446B-AD19-65BDBE515995}" type="pres">
      <dgm:prSet presAssocID="{087B35BB-F15E-4192-9353-0FC6D93910B6}" presName="tx1" presStyleLbl="revTx" presStyleIdx="0" presStyleCnt="4"/>
      <dgm:spPr/>
    </dgm:pt>
    <dgm:pt modelId="{39EF9283-6675-4749-B80E-9E86BE12CC79}" type="pres">
      <dgm:prSet presAssocID="{087B35BB-F15E-4192-9353-0FC6D93910B6}" presName="vert1" presStyleCnt="0"/>
      <dgm:spPr/>
    </dgm:pt>
    <dgm:pt modelId="{E2EB2433-D6DB-497C-B5FC-E4F2147EC0D0}" type="pres">
      <dgm:prSet presAssocID="{FF5551EC-84A6-449B-BE19-3AED1B3D8CBD}" presName="thickLine" presStyleLbl="alignNode1" presStyleIdx="1" presStyleCnt="4"/>
      <dgm:spPr/>
    </dgm:pt>
    <dgm:pt modelId="{24971662-8556-410B-B6A4-A85001988875}" type="pres">
      <dgm:prSet presAssocID="{FF5551EC-84A6-449B-BE19-3AED1B3D8CBD}" presName="horz1" presStyleCnt="0"/>
      <dgm:spPr/>
    </dgm:pt>
    <dgm:pt modelId="{F0729B4F-7F46-4E2D-BA28-59F1B2C60D8E}" type="pres">
      <dgm:prSet presAssocID="{FF5551EC-84A6-449B-BE19-3AED1B3D8CBD}" presName="tx1" presStyleLbl="revTx" presStyleIdx="1" presStyleCnt="4"/>
      <dgm:spPr/>
    </dgm:pt>
    <dgm:pt modelId="{8BDB4C4E-974C-4D93-BCC4-9B9B02E8B6FE}" type="pres">
      <dgm:prSet presAssocID="{FF5551EC-84A6-449B-BE19-3AED1B3D8CBD}" presName="vert1" presStyleCnt="0"/>
      <dgm:spPr/>
    </dgm:pt>
    <dgm:pt modelId="{A14AAC3F-8906-4C28-B30C-0DCFA6BE0AC6}" type="pres">
      <dgm:prSet presAssocID="{1438958F-8C66-4384-B91A-0A394080BE14}" presName="thickLine" presStyleLbl="alignNode1" presStyleIdx="2" presStyleCnt="4"/>
      <dgm:spPr/>
    </dgm:pt>
    <dgm:pt modelId="{63E3F366-2661-4F93-933B-D3506AEA5CD4}" type="pres">
      <dgm:prSet presAssocID="{1438958F-8C66-4384-B91A-0A394080BE14}" presName="horz1" presStyleCnt="0"/>
      <dgm:spPr/>
    </dgm:pt>
    <dgm:pt modelId="{0D261A47-A138-41AA-8A6C-726BCB94B9F5}" type="pres">
      <dgm:prSet presAssocID="{1438958F-8C66-4384-B91A-0A394080BE14}" presName="tx1" presStyleLbl="revTx" presStyleIdx="2" presStyleCnt="4"/>
      <dgm:spPr/>
    </dgm:pt>
    <dgm:pt modelId="{15B0B175-3578-474D-AC1F-9FD87CE93AEB}" type="pres">
      <dgm:prSet presAssocID="{1438958F-8C66-4384-B91A-0A394080BE14}" presName="vert1" presStyleCnt="0"/>
      <dgm:spPr/>
    </dgm:pt>
    <dgm:pt modelId="{DA9296BE-BE09-4746-BD84-A228F12F5A0E}" type="pres">
      <dgm:prSet presAssocID="{52A1A99B-7BFC-47A4-92EA-A4D2A71BEA53}" presName="thickLine" presStyleLbl="alignNode1" presStyleIdx="3" presStyleCnt="4"/>
      <dgm:spPr/>
    </dgm:pt>
    <dgm:pt modelId="{DBF3F78C-5077-4EDF-B558-253D7B8875CF}" type="pres">
      <dgm:prSet presAssocID="{52A1A99B-7BFC-47A4-92EA-A4D2A71BEA53}" presName="horz1" presStyleCnt="0"/>
      <dgm:spPr/>
    </dgm:pt>
    <dgm:pt modelId="{311058CD-CBAE-4319-BB86-CDDDED169AB7}" type="pres">
      <dgm:prSet presAssocID="{52A1A99B-7BFC-47A4-92EA-A4D2A71BEA53}" presName="tx1" presStyleLbl="revTx" presStyleIdx="3" presStyleCnt="4"/>
      <dgm:spPr/>
    </dgm:pt>
    <dgm:pt modelId="{0AD02932-358A-402A-8D72-A6D2707007E2}" type="pres">
      <dgm:prSet presAssocID="{52A1A99B-7BFC-47A4-92EA-A4D2A71BEA53}" presName="vert1" presStyleCnt="0"/>
      <dgm:spPr/>
    </dgm:pt>
  </dgm:ptLst>
  <dgm:cxnLst>
    <dgm:cxn modelId="{0C188615-C60B-428B-B6F7-2CC8E177F7A6}" type="presOf" srcId="{52A1A99B-7BFC-47A4-92EA-A4D2A71BEA53}" destId="{311058CD-CBAE-4319-BB86-CDDDED169AB7}" srcOrd="0" destOrd="0" presId="urn:microsoft.com/office/officeart/2008/layout/LinedList"/>
    <dgm:cxn modelId="{BBC6BE39-E2FE-46EC-A53D-298C4628AA10}" srcId="{C0EAE964-7869-44F7-844A-0E8551FF7005}" destId="{087B35BB-F15E-4192-9353-0FC6D93910B6}" srcOrd="0" destOrd="0" parTransId="{5183E8C6-5D1A-4C37-BE9D-4BD974475773}" sibTransId="{FFE26EF8-CD9D-41A3-B939-86F092BD52CE}"/>
    <dgm:cxn modelId="{493F585E-0177-4987-8A9D-80DACBA4C957}" type="presOf" srcId="{C0EAE964-7869-44F7-844A-0E8551FF7005}" destId="{99675974-72D3-43F1-A949-00B114A088BA}" srcOrd="0" destOrd="0" presId="urn:microsoft.com/office/officeart/2008/layout/LinedList"/>
    <dgm:cxn modelId="{2E4CF042-719C-4C26-86DF-367835F89BF5}" type="presOf" srcId="{1438958F-8C66-4384-B91A-0A394080BE14}" destId="{0D261A47-A138-41AA-8A6C-726BCB94B9F5}" srcOrd="0" destOrd="0" presId="urn:microsoft.com/office/officeart/2008/layout/LinedList"/>
    <dgm:cxn modelId="{26F93F46-3A2D-4B23-B22F-1EE343195539}" srcId="{C0EAE964-7869-44F7-844A-0E8551FF7005}" destId="{52A1A99B-7BFC-47A4-92EA-A4D2A71BEA53}" srcOrd="3" destOrd="0" parTransId="{463229AA-7C73-403A-A3B4-AE9B10BC416B}" sibTransId="{129EAA21-91B0-4D2F-92D1-756721E4F6D5}"/>
    <dgm:cxn modelId="{2F3B4B6F-1A97-4D04-A557-A6A1D19CF898}" srcId="{C0EAE964-7869-44F7-844A-0E8551FF7005}" destId="{FF5551EC-84A6-449B-BE19-3AED1B3D8CBD}" srcOrd="1" destOrd="0" parTransId="{CB502E0F-6DB4-4FC4-AC69-F06F9E9E4BEB}" sibTransId="{F7719560-3510-45B0-9084-89886E8D0D93}"/>
    <dgm:cxn modelId="{80000589-1518-4D70-9373-61BFF83F63CA}" type="presOf" srcId="{FF5551EC-84A6-449B-BE19-3AED1B3D8CBD}" destId="{F0729B4F-7F46-4E2D-BA28-59F1B2C60D8E}" srcOrd="0" destOrd="0" presId="urn:microsoft.com/office/officeart/2008/layout/LinedList"/>
    <dgm:cxn modelId="{59F14DDB-5C60-4A47-8F2E-D137DF901F78}" srcId="{C0EAE964-7869-44F7-844A-0E8551FF7005}" destId="{1438958F-8C66-4384-B91A-0A394080BE14}" srcOrd="2" destOrd="0" parTransId="{A14C3777-9718-423E-9ED4-01A6195464D1}" sibTransId="{54AE63F5-B43F-43CC-B1FE-B2AF2C60F026}"/>
    <dgm:cxn modelId="{2F9C28FA-9D80-4F5D-8772-838071516BF6}" type="presOf" srcId="{087B35BB-F15E-4192-9353-0FC6D93910B6}" destId="{FCA8F199-6C1E-446B-AD19-65BDBE515995}" srcOrd="0" destOrd="0" presId="urn:microsoft.com/office/officeart/2008/layout/LinedList"/>
    <dgm:cxn modelId="{D7B8C351-BD66-4ECF-B4DD-2A76363E072B}" type="presParOf" srcId="{99675974-72D3-43F1-A949-00B114A088BA}" destId="{F2557E4F-FC3E-4453-91BD-06DE3CC852F2}" srcOrd="0" destOrd="0" presId="urn:microsoft.com/office/officeart/2008/layout/LinedList"/>
    <dgm:cxn modelId="{1F5C82CC-5082-4031-A767-DB933D197FF4}" type="presParOf" srcId="{99675974-72D3-43F1-A949-00B114A088BA}" destId="{F6AF9BE2-883F-463A-AB26-6AF50227E4B4}" srcOrd="1" destOrd="0" presId="urn:microsoft.com/office/officeart/2008/layout/LinedList"/>
    <dgm:cxn modelId="{CF72EC4C-A30E-4F9B-9CFA-AF1A0EAFBDC8}" type="presParOf" srcId="{F6AF9BE2-883F-463A-AB26-6AF50227E4B4}" destId="{FCA8F199-6C1E-446B-AD19-65BDBE515995}" srcOrd="0" destOrd="0" presId="urn:microsoft.com/office/officeart/2008/layout/LinedList"/>
    <dgm:cxn modelId="{746A2BFE-F0BF-4800-86FF-5FFE479296B0}" type="presParOf" srcId="{F6AF9BE2-883F-463A-AB26-6AF50227E4B4}" destId="{39EF9283-6675-4749-B80E-9E86BE12CC79}" srcOrd="1" destOrd="0" presId="urn:microsoft.com/office/officeart/2008/layout/LinedList"/>
    <dgm:cxn modelId="{E958BC5F-C5FD-48E2-8F47-92D25DFA5605}" type="presParOf" srcId="{99675974-72D3-43F1-A949-00B114A088BA}" destId="{E2EB2433-D6DB-497C-B5FC-E4F2147EC0D0}" srcOrd="2" destOrd="0" presId="urn:microsoft.com/office/officeart/2008/layout/LinedList"/>
    <dgm:cxn modelId="{6D70CFBB-7E52-4FA5-AAEC-6706DF4FDD91}" type="presParOf" srcId="{99675974-72D3-43F1-A949-00B114A088BA}" destId="{24971662-8556-410B-B6A4-A85001988875}" srcOrd="3" destOrd="0" presId="urn:microsoft.com/office/officeart/2008/layout/LinedList"/>
    <dgm:cxn modelId="{156029DF-FFA0-4EDE-A80A-24796BC2017F}" type="presParOf" srcId="{24971662-8556-410B-B6A4-A85001988875}" destId="{F0729B4F-7F46-4E2D-BA28-59F1B2C60D8E}" srcOrd="0" destOrd="0" presId="urn:microsoft.com/office/officeart/2008/layout/LinedList"/>
    <dgm:cxn modelId="{2ED0F143-B212-4A43-8707-EAEBB9908408}" type="presParOf" srcId="{24971662-8556-410B-B6A4-A85001988875}" destId="{8BDB4C4E-974C-4D93-BCC4-9B9B02E8B6FE}" srcOrd="1" destOrd="0" presId="urn:microsoft.com/office/officeart/2008/layout/LinedList"/>
    <dgm:cxn modelId="{DA3FEF56-D65C-401A-927E-878FBBD53C27}" type="presParOf" srcId="{99675974-72D3-43F1-A949-00B114A088BA}" destId="{A14AAC3F-8906-4C28-B30C-0DCFA6BE0AC6}" srcOrd="4" destOrd="0" presId="urn:microsoft.com/office/officeart/2008/layout/LinedList"/>
    <dgm:cxn modelId="{136EC90D-DF37-43A3-807A-FF480E738BAC}" type="presParOf" srcId="{99675974-72D3-43F1-A949-00B114A088BA}" destId="{63E3F366-2661-4F93-933B-D3506AEA5CD4}" srcOrd="5" destOrd="0" presId="urn:microsoft.com/office/officeart/2008/layout/LinedList"/>
    <dgm:cxn modelId="{983054A2-8962-4642-9DC7-1E3676E1188F}" type="presParOf" srcId="{63E3F366-2661-4F93-933B-D3506AEA5CD4}" destId="{0D261A47-A138-41AA-8A6C-726BCB94B9F5}" srcOrd="0" destOrd="0" presId="urn:microsoft.com/office/officeart/2008/layout/LinedList"/>
    <dgm:cxn modelId="{266A3C9A-1457-4D96-ABD0-3810F5AC807B}" type="presParOf" srcId="{63E3F366-2661-4F93-933B-D3506AEA5CD4}" destId="{15B0B175-3578-474D-AC1F-9FD87CE93AEB}" srcOrd="1" destOrd="0" presId="urn:microsoft.com/office/officeart/2008/layout/LinedList"/>
    <dgm:cxn modelId="{3479BB6D-2789-4B54-92EA-E1EF091DE4D8}" type="presParOf" srcId="{99675974-72D3-43F1-A949-00B114A088BA}" destId="{DA9296BE-BE09-4746-BD84-A228F12F5A0E}" srcOrd="6" destOrd="0" presId="urn:microsoft.com/office/officeart/2008/layout/LinedList"/>
    <dgm:cxn modelId="{63C69504-2E2A-47A4-8B25-D1E8D0550CE4}" type="presParOf" srcId="{99675974-72D3-43F1-A949-00B114A088BA}" destId="{DBF3F78C-5077-4EDF-B558-253D7B8875CF}" srcOrd="7" destOrd="0" presId="urn:microsoft.com/office/officeart/2008/layout/LinedList"/>
    <dgm:cxn modelId="{A05C71A4-9826-4D11-A32C-46434D29E4F6}" type="presParOf" srcId="{DBF3F78C-5077-4EDF-B558-253D7B8875CF}" destId="{311058CD-CBAE-4319-BB86-CDDDED169AB7}" srcOrd="0" destOrd="0" presId="urn:microsoft.com/office/officeart/2008/layout/LinedList"/>
    <dgm:cxn modelId="{0784B33D-3403-44CD-88B2-C8A16C5EF77A}" type="presParOf" srcId="{DBF3F78C-5077-4EDF-B558-253D7B8875CF}" destId="{0AD02932-358A-402A-8D72-A6D2707007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1F0395A4-13A5-4133-AF92-A975EBC78C8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B39EC6D-90ED-4064-ADB9-F9FE662493D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With antipsychotics being developed in the 1950's and 1960's and 1960's social reforms, change was imminent. </a:t>
          </a:r>
        </a:p>
      </dgm:t>
    </dgm:pt>
    <dgm:pt modelId="{C364777F-10EE-414A-A1F2-4DD3FE75486B}" type="parTrans" cxnId="{B6E86B2D-3EAD-4B13-8EF9-4FB6239F9AC1}">
      <dgm:prSet/>
      <dgm:spPr/>
      <dgm:t>
        <a:bodyPr/>
        <a:lstStyle/>
        <a:p>
          <a:endParaRPr lang="en-US"/>
        </a:p>
      </dgm:t>
    </dgm:pt>
    <dgm:pt modelId="{E8AE6908-C5D6-4F6A-9322-2B0042C7FE90}" type="sibTrans" cxnId="{B6E86B2D-3EAD-4B13-8EF9-4FB6239F9AC1}">
      <dgm:prSet/>
      <dgm:spPr/>
      <dgm:t>
        <a:bodyPr/>
        <a:lstStyle/>
        <a:p>
          <a:endParaRPr lang="en-US"/>
        </a:p>
      </dgm:t>
    </dgm:pt>
    <dgm:pt modelId="{4D0EBC4A-9EB6-4564-88F9-4682D0FD157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Sociopolitical campaigns for better patient treatment</a:t>
          </a:r>
        </a:p>
      </dgm:t>
    </dgm:pt>
    <dgm:pt modelId="{13AC054B-02B8-4CB1-B884-28709CB04D0C}" type="parTrans" cxnId="{9206F5FE-A243-49D7-84D2-608AF55B7775}">
      <dgm:prSet/>
      <dgm:spPr/>
      <dgm:t>
        <a:bodyPr/>
        <a:lstStyle/>
        <a:p>
          <a:endParaRPr lang="en-US"/>
        </a:p>
      </dgm:t>
    </dgm:pt>
    <dgm:pt modelId="{F67BA67C-E987-4EC8-98DC-E45AB42DF48B}" type="sibTrans" cxnId="{9206F5FE-A243-49D7-84D2-608AF55B7775}">
      <dgm:prSet/>
      <dgm:spPr/>
      <dgm:t>
        <a:bodyPr/>
        <a:lstStyle/>
        <a:p>
          <a:endParaRPr lang="en-US"/>
        </a:p>
      </dgm:t>
    </dgm:pt>
    <dgm:pt modelId="{07D170C1-5E9C-4334-8E60-EEE78579714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Institutional scandals such as Ely Hospital</a:t>
          </a:r>
        </a:p>
      </dgm:t>
    </dgm:pt>
    <dgm:pt modelId="{8F946AAC-7527-4B23-A534-05F5BFC2AA79}" type="parTrans" cxnId="{46FF28CC-A151-4FC0-AAD5-956A67AF5AAF}">
      <dgm:prSet/>
      <dgm:spPr/>
      <dgm:t>
        <a:bodyPr/>
        <a:lstStyle/>
        <a:p>
          <a:endParaRPr lang="en-US"/>
        </a:p>
      </dgm:t>
    </dgm:pt>
    <dgm:pt modelId="{C65C6805-2758-4E21-ACC1-456B7F954557}" type="sibTrans" cxnId="{46FF28CC-A151-4FC0-AAD5-956A67AF5AAF}">
      <dgm:prSet/>
      <dgm:spPr/>
      <dgm:t>
        <a:bodyPr/>
        <a:lstStyle/>
        <a:p>
          <a:endParaRPr lang="en-US"/>
        </a:p>
      </dgm:t>
    </dgm:pt>
    <dgm:pt modelId="{765C89F5-E411-4AE0-B5D1-1A950F6B0AB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Cheaper option = community programs. </a:t>
          </a:r>
        </a:p>
      </dgm:t>
    </dgm:pt>
    <dgm:pt modelId="{1A93EFD8-FDE5-43B6-BF2D-2FB7EB8CE004}" type="parTrans" cxnId="{0B692498-8DE0-4046-9058-447CB62B6C04}">
      <dgm:prSet/>
      <dgm:spPr/>
      <dgm:t>
        <a:bodyPr/>
        <a:lstStyle/>
        <a:p>
          <a:endParaRPr lang="en-US"/>
        </a:p>
      </dgm:t>
    </dgm:pt>
    <dgm:pt modelId="{AB4E766A-471D-4529-89B0-0D64CE2B53FA}" type="sibTrans" cxnId="{0B692498-8DE0-4046-9058-447CB62B6C04}">
      <dgm:prSet/>
      <dgm:spPr/>
      <dgm:t>
        <a:bodyPr/>
        <a:lstStyle/>
        <a:p>
          <a:endParaRPr lang="en-US"/>
        </a:p>
      </dgm:t>
    </dgm:pt>
    <dgm:pt modelId="{5091BD9C-3CB1-4515-8406-1085C3B7C1E5}" type="pres">
      <dgm:prSet presAssocID="{1F0395A4-13A5-4133-AF92-A975EBC78C8E}" presName="linear" presStyleCnt="0">
        <dgm:presLayoutVars>
          <dgm:animLvl val="lvl"/>
          <dgm:resizeHandles val="exact"/>
        </dgm:presLayoutVars>
      </dgm:prSet>
      <dgm:spPr/>
    </dgm:pt>
    <dgm:pt modelId="{0FEFDC4B-8496-4B16-8D53-41906DBDBE06}" type="pres">
      <dgm:prSet presAssocID="{EB39EC6D-90ED-4064-ADB9-F9FE662493D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9FAAC4B-82F6-4C8B-85ED-9054F288C773}" type="pres">
      <dgm:prSet presAssocID="{E8AE6908-C5D6-4F6A-9322-2B0042C7FE90}" presName="spacer" presStyleCnt="0"/>
      <dgm:spPr/>
    </dgm:pt>
    <dgm:pt modelId="{42118369-F9BF-4F48-8AFC-FB9FE4F83449}" type="pres">
      <dgm:prSet presAssocID="{4D0EBC4A-9EB6-4564-88F9-4682D0FD157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18A78D5-28ED-4D73-92BD-3225E741A839}" type="pres">
      <dgm:prSet presAssocID="{F67BA67C-E987-4EC8-98DC-E45AB42DF48B}" presName="spacer" presStyleCnt="0"/>
      <dgm:spPr/>
    </dgm:pt>
    <dgm:pt modelId="{63CF0254-773B-4232-BB42-E3AB956D4317}" type="pres">
      <dgm:prSet presAssocID="{07D170C1-5E9C-4334-8E60-EEE78579714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B117BBC-1152-4307-88D3-085A177287B7}" type="pres">
      <dgm:prSet presAssocID="{C65C6805-2758-4E21-ACC1-456B7F954557}" presName="spacer" presStyleCnt="0"/>
      <dgm:spPr/>
    </dgm:pt>
    <dgm:pt modelId="{ACAD9722-9857-428F-BC8D-5347D7A75C87}" type="pres">
      <dgm:prSet presAssocID="{765C89F5-E411-4AE0-B5D1-1A950F6B0AB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ADB361A-0582-4122-A95B-2BEA3C1A10B3}" type="presOf" srcId="{765C89F5-E411-4AE0-B5D1-1A950F6B0AB2}" destId="{ACAD9722-9857-428F-BC8D-5347D7A75C87}" srcOrd="0" destOrd="0" presId="urn:microsoft.com/office/officeart/2005/8/layout/vList2"/>
    <dgm:cxn modelId="{B6E86B2D-3EAD-4B13-8EF9-4FB6239F9AC1}" srcId="{1F0395A4-13A5-4133-AF92-A975EBC78C8E}" destId="{EB39EC6D-90ED-4064-ADB9-F9FE662493D2}" srcOrd="0" destOrd="0" parTransId="{C364777F-10EE-414A-A1F2-4DD3FE75486B}" sibTransId="{E8AE6908-C5D6-4F6A-9322-2B0042C7FE90}"/>
    <dgm:cxn modelId="{02E5C796-081C-4BCE-9D18-94B24FAFCD5A}" type="presOf" srcId="{4D0EBC4A-9EB6-4564-88F9-4682D0FD1577}" destId="{42118369-F9BF-4F48-8AFC-FB9FE4F83449}" srcOrd="0" destOrd="0" presId="urn:microsoft.com/office/officeart/2005/8/layout/vList2"/>
    <dgm:cxn modelId="{0B692498-8DE0-4046-9058-447CB62B6C04}" srcId="{1F0395A4-13A5-4133-AF92-A975EBC78C8E}" destId="{765C89F5-E411-4AE0-B5D1-1A950F6B0AB2}" srcOrd="3" destOrd="0" parTransId="{1A93EFD8-FDE5-43B6-BF2D-2FB7EB8CE004}" sibTransId="{AB4E766A-471D-4529-89B0-0D64CE2B53FA}"/>
    <dgm:cxn modelId="{C9F4A29C-864E-44D7-9F6B-3105C6B3E738}" type="presOf" srcId="{07D170C1-5E9C-4334-8E60-EEE785797147}" destId="{63CF0254-773B-4232-BB42-E3AB956D4317}" srcOrd="0" destOrd="0" presId="urn:microsoft.com/office/officeart/2005/8/layout/vList2"/>
    <dgm:cxn modelId="{46FF28CC-A151-4FC0-AAD5-956A67AF5AAF}" srcId="{1F0395A4-13A5-4133-AF92-A975EBC78C8E}" destId="{07D170C1-5E9C-4334-8E60-EEE785797147}" srcOrd="2" destOrd="0" parTransId="{8F946AAC-7527-4B23-A534-05F5BFC2AA79}" sibTransId="{C65C6805-2758-4E21-ACC1-456B7F954557}"/>
    <dgm:cxn modelId="{1BD2DAD7-4CF8-40E5-BF23-F0AEA002A278}" type="presOf" srcId="{1F0395A4-13A5-4133-AF92-A975EBC78C8E}" destId="{5091BD9C-3CB1-4515-8406-1085C3B7C1E5}" srcOrd="0" destOrd="0" presId="urn:microsoft.com/office/officeart/2005/8/layout/vList2"/>
    <dgm:cxn modelId="{6E6775DE-4DCC-4E2A-A050-7CA12589D3B4}" type="presOf" srcId="{EB39EC6D-90ED-4064-ADB9-F9FE662493D2}" destId="{0FEFDC4B-8496-4B16-8D53-41906DBDBE06}" srcOrd="0" destOrd="0" presId="urn:microsoft.com/office/officeart/2005/8/layout/vList2"/>
    <dgm:cxn modelId="{9206F5FE-A243-49D7-84D2-608AF55B7775}" srcId="{1F0395A4-13A5-4133-AF92-A975EBC78C8E}" destId="{4D0EBC4A-9EB6-4564-88F9-4682D0FD1577}" srcOrd="1" destOrd="0" parTransId="{13AC054B-02B8-4CB1-B884-28709CB04D0C}" sibTransId="{F67BA67C-E987-4EC8-98DC-E45AB42DF48B}"/>
    <dgm:cxn modelId="{334863A7-1A26-4CF9-A880-48FA2DA606CF}" type="presParOf" srcId="{5091BD9C-3CB1-4515-8406-1085C3B7C1E5}" destId="{0FEFDC4B-8496-4B16-8D53-41906DBDBE06}" srcOrd="0" destOrd="0" presId="urn:microsoft.com/office/officeart/2005/8/layout/vList2"/>
    <dgm:cxn modelId="{B0A7FD1C-9EBC-4D41-AD96-75347A028D4D}" type="presParOf" srcId="{5091BD9C-3CB1-4515-8406-1085C3B7C1E5}" destId="{69FAAC4B-82F6-4C8B-85ED-9054F288C773}" srcOrd="1" destOrd="0" presId="urn:microsoft.com/office/officeart/2005/8/layout/vList2"/>
    <dgm:cxn modelId="{B3D1116E-CD1D-46DB-B38D-9EF2E7194DBE}" type="presParOf" srcId="{5091BD9C-3CB1-4515-8406-1085C3B7C1E5}" destId="{42118369-F9BF-4F48-8AFC-FB9FE4F83449}" srcOrd="2" destOrd="0" presId="urn:microsoft.com/office/officeart/2005/8/layout/vList2"/>
    <dgm:cxn modelId="{C1E52F51-33BF-43F2-820E-4AC503C17949}" type="presParOf" srcId="{5091BD9C-3CB1-4515-8406-1085C3B7C1E5}" destId="{418A78D5-28ED-4D73-92BD-3225E741A839}" srcOrd="3" destOrd="0" presId="urn:microsoft.com/office/officeart/2005/8/layout/vList2"/>
    <dgm:cxn modelId="{8AEA7D59-CA4E-4961-9227-8D783E95A8E9}" type="presParOf" srcId="{5091BD9C-3CB1-4515-8406-1085C3B7C1E5}" destId="{63CF0254-773B-4232-BB42-E3AB956D4317}" srcOrd="4" destOrd="0" presId="urn:microsoft.com/office/officeart/2005/8/layout/vList2"/>
    <dgm:cxn modelId="{0D26FDAE-58AC-40CD-BB82-7BE0DFEC981C}" type="presParOf" srcId="{5091BD9C-3CB1-4515-8406-1085C3B7C1E5}" destId="{BB117BBC-1152-4307-88D3-085A177287B7}" srcOrd="5" destOrd="0" presId="urn:microsoft.com/office/officeart/2005/8/layout/vList2"/>
    <dgm:cxn modelId="{9B04AAF8-15F3-498D-87E2-C0E7DD4EBB16}" type="presParOf" srcId="{5091BD9C-3CB1-4515-8406-1085C3B7C1E5}" destId="{ACAD9722-9857-428F-BC8D-5347D7A75C8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FD0DF898-9794-45B7-8226-0D05DAE620EC}" type="doc">
      <dgm:prSet loTypeId="urn:microsoft.com/office/officeart/2005/8/layout/vList2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E6985E1-A376-4554-993B-1F9822C527D0}">
      <dgm:prSet/>
      <dgm:spPr/>
      <dgm:t>
        <a:bodyPr/>
        <a:lstStyle/>
        <a:p>
          <a:r>
            <a:rPr lang="en-US"/>
            <a:t>In 1948, the NHS was founded by Aneurin Bevan. </a:t>
          </a:r>
        </a:p>
      </dgm:t>
    </dgm:pt>
    <dgm:pt modelId="{0D84210F-4A3F-4078-BB9F-0E04D8566438}" type="parTrans" cxnId="{E27E7FBC-C1C5-4EB9-9FE4-66B892FB1A33}">
      <dgm:prSet/>
      <dgm:spPr/>
      <dgm:t>
        <a:bodyPr/>
        <a:lstStyle/>
        <a:p>
          <a:endParaRPr lang="en-US"/>
        </a:p>
      </dgm:t>
    </dgm:pt>
    <dgm:pt modelId="{67872BAF-635A-462A-B123-5585E221CB2C}" type="sibTrans" cxnId="{E27E7FBC-C1C5-4EB9-9FE4-66B892FB1A33}">
      <dgm:prSet/>
      <dgm:spPr/>
      <dgm:t>
        <a:bodyPr/>
        <a:lstStyle/>
        <a:p>
          <a:endParaRPr lang="en-US"/>
        </a:p>
      </dgm:t>
    </dgm:pt>
    <dgm:pt modelId="{8E1D06AF-48D3-4C96-9C0E-E49111DDF998}">
      <dgm:prSet/>
      <dgm:spPr/>
      <dgm:t>
        <a:bodyPr/>
        <a:lstStyle/>
        <a:p>
          <a:r>
            <a:rPr lang="en-US"/>
            <a:t>Community health was the focus, as it had been for 200 years before. </a:t>
          </a:r>
        </a:p>
      </dgm:t>
    </dgm:pt>
    <dgm:pt modelId="{90D7F1D5-39E1-40AB-BD93-48A77D4A2DA1}" type="parTrans" cxnId="{6035D0FD-8522-437A-BB9F-EB9FB4F4A42E}">
      <dgm:prSet/>
      <dgm:spPr/>
      <dgm:t>
        <a:bodyPr/>
        <a:lstStyle/>
        <a:p>
          <a:endParaRPr lang="en-US"/>
        </a:p>
      </dgm:t>
    </dgm:pt>
    <dgm:pt modelId="{24A8F02B-0B21-46FA-8767-2464CA01E8D1}" type="sibTrans" cxnId="{6035D0FD-8522-437A-BB9F-EB9FB4F4A42E}">
      <dgm:prSet/>
      <dgm:spPr/>
      <dgm:t>
        <a:bodyPr/>
        <a:lstStyle/>
        <a:p>
          <a:endParaRPr lang="en-US"/>
        </a:p>
      </dgm:t>
    </dgm:pt>
    <dgm:pt modelId="{39AE7A91-763B-473D-A3D7-E8B05FC526C9}">
      <dgm:prSet/>
      <dgm:spPr/>
      <dgm:t>
        <a:bodyPr/>
        <a:lstStyle/>
        <a:p>
          <a:r>
            <a:rPr lang="en-US"/>
            <a:t>How did this organisation change population and public health?</a:t>
          </a:r>
        </a:p>
      </dgm:t>
    </dgm:pt>
    <dgm:pt modelId="{FCEF54BD-F1A2-46D6-891B-1C2C688F5140}" type="parTrans" cxnId="{B58442F9-AF83-4B38-B952-FAB1984957AD}">
      <dgm:prSet/>
      <dgm:spPr/>
      <dgm:t>
        <a:bodyPr/>
        <a:lstStyle/>
        <a:p>
          <a:endParaRPr lang="en-US"/>
        </a:p>
      </dgm:t>
    </dgm:pt>
    <dgm:pt modelId="{BB43CDEB-362F-441C-AF1E-1FEF9D652A4C}" type="sibTrans" cxnId="{B58442F9-AF83-4B38-B952-FAB1984957AD}">
      <dgm:prSet/>
      <dgm:spPr/>
      <dgm:t>
        <a:bodyPr/>
        <a:lstStyle/>
        <a:p>
          <a:endParaRPr lang="en-US"/>
        </a:p>
      </dgm:t>
    </dgm:pt>
    <dgm:pt modelId="{EC97445B-1E4A-403D-84F1-C134ECA264BB}">
      <dgm:prSet/>
      <dgm:spPr/>
      <dgm:t>
        <a:bodyPr/>
        <a:lstStyle/>
        <a:p>
          <a:r>
            <a:rPr lang="en-US"/>
            <a:t>What would be the challenges?</a:t>
          </a:r>
        </a:p>
      </dgm:t>
    </dgm:pt>
    <dgm:pt modelId="{329B295D-9DD2-4EE9-B010-85B1DC3EB006}" type="parTrans" cxnId="{3BBF1883-94AC-43F1-AEF0-F00C97145DDE}">
      <dgm:prSet/>
      <dgm:spPr/>
      <dgm:t>
        <a:bodyPr/>
        <a:lstStyle/>
        <a:p>
          <a:endParaRPr lang="en-US"/>
        </a:p>
      </dgm:t>
    </dgm:pt>
    <dgm:pt modelId="{313232DF-161E-4B8E-8FEC-977D0ACFCA96}" type="sibTrans" cxnId="{3BBF1883-94AC-43F1-AEF0-F00C97145DDE}">
      <dgm:prSet/>
      <dgm:spPr/>
      <dgm:t>
        <a:bodyPr/>
        <a:lstStyle/>
        <a:p>
          <a:endParaRPr lang="en-US"/>
        </a:p>
      </dgm:t>
    </dgm:pt>
    <dgm:pt modelId="{07E3E316-2FF5-4A40-8B74-EE4C73A8BDA0}" type="pres">
      <dgm:prSet presAssocID="{FD0DF898-9794-45B7-8226-0D05DAE620EC}" presName="linear" presStyleCnt="0">
        <dgm:presLayoutVars>
          <dgm:animLvl val="lvl"/>
          <dgm:resizeHandles val="exact"/>
        </dgm:presLayoutVars>
      </dgm:prSet>
      <dgm:spPr/>
    </dgm:pt>
    <dgm:pt modelId="{B48387C7-03AD-4661-801F-30B840A9F3A5}" type="pres">
      <dgm:prSet presAssocID="{5E6985E1-A376-4554-993B-1F9822C527D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A75910E-9774-487F-89C2-B794A9EC8B16}" type="pres">
      <dgm:prSet presAssocID="{67872BAF-635A-462A-B123-5585E221CB2C}" presName="spacer" presStyleCnt="0"/>
      <dgm:spPr/>
    </dgm:pt>
    <dgm:pt modelId="{E079CD72-C68F-4C25-AE4F-4A9AADEF34F8}" type="pres">
      <dgm:prSet presAssocID="{8E1D06AF-48D3-4C96-9C0E-E49111DDF99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B481ECD-F554-4837-AE32-036AD738E814}" type="pres">
      <dgm:prSet presAssocID="{24A8F02B-0B21-46FA-8767-2464CA01E8D1}" presName="spacer" presStyleCnt="0"/>
      <dgm:spPr/>
    </dgm:pt>
    <dgm:pt modelId="{41B86227-C98B-4B79-9C74-813582704291}" type="pres">
      <dgm:prSet presAssocID="{39AE7A91-763B-473D-A3D7-E8B05FC526C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EB1F9F1-3B64-4F4B-AEFB-7972ACAEC52B}" type="pres">
      <dgm:prSet presAssocID="{BB43CDEB-362F-441C-AF1E-1FEF9D652A4C}" presName="spacer" presStyleCnt="0"/>
      <dgm:spPr/>
    </dgm:pt>
    <dgm:pt modelId="{C10FE540-FCF3-435F-B44C-12DA1799955B}" type="pres">
      <dgm:prSet presAssocID="{EC97445B-1E4A-403D-84F1-C134ECA264B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86A3813-2950-46CA-969A-2F975A823783}" type="presOf" srcId="{8E1D06AF-48D3-4C96-9C0E-E49111DDF998}" destId="{E079CD72-C68F-4C25-AE4F-4A9AADEF34F8}" srcOrd="0" destOrd="0" presId="urn:microsoft.com/office/officeart/2005/8/layout/vList2"/>
    <dgm:cxn modelId="{5D50C31C-4EEA-4A82-9E4E-5B204DD9F865}" type="presOf" srcId="{39AE7A91-763B-473D-A3D7-E8B05FC526C9}" destId="{41B86227-C98B-4B79-9C74-813582704291}" srcOrd="0" destOrd="0" presId="urn:microsoft.com/office/officeart/2005/8/layout/vList2"/>
    <dgm:cxn modelId="{F89E9B57-61E1-4B51-90D8-A5169706A179}" type="presOf" srcId="{5E6985E1-A376-4554-993B-1F9822C527D0}" destId="{B48387C7-03AD-4661-801F-30B840A9F3A5}" srcOrd="0" destOrd="0" presId="urn:microsoft.com/office/officeart/2005/8/layout/vList2"/>
    <dgm:cxn modelId="{3BBF1883-94AC-43F1-AEF0-F00C97145DDE}" srcId="{FD0DF898-9794-45B7-8226-0D05DAE620EC}" destId="{EC97445B-1E4A-403D-84F1-C134ECA264BB}" srcOrd="3" destOrd="0" parTransId="{329B295D-9DD2-4EE9-B010-85B1DC3EB006}" sibTransId="{313232DF-161E-4B8E-8FEC-977D0ACFCA96}"/>
    <dgm:cxn modelId="{B4248988-CEB1-4039-AFEF-D3EACF1D8F0C}" type="presOf" srcId="{FD0DF898-9794-45B7-8226-0D05DAE620EC}" destId="{07E3E316-2FF5-4A40-8B74-EE4C73A8BDA0}" srcOrd="0" destOrd="0" presId="urn:microsoft.com/office/officeart/2005/8/layout/vList2"/>
    <dgm:cxn modelId="{E27E7FBC-C1C5-4EB9-9FE4-66B892FB1A33}" srcId="{FD0DF898-9794-45B7-8226-0D05DAE620EC}" destId="{5E6985E1-A376-4554-993B-1F9822C527D0}" srcOrd="0" destOrd="0" parTransId="{0D84210F-4A3F-4078-BB9F-0E04D8566438}" sibTransId="{67872BAF-635A-462A-B123-5585E221CB2C}"/>
    <dgm:cxn modelId="{4AAF42DA-175C-470A-AFF7-E4403C0224BC}" type="presOf" srcId="{EC97445B-1E4A-403D-84F1-C134ECA264BB}" destId="{C10FE540-FCF3-435F-B44C-12DA1799955B}" srcOrd="0" destOrd="0" presId="urn:microsoft.com/office/officeart/2005/8/layout/vList2"/>
    <dgm:cxn modelId="{B58442F9-AF83-4B38-B952-FAB1984957AD}" srcId="{FD0DF898-9794-45B7-8226-0D05DAE620EC}" destId="{39AE7A91-763B-473D-A3D7-E8B05FC526C9}" srcOrd="2" destOrd="0" parTransId="{FCEF54BD-F1A2-46D6-891B-1C2C688F5140}" sibTransId="{BB43CDEB-362F-441C-AF1E-1FEF9D652A4C}"/>
    <dgm:cxn modelId="{6035D0FD-8522-437A-BB9F-EB9FB4F4A42E}" srcId="{FD0DF898-9794-45B7-8226-0D05DAE620EC}" destId="{8E1D06AF-48D3-4C96-9C0E-E49111DDF998}" srcOrd="1" destOrd="0" parTransId="{90D7F1D5-39E1-40AB-BD93-48A77D4A2DA1}" sibTransId="{24A8F02B-0B21-46FA-8767-2464CA01E8D1}"/>
    <dgm:cxn modelId="{45ABFA3E-BB3A-416B-B2B4-A6173C8D2790}" type="presParOf" srcId="{07E3E316-2FF5-4A40-8B74-EE4C73A8BDA0}" destId="{B48387C7-03AD-4661-801F-30B840A9F3A5}" srcOrd="0" destOrd="0" presId="urn:microsoft.com/office/officeart/2005/8/layout/vList2"/>
    <dgm:cxn modelId="{92B95EFB-998A-4389-B3FD-AE5812DAE4EB}" type="presParOf" srcId="{07E3E316-2FF5-4A40-8B74-EE4C73A8BDA0}" destId="{FA75910E-9774-487F-89C2-B794A9EC8B16}" srcOrd="1" destOrd="0" presId="urn:microsoft.com/office/officeart/2005/8/layout/vList2"/>
    <dgm:cxn modelId="{34AAC8F8-D03F-4BCD-9C6A-07C6DAE90401}" type="presParOf" srcId="{07E3E316-2FF5-4A40-8B74-EE4C73A8BDA0}" destId="{E079CD72-C68F-4C25-AE4F-4A9AADEF34F8}" srcOrd="2" destOrd="0" presId="urn:microsoft.com/office/officeart/2005/8/layout/vList2"/>
    <dgm:cxn modelId="{6E04657B-D676-4909-A809-E195EB92F8FA}" type="presParOf" srcId="{07E3E316-2FF5-4A40-8B74-EE4C73A8BDA0}" destId="{CB481ECD-F554-4837-AE32-036AD738E814}" srcOrd="3" destOrd="0" presId="urn:microsoft.com/office/officeart/2005/8/layout/vList2"/>
    <dgm:cxn modelId="{B37ACFCA-2513-4C10-BFB1-C1240E5F4305}" type="presParOf" srcId="{07E3E316-2FF5-4A40-8B74-EE4C73A8BDA0}" destId="{41B86227-C98B-4B79-9C74-813582704291}" srcOrd="4" destOrd="0" presId="urn:microsoft.com/office/officeart/2005/8/layout/vList2"/>
    <dgm:cxn modelId="{FAA1E844-CA52-4DA4-8262-1B044E62211B}" type="presParOf" srcId="{07E3E316-2FF5-4A40-8B74-EE4C73A8BDA0}" destId="{9EB1F9F1-3B64-4F4B-AEFB-7972ACAEC52B}" srcOrd="5" destOrd="0" presId="urn:microsoft.com/office/officeart/2005/8/layout/vList2"/>
    <dgm:cxn modelId="{3A511B62-CFB3-4725-AC6B-F2334B973008}" type="presParOf" srcId="{07E3E316-2FF5-4A40-8B74-EE4C73A8BDA0}" destId="{C10FE540-FCF3-435F-B44C-12DA1799955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099181C5-5296-4DC5-A412-8C0923E8D88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6D7C255-2D27-4F45-9E60-B9882CAEA5E0}">
      <dgm:prSet/>
      <dgm:spPr/>
      <dgm:t>
        <a:bodyPr/>
        <a:lstStyle/>
        <a:p>
          <a:r>
            <a:rPr lang="en-US"/>
            <a:t>Three NHS Trusts</a:t>
          </a:r>
        </a:p>
      </dgm:t>
    </dgm:pt>
    <dgm:pt modelId="{3CA7EAD8-C003-4168-867F-0A0F3AA7DEFC}" type="parTrans" cxnId="{7AECC0E8-DF33-45C1-B439-30697207F133}">
      <dgm:prSet/>
      <dgm:spPr/>
      <dgm:t>
        <a:bodyPr/>
        <a:lstStyle/>
        <a:p>
          <a:endParaRPr lang="en-US"/>
        </a:p>
      </dgm:t>
    </dgm:pt>
    <dgm:pt modelId="{80F510E3-19FC-4668-92F0-6C37076DED06}" type="sibTrans" cxnId="{7AECC0E8-DF33-45C1-B439-30697207F133}">
      <dgm:prSet/>
      <dgm:spPr/>
      <dgm:t>
        <a:bodyPr/>
        <a:lstStyle/>
        <a:p>
          <a:endParaRPr lang="en-US"/>
        </a:p>
      </dgm:t>
    </dgm:pt>
    <dgm:pt modelId="{B0B71687-C63F-4211-863E-6E7CC3869819}">
      <dgm:prSet/>
      <dgm:spPr/>
      <dgm:t>
        <a:bodyPr/>
        <a:lstStyle/>
        <a:p>
          <a:r>
            <a:rPr lang="en-US"/>
            <a:t>Welsh Ambulance Services NHS Trust</a:t>
          </a:r>
        </a:p>
      </dgm:t>
    </dgm:pt>
    <dgm:pt modelId="{DB1930DC-0681-46DC-A701-6ABCDA3188D5}" type="parTrans" cxnId="{10A7A87D-895A-46FB-AB48-C003154D2DB8}">
      <dgm:prSet/>
      <dgm:spPr/>
      <dgm:t>
        <a:bodyPr/>
        <a:lstStyle/>
        <a:p>
          <a:endParaRPr lang="en-US"/>
        </a:p>
      </dgm:t>
    </dgm:pt>
    <dgm:pt modelId="{43235A76-3584-44BF-BFE5-ED2E1F18D2C0}" type="sibTrans" cxnId="{10A7A87D-895A-46FB-AB48-C003154D2DB8}">
      <dgm:prSet/>
      <dgm:spPr/>
      <dgm:t>
        <a:bodyPr/>
        <a:lstStyle/>
        <a:p>
          <a:endParaRPr lang="en-US"/>
        </a:p>
      </dgm:t>
    </dgm:pt>
    <dgm:pt modelId="{E30DB3C2-6E8F-4D22-A128-598095C8C04A}">
      <dgm:prSet/>
      <dgm:spPr/>
      <dgm:t>
        <a:bodyPr/>
        <a:lstStyle/>
        <a:p>
          <a:r>
            <a:rPr lang="en-US"/>
            <a:t>Velindre NHS Trust</a:t>
          </a:r>
        </a:p>
      </dgm:t>
    </dgm:pt>
    <dgm:pt modelId="{BABBA8D3-A94F-48A3-AD39-BE7FD5BB1F8D}" type="parTrans" cxnId="{1FF39A5C-E6A6-4A3E-B212-182BD89B4EB2}">
      <dgm:prSet/>
      <dgm:spPr/>
      <dgm:t>
        <a:bodyPr/>
        <a:lstStyle/>
        <a:p>
          <a:endParaRPr lang="en-US"/>
        </a:p>
      </dgm:t>
    </dgm:pt>
    <dgm:pt modelId="{13D3AB5D-E11F-42B0-9621-ECF86F99C958}" type="sibTrans" cxnId="{1FF39A5C-E6A6-4A3E-B212-182BD89B4EB2}">
      <dgm:prSet/>
      <dgm:spPr/>
      <dgm:t>
        <a:bodyPr/>
        <a:lstStyle/>
        <a:p>
          <a:endParaRPr lang="en-US"/>
        </a:p>
      </dgm:t>
    </dgm:pt>
    <dgm:pt modelId="{43CA5379-0F2E-4028-9719-F23D113FB8B2}">
      <dgm:prSet/>
      <dgm:spPr/>
      <dgm:t>
        <a:bodyPr/>
        <a:lstStyle/>
        <a:p>
          <a:r>
            <a:rPr lang="en-US"/>
            <a:t>Public Health Wales</a:t>
          </a:r>
        </a:p>
      </dgm:t>
    </dgm:pt>
    <dgm:pt modelId="{910052EB-573E-437A-9640-99488122D47F}" type="parTrans" cxnId="{9BA8D6AB-D162-4D4F-8D99-8C599C1C49FD}">
      <dgm:prSet/>
      <dgm:spPr/>
      <dgm:t>
        <a:bodyPr/>
        <a:lstStyle/>
        <a:p>
          <a:endParaRPr lang="en-US"/>
        </a:p>
      </dgm:t>
    </dgm:pt>
    <dgm:pt modelId="{AA2E6F04-A7AA-4958-9F4A-BD1D78180ADE}" type="sibTrans" cxnId="{9BA8D6AB-D162-4D4F-8D99-8C599C1C49FD}">
      <dgm:prSet/>
      <dgm:spPr/>
      <dgm:t>
        <a:bodyPr/>
        <a:lstStyle/>
        <a:p>
          <a:endParaRPr lang="en-US"/>
        </a:p>
      </dgm:t>
    </dgm:pt>
    <dgm:pt modelId="{7D87CEE5-F530-458B-865C-22755DC9CAFE}" type="pres">
      <dgm:prSet presAssocID="{099181C5-5296-4DC5-A412-8C0923E8D88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B47E9A7-2FF9-4FF7-B3C7-DA13952083F9}" type="pres">
      <dgm:prSet presAssocID="{76D7C255-2D27-4F45-9E60-B9882CAEA5E0}" presName="hierRoot1" presStyleCnt="0"/>
      <dgm:spPr/>
    </dgm:pt>
    <dgm:pt modelId="{F3424D00-9DE0-4F68-AD94-21E5EE278D27}" type="pres">
      <dgm:prSet presAssocID="{76D7C255-2D27-4F45-9E60-B9882CAEA5E0}" presName="composite" presStyleCnt="0"/>
      <dgm:spPr/>
    </dgm:pt>
    <dgm:pt modelId="{D09B2640-EC3E-4C81-88ED-4FA9B13D4B82}" type="pres">
      <dgm:prSet presAssocID="{76D7C255-2D27-4F45-9E60-B9882CAEA5E0}" presName="background" presStyleLbl="node0" presStyleIdx="0" presStyleCnt="4"/>
      <dgm:spPr/>
    </dgm:pt>
    <dgm:pt modelId="{82693355-F6F5-4296-8E80-5C5F138B13B3}" type="pres">
      <dgm:prSet presAssocID="{76D7C255-2D27-4F45-9E60-B9882CAEA5E0}" presName="text" presStyleLbl="fgAcc0" presStyleIdx="0" presStyleCnt="4">
        <dgm:presLayoutVars>
          <dgm:chPref val="3"/>
        </dgm:presLayoutVars>
      </dgm:prSet>
      <dgm:spPr/>
    </dgm:pt>
    <dgm:pt modelId="{E358613E-5AF8-4B3B-A2DE-1963425252E9}" type="pres">
      <dgm:prSet presAssocID="{76D7C255-2D27-4F45-9E60-B9882CAEA5E0}" presName="hierChild2" presStyleCnt="0"/>
      <dgm:spPr/>
    </dgm:pt>
    <dgm:pt modelId="{8A536DB7-5239-4393-9822-4B6C17AAA845}" type="pres">
      <dgm:prSet presAssocID="{B0B71687-C63F-4211-863E-6E7CC3869819}" presName="hierRoot1" presStyleCnt="0"/>
      <dgm:spPr/>
    </dgm:pt>
    <dgm:pt modelId="{A06D6C01-5289-4900-8102-710ECEB90D4E}" type="pres">
      <dgm:prSet presAssocID="{B0B71687-C63F-4211-863E-6E7CC3869819}" presName="composite" presStyleCnt="0"/>
      <dgm:spPr/>
    </dgm:pt>
    <dgm:pt modelId="{A3854DCC-46C4-457E-9C73-DBED5B1ED5EB}" type="pres">
      <dgm:prSet presAssocID="{B0B71687-C63F-4211-863E-6E7CC3869819}" presName="background" presStyleLbl="node0" presStyleIdx="1" presStyleCnt="4"/>
      <dgm:spPr/>
    </dgm:pt>
    <dgm:pt modelId="{89322618-4581-427B-BFF1-31CA51ECFAE6}" type="pres">
      <dgm:prSet presAssocID="{B0B71687-C63F-4211-863E-6E7CC3869819}" presName="text" presStyleLbl="fgAcc0" presStyleIdx="1" presStyleCnt="4">
        <dgm:presLayoutVars>
          <dgm:chPref val="3"/>
        </dgm:presLayoutVars>
      </dgm:prSet>
      <dgm:spPr/>
    </dgm:pt>
    <dgm:pt modelId="{55E609E4-A945-45BB-9808-CD5D306E67F8}" type="pres">
      <dgm:prSet presAssocID="{B0B71687-C63F-4211-863E-6E7CC3869819}" presName="hierChild2" presStyleCnt="0"/>
      <dgm:spPr/>
    </dgm:pt>
    <dgm:pt modelId="{1AB18A37-FB85-464A-A7F1-E76EB62F5DFB}" type="pres">
      <dgm:prSet presAssocID="{E30DB3C2-6E8F-4D22-A128-598095C8C04A}" presName="hierRoot1" presStyleCnt="0"/>
      <dgm:spPr/>
    </dgm:pt>
    <dgm:pt modelId="{EDE1B29D-B6B0-4BF4-8D4B-DE1D7ED2C33C}" type="pres">
      <dgm:prSet presAssocID="{E30DB3C2-6E8F-4D22-A128-598095C8C04A}" presName="composite" presStyleCnt="0"/>
      <dgm:spPr/>
    </dgm:pt>
    <dgm:pt modelId="{E5CCEA35-08E2-45A8-8DE5-CBE9B9D3538A}" type="pres">
      <dgm:prSet presAssocID="{E30DB3C2-6E8F-4D22-A128-598095C8C04A}" presName="background" presStyleLbl="node0" presStyleIdx="2" presStyleCnt="4"/>
      <dgm:spPr/>
    </dgm:pt>
    <dgm:pt modelId="{21C452F0-4AF2-444A-81B7-65A8900B1C81}" type="pres">
      <dgm:prSet presAssocID="{E30DB3C2-6E8F-4D22-A128-598095C8C04A}" presName="text" presStyleLbl="fgAcc0" presStyleIdx="2" presStyleCnt="4">
        <dgm:presLayoutVars>
          <dgm:chPref val="3"/>
        </dgm:presLayoutVars>
      </dgm:prSet>
      <dgm:spPr/>
    </dgm:pt>
    <dgm:pt modelId="{60415064-BAD3-487F-8481-BFA21CB23D58}" type="pres">
      <dgm:prSet presAssocID="{E30DB3C2-6E8F-4D22-A128-598095C8C04A}" presName="hierChild2" presStyleCnt="0"/>
      <dgm:spPr/>
    </dgm:pt>
    <dgm:pt modelId="{A4C51E09-E787-4A8F-96E7-9CFC99099A53}" type="pres">
      <dgm:prSet presAssocID="{43CA5379-0F2E-4028-9719-F23D113FB8B2}" presName="hierRoot1" presStyleCnt="0"/>
      <dgm:spPr/>
    </dgm:pt>
    <dgm:pt modelId="{C79759F4-A7FA-4B04-9F16-BA9B997884B3}" type="pres">
      <dgm:prSet presAssocID="{43CA5379-0F2E-4028-9719-F23D113FB8B2}" presName="composite" presStyleCnt="0"/>
      <dgm:spPr/>
    </dgm:pt>
    <dgm:pt modelId="{42442491-EAA0-4821-9C26-AEDADD62CEEF}" type="pres">
      <dgm:prSet presAssocID="{43CA5379-0F2E-4028-9719-F23D113FB8B2}" presName="background" presStyleLbl="node0" presStyleIdx="3" presStyleCnt="4"/>
      <dgm:spPr/>
    </dgm:pt>
    <dgm:pt modelId="{CE1A43A7-320F-41D6-A021-A7E7BF6D8905}" type="pres">
      <dgm:prSet presAssocID="{43CA5379-0F2E-4028-9719-F23D113FB8B2}" presName="text" presStyleLbl="fgAcc0" presStyleIdx="3" presStyleCnt="4">
        <dgm:presLayoutVars>
          <dgm:chPref val="3"/>
        </dgm:presLayoutVars>
      </dgm:prSet>
      <dgm:spPr/>
    </dgm:pt>
    <dgm:pt modelId="{557D7B5F-5E0A-4203-BE38-9576F8CBBBA0}" type="pres">
      <dgm:prSet presAssocID="{43CA5379-0F2E-4028-9719-F23D113FB8B2}" presName="hierChild2" presStyleCnt="0"/>
      <dgm:spPr/>
    </dgm:pt>
  </dgm:ptLst>
  <dgm:cxnLst>
    <dgm:cxn modelId="{D119C412-9849-4C9E-BBBB-5C268C9571B7}" type="presOf" srcId="{B0B71687-C63F-4211-863E-6E7CC3869819}" destId="{89322618-4581-427B-BFF1-31CA51ECFAE6}" srcOrd="0" destOrd="0" presId="urn:microsoft.com/office/officeart/2005/8/layout/hierarchy1"/>
    <dgm:cxn modelId="{1FF39A5C-E6A6-4A3E-B212-182BD89B4EB2}" srcId="{099181C5-5296-4DC5-A412-8C0923E8D889}" destId="{E30DB3C2-6E8F-4D22-A128-598095C8C04A}" srcOrd="2" destOrd="0" parTransId="{BABBA8D3-A94F-48A3-AD39-BE7FD5BB1F8D}" sibTransId="{13D3AB5D-E11F-42B0-9621-ECF86F99C958}"/>
    <dgm:cxn modelId="{10A7A87D-895A-46FB-AB48-C003154D2DB8}" srcId="{099181C5-5296-4DC5-A412-8C0923E8D889}" destId="{B0B71687-C63F-4211-863E-6E7CC3869819}" srcOrd="1" destOrd="0" parTransId="{DB1930DC-0681-46DC-A701-6ABCDA3188D5}" sibTransId="{43235A76-3584-44BF-BFE5-ED2E1F18D2C0}"/>
    <dgm:cxn modelId="{9985A18C-F4DB-43CB-B024-F4860C1F1723}" type="presOf" srcId="{43CA5379-0F2E-4028-9719-F23D113FB8B2}" destId="{CE1A43A7-320F-41D6-A021-A7E7BF6D8905}" srcOrd="0" destOrd="0" presId="urn:microsoft.com/office/officeart/2005/8/layout/hierarchy1"/>
    <dgm:cxn modelId="{15E27196-F209-4B27-9D4F-4C2357F01114}" type="presOf" srcId="{E30DB3C2-6E8F-4D22-A128-598095C8C04A}" destId="{21C452F0-4AF2-444A-81B7-65A8900B1C81}" srcOrd="0" destOrd="0" presId="urn:microsoft.com/office/officeart/2005/8/layout/hierarchy1"/>
    <dgm:cxn modelId="{5EC493A1-3779-43C5-831A-D72598533E4D}" type="presOf" srcId="{099181C5-5296-4DC5-A412-8C0923E8D889}" destId="{7D87CEE5-F530-458B-865C-22755DC9CAFE}" srcOrd="0" destOrd="0" presId="urn:microsoft.com/office/officeart/2005/8/layout/hierarchy1"/>
    <dgm:cxn modelId="{9BA8D6AB-D162-4D4F-8D99-8C599C1C49FD}" srcId="{099181C5-5296-4DC5-A412-8C0923E8D889}" destId="{43CA5379-0F2E-4028-9719-F23D113FB8B2}" srcOrd="3" destOrd="0" parTransId="{910052EB-573E-437A-9640-99488122D47F}" sibTransId="{AA2E6F04-A7AA-4958-9F4A-BD1D78180ADE}"/>
    <dgm:cxn modelId="{7AECC0E8-DF33-45C1-B439-30697207F133}" srcId="{099181C5-5296-4DC5-A412-8C0923E8D889}" destId="{76D7C255-2D27-4F45-9E60-B9882CAEA5E0}" srcOrd="0" destOrd="0" parTransId="{3CA7EAD8-C003-4168-867F-0A0F3AA7DEFC}" sibTransId="{80F510E3-19FC-4668-92F0-6C37076DED06}"/>
    <dgm:cxn modelId="{50B625F0-CA83-4F84-8EB6-CB695C55F92B}" type="presOf" srcId="{76D7C255-2D27-4F45-9E60-B9882CAEA5E0}" destId="{82693355-F6F5-4296-8E80-5C5F138B13B3}" srcOrd="0" destOrd="0" presId="urn:microsoft.com/office/officeart/2005/8/layout/hierarchy1"/>
    <dgm:cxn modelId="{99A19FE2-4A7E-4F46-969D-D95921BE32AD}" type="presParOf" srcId="{7D87CEE5-F530-458B-865C-22755DC9CAFE}" destId="{4B47E9A7-2FF9-4FF7-B3C7-DA13952083F9}" srcOrd="0" destOrd="0" presId="urn:microsoft.com/office/officeart/2005/8/layout/hierarchy1"/>
    <dgm:cxn modelId="{DBADDB36-DA5A-4357-B27C-7E0F7C5D889A}" type="presParOf" srcId="{4B47E9A7-2FF9-4FF7-B3C7-DA13952083F9}" destId="{F3424D00-9DE0-4F68-AD94-21E5EE278D27}" srcOrd="0" destOrd="0" presId="urn:microsoft.com/office/officeart/2005/8/layout/hierarchy1"/>
    <dgm:cxn modelId="{98C58305-02C7-4238-8665-0DF1FF12F807}" type="presParOf" srcId="{F3424D00-9DE0-4F68-AD94-21E5EE278D27}" destId="{D09B2640-EC3E-4C81-88ED-4FA9B13D4B82}" srcOrd="0" destOrd="0" presId="urn:microsoft.com/office/officeart/2005/8/layout/hierarchy1"/>
    <dgm:cxn modelId="{F0E27B00-17D2-493F-864D-D2D31257FC4D}" type="presParOf" srcId="{F3424D00-9DE0-4F68-AD94-21E5EE278D27}" destId="{82693355-F6F5-4296-8E80-5C5F138B13B3}" srcOrd="1" destOrd="0" presId="urn:microsoft.com/office/officeart/2005/8/layout/hierarchy1"/>
    <dgm:cxn modelId="{AC0B8BA8-8A5A-49DE-AD45-4855E2397E4F}" type="presParOf" srcId="{4B47E9A7-2FF9-4FF7-B3C7-DA13952083F9}" destId="{E358613E-5AF8-4B3B-A2DE-1963425252E9}" srcOrd="1" destOrd="0" presId="urn:microsoft.com/office/officeart/2005/8/layout/hierarchy1"/>
    <dgm:cxn modelId="{507441B7-C88C-42D4-96AC-051AE1DD7201}" type="presParOf" srcId="{7D87CEE5-F530-458B-865C-22755DC9CAFE}" destId="{8A536DB7-5239-4393-9822-4B6C17AAA845}" srcOrd="1" destOrd="0" presId="urn:microsoft.com/office/officeart/2005/8/layout/hierarchy1"/>
    <dgm:cxn modelId="{395DD252-EACD-4B68-A672-F4A392A86975}" type="presParOf" srcId="{8A536DB7-5239-4393-9822-4B6C17AAA845}" destId="{A06D6C01-5289-4900-8102-710ECEB90D4E}" srcOrd="0" destOrd="0" presId="urn:microsoft.com/office/officeart/2005/8/layout/hierarchy1"/>
    <dgm:cxn modelId="{43818C4B-F782-4639-8A71-E0B6D73DAEAA}" type="presParOf" srcId="{A06D6C01-5289-4900-8102-710ECEB90D4E}" destId="{A3854DCC-46C4-457E-9C73-DBED5B1ED5EB}" srcOrd="0" destOrd="0" presId="urn:microsoft.com/office/officeart/2005/8/layout/hierarchy1"/>
    <dgm:cxn modelId="{38F94119-C3FE-4484-8F9A-32D74B29D292}" type="presParOf" srcId="{A06D6C01-5289-4900-8102-710ECEB90D4E}" destId="{89322618-4581-427B-BFF1-31CA51ECFAE6}" srcOrd="1" destOrd="0" presId="urn:microsoft.com/office/officeart/2005/8/layout/hierarchy1"/>
    <dgm:cxn modelId="{52BA2CCF-FD90-4B97-A5ED-5332372F3147}" type="presParOf" srcId="{8A536DB7-5239-4393-9822-4B6C17AAA845}" destId="{55E609E4-A945-45BB-9808-CD5D306E67F8}" srcOrd="1" destOrd="0" presId="urn:microsoft.com/office/officeart/2005/8/layout/hierarchy1"/>
    <dgm:cxn modelId="{84DE2753-7BA0-4FA2-8DB6-909C1E406567}" type="presParOf" srcId="{7D87CEE5-F530-458B-865C-22755DC9CAFE}" destId="{1AB18A37-FB85-464A-A7F1-E76EB62F5DFB}" srcOrd="2" destOrd="0" presId="urn:microsoft.com/office/officeart/2005/8/layout/hierarchy1"/>
    <dgm:cxn modelId="{583FD7ED-D95B-4CF0-98C3-A51C6A09F6F4}" type="presParOf" srcId="{1AB18A37-FB85-464A-A7F1-E76EB62F5DFB}" destId="{EDE1B29D-B6B0-4BF4-8D4B-DE1D7ED2C33C}" srcOrd="0" destOrd="0" presId="urn:microsoft.com/office/officeart/2005/8/layout/hierarchy1"/>
    <dgm:cxn modelId="{F17E3744-B166-4FC3-807C-460B34AFEFDF}" type="presParOf" srcId="{EDE1B29D-B6B0-4BF4-8D4B-DE1D7ED2C33C}" destId="{E5CCEA35-08E2-45A8-8DE5-CBE9B9D3538A}" srcOrd="0" destOrd="0" presId="urn:microsoft.com/office/officeart/2005/8/layout/hierarchy1"/>
    <dgm:cxn modelId="{65FB6ABD-E21F-4C7D-B697-A0C1827EA16A}" type="presParOf" srcId="{EDE1B29D-B6B0-4BF4-8D4B-DE1D7ED2C33C}" destId="{21C452F0-4AF2-444A-81B7-65A8900B1C81}" srcOrd="1" destOrd="0" presId="urn:microsoft.com/office/officeart/2005/8/layout/hierarchy1"/>
    <dgm:cxn modelId="{684823F2-9334-4E6D-8BBC-2BB690B6D55D}" type="presParOf" srcId="{1AB18A37-FB85-464A-A7F1-E76EB62F5DFB}" destId="{60415064-BAD3-487F-8481-BFA21CB23D58}" srcOrd="1" destOrd="0" presId="urn:microsoft.com/office/officeart/2005/8/layout/hierarchy1"/>
    <dgm:cxn modelId="{3D60732D-0EA2-45FB-B2D5-F1E0C5D65895}" type="presParOf" srcId="{7D87CEE5-F530-458B-865C-22755DC9CAFE}" destId="{A4C51E09-E787-4A8F-96E7-9CFC99099A53}" srcOrd="3" destOrd="0" presId="urn:microsoft.com/office/officeart/2005/8/layout/hierarchy1"/>
    <dgm:cxn modelId="{B81888D2-BDD9-448A-BBE1-FBF31AC8C91B}" type="presParOf" srcId="{A4C51E09-E787-4A8F-96E7-9CFC99099A53}" destId="{C79759F4-A7FA-4B04-9F16-BA9B997884B3}" srcOrd="0" destOrd="0" presId="urn:microsoft.com/office/officeart/2005/8/layout/hierarchy1"/>
    <dgm:cxn modelId="{4FF263EB-16A0-475B-944F-26482A6A68F7}" type="presParOf" srcId="{C79759F4-A7FA-4B04-9F16-BA9B997884B3}" destId="{42442491-EAA0-4821-9C26-AEDADD62CEEF}" srcOrd="0" destOrd="0" presId="urn:microsoft.com/office/officeart/2005/8/layout/hierarchy1"/>
    <dgm:cxn modelId="{2A6E0966-EF0D-434F-8E9D-3A71ACD1D07C}" type="presParOf" srcId="{C79759F4-A7FA-4B04-9F16-BA9B997884B3}" destId="{CE1A43A7-320F-41D6-A021-A7E7BF6D8905}" srcOrd="1" destOrd="0" presId="urn:microsoft.com/office/officeart/2005/8/layout/hierarchy1"/>
    <dgm:cxn modelId="{95E6C0FE-2817-40FD-A330-9107FFB7FAEA}" type="presParOf" srcId="{A4C51E09-E787-4A8F-96E7-9CFC99099A53}" destId="{557D7B5F-5E0A-4203-BE38-9576F8CBBBA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11F03584-DE1A-4D3B-83AC-882304D67F7A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7AD10DF-D6AE-47D1-B680-679F77238254}">
      <dgm:prSet/>
      <dgm:spPr/>
      <dgm:t>
        <a:bodyPr/>
        <a:lstStyle/>
        <a:p>
          <a:r>
            <a:rPr lang="en-US"/>
            <a:t>Seven Health Boards</a:t>
          </a:r>
        </a:p>
      </dgm:t>
    </dgm:pt>
    <dgm:pt modelId="{66E356C5-9A87-4872-8A3F-0D2C1AE75CB4}" type="parTrans" cxnId="{48FF9A59-9463-42AF-99FC-09091174F5C3}">
      <dgm:prSet/>
      <dgm:spPr/>
      <dgm:t>
        <a:bodyPr/>
        <a:lstStyle/>
        <a:p>
          <a:endParaRPr lang="en-US"/>
        </a:p>
      </dgm:t>
    </dgm:pt>
    <dgm:pt modelId="{81E34A34-171F-478D-926F-D2DF8732E017}" type="sibTrans" cxnId="{48FF9A59-9463-42AF-99FC-09091174F5C3}">
      <dgm:prSet/>
      <dgm:spPr/>
      <dgm:t>
        <a:bodyPr/>
        <a:lstStyle/>
        <a:p>
          <a:endParaRPr lang="en-US"/>
        </a:p>
      </dgm:t>
    </dgm:pt>
    <dgm:pt modelId="{52D4E603-C764-4767-90B5-EC70654720A6}">
      <dgm:prSet/>
      <dgm:spPr/>
      <dgm:t>
        <a:bodyPr/>
        <a:lstStyle/>
        <a:p>
          <a:r>
            <a:rPr lang="en-US"/>
            <a:t>Aneurin Bevan UHB</a:t>
          </a:r>
        </a:p>
      </dgm:t>
    </dgm:pt>
    <dgm:pt modelId="{07141F2C-BD60-4574-88F9-DA83D3271B2D}" type="parTrans" cxnId="{2FF8574F-AA78-4B5E-8E71-5A672EF7AD49}">
      <dgm:prSet/>
      <dgm:spPr/>
      <dgm:t>
        <a:bodyPr/>
        <a:lstStyle/>
        <a:p>
          <a:endParaRPr lang="en-US"/>
        </a:p>
      </dgm:t>
    </dgm:pt>
    <dgm:pt modelId="{F9E3D52F-0555-46B1-B9AF-7E79AAFA7539}" type="sibTrans" cxnId="{2FF8574F-AA78-4B5E-8E71-5A672EF7AD49}">
      <dgm:prSet/>
      <dgm:spPr/>
      <dgm:t>
        <a:bodyPr/>
        <a:lstStyle/>
        <a:p>
          <a:endParaRPr lang="en-US"/>
        </a:p>
      </dgm:t>
    </dgm:pt>
    <dgm:pt modelId="{7DF708A4-D01F-49CC-94C9-64B1B5E48809}">
      <dgm:prSet/>
      <dgm:spPr/>
      <dgm:t>
        <a:bodyPr/>
        <a:lstStyle/>
        <a:p>
          <a:r>
            <a:rPr lang="en-US"/>
            <a:t>Betsi Cadwaladr UHB</a:t>
          </a:r>
        </a:p>
      </dgm:t>
    </dgm:pt>
    <dgm:pt modelId="{98FA301F-9863-4F2E-814C-B5C5195F3DE2}" type="parTrans" cxnId="{3991A776-BBDD-4BD5-BDC3-5E0DDA893492}">
      <dgm:prSet/>
      <dgm:spPr/>
      <dgm:t>
        <a:bodyPr/>
        <a:lstStyle/>
        <a:p>
          <a:endParaRPr lang="en-US"/>
        </a:p>
      </dgm:t>
    </dgm:pt>
    <dgm:pt modelId="{DD3C33D5-25B1-4AFE-97E1-177BC810B1BB}" type="sibTrans" cxnId="{3991A776-BBDD-4BD5-BDC3-5E0DDA893492}">
      <dgm:prSet/>
      <dgm:spPr/>
      <dgm:t>
        <a:bodyPr/>
        <a:lstStyle/>
        <a:p>
          <a:endParaRPr lang="en-US"/>
        </a:p>
      </dgm:t>
    </dgm:pt>
    <dgm:pt modelId="{E27F07E4-F9B0-4D1C-BAF2-7146F5DFE44D}">
      <dgm:prSet/>
      <dgm:spPr/>
      <dgm:t>
        <a:bodyPr/>
        <a:lstStyle/>
        <a:p>
          <a:r>
            <a:rPr lang="en-US"/>
            <a:t>Cardiff and Vale UHB</a:t>
          </a:r>
        </a:p>
      </dgm:t>
    </dgm:pt>
    <dgm:pt modelId="{0F617A52-6E71-4F5A-9335-B196D0DA73DF}" type="parTrans" cxnId="{7E0502AC-96C6-4A52-99C1-C54976206A33}">
      <dgm:prSet/>
      <dgm:spPr/>
      <dgm:t>
        <a:bodyPr/>
        <a:lstStyle/>
        <a:p>
          <a:endParaRPr lang="en-US"/>
        </a:p>
      </dgm:t>
    </dgm:pt>
    <dgm:pt modelId="{7ADFEFE6-A53A-4EC8-AE36-F1332891C7E0}" type="sibTrans" cxnId="{7E0502AC-96C6-4A52-99C1-C54976206A33}">
      <dgm:prSet/>
      <dgm:spPr/>
      <dgm:t>
        <a:bodyPr/>
        <a:lstStyle/>
        <a:p>
          <a:endParaRPr lang="en-US"/>
        </a:p>
      </dgm:t>
    </dgm:pt>
    <dgm:pt modelId="{720BAB5E-5400-4B45-B017-58F3C41F9090}">
      <dgm:prSet/>
      <dgm:spPr/>
      <dgm:t>
        <a:bodyPr/>
        <a:lstStyle/>
        <a:p>
          <a:r>
            <a:rPr lang="en-US"/>
            <a:t>Cwm Taf Morgannwg UHB</a:t>
          </a:r>
        </a:p>
      </dgm:t>
    </dgm:pt>
    <dgm:pt modelId="{9E7012A3-81A3-422B-8964-D836D1D8CE1F}" type="parTrans" cxnId="{E4072732-8ED5-4D52-8193-61BBB97B6F9E}">
      <dgm:prSet/>
      <dgm:spPr/>
      <dgm:t>
        <a:bodyPr/>
        <a:lstStyle/>
        <a:p>
          <a:endParaRPr lang="en-US"/>
        </a:p>
      </dgm:t>
    </dgm:pt>
    <dgm:pt modelId="{6EB7900B-6CD9-4E23-A846-6DCE2E438347}" type="sibTrans" cxnId="{E4072732-8ED5-4D52-8193-61BBB97B6F9E}">
      <dgm:prSet/>
      <dgm:spPr/>
      <dgm:t>
        <a:bodyPr/>
        <a:lstStyle/>
        <a:p>
          <a:endParaRPr lang="en-US"/>
        </a:p>
      </dgm:t>
    </dgm:pt>
    <dgm:pt modelId="{93279FE1-7440-40F3-8939-BD39DB00BC3D}">
      <dgm:prSet/>
      <dgm:spPr/>
      <dgm:t>
        <a:bodyPr/>
        <a:lstStyle/>
        <a:p>
          <a:r>
            <a:rPr lang="en-US"/>
            <a:t>Hywel Dda UHB</a:t>
          </a:r>
        </a:p>
      </dgm:t>
    </dgm:pt>
    <dgm:pt modelId="{8ADF2559-772A-48EE-9CB8-EDBAD47A4397}" type="parTrans" cxnId="{0986FDC0-2A5E-40C4-9B43-74603B72C0A9}">
      <dgm:prSet/>
      <dgm:spPr/>
      <dgm:t>
        <a:bodyPr/>
        <a:lstStyle/>
        <a:p>
          <a:endParaRPr lang="en-US"/>
        </a:p>
      </dgm:t>
    </dgm:pt>
    <dgm:pt modelId="{76100A11-4CEB-477C-86F7-D044F085A153}" type="sibTrans" cxnId="{0986FDC0-2A5E-40C4-9B43-74603B72C0A9}">
      <dgm:prSet/>
      <dgm:spPr/>
      <dgm:t>
        <a:bodyPr/>
        <a:lstStyle/>
        <a:p>
          <a:endParaRPr lang="en-US"/>
        </a:p>
      </dgm:t>
    </dgm:pt>
    <dgm:pt modelId="{D21695FE-5465-417C-9FEC-BAC1A12BBAD9}">
      <dgm:prSet/>
      <dgm:spPr/>
      <dgm:t>
        <a:bodyPr/>
        <a:lstStyle/>
        <a:p>
          <a:r>
            <a:rPr lang="en-US"/>
            <a:t>Powys Teaching HB</a:t>
          </a:r>
        </a:p>
      </dgm:t>
    </dgm:pt>
    <dgm:pt modelId="{AB8F101A-18DF-4446-9FCA-048EC5FD5D4C}" type="parTrans" cxnId="{E09D0BF5-A638-41AB-AAB2-71AF4E9FD9B5}">
      <dgm:prSet/>
      <dgm:spPr/>
      <dgm:t>
        <a:bodyPr/>
        <a:lstStyle/>
        <a:p>
          <a:endParaRPr lang="en-US"/>
        </a:p>
      </dgm:t>
    </dgm:pt>
    <dgm:pt modelId="{BE0CC9FB-8370-403D-95AB-797182C70CB6}" type="sibTrans" cxnId="{E09D0BF5-A638-41AB-AAB2-71AF4E9FD9B5}">
      <dgm:prSet/>
      <dgm:spPr/>
      <dgm:t>
        <a:bodyPr/>
        <a:lstStyle/>
        <a:p>
          <a:endParaRPr lang="en-US"/>
        </a:p>
      </dgm:t>
    </dgm:pt>
    <dgm:pt modelId="{19B367EA-CC5A-411A-AE13-9E8106E7A1DE}">
      <dgm:prSet/>
      <dgm:spPr/>
      <dgm:t>
        <a:bodyPr/>
        <a:lstStyle/>
        <a:p>
          <a:r>
            <a:rPr lang="en-US"/>
            <a:t>Swansea Bay UHB</a:t>
          </a:r>
        </a:p>
      </dgm:t>
    </dgm:pt>
    <dgm:pt modelId="{56D84FAC-B14A-4861-8549-544C1DA68410}" type="parTrans" cxnId="{AE97FE2A-3C57-4D04-A7A2-15870103D8BB}">
      <dgm:prSet/>
      <dgm:spPr/>
      <dgm:t>
        <a:bodyPr/>
        <a:lstStyle/>
        <a:p>
          <a:endParaRPr lang="en-US"/>
        </a:p>
      </dgm:t>
    </dgm:pt>
    <dgm:pt modelId="{A1183C8A-CB42-4C43-AC49-7B165DC49524}" type="sibTrans" cxnId="{AE97FE2A-3C57-4D04-A7A2-15870103D8BB}">
      <dgm:prSet/>
      <dgm:spPr/>
      <dgm:t>
        <a:bodyPr/>
        <a:lstStyle/>
        <a:p>
          <a:endParaRPr lang="en-US"/>
        </a:p>
      </dgm:t>
    </dgm:pt>
    <dgm:pt modelId="{C9622647-EDDC-4D5D-9A51-BDBC8733CD89}" type="pres">
      <dgm:prSet presAssocID="{11F03584-DE1A-4D3B-83AC-882304D67F7A}" presName="diagram" presStyleCnt="0">
        <dgm:presLayoutVars>
          <dgm:dir/>
          <dgm:resizeHandles val="exact"/>
        </dgm:presLayoutVars>
      </dgm:prSet>
      <dgm:spPr/>
    </dgm:pt>
    <dgm:pt modelId="{D8504D2A-FC6D-42AA-86A3-77DE0E473273}" type="pres">
      <dgm:prSet presAssocID="{E7AD10DF-D6AE-47D1-B680-679F77238254}" presName="node" presStyleLbl="node1" presStyleIdx="0" presStyleCnt="8">
        <dgm:presLayoutVars>
          <dgm:bulletEnabled val="1"/>
        </dgm:presLayoutVars>
      </dgm:prSet>
      <dgm:spPr/>
    </dgm:pt>
    <dgm:pt modelId="{FC7F0CAD-C9EA-458E-9CAC-38C1A8A51E37}" type="pres">
      <dgm:prSet presAssocID="{81E34A34-171F-478D-926F-D2DF8732E017}" presName="sibTrans" presStyleCnt="0"/>
      <dgm:spPr/>
    </dgm:pt>
    <dgm:pt modelId="{5B94E441-ACBF-42B8-B27A-7B576DA210C7}" type="pres">
      <dgm:prSet presAssocID="{52D4E603-C764-4767-90B5-EC70654720A6}" presName="node" presStyleLbl="node1" presStyleIdx="1" presStyleCnt="8">
        <dgm:presLayoutVars>
          <dgm:bulletEnabled val="1"/>
        </dgm:presLayoutVars>
      </dgm:prSet>
      <dgm:spPr/>
    </dgm:pt>
    <dgm:pt modelId="{7B959797-D1BA-48B8-8771-5AACE11E56CA}" type="pres">
      <dgm:prSet presAssocID="{F9E3D52F-0555-46B1-B9AF-7E79AAFA7539}" presName="sibTrans" presStyleCnt="0"/>
      <dgm:spPr/>
    </dgm:pt>
    <dgm:pt modelId="{6404DA15-5444-460A-A254-6CDC9E68797F}" type="pres">
      <dgm:prSet presAssocID="{7DF708A4-D01F-49CC-94C9-64B1B5E48809}" presName="node" presStyleLbl="node1" presStyleIdx="2" presStyleCnt="8">
        <dgm:presLayoutVars>
          <dgm:bulletEnabled val="1"/>
        </dgm:presLayoutVars>
      </dgm:prSet>
      <dgm:spPr/>
    </dgm:pt>
    <dgm:pt modelId="{DD954CAE-C090-44F8-BDCC-9D91B4E9EC81}" type="pres">
      <dgm:prSet presAssocID="{DD3C33D5-25B1-4AFE-97E1-177BC810B1BB}" presName="sibTrans" presStyleCnt="0"/>
      <dgm:spPr/>
    </dgm:pt>
    <dgm:pt modelId="{62899297-0749-48D7-A3A3-D56AABDA98D8}" type="pres">
      <dgm:prSet presAssocID="{E27F07E4-F9B0-4D1C-BAF2-7146F5DFE44D}" presName="node" presStyleLbl="node1" presStyleIdx="3" presStyleCnt="8">
        <dgm:presLayoutVars>
          <dgm:bulletEnabled val="1"/>
        </dgm:presLayoutVars>
      </dgm:prSet>
      <dgm:spPr/>
    </dgm:pt>
    <dgm:pt modelId="{E9460CD0-8B4F-4385-8FB0-2862A79C7404}" type="pres">
      <dgm:prSet presAssocID="{7ADFEFE6-A53A-4EC8-AE36-F1332891C7E0}" presName="sibTrans" presStyleCnt="0"/>
      <dgm:spPr/>
    </dgm:pt>
    <dgm:pt modelId="{BF152CEE-9D88-41C7-9EC2-2614D54ECC33}" type="pres">
      <dgm:prSet presAssocID="{720BAB5E-5400-4B45-B017-58F3C41F9090}" presName="node" presStyleLbl="node1" presStyleIdx="4" presStyleCnt="8">
        <dgm:presLayoutVars>
          <dgm:bulletEnabled val="1"/>
        </dgm:presLayoutVars>
      </dgm:prSet>
      <dgm:spPr/>
    </dgm:pt>
    <dgm:pt modelId="{475B5614-9A13-47B9-8D45-975E979BAE3F}" type="pres">
      <dgm:prSet presAssocID="{6EB7900B-6CD9-4E23-A846-6DCE2E438347}" presName="sibTrans" presStyleCnt="0"/>
      <dgm:spPr/>
    </dgm:pt>
    <dgm:pt modelId="{56D4BE79-3D0B-46F2-8331-B779B0C69C6B}" type="pres">
      <dgm:prSet presAssocID="{93279FE1-7440-40F3-8939-BD39DB00BC3D}" presName="node" presStyleLbl="node1" presStyleIdx="5" presStyleCnt="8">
        <dgm:presLayoutVars>
          <dgm:bulletEnabled val="1"/>
        </dgm:presLayoutVars>
      </dgm:prSet>
      <dgm:spPr/>
    </dgm:pt>
    <dgm:pt modelId="{1159607C-4D91-4575-A5B3-7573D22E9EDA}" type="pres">
      <dgm:prSet presAssocID="{76100A11-4CEB-477C-86F7-D044F085A153}" presName="sibTrans" presStyleCnt="0"/>
      <dgm:spPr/>
    </dgm:pt>
    <dgm:pt modelId="{2F1D6A97-0740-4639-AB51-068F6C9955C0}" type="pres">
      <dgm:prSet presAssocID="{D21695FE-5465-417C-9FEC-BAC1A12BBAD9}" presName="node" presStyleLbl="node1" presStyleIdx="6" presStyleCnt="8">
        <dgm:presLayoutVars>
          <dgm:bulletEnabled val="1"/>
        </dgm:presLayoutVars>
      </dgm:prSet>
      <dgm:spPr/>
    </dgm:pt>
    <dgm:pt modelId="{A30A4267-5E6F-4CAB-ACB9-E99864529F24}" type="pres">
      <dgm:prSet presAssocID="{BE0CC9FB-8370-403D-95AB-797182C70CB6}" presName="sibTrans" presStyleCnt="0"/>
      <dgm:spPr/>
    </dgm:pt>
    <dgm:pt modelId="{79187A10-3A3C-447F-BC81-5F1FB819BF95}" type="pres">
      <dgm:prSet presAssocID="{19B367EA-CC5A-411A-AE13-9E8106E7A1DE}" presName="node" presStyleLbl="node1" presStyleIdx="7" presStyleCnt="8">
        <dgm:presLayoutVars>
          <dgm:bulletEnabled val="1"/>
        </dgm:presLayoutVars>
      </dgm:prSet>
      <dgm:spPr/>
    </dgm:pt>
  </dgm:ptLst>
  <dgm:cxnLst>
    <dgm:cxn modelId="{30D56823-F8CF-4198-8071-7D05244A49DE}" type="presOf" srcId="{11F03584-DE1A-4D3B-83AC-882304D67F7A}" destId="{C9622647-EDDC-4D5D-9A51-BDBC8733CD89}" srcOrd="0" destOrd="0" presId="urn:microsoft.com/office/officeart/2005/8/layout/default"/>
    <dgm:cxn modelId="{AE97FE2A-3C57-4D04-A7A2-15870103D8BB}" srcId="{11F03584-DE1A-4D3B-83AC-882304D67F7A}" destId="{19B367EA-CC5A-411A-AE13-9E8106E7A1DE}" srcOrd="7" destOrd="0" parTransId="{56D84FAC-B14A-4861-8549-544C1DA68410}" sibTransId="{A1183C8A-CB42-4C43-AC49-7B165DC49524}"/>
    <dgm:cxn modelId="{E4072732-8ED5-4D52-8193-61BBB97B6F9E}" srcId="{11F03584-DE1A-4D3B-83AC-882304D67F7A}" destId="{720BAB5E-5400-4B45-B017-58F3C41F9090}" srcOrd="4" destOrd="0" parTransId="{9E7012A3-81A3-422B-8964-D836D1D8CE1F}" sibTransId="{6EB7900B-6CD9-4E23-A846-6DCE2E438347}"/>
    <dgm:cxn modelId="{DEEDD233-7EDE-404C-A9F1-0032D50C4491}" type="presOf" srcId="{52D4E603-C764-4767-90B5-EC70654720A6}" destId="{5B94E441-ACBF-42B8-B27A-7B576DA210C7}" srcOrd="0" destOrd="0" presId="urn:microsoft.com/office/officeart/2005/8/layout/default"/>
    <dgm:cxn modelId="{5311CC3E-8851-4EFA-8A13-256C4E9930E8}" type="presOf" srcId="{93279FE1-7440-40F3-8939-BD39DB00BC3D}" destId="{56D4BE79-3D0B-46F2-8331-B779B0C69C6B}" srcOrd="0" destOrd="0" presId="urn:microsoft.com/office/officeart/2005/8/layout/default"/>
    <dgm:cxn modelId="{2FF8574F-AA78-4B5E-8E71-5A672EF7AD49}" srcId="{11F03584-DE1A-4D3B-83AC-882304D67F7A}" destId="{52D4E603-C764-4767-90B5-EC70654720A6}" srcOrd="1" destOrd="0" parTransId="{07141F2C-BD60-4574-88F9-DA83D3271B2D}" sibTransId="{F9E3D52F-0555-46B1-B9AF-7E79AAFA7539}"/>
    <dgm:cxn modelId="{3991A776-BBDD-4BD5-BDC3-5E0DDA893492}" srcId="{11F03584-DE1A-4D3B-83AC-882304D67F7A}" destId="{7DF708A4-D01F-49CC-94C9-64B1B5E48809}" srcOrd="2" destOrd="0" parTransId="{98FA301F-9863-4F2E-814C-B5C5195F3DE2}" sibTransId="{DD3C33D5-25B1-4AFE-97E1-177BC810B1BB}"/>
    <dgm:cxn modelId="{48FF9A59-9463-42AF-99FC-09091174F5C3}" srcId="{11F03584-DE1A-4D3B-83AC-882304D67F7A}" destId="{E7AD10DF-D6AE-47D1-B680-679F77238254}" srcOrd="0" destOrd="0" parTransId="{66E356C5-9A87-4872-8A3F-0D2C1AE75CB4}" sibTransId="{81E34A34-171F-478D-926F-D2DF8732E017}"/>
    <dgm:cxn modelId="{4055F683-4B45-433E-B2FC-895AC0F05F56}" type="presOf" srcId="{D21695FE-5465-417C-9FEC-BAC1A12BBAD9}" destId="{2F1D6A97-0740-4639-AB51-068F6C9955C0}" srcOrd="0" destOrd="0" presId="urn:microsoft.com/office/officeart/2005/8/layout/default"/>
    <dgm:cxn modelId="{BD6E709B-95C8-4005-9DE3-BCBCE5E122B2}" type="presOf" srcId="{E27F07E4-F9B0-4D1C-BAF2-7146F5DFE44D}" destId="{62899297-0749-48D7-A3A3-D56AABDA98D8}" srcOrd="0" destOrd="0" presId="urn:microsoft.com/office/officeart/2005/8/layout/default"/>
    <dgm:cxn modelId="{7E0502AC-96C6-4A52-99C1-C54976206A33}" srcId="{11F03584-DE1A-4D3B-83AC-882304D67F7A}" destId="{E27F07E4-F9B0-4D1C-BAF2-7146F5DFE44D}" srcOrd="3" destOrd="0" parTransId="{0F617A52-6E71-4F5A-9335-B196D0DA73DF}" sibTransId="{7ADFEFE6-A53A-4EC8-AE36-F1332891C7E0}"/>
    <dgm:cxn modelId="{64E6A0B0-3816-4261-940F-3DDAD0D47F04}" type="presOf" srcId="{19B367EA-CC5A-411A-AE13-9E8106E7A1DE}" destId="{79187A10-3A3C-447F-BC81-5F1FB819BF95}" srcOrd="0" destOrd="0" presId="urn:microsoft.com/office/officeart/2005/8/layout/default"/>
    <dgm:cxn modelId="{0986FDC0-2A5E-40C4-9B43-74603B72C0A9}" srcId="{11F03584-DE1A-4D3B-83AC-882304D67F7A}" destId="{93279FE1-7440-40F3-8939-BD39DB00BC3D}" srcOrd="5" destOrd="0" parTransId="{8ADF2559-772A-48EE-9CB8-EDBAD47A4397}" sibTransId="{76100A11-4CEB-477C-86F7-D044F085A153}"/>
    <dgm:cxn modelId="{12C2BED4-721F-45D0-9F47-89FE8A04BBA3}" type="presOf" srcId="{7DF708A4-D01F-49CC-94C9-64B1B5E48809}" destId="{6404DA15-5444-460A-A254-6CDC9E68797F}" srcOrd="0" destOrd="0" presId="urn:microsoft.com/office/officeart/2005/8/layout/default"/>
    <dgm:cxn modelId="{A17EA2E0-3BEF-4EDC-849B-2D1C21F27D1E}" type="presOf" srcId="{E7AD10DF-D6AE-47D1-B680-679F77238254}" destId="{D8504D2A-FC6D-42AA-86A3-77DE0E473273}" srcOrd="0" destOrd="0" presId="urn:microsoft.com/office/officeart/2005/8/layout/default"/>
    <dgm:cxn modelId="{E09D0BF5-A638-41AB-AAB2-71AF4E9FD9B5}" srcId="{11F03584-DE1A-4D3B-83AC-882304D67F7A}" destId="{D21695FE-5465-417C-9FEC-BAC1A12BBAD9}" srcOrd="6" destOrd="0" parTransId="{AB8F101A-18DF-4446-9FCA-048EC5FD5D4C}" sibTransId="{BE0CC9FB-8370-403D-95AB-797182C70CB6}"/>
    <dgm:cxn modelId="{BF089DF5-BDE7-449D-A891-DA2307A9D28E}" type="presOf" srcId="{720BAB5E-5400-4B45-B017-58F3C41F9090}" destId="{BF152CEE-9D88-41C7-9EC2-2614D54ECC33}" srcOrd="0" destOrd="0" presId="urn:microsoft.com/office/officeart/2005/8/layout/default"/>
    <dgm:cxn modelId="{9CA4DAD0-F816-48CE-ACC3-0BA3F54AE448}" type="presParOf" srcId="{C9622647-EDDC-4D5D-9A51-BDBC8733CD89}" destId="{D8504D2A-FC6D-42AA-86A3-77DE0E473273}" srcOrd="0" destOrd="0" presId="urn:microsoft.com/office/officeart/2005/8/layout/default"/>
    <dgm:cxn modelId="{F110AF47-3DF3-4B05-92FA-21474EA659BB}" type="presParOf" srcId="{C9622647-EDDC-4D5D-9A51-BDBC8733CD89}" destId="{FC7F0CAD-C9EA-458E-9CAC-38C1A8A51E37}" srcOrd="1" destOrd="0" presId="urn:microsoft.com/office/officeart/2005/8/layout/default"/>
    <dgm:cxn modelId="{9C2786A7-B4AE-4399-9036-8C210A55BE32}" type="presParOf" srcId="{C9622647-EDDC-4D5D-9A51-BDBC8733CD89}" destId="{5B94E441-ACBF-42B8-B27A-7B576DA210C7}" srcOrd="2" destOrd="0" presId="urn:microsoft.com/office/officeart/2005/8/layout/default"/>
    <dgm:cxn modelId="{7EFD98E7-72A3-46AE-82D0-00FBFD807608}" type="presParOf" srcId="{C9622647-EDDC-4D5D-9A51-BDBC8733CD89}" destId="{7B959797-D1BA-48B8-8771-5AACE11E56CA}" srcOrd="3" destOrd="0" presId="urn:microsoft.com/office/officeart/2005/8/layout/default"/>
    <dgm:cxn modelId="{033C0B62-481C-42FE-AF42-F7A815984346}" type="presParOf" srcId="{C9622647-EDDC-4D5D-9A51-BDBC8733CD89}" destId="{6404DA15-5444-460A-A254-6CDC9E68797F}" srcOrd="4" destOrd="0" presId="urn:microsoft.com/office/officeart/2005/8/layout/default"/>
    <dgm:cxn modelId="{DA4577D5-2BF0-4C43-88B2-44013927F8D9}" type="presParOf" srcId="{C9622647-EDDC-4D5D-9A51-BDBC8733CD89}" destId="{DD954CAE-C090-44F8-BDCC-9D91B4E9EC81}" srcOrd="5" destOrd="0" presId="urn:microsoft.com/office/officeart/2005/8/layout/default"/>
    <dgm:cxn modelId="{C7AEEB9F-55A3-4251-B1A4-670F213A1C21}" type="presParOf" srcId="{C9622647-EDDC-4D5D-9A51-BDBC8733CD89}" destId="{62899297-0749-48D7-A3A3-D56AABDA98D8}" srcOrd="6" destOrd="0" presId="urn:microsoft.com/office/officeart/2005/8/layout/default"/>
    <dgm:cxn modelId="{396CF319-7FB1-4F6D-B114-D11F9D332771}" type="presParOf" srcId="{C9622647-EDDC-4D5D-9A51-BDBC8733CD89}" destId="{E9460CD0-8B4F-4385-8FB0-2862A79C7404}" srcOrd="7" destOrd="0" presId="urn:microsoft.com/office/officeart/2005/8/layout/default"/>
    <dgm:cxn modelId="{BCED180C-AF48-4FF5-9671-1DB1DF421D8D}" type="presParOf" srcId="{C9622647-EDDC-4D5D-9A51-BDBC8733CD89}" destId="{BF152CEE-9D88-41C7-9EC2-2614D54ECC33}" srcOrd="8" destOrd="0" presId="urn:microsoft.com/office/officeart/2005/8/layout/default"/>
    <dgm:cxn modelId="{EAAB6786-993F-4867-9340-36652149FF60}" type="presParOf" srcId="{C9622647-EDDC-4D5D-9A51-BDBC8733CD89}" destId="{475B5614-9A13-47B9-8D45-975E979BAE3F}" srcOrd="9" destOrd="0" presId="urn:microsoft.com/office/officeart/2005/8/layout/default"/>
    <dgm:cxn modelId="{3698020A-EBA5-467D-919F-DA1BAE555D16}" type="presParOf" srcId="{C9622647-EDDC-4D5D-9A51-BDBC8733CD89}" destId="{56D4BE79-3D0B-46F2-8331-B779B0C69C6B}" srcOrd="10" destOrd="0" presId="urn:microsoft.com/office/officeart/2005/8/layout/default"/>
    <dgm:cxn modelId="{601B1F2D-F097-402D-B8C3-5A88CD0E199B}" type="presParOf" srcId="{C9622647-EDDC-4D5D-9A51-BDBC8733CD89}" destId="{1159607C-4D91-4575-A5B3-7573D22E9EDA}" srcOrd="11" destOrd="0" presId="urn:microsoft.com/office/officeart/2005/8/layout/default"/>
    <dgm:cxn modelId="{BEA8CE15-7832-4375-9619-A1E26AC25187}" type="presParOf" srcId="{C9622647-EDDC-4D5D-9A51-BDBC8733CD89}" destId="{2F1D6A97-0740-4639-AB51-068F6C9955C0}" srcOrd="12" destOrd="0" presId="urn:microsoft.com/office/officeart/2005/8/layout/default"/>
    <dgm:cxn modelId="{2A49C4D4-3BCE-4E7A-8CD5-8E0D918BC44B}" type="presParOf" srcId="{C9622647-EDDC-4D5D-9A51-BDBC8733CD89}" destId="{A30A4267-5E6F-4CAB-ACB9-E99864529F24}" srcOrd="13" destOrd="0" presId="urn:microsoft.com/office/officeart/2005/8/layout/default"/>
    <dgm:cxn modelId="{387589AB-84A6-42CC-A1F6-9D600D3EF617}" type="presParOf" srcId="{C9622647-EDDC-4D5D-9A51-BDBC8733CD89}" destId="{79187A10-3A3C-447F-BC81-5F1FB819BF95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167F437C-D975-4C6F-A645-762B55081C2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398BCD7-8835-46BA-86C6-B1A502F5CED5}">
      <dgm:prSet/>
      <dgm:spPr/>
      <dgm:t>
        <a:bodyPr/>
        <a:lstStyle/>
        <a:p>
          <a:r>
            <a:rPr lang="en-US"/>
            <a:t>Special health authorities</a:t>
          </a:r>
        </a:p>
      </dgm:t>
    </dgm:pt>
    <dgm:pt modelId="{7C0A69ED-0A55-4C18-8DBE-AFA23F83EA14}" type="parTrans" cxnId="{83E4D67B-2540-4549-BD74-ADD34B281B81}">
      <dgm:prSet/>
      <dgm:spPr/>
      <dgm:t>
        <a:bodyPr/>
        <a:lstStyle/>
        <a:p>
          <a:endParaRPr lang="en-US"/>
        </a:p>
      </dgm:t>
    </dgm:pt>
    <dgm:pt modelId="{7F299658-386B-44E4-93CC-847D4CAD27A8}" type="sibTrans" cxnId="{83E4D67B-2540-4549-BD74-ADD34B281B81}">
      <dgm:prSet/>
      <dgm:spPr/>
      <dgm:t>
        <a:bodyPr/>
        <a:lstStyle/>
        <a:p>
          <a:endParaRPr lang="en-US"/>
        </a:p>
      </dgm:t>
    </dgm:pt>
    <dgm:pt modelId="{87D5182E-06C7-4C78-A397-0A63975FAC4E}">
      <dgm:prSet/>
      <dgm:spPr/>
      <dgm:t>
        <a:bodyPr/>
        <a:lstStyle/>
        <a:p>
          <a:r>
            <a:rPr lang="en-US"/>
            <a:t>Health Education and Improvement Wales</a:t>
          </a:r>
        </a:p>
      </dgm:t>
    </dgm:pt>
    <dgm:pt modelId="{84A0FE04-9B3A-4E8B-A217-C289321CF3CE}" type="parTrans" cxnId="{3CC08B1A-54AA-4B57-BBDD-1F029F394BB4}">
      <dgm:prSet/>
      <dgm:spPr/>
      <dgm:t>
        <a:bodyPr/>
        <a:lstStyle/>
        <a:p>
          <a:endParaRPr lang="en-US"/>
        </a:p>
      </dgm:t>
    </dgm:pt>
    <dgm:pt modelId="{5099C4DE-1A86-49B7-8B56-254DAC7F6CD9}" type="sibTrans" cxnId="{3CC08B1A-54AA-4B57-BBDD-1F029F394BB4}">
      <dgm:prSet/>
      <dgm:spPr/>
      <dgm:t>
        <a:bodyPr/>
        <a:lstStyle/>
        <a:p>
          <a:endParaRPr lang="en-US"/>
        </a:p>
      </dgm:t>
    </dgm:pt>
    <dgm:pt modelId="{AEF79E5D-CAAE-4A00-901B-2B142D989FFF}">
      <dgm:prSet/>
      <dgm:spPr/>
      <dgm:t>
        <a:bodyPr/>
        <a:lstStyle/>
        <a:p>
          <a:r>
            <a:rPr lang="en-US"/>
            <a:t>Digital Health and Care Wales</a:t>
          </a:r>
        </a:p>
      </dgm:t>
    </dgm:pt>
    <dgm:pt modelId="{D4104B9A-521A-4F89-ABD5-B416BB111353}" type="parTrans" cxnId="{64AF66E4-13EC-4022-9571-D8DA272C2C08}">
      <dgm:prSet/>
      <dgm:spPr/>
      <dgm:t>
        <a:bodyPr/>
        <a:lstStyle/>
        <a:p>
          <a:endParaRPr lang="en-US"/>
        </a:p>
      </dgm:t>
    </dgm:pt>
    <dgm:pt modelId="{3DB7260D-B897-4D96-BCE5-B6C70BD6697E}" type="sibTrans" cxnId="{64AF66E4-13EC-4022-9571-D8DA272C2C08}">
      <dgm:prSet/>
      <dgm:spPr/>
      <dgm:t>
        <a:bodyPr/>
        <a:lstStyle/>
        <a:p>
          <a:endParaRPr lang="en-US"/>
        </a:p>
      </dgm:t>
    </dgm:pt>
    <dgm:pt modelId="{647823A0-FED1-490C-B6D7-C89984A387BA}" type="pres">
      <dgm:prSet presAssocID="{167F437C-D975-4C6F-A645-762B55081C24}" presName="linear" presStyleCnt="0">
        <dgm:presLayoutVars>
          <dgm:animLvl val="lvl"/>
          <dgm:resizeHandles val="exact"/>
        </dgm:presLayoutVars>
      </dgm:prSet>
      <dgm:spPr/>
    </dgm:pt>
    <dgm:pt modelId="{550BE41C-CCE6-48FF-9723-3B05239811CF}" type="pres">
      <dgm:prSet presAssocID="{E398BCD7-8835-46BA-86C6-B1A502F5CED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B32265D-18A9-4183-A9F1-7FB7974A707B}" type="pres">
      <dgm:prSet presAssocID="{7F299658-386B-44E4-93CC-847D4CAD27A8}" presName="spacer" presStyleCnt="0"/>
      <dgm:spPr/>
    </dgm:pt>
    <dgm:pt modelId="{54425148-114B-4375-9CC8-B7307D9D86F8}" type="pres">
      <dgm:prSet presAssocID="{87D5182E-06C7-4C78-A397-0A63975FAC4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3CB98F7-ECA8-427A-8B31-978D8BB554C0}" type="pres">
      <dgm:prSet presAssocID="{5099C4DE-1A86-49B7-8B56-254DAC7F6CD9}" presName="spacer" presStyleCnt="0"/>
      <dgm:spPr/>
    </dgm:pt>
    <dgm:pt modelId="{26A2A98D-5AE0-41EA-B035-10E7104207BE}" type="pres">
      <dgm:prSet presAssocID="{AEF79E5D-CAAE-4A00-901B-2B142D989FF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CC08B1A-54AA-4B57-BBDD-1F029F394BB4}" srcId="{167F437C-D975-4C6F-A645-762B55081C24}" destId="{87D5182E-06C7-4C78-A397-0A63975FAC4E}" srcOrd="1" destOrd="0" parTransId="{84A0FE04-9B3A-4E8B-A217-C289321CF3CE}" sibTransId="{5099C4DE-1A86-49B7-8B56-254DAC7F6CD9}"/>
    <dgm:cxn modelId="{E5AA5E38-9E45-44AB-BC01-35B829631045}" type="presOf" srcId="{87D5182E-06C7-4C78-A397-0A63975FAC4E}" destId="{54425148-114B-4375-9CC8-B7307D9D86F8}" srcOrd="0" destOrd="0" presId="urn:microsoft.com/office/officeart/2005/8/layout/vList2"/>
    <dgm:cxn modelId="{2F22905F-2B30-4E3D-A0E2-D461F1952BF9}" type="presOf" srcId="{AEF79E5D-CAAE-4A00-901B-2B142D989FFF}" destId="{26A2A98D-5AE0-41EA-B035-10E7104207BE}" srcOrd="0" destOrd="0" presId="urn:microsoft.com/office/officeart/2005/8/layout/vList2"/>
    <dgm:cxn modelId="{83E4D67B-2540-4549-BD74-ADD34B281B81}" srcId="{167F437C-D975-4C6F-A645-762B55081C24}" destId="{E398BCD7-8835-46BA-86C6-B1A502F5CED5}" srcOrd="0" destOrd="0" parTransId="{7C0A69ED-0A55-4C18-8DBE-AFA23F83EA14}" sibTransId="{7F299658-386B-44E4-93CC-847D4CAD27A8}"/>
    <dgm:cxn modelId="{1A928FCF-30CF-4177-81D2-6A9CB4F6A7B6}" type="presOf" srcId="{167F437C-D975-4C6F-A645-762B55081C24}" destId="{647823A0-FED1-490C-B6D7-C89984A387BA}" srcOrd="0" destOrd="0" presId="urn:microsoft.com/office/officeart/2005/8/layout/vList2"/>
    <dgm:cxn modelId="{64AF66E4-13EC-4022-9571-D8DA272C2C08}" srcId="{167F437C-D975-4C6F-A645-762B55081C24}" destId="{AEF79E5D-CAAE-4A00-901B-2B142D989FFF}" srcOrd="2" destOrd="0" parTransId="{D4104B9A-521A-4F89-ABD5-B416BB111353}" sibTransId="{3DB7260D-B897-4D96-BCE5-B6C70BD6697E}"/>
    <dgm:cxn modelId="{91E8EDE6-795F-4F61-9A55-BFEA78C743DF}" type="presOf" srcId="{E398BCD7-8835-46BA-86C6-B1A502F5CED5}" destId="{550BE41C-CCE6-48FF-9723-3B05239811CF}" srcOrd="0" destOrd="0" presId="urn:microsoft.com/office/officeart/2005/8/layout/vList2"/>
    <dgm:cxn modelId="{CCA215B3-F9A2-435A-B3A6-09EBC99B719B}" type="presParOf" srcId="{647823A0-FED1-490C-B6D7-C89984A387BA}" destId="{550BE41C-CCE6-48FF-9723-3B05239811CF}" srcOrd="0" destOrd="0" presId="urn:microsoft.com/office/officeart/2005/8/layout/vList2"/>
    <dgm:cxn modelId="{AED45EE1-676D-4923-A352-4613AE96BB67}" type="presParOf" srcId="{647823A0-FED1-490C-B6D7-C89984A387BA}" destId="{BB32265D-18A9-4183-A9F1-7FB7974A707B}" srcOrd="1" destOrd="0" presId="urn:microsoft.com/office/officeart/2005/8/layout/vList2"/>
    <dgm:cxn modelId="{DB4C2C33-4940-4E7A-A123-65B42FD8D537}" type="presParOf" srcId="{647823A0-FED1-490C-B6D7-C89984A387BA}" destId="{54425148-114B-4375-9CC8-B7307D9D86F8}" srcOrd="2" destOrd="0" presId="urn:microsoft.com/office/officeart/2005/8/layout/vList2"/>
    <dgm:cxn modelId="{3A2FE001-7BE9-4F5F-B712-8202BE795DF6}" type="presParOf" srcId="{647823A0-FED1-490C-B6D7-C89984A387BA}" destId="{C3CB98F7-ECA8-427A-8B31-978D8BB554C0}" srcOrd="3" destOrd="0" presId="urn:microsoft.com/office/officeart/2005/8/layout/vList2"/>
    <dgm:cxn modelId="{714FAAFE-B868-459C-8EBA-2217F2FB6838}" type="presParOf" srcId="{647823A0-FED1-490C-B6D7-C89984A387BA}" destId="{26A2A98D-5AE0-41EA-B035-10E7104207B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884A1FEC-2BC9-4C14-9EB4-E66469530B4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37E638-4044-4B6F-8357-9CB2F8F7BD5C}">
      <dgm:prSet/>
      <dgm:spPr/>
      <dgm:t>
        <a:bodyPr/>
        <a:lstStyle/>
        <a:p>
          <a:r>
            <a:rPr lang="en-US"/>
            <a:t>Funding for the NHS in England and Wales derives from taxation and National Insurance.</a:t>
          </a:r>
        </a:p>
      </dgm:t>
    </dgm:pt>
    <dgm:pt modelId="{C1F53F98-B8E1-4F8F-831A-63BD1FF7CF1E}" type="parTrans" cxnId="{09ABFA58-4BF4-4400-968A-596A39CCD9F9}">
      <dgm:prSet/>
      <dgm:spPr/>
      <dgm:t>
        <a:bodyPr/>
        <a:lstStyle/>
        <a:p>
          <a:endParaRPr lang="en-US"/>
        </a:p>
      </dgm:t>
    </dgm:pt>
    <dgm:pt modelId="{BA62E32F-C090-4047-9C37-B7AB0170C77E}" type="sibTrans" cxnId="{09ABFA58-4BF4-4400-968A-596A39CCD9F9}">
      <dgm:prSet/>
      <dgm:spPr/>
      <dgm:t>
        <a:bodyPr/>
        <a:lstStyle/>
        <a:p>
          <a:endParaRPr lang="en-US"/>
        </a:p>
      </dgm:t>
    </dgm:pt>
    <dgm:pt modelId="{782CD2C2-8310-4E35-A70C-05A661A7BC94}">
      <dgm:prSet/>
      <dgm:spPr/>
      <dgm:t>
        <a:bodyPr/>
        <a:lstStyle/>
        <a:p>
          <a:r>
            <a:rPr lang="en-US"/>
            <a:t>1% approximately, comes from patient charges, such as prescription and dental treatment. </a:t>
          </a:r>
        </a:p>
      </dgm:t>
    </dgm:pt>
    <dgm:pt modelId="{AA17EEBC-B9D0-4A57-85B9-F041D7284CFB}" type="parTrans" cxnId="{FC0CC35C-D7AC-46C0-9292-A5C0C71BB320}">
      <dgm:prSet/>
      <dgm:spPr/>
      <dgm:t>
        <a:bodyPr/>
        <a:lstStyle/>
        <a:p>
          <a:endParaRPr lang="en-US"/>
        </a:p>
      </dgm:t>
    </dgm:pt>
    <dgm:pt modelId="{2121C8B1-D785-439C-87B6-7C33C8AF9792}" type="sibTrans" cxnId="{FC0CC35C-D7AC-46C0-9292-A5C0C71BB320}">
      <dgm:prSet/>
      <dgm:spPr/>
      <dgm:t>
        <a:bodyPr/>
        <a:lstStyle/>
        <a:p>
          <a:endParaRPr lang="en-US"/>
        </a:p>
      </dgm:t>
    </dgm:pt>
    <dgm:pt modelId="{CF6B2325-6462-46E9-8D27-1EE67FFEC7D9}">
      <dgm:prSet/>
      <dgm:spPr/>
      <dgm:t>
        <a:bodyPr/>
        <a:lstStyle/>
        <a:p>
          <a:r>
            <a:rPr lang="en-US"/>
            <a:t>Welsh funding comes from Westminster through the Barnett Formula</a:t>
          </a:r>
        </a:p>
      </dgm:t>
    </dgm:pt>
    <dgm:pt modelId="{05C000EA-46E4-4F49-9CD2-B6C80F1C6370}" type="parTrans" cxnId="{AF552D91-4CE6-4763-A05F-B56B4380C488}">
      <dgm:prSet/>
      <dgm:spPr/>
      <dgm:t>
        <a:bodyPr/>
        <a:lstStyle/>
        <a:p>
          <a:endParaRPr lang="en-US"/>
        </a:p>
      </dgm:t>
    </dgm:pt>
    <dgm:pt modelId="{999A325B-6D35-48FE-ACAD-794C2FCEF546}" type="sibTrans" cxnId="{AF552D91-4CE6-4763-A05F-B56B4380C488}">
      <dgm:prSet/>
      <dgm:spPr/>
      <dgm:t>
        <a:bodyPr/>
        <a:lstStyle/>
        <a:p>
          <a:endParaRPr lang="en-US"/>
        </a:p>
      </dgm:t>
    </dgm:pt>
    <dgm:pt modelId="{02F6F689-905B-4060-932B-873FB05A1152}" type="pres">
      <dgm:prSet presAssocID="{884A1FEC-2BC9-4C14-9EB4-E66469530B4C}" presName="linear" presStyleCnt="0">
        <dgm:presLayoutVars>
          <dgm:animLvl val="lvl"/>
          <dgm:resizeHandles val="exact"/>
        </dgm:presLayoutVars>
      </dgm:prSet>
      <dgm:spPr/>
    </dgm:pt>
    <dgm:pt modelId="{715C49B3-97D3-4A49-93B9-9268CD9C2263}" type="pres">
      <dgm:prSet presAssocID="{3837E638-4044-4B6F-8357-9CB2F8F7BD5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279783A-AFD9-4A01-8088-76D690D8FECA}" type="pres">
      <dgm:prSet presAssocID="{BA62E32F-C090-4047-9C37-B7AB0170C77E}" presName="spacer" presStyleCnt="0"/>
      <dgm:spPr/>
    </dgm:pt>
    <dgm:pt modelId="{4AD7D5A1-FE32-401B-A2DD-EC1E75505059}" type="pres">
      <dgm:prSet presAssocID="{782CD2C2-8310-4E35-A70C-05A661A7BC9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1CD5270-EA33-435B-B05F-0EBD3798CB2E}" type="pres">
      <dgm:prSet presAssocID="{2121C8B1-D785-439C-87B6-7C33C8AF9792}" presName="spacer" presStyleCnt="0"/>
      <dgm:spPr/>
    </dgm:pt>
    <dgm:pt modelId="{4E82153D-C016-43A4-A7EC-5D641A314737}" type="pres">
      <dgm:prSet presAssocID="{CF6B2325-6462-46E9-8D27-1EE67FFEC7D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8963F19-F83A-42AD-8BED-F12DBC73A07E}" type="presOf" srcId="{3837E638-4044-4B6F-8357-9CB2F8F7BD5C}" destId="{715C49B3-97D3-4A49-93B9-9268CD9C2263}" srcOrd="0" destOrd="0" presId="urn:microsoft.com/office/officeart/2005/8/layout/vList2"/>
    <dgm:cxn modelId="{7DFA553B-ABBF-47CA-9B89-941EABC01E5C}" type="presOf" srcId="{782CD2C2-8310-4E35-A70C-05A661A7BC94}" destId="{4AD7D5A1-FE32-401B-A2DD-EC1E75505059}" srcOrd="0" destOrd="0" presId="urn:microsoft.com/office/officeart/2005/8/layout/vList2"/>
    <dgm:cxn modelId="{FC0CC35C-D7AC-46C0-9292-A5C0C71BB320}" srcId="{884A1FEC-2BC9-4C14-9EB4-E66469530B4C}" destId="{782CD2C2-8310-4E35-A70C-05A661A7BC94}" srcOrd="1" destOrd="0" parTransId="{AA17EEBC-B9D0-4A57-85B9-F041D7284CFB}" sibTransId="{2121C8B1-D785-439C-87B6-7C33C8AF9792}"/>
    <dgm:cxn modelId="{09ABFA58-4BF4-4400-968A-596A39CCD9F9}" srcId="{884A1FEC-2BC9-4C14-9EB4-E66469530B4C}" destId="{3837E638-4044-4B6F-8357-9CB2F8F7BD5C}" srcOrd="0" destOrd="0" parTransId="{C1F53F98-B8E1-4F8F-831A-63BD1FF7CF1E}" sibTransId="{BA62E32F-C090-4047-9C37-B7AB0170C77E}"/>
    <dgm:cxn modelId="{AF552D91-4CE6-4763-A05F-B56B4380C488}" srcId="{884A1FEC-2BC9-4C14-9EB4-E66469530B4C}" destId="{CF6B2325-6462-46E9-8D27-1EE67FFEC7D9}" srcOrd="2" destOrd="0" parTransId="{05C000EA-46E4-4F49-9CD2-B6C80F1C6370}" sibTransId="{999A325B-6D35-48FE-ACAD-794C2FCEF546}"/>
    <dgm:cxn modelId="{25E3AAA0-4F1B-4494-A301-2E45E2F5AA5F}" type="presOf" srcId="{884A1FEC-2BC9-4C14-9EB4-E66469530B4C}" destId="{02F6F689-905B-4060-932B-873FB05A1152}" srcOrd="0" destOrd="0" presId="urn:microsoft.com/office/officeart/2005/8/layout/vList2"/>
    <dgm:cxn modelId="{ADA696C5-02F9-4339-A1B8-B4FB6B7D9D8A}" type="presOf" srcId="{CF6B2325-6462-46E9-8D27-1EE67FFEC7D9}" destId="{4E82153D-C016-43A4-A7EC-5D641A314737}" srcOrd="0" destOrd="0" presId="urn:microsoft.com/office/officeart/2005/8/layout/vList2"/>
    <dgm:cxn modelId="{1BAFC74F-B3D7-46DC-95B4-3903A8EFFBCF}" type="presParOf" srcId="{02F6F689-905B-4060-932B-873FB05A1152}" destId="{715C49B3-97D3-4A49-93B9-9268CD9C2263}" srcOrd="0" destOrd="0" presId="urn:microsoft.com/office/officeart/2005/8/layout/vList2"/>
    <dgm:cxn modelId="{F3A58095-443A-4D62-BF1B-52C773F7928B}" type="presParOf" srcId="{02F6F689-905B-4060-932B-873FB05A1152}" destId="{1279783A-AFD9-4A01-8088-76D690D8FECA}" srcOrd="1" destOrd="0" presId="urn:microsoft.com/office/officeart/2005/8/layout/vList2"/>
    <dgm:cxn modelId="{868EDB0A-10EF-4BB9-940E-2E18BF6FCF6A}" type="presParOf" srcId="{02F6F689-905B-4060-932B-873FB05A1152}" destId="{4AD7D5A1-FE32-401B-A2DD-EC1E75505059}" srcOrd="2" destOrd="0" presId="urn:microsoft.com/office/officeart/2005/8/layout/vList2"/>
    <dgm:cxn modelId="{BE19759B-7C0D-4F83-A99E-83F696B539A6}" type="presParOf" srcId="{02F6F689-905B-4060-932B-873FB05A1152}" destId="{31CD5270-EA33-435B-B05F-0EBD3798CB2E}" srcOrd="3" destOrd="0" presId="urn:microsoft.com/office/officeart/2005/8/layout/vList2"/>
    <dgm:cxn modelId="{39F010D0-57C8-46A6-919C-BB035EC1E216}" type="presParOf" srcId="{02F6F689-905B-4060-932B-873FB05A1152}" destId="{4E82153D-C016-43A4-A7EC-5D641A31473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15BA299D-12B5-47AE-95CF-38C29A7B81E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DA318C3-B47D-4969-80D2-B876BF84887F}">
      <dgm:prSet/>
      <dgm:spPr/>
      <dgm:t>
        <a:bodyPr/>
        <a:lstStyle/>
        <a:p>
          <a:r>
            <a:rPr lang="en-US"/>
            <a:t>This model dates from the 1970's, but the use of a formula to distribute funding in the UK's nations dates back to 1891. </a:t>
          </a:r>
        </a:p>
      </dgm:t>
    </dgm:pt>
    <dgm:pt modelId="{6BC34F2A-4F32-42E8-89AB-25B84D39C31C}" type="parTrans" cxnId="{37F07C2F-A24F-4DB7-B87B-5EE6163EF1AC}">
      <dgm:prSet/>
      <dgm:spPr/>
      <dgm:t>
        <a:bodyPr/>
        <a:lstStyle/>
        <a:p>
          <a:endParaRPr lang="en-US"/>
        </a:p>
      </dgm:t>
    </dgm:pt>
    <dgm:pt modelId="{053FC76C-04D9-4D57-ADB5-DBD5E2ABCA74}" type="sibTrans" cxnId="{37F07C2F-A24F-4DB7-B87B-5EE6163EF1AC}">
      <dgm:prSet/>
      <dgm:spPr/>
      <dgm:t>
        <a:bodyPr/>
        <a:lstStyle/>
        <a:p>
          <a:endParaRPr lang="en-US"/>
        </a:p>
      </dgm:t>
    </dgm:pt>
    <dgm:pt modelId="{054AAD1B-FCA0-4334-BF3F-2ECF4B77E682}">
      <dgm:prSet/>
      <dgm:spPr/>
      <dgm:t>
        <a:bodyPr/>
        <a:lstStyle/>
        <a:p>
          <a:r>
            <a:rPr lang="en-US"/>
            <a:t>It works out funding for Wales in relation to extra money in England. </a:t>
          </a:r>
        </a:p>
      </dgm:t>
    </dgm:pt>
    <dgm:pt modelId="{685D2D57-6D27-4ABA-A922-E70261AB7686}" type="parTrans" cxnId="{63B14D6B-39AB-47F0-BF5C-790D2713DF84}">
      <dgm:prSet/>
      <dgm:spPr/>
      <dgm:t>
        <a:bodyPr/>
        <a:lstStyle/>
        <a:p>
          <a:endParaRPr lang="en-US"/>
        </a:p>
      </dgm:t>
    </dgm:pt>
    <dgm:pt modelId="{00E83B71-4B58-4D4C-A168-7BB03F10B73B}" type="sibTrans" cxnId="{63B14D6B-39AB-47F0-BF5C-790D2713DF84}">
      <dgm:prSet/>
      <dgm:spPr/>
      <dgm:t>
        <a:bodyPr/>
        <a:lstStyle/>
        <a:p>
          <a:endParaRPr lang="en-US"/>
        </a:p>
      </dgm:t>
    </dgm:pt>
    <dgm:pt modelId="{155D7164-A7B2-4E1F-A7D1-73BD83305FE3}">
      <dgm:prSet/>
      <dgm:spPr/>
      <dgm:t>
        <a:bodyPr/>
        <a:lstStyle/>
        <a:p>
          <a:r>
            <a:rPr lang="en-US"/>
            <a:t>The proportion was set at 5/85, which meant any increase in spending in England, Wales gets 5/85's of that increase. </a:t>
          </a:r>
        </a:p>
      </dgm:t>
    </dgm:pt>
    <dgm:pt modelId="{20C8FB94-73B2-479D-AE92-43F14873063C}" type="parTrans" cxnId="{CD55F744-5781-4AFA-A60E-F8824B338B8D}">
      <dgm:prSet/>
      <dgm:spPr/>
      <dgm:t>
        <a:bodyPr/>
        <a:lstStyle/>
        <a:p>
          <a:endParaRPr lang="en-US"/>
        </a:p>
      </dgm:t>
    </dgm:pt>
    <dgm:pt modelId="{74F85EA3-B770-4F2A-BFE7-29CA3AFD48E9}" type="sibTrans" cxnId="{CD55F744-5781-4AFA-A60E-F8824B338B8D}">
      <dgm:prSet/>
      <dgm:spPr/>
      <dgm:t>
        <a:bodyPr/>
        <a:lstStyle/>
        <a:p>
          <a:endParaRPr lang="en-US"/>
        </a:p>
      </dgm:t>
    </dgm:pt>
    <dgm:pt modelId="{E490713A-C6E3-4FF3-9C65-B68D8CC54E91}">
      <dgm:prSet/>
      <dgm:spPr/>
      <dgm:t>
        <a:bodyPr/>
        <a:lstStyle/>
        <a:p>
          <a:r>
            <a:rPr lang="en-US"/>
            <a:t>This has been slightly adjusted over time. </a:t>
          </a:r>
        </a:p>
      </dgm:t>
    </dgm:pt>
    <dgm:pt modelId="{AEB5D9BF-ED89-4EDB-8293-4ABFD40BBFEF}" type="parTrans" cxnId="{24B89B49-3E3D-4061-A4A2-BFD0FA4A415B}">
      <dgm:prSet/>
      <dgm:spPr/>
      <dgm:t>
        <a:bodyPr/>
        <a:lstStyle/>
        <a:p>
          <a:endParaRPr lang="en-US"/>
        </a:p>
      </dgm:t>
    </dgm:pt>
    <dgm:pt modelId="{4D817855-F720-4FB4-977F-B197419A1526}" type="sibTrans" cxnId="{24B89B49-3E3D-4061-A4A2-BFD0FA4A415B}">
      <dgm:prSet/>
      <dgm:spPr/>
      <dgm:t>
        <a:bodyPr/>
        <a:lstStyle/>
        <a:p>
          <a:endParaRPr lang="en-US"/>
        </a:p>
      </dgm:t>
    </dgm:pt>
    <dgm:pt modelId="{2E870DA8-C457-4F68-A783-F044CD5708CD}" type="pres">
      <dgm:prSet presAssocID="{15BA299D-12B5-47AE-95CF-38C29A7B81E8}" presName="linear" presStyleCnt="0">
        <dgm:presLayoutVars>
          <dgm:animLvl val="lvl"/>
          <dgm:resizeHandles val="exact"/>
        </dgm:presLayoutVars>
      </dgm:prSet>
      <dgm:spPr/>
    </dgm:pt>
    <dgm:pt modelId="{56AFB36B-2640-4794-8E1A-94EF730F78C7}" type="pres">
      <dgm:prSet presAssocID="{DDA318C3-B47D-4969-80D2-B876BF84887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BFBCE5F-2754-407A-BCF9-3C6CEE3D369B}" type="pres">
      <dgm:prSet presAssocID="{053FC76C-04D9-4D57-ADB5-DBD5E2ABCA74}" presName="spacer" presStyleCnt="0"/>
      <dgm:spPr/>
    </dgm:pt>
    <dgm:pt modelId="{D72CCA19-80FC-4631-A969-6F01685E22F2}" type="pres">
      <dgm:prSet presAssocID="{054AAD1B-FCA0-4334-BF3F-2ECF4B77E68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8F07E2F-EDEF-46A5-B17A-7DF7CDE086E8}" type="pres">
      <dgm:prSet presAssocID="{00E83B71-4B58-4D4C-A168-7BB03F10B73B}" presName="spacer" presStyleCnt="0"/>
      <dgm:spPr/>
    </dgm:pt>
    <dgm:pt modelId="{C47D7DFB-F3E1-4676-9C54-8FD0DDE9B6AF}" type="pres">
      <dgm:prSet presAssocID="{155D7164-A7B2-4E1F-A7D1-73BD83305FE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A2525F7-37B2-4012-82AA-A91EBCC80BB0}" type="pres">
      <dgm:prSet presAssocID="{74F85EA3-B770-4F2A-BFE7-29CA3AFD48E9}" presName="spacer" presStyleCnt="0"/>
      <dgm:spPr/>
    </dgm:pt>
    <dgm:pt modelId="{D1724D35-568B-4369-A6BC-B0DD9CA34648}" type="pres">
      <dgm:prSet presAssocID="{E490713A-C6E3-4FF3-9C65-B68D8CC54E9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60A8024-C630-45DE-9B08-2436DD86BE04}" type="presOf" srcId="{054AAD1B-FCA0-4334-BF3F-2ECF4B77E682}" destId="{D72CCA19-80FC-4631-A969-6F01685E22F2}" srcOrd="0" destOrd="0" presId="urn:microsoft.com/office/officeart/2005/8/layout/vList2"/>
    <dgm:cxn modelId="{37F07C2F-A24F-4DB7-B87B-5EE6163EF1AC}" srcId="{15BA299D-12B5-47AE-95CF-38C29A7B81E8}" destId="{DDA318C3-B47D-4969-80D2-B876BF84887F}" srcOrd="0" destOrd="0" parTransId="{6BC34F2A-4F32-42E8-89AB-25B84D39C31C}" sibTransId="{053FC76C-04D9-4D57-ADB5-DBD5E2ABCA74}"/>
    <dgm:cxn modelId="{CD55F744-5781-4AFA-A60E-F8824B338B8D}" srcId="{15BA299D-12B5-47AE-95CF-38C29A7B81E8}" destId="{155D7164-A7B2-4E1F-A7D1-73BD83305FE3}" srcOrd="2" destOrd="0" parTransId="{20C8FB94-73B2-479D-AE92-43F14873063C}" sibTransId="{74F85EA3-B770-4F2A-BFE7-29CA3AFD48E9}"/>
    <dgm:cxn modelId="{E53F2568-E15C-444A-B3EE-5A3A4D0408C5}" type="presOf" srcId="{DDA318C3-B47D-4969-80D2-B876BF84887F}" destId="{56AFB36B-2640-4794-8E1A-94EF730F78C7}" srcOrd="0" destOrd="0" presId="urn:microsoft.com/office/officeart/2005/8/layout/vList2"/>
    <dgm:cxn modelId="{24B89B49-3E3D-4061-A4A2-BFD0FA4A415B}" srcId="{15BA299D-12B5-47AE-95CF-38C29A7B81E8}" destId="{E490713A-C6E3-4FF3-9C65-B68D8CC54E91}" srcOrd="3" destOrd="0" parTransId="{AEB5D9BF-ED89-4EDB-8293-4ABFD40BBFEF}" sibTransId="{4D817855-F720-4FB4-977F-B197419A1526}"/>
    <dgm:cxn modelId="{63B14D6B-39AB-47F0-BF5C-790D2713DF84}" srcId="{15BA299D-12B5-47AE-95CF-38C29A7B81E8}" destId="{054AAD1B-FCA0-4334-BF3F-2ECF4B77E682}" srcOrd="1" destOrd="0" parTransId="{685D2D57-6D27-4ABA-A922-E70261AB7686}" sibTransId="{00E83B71-4B58-4D4C-A168-7BB03F10B73B}"/>
    <dgm:cxn modelId="{3F74B494-6B06-4BC7-B60C-E0BF4DD44701}" type="presOf" srcId="{E490713A-C6E3-4FF3-9C65-B68D8CC54E91}" destId="{D1724D35-568B-4369-A6BC-B0DD9CA34648}" srcOrd="0" destOrd="0" presId="urn:microsoft.com/office/officeart/2005/8/layout/vList2"/>
    <dgm:cxn modelId="{E8CFE1E3-A2EC-498C-A8CC-9309E89DF123}" type="presOf" srcId="{15BA299D-12B5-47AE-95CF-38C29A7B81E8}" destId="{2E870DA8-C457-4F68-A783-F044CD5708CD}" srcOrd="0" destOrd="0" presId="urn:microsoft.com/office/officeart/2005/8/layout/vList2"/>
    <dgm:cxn modelId="{D7F37BF9-2C7E-4AED-89B6-435407CFD81C}" type="presOf" srcId="{155D7164-A7B2-4E1F-A7D1-73BD83305FE3}" destId="{C47D7DFB-F3E1-4676-9C54-8FD0DDE9B6AF}" srcOrd="0" destOrd="0" presId="urn:microsoft.com/office/officeart/2005/8/layout/vList2"/>
    <dgm:cxn modelId="{E25FF92B-614E-4D48-AD23-F651B4ADA68D}" type="presParOf" srcId="{2E870DA8-C457-4F68-A783-F044CD5708CD}" destId="{56AFB36B-2640-4794-8E1A-94EF730F78C7}" srcOrd="0" destOrd="0" presId="urn:microsoft.com/office/officeart/2005/8/layout/vList2"/>
    <dgm:cxn modelId="{C7FF9518-FC3F-44F2-920B-A9FF327F17FB}" type="presParOf" srcId="{2E870DA8-C457-4F68-A783-F044CD5708CD}" destId="{DBFBCE5F-2754-407A-BCF9-3C6CEE3D369B}" srcOrd="1" destOrd="0" presId="urn:microsoft.com/office/officeart/2005/8/layout/vList2"/>
    <dgm:cxn modelId="{1F38CB57-D10E-4886-AE3B-8C14E9ABF7D3}" type="presParOf" srcId="{2E870DA8-C457-4F68-A783-F044CD5708CD}" destId="{D72CCA19-80FC-4631-A969-6F01685E22F2}" srcOrd="2" destOrd="0" presId="urn:microsoft.com/office/officeart/2005/8/layout/vList2"/>
    <dgm:cxn modelId="{563CF104-ABAC-4D3E-A66A-E2B7CAF9EAFA}" type="presParOf" srcId="{2E870DA8-C457-4F68-A783-F044CD5708CD}" destId="{B8F07E2F-EDEF-46A5-B17A-7DF7CDE086E8}" srcOrd="3" destOrd="0" presId="urn:microsoft.com/office/officeart/2005/8/layout/vList2"/>
    <dgm:cxn modelId="{6F83BED9-1E8F-43E3-A1D3-120FA7537EC2}" type="presParOf" srcId="{2E870DA8-C457-4F68-A783-F044CD5708CD}" destId="{C47D7DFB-F3E1-4676-9C54-8FD0DDE9B6AF}" srcOrd="4" destOrd="0" presId="urn:microsoft.com/office/officeart/2005/8/layout/vList2"/>
    <dgm:cxn modelId="{FBF46B57-70CC-42D3-9709-E81504597DB2}" type="presParOf" srcId="{2E870DA8-C457-4F68-A783-F044CD5708CD}" destId="{CA2525F7-37B2-4012-82AA-A91EBCC80BB0}" srcOrd="5" destOrd="0" presId="urn:microsoft.com/office/officeart/2005/8/layout/vList2"/>
    <dgm:cxn modelId="{AE9F562C-FAF4-404D-8835-CC08D4A1C206}" type="presParOf" srcId="{2E870DA8-C457-4F68-A783-F044CD5708CD}" destId="{D1724D35-568B-4369-A6BC-B0DD9CA3464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799F14C4-F8F2-4CF9-B2D3-D532B7F856C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F6844BB-5110-4D78-9B9A-4338E2A02DF2}">
      <dgm:prSet/>
      <dgm:spPr/>
      <dgm:t>
        <a:bodyPr/>
        <a:lstStyle/>
        <a:p>
          <a:r>
            <a:rPr lang="en-US"/>
            <a:t>Stalling life expectancy and widening health inequalities</a:t>
          </a:r>
        </a:p>
      </dgm:t>
    </dgm:pt>
    <dgm:pt modelId="{96B74D48-36ED-4CA7-937F-CF1C83940618}" type="parTrans" cxnId="{FB0AA8AF-2771-4786-90A9-8D2A6D637895}">
      <dgm:prSet/>
      <dgm:spPr/>
      <dgm:t>
        <a:bodyPr/>
        <a:lstStyle/>
        <a:p>
          <a:endParaRPr lang="en-US"/>
        </a:p>
      </dgm:t>
    </dgm:pt>
    <dgm:pt modelId="{171D1CC5-2069-44B2-AA07-C829F41743ED}" type="sibTrans" cxnId="{FB0AA8AF-2771-4786-90A9-8D2A6D637895}">
      <dgm:prSet/>
      <dgm:spPr/>
      <dgm:t>
        <a:bodyPr/>
        <a:lstStyle/>
        <a:p>
          <a:endParaRPr lang="en-US"/>
        </a:p>
      </dgm:t>
    </dgm:pt>
    <dgm:pt modelId="{424022AB-AF1E-4D0A-BD69-26EB683B425E}">
      <dgm:prSet/>
      <dgm:spPr/>
      <dgm:t>
        <a:bodyPr/>
        <a:lstStyle/>
        <a:p>
          <a:r>
            <a:rPr lang="en-US"/>
            <a:t>Unequal burden of preventable ill health/premature death</a:t>
          </a:r>
        </a:p>
      </dgm:t>
    </dgm:pt>
    <dgm:pt modelId="{A5B70916-05BA-483D-BD9E-0FDDC01E4204}" type="parTrans" cxnId="{65D06160-E4D1-4E66-8748-DBD595B27B27}">
      <dgm:prSet/>
      <dgm:spPr/>
      <dgm:t>
        <a:bodyPr/>
        <a:lstStyle/>
        <a:p>
          <a:endParaRPr lang="en-US"/>
        </a:p>
      </dgm:t>
    </dgm:pt>
    <dgm:pt modelId="{5806C443-4C26-4B91-9A5E-C4541BBC6B0E}" type="sibTrans" cxnId="{65D06160-E4D1-4E66-8748-DBD595B27B27}">
      <dgm:prSet/>
      <dgm:spPr/>
      <dgm:t>
        <a:bodyPr/>
        <a:lstStyle/>
        <a:p>
          <a:endParaRPr lang="en-US"/>
        </a:p>
      </dgm:t>
    </dgm:pt>
    <dgm:pt modelId="{EC60E46C-5DA5-4FD4-9794-FC01D567BEA4}">
      <dgm:prSet/>
      <dgm:spPr/>
      <dgm:t>
        <a:bodyPr/>
        <a:lstStyle/>
        <a:p>
          <a:r>
            <a:rPr lang="en-US"/>
            <a:t>Living longer with major health issues</a:t>
          </a:r>
        </a:p>
      </dgm:t>
    </dgm:pt>
    <dgm:pt modelId="{7E25C207-A3F7-4E46-BB8E-78A6A4DCE482}" type="parTrans" cxnId="{28166872-3C64-405F-9C0A-A80769E95552}">
      <dgm:prSet/>
      <dgm:spPr/>
      <dgm:t>
        <a:bodyPr/>
        <a:lstStyle/>
        <a:p>
          <a:endParaRPr lang="en-US"/>
        </a:p>
      </dgm:t>
    </dgm:pt>
    <dgm:pt modelId="{B4D0BC5F-E8F8-40D8-9411-40B61457FAEB}" type="sibTrans" cxnId="{28166872-3C64-405F-9C0A-A80769E95552}">
      <dgm:prSet/>
      <dgm:spPr/>
      <dgm:t>
        <a:bodyPr/>
        <a:lstStyle/>
        <a:p>
          <a:endParaRPr lang="en-US"/>
        </a:p>
      </dgm:t>
    </dgm:pt>
    <dgm:pt modelId="{C6F94721-BC9B-485A-BE4D-21775D89E118}">
      <dgm:prSet/>
      <dgm:spPr/>
      <dgm:t>
        <a:bodyPr/>
        <a:lstStyle/>
        <a:p>
          <a:r>
            <a:rPr lang="en-US"/>
            <a:t>Unmet needs for social care services are increasing</a:t>
          </a:r>
        </a:p>
      </dgm:t>
    </dgm:pt>
    <dgm:pt modelId="{E5CA181E-7E5D-4241-A5A9-CBC57C82B2F7}" type="parTrans" cxnId="{D2826A54-2DA7-4696-84C0-C72F73C517C7}">
      <dgm:prSet/>
      <dgm:spPr/>
      <dgm:t>
        <a:bodyPr/>
        <a:lstStyle/>
        <a:p>
          <a:endParaRPr lang="en-US"/>
        </a:p>
      </dgm:t>
    </dgm:pt>
    <dgm:pt modelId="{C451EB4C-0296-4D68-A7EB-73D54BF1CBA2}" type="sibTrans" cxnId="{D2826A54-2DA7-4696-84C0-C72F73C517C7}">
      <dgm:prSet/>
      <dgm:spPr/>
      <dgm:t>
        <a:bodyPr/>
        <a:lstStyle/>
        <a:p>
          <a:endParaRPr lang="en-US"/>
        </a:p>
      </dgm:t>
    </dgm:pt>
    <dgm:pt modelId="{441BC6CF-7A8F-4BA9-9959-DF894EA826C0}">
      <dgm:prSet/>
      <dgm:spPr/>
      <dgm:t>
        <a:bodyPr/>
        <a:lstStyle/>
        <a:p>
          <a:r>
            <a:rPr lang="en-US"/>
            <a:t>A decade of underinvestment</a:t>
          </a:r>
        </a:p>
      </dgm:t>
    </dgm:pt>
    <dgm:pt modelId="{B7BA0617-4F90-4D1E-B9F8-6B6B21D8897F}" type="parTrans" cxnId="{A6126AE2-084B-42DC-B518-5A8468FF3F58}">
      <dgm:prSet/>
      <dgm:spPr/>
      <dgm:t>
        <a:bodyPr/>
        <a:lstStyle/>
        <a:p>
          <a:endParaRPr lang="en-US"/>
        </a:p>
      </dgm:t>
    </dgm:pt>
    <dgm:pt modelId="{845BACC2-1865-40FA-A67F-3662003ACA4D}" type="sibTrans" cxnId="{A6126AE2-084B-42DC-B518-5A8468FF3F58}">
      <dgm:prSet/>
      <dgm:spPr/>
      <dgm:t>
        <a:bodyPr/>
        <a:lstStyle/>
        <a:p>
          <a:endParaRPr lang="en-US"/>
        </a:p>
      </dgm:t>
    </dgm:pt>
    <dgm:pt modelId="{A70F9B4D-7723-4E94-8849-BCB9BB751001}">
      <dgm:prSet/>
      <dgm:spPr/>
      <dgm:t>
        <a:bodyPr/>
        <a:lstStyle/>
        <a:p>
          <a:r>
            <a:rPr lang="en-US"/>
            <a:t>Lack of capacity in the system</a:t>
          </a:r>
        </a:p>
      </dgm:t>
    </dgm:pt>
    <dgm:pt modelId="{1A4A7450-EBF5-4DAB-8F42-F86F88D3B6CD}" type="parTrans" cxnId="{01CBD286-752C-434A-8290-83A4207C0DB6}">
      <dgm:prSet/>
      <dgm:spPr/>
      <dgm:t>
        <a:bodyPr/>
        <a:lstStyle/>
        <a:p>
          <a:endParaRPr lang="en-US"/>
        </a:p>
      </dgm:t>
    </dgm:pt>
    <dgm:pt modelId="{83878A9C-B70E-4675-AE81-C3FECA075ADF}" type="sibTrans" cxnId="{01CBD286-752C-434A-8290-83A4207C0DB6}">
      <dgm:prSet/>
      <dgm:spPr/>
      <dgm:t>
        <a:bodyPr/>
        <a:lstStyle/>
        <a:p>
          <a:endParaRPr lang="en-US"/>
        </a:p>
      </dgm:t>
    </dgm:pt>
    <dgm:pt modelId="{987629A3-D393-4DB8-BC34-9CA9FACC1278}">
      <dgm:prSet/>
      <dgm:spPr/>
      <dgm:t>
        <a:bodyPr/>
        <a:lstStyle/>
        <a:p>
          <a:r>
            <a:rPr lang="en-US"/>
            <a:t>Persistent staff shortages with stress and burnout high</a:t>
          </a:r>
        </a:p>
      </dgm:t>
    </dgm:pt>
    <dgm:pt modelId="{F85A7251-91BA-49CB-94D5-0ADDF3227B87}" type="parTrans" cxnId="{03262F0E-B52A-4BAE-A711-0977D800679C}">
      <dgm:prSet/>
      <dgm:spPr/>
      <dgm:t>
        <a:bodyPr/>
        <a:lstStyle/>
        <a:p>
          <a:endParaRPr lang="en-US"/>
        </a:p>
      </dgm:t>
    </dgm:pt>
    <dgm:pt modelId="{1CBE6C37-78C2-4172-ABB3-13FC7BEEA53C}" type="sibTrans" cxnId="{03262F0E-B52A-4BAE-A711-0977D800679C}">
      <dgm:prSet/>
      <dgm:spPr/>
      <dgm:t>
        <a:bodyPr/>
        <a:lstStyle/>
        <a:p>
          <a:endParaRPr lang="en-US"/>
        </a:p>
      </dgm:t>
    </dgm:pt>
    <dgm:pt modelId="{EDCAC230-9D8D-4551-B9F2-943B670B3E10}">
      <dgm:prSet/>
      <dgm:spPr/>
      <dgm:t>
        <a:bodyPr/>
        <a:lstStyle/>
        <a:p>
          <a:r>
            <a:rPr lang="en-US"/>
            <a:t>Low NHS public satisfaction</a:t>
          </a:r>
        </a:p>
      </dgm:t>
    </dgm:pt>
    <dgm:pt modelId="{0967FD1D-97B2-4DD5-8BCC-D632D3DBB8F8}" type="parTrans" cxnId="{5865BAAE-5660-4450-B458-926B685148EC}">
      <dgm:prSet/>
      <dgm:spPr/>
      <dgm:t>
        <a:bodyPr/>
        <a:lstStyle/>
        <a:p>
          <a:endParaRPr lang="en-US"/>
        </a:p>
      </dgm:t>
    </dgm:pt>
    <dgm:pt modelId="{1345A60B-A2F6-43DB-898E-1694BBF79CD4}" type="sibTrans" cxnId="{5865BAAE-5660-4450-B458-926B685148EC}">
      <dgm:prSet/>
      <dgm:spPr/>
      <dgm:t>
        <a:bodyPr/>
        <a:lstStyle/>
        <a:p>
          <a:endParaRPr lang="en-US"/>
        </a:p>
      </dgm:t>
    </dgm:pt>
    <dgm:pt modelId="{96A0709E-53B7-4462-AD50-3AD52492C4CF}">
      <dgm:prSet/>
      <dgm:spPr/>
      <dgm:t>
        <a:bodyPr/>
        <a:lstStyle/>
        <a:p>
          <a:r>
            <a:rPr lang="en-US"/>
            <a:t>Repeated overlooking of social care services.</a:t>
          </a:r>
        </a:p>
      </dgm:t>
    </dgm:pt>
    <dgm:pt modelId="{5F0485C4-6AF0-4DB5-84EE-0C27B14EC326}" type="parTrans" cxnId="{F2607E50-1B2A-400E-8560-C92B0FA778E5}">
      <dgm:prSet/>
      <dgm:spPr/>
      <dgm:t>
        <a:bodyPr/>
        <a:lstStyle/>
        <a:p>
          <a:endParaRPr lang="en-US"/>
        </a:p>
      </dgm:t>
    </dgm:pt>
    <dgm:pt modelId="{C32FC89D-9927-4015-8C88-310369321D74}" type="sibTrans" cxnId="{F2607E50-1B2A-400E-8560-C92B0FA778E5}">
      <dgm:prSet/>
      <dgm:spPr/>
      <dgm:t>
        <a:bodyPr/>
        <a:lstStyle/>
        <a:p>
          <a:endParaRPr lang="en-US"/>
        </a:p>
      </dgm:t>
    </dgm:pt>
    <dgm:pt modelId="{85D275BD-AE43-45F0-9A66-9DEDBD798065}" type="pres">
      <dgm:prSet presAssocID="{799F14C4-F8F2-4CF9-B2D3-D532B7F856CE}" presName="diagram" presStyleCnt="0">
        <dgm:presLayoutVars>
          <dgm:dir/>
          <dgm:resizeHandles val="exact"/>
        </dgm:presLayoutVars>
      </dgm:prSet>
      <dgm:spPr/>
    </dgm:pt>
    <dgm:pt modelId="{3DCFCDA3-6B2E-42B3-9A4E-F94613FD9E08}" type="pres">
      <dgm:prSet presAssocID="{AF6844BB-5110-4D78-9B9A-4338E2A02DF2}" presName="node" presStyleLbl="node1" presStyleIdx="0" presStyleCnt="9">
        <dgm:presLayoutVars>
          <dgm:bulletEnabled val="1"/>
        </dgm:presLayoutVars>
      </dgm:prSet>
      <dgm:spPr/>
    </dgm:pt>
    <dgm:pt modelId="{8C4C4EBA-0004-4EF0-9776-E17BB0C0B175}" type="pres">
      <dgm:prSet presAssocID="{171D1CC5-2069-44B2-AA07-C829F41743ED}" presName="sibTrans" presStyleCnt="0"/>
      <dgm:spPr/>
    </dgm:pt>
    <dgm:pt modelId="{B664FC61-3004-4892-BE57-B072F8CE105B}" type="pres">
      <dgm:prSet presAssocID="{424022AB-AF1E-4D0A-BD69-26EB683B425E}" presName="node" presStyleLbl="node1" presStyleIdx="1" presStyleCnt="9">
        <dgm:presLayoutVars>
          <dgm:bulletEnabled val="1"/>
        </dgm:presLayoutVars>
      </dgm:prSet>
      <dgm:spPr/>
    </dgm:pt>
    <dgm:pt modelId="{FAD9AEA9-B3FD-4660-A892-87A649BDD0E3}" type="pres">
      <dgm:prSet presAssocID="{5806C443-4C26-4B91-9A5E-C4541BBC6B0E}" presName="sibTrans" presStyleCnt="0"/>
      <dgm:spPr/>
    </dgm:pt>
    <dgm:pt modelId="{F59D7017-A48B-4AE8-A1FF-99EA31E24A5A}" type="pres">
      <dgm:prSet presAssocID="{EC60E46C-5DA5-4FD4-9794-FC01D567BEA4}" presName="node" presStyleLbl="node1" presStyleIdx="2" presStyleCnt="9">
        <dgm:presLayoutVars>
          <dgm:bulletEnabled val="1"/>
        </dgm:presLayoutVars>
      </dgm:prSet>
      <dgm:spPr/>
    </dgm:pt>
    <dgm:pt modelId="{DACC4EDA-377C-4FD0-B41C-EFBED6DCCA93}" type="pres">
      <dgm:prSet presAssocID="{B4D0BC5F-E8F8-40D8-9411-40B61457FAEB}" presName="sibTrans" presStyleCnt="0"/>
      <dgm:spPr/>
    </dgm:pt>
    <dgm:pt modelId="{054B1B1A-4C05-45DE-B92B-53DCCAB8D448}" type="pres">
      <dgm:prSet presAssocID="{C6F94721-BC9B-485A-BE4D-21775D89E118}" presName="node" presStyleLbl="node1" presStyleIdx="3" presStyleCnt="9">
        <dgm:presLayoutVars>
          <dgm:bulletEnabled val="1"/>
        </dgm:presLayoutVars>
      </dgm:prSet>
      <dgm:spPr/>
    </dgm:pt>
    <dgm:pt modelId="{4AF1CA88-3FA1-40B0-8B89-C6318C5F1650}" type="pres">
      <dgm:prSet presAssocID="{C451EB4C-0296-4D68-A7EB-73D54BF1CBA2}" presName="sibTrans" presStyleCnt="0"/>
      <dgm:spPr/>
    </dgm:pt>
    <dgm:pt modelId="{AAC64171-F1C0-4F32-9F22-30D531FA7212}" type="pres">
      <dgm:prSet presAssocID="{441BC6CF-7A8F-4BA9-9959-DF894EA826C0}" presName="node" presStyleLbl="node1" presStyleIdx="4" presStyleCnt="9">
        <dgm:presLayoutVars>
          <dgm:bulletEnabled val="1"/>
        </dgm:presLayoutVars>
      </dgm:prSet>
      <dgm:spPr/>
    </dgm:pt>
    <dgm:pt modelId="{B6C8EBAC-94A5-4645-8267-A2E59B6AFA15}" type="pres">
      <dgm:prSet presAssocID="{845BACC2-1865-40FA-A67F-3662003ACA4D}" presName="sibTrans" presStyleCnt="0"/>
      <dgm:spPr/>
    </dgm:pt>
    <dgm:pt modelId="{C871237F-A796-4E85-AAF2-B563177594BC}" type="pres">
      <dgm:prSet presAssocID="{A70F9B4D-7723-4E94-8849-BCB9BB751001}" presName="node" presStyleLbl="node1" presStyleIdx="5" presStyleCnt="9">
        <dgm:presLayoutVars>
          <dgm:bulletEnabled val="1"/>
        </dgm:presLayoutVars>
      </dgm:prSet>
      <dgm:spPr/>
    </dgm:pt>
    <dgm:pt modelId="{2209CA4C-B323-4F0E-A0F6-F867B7D8B2DF}" type="pres">
      <dgm:prSet presAssocID="{83878A9C-B70E-4675-AE81-C3FECA075ADF}" presName="sibTrans" presStyleCnt="0"/>
      <dgm:spPr/>
    </dgm:pt>
    <dgm:pt modelId="{D4A33CEE-2A82-46C2-AB77-E7500D2DC696}" type="pres">
      <dgm:prSet presAssocID="{987629A3-D393-4DB8-BC34-9CA9FACC1278}" presName="node" presStyleLbl="node1" presStyleIdx="6" presStyleCnt="9">
        <dgm:presLayoutVars>
          <dgm:bulletEnabled val="1"/>
        </dgm:presLayoutVars>
      </dgm:prSet>
      <dgm:spPr/>
    </dgm:pt>
    <dgm:pt modelId="{21F2A10D-9D40-4063-95C3-00987FE80B56}" type="pres">
      <dgm:prSet presAssocID="{1CBE6C37-78C2-4172-ABB3-13FC7BEEA53C}" presName="sibTrans" presStyleCnt="0"/>
      <dgm:spPr/>
    </dgm:pt>
    <dgm:pt modelId="{DBD53831-1C7F-4229-A0E9-7BA2416585AF}" type="pres">
      <dgm:prSet presAssocID="{EDCAC230-9D8D-4551-B9F2-943B670B3E10}" presName="node" presStyleLbl="node1" presStyleIdx="7" presStyleCnt="9">
        <dgm:presLayoutVars>
          <dgm:bulletEnabled val="1"/>
        </dgm:presLayoutVars>
      </dgm:prSet>
      <dgm:spPr/>
    </dgm:pt>
    <dgm:pt modelId="{92A64977-1E16-4737-BAEC-81AF45992554}" type="pres">
      <dgm:prSet presAssocID="{1345A60B-A2F6-43DB-898E-1694BBF79CD4}" presName="sibTrans" presStyleCnt="0"/>
      <dgm:spPr/>
    </dgm:pt>
    <dgm:pt modelId="{3719EE82-FBE5-4E25-92AE-5397CFE45A11}" type="pres">
      <dgm:prSet presAssocID="{96A0709E-53B7-4462-AD50-3AD52492C4CF}" presName="node" presStyleLbl="node1" presStyleIdx="8" presStyleCnt="9">
        <dgm:presLayoutVars>
          <dgm:bulletEnabled val="1"/>
        </dgm:presLayoutVars>
      </dgm:prSet>
      <dgm:spPr/>
    </dgm:pt>
  </dgm:ptLst>
  <dgm:cxnLst>
    <dgm:cxn modelId="{03262F0E-B52A-4BAE-A711-0977D800679C}" srcId="{799F14C4-F8F2-4CF9-B2D3-D532B7F856CE}" destId="{987629A3-D393-4DB8-BC34-9CA9FACC1278}" srcOrd="6" destOrd="0" parTransId="{F85A7251-91BA-49CB-94D5-0ADDF3227B87}" sibTransId="{1CBE6C37-78C2-4172-ABB3-13FC7BEEA53C}"/>
    <dgm:cxn modelId="{0CA7A61C-04BF-4825-A3B8-8B82DCD57C27}" type="presOf" srcId="{EDCAC230-9D8D-4551-B9F2-943B670B3E10}" destId="{DBD53831-1C7F-4229-A0E9-7BA2416585AF}" srcOrd="0" destOrd="0" presId="urn:microsoft.com/office/officeart/2005/8/layout/default"/>
    <dgm:cxn modelId="{6C884234-1C28-48FE-9665-54AB1857D939}" type="presOf" srcId="{EC60E46C-5DA5-4FD4-9794-FC01D567BEA4}" destId="{F59D7017-A48B-4AE8-A1FF-99EA31E24A5A}" srcOrd="0" destOrd="0" presId="urn:microsoft.com/office/officeart/2005/8/layout/default"/>
    <dgm:cxn modelId="{ABD0A538-946C-4A40-B9CF-7EE9908224BF}" type="presOf" srcId="{AF6844BB-5110-4D78-9B9A-4338E2A02DF2}" destId="{3DCFCDA3-6B2E-42B3-9A4E-F94613FD9E08}" srcOrd="0" destOrd="0" presId="urn:microsoft.com/office/officeart/2005/8/layout/default"/>
    <dgm:cxn modelId="{A113203E-5294-4ED1-84AE-EEABD45707B6}" type="presOf" srcId="{A70F9B4D-7723-4E94-8849-BCB9BB751001}" destId="{C871237F-A796-4E85-AAF2-B563177594BC}" srcOrd="0" destOrd="0" presId="urn:microsoft.com/office/officeart/2005/8/layout/default"/>
    <dgm:cxn modelId="{65D06160-E4D1-4E66-8748-DBD595B27B27}" srcId="{799F14C4-F8F2-4CF9-B2D3-D532B7F856CE}" destId="{424022AB-AF1E-4D0A-BD69-26EB683B425E}" srcOrd="1" destOrd="0" parTransId="{A5B70916-05BA-483D-BD9E-0FDDC01E4204}" sibTransId="{5806C443-4C26-4B91-9A5E-C4541BBC6B0E}"/>
    <dgm:cxn modelId="{A6D6E147-894E-43B0-A3EA-E1C984D939DD}" type="presOf" srcId="{441BC6CF-7A8F-4BA9-9959-DF894EA826C0}" destId="{AAC64171-F1C0-4F32-9F22-30D531FA7212}" srcOrd="0" destOrd="0" presId="urn:microsoft.com/office/officeart/2005/8/layout/default"/>
    <dgm:cxn modelId="{FBAD3E4A-BB46-4BE1-9AE4-BDEAD3BD9FD8}" type="presOf" srcId="{424022AB-AF1E-4D0A-BD69-26EB683B425E}" destId="{B664FC61-3004-4892-BE57-B072F8CE105B}" srcOrd="0" destOrd="0" presId="urn:microsoft.com/office/officeart/2005/8/layout/default"/>
    <dgm:cxn modelId="{F2607E50-1B2A-400E-8560-C92B0FA778E5}" srcId="{799F14C4-F8F2-4CF9-B2D3-D532B7F856CE}" destId="{96A0709E-53B7-4462-AD50-3AD52492C4CF}" srcOrd="8" destOrd="0" parTransId="{5F0485C4-6AF0-4DB5-84EE-0C27B14EC326}" sibTransId="{C32FC89D-9927-4015-8C88-310369321D74}"/>
    <dgm:cxn modelId="{28166872-3C64-405F-9C0A-A80769E95552}" srcId="{799F14C4-F8F2-4CF9-B2D3-D532B7F856CE}" destId="{EC60E46C-5DA5-4FD4-9794-FC01D567BEA4}" srcOrd="2" destOrd="0" parTransId="{7E25C207-A3F7-4E46-BB8E-78A6A4DCE482}" sibTransId="{B4D0BC5F-E8F8-40D8-9411-40B61457FAEB}"/>
    <dgm:cxn modelId="{D2826A54-2DA7-4696-84C0-C72F73C517C7}" srcId="{799F14C4-F8F2-4CF9-B2D3-D532B7F856CE}" destId="{C6F94721-BC9B-485A-BE4D-21775D89E118}" srcOrd="3" destOrd="0" parTransId="{E5CA181E-7E5D-4241-A5A9-CBC57C82B2F7}" sibTransId="{C451EB4C-0296-4D68-A7EB-73D54BF1CBA2}"/>
    <dgm:cxn modelId="{01CBD286-752C-434A-8290-83A4207C0DB6}" srcId="{799F14C4-F8F2-4CF9-B2D3-D532B7F856CE}" destId="{A70F9B4D-7723-4E94-8849-BCB9BB751001}" srcOrd="5" destOrd="0" parTransId="{1A4A7450-EBF5-4DAB-8F42-F86F88D3B6CD}" sibTransId="{83878A9C-B70E-4675-AE81-C3FECA075ADF}"/>
    <dgm:cxn modelId="{5865BAAE-5660-4450-B458-926B685148EC}" srcId="{799F14C4-F8F2-4CF9-B2D3-D532B7F856CE}" destId="{EDCAC230-9D8D-4551-B9F2-943B670B3E10}" srcOrd="7" destOrd="0" parTransId="{0967FD1D-97B2-4DD5-8BCC-D632D3DBB8F8}" sibTransId="{1345A60B-A2F6-43DB-898E-1694BBF79CD4}"/>
    <dgm:cxn modelId="{FB0AA8AF-2771-4786-90A9-8D2A6D637895}" srcId="{799F14C4-F8F2-4CF9-B2D3-D532B7F856CE}" destId="{AF6844BB-5110-4D78-9B9A-4338E2A02DF2}" srcOrd="0" destOrd="0" parTransId="{96B74D48-36ED-4CA7-937F-CF1C83940618}" sibTransId="{171D1CC5-2069-44B2-AA07-C829F41743ED}"/>
    <dgm:cxn modelId="{BEB85DB1-13DB-4485-BB9C-C3B0353EE05E}" type="presOf" srcId="{96A0709E-53B7-4462-AD50-3AD52492C4CF}" destId="{3719EE82-FBE5-4E25-92AE-5397CFE45A11}" srcOrd="0" destOrd="0" presId="urn:microsoft.com/office/officeart/2005/8/layout/default"/>
    <dgm:cxn modelId="{46A49BB5-57BF-46D9-BD07-B194206C5E8C}" type="presOf" srcId="{987629A3-D393-4DB8-BC34-9CA9FACC1278}" destId="{D4A33CEE-2A82-46C2-AB77-E7500D2DC696}" srcOrd="0" destOrd="0" presId="urn:microsoft.com/office/officeart/2005/8/layout/default"/>
    <dgm:cxn modelId="{CB524AD9-B77F-47B3-869E-584FD503A4F9}" type="presOf" srcId="{799F14C4-F8F2-4CF9-B2D3-D532B7F856CE}" destId="{85D275BD-AE43-45F0-9A66-9DEDBD798065}" srcOrd="0" destOrd="0" presId="urn:microsoft.com/office/officeart/2005/8/layout/default"/>
    <dgm:cxn modelId="{A6126AE2-084B-42DC-B518-5A8468FF3F58}" srcId="{799F14C4-F8F2-4CF9-B2D3-D532B7F856CE}" destId="{441BC6CF-7A8F-4BA9-9959-DF894EA826C0}" srcOrd="4" destOrd="0" parTransId="{B7BA0617-4F90-4D1E-B9F8-6B6B21D8897F}" sibTransId="{845BACC2-1865-40FA-A67F-3662003ACA4D}"/>
    <dgm:cxn modelId="{60B588E2-15C7-4465-BBEB-AC3067D74D79}" type="presOf" srcId="{C6F94721-BC9B-485A-BE4D-21775D89E118}" destId="{054B1B1A-4C05-45DE-B92B-53DCCAB8D448}" srcOrd="0" destOrd="0" presId="urn:microsoft.com/office/officeart/2005/8/layout/default"/>
    <dgm:cxn modelId="{0933BC66-C638-4589-90F0-C961920C9C8A}" type="presParOf" srcId="{85D275BD-AE43-45F0-9A66-9DEDBD798065}" destId="{3DCFCDA3-6B2E-42B3-9A4E-F94613FD9E08}" srcOrd="0" destOrd="0" presId="urn:microsoft.com/office/officeart/2005/8/layout/default"/>
    <dgm:cxn modelId="{AA5E81D2-8173-4387-B487-965845832776}" type="presParOf" srcId="{85D275BD-AE43-45F0-9A66-9DEDBD798065}" destId="{8C4C4EBA-0004-4EF0-9776-E17BB0C0B175}" srcOrd="1" destOrd="0" presId="urn:microsoft.com/office/officeart/2005/8/layout/default"/>
    <dgm:cxn modelId="{C7B16926-4D4D-4B53-9313-DF4CA13C4485}" type="presParOf" srcId="{85D275BD-AE43-45F0-9A66-9DEDBD798065}" destId="{B664FC61-3004-4892-BE57-B072F8CE105B}" srcOrd="2" destOrd="0" presId="urn:microsoft.com/office/officeart/2005/8/layout/default"/>
    <dgm:cxn modelId="{BA68DC78-471D-4A61-844B-D2B31C7673F2}" type="presParOf" srcId="{85D275BD-AE43-45F0-9A66-9DEDBD798065}" destId="{FAD9AEA9-B3FD-4660-A892-87A649BDD0E3}" srcOrd="3" destOrd="0" presId="urn:microsoft.com/office/officeart/2005/8/layout/default"/>
    <dgm:cxn modelId="{66C912BC-A840-4F33-95A3-F09BBF3AD318}" type="presParOf" srcId="{85D275BD-AE43-45F0-9A66-9DEDBD798065}" destId="{F59D7017-A48B-4AE8-A1FF-99EA31E24A5A}" srcOrd="4" destOrd="0" presId="urn:microsoft.com/office/officeart/2005/8/layout/default"/>
    <dgm:cxn modelId="{E852EA95-B8DC-46D1-81D5-217F21AED0C5}" type="presParOf" srcId="{85D275BD-AE43-45F0-9A66-9DEDBD798065}" destId="{DACC4EDA-377C-4FD0-B41C-EFBED6DCCA93}" srcOrd="5" destOrd="0" presId="urn:microsoft.com/office/officeart/2005/8/layout/default"/>
    <dgm:cxn modelId="{CFB5374F-CE93-436D-8385-4F03C8BDEA86}" type="presParOf" srcId="{85D275BD-AE43-45F0-9A66-9DEDBD798065}" destId="{054B1B1A-4C05-45DE-B92B-53DCCAB8D448}" srcOrd="6" destOrd="0" presId="urn:microsoft.com/office/officeart/2005/8/layout/default"/>
    <dgm:cxn modelId="{9191CFB2-0ABD-4214-9C3F-4B39F0CBDCF7}" type="presParOf" srcId="{85D275BD-AE43-45F0-9A66-9DEDBD798065}" destId="{4AF1CA88-3FA1-40B0-8B89-C6318C5F1650}" srcOrd="7" destOrd="0" presId="urn:microsoft.com/office/officeart/2005/8/layout/default"/>
    <dgm:cxn modelId="{B165B7D8-0BB0-4CE3-84A7-7E558E4F88AF}" type="presParOf" srcId="{85D275BD-AE43-45F0-9A66-9DEDBD798065}" destId="{AAC64171-F1C0-4F32-9F22-30D531FA7212}" srcOrd="8" destOrd="0" presId="urn:microsoft.com/office/officeart/2005/8/layout/default"/>
    <dgm:cxn modelId="{57DE541E-F913-42E2-802F-D189C8799BD8}" type="presParOf" srcId="{85D275BD-AE43-45F0-9A66-9DEDBD798065}" destId="{B6C8EBAC-94A5-4645-8267-A2E59B6AFA15}" srcOrd="9" destOrd="0" presId="urn:microsoft.com/office/officeart/2005/8/layout/default"/>
    <dgm:cxn modelId="{4A7EE355-3321-4DCC-8A85-FAFB124B95AE}" type="presParOf" srcId="{85D275BD-AE43-45F0-9A66-9DEDBD798065}" destId="{C871237F-A796-4E85-AAF2-B563177594BC}" srcOrd="10" destOrd="0" presId="urn:microsoft.com/office/officeart/2005/8/layout/default"/>
    <dgm:cxn modelId="{CEDA19BF-5BF1-42AD-AA55-CBE26E81E7D8}" type="presParOf" srcId="{85D275BD-AE43-45F0-9A66-9DEDBD798065}" destId="{2209CA4C-B323-4F0E-A0F6-F867B7D8B2DF}" srcOrd="11" destOrd="0" presId="urn:microsoft.com/office/officeart/2005/8/layout/default"/>
    <dgm:cxn modelId="{F8DAFBAB-755F-4507-A3F4-F07FE7D52CE7}" type="presParOf" srcId="{85D275BD-AE43-45F0-9A66-9DEDBD798065}" destId="{D4A33CEE-2A82-46C2-AB77-E7500D2DC696}" srcOrd="12" destOrd="0" presId="urn:microsoft.com/office/officeart/2005/8/layout/default"/>
    <dgm:cxn modelId="{388DFC37-AC98-41DC-B3A2-5617E88C76E0}" type="presParOf" srcId="{85D275BD-AE43-45F0-9A66-9DEDBD798065}" destId="{21F2A10D-9D40-4063-95C3-00987FE80B56}" srcOrd="13" destOrd="0" presId="urn:microsoft.com/office/officeart/2005/8/layout/default"/>
    <dgm:cxn modelId="{158B2D62-5F81-4373-9768-1A0EBE677F82}" type="presParOf" srcId="{85D275BD-AE43-45F0-9A66-9DEDBD798065}" destId="{DBD53831-1C7F-4229-A0E9-7BA2416585AF}" srcOrd="14" destOrd="0" presId="urn:microsoft.com/office/officeart/2005/8/layout/default"/>
    <dgm:cxn modelId="{85704D57-4D80-4803-956C-757FFE9371A9}" type="presParOf" srcId="{85D275BD-AE43-45F0-9A66-9DEDBD798065}" destId="{92A64977-1E16-4737-BAEC-81AF45992554}" srcOrd="15" destOrd="0" presId="urn:microsoft.com/office/officeart/2005/8/layout/default"/>
    <dgm:cxn modelId="{DEE11499-DE82-4F74-90F1-49C049E06AEC}" type="presParOf" srcId="{85D275BD-AE43-45F0-9A66-9DEDBD798065}" destId="{3719EE82-FBE5-4E25-92AE-5397CFE45A11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A4A6C8C4-04FB-40E1-832E-B30F789B5FB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BADE1C5-29E4-466B-921E-F5F8268BED9F}">
      <dgm:prSet/>
      <dgm:spPr/>
      <dgm:t>
        <a:bodyPr/>
        <a:lstStyle/>
        <a:p>
          <a:r>
            <a:rPr lang="en-US"/>
            <a:t>Secondary care is services which generally will need a referral from a GP.</a:t>
          </a:r>
        </a:p>
      </dgm:t>
    </dgm:pt>
    <dgm:pt modelId="{D85C1D08-4DF5-428F-9BD7-7B1DD2C03393}" type="parTrans" cxnId="{E84737BC-7B59-4F96-B5B2-19E706E81C12}">
      <dgm:prSet/>
      <dgm:spPr/>
      <dgm:t>
        <a:bodyPr/>
        <a:lstStyle/>
        <a:p>
          <a:endParaRPr lang="en-US"/>
        </a:p>
      </dgm:t>
    </dgm:pt>
    <dgm:pt modelId="{AEC65189-76D4-4333-8CB4-693A54D4B5F5}" type="sibTrans" cxnId="{E84737BC-7B59-4F96-B5B2-19E706E81C12}">
      <dgm:prSet/>
      <dgm:spPr/>
      <dgm:t>
        <a:bodyPr/>
        <a:lstStyle/>
        <a:p>
          <a:endParaRPr lang="en-US"/>
        </a:p>
      </dgm:t>
    </dgm:pt>
    <dgm:pt modelId="{B0A5ACAA-D387-4C20-B01C-8ED6C823A320}">
      <dgm:prSet/>
      <dgm:spPr/>
      <dgm:t>
        <a:bodyPr/>
        <a:lstStyle/>
        <a:p>
          <a:r>
            <a:rPr lang="en-US"/>
            <a:t>What could this mean for mental health care?</a:t>
          </a:r>
        </a:p>
      </dgm:t>
    </dgm:pt>
    <dgm:pt modelId="{D067B553-B40A-4B68-B044-D7BA51CF4AC6}" type="parTrans" cxnId="{00D4B24F-3C13-4AA9-A905-C7FAD2FA1519}">
      <dgm:prSet/>
      <dgm:spPr/>
      <dgm:t>
        <a:bodyPr/>
        <a:lstStyle/>
        <a:p>
          <a:endParaRPr lang="en-US"/>
        </a:p>
      </dgm:t>
    </dgm:pt>
    <dgm:pt modelId="{30E70C73-B07C-42C8-9FE4-E56136C36A31}" type="sibTrans" cxnId="{00D4B24F-3C13-4AA9-A905-C7FAD2FA1519}">
      <dgm:prSet/>
      <dgm:spPr/>
      <dgm:t>
        <a:bodyPr/>
        <a:lstStyle/>
        <a:p>
          <a:endParaRPr lang="en-US"/>
        </a:p>
      </dgm:t>
    </dgm:pt>
    <dgm:pt modelId="{13DE1000-E99A-4E16-9803-2B14470BCE7E}">
      <dgm:prSet/>
      <dgm:spPr/>
      <dgm:t>
        <a:bodyPr/>
        <a:lstStyle/>
        <a:p>
          <a:r>
            <a:rPr lang="en-US"/>
            <a:t>Community Mental Health Teams</a:t>
          </a:r>
        </a:p>
      </dgm:t>
    </dgm:pt>
    <dgm:pt modelId="{C9278C7D-8D3F-4236-98AB-C3E978984F5E}" type="parTrans" cxnId="{CBEC3DF2-53FD-42AC-851A-9BF823673A24}">
      <dgm:prSet/>
      <dgm:spPr/>
      <dgm:t>
        <a:bodyPr/>
        <a:lstStyle/>
        <a:p>
          <a:endParaRPr lang="en-US"/>
        </a:p>
      </dgm:t>
    </dgm:pt>
    <dgm:pt modelId="{6718AF80-6B44-45C1-B717-570D1AA56740}" type="sibTrans" cxnId="{CBEC3DF2-53FD-42AC-851A-9BF823673A24}">
      <dgm:prSet/>
      <dgm:spPr/>
      <dgm:t>
        <a:bodyPr/>
        <a:lstStyle/>
        <a:p>
          <a:endParaRPr lang="en-US"/>
        </a:p>
      </dgm:t>
    </dgm:pt>
    <dgm:pt modelId="{134AD61C-1B18-46ED-853A-C5443E225B8B}">
      <dgm:prSet/>
      <dgm:spPr/>
      <dgm:t>
        <a:bodyPr/>
        <a:lstStyle/>
        <a:p>
          <a:r>
            <a:rPr lang="en-US"/>
            <a:t>Psychotherapy</a:t>
          </a:r>
        </a:p>
      </dgm:t>
    </dgm:pt>
    <dgm:pt modelId="{328C3661-1156-441B-8201-8F0143F9D2E8}" type="parTrans" cxnId="{9790B1D4-B08A-4056-8F0F-C57EB1D457B9}">
      <dgm:prSet/>
      <dgm:spPr/>
      <dgm:t>
        <a:bodyPr/>
        <a:lstStyle/>
        <a:p>
          <a:endParaRPr lang="en-US"/>
        </a:p>
      </dgm:t>
    </dgm:pt>
    <dgm:pt modelId="{D9585B5E-6572-43B6-BAF0-E7A7529AE220}" type="sibTrans" cxnId="{9790B1D4-B08A-4056-8F0F-C57EB1D457B9}">
      <dgm:prSet/>
      <dgm:spPr/>
      <dgm:t>
        <a:bodyPr/>
        <a:lstStyle/>
        <a:p>
          <a:endParaRPr lang="en-US"/>
        </a:p>
      </dgm:t>
    </dgm:pt>
    <dgm:pt modelId="{4A14F1D4-5D6D-4DA0-B5AE-9E6ECE3D1B45}">
      <dgm:prSet/>
      <dgm:spPr/>
      <dgm:t>
        <a:bodyPr/>
        <a:lstStyle/>
        <a:p>
          <a:r>
            <a:rPr lang="en-US"/>
            <a:t>Crisis resolution</a:t>
          </a:r>
        </a:p>
      </dgm:t>
    </dgm:pt>
    <dgm:pt modelId="{6D0AB4BF-C3BD-42AE-B927-2DA85F05BB98}" type="parTrans" cxnId="{0A5E0376-E379-4DFD-BD2A-BC15A3F7C851}">
      <dgm:prSet/>
      <dgm:spPr/>
      <dgm:t>
        <a:bodyPr/>
        <a:lstStyle/>
        <a:p>
          <a:endParaRPr lang="en-US"/>
        </a:p>
      </dgm:t>
    </dgm:pt>
    <dgm:pt modelId="{B0B5D39F-1F2D-4F57-9B96-E3B2F3AB2F5D}" type="sibTrans" cxnId="{0A5E0376-E379-4DFD-BD2A-BC15A3F7C851}">
      <dgm:prSet/>
      <dgm:spPr/>
      <dgm:t>
        <a:bodyPr/>
        <a:lstStyle/>
        <a:p>
          <a:endParaRPr lang="en-US"/>
        </a:p>
      </dgm:t>
    </dgm:pt>
    <dgm:pt modelId="{3C830BBB-EE0A-4BFF-8D3E-1EC293F2083E}">
      <dgm:prSet/>
      <dgm:spPr/>
      <dgm:t>
        <a:bodyPr/>
        <a:lstStyle/>
        <a:p>
          <a:r>
            <a:rPr lang="en-US"/>
            <a:t>Home teams</a:t>
          </a:r>
        </a:p>
      </dgm:t>
    </dgm:pt>
    <dgm:pt modelId="{A47B6882-B359-4910-8A04-C6815DABE73E}" type="parTrans" cxnId="{CD9AF0E8-0A37-4BD4-BB11-0E53E043CA97}">
      <dgm:prSet/>
      <dgm:spPr/>
      <dgm:t>
        <a:bodyPr/>
        <a:lstStyle/>
        <a:p>
          <a:endParaRPr lang="en-US"/>
        </a:p>
      </dgm:t>
    </dgm:pt>
    <dgm:pt modelId="{CE8F8DAF-DA46-4C20-8528-EFA59395E350}" type="sibTrans" cxnId="{CD9AF0E8-0A37-4BD4-BB11-0E53E043CA97}">
      <dgm:prSet/>
      <dgm:spPr/>
      <dgm:t>
        <a:bodyPr/>
        <a:lstStyle/>
        <a:p>
          <a:endParaRPr lang="en-US"/>
        </a:p>
      </dgm:t>
    </dgm:pt>
    <dgm:pt modelId="{F6F09FA7-359E-40C0-8069-6D3F82EF2DE2}" type="pres">
      <dgm:prSet presAssocID="{A4A6C8C4-04FB-40E1-832E-B30F789B5FBF}" presName="linear" presStyleCnt="0">
        <dgm:presLayoutVars>
          <dgm:animLvl val="lvl"/>
          <dgm:resizeHandles val="exact"/>
        </dgm:presLayoutVars>
      </dgm:prSet>
      <dgm:spPr/>
    </dgm:pt>
    <dgm:pt modelId="{FA9410CD-6945-4901-8B26-E41D04091E1A}" type="pres">
      <dgm:prSet presAssocID="{CBADE1C5-29E4-466B-921E-F5F8268BED9F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C8539FB-D1E4-4A1E-AB60-57FE9B531D4D}" type="pres">
      <dgm:prSet presAssocID="{AEC65189-76D4-4333-8CB4-693A54D4B5F5}" presName="spacer" presStyleCnt="0"/>
      <dgm:spPr/>
    </dgm:pt>
    <dgm:pt modelId="{BB4EE765-5258-46CD-A457-DABA887C3FDE}" type="pres">
      <dgm:prSet presAssocID="{B0A5ACAA-D387-4C20-B01C-8ED6C823A32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F8E19F9-BCBC-48A7-98AF-D1D2B6F79242}" type="pres">
      <dgm:prSet presAssocID="{30E70C73-B07C-42C8-9FE4-E56136C36A31}" presName="spacer" presStyleCnt="0"/>
      <dgm:spPr/>
    </dgm:pt>
    <dgm:pt modelId="{AA9B6248-7DFF-412A-92B7-2A4FE17A16C3}" type="pres">
      <dgm:prSet presAssocID="{13DE1000-E99A-4E16-9803-2B14470BCE7E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D2C3685D-019E-486B-92AE-12F7B0368013}" type="pres">
      <dgm:prSet presAssocID="{6718AF80-6B44-45C1-B717-570D1AA56740}" presName="spacer" presStyleCnt="0"/>
      <dgm:spPr/>
    </dgm:pt>
    <dgm:pt modelId="{B8C0B2C1-C2A6-4A60-B704-D315B6E52630}" type="pres">
      <dgm:prSet presAssocID="{134AD61C-1B18-46ED-853A-C5443E225B8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BF4EBA0-EB41-4A0E-85A7-046636385311}" type="pres">
      <dgm:prSet presAssocID="{D9585B5E-6572-43B6-BAF0-E7A7529AE220}" presName="spacer" presStyleCnt="0"/>
      <dgm:spPr/>
    </dgm:pt>
    <dgm:pt modelId="{45CF8E84-6E02-404A-B93E-CAA93FF0606A}" type="pres">
      <dgm:prSet presAssocID="{4A14F1D4-5D6D-4DA0-B5AE-9E6ECE3D1B45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40847141-D8CA-4AB2-939B-D1473FFBE9D4}" type="pres">
      <dgm:prSet presAssocID="{B0B5D39F-1F2D-4F57-9B96-E3B2F3AB2F5D}" presName="spacer" presStyleCnt="0"/>
      <dgm:spPr/>
    </dgm:pt>
    <dgm:pt modelId="{2F9BF20E-07F8-4C01-9E61-371462B1B275}" type="pres">
      <dgm:prSet presAssocID="{3C830BBB-EE0A-4BFF-8D3E-1EC293F2083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A7EF732-7CDB-432F-B4D1-F54E402BA4BE}" type="presOf" srcId="{13DE1000-E99A-4E16-9803-2B14470BCE7E}" destId="{AA9B6248-7DFF-412A-92B7-2A4FE17A16C3}" srcOrd="0" destOrd="0" presId="urn:microsoft.com/office/officeart/2005/8/layout/vList2"/>
    <dgm:cxn modelId="{00D4B24F-3C13-4AA9-A905-C7FAD2FA1519}" srcId="{A4A6C8C4-04FB-40E1-832E-B30F789B5FBF}" destId="{B0A5ACAA-D387-4C20-B01C-8ED6C823A320}" srcOrd="1" destOrd="0" parTransId="{D067B553-B40A-4B68-B044-D7BA51CF4AC6}" sibTransId="{30E70C73-B07C-42C8-9FE4-E56136C36A31}"/>
    <dgm:cxn modelId="{0A5E0376-E379-4DFD-BD2A-BC15A3F7C851}" srcId="{A4A6C8C4-04FB-40E1-832E-B30F789B5FBF}" destId="{4A14F1D4-5D6D-4DA0-B5AE-9E6ECE3D1B45}" srcOrd="4" destOrd="0" parTransId="{6D0AB4BF-C3BD-42AE-B927-2DA85F05BB98}" sibTransId="{B0B5D39F-1F2D-4F57-9B96-E3B2F3AB2F5D}"/>
    <dgm:cxn modelId="{418A8A84-E360-499B-BDCF-A50510BA7551}" type="presOf" srcId="{A4A6C8C4-04FB-40E1-832E-B30F789B5FBF}" destId="{F6F09FA7-359E-40C0-8069-6D3F82EF2DE2}" srcOrd="0" destOrd="0" presId="urn:microsoft.com/office/officeart/2005/8/layout/vList2"/>
    <dgm:cxn modelId="{61890BA4-D071-4295-9676-C814374FDEFD}" type="presOf" srcId="{3C830BBB-EE0A-4BFF-8D3E-1EC293F2083E}" destId="{2F9BF20E-07F8-4C01-9E61-371462B1B275}" srcOrd="0" destOrd="0" presId="urn:microsoft.com/office/officeart/2005/8/layout/vList2"/>
    <dgm:cxn modelId="{D4B8C4AA-3BE0-4EFD-8CCE-5A4F28A2BC8F}" type="presOf" srcId="{CBADE1C5-29E4-466B-921E-F5F8268BED9F}" destId="{FA9410CD-6945-4901-8B26-E41D04091E1A}" srcOrd="0" destOrd="0" presId="urn:microsoft.com/office/officeart/2005/8/layout/vList2"/>
    <dgm:cxn modelId="{E84737BC-7B59-4F96-B5B2-19E706E81C12}" srcId="{A4A6C8C4-04FB-40E1-832E-B30F789B5FBF}" destId="{CBADE1C5-29E4-466B-921E-F5F8268BED9F}" srcOrd="0" destOrd="0" parTransId="{D85C1D08-4DF5-428F-9BD7-7B1DD2C03393}" sibTransId="{AEC65189-76D4-4333-8CB4-693A54D4B5F5}"/>
    <dgm:cxn modelId="{77C7D5BC-D281-4E12-9FAB-CBE40026BF9B}" type="presOf" srcId="{134AD61C-1B18-46ED-853A-C5443E225B8B}" destId="{B8C0B2C1-C2A6-4A60-B704-D315B6E52630}" srcOrd="0" destOrd="0" presId="urn:microsoft.com/office/officeart/2005/8/layout/vList2"/>
    <dgm:cxn modelId="{D9AD3FC5-7BAD-4649-A9A9-276C4A55EFB8}" type="presOf" srcId="{B0A5ACAA-D387-4C20-B01C-8ED6C823A320}" destId="{BB4EE765-5258-46CD-A457-DABA887C3FDE}" srcOrd="0" destOrd="0" presId="urn:microsoft.com/office/officeart/2005/8/layout/vList2"/>
    <dgm:cxn modelId="{9790B1D4-B08A-4056-8F0F-C57EB1D457B9}" srcId="{A4A6C8C4-04FB-40E1-832E-B30F789B5FBF}" destId="{134AD61C-1B18-46ED-853A-C5443E225B8B}" srcOrd="3" destOrd="0" parTransId="{328C3661-1156-441B-8201-8F0143F9D2E8}" sibTransId="{D9585B5E-6572-43B6-BAF0-E7A7529AE220}"/>
    <dgm:cxn modelId="{F1F7B0E0-3A88-4B50-B7CB-D58DFC60971C}" type="presOf" srcId="{4A14F1D4-5D6D-4DA0-B5AE-9E6ECE3D1B45}" destId="{45CF8E84-6E02-404A-B93E-CAA93FF0606A}" srcOrd="0" destOrd="0" presId="urn:microsoft.com/office/officeart/2005/8/layout/vList2"/>
    <dgm:cxn modelId="{CD9AF0E8-0A37-4BD4-BB11-0E53E043CA97}" srcId="{A4A6C8C4-04FB-40E1-832E-B30F789B5FBF}" destId="{3C830BBB-EE0A-4BFF-8D3E-1EC293F2083E}" srcOrd="5" destOrd="0" parTransId="{A47B6882-B359-4910-8A04-C6815DABE73E}" sibTransId="{CE8F8DAF-DA46-4C20-8528-EFA59395E350}"/>
    <dgm:cxn modelId="{CBEC3DF2-53FD-42AC-851A-9BF823673A24}" srcId="{A4A6C8C4-04FB-40E1-832E-B30F789B5FBF}" destId="{13DE1000-E99A-4E16-9803-2B14470BCE7E}" srcOrd="2" destOrd="0" parTransId="{C9278C7D-8D3F-4236-98AB-C3E978984F5E}" sibTransId="{6718AF80-6B44-45C1-B717-570D1AA56740}"/>
    <dgm:cxn modelId="{D835AF8D-EDAB-40D9-B9FD-900789F334D4}" type="presParOf" srcId="{F6F09FA7-359E-40C0-8069-6D3F82EF2DE2}" destId="{FA9410CD-6945-4901-8B26-E41D04091E1A}" srcOrd="0" destOrd="0" presId="urn:microsoft.com/office/officeart/2005/8/layout/vList2"/>
    <dgm:cxn modelId="{058F0888-A394-4B20-8703-E4A289032FE8}" type="presParOf" srcId="{F6F09FA7-359E-40C0-8069-6D3F82EF2DE2}" destId="{9C8539FB-D1E4-4A1E-AB60-57FE9B531D4D}" srcOrd="1" destOrd="0" presId="urn:microsoft.com/office/officeart/2005/8/layout/vList2"/>
    <dgm:cxn modelId="{A5209596-8BC8-4F4A-8B0B-9EDAA69E7FBA}" type="presParOf" srcId="{F6F09FA7-359E-40C0-8069-6D3F82EF2DE2}" destId="{BB4EE765-5258-46CD-A457-DABA887C3FDE}" srcOrd="2" destOrd="0" presId="urn:microsoft.com/office/officeart/2005/8/layout/vList2"/>
    <dgm:cxn modelId="{C45C79B4-7583-4B2A-8D07-DC09B155B654}" type="presParOf" srcId="{F6F09FA7-359E-40C0-8069-6D3F82EF2DE2}" destId="{FF8E19F9-BCBC-48A7-98AF-D1D2B6F79242}" srcOrd="3" destOrd="0" presId="urn:microsoft.com/office/officeart/2005/8/layout/vList2"/>
    <dgm:cxn modelId="{CDC4552C-FCEC-4398-AB69-976892794E50}" type="presParOf" srcId="{F6F09FA7-359E-40C0-8069-6D3F82EF2DE2}" destId="{AA9B6248-7DFF-412A-92B7-2A4FE17A16C3}" srcOrd="4" destOrd="0" presId="urn:microsoft.com/office/officeart/2005/8/layout/vList2"/>
    <dgm:cxn modelId="{9B817ADC-6AD4-4E28-B023-AA553BE0C35C}" type="presParOf" srcId="{F6F09FA7-359E-40C0-8069-6D3F82EF2DE2}" destId="{D2C3685D-019E-486B-92AE-12F7B0368013}" srcOrd="5" destOrd="0" presId="urn:microsoft.com/office/officeart/2005/8/layout/vList2"/>
    <dgm:cxn modelId="{9DB21700-4A2B-48F8-8277-91539BF957E5}" type="presParOf" srcId="{F6F09FA7-359E-40C0-8069-6D3F82EF2DE2}" destId="{B8C0B2C1-C2A6-4A60-B704-D315B6E52630}" srcOrd="6" destOrd="0" presId="urn:microsoft.com/office/officeart/2005/8/layout/vList2"/>
    <dgm:cxn modelId="{7752C835-588E-4E4A-97D6-C7B3EF14E081}" type="presParOf" srcId="{F6F09FA7-359E-40C0-8069-6D3F82EF2DE2}" destId="{2BF4EBA0-EB41-4A0E-85A7-046636385311}" srcOrd="7" destOrd="0" presId="urn:microsoft.com/office/officeart/2005/8/layout/vList2"/>
    <dgm:cxn modelId="{555B7933-3B92-4D39-B974-D6722000F68C}" type="presParOf" srcId="{F6F09FA7-359E-40C0-8069-6D3F82EF2DE2}" destId="{45CF8E84-6E02-404A-B93E-CAA93FF0606A}" srcOrd="8" destOrd="0" presId="urn:microsoft.com/office/officeart/2005/8/layout/vList2"/>
    <dgm:cxn modelId="{46267945-F9F1-4713-8895-E72D1885C01E}" type="presParOf" srcId="{F6F09FA7-359E-40C0-8069-6D3F82EF2DE2}" destId="{40847141-D8CA-4AB2-939B-D1473FFBE9D4}" srcOrd="9" destOrd="0" presId="urn:microsoft.com/office/officeart/2005/8/layout/vList2"/>
    <dgm:cxn modelId="{71EBA812-0547-419A-AF11-6B313C219AAE}" type="presParOf" srcId="{F6F09FA7-359E-40C0-8069-6D3F82EF2DE2}" destId="{2F9BF20E-07F8-4C01-9E61-371462B1B27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4B4E77D5-7A6D-43F3-8B48-6B8F471F9280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40F9544A-A156-4593-ABB8-571E1517F3C5}">
      <dgm:prSet/>
      <dgm:spPr/>
      <dgm:t>
        <a:bodyPr/>
        <a:lstStyle/>
        <a:p>
          <a:r>
            <a:rPr lang="en-US"/>
            <a:t>Serotonin has long been thought to be a mediating chemical in depression. </a:t>
          </a:r>
        </a:p>
      </dgm:t>
    </dgm:pt>
    <dgm:pt modelId="{74A5D3B4-B848-4FC0-BBC1-E484D2E3652F}" type="parTrans" cxnId="{6C6AB726-3CDB-42FF-A840-180BE68F6512}">
      <dgm:prSet/>
      <dgm:spPr/>
      <dgm:t>
        <a:bodyPr/>
        <a:lstStyle/>
        <a:p>
          <a:endParaRPr lang="en-US"/>
        </a:p>
      </dgm:t>
    </dgm:pt>
    <dgm:pt modelId="{A343B71B-AD11-430B-A931-3BC5656C9C41}" type="sibTrans" cxnId="{6C6AB726-3CDB-42FF-A840-180BE68F6512}">
      <dgm:prSet/>
      <dgm:spPr/>
      <dgm:t>
        <a:bodyPr/>
        <a:lstStyle/>
        <a:p>
          <a:endParaRPr lang="en-US"/>
        </a:p>
      </dgm:t>
    </dgm:pt>
    <dgm:pt modelId="{A5609271-8632-4F0C-9F48-FEBD9623304E}">
      <dgm:prSet/>
      <dgm:spPr/>
      <dgm:t>
        <a:bodyPr/>
        <a:lstStyle/>
        <a:p>
          <a:r>
            <a:rPr lang="en-US"/>
            <a:t>This 'chemical imbalance' theory is widely believed. </a:t>
          </a:r>
        </a:p>
      </dgm:t>
    </dgm:pt>
    <dgm:pt modelId="{BBC6BCEB-C558-4C67-899E-D5711F11B2E6}" type="parTrans" cxnId="{88B66886-9DB4-47BD-80FF-405C0B5A2F85}">
      <dgm:prSet/>
      <dgm:spPr/>
      <dgm:t>
        <a:bodyPr/>
        <a:lstStyle/>
        <a:p>
          <a:endParaRPr lang="en-US"/>
        </a:p>
      </dgm:t>
    </dgm:pt>
    <dgm:pt modelId="{8F207B93-89A0-4B05-9F1A-E5C4DB80E402}" type="sibTrans" cxnId="{88B66886-9DB4-47BD-80FF-405C0B5A2F85}">
      <dgm:prSet/>
      <dgm:spPr/>
      <dgm:t>
        <a:bodyPr/>
        <a:lstStyle/>
        <a:p>
          <a:endParaRPr lang="en-US"/>
        </a:p>
      </dgm:t>
    </dgm:pt>
    <dgm:pt modelId="{E825DD90-703F-4283-8446-741DDF76A9DE}">
      <dgm:prSet/>
      <dgm:spPr/>
      <dgm:t>
        <a:bodyPr/>
        <a:lstStyle/>
        <a:p>
          <a:r>
            <a:rPr lang="en-US"/>
            <a:t>It is considered as the 'dominant cultural story of depression aetiology' (France et al., 2007). </a:t>
          </a:r>
        </a:p>
      </dgm:t>
    </dgm:pt>
    <dgm:pt modelId="{3EABB567-980F-45E8-996C-27348529D754}" type="parTrans" cxnId="{6B14F2A2-AA1D-4382-BEE6-13BA131D01FA}">
      <dgm:prSet/>
      <dgm:spPr/>
      <dgm:t>
        <a:bodyPr/>
        <a:lstStyle/>
        <a:p>
          <a:endParaRPr lang="en-US"/>
        </a:p>
      </dgm:t>
    </dgm:pt>
    <dgm:pt modelId="{F344DF6A-26FD-4685-B397-55C781DE8785}" type="sibTrans" cxnId="{6B14F2A2-AA1D-4382-BEE6-13BA131D01FA}">
      <dgm:prSet/>
      <dgm:spPr/>
      <dgm:t>
        <a:bodyPr/>
        <a:lstStyle/>
        <a:p>
          <a:endParaRPr lang="en-US"/>
        </a:p>
      </dgm:t>
    </dgm:pt>
    <dgm:pt modelId="{7C413481-48F7-4432-869C-D994CE2BF45E}" type="pres">
      <dgm:prSet presAssocID="{4B4E77D5-7A6D-43F3-8B48-6B8F471F9280}" presName="linear" presStyleCnt="0">
        <dgm:presLayoutVars>
          <dgm:animLvl val="lvl"/>
          <dgm:resizeHandles val="exact"/>
        </dgm:presLayoutVars>
      </dgm:prSet>
      <dgm:spPr/>
    </dgm:pt>
    <dgm:pt modelId="{495EBF18-40EA-4430-A485-4E6037AC80F3}" type="pres">
      <dgm:prSet presAssocID="{40F9544A-A156-4593-ABB8-571E1517F3C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A561B71-96BF-4491-BC97-0708BA7CC944}" type="pres">
      <dgm:prSet presAssocID="{A343B71B-AD11-430B-A931-3BC5656C9C41}" presName="spacer" presStyleCnt="0"/>
      <dgm:spPr/>
    </dgm:pt>
    <dgm:pt modelId="{2F5DFFEA-A602-46B9-B9E8-4BCE0ABC627A}" type="pres">
      <dgm:prSet presAssocID="{A5609271-8632-4F0C-9F48-FEBD9623304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A9A411F-B06F-4EFF-8882-D46D875834E9}" type="pres">
      <dgm:prSet presAssocID="{8F207B93-89A0-4B05-9F1A-E5C4DB80E402}" presName="spacer" presStyleCnt="0"/>
      <dgm:spPr/>
    </dgm:pt>
    <dgm:pt modelId="{1BB4B8B8-442C-4756-9A85-018F56C54B40}" type="pres">
      <dgm:prSet presAssocID="{E825DD90-703F-4283-8446-741DDF76A9D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B34FA0E-26DA-475A-81D3-4378E63C0CB7}" type="presOf" srcId="{E825DD90-703F-4283-8446-741DDF76A9DE}" destId="{1BB4B8B8-442C-4756-9A85-018F56C54B40}" srcOrd="0" destOrd="0" presId="urn:microsoft.com/office/officeart/2005/8/layout/vList2"/>
    <dgm:cxn modelId="{3041F922-9E4E-4583-A34D-F8FF89378AF7}" type="presOf" srcId="{40F9544A-A156-4593-ABB8-571E1517F3C5}" destId="{495EBF18-40EA-4430-A485-4E6037AC80F3}" srcOrd="0" destOrd="0" presId="urn:microsoft.com/office/officeart/2005/8/layout/vList2"/>
    <dgm:cxn modelId="{6C6AB726-3CDB-42FF-A840-180BE68F6512}" srcId="{4B4E77D5-7A6D-43F3-8B48-6B8F471F9280}" destId="{40F9544A-A156-4593-ABB8-571E1517F3C5}" srcOrd="0" destOrd="0" parTransId="{74A5D3B4-B848-4FC0-BBC1-E484D2E3652F}" sibTransId="{A343B71B-AD11-430B-A931-3BC5656C9C41}"/>
    <dgm:cxn modelId="{A5800C76-BE66-4CA7-9E3B-1A3C8C3DC0DB}" type="presOf" srcId="{4B4E77D5-7A6D-43F3-8B48-6B8F471F9280}" destId="{7C413481-48F7-4432-869C-D994CE2BF45E}" srcOrd="0" destOrd="0" presId="urn:microsoft.com/office/officeart/2005/8/layout/vList2"/>
    <dgm:cxn modelId="{88B66886-9DB4-47BD-80FF-405C0B5A2F85}" srcId="{4B4E77D5-7A6D-43F3-8B48-6B8F471F9280}" destId="{A5609271-8632-4F0C-9F48-FEBD9623304E}" srcOrd="1" destOrd="0" parTransId="{BBC6BCEB-C558-4C67-899E-D5711F11B2E6}" sibTransId="{8F207B93-89A0-4B05-9F1A-E5C4DB80E402}"/>
    <dgm:cxn modelId="{6B14F2A2-AA1D-4382-BEE6-13BA131D01FA}" srcId="{4B4E77D5-7A6D-43F3-8B48-6B8F471F9280}" destId="{E825DD90-703F-4283-8446-741DDF76A9DE}" srcOrd="2" destOrd="0" parTransId="{3EABB567-980F-45E8-996C-27348529D754}" sibTransId="{F344DF6A-26FD-4685-B397-55C781DE8785}"/>
    <dgm:cxn modelId="{459DBBAE-3365-46F9-B59F-4A8C7FCB658C}" type="presOf" srcId="{A5609271-8632-4F0C-9F48-FEBD9623304E}" destId="{2F5DFFEA-A602-46B9-B9E8-4BCE0ABC627A}" srcOrd="0" destOrd="0" presId="urn:microsoft.com/office/officeart/2005/8/layout/vList2"/>
    <dgm:cxn modelId="{7275581C-0D84-4A66-BE27-DAA2F62BA755}" type="presParOf" srcId="{7C413481-48F7-4432-869C-D994CE2BF45E}" destId="{495EBF18-40EA-4430-A485-4E6037AC80F3}" srcOrd="0" destOrd="0" presId="urn:microsoft.com/office/officeart/2005/8/layout/vList2"/>
    <dgm:cxn modelId="{A941F5B4-BBC5-4DB2-8842-D301EF1820B9}" type="presParOf" srcId="{7C413481-48F7-4432-869C-D994CE2BF45E}" destId="{3A561B71-96BF-4491-BC97-0708BA7CC944}" srcOrd="1" destOrd="0" presId="urn:microsoft.com/office/officeart/2005/8/layout/vList2"/>
    <dgm:cxn modelId="{8955682F-9CFE-4182-AB1D-2341E5F65381}" type="presParOf" srcId="{7C413481-48F7-4432-869C-D994CE2BF45E}" destId="{2F5DFFEA-A602-46B9-B9E8-4BCE0ABC627A}" srcOrd="2" destOrd="0" presId="urn:microsoft.com/office/officeart/2005/8/layout/vList2"/>
    <dgm:cxn modelId="{1EBDBD3C-BCDB-43B7-AFC1-9035939F1D31}" type="presParOf" srcId="{7C413481-48F7-4432-869C-D994CE2BF45E}" destId="{9A9A411F-B06F-4EFF-8882-D46D875834E9}" srcOrd="3" destOrd="0" presId="urn:microsoft.com/office/officeart/2005/8/layout/vList2"/>
    <dgm:cxn modelId="{2A5555BA-5A31-4CCE-8E1D-48EF5DD46F5F}" type="presParOf" srcId="{7C413481-48F7-4432-869C-D994CE2BF45E}" destId="{1BB4B8B8-442C-4756-9A85-018F56C54B4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C3F034FC-9199-49E6-A28F-08C84BC66815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19EE4CD3-23D6-49C8-941F-B2A2026159AB}">
      <dgm:prSet/>
      <dgm:spPr/>
      <dgm:t>
        <a:bodyPr/>
        <a:lstStyle/>
        <a:p>
          <a:r>
            <a:rPr lang="en-US"/>
            <a:t>Contentious debates around genetic influences on depression.</a:t>
          </a:r>
        </a:p>
      </dgm:t>
    </dgm:pt>
    <dgm:pt modelId="{FAEAC10D-64CC-4468-9D13-E5525A512335}" type="parTrans" cxnId="{7FC12E96-CDF9-4052-A006-E118E735FBE5}">
      <dgm:prSet/>
      <dgm:spPr/>
      <dgm:t>
        <a:bodyPr/>
        <a:lstStyle/>
        <a:p>
          <a:endParaRPr lang="en-US"/>
        </a:p>
      </dgm:t>
    </dgm:pt>
    <dgm:pt modelId="{E3DBC884-2D7E-4A50-903F-8793D72E4043}" type="sibTrans" cxnId="{7FC12E96-CDF9-4052-A006-E118E735FBE5}">
      <dgm:prSet/>
      <dgm:spPr/>
      <dgm:t>
        <a:bodyPr/>
        <a:lstStyle/>
        <a:p>
          <a:endParaRPr lang="en-US"/>
        </a:p>
      </dgm:t>
    </dgm:pt>
    <dgm:pt modelId="{09573677-87EE-4BB8-B35A-B49AAB186BC0}">
      <dgm:prSet/>
      <dgm:spPr/>
      <dgm:t>
        <a:bodyPr/>
        <a:lstStyle/>
        <a:p>
          <a:r>
            <a:rPr lang="en-US"/>
            <a:t>Brain imaging showing more than JUST serotonin being involved!</a:t>
          </a:r>
        </a:p>
      </dgm:t>
    </dgm:pt>
    <dgm:pt modelId="{47301D59-9163-4372-A581-0DB39166D260}" type="parTrans" cxnId="{869DFBC7-F2C7-4427-8F8C-E155FAB9B60C}">
      <dgm:prSet/>
      <dgm:spPr/>
      <dgm:t>
        <a:bodyPr/>
        <a:lstStyle/>
        <a:p>
          <a:endParaRPr lang="en-US"/>
        </a:p>
      </dgm:t>
    </dgm:pt>
    <dgm:pt modelId="{E39795E5-1B1D-4F9A-AE9D-D5387E96CEEB}" type="sibTrans" cxnId="{869DFBC7-F2C7-4427-8F8C-E155FAB9B60C}">
      <dgm:prSet/>
      <dgm:spPr/>
      <dgm:t>
        <a:bodyPr/>
        <a:lstStyle/>
        <a:p>
          <a:endParaRPr lang="en-US"/>
        </a:p>
      </dgm:t>
    </dgm:pt>
    <dgm:pt modelId="{C6D8714F-7F89-467A-B083-EE85D22BC8DE}">
      <dgm:prSet/>
      <dgm:spPr/>
      <dgm:t>
        <a:bodyPr/>
        <a:lstStyle/>
        <a:p>
          <a:r>
            <a:rPr lang="en-US"/>
            <a:t>A rejection of single-neurological explanations, such as the serotonergenic system. </a:t>
          </a:r>
        </a:p>
      </dgm:t>
    </dgm:pt>
    <dgm:pt modelId="{A4215FDA-9AD9-4227-9CCC-8D0382621F91}" type="parTrans" cxnId="{9BAF206F-9584-4D9D-BE0A-9AAEA99E2FA3}">
      <dgm:prSet/>
      <dgm:spPr/>
      <dgm:t>
        <a:bodyPr/>
        <a:lstStyle/>
        <a:p>
          <a:endParaRPr lang="en-US"/>
        </a:p>
      </dgm:t>
    </dgm:pt>
    <dgm:pt modelId="{A46092CF-02BE-4411-84D5-4AC681E067E9}" type="sibTrans" cxnId="{9BAF206F-9584-4D9D-BE0A-9AAEA99E2FA3}">
      <dgm:prSet/>
      <dgm:spPr/>
      <dgm:t>
        <a:bodyPr/>
        <a:lstStyle/>
        <a:p>
          <a:endParaRPr lang="en-US"/>
        </a:p>
      </dgm:t>
    </dgm:pt>
    <dgm:pt modelId="{E2711CB1-2422-4B30-BBAC-D583418BECA1}">
      <dgm:prSet/>
      <dgm:spPr/>
      <dgm:t>
        <a:bodyPr/>
        <a:lstStyle/>
        <a:p>
          <a:r>
            <a:rPr lang="en-US"/>
            <a:t>Consideration of multiple brain systems and areas, PFC, amygdala, hippocampus.</a:t>
          </a:r>
        </a:p>
      </dgm:t>
    </dgm:pt>
    <dgm:pt modelId="{08E71013-DEBD-4752-9CFF-9F51F7174B03}" type="parTrans" cxnId="{45723EE8-F8F6-4C17-94F4-F376DE49733B}">
      <dgm:prSet/>
      <dgm:spPr/>
      <dgm:t>
        <a:bodyPr/>
        <a:lstStyle/>
        <a:p>
          <a:endParaRPr lang="en-US"/>
        </a:p>
      </dgm:t>
    </dgm:pt>
    <dgm:pt modelId="{2183D011-7F9B-4EAE-8B2A-5C0634F382BE}" type="sibTrans" cxnId="{45723EE8-F8F6-4C17-94F4-F376DE49733B}">
      <dgm:prSet/>
      <dgm:spPr/>
      <dgm:t>
        <a:bodyPr/>
        <a:lstStyle/>
        <a:p>
          <a:endParaRPr lang="en-US"/>
        </a:p>
      </dgm:t>
    </dgm:pt>
    <dgm:pt modelId="{6013C90A-7EA7-40C1-B249-9FD1A9799986}" type="pres">
      <dgm:prSet presAssocID="{C3F034FC-9199-49E6-A28F-08C84BC66815}" presName="linear" presStyleCnt="0">
        <dgm:presLayoutVars>
          <dgm:animLvl val="lvl"/>
          <dgm:resizeHandles val="exact"/>
        </dgm:presLayoutVars>
      </dgm:prSet>
      <dgm:spPr/>
    </dgm:pt>
    <dgm:pt modelId="{30547EF4-62D3-4BEA-9242-9BF805886FFE}" type="pres">
      <dgm:prSet presAssocID="{19EE4CD3-23D6-49C8-941F-B2A2026159A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040C27D-E337-4C44-848E-1948DA2A10BF}" type="pres">
      <dgm:prSet presAssocID="{E3DBC884-2D7E-4A50-903F-8793D72E4043}" presName="spacer" presStyleCnt="0"/>
      <dgm:spPr/>
    </dgm:pt>
    <dgm:pt modelId="{01AAC962-9114-4103-984E-5039D20A2C5C}" type="pres">
      <dgm:prSet presAssocID="{09573677-87EE-4BB8-B35A-B49AAB186BC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9904148-1EB2-44B7-9CEB-74C10A35C46B}" type="pres">
      <dgm:prSet presAssocID="{E39795E5-1B1D-4F9A-AE9D-D5387E96CEEB}" presName="spacer" presStyleCnt="0"/>
      <dgm:spPr/>
    </dgm:pt>
    <dgm:pt modelId="{D7CA2F48-7E1C-42E0-99BD-27FAD33B7AEC}" type="pres">
      <dgm:prSet presAssocID="{C6D8714F-7F89-467A-B083-EE85D22BC8D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D85FADB-4D01-45C3-A964-9D010FD6890A}" type="pres">
      <dgm:prSet presAssocID="{A46092CF-02BE-4411-84D5-4AC681E067E9}" presName="spacer" presStyleCnt="0"/>
      <dgm:spPr/>
    </dgm:pt>
    <dgm:pt modelId="{ED93BCDC-A0BB-48EF-9E74-B5346569CAE0}" type="pres">
      <dgm:prSet presAssocID="{E2711CB1-2422-4B30-BBAC-D583418BECA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90BB910-95DD-414B-B6BD-461AE9CD0B79}" type="presOf" srcId="{E2711CB1-2422-4B30-BBAC-D583418BECA1}" destId="{ED93BCDC-A0BB-48EF-9E74-B5346569CAE0}" srcOrd="0" destOrd="0" presId="urn:microsoft.com/office/officeart/2005/8/layout/vList2"/>
    <dgm:cxn modelId="{9BAF206F-9584-4D9D-BE0A-9AAEA99E2FA3}" srcId="{C3F034FC-9199-49E6-A28F-08C84BC66815}" destId="{C6D8714F-7F89-467A-B083-EE85D22BC8DE}" srcOrd="2" destOrd="0" parTransId="{A4215FDA-9AD9-4227-9CCC-8D0382621F91}" sibTransId="{A46092CF-02BE-4411-84D5-4AC681E067E9}"/>
    <dgm:cxn modelId="{B63BFE81-A0E7-40B1-93DA-EC35EEC051B4}" type="presOf" srcId="{C3F034FC-9199-49E6-A28F-08C84BC66815}" destId="{6013C90A-7EA7-40C1-B249-9FD1A9799986}" srcOrd="0" destOrd="0" presId="urn:microsoft.com/office/officeart/2005/8/layout/vList2"/>
    <dgm:cxn modelId="{7FC12E96-CDF9-4052-A006-E118E735FBE5}" srcId="{C3F034FC-9199-49E6-A28F-08C84BC66815}" destId="{19EE4CD3-23D6-49C8-941F-B2A2026159AB}" srcOrd="0" destOrd="0" parTransId="{FAEAC10D-64CC-4468-9D13-E5525A512335}" sibTransId="{E3DBC884-2D7E-4A50-903F-8793D72E4043}"/>
    <dgm:cxn modelId="{E49FB3BE-CA2D-4B1A-B9B2-85F524121307}" type="presOf" srcId="{09573677-87EE-4BB8-B35A-B49AAB186BC0}" destId="{01AAC962-9114-4103-984E-5039D20A2C5C}" srcOrd="0" destOrd="0" presId="urn:microsoft.com/office/officeart/2005/8/layout/vList2"/>
    <dgm:cxn modelId="{010767C2-71D8-47A3-AFFD-52482AEF0266}" type="presOf" srcId="{C6D8714F-7F89-467A-B083-EE85D22BC8DE}" destId="{D7CA2F48-7E1C-42E0-99BD-27FAD33B7AEC}" srcOrd="0" destOrd="0" presId="urn:microsoft.com/office/officeart/2005/8/layout/vList2"/>
    <dgm:cxn modelId="{869DFBC7-F2C7-4427-8F8C-E155FAB9B60C}" srcId="{C3F034FC-9199-49E6-A28F-08C84BC66815}" destId="{09573677-87EE-4BB8-B35A-B49AAB186BC0}" srcOrd="1" destOrd="0" parTransId="{47301D59-9163-4372-A581-0DB39166D260}" sibTransId="{E39795E5-1B1D-4F9A-AE9D-D5387E96CEEB}"/>
    <dgm:cxn modelId="{7E22A7CC-1737-4E8B-8E34-7AA9274283EA}" type="presOf" srcId="{19EE4CD3-23D6-49C8-941F-B2A2026159AB}" destId="{30547EF4-62D3-4BEA-9242-9BF805886FFE}" srcOrd="0" destOrd="0" presId="urn:microsoft.com/office/officeart/2005/8/layout/vList2"/>
    <dgm:cxn modelId="{45723EE8-F8F6-4C17-94F4-F376DE49733B}" srcId="{C3F034FC-9199-49E6-A28F-08C84BC66815}" destId="{E2711CB1-2422-4B30-BBAC-D583418BECA1}" srcOrd="3" destOrd="0" parTransId="{08E71013-DEBD-4752-9CFF-9F51F7174B03}" sibTransId="{2183D011-7F9B-4EAE-8B2A-5C0634F382BE}"/>
    <dgm:cxn modelId="{16C0FEC5-8362-4FAD-802A-BD840A4ECC75}" type="presParOf" srcId="{6013C90A-7EA7-40C1-B249-9FD1A9799986}" destId="{30547EF4-62D3-4BEA-9242-9BF805886FFE}" srcOrd="0" destOrd="0" presId="urn:microsoft.com/office/officeart/2005/8/layout/vList2"/>
    <dgm:cxn modelId="{846AEC57-4740-48EC-9B30-E2BB2ECAD935}" type="presParOf" srcId="{6013C90A-7EA7-40C1-B249-9FD1A9799986}" destId="{7040C27D-E337-4C44-848E-1948DA2A10BF}" srcOrd="1" destOrd="0" presId="urn:microsoft.com/office/officeart/2005/8/layout/vList2"/>
    <dgm:cxn modelId="{35006C17-7E15-4DFF-B385-F78699EDFBCF}" type="presParOf" srcId="{6013C90A-7EA7-40C1-B249-9FD1A9799986}" destId="{01AAC962-9114-4103-984E-5039D20A2C5C}" srcOrd="2" destOrd="0" presId="urn:microsoft.com/office/officeart/2005/8/layout/vList2"/>
    <dgm:cxn modelId="{0F1A8042-121E-4D2D-BCFF-5144BE1B272D}" type="presParOf" srcId="{6013C90A-7EA7-40C1-B249-9FD1A9799986}" destId="{09904148-1EB2-44B7-9CEB-74C10A35C46B}" srcOrd="3" destOrd="0" presId="urn:microsoft.com/office/officeart/2005/8/layout/vList2"/>
    <dgm:cxn modelId="{CE34BE26-8176-40B9-8D17-1EF7D3968DDD}" type="presParOf" srcId="{6013C90A-7EA7-40C1-B249-9FD1A9799986}" destId="{D7CA2F48-7E1C-42E0-99BD-27FAD33B7AEC}" srcOrd="4" destOrd="0" presId="urn:microsoft.com/office/officeart/2005/8/layout/vList2"/>
    <dgm:cxn modelId="{EEFC4231-5246-47ED-8BE8-4DAF7AD58759}" type="presParOf" srcId="{6013C90A-7EA7-40C1-B249-9FD1A9799986}" destId="{AD85FADB-4D01-45C3-A964-9D010FD6890A}" srcOrd="5" destOrd="0" presId="urn:microsoft.com/office/officeart/2005/8/layout/vList2"/>
    <dgm:cxn modelId="{A989CE88-EE3A-4109-A118-9EBB9019BDEA}" type="presParOf" srcId="{6013C90A-7EA7-40C1-B249-9FD1A9799986}" destId="{ED93BCDC-A0BB-48EF-9E74-B5346569CAE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39D8EABB-8BB6-4DF8-8154-E6BDC6D7C6B8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ED78B8B-16FD-4CD2-8D71-60929287C2E3}">
      <dgm:prSet/>
      <dgm:spPr/>
      <dgm:t>
        <a:bodyPr/>
        <a:lstStyle/>
        <a:p>
          <a:pPr>
            <a:defRPr cap="all"/>
          </a:pPr>
          <a:r>
            <a:rPr lang="en-US"/>
            <a:t>Acupuncture </a:t>
          </a:r>
        </a:p>
      </dgm:t>
    </dgm:pt>
    <dgm:pt modelId="{0885FA0D-8030-4017-8F6D-DB98494021E9}" type="parTrans" cxnId="{2D9D6545-791D-47D2-81B8-9C906AAF24AA}">
      <dgm:prSet/>
      <dgm:spPr/>
      <dgm:t>
        <a:bodyPr/>
        <a:lstStyle/>
        <a:p>
          <a:endParaRPr lang="en-US"/>
        </a:p>
      </dgm:t>
    </dgm:pt>
    <dgm:pt modelId="{63121F1F-B985-4E70-B97B-C2C3E8B9B160}" type="sibTrans" cxnId="{2D9D6545-791D-47D2-81B8-9C906AAF24AA}">
      <dgm:prSet/>
      <dgm:spPr/>
      <dgm:t>
        <a:bodyPr/>
        <a:lstStyle/>
        <a:p>
          <a:endParaRPr lang="en-US"/>
        </a:p>
      </dgm:t>
    </dgm:pt>
    <dgm:pt modelId="{B5B741D4-3AA4-4A69-B100-1916458A3404}">
      <dgm:prSet/>
      <dgm:spPr/>
      <dgm:t>
        <a:bodyPr/>
        <a:lstStyle/>
        <a:p>
          <a:pPr>
            <a:defRPr cap="all"/>
          </a:pPr>
          <a:r>
            <a:rPr lang="en-US"/>
            <a:t>Yoga</a:t>
          </a:r>
        </a:p>
      </dgm:t>
    </dgm:pt>
    <dgm:pt modelId="{416941DA-2897-41C2-B2DA-F95CEEEACD54}" type="parTrans" cxnId="{93420BAB-53C1-49BE-80E4-C44C78BFC7F7}">
      <dgm:prSet/>
      <dgm:spPr/>
      <dgm:t>
        <a:bodyPr/>
        <a:lstStyle/>
        <a:p>
          <a:endParaRPr lang="en-US"/>
        </a:p>
      </dgm:t>
    </dgm:pt>
    <dgm:pt modelId="{BDAE9E84-A677-4336-9273-E5973E020D61}" type="sibTrans" cxnId="{93420BAB-53C1-49BE-80E4-C44C78BFC7F7}">
      <dgm:prSet/>
      <dgm:spPr/>
      <dgm:t>
        <a:bodyPr/>
        <a:lstStyle/>
        <a:p>
          <a:endParaRPr lang="en-US"/>
        </a:p>
      </dgm:t>
    </dgm:pt>
    <dgm:pt modelId="{7A4BC01D-2542-459D-B683-4C4D3E540ECA}">
      <dgm:prSet/>
      <dgm:spPr/>
      <dgm:t>
        <a:bodyPr/>
        <a:lstStyle/>
        <a:p>
          <a:pPr>
            <a:defRPr cap="all"/>
          </a:pPr>
          <a:r>
            <a:rPr lang="en-US"/>
            <a:t>Art therapy</a:t>
          </a:r>
        </a:p>
      </dgm:t>
    </dgm:pt>
    <dgm:pt modelId="{DFED72EB-E36C-4A5E-81A0-49AECC825855}" type="parTrans" cxnId="{EB6A51FE-E914-4D85-ACC5-6F828A1D29FC}">
      <dgm:prSet/>
      <dgm:spPr/>
      <dgm:t>
        <a:bodyPr/>
        <a:lstStyle/>
        <a:p>
          <a:endParaRPr lang="en-US"/>
        </a:p>
      </dgm:t>
    </dgm:pt>
    <dgm:pt modelId="{9C53EE62-5994-4350-BBCA-0130BA1B1968}" type="sibTrans" cxnId="{EB6A51FE-E914-4D85-ACC5-6F828A1D29FC}">
      <dgm:prSet/>
      <dgm:spPr/>
      <dgm:t>
        <a:bodyPr/>
        <a:lstStyle/>
        <a:p>
          <a:endParaRPr lang="en-US"/>
        </a:p>
      </dgm:t>
    </dgm:pt>
    <dgm:pt modelId="{EC977879-E912-43B8-AF42-0A95BBE42D69}" type="pres">
      <dgm:prSet presAssocID="{39D8EABB-8BB6-4DF8-8154-E6BDC6D7C6B8}" presName="root" presStyleCnt="0">
        <dgm:presLayoutVars>
          <dgm:dir/>
          <dgm:resizeHandles val="exact"/>
        </dgm:presLayoutVars>
      </dgm:prSet>
      <dgm:spPr/>
    </dgm:pt>
    <dgm:pt modelId="{CD885F99-5DCF-4572-898D-33C53D0D4955}" type="pres">
      <dgm:prSet presAssocID="{9ED78B8B-16FD-4CD2-8D71-60929287C2E3}" presName="compNode" presStyleCnt="0"/>
      <dgm:spPr/>
    </dgm:pt>
    <dgm:pt modelId="{89F6268B-41C7-4762-BC5C-D081BE76DB17}" type="pres">
      <dgm:prSet presAssocID="{9ED78B8B-16FD-4CD2-8D71-60929287C2E3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51DD2F3-99F0-4ECB-A0F3-9EDEE78A0D03}" type="pres">
      <dgm:prSet presAssocID="{9ED78B8B-16FD-4CD2-8D71-60929287C2E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53AFD59D-9324-4C00-975A-DD301D8780A9}" type="pres">
      <dgm:prSet presAssocID="{9ED78B8B-16FD-4CD2-8D71-60929287C2E3}" presName="spaceRect" presStyleCnt="0"/>
      <dgm:spPr/>
    </dgm:pt>
    <dgm:pt modelId="{C08FA4F9-AC44-4973-B0ED-80ABDE03EA82}" type="pres">
      <dgm:prSet presAssocID="{9ED78B8B-16FD-4CD2-8D71-60929287C2E3}" presName="textRect" presStyleLbl="revTx" presStyleIdx="0" presStyleCnt="3">
        <dgm:presLayoutVars>
          <dgm:chMax val="1"/>
          <dgm:chPref val="1"/>
        </dgm:presLayoutVars>
      </dgm:prSet>
      <dgm:spPr/>
    </dgm:pt>
    <dgm:pt modelId="{F73A26C2-05A4-489B-9F5D-77A2CDCF6548}" type="pres">
      <dgm:prSet presAssocID="{63121F1F-B985-4E70-B97B-C2C3E8B9B160}" presName="sibTrans" presStyleCnt="0"/>
      <dgm:spPr/>
    </dgm:pt>
    <dgm:pt modelId="{39F45EF4-A13F-40A1-AC4F-652436CCDBED}" type="pres">
      <dgm:prSet presAssocID="{B5B741D4-3AA4-4A69-B100-1916458A3404}" presName="compNode" presStyleCnt="0"/>
      <dgm:spPr/>
    </dgm:pt>
    <dgm:pt modelId="{A17AA28F-C7D4-49E1-AECE-DD64EE7C02D5}" type="pres">
      <dgm:prSet presAssocID="{B5B741D4-3AA4-4A69-B100-1916458A3404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AABA3ED-502D-4EF2-8389-A46DFAD269AD}" type="pres">
      <dgm:prSet presAssocID="{B5B741D4-3AA4-4A69-B100-1916458A340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C9C02638-1320-43FA-8D14-A1D4E2728CD2}" type="pres">
      <dgm:prSet presAssocID="{B5B741D4-3AA4-4A69-B100-1916458A3404}" presName="spaceRect" presStyleCnt="0"/>
      <dgm:spPr/>
    </dgm:pt>
    <dgm:pt modelId="{3C9DC6AA-9ED9-4D38-96BF-F061339E5277}" type="pres">
      <dgm:prSet presAssocID="{B5B741D4-3AA4-4A69-B100-1916458A3404}" presName="textRect" presStyleLbl="revTx" presStyleIdx="1" presStyleCnt="3">
        <dgm:presLayoutVars>
          <dgm:chMax val="1"/>
          <dgm:chPref val="1"/>
        </dgm:presLayoutVars>
      </dgm:prSet>
      <dgm:spPr/>
    </dgm:pt>
    <dgm:pt modelId="{09245083-E32B-43EF-B2B8-045F3AAD4FBD}" type="pres">
      <dgm:prSet presAssocID="{BDAE9E84-A677-4336-9273-E5973E020D61}" presName="sibTrans" presStyleCnt="0"/>
      <dgm:spPr/>
    </dgm:pt>
    <dgm:pt modelId="{12F39104-2D66-4965-80E1-4A928D07E42D}" type="pres">
      <dgm:prSet presAssocID="{7A4BC01D-2542-459D-B683-4C4D3E540ECA}" presName="compNode" presStyleCnt="0"/>
      <dgm:spPr/>
    </dgm:pt>
    <dgm:pt modelId="{02F65405-6D81-4C9B-AEA1-018667E3D521}" type="pres">
      <dgm:prSet presAssocID="{7A4BC01D-2542-459D-B683-4C4D3E540ECA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1E96F05-AC05-4625-A4A1-22CE365D3058}" type="pres">
      <dgm:prSet presAssocID="{7A4BC01D-2542-459D-B683-4C4D3E540EC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ll paint brush"/>
        </a:ext>
      </dgm:extLst>
    </dgm:pt>
    <dgm:pt modelId="{B1DB6356-74A9-4C2B-8DC6-D1BB63485AA8}" type="pres">
      <dgm:prSet presAssocID="{7A4BC01D-2542-459D-B683-4C4D3E540ECA}" presName="spaceRect" presStyleCnt="0"/>
      <dgm:spPr/>
    </dgm:pt>
    <dgm:pt modelId="{7F414540-BBEA-4CD1-8FAB-8646304B0DA3}" type="pres">
      <dgm:prSet presAssocID="{7A4BC01D-2542-459D-B683-4C4D3E540EC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D9D6545-791D-47D2-81B8-9C906AAF24AA}" srcId="{39D8EABB-8BB6-4DF8-8154-E6BDC6D7C6B8}" destId="{9ED78B8B-16FD-4CD2-8D71-60929287C2E3}" srcOrd="0" destOrd="0" parTransId="{0885FA0D-8030-4017-8F6D-DB98494021E9}" sibTransId="{63121F1F-B985-4E70-B97B-C2C3E8B9B160}"/>
    <dgm:cxn modelId="{DF635F80-634E-4179-BF6F-73AEE0944DB5}" type="presOf" srcId="{B5B741D4-3AA4-4A69-B100-1916458A3404}" destId="{3C9DC6AA-9ED9-4D38-96BF-F061339E5277}" srcOrd="0" destOrd="0" presId="urn:microsoft.com/office/officeart/2018/5/layout/IconLeafLabelList"/>
    <dgm:cxn modelId="{893D1390-6237-4004-B2D8-E056B1245237}" type="presOf" srcId="{9ED78B8B-16FD-4CD2-8D71-60929287C2E3}" destId="{C08FA4F9-AC44-4973-B0ED-80ABDE03EA82}" srcOrd="0" destOrd="0" presId="urn:microsoft.com/office/officeart/2018/5/layout/IconLeafLabelList"/>
    <dgm:cxn modelId="{B122DE96-1B6A-4160-A917-9998D96D05E8}" type="presOf" srcId="{39D8EABB-8BB6-4DF8-8154-E6BDC6D7C6B8}" destId="{EC977879-E912-43B8-AF42-0A95BBE42D69}" srcOrd="0" destOrd="0" presId="urn:microsoft.com/office/officeart/2018/5/layout/IconLeafLabelList"/>
    <dgm:cxn modelId="{93420BAB-53C1-49BE-80E4-C44C78BFC7F7}" srcId="{39D8EABB-8BB6-4DF8-8154-E6BDC6D7C6B8}" destId="{B5B741D4-3AA4-4A69-B100-1916458A3404}" srcOrd="1" destOrd="0" parTransId="{416941DA-2897-41C2-B2DA-F95CEEEACD54}" sibTransId="{BDAE9E84-A677-4336-9273-E5973E020D61}"/>
    <dgm:cxn modelId="{694175BB-EDC2-4AD4-BD77-AF83E9F4FFFB}" type="presOf" srcId="{7A4BC01D-2542-459D-B683-4C4D3E540ECA}" destId="{7F414540-BBEA-4CD1-8FAB-8646304B0DA3}" srcOrd="0" destOrd="0" presId="urn:microsoft.com/office/officeart/2018/5/layout/IconLeafLabelList"/>
    <dgm:cxn modelId="{EB6A51FE-E914-4D85-ACC5-6F828A1D29FC}" srcId="{39D8EABB-8BB6-4DF8-8154-E6BDC6D7C6B8}" destId="{7A4BC01D-2542-459D-B683-4C4D3E540ECA}" srcOrd="2" destOrd="0" parTransId="{DFED72EB-E36C-4A5E-81A0-49AECC825855}" sibTransId="{9C53EE62-5994-4350-BBCA-0130BA1B1968}"/>
    <dgm:cxn modelId="{72268784-C70C-41F5-8AED-61680F1C0183}" type="presParOf" srcId="{EC977879-E912-43B8-AF42-0A95BBE42D69}" destId="{CD885F99-5DCF-4572-898D-33C53D0D4955}" srcOrd="0" destOrd="0" presId="urn:microsoft.com/office/officeart/2018/5/layout/IconLeafLabelList"/>
    <dgm:cxn modelId="{4F8F59A5-3D48-4E6D-B5D0-9E83D53B1428}" type="presParOf" srcId="{CD885F99-5DCF-4572-898D-33C53D0D4955}" destId="{89F6268B-41C7-4762-BC5C-D081BE76DB17}" srcOrd="0" destOrd="0" presId="urn:microsoft.com/office/officeart/2018/5/layout/IconLeafLabelList"/>
    <dgm:cxn modelId="{18CD2585-BFA2-4EDD-B895-CCBF06DDCF53}" type="presParOf" srcId="{CD885F99-5DCF-4572-898D-33C53D0D4955}" destId="{551DD2F3-99F0-4ECB-A0F3-9EDEE78A0D03}" srcOrd="1" destOrd="0" presId="urn:microsoft.com/office/officeart/2018/5/layout/IconLeafLabelList"/>
    <dgm:cxn modelId="{2EC380BF-C99E-4503-A56E-3216F75F692B}" type="presParOf" srcId="{CD885F99-5DCF-4572-898D-33C53D0D4955}" destId="{53AFD59D-9324-4C00-975A-DD301D8780A9}" srcOrd="2" destOrd="0" presId="urn:microsoft.com/office/officeart/2018/5/layout/IconLeafLabelList"/>
    <dgm:cxn modelId="{2F13465D-B7CF-4C56-A8DF-42C412AAFBB6}" type="presParOf" srcId="{CD885F99-5DCF-4572-898D-33C53D0D4955}" destId="{C08FA4F9-AC44-4973-B0ED-80ABDE03EA82}" srcOrd="3" destOrd="0" presId="urn:microsoft.com/office/officeart/2018/5/layout/IconLeafLabelList"/>
    <dgm:cxn modelId="{A227646D-0134-44C2-BD2E-763B968B2C34}" type="presParOf" srcId="{EC977879-E912-43B8-AF42-0A95BBE42D69}" destId="{F73A26C2-05A4-489B-9F5D-77A2CDCF6548}" srcOrd="1" destOrd="0" presId="urn:microsoft.com/office/officeart/2018/5/layout/IconLeafLabelList"/>
    <dgm:cxn modelId="{082DB30E-20DA-4622-BC4E-6F9888D4EEF9}" type="presParOf" srcId="{EC977879-E912-43B8-AF42-0A95BBE42D69}" destId="{39F45EF4-A13F-40A1-AC4F-652436CCDBED}" srcOrd="2" destOrd="0" presId="urn:microsoft.com/office/officeart/2018/5/layout/IconLeafLabelList"/>
    <dgm:cxn modelId="{A4AAD04D-E0C6-48B8-B59C-6F44B1A310B0}" type="presParOf" srcId="{39F45EF4-A13F-40A1-AC4F-652436CCDBED}" destId="{A17AA28F-C7D4-49E1-AECE-DD64EE7C02D5}" srcOrd="0" destOrd="0" presId="urn:microsoft.com/office/officeart/2018/5/layout/IconLeafLabelList"/>
    <dgm:cxn modelId="{9EF3808E-6344-441D-9222-99EDF47058EE}" type="presParOf" srcId="{39F45EF4-A13F-40A1-AC4F-652436CCDBED}" destId="{7AABA3ED-502D-4EF2-8389-A46DFAD269AD}" srcOrd="1" destOrd="0" presId="urn:microsoft.com/office/officeart/2018/5/layout/IconLeafLabelList"/>
    <dgm:cxn modelId="{46108F78-61E3-4B77-8A59-2A56536C969B}" type="presParOf" srcId="{39F45EF4-A13F-40A1-AC4F-652436CCDBED}" destId="{C9C02638-1320-43FA-8D14-A1D4E2728CD2}" srcOrd="2" destOrd="0" presId="urn:microsoft.com/office/officeart/2018/5/layout/IconLeafLabelList"/>
    <dgm:cxn modelId="{298C5D10-62D8-4F39-87E3-2FE1A80326A8}" type="presParOf" srcId="{39F45EF4-A13F-40A1-AC4F-652436CCDBED}" destId="{3C9DC6AA-9ED9-4D38-96BF-F061339E5277}" srcOrd="3" destOrd="0" presId="urn:microsoft.com/office/officeart/2018/5/layout/IconLeafLabelList"/>
    <dgm:cxn modelId="{8594B259-6515-4D50-9354-C4DFC541413B}" type="presParOf" srcId="{EC977879-E912-43B8-AF42-0A95BBE42D69}" destId="{09245083-E32B-43EF-B2B8-045F3AAD4FBD}" srcOrd="3" destOrd="0" presId="urn:microsoft.com/office/officeart/2018/5/layout/IconLeafLabelList"/>
    <dgm:cxn modelId="{74AD50BA-620E-4319-8ABE-D9CAC4086EEE}" type="presParOf" srcId="{EC977879-E912-43B8-AF42-0A95BBE42D69}" destId="{12F39104-2D66-4965-80E1-4A928D07E42D}" srcOrd="4" destOrd="0" presId="urn:microsoft.com/office/officeart/2018/5/layout/IconLeafLabelList"/>
    <dgm:cxn modelId="{EF5275B9-71F2-469D-9166-ECA6253167A6}" type="presParOf" srcId="{12F39104-2D66-4965-80E1-4A928D07E42D}" destId="{02F65405-6D81-4C9B-AEA1-018667E3D521}" srcOrd="0" destOrd="0" presId="urn:microsoft.com/office/officeart/2018/5/layout/IconLeafLabelList"/>
    <dgm:cxn modelId="{3701FA52-699C-44EB-B331-5369B23C289E}" type="presParOf" srcId="{12F39104-2D66-4965-80E1-4A928D07E42D}" destId="{C1E96F05-AC05-4625-A4A1-22CE365D3058}" srcOrd="1" destOrd="0" presId="urn:microsoft.com/office/officeart/2018/5/layout/IconLeafLabelList"/>
    <dgm:cxn modelId="{4B5DE4CB-743E-48CF-82C7-0F412D538C2D}" type="presParOf" srcId="{12F39104-2D66-4965-80E1-4A928D07E42D}" destId="{B1DB6356-74A9-4C2B-8DC6-D1BB63485AA8}" srcOrd="2" destOrd="0" presId="urn:microsoft.com/office/officeart/2018/5/layout/IconLeafLabelList"/>
    <dgm:cxn modelId="{5A1DA0F8-BD2C-46D0-BC8B-19FDC07CABFA}" type="presParOf" srcId="{12F39104-2D66-4965-80E1-4A928D07E42D}" destId="{7F414540-BBEA-4CD1-8FAB-8646304B0DA3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4A8F82AC-3FFE-4762-A5E6-72F4CF468898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086C199-9224-41EF-BCE8-3D8163DAA542}">
      <dgm:prSet/>
      <dgm:spPr/>
      <dgm:t>
        <a:bodyPr/>
        <a:lstStyle/>
        <a:p>
          <a:r>
            <a:rPr lang="en-US"/>
            <a:t>High quality services</a:t>
          </a:r>
        </a:p>
      </dgm:t>
    </dgm:pt>
    <dgm:pt modelId="{2805AFB6-12DA-41B7-BC7B-35ADE5035931}" type="parTrans" cxnId="{44B98092-54E5-47CC-9EB0-973F5BF11757}">
      <dgm:prSet/>
      <dgm:spPr/>
      <dgm:t>
        <a:bodyPr/>
        <a:lstStyle/>
        <a:p>
          <a:endParaRPr lang="en-US"/>
        </a:p>
      </dgm:t>
    </dgm:pt>
    <dgm:pt modelId="{31C1881B-D353-4FE9-A848-AFBBFBC53615}" type="sibTrans" cxnId="{44B98092-54E5-47CC-9EB0-973F5BF11757}">
      <dgm:prSet/>
      <dgm:spPr/>
      <dgm:t>
        <a:bodyPr/>
        <a:lstStyle/>
        <a:p>
          <a:endParaRPr lang="en-US"/>
        </a:p>
      </dgm:t>
    </dgm:pt>
    <dgm:pt modelId="{57B8171C-F8DE-4734-85CC-73CB24B83BF5}">
      <dgm:prSet/>
      <dgm:spPr/>
      <dgm:t>
        <a:bodyPr/>
        <a:lstStyle/>
        <a:p>
          <a:r>
            <a:rPr lang="en-US"/>
            <a:t>Stigma</a:t>
          </a:r>
        </a:p>
      </dgm:t>
    </dgm:pt>
    <dgm:pt modelId="{9D740BD1-E6AE-4388-8E41-FD96A0F54F33}" type="parTrans" cxnId="{3FD151F5-E7EC-42F1-99E3-497F1CA5B6EF}">
      <dgm:prSet/>
      <dgm:spPr/>
      <dgm:t>
        <a:bodyPr/>
        <a:lstStyle/>
        <a:p>
          <a:endParaRPr lang="en-US"/>
        </a:p>
      </dgm:t>
    </dgm:pt>
    <dgm:pt modelId="{74B43E8E-47F1-45AB-9A9D-E79F604F3A80}" type="sibTrans" cxnId="{3FD151F5-E7EC-42F1-99E3-497F1CA5B6EF}">
      <dgm:prSet/>
      <dgm:spPr/>
      <dgm:t>
        <a:bodyPr/>
        <a:lstStyle/>
        <a:p>
          <a:endParaRPr lang="en-US"/>
        </a:p>
      </dgm:t>
    </dgm:pt>
    <dgm:pt modelId="{44A12933-1711-47F5-96F6-3AE2E36E3D79}">
      <dgm:prSet/>
      <dgm:spPr/>
      <dgm:t>
        <a:bodyPr/>
        <a:lstStyle/>
        <a:p>
          <a:r>
            <a:rPr lang="en-US"/>
            <a:t>Human resource shortages</a:t>
          </a:r>
        </a:p>
      </dgm:t>
    </dgm:pt>
    <dgm:pt modelId="{C28BCA95-C249-454B-AC26-7963DFB7E68C}" type="parTrans" cxnId="{5486795B-8D4A-4E9A-9EA1-B5B905FBAF3B}">
      <dgm:prSet/>
      <dgm:spPr/>
      <dgm:t>
        <a:bodyPr/>
        <a:lstStyle/>
        <a:p>
          <a:endParaRPr lang="en-US"/>
        </a:p>
      </dgm:t>
    </dgm:pt>
    <dgm:pt modelId="{77D3E381-5C2C-4EE0-9C7F-9D0935E1543E}" type="sibTrans" cxnId="{5486795B-8D4A-4E9A-9EA1-B5B905FBAF3B}">
      <dgm:prSet/>
      <dgm:spPr/>
      <dgm:t>
        <a:bodyPr/>
        <a:lstStyle/>
        <a:p>
          <a:endParaRPr lang="en-US"/>
        </a:p>
      </dgm:t>
    </dgm:pt>
    <dgm:pt modelId="{77D14AF2-0C60-4216-A709-181B5A31783F}">
      <dgm:prSet/>
      <dgm:spPr/>
      <dgm:t>
        <a:bodyPr/>
        <a:lstStyle/>
        <a:p>
          <a:r>
            <a:rPr lang="en-US"/>
            <a:t>Waiting times</a:t>
          </a:r>
        </a:p>
      </dgm:t>
    </dgm:pt>
    <dgm:pt modelId="{EAB56615-50E6-4388-9846-B221E46FAE06}" type="parTrans" cxnId="{01421AA4-83C7-4D74-B8D6-9A64513F4D6C}">
      <dgm:prSet/>
      <dgm:spPr/>
      <dgm:t>
        <a:bodyPr/>
        <a:lstStyle/>
        <a:p>
          <a:endParaRPr lang="en-US"/>
        </a:p>
      </dgm:t>
    </dgm:pt>
    <dgm:pt modelId="{825F62A4-8AD8-4421-A547-D1311F351166}" type="sibTrans" cxnId="{01421AA4-83C7-4D74-B8D6-9A64513F4D6C}">
      <dgm:prSet/>
      <dgm:spPr/>
      <dgm:t>
        <a:bodyPr/>
        <a:lstStyle/>
        <a:p>
          <a:endParaRPr lang="en-US"/>
        </a:p>
      </dgm:t>
    </dgm:pt>
    <dgm:pt modelId="{3FF80116-649F-4529-905C-F6B91028000F}">
      <dgm:prSet/>
      <dgm:spPr/>
      <dgm:t>
        <a:bodyPr/>
        <a:lstStyle/>
        <a:p>
          <a:r>
            <a:rPr lang="en-US"/>
            <a:t>Fragmented models</a:t>
          </a:r>
        </a:p>
      </dgm:t>
    </dgm:pt>
    <dgm:pt modelId="{DF2A4033-F72E-4889-BADC-4D5246DDF12C}" type="parTrans" cxnId="{2ABECC52-4899-4F3D-98ED-328496C131A0}">
      <dgm:prSet/>
      <dgm:spPr/>
      <dgm:t>
        <a:bodyPr/>
        <a:lstStyle/>
        <a:p>
          <a:endParaRPr lang="en-US"/>
        </a:p>
      </dgm:t>
    </dgm:pt>
    <dgm:pt modelId="{D037EC54-A3CD-4AA7-A931-C7C07ADB0295}" type="sibTrans" cxnId="{2ABECC52-4899-4F3D-98ED-328496C131A0}">
      <dgm:prSet/>
      <dgm:spPr/>
      <dgm:t>
        <a:bodyPr/>
        <a:lstStyle/>
        <a:p>
          <a:endParaRPr lang="en-US"/>
        </a:p>
      </dgm:t>
    </dgm:pt>
    <dgm:pt modelId="{87A4FC70-1B55-4532-AA30-188A34064DBD}">
      <dgm:prSet/>
      <dgm:spPr/>
      <dgm:t>
        <a:bodyPr/>
        <a:lstStyle/>
        <a:p>
          <a:r>
            <a:rPr lang="en-US"/>
            <a:t>Lack of research capacity</a:t>
          </a:r>
        </a:p>
      </dgm:t>
    </dgm:pt>
    <dgm:pt modelId="{E6A88C34-FABA-4FC4-B7F2-73E8A4CFBAAA}" type="parTrans" cxnId="{1C940DBB-6BF0-48A8-A9E0-C232406E7A8C}">
      <dgm:prSet/>
      <dgm:spPr/>
      <dgm:t>
        <a:bodyPr/>
        <a:lstStyle/>
        <a:p>
          <a:endParaRPr lang="en-US"/>
        </a:p>
      </dgm:t>
    </dgm:pt>
    <dgm:pt modelId="{F2291243-52D8-403C-B9D5-FCD048BAD484}" type="sibTrans" cxnId="{1C940DBB-6BF0-48A8-A9E0-C232406E7A8C}">
      <dgm:prSet/>
      <dgm:spPr/>
      <dgm:t>
        <a:bodyPr/>
        <a:lstStyle/>
        <a:p>
          <a:endParaRPr lang="en-US"/>
        </a:p>
      </dgm:t>
    </dgm:pt>
    <dgm:pt modelId="{7776D373-E8CB-4DEF-A42E-65CA579E9C1D}">
      <dgm:prSet/>
      <dgm:spPr/>
      <dgm:t>
        <a:bodyPr/>
        <a:lstStyle/>
        <a:p>
          <a:r>
            <a:rPr lang="en-US"/>
            <a:t>Policy change</a:t>
          </a:r>
        </a:p>
      </dgm:t>
    </dgm:pt>
    <dgm:pt modelId="{46935D02-F9B6-448E-B5B6-18BDA536C124}" type="parTrans" cxnId="{24D31A37-C806-4A6A-9AB3-53D2C6BC9022}">
      <dgm:prSet/>
      <dgm:spPr/>
      <dgm:t>
        <a:bodyPr/>
        <a:lstStyle/>
        <a:p>
          <a:endParaRPr lang="en-US"/>
        </a:p>
      </dgm:t>
    </dgm:pt>
    <dgm:pt modelId="{A0EA4297-8DB1-4026-98F7-256AC99CED04}" type="sibTrans" cxnId="{24D31A37-C806-4A6A-9AB3-53D2C6BC9022}">
      <dgm:prSet/>
      <dgm:spPr/>
      <dgm:t>
        <a:bodyPr/>
        <a:lstStyle/>
        <a:p>
          <a:endParaRPr lang="en-US"/>
        </a:p>
      </dgm:t>
    </dgm:pt>
    <dgm:pt modelId="{44047C90-D01F-4397-8106-562F06C2FA4E}" type="pres">
      <dgm:prSet presAssocID="{4A8F82AC-3FFE-4762-A5E6-72F4CF468898}" presName="diagram" presStyleCnt="0">
        <dgm:presLayoutVars>
          <dgm:dir/>
          <dgm:resizeHandles val="exact"/>
        </dgm:presLayoutVars>
      </dgm:prSet>
      <dgm:spPr/>
    </dgm:pt>
    <dgm:pt modelId="{9DC894E3-EA51-447D-BC58-ED0B34D2057D}" type="pres">
      <dgm:prSet presAssocID="{F086C199-9224-41EF-BCE8-3D8163DAA542}" presName="node" presStyleLbl="node1" presStyleIdx="0" presStyleCnt="7">
        <dgm:presLayoutVars>
          <dgm:bulletEnabled val="1"/>
        </dgm:presLayoutVars>
      </dgm:prSet>
      <dgm:spPr/>
    </dgm:pt>
    <dgm:pt modelId="{4E5797CA-90A4-4D28-8803-74F2EAC52770}" type="pres">
      <dgm:prSet presAssocID="{31C1881B-D353-4FE9-A848-AFBBFBC53615}" presName="sibTrans" presStyleCnt="0"/>
      <dgm:spPr/>
    </dgm:pt>
    <dgm:pt modelId="{7C5DAAF4-DFB2-4D49-BEF9-D12B31834609}" type="pres">
      <dgm:prSet presAssocID="{57B8171C-F8DE-4734-85CC-73CB24B83BF5}" presName="node" presStyleLbl="node1" presStyleIdx="1" presStyleCnt="7">
        <dgm:presLayoutVars>
          <dgm:bulletEnabled val="1"/>
        </dgm:presLayoutVars>
      </dgm:prSet>
      <dgm:spPr/>
    </dgm:pt>
    <dgm:pt modelId="{F2DCD252-4928-42BD-A4A2-203A0A5D0FD6}" type="pres">
      <dgm:prSet presAssocID="{74B43E8E-47F1-45AB-9A9D-E79F604F3A80}" presName="sibTrans" presStyleCnt="0"/>
      <dgm:spPr/>
    </dgm:pt>
    <dgm:pt modelId="{C9ED173A-DE61-40CB-91CE-D8CA96455CE7}" type="pres">
      <dgm:prSet presAssocID="{44A12933-1711-47F5-96F6-3AE2E36E3D79}" presName="node" presStyleLbl="node1" presStyleIdx="2" presStyleCnt="7">
        <dgm:presLayoutVars>
          <dgm:bulletEnabled val="1"/>
        </dgm:presLayoutVars>
      </dgm:prSet>
      <dgm:spPr/>
    </dgm:pt>
    <dgm:pt modelId="{F8EA213B-FF76-4C96-9C69-F3541976D0BB}" type="pres">
      <dgm:prSet presAssocID="{77D3E381-5C2C-4EE0-9C7F-9D0935E1543E}" presName="sibTrans" presStyleCnt="0"/>
      <dgm:spPr/>
    </dgm:pt>
    <dgm:pt modelId="{E920C6D7-5694-472F-9331-302CD648F706}" type="pres">
      <dgm:prSet presAssocID="{77D14AF2-0C60-4216-A709-181B5A31783F}" presName="node" presStyleLbl="node1" presStyleIdx="3" presStyleCnt="7">
        <dgm:presLayoutVars>
          <dgm:bulletEnabled val="1"/>
        </dgm:presLayoutVars>
      </dgm:prSet>
      <dgm:spPr/>
    </dgm:pt>
    <dgm:pt modelId="{8AA7E6BD-40E6-411B-A231-958401F4F68B}" type="pres">
      <dgm:prSet presAssocID="{825F62A4-8AD8-4421-A547-D1311F351166}" presName="sibTrans" presStyleCnt="0"/>
      <dgm:spPr/>
    </dgm:pt>
    <dgm:pt modelId="{6587889B-FB0F-4A3F-B886-F5CDD388CFD7}" type="pres">
      <dgm:prSet presAssocID="{3FF80116-649F-4529-905C-F6B91028000F}" presName="node" presStyleLbl="node1" presStyleIdx="4" presStyleCnt="7">
        <dgm:presLayoutVars>
          <dgm:bulletEnabled val="1"/>
        </dgm:presLayoutVars>
      </dgm:prSet>
      <dgm:spPr/>
    </dgm:pt>
    <dgm:pt modelId="{8BC9626B-8A6D-4D27-A4E7-21C4DA5A800E}" type="pres">
      <dgm:prSet presAssocID="{D037EC54-A3CD-4AA7-A931-C7C07ADB0295}" presName="sibTrans" presStyleCnt="0"/>
      <dgm:spPr/>
    </dgm:pt>
    <dgm:pt modelId="{39C48C43-58FE-478B-BCD9-EEB09E04A66F}" type="pres">
      <dgm:prSet presAssocID="{87A4FC70-1B55-4532-AA30-188A34064DBD}" presName="node" presStyleLbl="node1" presStyleIdx="5" presStyleCnt="7">
        <dgm:presLayoutVars>
          <dgm:bulletEnabled val="1"/>
        </dgm:presLayoutVars>
      </dgm:prSet>
      <dgm:spPr/>
    </dgm:pt>
    <dgm:pt modelId="{A0BA46E4-830F-49AE-A2D4-B8441BC9CCB9}" type="pres">
      <dgm:prSet presAssocID="{F2291243-52D8-403C-B9D5-FCD048BAD484}" presName="sibTrans" presStyleCnt="0"/>
      <dgm:spPr/>
    </dgm:pt>
    <dgm:pt modelId="{484463F1-4449-44B3-95D2-7075BF9F3CC7}" type="pres">
      <dgm:prSet presAssocID="{7776D373-E8CB-4DEF-A42E-65CA579E9C1D}" presName="node" presStyleLbl="node1" presStyleIdx="6" presStyleCnt="7">
        <dgm:presLayoutVars>
          <dgm:bulletEnabled val="1"/>
        </dgm:presLayoutVars>
      </dgm:prSet>
      <dgm:spPr/>
    </dgm:pt>
  </dgm:ptLst>
  <dgm:cxnLst>
    <dgm:cxn modelId="{F5950A06-FCE1-4EAD-A4CC-AD018917E80E}" type="presOf" srcId="{57B8171C-F8DE-4734-85CC-73CB24B83BF5}" destId="{7C5DAAF4-DFB2-4D49-BEF9-D12B31834609}" srcOrd="0" destOrd="0" presId="urn:microsoft.com/office/officeart/2005/8/layout/default"/>
    <dgm:cxn modelId="{24D31A37-C806-4A6A-9AB3-53D2C6BC9022}" srcId="{4A8F82AC-3FFE-4762-A5E6-72F4CF468898}" destId="{7776D373-E8CB-4DEF-A42E-65CA579E9C1D}" srcOrd="6" destOrd="0" parTransId="{46935D02-F9B6-448E-B5B6-18BDA536C124}" sibTransId="{A0EA4297-8DB1-4026-98F7-256AC99CED04}"/>
    <dgm:cxn modelId="{5486795B-8D4A-4E9A-9EA1-B5B905FBAF3B}" srcId="{4A8F82AC-3FFE-4762-A5E6-72F4CF468898}" destId="{44A12933-1711-47F5-96F6-3AE2E36E3D79}" srcOrd="2" destOrd="0" parTransId="{C28BCA95-C249-454B-AC26-7963DFB7E68C}" sibTransId="{77D3E381-5C2C-4EE0-9C7F-9D0935E1543E}"/>
    <dgm:cxn modelId="{C8ADA96C-BB19-48C0-9FA9-C714F4218601}" type="presOf" srcId="{F086C199-9224-41EF-BCE8-3D8163DAA542}" destId="{9DC894E3-EA51-447D-BC58-ED0B34D2057D}" srcOrd="0" destOrd="0" presId="urn:microsoft.com/office/officeart/2005/8/layout/default"/>
    <dgm:cxn modelId="{2ABECC52-4899-4F3D-98ED-328496C131A0}" srcId="{4A8F82AC-3FFE-4762-A5E6-72F4CF468898}" destId="{3FF80116-649F-4529-905C-F6B91028000F}" srcOrd="4" destOrd="0" parTransId="{DF2A4033-F72E-4889-BADC-4D5246DDF12C}" sibTransId="{D037EC54-A3CD-4AA7-A931-C7C07ADB0295}"/>
    <dgm:cxn modelId="{48102956-A5C1-4E3A-AECC-00BF14362083}" type="presOf" srcId="{3FF80116-649F-4529-905C-F6B91028000F}" destId="{6587889B-FB0F-4A3F-B886-F5CDD388CFD7}" srcOrd="0" destOrd="0" presId="urn:microsoft.com/office/officeart/2005/8/layout/default"/>
    <dgm:cxn modelId="{6C26337A-A30B-42A6-B1B4-CEFA7825FC6A}" type="presOf" srcId="{87A4FC70-1B55-4532-AA30-188A34064DBD}" destId="{39C48C43-58FE-478B-BCD9-EEB09E04A66F}" srcOrd="0" destOrd="0" presId="urn:microsoft.com/office/officeart/2005/8/layout/default"/>
    <dgm:cxn modelId="{44B98092-54E5-47CC-9EB0-973F5BF11757}" srcId="{4A8F82AC-3FFE-4762-A5E6-72F4CF468898}" destId="{F086C199-9224-41EF-BCE8-3D8163DAA542}" srcOrd="0" destOrd="0" parTransId="{2805AFB6-12DA-41B7-BC7B-35ADE5035931}" sibTransId="{31C1881B-D353-4FE9-A848-AFBBFBC53615}"/>
    <dgm:cxn modelId="{01421AA4-83C7-4D74-B8D6-9A64513F4D6C}" srcId="{4A8F82AC-3FFE-4762-A5E6-72F4CF468898}" destId="{77D14AF2-0C60-4216-A709-181B5A31783F}" srcOrd="3" destOrd="0" parTransId="{EAB56615-50E6-4388-9846-B221E46FAE06}" sibTransId="{825F62A4-8AD8-4421-A547-D1311F351166}"/>
    <dgm:cxn modelId="{624BADAE-7EDE-457C-B434-95626AC760D3}" type="presOf" srcId="{77D14AF2-0C60-4216-A709-181B5A31783F}" destId="{E920C6D7-5694-472F-9331-302CD648F706}" srcOrd="0" destOrd="0" presId="urn:microsoft.com/office/officeart/2005/8/layout/default"/>
    <dgm:cxn modelId="{3DC7C3B1-CD36-4A83-A715-ACC67A12AD0F}" type="presOf" srcId="{44A12933-1711-47F5-96F6-3AE2E36E3D79}" destId="{C9ED173A-DE61-40CB-91CE-D8CA96455CE7}" srcOrd="0" destOrd="0" presId="urn:microsoft.com/office/officeart/2005/8/layout/default"/>
    <dgm:cxn modelId="{B47A34B5-657A-478E-B22B-1819C752E676}" type="presOf" srcId="{4A8F82AC-3FFE-4762-A5E6-72F4CF468898}" destId="{44047C90-D01F-4397-8106-562F06C2FA4E}" srcOrd="0" destOrd="0" presId="urn:microsoft.com/office/officeart/2005/8/layout/default"/>
    <dgm:cxn modelId="{1C940DBB-6BF0-48A8-A9E0-C232406E7A8C}" srcId="{4A8F82AC-3FFE-4762-A5E6-72F4CF468898}" destId="{87A4FC70-1B55-4532-AA30-188A34064DBD}" srcOrd="5" destOrd="0" parTransId="{E6A88C34-FABA-4FC4-B7F2-73E8A4CFBAAA}" sibTransId="{F2291243-52D8-403C-B9D5-FCD048BAD484}"/>
    <dgm:cxn modelId="{97322BF4-BB1C-43F7-A22F-7B4C26EF8FF4}" type="presOf" srcId="{7776D373-E8CB-4DEF-A42E-65CA579E9C1D}" destId="{484463F1-4449-44B3-95D2-7075BF9F3CC7}" srcOrd="0" destOrd="0" presId="urn:microsoft.com/office/officeart/2005/8/layout/default"/>
    <dgm:cxn modelId="{3FD151F5-E7EC-42F1-99E3-497F1CA5B6EF}" srcId="{4A8F82AC-3FFE-4762-A5E6-72F4CF468898}" destId="{57B8171C-F8DE-4734-85CC-73CB24B83BF5}" srcOrd="1" destOrd="0" parTransId="{9D740BD1-E6AE-4388-8E41-FD96A0F54F33}" sibTransId="{74B43E8E-47F1-45AB-9A9D-E79F604F3A80}"/>
    <dgm:cxn modelId="{3289772F-DD88-42BB-BAB7-E535BD659612}" type="presParOf" srcId="{44047C90-D01F-4397-8106-562F06C2FA4E}" destId="{9DC894E3-EA51-447D-BC58-ED0B34D2057D}" srcOrd="0" destOrd="0" presId="urn:microsoft.com/office/officeart/2005/8/layout/default"/>
    <dgm:cxn modelId="{4A51A110-66F7-4B5F-9B18-79A443D657B7}" type="presParOf" srcId="{44047C90-D01F-4397-8106-562F06C2FA4E}" destId="{4E5797CA-90A4-4D28-8803-74F2EAC52770}" srcOrd="1" destOrd="0" presId="urn:microsoft.com/office/officeart/2005/8/layout/default"/>
    <dgm:cxn modelId="{594C605E-3AD3-4C9E-AA65-F34803252834}" type="presParOf" srcId="{44047C90-D01F-4397-8106-562F06C2FA4E}" destId="{7C5DAAF4-DFB2-4D49-BEF9-D12B31834609}" srcOrd="2" destOrd="0" presId="urn:microsoft.com/office/officeart/2005/8/layout/default"/>
    <dgm:cxn modelId="{72C0B328-E9E8-419D-BBCD-E055B8332772}" type="presParOf" srcId="{44047C90-D01F-4397-8106-562F06C2FA4E}" destId="{F2DCD252-4928-42BD-A4A2-203A0A5D0FD6}" srcOrd="3" destOrd="0" presId="urn:microsoft.com/office/officeart/2005/8/layout/default"/>
    <dgm:cxn modelId="{70E0E0D6-423B-4C03-A06F-1E8FF3A07B9C}" type="presParOf" srcId="{44047C90-D01F-4397-8106-562F06C2FA4E}" destId="{C9ED173A-DE61-40CB-91CE-D8CA96455CE7}" srcOrd="4" destOrd="0" presId="urn:microsoft.com/office/officeart/2005/8/layout/default"/>
    <dgm:cxn modelId="{4580C40B-676C-4E6A-A06D-6EDAE29FD5CD}" type="presParOf" srcId="{44047C90-D01F-4397-8106-562F06C2FA4E}" destId="{F8EA213B-FF76-4C96-9C69-F3541976D0BB}" srcOrd="5" destOrd="0" presId="urn:microsoft.com/office/officeart/2005/8/layout/default"/>
    <dgm:cxn modelId="{86CA84C0-B6C5-4776-8590-519D6AB1CA1E}" type="presParOf" srcId="{44047C90-D01F-4397-8106-562F06C2FA4E}" destId="{E920C6D7-5694-472F-9331-302CD648F706}" srcOrd="6" destOrd="0" presId="urn:microsoft.com/office/officeart/2005/8/layout/default"/>
    <dgm:cxn modelId="{270B5F64-4E2A-4627-9675-D647612BCC2A}" type="presParOf" srcId="{44047C90-D01F-4397-8106-562F06C2FA4E}" destId="{8AA7E6BD-40E6-411B-A231-958401F4F68B}" srcOrd="7" destOrd="0" presId="urn:microsoft.com/office/officeart/2005/8/layout/default"/>
    <dgm:cxn modelId="{F97C0830-9596-4C3E-B3D5-62D54A1E3DA7}" type="presParOf" srcId="{44047C90-D01F-4397-8106-562F06C2FA4E}" destId="{6587889B-FB0F-4A3F-B886-F5CDD388CFD7}" srcOrd="8" destOrd="0" presId="urn:microsoft.com/office/officeart/2005/8/layout/default"/>
    <dgm:cxn modelId="{90E7A859-9158-42FF-8B2C-CE12F136BD0B}" type="presParOf" srcId="{44047C90-D01F-4397-8106-562F06C2FA4E}" destId="{8BC9626B-8A6D-4D27-A4E7-21C4DA5A800E}" srcOrd="9" destOrd="0" presId="urn:microsoft.com/office/officeart/2005/8/layout/default"/>
    <dgm:cxn modelId="{EEA79957-DC49-40CA-82D9-8900A41CEA2B}" type="presParOf" srcId="{44047C90-D01F-4397-8106-562F06C2FA4E}" destId="{39C48C43-58FE-478B-BCD9-EEB09E04A66F}" srcOrd="10" destOrd="0" presId="urn:microsoft.com/office/officeart/2005/8/layout/default"/>
    <dgm:cxn modelId="{1EBF1E87-838D-4134-9F73-C8383261F07A}" type="presParOf" srcId="{44047C90-D01F-4397-8106-562F06C2FA4E}" destId="{A0BA46E4-830F-49AE-A2D4-B8441BC9CCB9}" srcOrd="11" destOrd="0" presId="urn:microsoft.com/office/officeart/2005/8/layout/default"/>
    <dgm:cxn modelId="{9571F508-9877-4113-AC8F-61F79445E97A}" type="presParOf" srcId="{44047C90-D01F-4397-8106-562F06C2FA4E}" destId="{484463F1-4449-44B3-95D2-7075BF9F3CC7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01909276-53D1-463F-BEA4-0C7F383A60B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8E1F4ED-7332-4C72-8628-48C302DACC23}">
      <dgm:prSet/>
      <dgm:spPr/>
      <dgm:t>
        <a:bodyPr/>
        <a:lstStyle/>
        <a:p>
          <a:pPr>
            <a:defRPr cap="all"/>
          </a:pPr>
          <a:r>
            <a:rPr lang="en-US"/>
            <a:t>Awareness</a:t>
          </a:r>
        </a:p>
      </dgm:t>
    </dgm:pt>
    <dgm:pt modelId="{428ACFED-FB19-4DDC-A371-83222BF244F4}" type="parTrans" cxnId="{733D926E-0C1A-4D26-B3A1-39922DB881CE}">
      <dgm:prSet/>
      <dgm:spPr/>
      <dgm:t>
        <a:bodyPr/>
        <a:lstStyle/>
        <a:p>
          <a:endParaRPr lang="en-US"/>
        </a:p>
      </dgm:t>
    </dgm:pt>
    <dgm:pt modelId="{B790E4A8-3E27-4BC1-950B-B1082C474F01}" type="sibTrans" cxnId="{733D926E-0C1A-4D26-B3A1-39922DB881CE}">
      <dgm:prSet/>
      <dgm:spPr/>
      <dgm:t>
        <a:bodyPr/>
        <a:lstStyle/>
        <a:p>
          <a:endParaRPr lang="en-US"/>
        </a:p>
      </dgm:t>
    </dgm:pt>
    <dgm:pt modelId="{E432337B-FB4D-49E2-9A28-D0647C2A28C9}">
      <dgm:prSet/>
      <dgm:spPr/>
      <dgm:t>
        <a:bodyPr/>
        <a:lstStyle/>
        <a:p>
          <a:pPr>
            <a:defRPr cap="all"/>
          </a:pPr>
          <a:r>
            <a:rPr lang="en-US"/>
            <a:t>Growing acceptance</a:t>
          </a:r>
        </a:p>
      </dgm:t>
    </dgm:pt>
    <dgm:pt modelId="{D4CC7B86-1E0C-4A89-8CC4-337D2911CC25}" type="parTrans" cxnId="{CE700BE3-D257-4FB1-A00D-7E7E08FB23D9}">
      <dgm:prSet/>
      <dgm:spPr/>
      <dgm:t>
        <a:bodyPr/>
        <a:lstStyle/>
        <a:p>
          <a:endParaRPr lang="en-US"/>
        </a:p>
      </dgm:t>
    </dgm:pt>
    <dgm:pt modelId="{5CF013DD-500B-4F89-913E-2245CB203643}" type="sibTrans" cxnId="{CE700BE3-D257-4FB1-A00D-7E7E08FB23D9}">
      <dgm:prSet/>
      <dgm:spPr/>
      <dgm:t>
        <a:bodyPr/>
        <a:lstStyle/>
        <a:p>
          <a:endParaRPr lang="en-US"/>
        </a:p>
      </dgm:t>
    </dgm:pt>
    <dgm:pt modelId="{286DE4D8-93C1-4A54-A4E7-A75AF5CA817D}">
      <dgm:prSet/>
      <dgm:spPr/>
      <dgm:t>
        <a:bodyPr/>
        <a:lstStyle/>
        <a:p>
          <a:pPr>
            <a:defRPr cap="all"/>
          </a:pPr>
          <a:r>
            <a:rPr lang="en-US"/>
            <a:t>Existing guidance and policy</a:t>
          </a:r>
        </a:p>
      </dgm:t>
    </dgm:pt>
    <dgm:pt modelId="{30624063-5701-4880-B07F-F56283D69C79}" type="parTrans" cxnId="{4D295E85-600E-4847-9F96-C0F8316139B5}">
      <dgm:prSet/>
      <dgm:spPr/>
      <dgm:t>
        <a:bodyPr/>
        <a:lstStyle/>
        <a:p>
          <a:endParaRPr lang="en-US"/>
        </a:p>
      </dgm:t>
    </dgm:pt>
    <dgm:pt modelId="{545241F6-26CB-410F-A5FC-3A4F7949AE91}" type="sibTrans" cxnId="{4D295E85-600E-4847-9F96-C0F8316139B5}">
      <dgm:prSet/>
      <dgm:spPr/>
      <dgm:t>
        <a:bodyPr/>
        <a:lstStyle/>
        <a:p>
          <a:endParaRPr lang="en-US"/>
        </a:p>
      </dgm:t>
    </dgm:pt>
    <dgm:pt modelId="{8C8491F3-ABF0-4CEE-A421-4CEE2B3D9B5C}">
      <dgm:prSet/>
      <dgm:spPr/>
      <dgm:t>
        <a:bodyPr/>
        <a:lstStyle/>
        <a:p>
          <a:pPr>
            <a:defRPr cap="all"/>
          </a:pPr>
          <a:r>
            <a:rPr lang="en-US"/>
            <a:t>Artificial Intelligence</a:t>
          </a:r>
        </a:p>
      </dgm:t>
    </dgm:pt>
    <dgm:pt modelId="{C7D148A5-B30B-4772-97BD-E6F16D67C13C}" type="parTrans" cxnId="{F539D5FA-85AB-460B-B9DD-C88D42E8025A}">
      <dgm:prSet/>
      <dgm:spPr/>
      <dgm:t>
        <a:bodyPr/>
        <a:lstStyle/>
        <a:p>
          <a:endParaRPr lang="en-US"/>
        </a:p>
      </dgm:t>
    </dgm:pt>
    <dgm:pt modelId="{A841824E-1032-4223-A4B4-8C07CE028711}" type="sibTrans" cxnId="{F539D5FA-85AB-460B-B9DD-C88D42E8025A}">
      <dgm:prSet/>
      <dgm:spPr/>
      <dgm:t>
        <a:bodyPr/>
        <a:lstStyle/>
        <a:p>
          <a:endParaRPr lang="en-US"/>
        </a:p>
      </dgm:t>
    </dgm:pt>
    <dgm:pt modelId="{97F46166-59E9-4428-AF62-39FBE37E5B5F}" type="pres">
      <dgm:prSet presAssocID="{01909276-53D1-463F-BEA4-0C7F383A60B1}" presName="root" presStyleCnt="0">
        <dgm:presLayoutVars>
          <dgm:dir/>
          <dgm:resizeHandles val="exact"/>
        </dgm:presLayoutVars>
      </dgm:prSet>
      <dgm:spPr/>
    </dgm:pt>
    <dgm:pt modelId="{2AA04911-3D9F-4845-B1C4-C1233FE566E3}" type="pres">
      <dgm:prSet presAssocID="{08E1F4ED-7332-4C72-8628-48C302DACC23}" presName="compNode" presStyleCnt="0"/>
      <dgm:spPr/>
    </dgm:pt>
    <dgm:pt modelId="{3BED52C9-AF0C-4C2A-99CD-E0C80CF2DED5}" type="pres">
      <dgm:prSet presAssocID="{08E1F4ED-7332-4C72-8628-48C302DACC23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3BBD3DA-BD2D-47B8-A416-2B4E3BED3F48}" type="pres">
      <dgm:prSet presAssocID="{08E1F4ED-7332-4C72-8628-48C302DACC2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house scene"/>
        </a:ext>
      </dgm:extLst>
    </dgm:pt>
    <dgm:pt modelId="{EBAA07F9-631A-4081-9C4C-EBC2491AC32D}" type="pres">
      <dgm:prSet presAssocID="{08E1F4ED-7332-4C72-8628-48C302DACC23}" presName="spaceRect" presStyleCnt="0"/>
      <dgm:spPr/>
    </dgm:pt>
    <dgm:pt modelId="{9B6F1042-8B18-4D59-AE56-806E699EF7F1}" type="pres">
      <dgm:prSet presAssocID="{08E1F4ED-7332-4C72-8628-48C302DACC23}" presName="textRect" presStyleLbl="revTx" presStyleIdx="0" presStyleCnt="4">
        <dgm:presLayoutVars>
          <dgm:chMax val="1"/>
          <dgm:chPref val="1"/>
        </dgm:presLayoutVars>
      </dgm:prSet>
      <dgm:spPr/>
    </dgm:pt>
    <dgm:pt modelId="{1DD05B65-B2DA-40E6-B7F9-F52A481A1F47}" type="pres">
      <dgm:prSet presAssocID="{B790E4A8-3E27-4BC1-950B-B1082C474F01}" presName="sibTrans" presStyleCnt="0"/>
      <dgm:spPr/>
    </dgm:pt>
    <dgm:pt modelId="{D27CD78A-A3FB-4C70-83CA-08C2FE620659}" type="pres">
      <dgm:prSet presAssocID="{E432337B-FB4D-49E2-9A28-D0647C2A28C9}" presName="compNode" presStyleCnt="0"/>
      <dgm:spPr/>
    </dgm:pt>
    <dgm:pt modelId="{5D4C5875-B3CE-417D-980F-E1BD80F08DF3}" type="pres">
      <dgm:prSet presAssocID="{E432337B-FB4D-49E2-9A28-D0647C2A28C9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D503828-1395-4F45-B000-41E22984F999}" type="pres">
      <dgm:prSet presAssocID="{E432337B-FB4D-49E2-9A28-D0647C2A28C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07EB703-F9EB-4D9C-9CA2-61D0A76D19BC}" type="pres">
      <dgm:prSet presAssocID="{E432337B-FB4D-49E2-9A28-D0647C2A28C9}" presName="spaceRect" presStyleCnt="0"/>
      <dgm:spPr/>
    </dgm:pt>
    <dgm:pt modelId="{71D398AE-BF5A-4CF3-87F4-6F14D257EA79}" type="pres">
      <dgm:prSet presAssocID="{E432337B-FB4D-49E2-9A28-D0647C2A28C9}" presName="textRect" presStyleLbl="revTx" presStyleIdx="1" presStyleCnt="4">
        <dgm:presLayoutVars>
          <dgm:chMax val="1"/>
          <dgm:chPref val="1"/>
        </dgm:presLayoutVars>
      </dgm:prSet>
      <dgm:spPr/>
    </dgm:pt>
    <dgm:pt modelId="{4B0477C3-E503-4D39-8460-44586B734EA7}" type="pres">
      <dgm:prSet presAssocID="{5CF013DD-500B-4F89-913E-2245CB203643}" presName="sibTrans" presStyleCnt="0"/>
      <dgm:spPr/>
    </dgm:pt>
    <dgm:pt modelId="{A04C4745-2D2A-4639-AB84-37AAE1B641BB}" type="pres">
      <dgm:prSet presAssocID="{286DE4D8-93C1-4A54-A4E7-A75AF5CA817D}" presName="compNode" presStyleCnt="0"/>
      <dgm:spPr/>
    </dgm:pt>
    <dgm:pt modelId="{EA4FB3D0-001F-4370-ACC5-0D0758E7CCAC}" type="pres">
      <dgm:prSet presAssocID="{286DE4D8-93C1-4A54-A4E7-A75AF5CA817D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900ED3A-AECE-44DA-85DE-9F88B3597C32}" type="pres">
      <dgm:prSet presAssocID="{286DE4D8-93C1-4A54-A4E7-A75AF5CA817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A80AB21-B1C0-4D50-9FC3-94BA4B83590F}" type="pres">
      <dgm:prSet presAssocID="{286DE4D8-93C1-4A54-A4E7-A75AF5CA817D}" presName="spaceRect" presStyleCnt="0"/>
      <dgm:spPr/>
    </dgm:pt>
    <dgm:pt modelId="{A81E782F-63B4-4D19-BE60-478FA636948C}" type="pres">
      <dgm:prSet presAssocID="{286DE4D8-93C1-4A54-A4E7-A75AF5CA817D}" presName="textRect" presStyleLbl="revTx" presStyleIdx="2" presStyleCnt="4">
        <dgm:presLayoutVars>
          <dgm:chMax val="1"/>
          <dgm:chPref val="1"/>
        </dgm:presLayoutVars>
      </dgm:prSet>
      <dgm:spPr/>
    </dgm:pt>
    <dgm:pt modelId="{C6575528-AC59-4262-BAF5-1F397B2E6630}" type="pres">
      <dgm:prSet presAssocID="{545241F6-26CB-410F-A5FC-3A4F7949AE91}" presName="sibTrans" presStyleCnt="0"/>
      <dgm:spPr/>
    </dgm:pt>
    <dgm:pt modelId="{E54888BD-522B-4EA1-A468-9828122FCDDF}" type="pres">
      <dgm:prSet presAssocID="{8C8491F3-ABF0-4CEE-A421-4CEE2B3D9B5C}" presName="compNode" presStyleCnt="0"/>
      <dgm:spPr/>
    </dgm:pt>
    <dgm:pt modelId="{729B81D5-C0B0-45E9-9FF6-8DB23D9DE895}" type="pres">
      <dgm:prSet presAssocID="{8C8491F3-ABF0-4CEE-A421-4CEE2B3D9B5C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E4114559-F9B7-4EB9-895C-F215C1D3F639}" type="pres">
      <dgm:prSet presAssocID="{8C8491F3-ABF0-4CEE-A421-4CEE2B3D9B5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FE4318D-32ED-456B-A5FE-C4B8459C8C45}" type="pres">
      <dgm:prSet presAssocID="{8C8491F3-ABF0-4CEE-A421-4CEE2B3D9B5C}" presName="spaceRect" presStyleCnt="0"/>
      <dgm:spPr/>
    </dgm:pt>
    <dgm:pt modelId="{EEDD0175-B79E-46A0-A2AD-70DF9C24292E}" type="pres">
      <dgm:prSet presAssocID="{8C8491F3-ABF0-4CEE-A421-4CEE2B3D9B5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014C66A-91BB-4A0D-9D7B-0DD7A25C4630}" type="presOf" srcId="{8C8491F3-ABF0-4CEE-A421-4CEE2B3D9B5C}" destId="{EEDD0175-B79E-46A0-A2AD-70DF9C24292E}" srcOrd="0" destOrd="0" presId="urn:microsoft.com/office/officeart/2018/5/layout/IconLeafLabelList"/>
    <dgm:cxn modelId="{733D926E-0C1A-4D26-B3A1-39922DB881CE}" srcId="{01909276-53D1-463F-BEA4-0C7F383A60B1}" destId="{08E1F4ED-7332-4C72-8628-48C302DACC23}" srcOrd="0" destOrd="0" parTransId="{428ACFED-FB19-4DDC-A371-83222BF244F4}" sibTransId="{B790E4A8-3E27-4BC1-950B-B1082C474F01}"/>
    <dgm:cxn modelId="{4D295E85-600E-4847-9F96-C0F8316139B5}" srcId="{01909276-53D1-463F-BEA4-0C7F383A60B1}" destId="{286DE4D8-93C1-4A54-A4E7-A75AF5CA817D}" srcOrd="2" destOrd="0" parTransId="{30624063-5701-4880-B07F-F56283D69C79}" sibTransId="{545241F6-26CB-410F-A5FC-3A4F7949AE91}"/>
    <dgm:cxn modelId="{833FC588-9E54-484A-9E9D-0F7B69BF801B}" type="presOf" srcId="{08E1F4ED-7332-4C72-8628-48C302DACC23}" destId="{9B6F1042-8B18-4D59-AE56-806E699EF7F1}" srcOrd="0" destOrd="0" presId="urn:microsoft.com/office/officeart/2018/5/layout/IconLeafLabelList"/>
    <dgm:cxn modelId="{62D3CC95-7B85-40C2-80BB-33A3BD38ED19}" type="presOf" srcId="{01909276-53D1-463F-BEA4-0C7F383A60B1}" destId="{97F46166-59E9-4428-AF62-39FBE37E5B5F}" srcOrd="0" destOrd="0" presId="urn:microsoft.com/office/officeart/2018/5/layout/IconLeafLabelList"/>
    <dgm:cxn modelId="{9D4421A3-FD83-4E10-AC4A-EA6179FCD9EF}" type="presOf" srcId="{286DE4D8-93C1-4A54-A4E7-A75AF5CA817D}" destId="{A81E782F-63B4-4D19-BE60-478FA636948C}" srcOrd="0" destOrd="0" presId="urn:microsoft.com/office/officeart/2018/5/layout/IconLeafLabelList"/>
    <dgm:cxn modelId="{B9410CC6-7B86-452C-8AC2-59F52D1FC68C}" type="presOf" srcId="{E432337B-FB4D-49E2-9A28-D0647C2A28C9}" destId="{71D398AE-BF5A-4CF3-87F4-6F14D257EA79}" srcOrd="0" destOrd="0" presId="urn:microsoft.com/office/officeart/2018/5/layout/IconLeafLabelList"/>
    <dgm:cxn modelId="{CE700BE3-D257-4FB1-A00D-7E7E08FB23D9}" srcId="{01909276-53D1-463F-BEA4-0C7F383A60B1}" destId="{E432337B-FB4D-49E2-9A28-D0647C2A28C9}" srcOrd="1" destOrd="0" parTransId="{D4CC7B86-1E0C-4A89-8CC4-337D2911CC25}" sibTransId="{5CF013DD-500B-4F89-913E-2245CB203643}"/>
    <dgm:cxn modelId="{F539D5FA-85AB-460B-B9DD-C88D42E8025A}" srcId="{01909276-53D1-463F-BEA4-0C7F383A60B1}" destId="{8C8491F3-ABF0-4CEE-A421-4CEE2B3D9B5C}" srcOrd="3" destOrd="0" parTransId="{C7D148A5-B30B-4772-97BD-E6F16D67C13C}" sibTransId="{A841824E-1032-4223-A4B4-8C07CE028711}"/>
    <dgm:cxn modelId="{8BD0BE22-13E1-4E85-9F6B-7F9A09D4001E}" type="presParOf" srcId="{97F46166-59E9-4428-AF62-39FBE37E5B5F}" destId="{2AA04911-3D9F-4845-B1C4-C1233FE566E3}" srcOrd="0" destOrd="0" presId="urn:microsoft.com/office/officeart/2018/5/layout/IconLeafLabelList"/>
    <dgm:cxn modelId="{1FEC1A01-A3AB-4D5E-B6C5-3CF116B849CA}" type="presParOf" srcId="{2AA04911-3D9F-4845-B1C4-C1233FE566E3}" destId="{3BED52C9-AF0C-4C2A-99CD-E0C80CF2DED5}" srcOrd="0" destOrd="0" presId="urn:microsoft.com/office/officeart/2018/5/layout/IconLeafLabelList"/>
    <dgm:cxn modelId="{97B7AFBF-587B-4823-9457-BD820EFE5995}" type="presParOf" srcId="{2AA04911-3D9F-4845-B1C4-C1233FE566E3}" destId="{63BBD3DA-BD2D-47B8-A416-2B4E3BED3F48}" srcOrd="1" destOrd="0" presId="urn:microsoft.com/office/officeart/2018/5/layout/IconLeafLabelList"/>
    <dgm:cxn modelId="{3B1FAB86-E127-49E6-866E-9A4D0D9AF3DA}" type="presParOf" srcId="{2AA04911-3D9F-4845-B1C4-C1233FE566E3}" destId="{EBAA07F9-631A-4081-9C4C-EBC2491AC32D}" srcOrd="2" destOrd="0" presId="urn:microsoft.com/office/officeart/2018/5/layout/IconLeafLabelList"/>
    <dgm:cxn modelId="{FFA73C9C-3A90-4E9C-873D-32ED5DF88BE3}" type="presParOf" srcId="{2AA04911-3D9F-4845-B1C4-C1233FE566E3}" destId="{9B6F1042-8B18-4D59-AE56-806E699EF7F1}" srcOrd="3" destOrd="0" presId="urn:microsoft.com/office/officeart/2018/5/layout/IconLeafLabelList"/>
    <dgm:cxn modelId="{038A4FB3-8A3C-4958-B352-80954B475AC7}" type="presParOf" srcId="{97F46166-59E9-4428-AF62-39FBE37E5B5F}" destId="{1DD05B65-B2DA-40E6-B7F9-F52A481A1F47}" srcOrd="1" destOrd="0" presId="urn:microsoft.com/office/officeart/2018/5/layout/IconLeafLabelList"/>
    <dgm:cxn modelId="{8EA452E1-38CD-457C-B020-E85CFA78AB7E}" type="presParOf" srcId="{97F46166-59E9-4428-AF62-39FBE37E5B5F}" destId="{D27CD78A-A3FB-4C70-83CA-08C2FE620659}" srcOrd="2" destOrd="0" presId="urn:microsoft.com/office/officeart/2018/5/layout/IconLeafLabelList"/>
    <dgm:cxn modelId="{E3A7EA7F-268E-4B9A-8041-52CBD724EC25}" type="presParOf" srcId="{D27CD78A-A3FB-4C70-83CA-08C2FE620659}" destId="{5D4C5875-B3CE-417D-980F-E1BD80F08DF3}" srcOrd="0" destOrd="0" presId="urn:microsoft.com/office/officeart/2018/5/layout/IconLeafLabelList"/>
    <dgm:cxn modelId="{769A5FFE-C561-47C6-B5E8-EF9C56070200}" type="presParOf" srcId="{D27CD78A-A3FB-4C70-83CA-08C2FE620659}" destId="{2D503828-1395-4F45-B000-41E22984F999}" srcOrd="1" destOrd="0" presId="urn:microsoft.com/office/officeart/2018/5/layout/IconLeafLabelList"/>
    <dgm:cxn modelId="{C19B1F07-F808-46D4-93DF-D155FA1A34CC}" type="presParOf" srcId="{D27CD78A-A3FB-4C70-83CA-08C2FE620659}" destId="{E07EB703-F9EB-4D9C-9CA2-61D0A76D19BC}" srcOrd="2" destOrd="0" presId="urn:microsoft.com/office/officeart/2018/5/layout/IconLeafLabelList"/>
    <dgm:cxn modelId="{85B1C965-2918-49E4-9F4E-FE1BCDF8E6BE}" type="presParOf" srcId="{D27CD78A-A3FB-4C70-83CA-08C2FE620659}" destId="{71D398AE-BF5A-4CF3-87F4-6F14D257EA79}" srcOrd="3" destOrd="0" presId="urn:microsoft.com/office/officeart/2018/5/layout/IconLeafLabelList"/>
    <dgm:cxn modelId="{5D9CD69F-83DC-4F2A-83FB-F756FE9C4DE6}" type="presParOf" srcId="{97F46166-59E9-4428-AF62-39FBE37E5B5F}" destId="{4B0477C3-E503-4D39-8460-44586B734EA7}" srcOrd="3" destOrd="0" presId="urn:microsoft.com/office/officeart/2018/5/layout/IconLeafLabelList"/>
    <dgm:cxn modelId="{8C78D558-2DD8-43E3-939B-154057D55DC5}" type="presParOf" srcId="{97F46166-59E9-4428-AF62-39FBE37E5B5F}" destId="{A04C4745-2D2A-4639-AB84-37AAE1B641BB}" srcOrd="4" destOrd="0" presId="urn:microsoft.com/office/officeart/2018/5/layout/IconLeafLabelList"/>
    <dgm:cxn modelId="{B135EA97-DC4A-40FD-8EBF-14568A438629}" type="presParOf" srcId="{A04C4745-2D2A-4639-AB84-37AAE1B641BB}" destId="{EA4FB3D0-001F-4370-ACC5-0D0758E7CCAC}" srcOrd="0" destOrd="0" presId="urn:microsoft.com/office/officeart/2018/5/layout/IconLeafLabelList"/>
    <dgm:cxn modelId="{6D8B55D3-EBB0-4000-BC2F-290E2DDF8D97}" type="presParOf" srcId="{A04C4745-2D2A-4639-AB84-37AAE1B641BB}" destId="{C900ED3A-AECE-44DA-85DE-9F88B3597C32}" srcOrd="1" destOrd="0" presId="urn:microsoft.com/office/officeart/2018/5/layout/IconLeafLabelList"/>
    <dgm:cxn modelId="{3858B5A7-DE65-470C-A2E9-B8F4EDC775F3}" type="presParOf" srcId="{A04C4745-2D2A-4639-AB84-37AAE1B641BB}" destId="{8A80AB21-B1C0-4D50-9FC3-94BA4B83590F}" srcOrd="2" destOrd="0" presId="urn:microsoft.com/office/officeart/2018/5/layout/IconLeafLabelList"/>
    <dgm:cxn modelId="{A6121AE8-BF05-43B5-A567-E1A3A0A23B9F}" type="presParOf" srcId="{A04C4745-2D2A-4639-AB84-37AAE1B641BB}" destId="{A81E782F-63B4-4D19-BE60-478FA636948C}" srcOrd="3" destOrd="0" presId="urn:microsoft.com/office/officeart/2018/5/layout/IconLeafLabelList"/>
    <dgm:cxn modelId="{6298845D-4C06-4790-8464-CD95B7EC9B59}" type="presParOf" srcId="{97F46166-59E9-4428-AF62-39FBE37E5B5F}" destId="{C6575528-AC59-4262-BAF5-1F397B2E6630}" srcOrd="5" destOrd="0" presId="urn:microsoft.com/office/officeart/2018/5/layout/IconLeafLabelList"/>
    <dgm:cxn modelId="{FD512A31-A866-457A-8D24-973D0A8AF8B3}" type="presParOf" srcId="{97F46166-59E9-4428-AF62-39FBE37E5B5F}" destId="{E54888BD-522B-4EA1-A468-9828122FCDDF}" srcOrd="6" destOrd="0" presId="urn:microsoft.com/office/officeart/2018/5/layout/IconLeafLabelList"/>
    <dgm:cxn modelId="{B8E56EF0-5F36-4C3E-A5C3-A0C50AFAB7E1}" type="presParOf" srcId="{E54888BD-522B-4EA1-A468-9828122FCDDF}" destId="{729B81D5-C0B0-45E9-9FF6-8DB23D9DE895}" srcOrd="0" destOrd="0" presId="urn:microsoft.com/office/officeart/2018/5/layout/IconLeafLabelList"/>
    <dgm:cxn modelId="{2726E4E1-9F47-40DF-829D-3A7EC5E8EEE5}" type="presParOf" srcId="{E54888BD-522B-4EA1-A468-9828122FCDDF}" destId="{E4114559-F9B7-4EB9-895C-F215C1D3F639}" srcOrd="1" destOrd="0" presId="urn:microsoft.com/office/officeart/2018/5/layout/IconLeafLabelList"/>
    <dgm:cxn modelId="{C6CA40D9-7D99-434D-876D-C3D786179743}" type="presParOf" srcId="{E54888BD-522B-4EA1-A468-9828122FCDDF}" destId="{9FE4318D-32ED-456B-A5FE-C4B8459C8C45}" srcOrd="2" destOrd="0" presId="urn:microsoft.com/office/officeart/2018/5/layout/IconLeafLabelList"/>
    <dgm:cxn modelId="{BD33FFB8-E165-49DE-9B4C-67DA3A76CE74}" type="presParOf" srcId="{E54888BD-522B-4EA1-A468-9828122FCDDF}" destId="{EEDD0175-B79E-46A0-A2AD-70DF9C24292E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030FB7E8-E728-45D7-B1F7-7FC8656C6B3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7F57300-E078-4897-B5B4-A84FBC05F6A0}">
      <dgm:prSet/>
      <dgm:spPr/>
      <dgm:t>
        <a:bodyPr/>
        <a:lstStyle/>
        <a:p>
          <a:pPr>
            <a:defRPr cap="all"/>
          </a:pPr>
          <a:r>
            <a:rPr lang="en-US"/>
            <a:t>How can we work ethically, knowing all these trends might be coming?</a:t>
          </a:r>
        </a:p>
      </dgm:t>
    </dgm:pt>
    <dgm:pt modelId="{7A30595D-7E25-4239-B23A-7703C2A11DE6}" type="parTrans" cxnId="{C6751E5A-CF9E-40BB-9130-923F10A62BAB}">
      <dgm:prSet/>
      <dgm:spPr/>
      <dgm:t>
        <a:bodyPr/>
        <a:lstStyle/>
        <a:p>
          <a:endParaRPr lang="en-US"/>
        </a:p>
      </dgm:t>
    </dgm:pt>
    <dgm:pt modelId="{6D2DE690-CDDE-49F6-8048-56FBB7E6FD88}" type="sibTrans" cxnId="{C6751E5A-CF9E-40BB-9130-923F10A62BAB}">
      <dgm:prSet/>
      <dgm:spPr/>
      <dgm:t>
        <a:bodyPr/>
        <a:lstStyle/>
        <a:p>
          <a:endParaRPr lang="en-US"/>
        </a:p>
      </dgm:t>
    </dgm:pt>
    <dgm:pt modelId="{949FBF86-D4B5-4804-BA30-EB6D39480A53}">
      <dgm:prSet/>
      <dgm:spPr/>
      <dgm:t>
        <a:bodyPr/>
        <a:lstStyle/>
        <a:p>
          <a:pPr>
            <a:defRPr cap="all"/>
          </a:pPr>
          <a:r>
            <a:rPr lang="en-US"/>
            <a:t>What must we be cautious of?</a:t>
          </a:r>
        </a:p>
      </dgm:t>
    </dgm:pt>
    <dgm:pt modelId="{5FF2EDBF-497C-420A-9F24-93CFA3A5481D}" type="parTrans" cxnId="{07594585-1C20-4FC0-9D3B-115493E1578F}">
      <dgm:prSet/>
      <dgm:spPr/>
      <dgm:t>
        <a:bodyPr/>
        <a:lstStyle/>
        <a:p>
          <a:endParaRPr lang="en-US"/>
        </a:p>
      </dgm:t>
    </dgm:pt>
    <dgm:pt modelId="{28E95A41-4C9D-4B6C-B891-64BAB74F3877}" type="sibTrans" cxnId="{07594585-1C20-4FC0-9D3B-115493E1578F}">
      <dgm:prSet/>
      <dgm:spPr/>
      <dgm:t>
        <a:bodyPr/>
        <a:lstStyle/>
        <a:p>
          <a:endParaRPr lang="en-US"/>
        </a:p>
      </dgm:t>
    </dgm:pt>
    <dgm:pt modelId="{56B17D29-C57F-412F-A811-3E28D80BF40C}" type="pres">
      <dgm:prSet presAssocID="{030FB7E8-E728-45D7-B1F7-7FC8656C6B3C}" presName="root" presStyleCnt="0">
        <dgm:presLayoutVars>
          <dgm:dir/>
          <dgm:resizeHandles val="exact"/>
        </dgm:presLayoutVars>
      </dgm:prSet>
      <dgm:spPr/>
    </dgm:pt>
    <dgm:pt modelId="{67C55EF9-9238-4FCB-8134-6E1124ABE53D}" type="pres">
      <dgm:prSet presAssocID="{17F57300-E078-4897-B5B4-A84FBC05F6A0}" presName="compNode" presStyleCnt="0"/>
      <dgm:spPr/>
    </dgm:pt>
    <dgm:pt modelId="{378CF416-0EA7-414B-8FF6-DC639EAB26FC}" type="pres">
      <dgm:prSet presAssocID="{17F57300-E078-4897-B5B4-A84FBC05F6A0}" presName="iconBgRect" presStyleLbl="bgShp" presStyleIdx="0" presStyleCnt="2"/>
      <dgm:spPr/>
    </dgm:pt>
    <dgm:pt modelId="{B5E8AD2C-F2E8-4300-9545-BC05648E2ED7}" type="pres">
      <dgm:prSet presAssocID="{17F57300-E078-4897-B5B4-A84FBC05F6A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51460F10-A655-439A-B3B0-3CBB0DF57E2B}" type="pres">
      <dgm:prSet presAssocID="{17F57300-E078-4897-B5B4-A84FBC05F6A0}" presName="spaceRect" presStyleCnt="0"/>
      <dgm:spPr/>
    </dgm:pt>
    <dgm:pt modelId="{3044FB7E-888B-4AB5-9020-890E9799EC01}" type="pres">
      <dgm:prSet presAssocID="{17F57300-E078-4897-B5B4-A84FBC05F6A0}" presName="textRect" presStyleLbl="revTx" presStyleIdx="0" presStyleCnt="2">
        <dgm:presLayoutVars>
          <dgm:chMax val="1"/>
          <dgm:chPref val="1"/>
        </dgm:presLayoutVars>
      </dgm:prSet>
      <dgm:spPr/>
    </dgm:pt>
    <dgm:pt modelId="{2A5E7DB9-33D9-47E6-8033-624F20DFDD6A}" type="pres">
      <dgm:prSet presAssocID="{6D2DE690-CDDE-49F6-8048-56FBB7E6FD88}" presName="sibTrans" presStyleCnt="0"/>
      <dgm:spPr/>
    </dgm:pt>
    <dgm:pt modelId="{73F2A431-D51F-4ACA-BD2D-96736F7C329D}" type="pres">
      <dgm:prSet presAssocID="{949FBF86-D4B5-4804-BA30-EB6D39480A53}" presName="compNode" presStyleCnt="0"/>
      <dgm:spPr/>
    </dgm:pt>
    <dgm:pt modelId="{2DAC7DE1-927E-4D2E-8A90-932781EAD486}" type="pres">
      <dgm:prSet presAssocID="{949FBF86-D4B5-4804-BA30-EB6D39480A53}" presName="iconBgRect" presStyleLbl="bgShp" presStyleIdx="1" presStyleCnt="2"/>
      <dgm:spPr/>
    </dgm:pt>
    <dgm:pt modelId="{92860FA2-3F44-436B-BBBB-5112ACB2BB23}" type="pres">
      <dgm:prSet presAssocID="{949FBF86-D4B5-4804-BA30-EB6D39480A5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E7FDE0C2-3946-4E9D-9ED3-BA3BAA05ECE6}" type="pres">
      <dgm:prSet presAssocID="{949FBF86-D4B5-4804-BA30-EB6D39480A53}" presName="spaceRect" presStyleCnt="0"/>
      <dgm:spPr/>
    </dgm:pt>
    <dgm:pt modelId="{92DE1C15-2885-4B42-9928-4FC650031079}" type="pres">
      <dgm:prSet presAssocID="{949FBF86-D4B5-4804-BA30-EB6D39480A5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C6751E5A-CF9E-40BB-9130-923F10A62BAB}" srcId="{030FB7E8-E728-45D7-B1F7-7FC8656C6B3C}" destId="{17F57300-E078-4897-B5B4-A84FBC05F6A0}" srcOrd="0" destOrd="0" parTransId="{7A30595D-7E25-4239-B23A-7703C2A11DE6}" sibTransId="{6D2DE690-CDDE-49F6-8048-56FBB7E6FD88}"/>
    <dgm:cxn modelId="{07594585-1C20-4FC0-9D3B-115493E1578F}" srcId="{030FB7E8-E728-45D7-B1F7-7FC8656C6B3C}" destId="{949FBF86-D4B5-4804-BA30-EB6D39480A53}" srcOrd="1" destOrd="0" parTransId="{5FF2EDBF-497C-420A-9F24-93CFA3A5481D}" sibTransId="{28E95A41-4C9D-4B6C-B891-64BAB74F3877}"/>
    <dgm:cxn modelId="{7D9F8C93-81CC-493E-B750-B261974311A1}" type="presOf" srcId="{030FB7E8-E728-45D7-B1F7-7FC8656C6B3C}" destId="{56B17D29-C57F-412F-A811-3E28D80BF40C}" srcOrd="0" destOrd="0" presId="urn:microsoft.com/office/officeart/2018/5/layout/IconCircleLabelList"/>
    <dgm:cxn modelId="{9F0A22E2-A5DC-4B38-966A-03AB38D80382}" type="presOf" srcId="{17F57300-E078-4897-B5B4-A84FBC05F6A0}" destId="{3044FB7E-888B-4AB5-9020-890E9799EC01}" srcOrd="0" destOrd="0" presId="urn:microsoft.com/office/officeart/2018/5/layout/IconCircleLabelList"/>
    <dgm:cxn modelId="{DEF326E8-3334-487E-A905-E96062B571DE}" type="presOf" srcId="{949FBF86-D4B5-4804-BA30-EB6D39480A53}" destId="{92DE1C15-2885-4B42-9928-4FC650031079}" srcOrd="0" destOrd="0" presId="urn:microsoft.com/office/officeart/2018/5/layout/IconCircleLabelList"/>
    <dgm:cxn modelId="{D225503F-265E-42EB-8F3A-E702F98D8423}" type="presParOf" srcId="{56B17D29-C57F-412F-A811-3E28D80BF40C}" destId="{67C55EF9-9238-4FCB-8134-6E1124ABE53D}" srcOrd="0" destOrd="0" presId="urn:microsoft.com/office/officeart/2018/5/layout/IconCircleLabelList"/>
    <dgm:cxn modelId="{8009FF8F-09DD-4427-BA97-7EFA2FF64423}" type="presParOf" srcId="{67C55EF9-9238-4FCB-8134-6E1124ABE53D}" destId="{378CF416-0EA7-414B-8FF6-DC639EAB26FC}" srcOrd="0" destOrd="0" presId="urn:microsoft.com/office/officeart/2018/5/layout/IconCircleLabelList"/>
    <dgm:cxn modelId="{9B991429-A36A-4098-9B07-40B02C129780}" type="presParOf" srcId="{67C55EF9-9238-4FCB-8134-6E1124ABE53D}" destId="{B5E8AD2C-F2E8-4300-9545-BC05648E2ED7}" srcOrd="1" destOrd="0" presId="urn:microsoft.com/office/officeart/2018/5/layout/IconCircleLabelList"/>
    <dgm:cxn modelId="{FB6F10BC-11BE-4DAD-BD8F-B825D9DA4293}" type="presParOf" srcId="{67C55EF9-9238-4FCB-8134-6E1124ABE53D}" destId="{51460F10-A655-439A-B3B0-3CBB0DF57E2B}" srcOrd="2" destOrd="0" presId="urn:microsoft.com/office/officeart/2018/5/layout/IconCircleLabelList"/>
    <dgm:cxn modelId="{F9FAA982-152D-4BAE-9F52-1FAB0BF22A02}" type="presParOf" srcId="{67C55EF9-9238-4FCB-8134-6E1124ABE53D}" destId="{3044FB7E-888B-4AB5-9020-890E9799EC01}" srcOrd="3" destOrd="0" presId="urn:microsoft.com/office/officeart/2018/5/layout/IconCircleLabelList"/>
    <dgm:cxn modelId="{1AF48808-7889-4E54-8F75-4DD98D4918A9}" type="presParOf" srcId="{56B17D29-C57F-412F-A811-3E28D80BF40C}" destId="{2A5E7DB9-33D9-47E6-8033-624F20DFDD6A}" srcOrd="1" destOrd="0" presId="urn:microsoft.com/office/officeart/2018/5/layout/IconCircleLabelList"/>
    <dgm:cxn modelId="{4FEC18A6-E77C-4268-9553-A46FAFB3DCAD}" type="presParOf" srcId="{56B17D29-C57F-412F-A811-3E28D80BF40C}" destId="{73F2A431-D51F-4ACA-BD2D-96736F7C329D}" srcOrd="2" destOrd="0" presId="urn:microsoft.com/office/officeart/2018/5/layout/IconCircleLabelList"/>
    <dgm:cxn modelId="{C27073A3-0107-45EF-B06F-BA6B050753A8}" type="presParOf" srcId="{73F2A431-D51F-4ACA-BD2D-96736F7C329D}" destId="{2DAC7DE1-927E-4D2E-8A90-932781EAD486}" srcOrd="0" destOrd="0" presId="urn:microsoft.com/office/officeart/2018/5/layout/IconCircleLabelList"/>
    <dgm:cxn modelId="{536ABA96-A5DC-46F7-8917-F80FA6119207}" type="presParOf" srcId="{73F2A431-D51F-4ACA-BD2D-96736F7C329D}" destId="{92860FA2-3F44-436B-BBBB-5112ACB2BB23}" srcOrd="1" destOrd="0" presId="urn:microsoft.com/office/officeart/2018/5/layout/IconCircleLabelList"/>
    <dgm:cxn modelId="{FE869EEF-B62D-4288-A2DF-61B99A0A4D34}" type="presParOf" srcId="{73F2A431-D51F-4ACA-BD2D-96736F7C329D}" destId="{E7FDE0C2-3946-4E9D-9ED3-BA3BAA05ECE6}" srcOrd="2" destOrd="0" presId="urn:microsoft.com/office/officeart/2018/5/layout/IconCircleLabelList"/>
    <dgm:cxn modelId="{24C6D94C-5B47-4D64-A980-D404F8C2B38F}" type="presParOf" srcId="{73F2A431-D51F-4ACA-BD2D-96736F7C329D}" destId="{92DE1C15-2885-4B42-9928-4FC65003107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EE0FF3-5CFD-4903-B596-9EF8E6183AFE}">
      <dsp:nvSpPr>
        <dsp:cNvPr id="0" name=""/>
        <dsp:cNvSpPr/>
      </dsp:nvSpPr>
      <dsp:spPr>
        <a:xfrm>
          <a:off x="653462" y="139899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545DBC-4859-416D-ACE0-C77EE21F6CF4}">
      <dsp:nvSpPr>
        <dsp:cNvPr id="0" name=""/>
        <dsp:cNvSpPr/>
      </dsp:nvSpPr>
      <dsp:spPr>
        <a:xfrm>
          <a:off x="1041025" y="527461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283DEE-25B3-42EA-9A04-2287C61CB10D}">
      <dsp:nvSpPr>
        <dsp:cNvPr id="0" name=""/>
        <dsp:cNvSpPr/>
      </dsp:nvSpPr>
      <dsp:spPr>
        <a:xfrm>
          <a:off x="72118" y="2524899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100" kern="1200"/>
            <a:t>Public sector</a:t>
          </a:r>
        </a:p>
      </dsp:txBody>
      <dsp:txXfrm>
        <a:off x="72118" y="2524899"/>
        <a:ext cx="2981250" cy="720000"/>
      </dsp:txXfrm>
    </dsp:sp>
    <dsp:sp modelId="{A3505B98-0CA1-43FC-B1F5-98C26B52620B}">
      <dsp:nvSpPr>
        <dsp:cNvPr id="0" name=""/>
        <dsp:cNvSpPr/>
      </dsp:nvSpPr>
      <dsp:spPr>
        <a:xfrm>
          <a:off x="4156431" y="139899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32E21B-C5EC-4D13-8C22-0B2E913E3F37}">
      <dsp:nvSpPr>
        <dsp:cNvPr id="0" name=""/>
        <dsp:cNvSpPr/>
      </dsp:nvSpPr>
      <dsp:spPr>
        <a:xfrm>
          <a:off x="4543993" y="527461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55A7C8-44B9-4ED7-AF8A-4814DECC0DBA}">
      <dsp:nvSpPr>
        <dsp:cNvPr id="0" name=""/>
        <dsp:cNvSpPr/>
      </dsp:nvSpPr>
      <dsp:spPr>
        <a:xfrm>
          <a:off x="3575087" y="2524899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100" kern="1200"/>
            <a:t>Private sector</a:t>
          </a:r>
        </a:p>
      </dsp:txBody>
      <dsp:txXfrm>
        <a:off x="3575087" y="2524899"/>
        <a:ext cx="2981250" cy="720000"/>
      </dsp:txXfrm>
    </dsp:sp>
    <dsp:sp modelId="{B513B27A-B8E3-4E8F-BB04-5C0733734D88}">
      <dsp:nvSpPr>
        <dsp:cNvPr id="0" name=""/>
        <dsp:cNvSpPr/>
      </dsp:nvSpPr>
      <dsp:spPr>
        <a:xfrm>
          <a:off x="7659400" y="139899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C50699-8918-4DBC-9843-019E181543C1}">
      <dsp:nvSpPr>
        <dsp:cNvPr id="0" name=""/>
        <dsp:cNvSpPr/>
      </dsp:nvSpPr>
      <dsp:spPr>
        <a:xfrm>
          <a:off x="8046962" y="527461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636AE4-D7BE-4267-87C9-0F6F88E1F2DA}">
      <dsp:nvSpPr>
        <dsp:cNvPr id="0" name=""/>
        <dsp:cNvSpPr/>
      </dsp:nvSpPr>
      <dsp:spPr>
        <a:xfrm>
          <a:off x="7078056" y="2524899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100" kern="1200"/>
            <a:t>Third sector</a:t>
          </a:r>
        </a:p>
      </dsp:txBody>
      <dsp:txXfrm>
        <a:off x="7078056" y="2524899"/>
        <a:ext cx="298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3971D6-4583-4475-A042-749A67759384}">
      <dsp:nvSpPr>
        <dsp:cNvPr id="0" name=""/>
        <dsp:cNvSpPr/>
      </dsp:nvSpPr>
      <dsp:spPr>
        <a:xfrm>
          <a:off x="0" y="799046"/>
          <a:ext cx="5886291" cy="147516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8C28E6-CECC-4F98-8074-BA391692597D}">
      <dsp:nvSpPr>
        <dsp:cNvPr id="0" name=""/>
        <dsp:cNvSpPr/>
      </dsp:nvSpPr>
      <dsp:spPr>
        <a:xfrm>
          <a:off x="446236" y="1130958"/>
          <a:ext cx="811339" cy="8113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4D1559-1A3B-4230-B2CD-8AD8E475BE61}">
      <dsp:nvSpPr>
        <dsp:cNvPr id="0" name=""/>
        <dsp:cNvSpPr/>
      </dsp:nvSpPr>
      <dsp:spPr>
        <a:xfrm>
          <a:off x="1703813" y="799046"/>
          <a:ext cx="4182477" cy="1475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121" tIns="156121" rIns="156121" bIns="15612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public sector refers to services and parts of the economy that is directly or indirectly controlled by the government. </a:t>
          </a:r>
        </a:p>
      </dsp:txBody>
      <dsp:txXfrm>
        <a:off x="1703813" y="799046"/>
        <a:ext cx="4182477" cy="1475163"/>
      </dsp:txXfrm>
    </dsp:sp>
    <dsp:sp modelId="{62199E16-639F-4392-A56D-963581E481BA}">
      <dsp:nvSpPr>
        <dsp:cNvPr id="0" name=""/>
        <dsp:cNvSpPr/>
      </dsp:nvSpPr>
      <dsp:spPr>
        <a:xfrm>
          <a:off x="0" y="2643000"/>
          <a:ext cx="5886291" cy="14751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F94F57-191C-4A8E-B20B-C8835C828490}">
      <dsp:nvSpPr>
        <dsp:cNvPr id="0" name=""/>
        <dsp:cNvSpPr/>
      </dsp:nvSpPr>
      <dsp:spPr>
        <a:xfrm>
          <a:off x="446236" y="2974912"/>
          <a:ext cx="811339" cy="8113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A39AFB-88D0-4D78-9E35-60B347CD713F}">
      <dsp:nvSpPr>
        <dsp:cNvPr id="0" name=""/>
        <dsp:cNvSpPr/>
      </dsp:nvSpPr>
      <dsp:spPr>
        <a:xfrm>
          <a:off x="1703813" y="2643000"/>
          <a:ext cx="4182477" cy="1475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121" tIns="156121" rIns="156121" bIns="15612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What services could this include in the UK? </a:t>
          </a:r>
        </a:p>
      </dsp:txBody>
      <dsp:txXfrm>
        <a:off x="1703813" y="2643000"/>
        <a:ext cx="4182477" cy="14751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D9233E-3B93-491B-8C20-9555AEF25BDA}">
      <dsp:nvSpPr>
        <dsp:cNvPr id="0" name=""/>
        <dsp:cNvSpPr/>
      </dsp:nvSpPr>
      <dsp:spPr>
        <a:xfrm>
          <a:off x="0" y="0"/>
          <a:ext cx="588629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EC6DFA-6DE5-45C1-A0A7-1EBA2FF6873C}">
      <dsp:nvSpPr>
        <dsp:cNvPr id="0" name=""/>
        <dsp:cNvSpPr/>
      </dsp:nvSpPr>
      <dsp:spPr>
        <a:xfrm>
          <a:off x="0" y="0"/>
          <a:ext cx="5886291" cy="1229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Prior to 1948, healthcare was paid for at the point of contact.</a:t>
          </a:r>
        </a:p>
      </dsp:txBody>
      <dsp:txXfrm>
        <a:off x="0" y="0"/>
        <a:ext cx="5886291" cy="1229302"/>
      </dsp:txXfrm>
    </dsp:sp>
    <dsp:sp modelId="{AFFD75DF-226A-4D6A-B35D-9BF05BA0A5CA}">
      <dsp:nvSpPr>
        <dsp:cNvPr id="0" name=""/>
        <dsp:cNvSpPr/>
      </dsp:nvSpPr>
      <dsp:spPr>
        <a:xfrm>
          <a:off x="0" y="1229302"/>
          <a:ext cx="588629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D4E139-A08E-49E4-902F-082B1569D653}">
      <dsp:nvSpPr>
        <dsp:cNvPr id="0" name=""/>
        <dsp:cNvSpPr/>
      </dsp:nvSpPr>
      <dsp:spPr>
        <a:xfrm>
          <a:off x="0" y="1229302"/>
          <a:ext cx="5886291" cy="1229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 medieval times, the poor often suffered more so because of a lack of financial aid. </a:t>
          </a:r>
        </a:p>
      </dsp:txBody>
      <dsp:txXfrm>
        <a:off x="0" y="1229302"/>
        <a:ext cx="5886291" cy="1229302"/>
      </dsp:txXfrm>
    </dsp:sp>
    <dsp:sp modelId="{F376E3C2-BB75-4F49-B511-48F43B279888}">
      <dsp:nvSpPr>
        <dsp:cNvPr id="0" name=""/>
        <dsp:cNvSpPr/>
      </dsp:nvSpPr>
      <dsp:spPr>
        <a:xfrm>
          <a:off x="0" y="2458605"/>
          <a:ext cx="588629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A56E7A-A273-4C5B-9B8D-FD1700DB14E8}">
      <dsp:nvSpPr>
        <dsp:cNvPr id="0" name=""/>
        <dsp:cNvSpPr/>
      </dsp:nvSpPr>
      <dsp:spPr>
        <a:xfrm>
          <a:off x="0" y="2458605"/>
          <a:ext cx="5886291" cy="1229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However, in 1123, a monk and priest founded St Bartholomew's Hospital in London to assist the poor. </a:t>
          </a:r>
        </a:p>
      </dsp:txBody>
      <dsp:txXfrm>
        <a:off x="0" y="2458605"/>
        <a:ext cx="5886291" cy="1229302"/>
      </dsp:txXfrm>
    </dsp:sp>
    <dsp:sp modelId="{39D498DF-A672-4C1F-B80C-3ED5C06AF8CB}">
      <dsp:nvSpPr>
        <dsp:cNvPr id="0" name=""/>
        <dsp:cNvSpPr/>
      </dsp:nvSpPr>
      <dsp:spPr>
        <a:xfrm>
          <a:off x="0" y="3687908"/>
          <a:ext cx="588629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AB700-B0BC-4405-86AD-32993E40DF0D}">
      <dsp:nvSpPr>
        <dsp:cNvPr id="0" name=""/>
        <dsp:cNvSpPr/>
      </dsp:nvSpPr>
      <dsp:spPr>
        <a:xfrm>
          <a:off x="0" y="3687908"/>
          <a:ext cx="5886291" cy="1229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It is still open today! </a:t>
          </a:r>
        </a:p>
      </dsp:txBody>
      <dsp:txXfrm>
        <a:off x="0" y="3687908"/>
        <a:ext cx="5886291" cy="12293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59167F-A3A7-4D9B-8646-29470AD1BD24}">
      <dsp:nvSpPr>
        <dsp:cNvPr id="0" name=""/>
        <dsp:cNvSpPr/>
      </dsp:nvSpPr>
      <dsp:spPr>
        <a:xfrm>
          <a:off x="902330" y="1025"/>
          <a:ext cx="2602114" cy="15612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Until the Apothecaries Act of 1815, training and qualifications were not required to become a GP.</a:t>
          </a:r>
        </a:p>
      </dsp:txBody>
      <dsp:txXfrm>
        <a:off x="902330" y="1025"/>
        <a:ext cx="2602114" cy="1561268"/>
      </dsp:txXfrm>
    </dsp:sp>
    <dsp:sp modelId="{66DDEB77-D637-40C5-823E-23B80F104912}">
      <dsp:nvSpPr>
        <dsp:cNvPr id="0" name=""/>
        <dsp:cNvSpPr/>
      </dsp:nvSpPr>
      <dsp:spPr>
        <a:xfrm>
          <a:off x="3764655" y="1025"/>
          <a:ext cx="2602114" cy="156126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British Medical Association was founded in 1832.</a:t>
          </a:r>
        </a:p>
      </dsp:txBody>
      <dsp:txXfrm>
        <a:off x="3764655" y="1025"/>
        <a:ext cx="2602114" cy="1561268"/>
      </dsp:txXfrm>
    </dsp:sp>
    <dsp:sp modelId="{4E4FC8EA-DC39-477D-9F1B-9F2A95E62379}">
      <dsp:nvSpPr>
        <dsp:cNvPr id="0" name=""/>
        <dsp:cNvSpPr/>
      </dsp:nvSpPr>
      <dsp:spPr>
        <a:xfrm>
          <a:off x="6626980" y="1025"/>
          <a:ext cx="2602114" cy="156126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National Insurance Act of 1911 was the first step towards the Welfare State.</a:t>
          </a:r>
        </a:p>
      </dsp:txBody>
      <dsp:txXfrm>
        <a:off x="6626980" y="1025"/>
        <a:ext cx="2602114" cy="1561268"/>
      </dsp:txXfrm>
    </dsp:sp>
    <dsp:sp modelId="{E036909A-5EE5-4524-9C72-13E78957F986}">
      <dsp:nvSpPr>
        <dsp:cNvPr id="0" name=""/>
        <dsp:cNvSpPr/>
      </dsp:nvSpPr>
      <dsp:spPr>
        <a:xfrm>
          <a:off x="2333492" y="1822505"/>
          <a:ext cx="2602114" cy="156126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Creating a safety net for working people. </a:t>
          </a:r>
        </a:p>
      </dsp:txBody>
      <dsp:txXfrm>
        <a:off x="2333492" y="1822505"/>
        <a:ext cx="2602114" cy="1561268"/>
      </dsp:txXfrm>
    </dsp:sp>
    <dsp:sp modelId="{E48C3B8B-A9A1-4533-875C-427C25270A2B}">
      <dsp:nvSpPr>
        <dsp:cNvPr id="0" name=""/>
        <dsp:cNvSpPr/>
      </dsp:nvSpPr>
      <dsp:spPr>
        <a:xfrm>
          <a:off x="5195818" y="1822505"/>
          <a:ext cx="2602114" cy="156126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This was funded by authoried voluntary friendly societies until 1945, when it was nationalised.</a:t>
          </a:r>
        </a:p>
      </dsp:txBody>
      <dsp:txXfrm>
        <a:off x="5195818" y="1822505"/>
        <a:ext cx="2602114" cy="15612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E548C5-0B7B-4881-8C49-D216D1BE998F}">
      <dsp:nvSpPr>
        <dsp:cNvPr id="0" name=""/>
        <dsp:cNvSpPr/>
      </dsp:nvSpPr>
      <dsp:spPr>
        <a:xfrm>
          <a:off x="805924" y="508256"/>
          <a:ext cx="1256817" cy="125681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C82B17-22C9-41B1-BA42-F16E7F887C32}">
      <dsp:nvSpPr>
        <dsp:cNvPr id="0" name=""/>
        <dsp:cNvSpPr/>
      </dsp:nvSpPr>
      <dsp:spPr>
        <a:xfrm>
          <a:off x="1073770" y="776103"/>
          <a:ext cx="721124" cy="7211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C1212-57E2-4A7C-8AAD-2AE205F655E5}">
      <dsp:nvSpPr>
        <dsp:cNvPr id="0" name=""/>
        <dsp:cNvSpPr/>
      </dsp:nvSpPr>
      <dsp:spPr>
        <a:xfrm>
          <a:off x="404154" y="2156542"/>
          <a:ext cx="20603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In the UK, mental health issues were not treated well.</a:t>
          </a:r>
        </a:p>
      </dsp:txBody>
      <dsp:txXfrm>
        <a:off x="404154" y="2156542"/>
        <a:ext cx="2060357" cy="720000"/>
      </dsp:txXfrm>
    </dsp:sp>
    <dsp:sp modelId="{F1FCDB4C-DD15-433B-B048-0FFC5F866B0B}">
      <dsp:nvSpPr>
        <dsp:cNvPr id="0" name=""/>
        <dsp:cNvSpPr/>
      </dsp:nvSpPr>
      <dsp:spPr>
        <a:xfrm>
          <a:off x="3226843" y="508256"/>
          <a:ext cx="1256817" cy="125681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C65AC2-F7E2-49A8-9B42-3A35E211EBE9}">
      <dsp:nvSpPr>
        <dsp:cNvPr id="0" name=""/>
        <dsp:cNvSpPr/>
      </dsp:nvSpPr>
      <dsp:spPr>
        <a:xfrm>
          <a:off x="3494690" y="776103"/>
          <a:ext cx="721124" cy="7211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D42079-7ECC-46F8-8A3A-6C59F71258DD}">
      <dsp:nvSpPr>
        <dsp:cNvPr id="0" name=""/>
        <dsp:cNvSpPr/>
      </dsp:nvSpPr>
      <dsp:spPr>
        <a:xfrm>
          <a:off x="2825074" y="2156542"/>
          <a:ext cx="20603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Fools' Towers existed to keep those with mental ill health living on the city walls.</a:t>
          </a:r>
        </a:p>
      </dsp:txBody>
      <dsp:txXfrm>
        <a:off x="2825074" y="2156542"/>
        <a:ext cx="2060357" cy="720000"/>
      </dsp:txXfrm>
    </dsp:sp>
    <dsp:sp modelId="{E6C0260A-C41B-41BB-94AD-D79465DC3FD8}">
      <dsp:nvSpPr>
        <dsp:cNvPr id="0" name=""/>
        <dsp:cNvSpPr/>
      </dsp:nvSpPr>
      <dsp:spPr>
        <a:xfrm>
          <a:off x="5647763" y="508256"/>
          <a:ext cx="1256817" cy="125681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0AE600-AA29-4F2C-AE5A-C4629A687F12}">
      <dsp:nvSpPr>
        <dsp:cNvPr id="0" name=""/>
        <dsp:cNvSpPr/>
      </dsp:nvSpPr>
      <dsp:spPr>
        <a:xfrm>
          <a:off x="5915609" y="776103"/>
          <a:ext cx="721124" cy="7211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1B32E3-A900-4BC4-A995-79E1DF2E47FC}">
      <dsp:nvSpPr>
        <dsp:cNvPr id="0" name=""/>
        <dsp:cNvSpPr/>
      </dsp:nvSpPr>
      <dsp:spPr>
        <a:xfrm>
          <a:off x="5245993" y="2156542"/>
          <a:ext cx="20603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If they were lucky, they could live in a monastery. </a:t>
          </a:r>
        </a:p>
      </dsp:txBody>
      <dsp:txXfrm>
        <a:off x="5245993" y="2156542"/>
        <a:ext cx="2060357" cy="720000"/>
      </dsp:txXfrm>
    </dsp:sp>
    <dsp:sp modelId="{27970BDE-A2F3-4DEB-8591-0BA617141794}">
      <dsp:nvSpPr>
        <dsp:cNvPr id="0" name=""/>
        <dsp:cNvSpPr/>
      </dsp:nvSpPr>
      <dsp:spPr>
        <a:xfrm>
          <a:off x="8068682" y="508256"/>
          <a:ext cx="1256817" cy="1256817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4F4239-697A-4355-82CF-C62DE3ACA556}">
      <dsp:nvSpPr>
        <dsp:cNvPr id="0" name=""/>
        <dsp:cNvSpPr/>
      </dsp:nvSpPr>
      <dsp:spPr>
        <a:xfrm>
          <a:off x="8336529" y="776103"/>
          <a:ext cx="721124" cy="7211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7AA1A8-A2D9-4B1E-8309-08D87C7E7C2C}">
      <dsp:nvSpPr>
        <dsp:cNvPr id="0" name=""/>
        <dsp:cNvSpPr/>
      </dsp:nvSpPr>
      <dsp:spPr>
        <a:xfrm>
          <a:off x="7666913" y="2156542"/>
          <a:ext cx="20603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Some were kept in cages, or made to entertain nobles. </a:t>
          </a:r>
        </a:p>
      </dsp:txBody>
      <dsp:txXfrm>
        <a:off x="7666913" y="2156542"/>
        <a:ext cx="2060357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DB7FF2-4548-4989-A13B-1E96A6760903}">
      <dsp:nvSpPr>
        <dsp:cNvPr id="0" name=""/>
        <dsp:cNvSpPr/>
      </dsp:nvSpPr>
      <dsp:spPr>
        <a:xfrm>
          <a:off x="0" y="0"/>
          <a:ext cx="7801197" cy="60926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When it came to mental health, the Asylum Age began in the 19th Century. </a:t>
          </a:r>
        </a:p>
      </dsp:txBody>
      <dsp:txXfrm>
        <a:off x="17845" y="17845"/>
        <a:ext cx="7072469" cy="573573"/>
      </dsp:txXfrm>
    </dsp:sp>
    <dsp:sp modelId="{49EAB555-37A9-448F-A5CC-8D0D300D7402}">
      <dsp:nvSpPr>
        <dsp:cNvPr id="0" name=""/>
        <dsp:cNvSpPr/>
      </dsp:nvSpPr>
      <dsp:spPr>
        <a:xfrm>
          <a:off x="582556" y="693883"/>
          <a:ext cx="7801197" cy="6092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Lunatics could be cured.</a:t>
          </a:r>
        </a:p>
      </dsp:txBody>
      <dsp:txXfrm>
        <a:off x="600401" y="711728"/>
        <a:ext cx="6786928" cy="573573"/>
      </dsp:txXfrm>
    </dsp:sp>
    <dsp:sp modelId="{7991AFCF-D5A6-43E2-ABB3-8A36FF88FD54}">
      <dsp:nvSpPr>
        <dsp:cNvPr id="0" name=""/>
        <dsp:cNvSpPr/>
      </dsp:nvSpPr>
      <dsp:spPr>
        <a:xfrm>
          <a:off x="1165113" y="1387767"/>
          <a:ext cx="7801197" cy="60926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Idiots could be taught.</a:t>
          </a:r>
        </a:p>
      </dsp:txBody>
      <dsp:txXfrm>
        <a:off x="1182958" y="1405612"/>
        <a:ext cx="6786928" cy="573573"/>
      </dsp:txXfrm>
    </dsp:sp>
    <dsp:sp modelId="{466904C8-B51A-4EDB-86C4-196F4AA6614A}">
      <dsp:nvSpPr>
        <dsp:cNvPr id="0" name=""/>
        <dsp:cNvSpPr/>
      </dsp:nvSpPr>
      <dsp:spPr>
        <a:xfrm>
          <a:off x="1747670" y="2081651"/>
          <a:ext cx="7801197" cy="60926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From 1808, parliament authorised the public funding of asylums for 'pauper lunatics'. </a:t>
          </a:r>
        </a:p>
      </dsp:txBody>
      <dsp:txXfrm>
        <a:off x="1765515" y="2099496"/>
        <a:ext cx="6786928" cy="573573"/>
      </dsp:txXfrm>
    </dsp:sp>
    <dsp:sp modelId="{A8BB9498-65B7-4BD1-8726-E83EAD1A8A76}">
      <dsp:nvSpPr>
        <dsp:cNvPr id="0" name=""/>
        <dsp:cNvSpPr/>
      </dsp:nvSpPr>
      <dsp:spPr>
        <a:xfrm>
          <a:off x="2330227" y="2775535"/>
          <a:ext cx="7801197" cy="60926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 Lunacy Commission was set up to monitor them. </a:t>
          </a:r>
        </a:p>
      </dsp:txBody>
      <dsp:txXfrm>
        <a:off x="2348072" y="2793380"/>
        <a:ext cx="6786928" cy="573573"/>
      </dsp:txXfrm>
    </dsp:sp>
    <dsp:sp modelId="{C8DCF2A6-E581-457E-B10C-628DDE49BC1A}">
      <dsp:nvSpPr>
        <dsp:cNvPr id="0" name=""/>
        <dsp:cNvSpPr/>
      </dsp:nvSpPr>
      <dsp:spPr>
        <a:xfrm>
          <a:off x="7405175" y="445101"/>
          <a:ext cx="396021" cy="3960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7494280" y="445101"/>
        <a:ext cx="217811" cy="298006"/>
      </dsp:txXfrm>
    </dsp:sp>
    <dsp:sp modelId="{BB17342B-B2F0-41C6-B8AC-D9D8DAC602C2}">
      <dsp:nvSpPr>
        <dsp:cNvPr id="0" name=""/>
        <dsp:cNvSpPr/>
      </dsp:nvSpPr>
      <dsp:spPr>
        <a:xfrm>
          <a:off x="7987732" y="1138984"/>
          <a:ext cx="396021" cy="39602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076837" y="1138984"/>
        <a:ext cx="217811" cy="298006"/>
      </dsp:txXfrm>
    </dsp:sp>
    <dsp:sp modelId="{F83E6EC9-3D48-4CD1-8173-C6867FB96DC6}">
      <dsp:nvSpPr>
        <dsp:cNvPr id="0" name=""/>
        <dsp:cNvSpPr/>
      </dsp:nvSpPr>
      <dsp:spPr>
        <a:xfrm>
          <a:off x="8570289" y="1822714"/>
          <a:ext cx="396021" cy="39602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659394" y="1822714"/>
        <a:ext cx="217811" cy="298006"/>
      </dsp:txXfrm>
    </dsp:sp>
    <dsp:sp modelId="{74DEB9EC-3A9C-4DA7-80A7-F23226E5E2AD}">
      <dsp:nvSpPr>
        <dsp:cNvPr id="0" name=""/>
        <dsp:cNvSpPr/>
      </dsp:nvSpPr>
      <dsp:spPr>
        <a:xfrm>
          <a:off x="9152846" y="2523367"/>
          <a:ext cx="396021" cy="39602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9241951" y="2523367"/>
        <a:ext cx="217811" cy="29800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FE9C1F-38E8-42AB-989F-F141A49D3BF3}">
      <dsp:nvSpPr>
        <dsp:cNvPr id="0" name=""/>
        <dsp:cNvSpPr/>
      </dsp:nvSpPr>
      <dsp:spPr>
        <a:xfrm>
          <a:off x="0" y="600"/>
          <a:ext cx="5886291" cy="14045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8B5D42-BBFA-4BF1-A072-B07CAEE89CFF}">
      <dsp:nvSpPr>
        <dsp:cNvPr id="0" name=""/>
        <dsp:cNvSpPr/>
      </dsp:nvSpPr>
      <dsp:spPr>
        <a:xfrm>
          <a:off x="424883" y="316629"/>
          <a:ext cx="772515" cy="7725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976173-53C8-4804-BE42-E966ABACD90A}">
      <dsp:nvSpPr>
        <dsp:cNvPr id="0" name=""/>
        <dsp:cNvSpPr/>
      </dsp:nvSpPr>
      <dsp:spPr>
        <a:xfrm>
          <a:off x="1622283" y="600"/>
          <a:ext cx="4264007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Before the Lunacy Commission was established, 20 asylums were built. </a:t>
          </a:r>
        </a:p>
      </dsp:txBody>
      <dsp:txXfrm>
        <a:off x="1622283" y="600"/>
        <a:ext cx="4264007" cy="1404574"/>
      </dsp:txXfrm>
    </dsp:sp>
    <dsp:sp modelId="{7BDB3C9B-B520-482B-8361-3A5434AE315E}">
      <dsp:nvSpPr>
        <dsp:cNvPr id="0" name=""/>
        <dsp:cNvSpPr/>
      </dsp:nvSpPr>
      <dsp:spPr>
        <a:xfrm>
          <a:off x="0" y="1756318"/>
          <a:ext cx="5886291" cy="14045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28CB1E-EAB2-4779-8E4C-CD4AD198E2DB}">
      <dsp:nvSpPr>
        <dsp:cNvPr id="0" name=""/>
        <dsp:cNvSpPr/>
      </dsp:nvSpPr>
      <dsp:spPr>
        <a:xfrm>
          <a:off x="424883" y="2072347"/>
          <a:ext cx="772515" cy="7725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13470A-FA74-483D-8C37-284F41AEA572}">
      <dsp:nvSpPr>
        <dsp:cNvPr id="0" name=""/>
        <dsp:cNvSpPr/>
      </dsp:nvSpPr>
      <dsp:spPr>
        <a:xfrm>
          <a:off x="1622283" y="1756318"/>
          <a:ext cx="4264007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From 1845, every county had to build them. </a:t>
          </a:r>
        </a:p>
      </dsp:txBody>
      <dsp:txXfrm>
        <a:off x="1622283" y="1756318"/>
        <a:ext cx="4264007" cy="1404574"/>
      </dsp:txXfrm>
    </dsp:sp>
    <dsp:sp modelId="{9D9CF20D-F18A-4BB4-AB8E-BE8F226649EE}">
      <dsp:nvSpPr>
        <dsp:cNvPr id="0" name=""/>
        <dsp:cNvSpPr/>
      </dsp:nvSpPr>
      <dsp:spPr>
        <a:xfrm>
          <a:off x="0" y="3512036"/>
          <a:ext cx="5886291" cy="14045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871A05-01CD-410F-B01E-96C1C5C20C20}">
      <dsp:nvSpPr>
        <dsp:cNvPr id="0" name=""/>
        <dsp:cNvSpPr/>
      </dsp:nvSpPr>
      <dsp:spPr>
        <a:xfrm>
          <a:off x="424883" y="3828065"/>
          <a:ext cx="772515" cy="7725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797602-9424-4729-8437-997B48303CB1}">
      <dsp:nvSpPr>
        <dsp:cNvPr id="0" name=""/>
        <dsp:cNvSpPr/>
      </dsp:nvSpPr>
      <dsp:spPr>
        <a:xfrm>
          <a:off x="1622283" y="3512036"/>
          <a:ext cx="4264007" cy="1404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51" tIns="148651" rIns="148651" bIns="14865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By 1900, there were more than 120 new asylums, with 100,000 people housed.</a:t>
          </a:r>
        </a:p>
      </dsp:txBody>
      <dsp:txXfrm>
        <a:off x="1622283" y="3512036"/>
        <a:ext cx="4264007" cy="140457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B455E2-EE2C-4352-9359-4F5BFD3150DA}">
      <dsp:nvSpPr>
        <dsp:cNvPr id="0" name=""/>
        <dsp:cNvSpPr/>
      </dsp:nvSpPr>
      <dsp:spPr>
        <a:xfrm>
          <a:off x="0" y="2604"/>
          <a:ext cx="5333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65F538-FAF2-4538-BF74-E098F801376D}">
      <dsp:nvSpPr>
        <dsp:cNvPr id="0" name=""/>
        <dsp:cNvSpPr/>
      </dsp:nvSpPr>
      <dsp:spPr>
        <a:xfrm>
          <a:off x="0" y="2604"/>
          <a:ext cx="5333999" cy="888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Another infamous institution. Broadmoor Criminal Lunatic Asylum.</a:t>
          </a:r>
        </a:p>
      </dsp:txBody>
      <dsp:txXfrm>
        <a:off x="0" y="2604"/>
        <a:ext cx="5333999" cy="888131"/>
      </dsp:txXfrm>
    </dsp:sp>
    <dsp:sp modelId="{F748053C-6468-4EA0-B86F-0762E1BACF77}">
      <dsp:nvSpPr>
        <dsp:cNvPr id="0" name=""/>
        <dsp:cNvSpPr/>
      </dsp:nvSpPr>
      <dsp:spPr>
        <a:xfrm>
          <a:off x="0" y="890736"/>
          <a:ext cx="5333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8FD68C-4D1E-4C55-A331-D86E3812FA18}">
      <dsp:nvSpPr>
        <dsp:cNvPr id="0" name=""/>
        <dsp:cNvSpPr/>
      </dsp:nvSpPr>
      <dsp:spPr>
        <a:xfrm>
          <a:off x="0" y="890736"/>
          <a:ext cx="5333999" cy="888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England's oldest high security psychiatric hospital, established in 1863. </a:t>
          </a:r>
        </a:p>
      </dsp:txBody>
      <dsp:txXfrm>
        <a:off x="0" y="890736"/>
        <a:ext cx="5333999" cy="888131"/>
      </dsp:txXfrm>
    </dsp:sp>
    <dsp:sp modelId="{2E94EC8F-8D15-47AB-8164-7D3FF2650F0C}">
      <dsp:nvSpPr>
        <dsp:cNvPr id="0" name=""/>
        <dsp:cNvSpPr/>
      </dsp:nvSpPr>
      <dsp:spPr>
        <a:xfrm>
          <a:off x="0" y="1778868"/>
          <a:ext cx="5333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2A25BF-8EFD-4AA9-9683-148F0C22F42C}">
      <dsp:nvSpPr>
        <dsp:cNvPr id="0" name=""/>
        <dsp:cNvSpPr/>
      </dsp:nvSpPr>
      <dsp:spPr>
        <a:xfrm>
          <a:off x="0" y="1778868"/>
          <a:ext cx="5333999" cy="888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Has had a public alarm system since 1952 in case of absconding, as a patient escaped and killed a child. </a:t>
          </a:r>
        </a:p>
      </dsp:txBody>
      <dsp:txXfrm>
        <a:off x="0" y="1778868"/>
        <a:ext cx="5333999" cy="888131"/>
      </dsp:txXfrm>
    </dsp:sp>
    <dsp:sp modelId="{962FF03A-AB35-40ED-AEC5-FEDB50380545}">
      <dsp:nvSpPr>
        <dsp:cNvPr id="0" name=""/>
        <dsp:cNvSpPr/>
      </dsp:nvSpPr>
      <dsp:spPr>
        <a:xfrm>
          <a:off x="0" y="2667000"/>
          <a:ext cx="5333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659DB5-5A47-447D-B838-9826F99E3AFB}">
      <dsp:nvSpPr>
        <dsp:cNvPr id="0" name=""/>
        <dsp:cNvSpPr/>
      </dsp:nvSpPr>
      <dsp:spPr>
        <a:xfrm>
          <a:off x="0" y="2667000"/>
          <a:ext cx="5333999" cy="888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Established for the mad and the bad. </a:t>
          </a:r>
        </a:p>
      </dsp:txBody>
      <dsp:txXfrm>
        <a:off x="0" y="2667000"/>
        <a:ext cx="5333999" cy="888131"/>
      </dsp:txXfrm>
    </dsp:sp>
    <dsp:sp modelId="{7E288CD0-87FA-4E5B-BE25-7AD068DEF962}">
      <dsp:nvSpPr>
        <dsp:cNvPr id="0" name=""/>
        <dsp:cNvSpPr/>
      </dsp:nvSpPr>
      <dsp:spPr>
        <a:xfrm>
          <a:off x="0" y="3555131"/>
          <a:ext cx="5333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D5E2C2-5C08-4B1C-9FAD-F407B6412983}">
      <dsp:nvSpPr>
        <dsp:cNvPr id="0" name=""/>
        <dsp:cNvSpPr/>
      </dsp:nvSpPr>
      <dsp:spPr>
        <a:xfrm>
          <a:off x="0" y="3555131"/>
          <a:ext cx="5333999" cy="888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First patient was admitted for killing her baby, it was thought she had congenital syphilis.</a:t>
          </a:r>
        </a:p>
      </dsp:txBody>
      <dsp:txXfrm>
        <a:off x="0" y="3555131"/>
        <a:ext cx="5333999" cy="888131"/>
      </dsp:txXfrm>
    </dsp:sp>
    <dsp:sp modelId="{DE616D70-7393-4B1E-9D04-655F7D670016}">
      <dsp:nvSpPr>
        <dsp:cNvPr id="0" name=""/>
        <dsp:cNvSpPr/>
      </dsp:nvSpPr>
      <dsp:spPr>
        <a:xfrm>
          <a:off x="0" y="4443263"/>
          <a:ext cx="5333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B61A05-4CF5-4B3C-858E-6B246B64810F}">
      <dsp:nvSpPr>
        <dsp:cNvPr id="0" name=""/>
        <dsp:cNvSpPr/>
      </dsp:nvSpPr>
      <dsp:spPr>
        <a:xfrm>
          <a:off x="0" y="4443263"/>
          <a:ext cx="5333999" cy="888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However, was admitted for being 'feeble minded'. </a:t>
          </a:r>
        </a:p>
      </dsp:txBody>
      <dsp:txXfrm>
        <a:off x="0" y="4443263"/>
        <a:ext cx="5333999" cy="88813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4719C6-3022-4E20-9CE1-0F40162953F0}">
      <dsp:nvSpPr>
        <dsp:cNvPr id="0" name=""/>
        <dsp:cNvSpPr/>
      </dsp:nvSpPr>
      <dsp:spPr>
        <a:xfrm>
          <a:off x="0" y="0"/>
          <a:ext cx="5333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ACE22-A229-4DBE-A7C7-E15393334CA2}">
      <dsp:nvSpPr>
        <dsp:cNvPr id="0" name=""/>
        <dsp:cNvSpPr/>
      </dsp:nvSpPr>
      <dsp:spPr>
        <a:xfrm>
          <a:off x="0" y="0"/>
          <a:ext cx="5333999" cy="1333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A history of brutal torture, masquerading as treatment. </a:t>
          </a:r>
        </a:p>
      </dsp:txBody>
      <dsp:txXfrm>
        <a:off x="0" y="0"/>
        <a:ext cx="5333999" cy="1333500"/>
      </dsp:txXfrm>
    </dsp:sp>
    <dsp:sp modelId="{8691757C-6B43-4B1F-A067-0E23A54AB298}">
      <dsp:nvSpPr>
        <dsp:cNvPr id="0" name=""/>
        <dsp:cNvSpPr/>
      </dsp:nvSpPr>
      <dsp:spPr>
        <a:xfrm>
          <a:off x="0" y="1333499"/>
          <a:ext cx="5333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69BA8C-BA0D-4073-9A83-24B9ADA613C7}">
      <dsp:nvSpPr>
        <dsp:cNvPr id="0" name=""/>
        <dsp:cNvSpPr/>
      </dsp:nvSpPr>
      <dsp:spPr>
        <a:xfrm>
          <a:off x="0" y="1333500"/>
          <a:ext cx="5333999" cy="1333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Overcrowding, dank and dirty. </a:t>
          </a:r>
        </a:p>
      </dsp:txBody>
      <dsp:txXfrm>
        <a:off x="0" y="1333500"/>
        <a:ext cx="5333999" cy="1333500"/>
      </dsp:txXfrm>
    </dsp:sp>
    <dsp:sp modelId="{AA1CB698-5BAD-4004-9B6C-E1CD4BFF7410}">
      <dsp:nvSpPr>
        <dsp:cNvPr id="0" name=""/>
        <dsp:cNvSpPr/>
      </dsp:nvSpPr>
      <dsp:spPr>
        <a:xfrm>
          <a:off x="0" y="2666999"/>
          <a:ext cx="5333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50381E-4C9F-4DA3-84C4-1C6F0807CD4F}">
      <dsp:nvSpPr>
        <dsp:cNvPr id="0" name=""/>
        <dsp:cNvSpPr/>
      </dsp:nvSpPr>
      <dsp:spPr>
        <a:xfrm>
          <a:off x="0" y="2667000"/>
          <a:ext cx="5333999" cy="1333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Cruel, inhumane. </a:t>
          </a:r>
        </a:p>
      </dsp:txBody>
      <dsp:txXfrm>
        <a:off x="0" y="2667000"/>
        <a:ext cx="5333999" cy="1333500"/>
      </dsp:txXfrm>
    </dsp:sp>
    <dsp:sp modelId="{4AE837B6-0C45-4E18-950E-CED35C13A9D3}">
      <dsp:nvSpPr>
        <dsp:cNvPr id="0" name=""/>
        <dsp:cNvSpPr/>
      </dsp:nvSpPr>
      <dsp:spPr>
        <a:xfrm>
          <a:off x="0" y="4000500"/>
          <a:ext cx="5333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8810BB-EAE7-4B41-AFA8-7F52FB2366E8}">
      <dsp:nvSpPr>
        <dsp:cNvPr id="0" name=""/>
        <dsp:cNvSpPr/>
      </dsp:nvSpPr>
      <dsp:spPr>
        <a:xfrm>
          <a:off x="0" y="4000500"/>
          <a:ext cx="5333999" cy="1333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But not all were like this.</a:t>
          </a:r>
        </a:p>
      </dsp:txBody>
      <dsp:txXfrm>
        <a:off x="0" y="4000500"/>
        <a:ext cx="5333999" cy="13335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253709-C944-40C9-B64A-B57DE9566F71}">
      <dsp:nvSpPr>
        <dsp:cNvPr id="0" name=""/>
        <dsp:cNvSpPr/>
      </dsp:nvSpPr>
      <dsp:spPr>
        <a:xfrm>
          <a:off x="0" y="651"/>
          <a:ext cx="5333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C7F1F4-0EC8-41A6-BCC5-2DFD4F8BF6FE}">
      <dsp:nvSpPr>
        <dsp:cNvPr id="0" name=""/>
        <dsp:cNvSpPr/>
      </dsp:nvSpPr>
      <dsp:spPr>
        <a:xfrm>
          <a:off x="0" y="651"/>
          <a:ext cx="5333999" cy="1066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extensive grounds were used for farming, recreation and industry.</a:t>
          </a:r>
        </a:p>
      </dsp:txBody>
      <dsp:txXfrm>
        <a:off x="0" y="651"/>
        <a:ext cx="5333999" cy="1066539"/>
      </dsp:txXfrm>
    </dsp:sp>
    <dsp:sp modelId="{E46664A3-4868-4E00-9E1D-82DD6998D7F8}">
      <dsp:nvSpPr>
        <dsp:cNvPr id="0" name=""/>
        <dsp:cNvSpPr/>
      </dsp:nvSpPr>
      <dsp:spPr>
        <a:xfrm>
          <a:off x="0" y="1067190"/>
          <a:ext cx="5333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E13F82-CC72-4389-9477-736089F12D53}">
      <dsp:nvSpPr>
        <dsp:cNvPr id="0" name=""/>
        <dsp:cNvSpPr/>
      </dsp:nvSpPr>
      <dsp:spPr>
        <a:xfrm>
          <a:off x="0" y="1067190"/>
          <a:ext cx="5333999" cy="1066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 bakery, brewery and other 'cottage industries' aimed for self-sufficiency. </a:t>
          </a:r>
        </a:p>
      </dsp:txBody>
      <dsp:txXfrm>
        <a:off x="0" y="1067190"/>
        <a:ext cx="5333999" cy="1066539"/>
      </dsp:txXfrm>
    </dsp:sp>
    <dsp:sp modelId="{3CD36508-0BE7-4784-A3B7-632B77085D1D}">
      <dsp:nvSpPr>
        <dsp:cNvPr id="0" name=""/>
        <dsp:cNvSpPr/>
      </dsp:nvSpPr>
      <dsp:spPr>
        <a:xfrm>
          <a:off x="0" y="2133730"/>
          <a:ext cx="5333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E44D20-1BFE-47B6-9247-6C86C39A9A71}">
      <dsp:nvSpPr>
        <dsp:cNvPr id="0" name=""/>
        <dsp:cNvSpPr/>
      </dsp:nvSpPr>
      <dsp:spPr>
        <a:xfrm>
          <a:off x="0" y="2133730"/>
          <a:ext cx="5333999" cy="1066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Patients earned their keep and gained therapeutic benefits. </a:t>
          </a:r>
        </a:p>
      </dsp:txBody>
      <dsp:txXfrm>
        <a:off x="0" y="2133730"/>
        <a:ext cx="5333999" cy="1066539"/>
      </dsp:txXfrm>
    </dsp:sp>
    <dsp:sp modelId="{7E5B511D-1D90-41F1-AC36-A646C3C6DE45}">
      <dsp:nvSpPr>
        <dsp:cNvPr id="0" name=""/>
        <dsp:cNvSpPr/>
      </dsp:nvSpPr>
      <dsp:spPr>
        <a:xfrm>
          <a:off x="0" y="3200269"/>
          <a:ext cx="5333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3009C5-DFE3-4EB8-A885-3DC006EDF1CC}">
      <dsp:nvSpPr>
        <dsp:cNvPr id="0" name=""/>
        <dsp:cNvSpPr/>
      </dsp:nvSpPr>
      <dsp:spPr>
        <a:xfrm>
          <a:off x="0" y="3200269"/>
          <a:ext cx="5333999" cy="1066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third superintendent, John Conolly, removed all physical restraints. </a:t>
          </a:r>
        </a:p>
      </dsp:txBody>
      <dsp:txXfrm>
        <a:off x="0" y="3200269"/>
        <a:ext cx="5333999" cy="1066539"/>
      </dsp:txXfrm>
    </dsp:sp>
    <dsp:sp modelId="{89DC7020-BEDC-4CCE-B552-AFBAB1A210B0}">
      <dsp:nvSpPr>
        <dsp:cNvPr id="0" name=""/>
        <dsp:cNvSpPr/>
      </dsp:nvSpPr>
      <dsp:spPr>
        <a:xfrm>
          <a:off x="0" y="4266809"/>
          <a:ext cx="5333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920421-62B5-48D7-ABA1-050B88135AFA}">
      <dsp:nvSpPr>
        <dsp:cNvPr id="0" name=""/>
        <dsp:cNvSpPr/>
      </dsp:nvSpPr>
      <dsp:spPr>
        <a:xfrm>
          <a:off x="0" y="4266809"/>
          <a:ext cx="5333999" cy="1066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With non-restraint and moral treatment, nurses and attendants had more work to do. </a:t>
          </a:r>
        </a:p>
      </dsp:txBody>
      <dsp:txXfrm>
        <a:off x="0" y="4266809"/>
        <a:ext cx="5333999" cy="106653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71FD32-4F74-41C9-921F-E0C2938C740B}">
      <dsp:nvSpPr>
        <dsp:cNvPr id="0" name=""/>
        <dsp:cNvSpPr/>
      </dsp:nvSpPr>
      <dsp:spPr>
        <a:xfrm>
          <a:off x="0" y="42809"/>
          <a:ext cx="9238434" cy="1814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However, seclusion and isolation were still widely used, as it was believed that less stimulus would solve unruly behaviour.</a:t>
          </a:r>
        </a:p>
      </dsp:txBody>
      <dsp:txXfrm>
        <a:off x="88585" y="131394"/>
        <a:ext cx="9061264" cy="1637500"/>
      </dsp:txXfrm>
    </dsp:sp>
    <dsp:sp modelId="{D7168D07-7442-4B68-8A47-B3FBB1C54087}">
      <dsp:nvSpPr>
        <dsp:cNvPr id="0" name=""/>
        <dsp:cNvSpPr/>
      </dsp:nvSpPr>
      <dsp:spPr>
        <a:xfrm>
          <a:off x="0" y="1952520"/>
          <a:ext cx="9238434" cy="1814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The Metropolitan Commissioners supported Conolly's use of padded cells. </a:t>
          </a:r>
        </a:p>
      </dsp:txBody>
      <dsp:txXfrm>
        <a:off x="88585" y="2041105"/>
        <a:ext cx="9061264" cy="16375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36D1C9-38F5-44F2-9DA6-0A487491F942}">
      <dsp:nvSpPr>
        <dsp:cNvPr id="0" name=""/>
        <dsp:cNvSpPr/>
      </dsp:nvSpPr>
      <dsp:spPr>
        <a:xfrm>
          <a:off x="0" y="12761"/>
          <a:ext cx="9238434" cy="89643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 asylums were victims of their own success over time. </a:t>
          </a:r>
        </a:p>
      </dsp:txBody>
      <dsp:txXfrm>
        <a:off x="43761" y="56522"/>
        <a:ext cx="9150912" cy="808917"/>
      </dsp:txXfrm>
    </dsp:sp>
    <dsp:sp modelId="{91B3938F-095E-4574-A789-5D10FCD1A886}">
      <dsp:nvSpPr>
        <dsp:cNvPr id="0" name=""/>
        <dsp:cNvSpPr/>
      </dsp:nvSpPr>
      <dsp:spPr>
        <a:xfrm>
          <a:off x="0" y="975440"/>
          <a:ext cx="9238434" cy="89643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As they became more successful, more people were admitted, conditions worsened.</a:t>
          </a:r>
        </a:p>
      </dsp:txBody>
      <dsp:txXfrm>
        <a:off x="43761" y="1019201"/>
        <a:ext cx="9150912" cy="808917"/>
      </dsp:txXfrm>
    </dsp:sp>
    <dsp:sp modelId="{15D83D91-51F0-4C5D-BA9F-5D1FE5E03EFF}">
      <dsp:nvSpPr>
        <dsp:cNvPr id="0" name=""/>
        <dsp:cNvSpPr/>
      </dsp:nvSpPr>
      <dsp:spPr>
        <a:xfrm>
          <a:off x="0" y="1938120"/>
          <a:ext cx="9238434" cy="89643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Abuse became rampant, a lack of hygienic conditions and increases in deaths. </a:t>
          </a:r>
        </a:p>
      </dsp:txBody>
      <dsp:txXfrm>
        <a:off x="43761" y="1981881"/>
        <a:ext cx="9150912" cy="808917"/>
      </dsp:txXfrm>
    </dsp:sp>
    <dsp:sp modelId="{05A3901E-970B-4E36-AF6D-7B615EA59AC8}">
      <dsp:nvSpPr>
        <dsp:cNvPr id="0" name=""/>
        <dsp:cNvSpPr/>
      </dsp:nvSpPr>
      <dsp:spPr>
        <a:xfrm>
          <a:off x="0" y="2900799"/>
          <a:ext cx="9238434" cy="89643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Where could the care go?</a:t>
          </a:r>
        </a:p>
      </dsp:txBody>
      <dsp:txXfrm>
        <a:off x="43761" y="2944560"/>
        <a:ext cx="9150912" cy="80891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557E4F-FC3E-4453-91BD-06DE3CC852F2}">
      <dsp:nvSpPr>
        <dsp:cNvPr id="0" name=""/>
        <dsp:cNvSpPr/>
      </dsp:nvSpPr>
      <dsp:spPr>
        <a:xfrm>
          <a:off x="0" y="0"/>
          <a:ext cx="5333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A8F199-6C1E-446B-AD19-65BDBE515995}">
      <dsp:nvSpPr>
        <dsp:cNvPr id="0" name=""/>
        <dsp:cNvSpPr/>
      </dsp:nvSpPr>
      <dsp:spPr>
        <a:xfrm>
          <a:off x="0" y="0"/>
          <a:ext cx="5333999" cy="1333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It was around the late 19th Century and early 20th Century that the idea of 'breeding out defects' was popularised.</a:t>
          </a:r>
        </a:p>
      </dsp:txBody>
      <dsp:txXfrm>
        <a:off x="0" y="0"/>
        <a:ext cx="5333999" cy="1333500"/>
      </dsp:txXfrm>
    </dsp:sp>
    <dsp:sp modelId="{E2EB2433-D6DB-497C-B5FC-E4F2147EC0D0}">
      <dsp:nvSpPr>
        <dsp:cNvPr id="0" name=""/>
        <dsp:cNvSpPr/>
      </dsp:nvSpPr>
      <dsp:spPr>
        <a:xfrm>
          <a:off x="0" y="1333499"/>
          <a:ext cx="5333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729B4F-7F46-4E2D-BA28-59F1B2C60D8E}">
      <dsp:nvSpPr>
        <dsp:cNvPr id="0" name=""/>
        <dsp:cNvSpPr/>
      </dsp:nvSpPr>
      <dsp:spPr>
        <a:xfrm>
          <a:off x="0" y="1333500"/>
          <a:ext cx="5333999" cy="1333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Nazi regime and Aktion T4 turned psychiatric centres into killing machines.</a:t>
          </a:r>
        </a:p>
      </dsp:txBody>
      <dsp:txXfrm>
        <a:off x="0" y="1333500"/>
        <a:ext cx="5333999" cy="1333500"/>
      </dsp:txXfrm>
    </dsp:sp>
    <dsp:sp modelId="{A14AAC3F-8906-4C28-B30C-0DCFA6BE0AC6}">
      <dsp:nvSpPr>
        <dsp:cNvPr id="0" name=""/>
        <dsp:cNvSpPr/>
      </dsp:nvSpPr>
      <dsp:spPr>
        <a:xfrm>
          <a:off x="0" y="2666999"/>
          <a:ext cx="5333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261A47-A138-41AA-8A6C-726BCB94B9F5}">
      <dsp:nvSpPr>
        <dsp:cNvPr id="0" name=""/>
        <dsp:cNvSpPr/>
      </dsp:nvSpPr>
      <dsp:spPr>
        <a:xfrm>
          <a:off x="0" y="2667000"/>
          <a:ext cx="5333999" cy="1333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More than 5000 children and 200,000 disabled adults were killed. </a:t>
          </a:r>
        </a:p>
      </dsp:txBody>
      <dsp:txXfrm>
        <a:off x="0" y="2667000"/>
        <a:ext cx="5333999" cy="1333500"/>
      </dsp:txXfrm>
    </dsp:sp>
    <dsp:sp modelId="{DA9296BE-BE09-4746-BD84-A228F12F5A0E}">
      <dsp:nvSpPr>
        <dsp:cNvPr id="0" name=""/>
        <dsp:cNvSpPr/>
      </dsp:nvSpPr>
      <dsp:spPr>
        <a:xfrm>
          <a:off x="0" y="4000500"/>
          <a:ext cx="5333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1058CD-CBAE-4319-BB86-CDDDED169AB7}">
      <dsp:nvSpPr>
        <dsp:cNvPr id="0" name=""/>
        <dsp:cNvSpPr/>
      </dsp:nvSpPr>
      <dsp:spPr>
        <a:xfrm>
          <a:off x="0" y="4000500"/>
          <a:ext cx="5333999" cy="1333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This was the catalyst for a deinstitutionalised approach for the latter half of the 20th Century</a:t>
          </a:r>
        </a:p>
      </dsp:txBody>
      <dsp:txXfrm>
        <a:off x="0" y="4000500"/>
        <a:ext cx="5333999" cy="133350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EFDC4B-8496-4B16-8D53-41906DBDBE06}">
      <dsp:nvSpPr>
        <dsp:cNvPr id="0" name=""/>
        <dsp:cNvSpPr/>
      </dsp:nvSpPr>
      <dsp:spPr>
        <a:xfrm>
          <a:off x="0" y="70139"/>
          <a:ext cx="5333999" cy="12530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With antipsychotics being developed in the 1950's and 1960's and 1960's social reforms, change was imminent. </a:t>
          </a:r>
        </a:p>
      </dsp:txBody>
      <dsp:txXfrm>
        <a:off x="61170" y="131309"/>
        <a:ext cx="5211659" cy="1130730"/>
      </dsp:txXfrm>
    </dsp:sp>
    <dsp:sp modelId="{42118369-F9BF-4F48-8AFC-FB9FE4F83449}">
      <dsp:nvSpPr>
        <dsp:cNvPr id="0" name=""/>
        <dsp:cNvSpPr/>
      </dsp:nvSpPr>
      <dsp:spPr>
        <a:xfrm>
          <a:off x="0" y="1383689"/>
          <a:ext cx="5333999" cy="12530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Sociopolitical campaigns for better patient treatment</a:t>
          </a:r>
        </a:p>
      </dsp:txBody>
      <dsp:txXfrm>
        <a:off x="61170" y="1444859"/>
        <a:ext cx="5211659" cy="1130730"/>
      </dsp:txXfrm>
    </dsp:sp>
    <dsp:sp modelId="{63CF0254-773B-4232-BB42-E3AB956D4317}">
      <dsp:nvSpPr>
        <dsp:cNvPr id="0" name=""/>
        <dsp:cNvSpPr/>
      </dsp:nvSpPr>
      <dsp:spPr>
        <a:xfrm>
          <a:off x="0" y="2697239"/>
          <a:ext cx="5333999" cy="12530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Institutional scandals such as Ely Hospital</a:t>
          </a:r>
        </a:p>
      </dsp:txBody>
      <dsp:txXfrm>
        <a:off x="61170" y="2758409"/>
        <a:ext cx="5211659" cy="1130730"/>
      </dsp:txXfrm>
    </dsp:sp>
    <dsp:sp modelId="{ACAD9722-9857-428F-BC8D-5347D7A75C87}">
      <dsp:nvSpPr>
        <dsp:cNvPr id="0" name=""/>
        <dsp:cNvSpPr/>
      </dsp:nvSpPr>
      <dsp:spPr>
        <a:xfrm>
          <a:off x="0" y="4010790"/>
          <a:ext cx="5333999" cy="12530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Cheaper option = community programs. </a:t>
          </a:r>
        </a:p>
      </dsp:txBody>
      <dsp:txXfrm>
        <a:off x="61170" y="4071960"/>
        <a:ext cx="5211659" cy="113073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8387C7-03AD-4661-801F-30B840A9F3A5}">
      <dsp:nvSpPr>
        <dsp:cNvPr id="0" name=""/>
        <dsp:cNvSpPr/>
      </dsp:nvSpPr>
      <dsp:spPr>
        <a:xfrm>
          <a:off x="0" y="486119"/>
          <a:ext cx="5333999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In 1948, the NHS was founded by Aneurin Bevan. </a:t>
          </a:r>
        </a:p>
      </dsp:txBody>
      <dsp:txXfrm>
        <a:off x="50489" y="536608"/>
        <a:ext cx="5233021" cy="933302"/>
      </dsp:txXfrm>
    </dsp:sp>
    <dsp:sp modelId="{E079CD72-C68F-4C25-AE4F-4A9AADEF34F8}">
      <dsp:nvSpPr>
        <dsp:cNvPr id="0" name=""/>
        <dsp:cNvSpPr/>
      </dsp:nvSpPr>
      <dsp:spPr>
        <a:xfrm>
          <a:off x="0" y="1595280"/>
          <a:ext cx="5333999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Community health was the focus, as it had been for 200 years before. </a:t>
          </a:r>
        </a:p>
      </dsp:txBody>
      <dsp:txXfrm>
        <a:off x="50489" y="1645769"/>
        <a:ext cx="5233021" cy="933302"/>
      </dsp:txXfrm>
    </dsp:sp>
    <dsp:sp modelId="{41B86227-C98B-4B79-9C74-813582704291}">
      <dsp:nvSpPr>
        <dsp:cNvPr id="0" name=""/>
        <dsp:cNvSpPr/>
      </dsp:nvSpPr>
      <dsp:spPr>
        <a:xfrm>
          <a:off x="0" y="2704440"/>
          <a:ext cx="5333999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How did this organisation change population and public health?</a:t>
          </a:r>
        </a:p>
      </dsp:txBody>
      <dsp:txXfrm>
        <a:off x="50489" y="2754929"/>
        <a:ext cx="5233021" cy="933302"/>
      </dsp:txXfrm>
    </dsp:sp>
    <dsp:sp modelId="{C10FE540-FCF3-435F-B44C-12DA1799955B}">
      <dsp:nvSpPr>
        <dsp:cNvPr id="0" name=""/>
        <dsp:cNvSpPr/>
      </dsp:nvSpPr>
      <dsp:spPr>
        <a:xfrm>
          <a:off x="0" y="3813600"/>
          <a:ext cx="5333999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What would be the challenges?</a:t>
          </a:r>
        </a:p>
      </dsp:txBody>
      <dsp:txXfrm>
        <a:off x="50489" y="3864089"/>
        <a:ext cx="5233021" cy="933302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9B2640-EC3E-4C81-88ED-4FA9B13D4B82}">
      <dsp:nvSpPr>
        <dsp:cNvPr id="0" name=""/>
        <dsp:cNvSpPr/>
      </dsp:nvSpPr>
      <dsp:spPr>
        <a:xfrm>
          <a:off x="2968" y="907674"/>
          <a:ext cx="2119288" cy="13457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693355-F6F5-4296-8E80-5C5F138B13B3}">
      <dsp:nvSpPr>
        <dsp:cNvPr id="0" name=""/>
        <dsp:cNvSpPr/>
      </dsp:nvSpPr>
      <dsp:spPr>
        <a:xfrm>
          <a:off x="238444" y="1131376"/>
          <a:ext cx="2119288" cy="13457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Three NHS Trusts</a:t>
          </a:r>
        </a:p>
      </dsp:txBody>
      <dsp:txXfrm>
        <a:off x="277860" y="1170792"/>
        <a:ext cx="2040456" cy="1266916"/>
      </dsp:txXfrm>
    </dsp:sp>
    <dsp:sp modelId="{A3854DCC-46C4-457E-9C73-DBED5B1ED5EB}">
      <dsp:nvSpPr>
        <dsp:cNvPr id="0" name=""/>
        <dsp:cNvSpPr/>
      </dsp:nvSpPr>
      <dsp:spPr>
        <a:xfrm>
          <a:off x="2593209" y="907674"/>
          <a:ext cx="2119288" cy="13457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322618-4581-427B-BFF1-31CA51ECFAE6}">
      <dsp:nvSpPr>
        <dsp:cNvPr id="0" name=""/>
        <dsp:cNvSpPr/>
      </dsp:nvSpPr>
      <dsp:spPr>
        <a:xfrm>
          <a:off x="2828685" y="1131376"/>
          <a:ext cx="2119288" cy="13457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Welsh Ambulance Services NHS Trust</a:t>
          </a:r>
        </a:p>
      </dsp:txBody>
      <dsp:txXfrm>
        <a:off x="2868101" y="1170792"/>
        <a:ext cx="2040456" cy="1266916"/>
      </dsp:txXfrm>
    </dsp:sp>
    <dsp:sp modelId="{E5CCEA35-08E2-45A8-8DE5-CBE9B9D3538A}">
      <dsp:nvSpPr>
        <dsp:cNvPr id="0" name=""/>
        <dsp:cNvSpPr/>
      </dsp:nvSpPr>
      <dsp:spPr>
        <a:xfrm>
          <a:off x="5183450" y="907674"/>
          <a:ext cx="2119288" cy="13457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C452F0-4AF2-444A-81B7-65A8900B1C81}">
      <dsp:nvSpPr>
        <dsp:cNvPr id="0" name=""/>
        <dsp:cNvSpPr/>
      </dsp:nvSpPr>
      <dsp:spPr>
        <a:xfrm>
          <a:off x="5418927" y="1131376"/>
          <a:ext cx="2119288" cy="13457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Velindre NHS Trust</a:t>
          </a:r>
        </a:p>
      </dsp:txBody>
      <dsp:txXfrm>
        <a:off x="5458343" y="1170792"/>
        <a:ext cx="2040456" cy="1266916"/>
      </dsp:txXfrm>
    </dsp:sp>
    <dsp:sp modelId="{42442491-EAA0-4821-9C26-AEDADD62CEEF}">
      <dsp:nvSpPr>
        <dsp:cNvPr id="0" name=""/>
        <dsp:cNvSpPr/>
      </dsp:nvSpPr>
      <dsp:spPr>
        <a:xfrm>
          <a:off x="7773692" y="907674"/>
          <a:ext cx="2119288" cy="13457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1A43A7-320F-41D6-A021-A7E7BF6D8905}">
      <dsp:nvSpPr>
        <dsp:cNvPr id="0" name=""/>
        <dsp:cNvSpPr/>
      </dsp:nvSpPr>
      <dsp:spPr>
        <a:xfrm>
          <a:off x="8009168" y="1131376"/>
          <a:ext cx="2119288" cy="13457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Public Health Wales</a:t>
          </a:r>
        </a:p>
      </dsp:txBody>
      <dsp:txXfrm>
        <a:off x="8048584" y="1170792"/>
        <a:ext cx="2040456" cy="1266916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504D2A-FC6D-42AA-86A3-77DE0E473273}">
      <dsp:nvSpPr>
        <dsp:cNvPr id="0" name=""/>
        <dsp:cNvSpPr/>
      </dsp:nvSpPr>
      <dsp:spPr>
        <a:xfrm>
          <a:off x="2968" y="161802"/>
          <a:ext cx="2354764" cy="14128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Seven Health Boards</a:t>
          </a:r>
        </a:p>
      </dsp:txBody>
      <dsp:txXfrm>
        <a:off x="2968" y="161802"/>
        <a:ext cx="2354764" cy="1412858"/>
      </dsp:txXfrm>
    </dsp:sp>
    <dsp:sp modelId="{5B94E441-ACBF-42B8-B27A-7B576DA210C7}">
      <dsp:nvSpPr>
        <dsp:cNvPr id="0" name=""/>
        <dsp:cNvSpPr/>
      </dsp:nvSpPr>
      <dsp:spPr>
        <a:xfrm>
          <a:off x="2593209" y="161802"/>
          <a:ext cx="2354764" cy="14128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Aneurin Bevan UHB</a:t>
          </a:r>
        </a:p>
      </dsp:txBody>
      <dsp:txXfrm>
        <a:off x="2593209" y="161802"/>
        <a:ext cx="2354764" cy="1412858"/>
      </dsp:txXfrm>
    </dsp:sp>
    <dsp:sp modelId="{6404DA15-5444-460A-A254-6CDC9E68797F}">
      <dsp:nvSpPr>
        <dsp:cNvPr id="0" name=""/>
        <dsp:cNvSpPr/>
      </dsp:nvSpPr>
      <dsp:spPr>
        <a:xfrm>
          <a:off x="5183450" y="161802"/>
          <a:ext cx="2354764" cy="14128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Betsi Cadwaladr UHB</a:t>
          </a:r>
        </a:p>
      </dsp:txBody>
      <dsp:txXfrm>
        <a:off x="5183450" y="161802"/>
        <a:ext cx="2354764" cy="1412858"/>
      </dsp:txXfrm>
    </dsp:sp>
    <dsp:sp modelId="{62899297-0749-48D7-A3A3-D56AABDA98D8}">
      <dsp:nvSpPr>
        <dsp:cNvPr id="0" name=""/>
        <dsp:cNvSpPr/>
      </dsp:nvSpPr>
      <dsp:spPr>
        <a:xfrm>
          <a:off x="7773692" y="161802"/>
          <a:ext cx="2354764" cy="141285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Cardiff and Vale UHB</a:t>
          </a:r>
        </a:p>
      </dsp:txBody>
      <dsp:txXfrm>
        <a:off x="7773692" y="161802"/>
        <a:ext cx="2354764" cy="1412858"/>
      </dsp:txXfrm>
    </dsp:sp>
    <dsp:sp modelId="{BF152CEE-9D88-41C7-9EC2-2614D54ECC33}">
      <dsp:nvSpPr>
        <dsp:cNvPr id="0" name=""/>
        <dsp:cNvSpPr/>
      </dsp:nvSpPr>
      <dsp:spPr>
        <a:xfrm>
          <a:off x="2968" y="1810137"/>
          <a:ext cx="2354764" cy="141285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Cwm Taf Morgannwg UHB</a:t>
          </a:r>
        </a:p>
      </dsp:txBody>
      <dsp:txXfrm>
        <a:off x="2968" y="1810137"/>
        <a:ext cx="2354764" cy="1412858"/>
      </dsp:txXfrm>
    </dsp:sp>
    <dsp:sp modelId="{56D4BE79-3D0B-46F2-8331-B779B0C69C6B}">
      <dsp:nvSpPr>
        <dsp:cNvPr id="0" name=""/>
        <dsp:cNvSpPr/>
      </dsp:nvSpPr>
      <dsp:spPr>
        <a:xfrm>
          <a:off x="2593209" y="1810137"/>
          <a:ext cx="2354764" cy="14128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Hywel Dda UHB</a:t>
          </a:r>
        </a:p>
      </dsp:txBody>
      <dsp:txXfrm>
        <a:off x="2593209" y="1810137"/>
        <a:ext cx="2354764" cy="1412858"/>
      </dsp:txXfrm>
    </dsp:sp>
    <dsp:sp modelId="{2F1D6A97-0740-4639-AB51-068F6C9955C0}">
      <dsp:nvSpPr>
        <dsp:cNvPr id="0" name=""/>
        <dsp:cNvSpPr/>
      </dsp:nvSpPr>
      <dsp:spPr>
        <a:xfrm>
          <a:off x="5183450" y="1810137"/>
          <a:ext cx="2354764" cy="14128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Powys Teaching HB</a:t>
          </a:r>
        </a:p>
      </dsp:txBody>
      <dsp:txXfrm>
        <a:off x="5183450" y="1810137"/>
        <a:ext cx="2354764" cy="1412858"/>
      </dsp:txXfrm>
    </dsp:sp>
    <dsp:sp modelId="{79187A10-3A3C-447F-BC81-5F1FB819BF95}">
      <dsp:nvSpPr>
        <dsp:cNvPr id="0" name=""/>
        <dsp:cNvSpPr/>
      </dsp:nvSpPr>
      <dsp:spPr>
        <a:xfrm>
          <a:off x="7773692" y="1810137"/>
          <a:ext cx="2354764" cy="14128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Swansea Bay UHB</a:t>
          </a:r>
        </a:p>
      </dsp:txBody>
      <dsp:txXfrm>
        <a:off x="7773692" y="1810137"/>
        <a:ext cx="2354764" cy="1412858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0BE41C-CCE6-48FF-9723-3B05239811CF}">
      <dsp:nvSpPr>
        <dsp:cNvPr id="0" name=""/>
        <dsp:cNvSpPr/>
      </dsp:nvSpPr>
      <dsp:spPr>
        <a:xfrm>
          <a:off x="0" y="102449"/>
          <a:ext cx="5333999" cy="1630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Special health authorities</a:t>
          </a:r>
        </a:p>
      </dsp:txBody>
      <dsp:txXfrm>
        <a:off x="79618" y="182067"/>
        <a:ext cx="5174763" cy="1471744"/>
      </dsp:txXfrm>
    </dsp:sp>
    <dsp:sp modelId="{54425148-114B-4375-9CC8-B7307D9D86F8}">
      <dsp:nvSpPr>
        <dsp:cNvPr id="0" name=""/>
        <dsp:cNvSpPr/>
      </dsp:nvSpPr>
      <dsp:spPr>
        <a:xfrm>
          <a:off x="0" y="1851510"/>
          <a:ext cx="5333999" cy="1630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Health Education and Improvement Wales</a:t>
          </a:r>
        </a:p>
      </dsp:txBody>
      <dsp:txXfrm>
        <a:off x="79618" y="1931128"/>
        <a:ext cx="5174763" cy="1471744"/>
      </dsp:txXfrm>
    </dsp:sp>
    <dsp:sp modelId="{26A2A98D-5AE0-41EA-B035-10E7104207BE}">
      <dsp:nvSpPr>
        <dsp:cNvPr id="0" name=""/>
        <dsp:cNvSpPr/>
      </dsp:nvSpPr>
      <dsp:spPr>
        <a:xfrm>
          <a:off x="0" y="3600570"/>
          <a:ext cx="5333999" cy="1630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Digital Health and Care Wales</a:t>
          </a:r>
        </a:p>
      </dsp:txBody>
      <dsp:txXfrm>
        <a:off x="79618" y="3680188"/>
        <a:ext cx="5174763" cy="1471744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5C49B3-97D3-4A49-93B9-9268CD9C2263}">
      <dsp:nvSpPr>
        <dsp:cNvPr id="0" name=""/>
        <dsp:cNvSpPr/>
      </dsp:nvSpPr>
      <dsp:spPr>
        <a:xfrm>
          <a:off x="0" y="447509"/>
          <a:ext cx="5333999" cy="14297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Funding for the NHS in England and Wales derives from taxation and National Insurance.</a:t>
          </a:r>
        </a:p>
      </dsp:txBody>
      <dsp:txXfrm>
        <a:off x="69794" y="517303"/>
        <a:ext cx="5194411" cy="1290152"/>
      </dsp:txXfrm>
    </dsp:sp>
    <dsp:sp modelId="{4AD7D5A1-FE32-401B-A2DD-EC1E75505059}">
      <dsp:nvSpPr>
        <dsp:cNvPr id="0" name=""/>
        <dsp:cNvSpPr/>
      </dsp:nvSpPr>
      <dsp:spPr>
        <a:xfrm>
          <a:off x="0" y="1952129"/>
          <a:ext cx="5333999" cy="14297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1% approximately, comes from patient charges, such as prescription and dental treatment. </a:t>
          </a:r>
        </a:p>
      </dsp:txBody>
      <dsp:txXfrm>
        <a:off x="69794" y="2021923"/>
        <a:ext cx="5194411" cy="1290152"/>
      </dsp:txXfrm>
    </dsp:sp>
    <dsp:sp modelId="{4E82153D-C016-43A4-A7EC-5D641A314737}">
      <dsp:nvSpPr>
        <dsp:cNvPr id="0" name=""/>
        <dsp:cNvSpPr/>
      </dsp:nvSpPr>
      <dsp:spPr>
        <a:xfrm>
          <a:off x="0" y="3456750"/>
          <a:ext cx="5333999" cy="14297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Welsh funding comes from Westminster through the Barnett Formula</a:t>
          </a:r>
        </a:p>
      </dsp:txBody>
      <dsp:txXfrm>
        <a:off x="69794" y="3526544"/>
        <a:ext cx="5194411" cy="1290152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AFB36B-2640-4794-8E1A-94EF730F78C7}">
      <dsp:nvSpPr>
        <dsp:cNvPr id="0" name=""/>
        <dsp:cNvSpPr/>
      </dsp:nvSpPr>
      <dsp:spPr>
        <a:xfrm>
          <a:off x="0" y="266700"/>
          <a:ext cx="5333999" cy="11547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This model dates from the 1970's, but the use of a formula to distribute funding in the UK's nations dates back to 1891. </a:t>
          </a:r>
        </a:p>
      </dsp:txBody>
      <dsp:txXfrm>
        <a:off x="56372" y="323072"/>
        <a:ext cx="5221255" cy="1042045"/>
      </dsp:txXfrm>
    </dsp:sp>
    <dsp:sp modelId="{D72CCA19-80FC-4631-A969-6F01685E22F2}">
      <dsp:nvSpPr>
        <dsp:cNvPr id="0" name=""/>
        <dsp:cNvSpPr/>
      </dsp:nvSpPr>
      <dsp:spPr>
        <a:xfrm>
          <a:off x="0" y="1481970"/>
          <a:ext cx="5333999" cy="11547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It works out funding for Wales in relation to extra money in England. </a:t>
          </a:r>
        </a:p>
      </dsp:txBody>
      <dsp:txXfrm>
        <a:off x="56372" y="1538342"/>
        <a:ext cx="5221255" cy="1042045"/>
      </dsp:txXfrm>
    </dsp:sp>
    <dsp:sp modelId="{C47D7DFB-F3E1-4676-9C54-8FD0DDE9B6AF}">
      <dsp:nvSpPr>
        <dsp:cNvPr id="0" name=""/>
        <dsp:cNvSpPr/>
      </dsp:nvSpPr>
      <dsp:spPr>
        <a:xfrm>
          <a:off x="0" y="2697240"/>
          <a:ext cx="5333999" cy="11547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proportion was set at 5/85, which meant any increase in spending in England, Wales gets 5/85's of that increase. </a:t>
          </a:r>
        </a:p>
      </dsp:txBody>
      <dsp:txXfrm>
        <a:off x="56372" y="2753612"/>
        <a:ext cx="5221255" cy="1042045"/>
      </dsp:txXfrm>
    </dsp:sp>
    <dsp:sp modelId="{D1724D35-568B-4369-A6BC-B0DD9CA34648}">
      <dsp:nvSpPr>
        <dsp:cNvPr id="0" name=""/>
        <dsp:cNvSpPr/>
      </dsp:nvSpPr>
      <dsp:spPr>
        <a:xfrm>
          <a:off x="0" y="3912510"/>
          <a:ext cx="5333999" cy="11547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This has been slightly adjusted over time. </a:t>
          </a:r>
        </a:p>
      </dsp:txBody>
      <dsp:txXfrm>
        <a:off x="56372" y="3968882"/>
        <a:ext cx="5221255" cy="1042045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CFCDA3-6B2E-42B3-9A4E-F94613FD9E08}">
      <dsp:nvSpPr>
        <dsp:cNvPr id="0" name=""/>
        <dsp:cNvSpPr/>
      </dsp:nvSpPr>
      <dsp:spPr>
        <a:xfrm>
          <a:off x="3462" y="473709"/>
          <a:ext cx="1874907" cy="11249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Stalling life expectancy and widening health inequalities</a:t>
          </a:r>
        </a:p>
      </dsp:txBody>
      <dsp:txXfrm>
        <a:off x="3462" y="473709"/>
        <a:ext cx="1874907" cy="1124944"/>
      </dsp:txXfrm>
    </dsp:sp>
    <dsp:sp modelId="{B664FC61-3004-4892-BE57-B072F8CE105B}">
      <dsp:nvSpPr>
        <dsp:cNvPr id="0" name=""/>
        <dsp:cNvSpPr/>
      </dsp:nvSpPr>
      <dsp:spPr>
        <a:xfrm>
          <a:off x="2065860" y="473709"/>
          <a:ext cx="1874907" cy="11249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Unequal burden of preventable ill health/premature death</a:t>
          </a:r>
        </a:p>
      </dsp:txBody>
      <dsp:txXfrm>
        <a:off x="2065860" y="473709"/>
        <a:ext cx="1874907" cy="1124944"/>
      </dsp:txXfrm>
    </dsp:sp>
    <dsp:sp modelId="{F59D7017-A48B-4AE8-A1FF-99EA31E24A5A}">
      <dsp:nvSpPr>
        <dsp:cNvPr id="0" name=""/>
        <dsp:cNvSpPr/>
      </dsp:nvSpPr>
      <dsp:spPr>
        <a:xfrm>
          <a:off x="4128258" y="473709"/>
          <a:ext cx="1874907" cy="112494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Living longer with major health issues</a:t>
          </a:r>
        </a:p>
      </dsp:txBody>
      <dsp:txXfrm>
        <a:off x="4128258" y="473709"/>
        <a:ext cx="1874907" cy="1124944"/>
      </dsp:txXfrm>
    </dsp:sp>
    <dsp:sp modelId="{054B1B1A-4C05-45DE-B92B-53DCCAB8D448}">
      <dsp:nvSpPr>
        <dsp:cNvPr id="0" name=""/>
        <dsp:cNvSpPr/>
      </dsp:nvSpPr>
      <dsp:spPr>
        <a:xfrm>
          <a:off x="6190656" y="473709"/>
          <a:ext cx="1874907" cy="112494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Unmet needs for social care services are increasing</a:t>
          </a:r>
        </a:p>
      </dsp:txBody>
      <dsp:txXfrm>
        <a:off x="6190656" y="473709"/>
        <a:ext cx="1874907" cy="1124944"/>
      </dsp:txXfrm>
    </dsp:sp>
    <dsp:sp modelId="{AAC64171-F1C0-4F32-9F22-30D531FA7212}">
      <dsp:nvSpPr>
        <dsp:cNvPr id="0" name=""/>
        <dsp:cNvSpPr/>
      </dsp:nvSpPr>
      <dsp:spPr>
        <a:xfrm>
          <a:off x="8253054" y="473709"/>
          <a:ext cx="1874907" cy="112494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 decade of underinvestment</a:t>
          </a:r>
        </a:p>
      </dsp:txBody>
      <dsp:txXfrm>
        <a:off x="8253054" y="473709"/>
        <a:ext cx="1874907" cy="1124944"/>
      </dsp:txXfrm>
    </dsp:sp>
    <dsp:sp modelId="{C871237F-A796-4E85-AAF2-B563177594BC}">
      <dsp:nvSpPr>
        <dsp:cNvPr id="0" name=""/>
        <dsp:cNvSpPr/>
      </dsp:nvSpPr>
      <dsp:spPr>
        <a:xfrm>
          <a:off x="1034661" y="1786144"/>
          <a:ext cx="1874907" cy="11249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Lack of capacity in the system</a:t>
          </a:r>
        </a:p>
      </dsp:txBody>
      <dsp:txXfrm>
        <a:off x="1034661" y="1786144"/>
        <a:ext cx="1874907" cy="1124944"/>
      </dsp:txXfrm>
    </dsp:sp>
    <dsp:sp modelId="{D4A33CEE-2A82-46C2-AB77-E7500D2DC696}">
      <dsp:nvSpPr>
        <dsp:cNvPr id="0" name=""/>
        <dsp:cNvSpPr/>
      </dsp:nvSpPr>
      <dsp:spPr>
        <a:xfrm>
          <a:off x="3097059" y="1786144"/>
          <a:ext cx="1874907" cy="11249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Persistent staff shortages with stress and burnout high</a:t>
          </a:r>
        </a:p>
      </dsp:txBody>
      <dsp:txXfrm>
        <a:off x="3097059" y="1786144"/>
        <a:ext cx="1874907" cy="1124944"/>
      </dsp:txXfrm>
    </dsp:sp>
    <dsp:sp modelId="{DBD53831-1C7F-4229-A0E9-7BA2416585AF}">
      <dsp:nvSpPr>
        <dsp:cNvPr id="0" name=""/>
        <dsp:cNvSpPr/>
      </dsp:nvSpPr>
      <dsp:spPr>
        <a:xfrm>
          <a:off x="5159457" y="1786144"/>
          <a:ext cx="1874907" cy="112494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Low NHS public satisfaction</a:t>
          </a:r>
        </a:p>
      </dsp:txBody>
      <dsp:txXfrm>
        <a:off x="5159457" y="1786144"/>
        <a:ext cx="1874907" cy="1124944"/>
      </dsp:txXfrm>
    </dsp:sp>
    <dsp:sp modelId="{3719EE82-FBE5-4E25-92AE-5397CFE45A11}">
      <dsp:nvSpPr>
        <dsp:cNvPr id="0" name=""/>
        <dsp:cNvSpPr/>
      </dsp:nvSpPr>
      <dsp:spPr>
        <a:xfrm>
          <a:off x="7221855" y="1786144"/>
          <a:ext cx="1874907" cy="112494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Repeated overlooking of social care services.</a:t>
          </a:r>
        </a:p>
      </dsp:txBody>
      <dsp:txXfrm>
        <a:off x="7221855" y="1786144"/>
        <a:ext cx="1874907" cy="112494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9410CD-6945-4901-8B26-E41D04091E1A}">
      <dsp:nvSpPr>
        <dsp:cNvPr id="0" name=""/>
        <dsp:cNvSpPr/>
      </dsp:nvSpPr>
      <dsp:spPr>
        <a:xfrm>
          <a:off x="0" y="9659"/>
          <a:ext cx="5333999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Secondary care is services which generally will need a referral from a GP.</a:t>
          </a:r>
        </a:p>
      </dsp:txBody>
      <dsp:txXfrm>
        <a:off x="40780" y="50439"/>
        <a:ext cx="5252439" cy="753819"/>
      </dsp:txXfrm>
    </dsp:sp>
    <dsp:sp modelId="{BB4EE765-5258-46CD-A457-DABA887C3FDE}">
      <dsp:nvSpPr>
        <dsp:cNvPr id="0" name=""/>
        <dsp:cNvSpPr/>
      </dsp:nvSpPr>
      <dsp:spPr>
        <a:xfrm>
          <a:off x="0" y="905519"/>
          <a:ext cx="5333999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What could this mean for mental health care?</a:t>
          </a:r>
        </a:p>
      </dsp:txBody>
      <dsp:txXfrm>
        <a:off x="40780" y="946299"/>
        <a:ext cx="5252439" cy="753819"/>
      </dsp:txXfrm>
    </dsp:sp>
    <dsp:sp modelId="{AA9B6248-7DFF-412A-92B7-2A4FE17A16C3}">
      <dsp:nvSpPr>
        <dsp:cNvPr id="0" name=""/>
        <dsp:cNvSpPr/>
      </dsp:nvSpPr>
      <dsp:spPr>
        <a:xfrm>
          <a:off x="0" y="1801379"/>
          <a:ext cx="5333999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Community Mental Health Teams</a:t>
          </a:r>
        </a:p>
      </dsp:txBody>
      <dsp:txXfrm>
        <a:off x="40780" y="1842159"/>
        <a:ext cx="5252439" cy="753819"/>
      </dsp:txXfrm>
    </dsp:sp>
    <dsp:sp modelId="{B8C0B2C1-C2A6-4A60-B704-D315B6E52630}">
      <dsp:nvSpPr>
        <dsp:cNvPr id="0" name=""/>
        <dsp:cNvSpPr/>
      </dsp:nvSpPr>
      <dsp:spPr>
        <a:xfrm>
          <a:off x="0" y="2697240"/>
          <a:ext cx="5333999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Psychotherapy</a:t>
          </a:r>
        </a:p>
      </dsp:txBody>
      <dsp:txXfrm>
        <a:off x="40780" y="2738020"/>
        <a:ext cx="5252439" cy="753819"/>
      </dsp:txXfrm>
    </dsp:sp>
    <dsp:sp modelId="{45CF8E84-6E02-404A-B93E-CAA93FF0606A}">
      <dsp:nvSpPr>
        <dsp:cNvPr id="0" name=""/>
        <dsp:cNvSpPr/>
      </dsp:nvSpPr>
      <dsp:spPr>
        <a:xfrm>
          <a:off x="0" y="3593100"/>
          <a:ext cx="5333999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Crisis resolution</a:t>
          </a:r>
        </a:p>
      </dsp:txBody>
      <dsp:txXfrm>
        <a:off x="40780" y="3633880"/>
        <a:ext cx="5252439" cy="753819"/>
      </dsp:txXfrm>
    </dsp:sp>
    <dsp:sp modelId="{2F9BF20E-07F8-4C01-9E61-371462B1B275}">
      <dsp:nvSpPr>
        <dsp:cNvPr id="0" name=""/>
        <dsp:cNvSpPr/>
      </dsp:nvSpPr>
      <dsp:spPr>
        <a:xfrm>
          <a:off x="0" y="4488960"/>
          <a:ext cx="5333999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Home teams</a:t>
          </a:r>
        </a:p>
      </dsp:txBody>
      <dsp:txXfrm>
        <a:off x="40780" y="4529740"/>
        <a:ext cx="5252439" cy="753819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5EBF18-40EA-4430-A485-4E6037AC80F3}">
      <dsp:nvSpPr>
        <dsp:cNvPr id="0" name=""/>
        <dsp:cNvSpPr/>
      </dsp:nvSpPr>
      <dsp:spPr>
        <a:xfrm>
          <a:off x="0" y="276779"/>
          <a:ext cx="5333999" cy="15397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Serotonin has long been thought to be a mediating chemical in depression. </a:t>
          </a:r>
        </a:p>
      </dsp:txBody>
      <dsp:txXfrm>
        <a:off x="75163" y="351942"/>
        <a:ext cx="5183673" cy="1389393"/>
      </dsp:txXfrm>
    </dsp:sp>
    <dsp:sp modelId="{2F5DFFEA-A602-46B9-B9E8-4BCE0ABC627A}">
      <dsp:nvSpPr>
        <dsp:cNvPr id="0" name=""/>
        <dsp:cNvSpPr/>
      </dsp:nvSpPr>
      <dsp:spPr>
        <a:xfrm>
          <a:off x="0" y="1897140"/>
          <a:ext cx="5333999" cy="15397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This 'chemical imbalance' theory is widely believed. </a:t>
          </a:r>
        </a:p>
      </dsp:txBody>
      <dsp:txXfrm>
        <a:off x="75163" y="1972303"/>
        <a:ext cx="5183673" cy="1389393"/>
      </dsp:txXfrm>
    </dsp:sp>
    <dsp:sp modelId="{1BB4B8B8-442C-4756-9A85-018F56C54B40}">
      <dsp:nvSpPr>
        <dsp:cNvPr id="0" name=""/>
        <dsp:cNvSpPr/>
      </dsp:nvSpPr>
      <dsp:spPr>
        <a:xfrm>
          <a:off x="0" y="3517500"/>
          <a:ext cx="5333999" cy="15397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It is considered as the 'dominant cultural story of depression aetiology' (France et al., 2007). </a:t>
          </a:r>
        </a:p>
      </dsp:txBody>
      <dsp:txXfrm>
        <a:off x="75163" y="3592663"/>
        <a:ext cx="5183673" cy="1389393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547EF4-62D3-4BEA-9242-9BF805886FFE}">
      <dsp:nvSpPr>
        <dsp:cNvPr id="0" name=""/>
        <dsp:cNvSpPr/>
      </dsp:nvSpPr>
      <dsp:spPr>
        <a:xfrm>
          <a:off x="0" y="51554"/>
          <a:ext cx="5333999" cy="125804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Contentious debates around genetic influences on depression.</a:t>
          </a:r>
        </a:p>
      </dsp:txBody>
      <dsp:txXfrm>
        <a:off x="61413" y="112967"/>
        <a:ext cx="5211173" cy="1135216"/>
      </dsp:txXfrm>
    </dsp:sp>
    <dsp:sp modelId="{01AAC962-9114-4103-984E-5039D20A2C5C}">
      <dsp:nvSpPr>
        <dsp:cNvPr id="0" name=""/>
        <dsp:cNvSpPr/>
      </dsp:nvSpPr>
      <dsp:spPr>
        <a:xfrm>
          <a:off x="0" y="1375837"/>
          <a:ext cx="5333999" cy="125804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Brain imaging showing more than JUST serotonin being involved!</a:t>
          </a:r>
        </a:p>
      </dsp:txBody>
      <dsp:txXfrm>
        <a:off x="61413" y="1437250"/>
        <a:ext cx="5211173" cy="1135216"/>
      </dsp:txXfrm>
    </dsp:sp>
    <dsp:sp modelId="{D7CA2F48-7E1C-42E0-99BD-27FAD33B7AEC}">
      <dsp:nvSpPr>
        <dsp:cNvPr id="0" name=""/>
        <dsp:cNvSpPr/>
      </dsp:nvSpPr>
      <dsp:spPr>
        <a:xfrm>
          <a:off x="0" y="2700120"/>
          <a:ext cx="5333999" cy="125804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 rejection of single-neurological explanations, such as the serotonergenic system. </a:t>
          </a:r>
        </a:p>
      </dsp:txBody>
      <dsp:txXfrm>
        <a:off x="61413" y="2761533"/>
        <a:ext cx="5211173" cy="1135216"/>
      </dsp:txXfrm>
    </dsp:sp>
    <dsp:sp modelId="{ED93BCDC-A0BB-48EF-9E74-B5346569CAE0}">
      <dsp:nvSpPr>
        <dsp:cNvPr id="0" name=""/>
        <dsp:cNvSpPr/>
      </dsp:nvSpPr>
      <dsp:spPr>
        <a:xfrm>
          <a:off x="0" y="4024402"/>
          <a:ext cx="5333999" cy="125804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Consideration of multiple brain systems and areas, PFC, amygdala, hippocampus.</a:t>
          </a:r>
        </a:p>
      </dsp:txBody>
      <dsp:txXfrm>
        <a:off x="61413" y="4085815"/>
        <a:ext cx="5211173" cy="1135216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F6268B-41C7-4762-BC5C-D081BE76DB17}">
      <dsp:nvSpPr>
        <dsp:cNvPr id="0" name=""/>
        <dsp:cNvSpPr/>
      </dsp:nvSpPr>
      <dsp:spPr>
        <a:xfrm>
          <a:off x="653462" y="139899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1DD2F3-99F0-4ECB-A0F3-9EDEE78A0D03}">
      <dsp:nvSpPr>
        <dsp:cNvPr id="0" name=""/>
        <dsp:cNvSpPr/>
      </dsp:nvSpPr>
      <dsp:spPr>
        <a:xfrm>
          <a:off x="1041025" y="527461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8FA4F9-AC44-4973-B0ED-80ABDE03EA82}">
      <dsp:nvSpPr>
        <dsp:cNvPr id="0" name=""/>
        <dsp:cNvSpPr/>
      </dsp:nvSpPr>
      <dsp:spPr>
        <a:xfrm>
          <a:off x="72118" y="2524899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300" kern="1200"/>
            <a:t>Acupuncture </a:t>
          </a:r>
        </a:p>
      </dsp:txBody>
      <dsp:txXfrm>
        <a:off x="72118" y="2524899"/>
        <a:ext cx="2981250" cy="720000"/>
      </dsp:txXfrm>
    </dsp:sp>
    <dsp:sp modelId="{A17AA28F-C7D4-49E1-AECE-DD64EE7C02D5}">
      <dsp:nvSpPr>
        <dsp:cNvPr id="0" name=""/>
        <dsp:cNvSpPr/>
      </dsp:nvSpPr>
      <dsp:spPr>
        <a:xfrm>
          <a:off x="4156431" y="139899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ABA3ED-502D-4EF2-8389-A46DFAD269AD}">
      <dsp:nvSpPr>
        <dsp:cNvPr id="0" name=""/>
        <dsp:cNvSpPr/>
      </dsp:nvSpPr>
      <dsp:spPr>
        <a:xfrm>
          <a:off x="4543993" y="527461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9DC6AA-9ED9-4D38-96BF-F061339E5277}">
      <dsp:nvSpPr>
        <dsp:cNvPr id="0" name=""/>
        <dsp:cNvSpPr/>
      </dsp:nvSpPr>
      <dsp:spPr>
        <a:xfrm>
          <a:off x="3575087" y="2524899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300" kern="1200"/>
            <a:t>Yoga</a:t>
          </a:r>
        </a:p>
      </dsp:txBody>
      <dsp:txXfrm>
        <a:off x="3575087" y="2524899"/>
        <a:ext cx="2981250" cy="720000"/>
      </dsp:txXfrm>
    </dsp:sp>
    <dsp:sp modelId="{02F65405-6D81-4C9B-AEA1-018667E3D521}">
      <dsp:nvSpPr>
        <dsp:cNvPr id="0" name=""/>
        <dsp:cNvSpPr/>
      </dsp:nvSpPr>
      <dsp:spPr>
        <a:xfrm>
          <a:off x="7659400" y="139899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E96F05-AC05-4625-A4A1-22CE365D3058}">
      <dsp:nvSpPr>
        <dsp:cNvPr id="0" name=""/>
        <dsp:cNvSpPr/>
      </dsp:nvSpPr>
      <dsp:spPr>
        <a:xfrm>
          <a:off x="8046962" y="527461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414540-BBEA-4CD1-8FAB-8646304B0DA3}">
      <dsp:nvSpPr>
        <dsp:cNvPr id="0" name=""/>
        <dsp:cNvSpPr/>
      </dsp:nvSpPr>
      <dsp:spPr>
        <a:xfrm>
          <a:off x="7078056" y="2524899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300" kern="1200"/>
            <a:t>Art therapy</a:t>
          </a:r>
        </a:p>
      </dsp:txBody>
      <dsp:txXfrm>
        <a:off x="7078056" y="2524899"/>
        <a:ext cx="2981250" cy="720000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C894E3-EA51-447D-BC58-ED0B34D2057D}">
      <dsp:nvSpPr>
        <dsp:cNvPr id="0" name=""/>
        <dsp:cNvSpPr/>
      </dsp:nvSpPr>
      <dsp:spPr>
        <a:xfrm>
          <a:off x="2968" y="161802"/>
          <a:ext cx="2354764" cy="14128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High quality services</a:t>
          </a:r>
        </a:p>
      </dsp:txBody>
      <dsp:txXfrm>
        <a:off x="2968" y="161802"/>
        <a:ext cx="2354764" cy="1412858"/>
      </dsp:txXfrm>
    </dsp:sp>
    <dsp:sp modelId="{7C5DAAF4-DFB2-4D49-BEF9-D12B31834609}">
      <dsp:nvSpPr>
        <dsp:cNvPr id="0" name=""/>
        <dsp:cNvSpPr/>
      </dsp:nvSpPr>
      <dsp:spPr>
        <a:xfrm>
          <a:off x="2593209" y="161802"/>
          <a:ext cx="2354764" cy="14128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Stigma</a:t>
          </a:r>
        </a:p>
      </dsp:txBody>
      <dsp:txXfrm>
        <a:off x="2593209" y="161802"/>
        <a:ext cx="2354764" cy="1412858"/>
      </dsp:txXfrm>
    </dsp:sp>
    <dsp:sp modelId="{C9ED173A-DE61-40CB-91CE-D8CA96455CE7}">
      <dsp:nvSpPr>
        <dsp:cNvPr id="0" name=""/>
        <dsp:cNvSpPr/>
      </dsp:nvSpPr>
      <dsp:spPr>
        <a:xfrm>
          <a:off x="5183450" y="161802"/>
          <a:ext cx="2354764" cy="14128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Human resource shortages</a:t>
          </a:r>
        </a:p>
      </dsp:txBody>
      <dsp:txXfrm>
        <a:off x="5183450" y="161802"/>
        <a:ext cx="2354764" cy="1412858"/>
      </dsp:txXfrm>
    </dsp:sp>
    <dsp:sp modelId="{E920C6D7-5694-472F-9331-302CD648F706}">
      <dsp:nvSpPr>
        <dsp:cNvPr id="0" name=""/>
        <dsp:cNvSpPr/>
      </dsp:nvSpPr>
      <dsp:spPr>
        <a:xfrm>
          <a:off x="7773692" y="161802"/>
          <a:ext cx="2354764" cy="141285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Waiting times</a:t>
          </a:r>
        </a:p>
      </dsp:txBody>
      <dsp:txXfrm>
        <a:off x="7773692" y="161802"/>
        <a:ext cx="2354764" cy="1412858"/>
      </dsp:txXfrm>
    </dsp:sp>
    <dsp:sp modelId="{6587889B-FB0F-4A3F-B886-F5CDD388CFD7}">
      <dsp:nvSpPr>
        <dsp:cNvPr id="0" name=""/>
        <dsp:cNvSpPr/>
      </dsp:nvSpPr>
      <dsp:spPr>
        <a:xfrm>
          <a:off x="1298088" y="1810137"/>
          <a:ext cx="2354764" cy="141285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Fragmented models</a:t>
          </a:r>
        </a:p>
      </dsp:txBody>
      <dsp:txXfrm>
        <a:off x="1298088" y="1810137"/>
        <a:ext cx="2354764" cy="1412858"/>
      </dsp:txXfrm>
    </dsp:sp>
    <dsp:sp modelId="{39C48C43-58FE-478B-BCD9-EEB09E04A66F}">
      <dsp:nvSpPr>
        <dsp:cNvPr id="0" name=""/>
        <dsp:cNvSpPr/>
      </dsp:nvSpPr>
      <dsp:spPr>
        <a:xfrm>
          <a:off x="3888330" y="1810137"/>
          <a:ext cx="2354764" cy="14128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Lack of research capacity</a:t>
          </a:r>
        </a:p>
      </dsp:txBody>
      <dsp:txXfrm>
        <a:off x="3888330" y="1810137"/>
        <a:ext cx="2354764" cy="1412858"/>
      </dsp:txXfrm>
    </dsp:sp>
    <dsp:sp modelId="{484463F1-4449-44B3-95D2-7075BF9F3CC7}">
      <dsp:nvSpPr>
        <dsp:cNvPr id="0" name=""/>
        <dsp:cNvSpPr/>
      </dsp:nvSpPr>
      <dsp:spPr>
        <a:xfrm>
          <a:off x="6478571" y="1810137"/>
          <a:ext cx="2354764" cy="14128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Policy change</a:t>
          </a:r>
        </a:p>
      </dsp:txBody>
      <dsp:txXfrm>
        <a:off x="6478571" y="1810137"/>
        <a:ext cx="2354764" cy="1412858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ED52C9-AF0C-4C2A-99CD-E0C80CF2DED5}">
      <dsp:nvSpPr>
        <dsp:cNvPr id="0" name=""/>
        <dsp:cNvSpPr/>
      </dsp:nvSpPr>
      <dsp:spPr>
        <a:xfrm>
          <a:off x="805924" y="508256"/>
          <a:ext cx="1256817" cy="125681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BBD3DA-BD2D-47B8-A416-2B4E3BED3F48}">
      <dsp:nvSpPr>
        <dsp:cNvPr id="0" name=""/>
        <dsp:cNvSpPr/>
      </dsp:nvSpPr>
      <dsp:spPr>
        <a:xfrm>
          <a:off x="1073770" y="776103"/>
          <a:ext cx="721124" cy="7211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6F1042-8B18-4D59-AE56-806E699EF7F1}">
      <dsp:nvSpPr>
        <dsp:cNvPr id="0" name=""/>
        <dsp:cNvSpPr/>
      </dsp:nvSpPr>
      <dsp:spPr>
        <a:xfrm>
          <a:off x="404154" y="2156542"/>
          <a:ext cx="20603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Awareness</a:t>
          </a:r>
        </a:p>
      </dsp:txBody>
      <dsp:txXfrm>
        <a:off x="404154" y="2156542"/>
        <a:ext cx="2060357" cy="720000"/>
      </dsp:txXfrm>
    </dsp:sp>
    <dsp:sp modelId="{5D4C5875-B3CE-417D-980F-E1BD80F08DF3}">
      <dsp:nvSpPr>
        <dsp:cNvPr id="0" name=""/>
        <dsp:cNvSpPr/>
      </dsp:nvSpPr>
      <dsp:spPr>
        <a:xfrm>
          <a:off x="3226843" y="508256"/>
          <a:ext cx="1256817" cy="125681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503828-1395-4F45-B000-41E22984F999}">
      <dsp:nvSpPr>
        <dsp:cNvPr id="0" name=""/>
        <dsp:cNvSpPr/>
      </dsp:nvSpPr>
      <dsp:spPr>
        <a:xfrm>
          <a:off x="3494690" y="776103"/>
          <a:ext cx="721124" cy="7211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D398AE-BF5A-4CF3-87F4-6F14D257EA79}">
      <dsp:nvSpPr>
        <dsp:cNvPr id="0" name=""/>
        <dsp:cNvSpPr/>
      </dsp:nvSpPr>
      <dsp:spPr>
        <a:xfrm>
          <a:off x="2825074" y="2156542"/>
          <a:ext cx="20603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Growing acceptance</a:t>
          </a:r>
        </a:p>
      </dsp:txBody>
      <dsp:txXfrm>
        <a:off x="2825074" y="2156542"/>
        <a:ext cx="2060357" cy="720000"/>
      </dsp:txXfrm>
    </dsp:sp>
    <dsp:sp modelId="{EA4FB3D0-001F-4370-ACC5-0D0758E7CCAC}">
      <dsp:nvSpPr>
        <dsp:cNvPr id="0" name=""/>
        <dsp:cNvSpPr/>
      </dsp:nvSpPr>
      <dsp:spPr>
        <a:xfrm>
          <a:off x="5647763" y="508256"/>
          <a:ext cx="1256817" cy="125681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00ED3A-AECE-44DA-85DE-9F88B3597C32}">
      <dsp:nvSpPr>
        <dsp:cNvPr id="0" name=""/>
        <dsp:cNvSpPr/>
      </dsp:nvSpPr>
      <dsp:spPr>
        <a:xfrm>
          <a:off x="5915609" y="776103"/>
          <a:ext cx="721124" cy="7211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1E782F-63B4-4D19-BE60-478FA636948C}">
      <dsp:nvSpPr>
        <dsp:cNvPr id="0" name=""/>
        <dsp:cNvSpPr/>
      </dsp:nvSpPr>
      <dsp:spPr>
        <a:xfrm>
          <a:off x="5245993" y="2156542"/>
          <a:ext cx="20603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Existing guidance and policy</a:t>
          </a:r>
        </a:p>
      </dsp:txBody>
      <dsp:txXfrm>
        <a:off x="5245993" y="2156542"/>
        <a:ext cx="2060357" cy="720000"/>
      </dsp:txXfrm>
    </dsp:sp>
    <dsp:sp modelId="{729B81D5-C0B0-45E9-9FF6-8DB23D9DE895}">
      <dsp:nvSpPr>
        <dsp:cNvPr id="0" name=""/>
        <dsp:cNvSpPr/>
      </dsp:nvSpPr>
      <dsp:spPr>
        <a:xfrm>
          <a:off x="8068682" y="508256"/>
          <a:ext cx="1256817" cy="1256817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114559-F9B7-4EB9-895C-F215C1D3F639}">
      <dsp:nvSpPr>
        <dsp:cNvPr id="0" name=""/>
        <dsp:cNvSpPr/>
      </dsp:nvSpPr>
      <dsp:spPr>
        <a:xfrm>
          <a:off x="8336529" y="776103"/>
          <a:ext cx="721124" cy="7211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DD0175-B79E-46A0-A2AD-70DF9C24292E}">
      <dsp:nvSpPr>
        <dsp:cNvPr id="0" name=""/>
        <dsp:cNvSpPr/>
      </dsp:nvSpPr>
      <dsp:spPr>
        <a:xfrm>
          <a:off x="7666913" y="2156542"/>
          <a:ext cx="206035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Artificial Intelligence</a:t>
          </a:r>
        </a:p>
      </dsp:txBody>
      <dsp:txXfrm>
        <a:off x="7666913" y="2156542"/>
        <a:ext cx="2060357" cy="720000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8CF416-0EA7-414B-8FF6-DC639EAB26FC}">
      <dsp:nvSpPr>
        <dsp:cNvPr id="0" name=""/>
        <dsp:cNvSpPr/>
      </dsp:nvSpPr>
      <dsp:spPr>
        <a:xfrm>
          <a:off x="2103728" y="4899"/>
          <a:ext cx="2024437" cy="2024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E8AD2C-F2E8-4300-9545-BC05648E2ED7}">
      <dsp:nvSpPr>
        <dsp:cNvPr id="0" name=""/>
        <dsp:cNvSpPr/>
      </dsp:nvSpPr>
      <dsp:spPr>
        <a:xfrm>
          <a:off x="2535165" y="436336"/>
          <a:ext cx="1161562" cy="1161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4FB7E-888B-4AB5-9020-890E9799EC01}">
      <dsp:nvSpPr>
        <dsp:cNvPr id="0" name=""/>
        <dsp:cNvSpPr/>
      </dsp:nvSpPr>
      <dsp:spPr>
        <a:xfrm>
          <a:off x="1456571" y="2659899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How can we work ethically, knowing all these trends might be coming?</a:t>
          </a:r>
        </a:p>
      </dsp:txBody>
      <dsp:txXfrm>
        <a:off x="1456571" y="2659899"/>
        <a:ext cx="3318750" cy="720000"/>
      </dsp:txXfrm>
    </dsp:sp>
    <dsp:sp modelId="{2DAC7DE1-927E-4D2E-8A90-932781EAD486}">
      <dsp:nvSpPr>
        <dsp:cNvPr id="0" name=""/>
        <dsp:cNvSpPr/>
      </dsp:nvSpPr>
      <dsp:spPr>
        <a:xfrm>
          <a:off x="6003259" y="4899"/>
          <a:ext cx="2024437" cy="2024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860FA2-3F44-436B-BBBB-5112ACB2BB23}">
      <dsp:nvSpPr>
        <dsp:cNvPr id="0" name=""/>
        <dsp:cNvSpPr/>
      </dsp:nvSpPr>
      <dsp:spPr>
        <a:xfrm>
          <a:off x="6434696" y="436336"/>
          <a:ext cx="1161562" cy="1161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DE1C15-2885-4B42-9928-4FC650031079}">
      <dsp:nvSpPr>
        <dsp:cNvPr id="0" name=""/>
        <dsp:cNvSpPr/>
      </dsp:nvSpPr>
      <dsp:spPr>
        <a:xfrm>
          <a:off x="5356103" y="2659899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What must we be cautious of?</a:t>
          </a:r>
        </a:p>
      </dsp:txBody>
      <dsp:txXfrm>
        <a:off x="5356103" y="2659899"/>
        <a:ext cx="3318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70120-CDFC-48DE-A6EA-6DEEDD0E436A}" type="datetimeFigureOut">
              <a:rPr lang="en-US" dirty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02900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9FAAF-C467-4C93-8ECD-39AF5A14D498}" type="datetimeFigureOut">
              <a:rPr lang="en-US" dirty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695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7E480-B2BA-4553-A144-61E7F75833ED}" type="datetimeFigureOut">
              <a:rPr lang="en-US" dirty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080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E682A-6B53-4B08-AE4D-4C5E659103CC}" type="datetimeFigureOut">
              <a:rPr lang="en-US" dirty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668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9F0F6-BEBB-4894-ABB2-75C5CBE0DDB9}" type="datetimeFigureOut">
              <a:rPr lang="en-US" dirty="0"/>
              <a:t>10/20/2025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3283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E9E5F-17D9-4A30-9DA3-64E46A6DF111}" type="datetimeFigureOut">
              <a:rPr lang="en-US" dirty="0"/>
              <a:t>10/20/2025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582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AC5F0-3BC3-4718-BCCA-24B5655EC864}" type="datetimeFigureOut">
              <a:rPr lang="en-US" dirty="0"/>
              <a:t>10/20/2025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501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BD81-465B-40F2-9A54-9DF3B12AF598}" type="datetimeFigureOut">
              <a:rPr lang="en-US" dirty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947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B3CEF-64EF-4C43-9530-8E9CBFD2CAD1}" type="datetimeFigureOut">
              <a:rPr lang="en-US" dirty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028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F5BA7-0A17-4D30-9B66-E29324151C73}" type="datetimeFigureOut">
              <a:rPr lang="en-US" dirty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152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BB1B-D40A-4DB9-B3DE-BAAE675B83CD}" type="datetimeFigureOut">
              <a:rPr lang="en-US" dirty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665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B70A3DFD-A535-46B2-84C1-61DC8B16A904}" type="datetimeFigureOut">
              <a:rPr lang="en-US" dirty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196A61CA-0502-4EE4-9724-96EA822543E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7254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3840">
          <p15:clr>
            <a:srgbClr val="F26B43"/>
          </p15:clr>
        </p15:guide>
        <p15:guide id="3" pos="7200">
          <p15:clr>
            <a:srgbClr val="F26B43"/>
          </p15:clr>
        </p15:guide>
        <p15:guide id="4" pos="6720">
          <p15:clr>
            <a:srgbClr val="F26B43"/>
          </p15:clr>
        </p15:guide>
        <p15:guide id="16" pos="480">
          <p15:clr>
            <a:srgbClr val="F26B43"/>
          </p15:clr>
        </p15:guide>
        <p15:guide id="23" orient="horz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sv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4" Type="http://schemas.openxmlformats.org/officeDocument/2006/relationships/diagramLayout" Target="../diagrams/layout2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5.xml"/><Relationship Id="rId7" Type="http://schemas.microsoft.com/office/2007/relationships/diagramDrawing" Target="../diagrams/drawing25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5.xml"/><Relationship Id="rId5" Type="http://schemas.openxmlformats.org/officeDocument/2006/relationships/diagramQuickStyle" Target="../diagrams/quickStyle25.xml"/><Relationship Id="rId4" Type="http://schemas.openxmlformats.org/officeDocument/2006/relationships/diagramLayout" Target="../diagrams/layout2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_icedDpCO8" TargetMode="Externa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6.xml"/><Relationship Id="rId7" Type="http://schemas.microsoft.com/office/2007/relationships/diagramDrawing" Target="../diagrams/drawing26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6.xml"/><Relationship Id="rId5" Type="http://schemas.openxmlformats.org/officeDocument/2006/relationships/diagramQuickStyle" Target="../diagrams/quickStyle26.xml"/><Relationship Id="rId4" Type="http://schemas.openxmlformats.org/officeDocument/2006/relationships/diagramLayout" Target="../diagrams/layout26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7.xml"/><Relationship Id="rId7" Type="http://schemas.microsoft.com/office/2007/relationships/diagramDrawing" Target="../diagrams/drawing27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7.xml"/><Relationship Id="rId5" Type="http://schemas.openxmlformats.org/officeDocument/2006/relationships/diagramQuickStyle" Target="../diagrams/quickStyle27.xml"/><Relationship Id="rId4" Type="http://schemas.openxmlformats.org/officeDocument/2006/relationships/diagramLayout" Target="../diagrams/layout2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8.xml"/><Relationship Id="rId7" Type="http://schemas.microsoft.com/office/2007/relationships/diagramDrawing" Target="../diagrams/drawing28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8.xml"/><Relationship Id="rId5" Type="http://schemas.openxmlformats.org/officeDocument/2006/relationships/diagramQuickStyle" Target="../diagrams/quickStyle28.xml"/><Relationship Id="rId4" Type="http://schemas.openxmlformats.org/officeDocument/2006/relationships/diagramLayout" Target="../diagrams/layout28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E392BCD-1ED8-D6BD-6914-4AC2FF8038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1" y="1181101"/>
            <a:ext cx="4953000" cy="224789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Service Provision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81374" y="4541983"/>
            <a:ext cx="3167626" cy="1280159"/>
          </a:xfrm>
        </p:spPr>
        <p:txBody>
          <a:bodyPr anchor="b">
            <a:normAutofit/>
          </a:bodyPr>
          <a:lstStyle/>
          <a:p>
            <a:pPr algn="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D3D3A-692B-E7FB-8978-15E6AF5EC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 anchor="b">
            <a:normAutofit/>
          </a:bodyPr>
          <a:lstStyle/>
          <a:p>
            <a:r>
              <a:rPr lang="en-US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6E461C-D146-72B1-F447-4962C72194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Aim: To give an overview of the variety of provisions for mental health.</a:t>
            </a:r>
          </a:p>
          <a:p>
            <a:r>
              <a:rPr lang="en-US"/>
              <a:t>Discuss the differences between public, private and third sector provision.</a:t>
            </a:r>
          </a:p>
          <a:p>
            <a:r>
              <a:rPr lang="en-US"/>
              <a:t>Highlight key changes in provision over time. </a:t>
            </a:r>
          </a:p>
          <a:p>
            <a:r>
              <a:rPr lang="en-US"/>
              <a:t>Discuss the functional structure of the systems in place in the U.K.</a:t>
            </a:r>
          </a:p>
          <a:p>
            <a:r>
              <a:rPr lang="en-US"/>
              <a:t>Discuss future areas for development.</a:t>
            </a:r>
          </a:p>
          <a:p>
            <a:endParaRPr lang="en-US"/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5FE06EC7-F0D5-9E93-A06F-29142695AD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4848" b="-16"/>
          <a:stretch/>
        </p:blipFill>
        <p:spPr>
          <a:xfrm>
            <a:off x="6172200" y="2135565"/>
            <a:ext cx="4495800" cy="3960435"/>
          </a:xfrm>
          <a:prstGeom prst="rect">
            <a:avLst/>
          </a:prstGeom>
          <a:noFill/>
        </p:spPr>
      </p:pic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0D0ACDFE-0DDA-C009-0C0E-7887FF005F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074693FB-9181-4844-82F3-D4C8E919C183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CB4DF534-6C89-AC9E-2CC5-CD8E418BAF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CE12C5CC-0309-AEB5-B6A9-9AE675769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210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6E5C6-BAA1-5C5F-AC41-3E3B50A5D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Service Provision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F5611D-F0C4-17CA-1D25-ABE9C745DC2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15814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FF513-CD51-4A05-AD9C-D09D177D4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3351530" cy="499533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Public sector: What?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34D205-95B1-9EE5-A17D-93A9F85C5C2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67509" y="804671"/>
          <a:ext cx="5886291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98913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C87EF-F071-F3F1-CE9B-8067D5443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3351530" cy="499533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Public sector: History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18B93F-1EEE-F392-A8B9-2FBED63134F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67509" y="804671"/>
          <a:ext cx="5886291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68340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88286-61D3-C0C8-4F3D-489A8F2FB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Public Sector: History</a:t>
            </a:r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C9D6E52-1AED-3795-F344-C37726F3476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33302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DDC5A-9989-A4E9-7C76-2C2224D38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Mental health care pre-1800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123A33-5FEF-1F60-283B-4D6A2BB8C1C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853521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4734A-594F-4FA7-12D3-AB985F22F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Asylums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585608-7904-6E9C-1FC1-44C57112366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243265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F404D-B208-BED9-DB3A-0310B494D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3351530" cy="499533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000000"/>
                </a:solidFill>
                <a:ea typeface="Calibri Light"/>
                <a:cs typeface="Calibri Light"/>
              </a:rPr>
              <a:t>Asylums</a:t>
            </a:r>
            <a:endParaRPr lang="en-US">
              <a:solidFill>
                <a:srgbClr val="000000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1C0D84-4734-A972-2072-B27570CDAD2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67509" y="804671"/>
          <a:ext cx="5886291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93480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BC7EB-E44A-BB8B-FFD2-9C7F945CB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6083" y="609600"/>
            <a:ext cx="3971143" cy="1456267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Asylums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2D13A-FAED-553B-F8FE-AC4F7EA0F0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6083" y="2142067"/>
            <a:ext cx="3971143" cy="3649133"/>
          </a:xfrm>
        </p:spPr>
        <p:txBody>
          <a:bodyPr>
            <a:normAutofit/>
          </a:bodyPr>
          <a:lstStyle/>
          <a:p>
            <a:r>
              <a:rPr lang="en-US">
                <a:ea typeface="Calibri"/>
                <a:cs typeface="Calibri"/>
              </a:rPr>
              <a:t>Three main types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Conglomerate – lots of different structures (Suffolk County Asylum)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Corridor – wards connected by long (¼ mile long) corridors (Colney Hatch Lunatic Asylum, Middlesex)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Pavilion – rows of male and female blocks (Leavesden Hospital, Hertfordshire)</a:t>
            </a:r>
          </a:p>
        </p:txBody>
      </p:sp>
      <p:pic>
        <p:nvPicPr>
          <p:cNvPr id="4" name="Picture 3" descr="An aerial view of a building&#10;&#10;Description automatically generated">
            <a:extLst>
              <a:ext uri="{FF2B5EF4-FFF2-40B4-BE49-F238E27FC236}">
                <a16:creationId xmlns:a16="http://schemas.microsoft.com/office/drawing/2014/main" id="{03179374-CA72-3899-A218-789346E8BE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150" r="11873" b="-1"/>
          <a:stretch/>
        </p:blipFill>
        <p:spPr>
          <a:xfrm>
            <a:off x="-3665" y="10"/>
            <a:ext cx="3056158" cy="2623343"/>
          </a:xfrm>
          <a:prstGeom prst="rect">
            <a:avLst/>
          </a:prstGeom>
        </p:spPr>
      </p:pic>
      <p:pic>
        <p:nvPicPr>
          <p:cNvPr id="6" name="Picture 5" descr="An aerial view of a hospital&#10;&#10;Description automatically generated">
            <a:extLst>
              <a:ext uri="{FF2B5EF4-FFF2-40B4-BE49-F238E27FC236}">
                <a16:creationId xmlns:a16="http://schemas.microsoft.com/office/drawing/2014/main" id="{7780F88F-7293-C938-5B99-2D0598964D6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242" r="13675" b="-4"/>
          <a:stretch/>
        </p:blipFill>
        <p:spPr>
          <a:xfrm>
            <a:off x="3052494" y="975"/>
            <a:ext cx="3056852" cy="2623353"/>
          </a:xfrm>
          <a:prstGeom prst="rect">
            <a:avLst/>
          </a:prstGeom>
        </p:spPr>
      </p:pic>
      <p:pic>
        <p:nvPicPr>
          <p:cNvPr id="5" name="Picture 4" descr="A drawing of a town&#10;&#10;Description automatically generated">
            <a:extLst>
              <a:ext uri="{FF2B5EF4-FFF2-40B4-BE49-F238E27FC236}">
                <a16:creationId xmlns:a16="http://schemas.microsoft.com/office/drawing/2014/main" id="{F26DA4D6-1A61-D3E4-BFA3-F7CB9A87EBF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9192"/>
          <a:stretch/>
        </p:blipFill>
        <p:spPr>
          <a:xfrm>
            <a:off x="-1590" y="2624328"/>
            <a:ext cx="6094411" cy="4233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3430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9B211-100A-FEB4-A14A-F09C03349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909" y="808055"/>
            <a:ext cx="3979205" cy="1453363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Asylums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55069-2F9B-A018-398F-CD4D8497B5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178" y="2261420"/>
            <a:ext cx="4002936" cy="3637935"/>
          </a:xfrm>
        </p:spPr>
        <p:txBody>
          <a:bodyPr>
            <a:normAutofit/>
          </a:bodyPr>
          <a:lstStyle/>
          <a:p>
            <a:r>
              <a:rPr lang="en-US">
                <a:ea typeface="Calibri"/>
                <a:cs typeface="Calibri"/>
              </a:rPr>
              <a:t>Self contained worlds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Some even had railways, the Epsom cluster in Surrey (5 asylums) were connected by one!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Farms, orchards, bowling greens, cricket pitches, walled gardens. 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Always a cemetery. 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High Royds Asylum Cemetery is now a memorial garden. </a:t>
            </a:r>
          </a:p>
        </p:txBody>
      </p:sp>
      <p:pic>
        <p:nvPicPr>
          <p:cNvPr id="4" name="Picture 3" descr="A map of a city&#10;&#10;Description automatically generated">
            <a:extLst>
              <a:ext uri="{FF2B5EF4-FFF2-40B4-BE49-F238E27FC236}">
                <a16:creationId xmlns:a16="http://schemas.microsoft.com/office/drawing/2014/main" id="{5A5ED806-C845-1FC0-3711-82B025AE7D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9752" y="1321100"/>
            <a:ext cx="6095593" cy="4053569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780375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08417-5E13-C140-3F4A-089889E62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Asylums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80439-11E4-00C4-7191-93B09DB5C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5806" y="2251587"/>
            <a:ext cx="3706762" cy="3972232"/>
          </a:xfrm>
        </p:spPr>
        <p:txBody>
          <a:bodyPr>
            <a:normAutofit/>
          </a:bodyPr>
          <a:lstStyle/>
          <a:p>
            <a:r>
              <a:rPr lang="en-US">
                <a:ea typeface="Calibri"/>
                <a:cs typeface="Calibri"/>
              </a:rPr>
              <a:t>Hope became confinement.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1806 – avg. 115 patients.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1900 – avg 1000+ patients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By 1900 there were eleven asylums in London alone. </a:t>
            </a:r>
          </a:p>
          <a:p>
            <a:pPr>
              <a:buClr>
                <a:srgbClr val="FFFFFF"/>
              </a:buClr>
            </a:pPr>
            <a:endParaRPr lang="en-US">
              <a:ea typeface="Calibri"/>
              <a:cs typeface="Calibri"/>
            </a:endParaRPr>
          </a:p>
        </p:txBody>
      </p:sp>
      <p:pic>
        <p:nvPicPr>
          <p:cNvPr id="4" name="Picture 3" descr="A group of people in a room&#10;&#10;Description automatically generated">
            <a:extLst>
              <a:ext uri="{FF2B5EF4-FFF2-40B4-BE49-F238E27FC236}">
                <a16:creationId xmlns:a16="http://schemas.microsoft.com/office/drawing/2014/main" id="{E98290E5-1DF9-01DA-D640-4AF29153C55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104" r="19381" b="-2"/>
          <a:stretch/>
        </p:blipFill>
        <p:spPr>
          <a:xfrm>
            <a:off x="20" y="975"/>
            <a:ext cx="75529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2242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C7335-8B7A-6FFB-EE31-193EE5DD4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565388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Bedlam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2613D-0913-897B-8D8D-2EF9406BE7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5806" y="1339193"/>
            <a:ext cx="3706762" cy="4884626"/>
          </a:xfrm>
        </p:spPr>
        <p:txBody>
          <a:bodyPr>
            <a:normAutofit fontScale="92500"/>
          </a:bodyPr>
          <a:lstStyle/>
          <a:p>
            <a:r>
              <a:rPr lang="en-US" sz="1700">
                <a:ea typeface="Calibri"/>
                <a:cs typeface="Calibri"/>
              </a:rPr>
              <a:t>The Priory of Saint Mary of Bethlehem, founded in 1247. </a:t>
            </a:r>
          </a:p>
          <a:p>
            <a:pPr>
              <a:buClr>
                <a:srgbClr val="FFFFFF"/>
              </a:buClr>
            </a:pPr>
            <a:r>
              <a:rPr lang="en-US" sz="1700">
                <a:ea typeface="Calibri"/>
                <a:cs typeface="Calibri"/>
              </a:rPr>
              <a:t>Run originally by monks to collect alms and support churches. </a:t>
            </a:r>
          </a:p>
          <a:p>
            <a:pPr>
              <a:buClr>
                <a:srgbClr val="FFFFFF"/>
              </a:buClr>
            </a:pPr>
            <a:r>
              <a:rPr lang="en-US" sz="1700">
                <a:ea typeface="Calibri"/>
                <a:cs typeface="Calibri"/>
              </a:rPr>
              <a:t>After Henry VIII dissolved the monasteries, this establishment was more focused on mental health. </a:t>
            </a:r>
          </a:p>
          <a:p>
            <a:pPr>
              <a:buClr>
                <a:srgbClr val="FFFFFF"/>
              </a:buClr>
            </a:pPr>
            <a:r>
              <a:rPr lang="en-US" sz="1700">
                <a:ea typeface="Calibri"/>
                <a:cs typeface="Calibri"/>
              </a:rPr>
              <a:t>Records date from 1403 of this, but are thought to go back to 1377.</a:t>
            </a:r>
          </a:p>
          <a:p>
            <a:pPr>
              <a:buClr>
                <a:srgbClr val="FFFFFF"/>
              </a:buClr>
            </a:pPr>
            <a:r>
              <a:rPr lang="en-US" sz="1700">
                <a:ea typeface="Calibri"/>
                <a:cs typeface="Calibri"/>
              </a:rPr>
              <a:t>The record shows six male 'inmates' alongside a record of four pairs of manacles, 11 chains, six locks and two pairs of stocks. </a:t>
            </a:r>
          </a:p>
        </p:txBody>
      </p:sp>
      <p:pic>
        <p:nvPicPr>
          <p:cNvPr id="4" name="Picture 3" descr="A drawing of a large building&#10;&#10;Description automatically generated">
            <a:extLst>
              <a:ext uri="{FF2B5EF4-FFF2-40B4-BE49-F238E27FC236}">
                <a16:creationId xmlns:a16="http://schemas.microsoft.com/office/drawing/2014/main" id="{EA2D066A-7C84-0B3B-EC2D-6CE29E82EBF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499" r="7901"/>
          <a:stretch/>
        </p:blipFill>
        <p:spPr>
          <a:xfrm>
            <a:off x="20" y="975"/>
            <a:ext cx="75529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76310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338B4-556A-0F73-A1BB-908913197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bedlam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4268E-6B96-C2DF-90EB-8559EFAEF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5806" y="2251587"/>
            <a:ext cx="3706762" cy="3972232"/>
          </a:xfrm>
        </p:spPr>
        <p:txBody>
          <a:bodyPr>
            <a:normAutofit/>
          </a:bodyPr>
          <a:lstStyle/>
          <a:p>
            <a:r>
              <a:rPr lang="en-US">
                <a:ea typeface="Calibri"/>
                <a:cs typeface="Calibri"/>
              </a:rPr>
              <a:t>By 1460, the site had transformed to a fully functioning hospital. 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Epilepsy, learning disabilities and dementia were considered to be lunacy at this time.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It is now known as </a:t>
            </a:r>
            <a:r>
              <a:rPr lang="en-US" err="1">
                <a:ea typeface="Calibri"/>
                <a:cs typeface="Calibri"/>
              </a:rPr>
              <a:t>Bethlem</a:t>
            </a:r>
            <a:r>
              <a:rPr lang="en-US">
                <a:ea typeface="Calibri"/>
                <a:cs typeface="Calibri"/>
              </a:rPr>
              <a:t> Royal Hospital, but is still famous for its dark history. </a:t>
            </a:r>
          </a:p>
        </p:txBody>
      </p:sp>
      <p:pic>
        <p:nvPicPr>
          <p:cNvPr id="4" name="Picture 3" descr="A drawing of people in a jail&#10;&#10;Description automatically generated">
            <a:extLst>
              <a:ext uri="{FF2B5EF4-FFF2-40B4-BE49-F238E27FC236}">
                <a16:creationId xmlns:a16="http://schemas.microsoft.com/office/drawing/2014/main" id="{32AC83F3-D75A-B755-64AB-5C0B3643096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7400"/>
          <a:stretch/>
        </p:blipFill>
        <p:spPr>
          <a:xfrm>
            <a:off x="20" y="975"/>
            <a:ext cx="75529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6700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45B95-3C0E-DDF7-F9C7-58A2389C4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909" y="808055"/>
            <a:ext cx="3979205" cy="1453363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bedlam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31B14-31CF-8C06-7396-3FDB6F305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178" y="2261420"/>
            <a:ext cx="4002936" cy="3637935"/>
          </a:xfrm>
        </p:spPr>
        <p:txBody>
          <a:bodyPr>
            <a:normAutofit/>
          </a:bodyPr>
          <a:lstStyle/>
          <a:p>
            <a:r>
              <a:rPr lang="en-US">
                <a:ea typeface="Calibri"/>
                <a:cs typeface="Calibri"/>
              </a:rPr>
              <a:t>This was a top tourist attraction, with the public paying to see the lunatics. 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Vagrants and the poor were locked up in Bedlam as there was no distinction of what 'madness' was. 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During the reign of George III, a wing was added for the criminally insane. </a:t>
            </a:r>
          </a:p>
        </p:txBody>
      </p:sp>
      <p:pic>
        <p:nvPicPr>
          <p:cNvPr id="5" name="Picture 4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61677BFD-8022-E706-D64F-B6E7AC93FA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9752" y="1519207"/>
            <a:ext cx="6095593" cy="3657355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568005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32A72-C9C6-60C8-32E1-E6A6D4512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5458" y="639097"/>
            <a:ext cx="6593075" cy="1612490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George III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FDADF-675C-E1FB-3255-DC52379D3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5458" y="2251587"/>
            <a:ext cx="6593075" cy="3972232"/>
          </a:xfrm>
        </p:spPr>
        <p:txBody>
          <a:bodyPr>
            <a:normAutofit/>
          </a:bodyPr>
          <a:lstStyle/>
          <a:p>
            <a:r>
              <a:rPr lang="en-US">
                <a:ea typeface="Calibri"/>
                <a:cs typeface="Calibri"/>
              </a:rPr>
              <a:t>George III underwent treatment for his mental health during his reign. 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In 1765, 1782 and 1788 he had severe dips in his mental health. 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By 1811 he was declared permanently insane and lived in seclusion at Windsor Castle. 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It is suggested he had bipolar disorder and later on, developed dementia. </a:t>
            </a:r>
          </a:p>
        </p:txBody>
      </p:sp>
      <p:pic>
        <p:nvPicPr>
          <p:cNvPr id="5" name="Picture 4" descr="A painting of a person in a yellow robe&#10;&#10;Description automatically generated">
            <a:extLst>
              <a:ext uri="{FF2B5EF4-FFF2-40B4-BE49-F238E27FC236}">
                <a16:creationId xmlns:a16="http://schemas.microsoft.com/office/drawing/2014/main" id="{BE087B16-8F47-A9C4-E0C0-DC347247C34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380" r="31130"/>
          <a:stretch/>
        </p:blipFill>
        <p:spPr>
          <a:xfrm>
            <a:off x="20" y="975"/>
            <a:ext cx="46359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6175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BD4C0-D56F-E0C4-5C52-F125EF9EF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5458" y="639097"/>
            <a:ext cx="6593075" cy="1612490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George III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46EF6-3A24-1981-A31E-C9A5DFFC4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5458" y="2251587"/>
            <a:ext cx="6593075" cy="3972232"/>
          </a:xfrm>
        </p:spPr>
        <p:txBody>
          <a:bodyPr>
            <a:normAutofit/>
          </a:bodyPr>
          <a:lstStyle/>
          <a:p>
            <a:r>
              <a:rPr lang="en-US">
                <a:ea typeface="Calibri"/>
                <a:cs typeface="Calibri"/>
              </a:rPr>
              <a:t>Treatments for the king included induced vomiting, applying arsenic powder to burns, starvation and ice baths. 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Dr Francis Willis believed that the cause was overexcitement and tried to control the King's </a:t>
            </a:r>
            <a:r>
              <a:rPr lang="en-US" err="1">
                <a:ea typeface="Calibri"/>
                <a:cs typeface="Calibri"/>
              </a:rPr>
              <a:t>behaviour</a:t>
            </a:r>
            <a:r>
              <a:rPr lang="en-US">
                <a:ea typeface="Calibri"/>
                <a:cs typeface="Calibri"/>
              </a:rPr>
              <a:t>. 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He had servants sit on the King, gagged him, made him wear a straitjacket and separated him from family. 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He only allowed the King to use cutlery if he behaved appropriately. </a:t>
            </a:r>
          </a:p>
          <a:p>
            <a:pPr>
              <a:buClr>
                <a:srgbClr val="FFFFFF"/>
              </a:buClr>
            </a:pPr>
            <a:endParaRPr lang="en-US"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endParaRPr lang="en-US">
              <a:ea typeface="Calibri"/>
              <a:cs typeface="Calibri"/>
            </a:endParaRPr>
          </a:p>
        </p:txBody>
      </p:sp>
      <p:pic>
        <p:nvPicPr>
          <p:cNvPr id="5" name="Picture 4" descr="A painting of a person in a yellow robe&#10;&#10;Description automatically generated">
            <a:extLst>
              <a:ext uri="{FF2B5EF4-FFF2-40B4-BE49-F238E27FC236}">
                <a16:creationId xmlns:a16="http://schemas.microsoft.com/office/drawing/2014/main" id="{AE895A9C-CD4B-F57A-02DA-C7A803E10EC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380" r="31130"/>
          <a:stretch/>
        </p:blipFill>
        <p:spPr>
          <a:xfrm>
            <a:off x="20" y="975"/>
            <a:ext cx="46359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4633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F83B9-BC8B-3FD3-3557-28541795A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>
            <a:normAutofit/>
          </a:bodyPr>
          <a:lstStyle/>
          <a:p>
            <a:r>
              <a:rPr lang="en-US"/>
              <a:t>broadmoor</a:t>
            </a:r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52A05247-F8CC-C784-E698-B5D52F60A3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B478A36-E008-4530-9909-91B8000EAE11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9BCF22AC-0647-C6DE-F5CD-380B0EB9A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05FA60CA-3C1E-24B3-EDE6-9175CBD7F4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18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9E83A9-1594-6477-234D-A30C6E470C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7683766"/>
              </p:ext>
            </p:extLst>
          </p:nvPr>
        </p:nvGraphicFramePr>
        <p:xfrm>
          <a:off x="5334000" y="762000"/>
          <a:ext cx="5333999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34684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1CE3F-4B32-C6E6-3A68-4B80711BD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2267" y="570432"/>
            <a:ext cx="9238434" cy="857559"/>
          </a:xfrm>
        </p:spPr>
        <p:txBody>
          <a:bodyPr/>
          <a:lstStyle/>
          <a:p>
            <a:r>
              <a:rPr lang="en-US">
                <a:ea typeface="Calibri Light"/>
                <a:cs typeface="Calibri Light"/>
              </a:rPr>
              <a:t>Broadmoor</a:t>
            </a:r>
            <a:endParaRPr lang="en-US"/>
          </a:p>
        </p:txBody>
      </p:sp>
      <p:pic>
        <p:nvPicPr>
          <p:cNvPr id="4" name="Content Placeholder 3" descr="A large building with a gazebo&#10;&#10;Description automatically generated">
            <a:extLst>
              <a:ext uri="{FF2B5EF4-FFF2-40B4-BE49-F238E27FC236}">
                <a16:creationId xmlns:a16="http://schemas.microsoft.com/office/drawing/2014/main" id="{AA6CEAC2-E081-303C-2C65-5ADAAA1FC8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8436" y="1564291"/>
            <a:ext cx="6310923" cy="4111070"/>
          </a:xfrm>
        </p:spPr>
      </p:pic>
      <p:pic>
        <p:nvPicPr>
          <p:cNvPr id="5" name="Picture 4" descr="A fenced in area with a building&#10;&#10;Description automatically generated">
            <a:extLst>
              <a:ext uri="{FF2B5EF4-FFF2-40B4-BE49-F238E27FC236}">
                <a16:creationId xmlns:a16="http://schemas.microsoft.com/office/drawing/2014/main" id="{38F2C38D-31D4-BABA-7360-C4F55E3721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9998" y="1564542"/>
            <a:ext cx="54864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7889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EAC86-1BAB-5676-5DC4-B7F5A0573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>
            <a:normAutofit/>
          </a:bodyPr>
          <a:lstStyle/>
          <a:p>
            <a:r>
              <a:rPr lang="en-US"/>
              <a:t>asylums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E9D9819A-AA29-6A1C-986B-5C04DF9179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/>
          <a:p>
            <a:endParaRPr lang="en-US"/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3C0EBF65-9245-5AA2-5158-3EBD980EED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3D7B779-6E36-46C9-94C1-B41FD99C50DF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ED7FE856-CC5E-800E-26E8-C7752EB92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1A511FE6-81F2-625A-490D-56D74E53B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20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61B0A0-C14F-E14B-2D9F-7982CC4CB6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2490289"/>
              </p:ext>
            </p:extLst>
          </p:nvPr>
        </p:nvGraphicFramePr>
        <p:xfrm>
          <a:off x="5334000" y="762000"/>
          <a:ext cx="5333999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46109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0E751-EF66-C91B-A165-CBB770D4B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909" y="808055"/>
            <a:ext cx="3979205" cy="1453363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Hanwell Mental Asylum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C8CAC81-5AC3-8254-3DA9-32A466BBA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178" y="2261420"/>
            <a:ext cx="4002936" cy="3637935"/>
          </a:xfrm>
        </p:spPr>
        <p:txBody>
          <a:bodyPr>
            <a:normAutofit/>
          </a:bodyPr>
          <a:lstStyle/>
          <a:p>
            <a:r>
              <a:rPr lang="en-US">
                <a:ea typeface="Calibri"/>
                <a:cs typeface="Calibri"/>
              </a:rPr>
              <a:t>Established in 1832, taking a more progressive approach. </a:t>
            </a:r>
          </a:p>
          <a:p>
            <a:pPr>
              <a:buClr>
                <a:srgbClr val="FFFFFF"/>
              </a:buClr>
            </a:pPr>
            <a:r>
              <a:rPr lang="en-US" err="1">
                <a:ea typeface="Calibri"/>
                <a:cs typeface="Calibri"/>
              </a:rPr>
              <a:t>Utilised</a:t>
            </a:r>
            <a:r>
              <a:rPr lang="en-US">
                <a:ea typeface="Calibri"/>
                <a:cs typeface="Calibri"/>
              </a:rPr>
              <a:t> the moral treatment approach. 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The Superintendent and Matron, Dr William Charles Ellis and his wife Mildred ran this like a home. 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Within 4 years, 320/560 patients were regularly employed.</a:t>
            </a:r>
          </a:p>
        </p:txBody>
      </p:sp>
      <p:pic>
        <p:nvPicPr>
          <p:cNvPr id="4" name="Content Placeholder 3" descr="An aerial view of a large building&#10;&#10;Description automatically generated">
            <a:extLst>
              <a:ext uri="{FF2B5EF4-FFF2-40B4-BE49-F238E27FC236}">
                <a16:creationId xmlns:a16="http://schemas.microsoft.com/office/drawing/2014/main" id="{89E8F04C-C15E-8F01-F79A-DBA6D0058F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9752" y="1458251"/>
            <a:ext cx="6095593" cy="3779267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29298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C4FA0-0CCB-D497-607C-5EE734749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>
            <a:normAutofit/>
          </a:bodyPr>
          <a:lstStyle/>
          <a:p>
            <a:r>
              <a:rPr lang="en-US"/>
              <a:t>Hanwell mental asylum</a:t>
            </a:r>
          </a:p>
        </p:txBody>
      </p:sp>
      <p:sp>
        <p:nvSpPr>
          <p:cNvPr id="18" name="Date Placeholder 4">
            <a:extLst>
              <a:ext uri="{FF2B5EF4-FFF2-40B4-BE49-F238E27FC236}">
                <a16:creationId xmlns:a16="http://schemas.microsoft.com/office/drawing/2014/main" id="{3C8F2536-3946-A2B5-D5A1-EED45431E4B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1085B7E-63E3-419B-92ED-238C4D3EE46C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19" name="Footer Placeholder 5">
            <a:extLst>
              <a:ext uri="{FF2B5EF4-FFF2-40B4-BE49-F238E27FC236}">
                <a16:creationId xmlns:a16="http://schemas.microsoft.com/office/drawing/2014/main" id="{890103F4-9C3F-5CA3-7BB8-82AF09BA9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79CDA741-120B-4519-FF18-037ACF0E9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22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0CAA6C-262B-C752-AC36-72D686D502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4760676"/>
              </p:ext>
            </p:extLst>
          </p:nvPr>
        </p:nvGraphicFramePr>
        <p:xfrm>
          <a:off x="5334000" y="762000"/>
          <a:ext cx="5333999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08462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F1E82-68EF-0E51-CB39-8D4068B1E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>
            <a:normAutofit/>
          </a:bodyPr>
          <a:lstStyle/>
          <a:p>
            <a:r>
              <a:rPr lang="en-US"/>
              <a:t>Hanwell mental asylum</a:t>
            </a:r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8301BBD1-C7DB-FB19-8133-413DFAB5D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6D506D9-8173-42DB-B5DA-0CB7E9C949C3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E37FE503-8AD4-BE69-6D1D-D7ACA4243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4D77350B-22F2-5C7C-9CB0-3C2C3BE70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23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333603-1033-EFFA-85FA-1694D0D9F1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1520591"/>
              </p:ext>
            </p:extLst>
          </p:nvPr>
        </p:nvGraphicFramePr>
        <p:xfrm>
          <a:off x="1429566" y="2286000"/>
          <a:ext cx="9238434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93850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51603-7FFA-3ADA-015A-1C91D3642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>
            <a:normAutofit/>
          </a:bodyPr>
          <a:lstStyle/>
          <a:p>
            <a:r>
              <a:rPr lang="en-US"/>
              <a:t>deinstitutionalisation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38E90480-FD3E-9025-4C00-7E81BA12557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2009A60-FB12-425D-967A-BEF766870CF3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B3E3B37A-698E-49F8-271C-322F52D0B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20BC37C6-6BA7-8CF5-C475-C41EF4BFB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24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6E1555-785D-B068-1CBD-5A0A9EF449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5591339"/>
              </p:ext>
            </p:extLst>
          </p:nvPr>
        </p:nvGraphicFramePr>
        <p:xfrm>
          <a:off x="1429566" y="2286000"/>
          <a:ext cx="9238434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1341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02EF7-53BB-0ACC-550E-AC36EB81E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>
            <a:normAutofit/>
          </a:bodyPr>
          <a:lstStyle/>
          <a:p>
            <a:r>
              <a:rPr lang="en-US"/>
              <a:t>eugenics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7D5F526C-E750-55A0-BB2D-3C9F6B258D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/>
          <a:p>
            <a:endParaRPr lang="en-US"/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97F85D92-CF6A-711D-01C1-9D0489C2CA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594A894-E57C-48AB-9C15-66A155628801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8BA692F8-6E80-58E3-41BB-155A04F7C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FAA577DA-A798-194D-56CA-CBD75C390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25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2A0A38-FADF-9B91-A656-4B4E6B2197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0042293"/>
              </p:ext>
            </p:extLst>
          </p:nvPr>
        </p:nvGraphicFramePr>
        <p:xfrm>
          <a:off x="5334000" y="762000"/>
          <a:ext cx="5333999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84679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9CC19-7C50-205F-3895-670FCAAB5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>
            <a:normAutofit/>
          </a:bodyPr>
          <a:lstStyle/>
          <a:p>
            <a:r>
              <a:rPr lang="en-US"/>
              <a:t>Shift to the community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BC91C9FE-195C-C00F-29AD-88465B1672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/>
          <a:p>
            <a:endParaRPr lang="en-US"/>
          </a:p>
        </p:txBody>
      </p:sp>
      <p:sp>
        <p:nvSpPr>
          <p:cNvPr id="18" name="Date Placeholder 4">
            <a:extLst>
              <a:ext uri="{FF2B5EF4-FFF2-40B4-BE49-F238E27FC236}">
                <a16:creationId xmlns:a16="http://schemas.microsoft.com/office/drawing/2014/main" id="{C86FF549-3EF0-FACD-9F26-572FA60D1F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967CB8A1-7650-41D3-9C9D-FA416274860E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19" name="Footer Placeholder 5">
            <a:extLst>
              <a:ext uri="{FF2B5EF4-FFF2-40B4-BE49-F238E27FC236}">
                <a16:creationId xmlns:a16="http://schemas.microsoft.com/office/drawing/2014/main" id="{E79F78C3-90E4-39AA-A571-82007075C3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27D3BD86-5600-F67A-461E-F35C538E2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26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2AEF67-C628-A3A3-D30D-7AB57E2EA3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576940"/>
              </p:ext>
            </p:extLst>
          </p:nvPr>
        </p:nvGraphicFramePr>
        <p:xfrm>
          <a:off x="5334000" y="762000"/>
          <a:ext cx="5333999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3460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7519E-B474-2A0C-B0E8-5A647DAB9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>
            <a:normAutofit/>
          </a:bodyPr>
          <a:lstStyle/>
          <a:p>
            <a:r>
              <a:rPr lang="en-US"/>
              <a:t>National health service (NHS)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1635FDB8-B0CF-50C1-0FDD-279591234E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/>
          <a:p>
            <a:endParaRPr lang="en-US"/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F978306D-1571-8A8A-5B89-E9735DDE54D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1775C88-E272-4F9F-ABA9-262D34F6CF80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1FA5D4EB-5331-A5D3-F8D8-0878AE9AD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9FF6191C-33CB-5ECE-C973-59390621C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27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F4B848-0506-2DCC-48B5-0BDB0EB6C4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5864829"/>
              </p:ext>
            </p:extLst>
          </p:nvPr>
        </p:nvGraphicFramePr>
        <p:xfrm>
          <a:off x="5334000" y="762000"/>
          <a:ext cx="5333999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33143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FE317-518A-87EA-37AF-2E21EE353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Structure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F4F85B-F7DE-F04B-F39C-85C8C0A4E08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0214419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5C10C-632B-4320-BCEE-7A5B13419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Structure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72D118-21E4-8435-9423-B1304B9F939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480525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7534D-5058-38B9-92F6-3B18B6452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>
            <a:normAutofit/>
          </a:bodyPr>
          <a:lstStyle/>
          <a:p>
            <a:r>
              <a:rPr lang="en-US"/>
              <a:t>structure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A89AECFC-523F-8247-DF1A-937E2D2C3D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E446EA5C-7B59-1792-8A5D-743826F919A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97186FE-278C-48CB-A198-F7B3B2373B4D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892C627B-057D-1F90-63CF-B6975E01A6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B41D3DEB-A6D3-11D2-2BCF-90CEECAAB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30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F2C651-888D-1CCD-C7D4-F2746CD96B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7497762"/>
              </p:ext>
            </p:extLst>
          </p:nvPr>
        </p:nvGraphicFramePr>
        <p:xfrm>
          <a:off x="5334000" y="762000"/>
          <a:ext cx="5333999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257697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F346E-D544-15E4-046A-01F9C3F91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A diagram of a government&#10;&#10;Description automatically generated">
            <a:extLst>
              <a:ext uri="{FF2B5EF4-FFF2-40B4-BE49-F238E27FC236}">
                <a16:creationId xmlns:a16="http://schemas.microsoft.com/office/drawing/2014/main" id="{CCBE9925-AE38-AC47-DD07-122C4DD5BD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0685" y="7180"/>
            <a:ext cx="11171207" cy="6854983"/>
          </a:xfrm>
        </p:spPr>
      </p:pic>
    </p:spTree>
    <p:extLst>
      <p:ext uri="{BB962C8B-B14F-4D97-AF65-F5344CB8AC3E}">
        <p14:creationId xmlns:p14="http://schemas.microsoft.com/office/powerpoint/2010/main" val="2797564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CDBAE-C4D9-E85C-8DD9-BE412FA1C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3805" y="1354668"/>
            <a:ext cx="8204391" cy="23464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/>
              <a:t>Services provided by the nhs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6892A-EAA5-35AD-657B-927091172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7137" y="3940629"/>
            <a:ext cx="7197726" cy="12409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cap="all"/>
              <a:t>What does the NHS provide?</a:t>
            </a:r>
          </a:p>
        </p:txBody>
      </p:sp>
    </p:spTree>
    <p:extLst>
      <p:ext uri="{BB962C8B-B14F-4D97-AF65-F5344CB8AC3E}">
        <p14:creationId xmlns:p14="http://schemas.microsoft.com/office/powerpoint/2010/main" val="55277353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2E9D2-3F9B-2584-0B74-F12465DEB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909" y="808055"/>
            <a:ext cx="3979205" cy="1453363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Services provided by the NHS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7DC35-C855-CFB2-0F79-D9C3E4474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178" y="2261420"/>
            <a:ext cx="4002936" cy="3637935"/>
          </a:xfrm>
        </p:spPr>
        <p:txBody>
          <a:bodyPr>
            <a:normAutofit/>
          </a:bodyPr>
          <a:lstStyle/>
          <a:p>
            <a:r>
              <a:rPr lang="en-US">
                <a:ea typeface="Calibri"/>
                <a:cs typeface="Calibri"/>
              </a:rPr>
              <a:t>Primary Care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Secondary Care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Tertiary Care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Community Services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6BFE387D-4D77-D1A5-4463-7EF63D6A3D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54229" y="796413"/>
            <a:ext cx="5966639" cy="5102943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3133309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688D1-BDD9-0DC3-AD27-FF90D2983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3805" y="1354668"/>
            <a:ext cx="8204391" cy="23464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/>
              <a:t>Funding mechanisms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324D4-F96C-4657-E2E2-D685E5EBD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7137" y="3940629"/>
            <a:ext cx="7197726" cy="12409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cap="all"/>
              <a:t>How is the NHS funded?</a:t>
            </a:r>
          </a:p>
        </p:txBody>
      </p:sp>
    </p:spTree>
    <p:extLst>
      <p:ext uri="{BB962C8B-B14F-4D97-AF65-F5344CB8AC3E}">
        <p14:creationId xmlns:p14="http://schemas.microsoft.com/office/powerpoint/2010/main" val="296538064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7BF64-77C7-4792-972E-46549AED9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>
            <a:normAutofit/>
          </a:bodyPr>
          <a:lstStyle/>
          <a:p>
            <a:r>
              <a:rPr lang="en-US"/>
              <a:t>Funding mechanisms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B210A768-0EE5-F08A-7739-D6373CF7EF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/>
          <a:p>
            <a:endParaRPr lang="en-US"/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9080A898-D350-8EE0-CE83-C109FFC199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9EE3002-DDB2-4EFC-A0D8-86C42CA71EF4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7C9405CC-ACB5-4B5B-B9EF-F61E54D86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88A3B497-8291-BC2A-7265-8BA5C984C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35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6C714A-0C00-2095-AF7B-A2A1B8A4EB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9757908"/>
              </p:ext>
            </p:extLst>
          </p:nvPr>
        </p:nvGraphicFramePr>
        <p:xfrm>
          <a:off x="5334000" y="762000"/>
          <a:ext cx="5333999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530855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B664D-9509-4E82-4760-290BFEF43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>
            <a:normAutofit/>
          </a:bodyPr>
          <a:lstStyle/>
          <a:p>
            <a:r>
              <a:rPr lang="en-US"/>
              <a:t>Barnett formula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ABD0AB87-872C-8700-B725-415080FA5B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/>
          <a:p>
            <a:endParaRPr lang="en-US"/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C4F61F35-31C4-860D-C5EF-5089EF7275A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01866678-B0CB-40F3-A396-B88FA108BABE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BF0145C2-F596-BD60-9644-700204E56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C7070AB7-5873-F76D-787B-439AC4D8F1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36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F9BF54-A8BD-842D-76AB-D6876ECDC3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9792730"/>
              </p:ext>
            </p:extLst>
          </p:nvPr>
        </p:nvGraphicFramePr>
        <p:xfrm>
          <a:off x="5334000" y="762000"/>
          <a:ext cx="5333999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555727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AB5DF463-FFF7-3371-419E-6FDB9DDA811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7B2D2B-3B01-52DF-246D-CD4ACEA29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1964267"/>
            <a:ext cx="7197726" cy="24214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306DE-FE5F-CFF1-E8C6-83F55D991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2399" y="4385732"/>
            <a:ext cx="7197726" cy="14054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buNone/>
            </a:pPr>
            <a:r>
              <a:rPr lang="en-US" cap="all"/>
              <a:t>What challenges face the NHS now?</a:t>
            </a:r>
          </a:p>
        </p:txBody>
      </p:sp>
    </p:spTree>
    <p:extLst>
      <p:ext uri="{BB962C8B-B14F-4D97-AF65-F5344CB8AC3E}">
        <p14:creationId xmlns:p14="http://schemas.microsoft.com/office/powerpoint/2010/main" val="89316569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B72B8-BFA5-B699-E714-2406D50B1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challenges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CA46EB-0C2C-BC9B-EA53-2FFAD350816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7601349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B9604-3CC7-9637-B8E8-DF359E105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>
            <a:normAutofit/>
          </a:bodyPr>
          <a:lstStyle/>
          <a:p>
            <a:r>
              <a:rPr lang="en-US"/>
              <a:t>Primary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EABC9-864F-AB10-1DAE-2C4582D21C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Primary care is often the first point of contact for people in need of healthcare. It's provided by professionals such as GPs, dentists and pharmacists.</a:t>
            </a:r>
          </a:p>
          <a:p>
            <a:r>
              <a:rPr lang="en-US"/>
              <a:t>What does this mean for mental health care?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5ABC526C-DC69-2652-5954-02F9B61388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92DCBC-279D-9D57-4A96-A75421903A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5954B4F-78B4-498C-AF8E-51DCEBF71D54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5B7CA4-6231-928A-7948-CF9E00A92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26E52E-DA5D-F389-AC9A-68EB8BE50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43134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7BD89-2D57-742E-175F-82F139088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>
            <a:normAutofit/>
          </a:bodyPr>
          <a:lstStyle/>
          <a:p>
            <a:r>
              <a:rPr lang="en-US"/>
              <a:t>Secondary services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FCE57C22-BD5B-0DC4-0C29-8F785B97CE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63A8C-F1CE-DB40-B257-5BAB8B3111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77859C-EB36-44D1-BE77-411959006E6E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BD868D-128C-97FC-D47C-7E11A64AE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6B590D-06D2-3F8F-983F-ED52DE499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40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6CB2BF7-86EF-E7AF-EDF0-5C6A0BB7CE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119337"/>
              </p:ext>
            </p:extLst>
          </p:nvPr>
        </p:nvGraphicFramePr>
        <p:xfrm>
          <a:off x="5334000" y="762000"/>
          <a:ext cx="5333999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893183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9996D-EED8-196B-9B5E-59D67BCAD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>
            <a:normAutofit/>
          </a:bodyPr>
          <a:lstStyle/>
          <a:p>
            <a:r>
              <a:rPr lang="en-US"/>
              <a:t>The great serotonin 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676BE-7E29-303D-CC44-69ED630B7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What do you think this refers to?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1F575-E515-30D1-6EA2-AAA8F74176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342AC6E-4ADD-43D8-97FD-B60BCBE17F58}" type="datetime1">
              <a:rPr lang="en-US"/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5EDA56-395D-9129-17EB-1AB6D3CE38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945494-5210-472F-00DA-BD83BD9A6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47947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E3F3D-8E67-10A0-D93D-F7A16C442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>
            <a:normAutofit/>
          </a:bodyPr>
          <a:lstStyle/>
          <a:p>
            <a:r>
              <a:rPr lang="en-US"/>
              <a:t>The great serotonin debate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9AE1F815-FDAF-2601-3A26-87EFDF3B69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E49C91-58C9-017B-3B07-C7623E1F27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C3E861F-185C-4E0D-B676-852F5E05F485}" type="datetime1">
              <a:rPr lang="en-US"/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BC539F-82D1-2D15-EB40-6E892D42D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BD53F9-E5DA-A9EA-46BD-84458DA317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42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DC789C6-387E-2C47-54B7-AD824B99F7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7803521"/>
              </p:ext>
            </p:extLst>
          </p:nvPr>
        </p:nvGraphicFramePr>
        <p:xfrm>
          <a:off x="5334000" y="762000"/>
          <a:ext cx="5333999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930534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A926F-6970-8CAB-B4CE-F63A1E586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490" y="1045445"/>
            <a:ext cx="5340510" cy="2791866"/>
          </a:xfrm>
        </p:spPr>
        <p:txBody>
          <a:bodyPr/>
          <a:lstStyle/>
          <a:p>
            <a:r>
              <a:rPr lang="en-US"/>
              <a:t>The great serotonin debate</a:t>
            </a:r>
          </a:p>
        </p:txBody>
      </p:sp>
      <p:pic>
        <p:nvPicPr>
          <p:cNvPr id="7" name="Content Placeholder 6" descr="A diagram of a cell membrane&#10;&#10;Description automatically generated">
            <a:extLst>
              <a:ext uri="{FF2B5EF4-FFF2-40B4-BE49-F238E27FC236}">
                <a16:creationId xmlns:a16="http://schemas.microsoft.com/office/drawing/2014/main" id="{238BE728-B81E-D686-E841-EAC18F3396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17785" y="302846"/>
            <a:ext cx="5071150" cy="646723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1427A2-EBC7-A2DF-402D-5FBE64FE1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32A88-4233-4C7D-8FA1-A90F5D420C06}" type="datetime1"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F1284D-FCAC-F1DE-B6F4-709BDE1D6A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57C13E-EA6C-DF00-36AD-9E9D535D14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20067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77AF7-FAB5-083D-07FC-D21AFB389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great serotonin 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D87531-9230-9181-F4C8-753EC91A64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Why do you think this is now being debated?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A2040-7574-2CD7-4587-4C604FBF40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C80D6-3D41-47AF-81FF-768F85683B82}" type="datetime1"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557C-F857-584A-EB77-014AB43302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8FE015-5E77-1908-CB34-C127F217A3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46233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7E4A1-1845-9864-D8B0-D81BD2AAE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>
            <a:normAutofit/>
          </a:bodyPr>
          <a:lstStyle/>
          <a:p>
            <a:r>
              <a:rPr lang="en-US"/>
              <a:t>The great serotonin debate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D4392424-38DF-7DEE-0D5A-524F5B2468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E3FCA5-12BE-7440-1635-50F8E0F1C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34CB3A4-3F4B-47F1-AB66-B3268F73F19F}" type="datetime1">
              <a:rPr lang="en-US"/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CE8410-32B4-2869-4217-059DEF848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02EF94-D208-4463-C834-1B9FF1333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45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5DC6C9F9-EBD2-C88B-9750-E5E73A8238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0268547"/>
              </p:ext>
            </p:extLst>
          </p:nvPr>
        </p:nvGraphicFramePr>
        <p:xfrm>
          <a:off x="5334000" y="762000"/>
          <a:ext cx="5333999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288877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diagram of a brain&#10;&#10;Description automatically generated">
            <a:extLst>
              <a:ext uri="{FF2B5EF4-FFF2-40B4-BE49-F238E27FC236}">
                <a16:creationId xmlns:a16="http://schemas.microsoft.com/office/drawing/2014/main" id="{EE9B0453-A23B-5311-0C3A-325C4700369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r="-90" b="9199"/>
          <a:stretch/>
        </p:blipFill>
        <p:spPr>
          <a:xfrm>
            <a:off x="452643" y="116477"/>
            <a:ext cx="10933730" cy="5204831"/>
          </a:xfrm>
          <a:noFill/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E460AA2E-F970-A5AC-BAAB-A815B3F171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4431" y="5427797"/>
            <a:ext cx="11412415" cy="14302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ACC, anterior cingulate cortex; AMY, amygdala; </a:t>
            </a:r>
            <a:r>
              <a:rPr lang="en-US" err="1">
                <a:ea typeface="+mn-lt"/>
                <a:cs typeface="+mn-lt"/>
              </a:rPr>
              <a:t>dlPFC</a:t>
            </a:r>
            <a:r>
              <a:rPr lang="en-US">
                <a:ea typeface="+mn-lt"/>
                <a:cs typeface="+mn-lt"/>
              </a:rPr>
              <a:t>, dorsolateral prefrontal cortex; FC, frontal cortex; HIP, hippocampus; IPC, inferior parietal cortex; </a:t>
            </a:r>
            <a:r>
              <a:rPr lang="en-US" err="1">
                <a:ea typeface="+mn-lt"/>
                <a:cs typeface="+mn-lt"/>
              </a:rPr>
              <a:t>mPFC</a:t>
            </a:r>
            <a:r>
              <a:rPr lang="en-US">
                <a:ea typeface="+mn-lt"/>
                <a:cs typeface="+mn-lt"/>
              </a:rPr>
              <a:t>, medial prefrontal cortex; OFC, orbitofrontal cortex; PCC, posterior cingulate cortex; PC, parietal cortex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3BE60A-9CF3-15EA-BE71-756225CD5F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F08ADE6-11EF-4142-AE3C-F02E1CDFC6EA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643366-EE9D-56FE-6BEF-FEADBDD39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95745397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D1FC0-EF26-BC5A-263C-EA5801259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Complementary and alternative therapies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EF2453-E06C-5F90-63DE-75ACF413BEA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6417352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8BA94-4EC6-FE97-B871-BB2AFC441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>
                <a:ea typeface="Calibri Light"/>
                <a:cs typeface="Calibri Light"/>
              </a:rPr>
              <a:t>EVen</a:t>
            </a:r>
            <a:r>
              <a:rPr lang="en-US">
                <a:ea typeface="Calibri Light"/>
                <a:cs typeface="Calibri Light"/>
              </a:rPr>
              <a:t> more alternative?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5B445-D2D3-957C-AD41-8F63E4CFEE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>
                <a:ea typeface="+mn-lt"/>
                <a:cs typeface="+mn-lt"/>
                <a:hlinkClick r:id="rId2"/>
              </a:rPr>
              <a:t>https://www.youtube.com/watch?v=J_icedDpCO8</a:t>
            </a:r>
            <a:r>
              <a:rPr lang="en-US">
                <a:ea typeface="+mn-lt"/>
                <a:cs typeface="+mn-lt"/>
              </a:rPr>
              <a:t> Psilocybin for depression</a:t>
            </a:r>
          </a:p>
        </p:txBody>
      </p:sp>
    </p:spTree>
    <p:extLst>
      <p:ext uri="{BB962C8B-B14F-4D97-AF65-F5344CB8AC3E}">
        <p14:creationId xmlns:p14="http://schemas.microsoft.com/office/powerpoint/2010/main" val="390435130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D1F16-07F9-4FE1-6675-9A9FAE853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Challenges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DC8863-78E8-4018-1BE2-2F6DC580AA7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1135090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650BD-7F99-3C65-9973-EF1E38215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opportunities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8CAF52-9BB2-B0C5-9C49-5CCA7EA99C4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5707022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D053B-6C0E-2265-07AB-F95C38D64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909" y="808055"/>
            <a:ext cx="3979205" cy="1453363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Future trends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4F2DC-2E8A-DF53-D8B0-EB4381304B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178" y="2261420"/>
            <a:ext cx="4002936" cy="3637935"/>
          </a:xfrm>
        </p:spPr>
        <p:txBody>
          <a:bodyPr>
            <a:normAutofit/>
          </a:bodyPr>
          <a:lstStyle/>
          <a:p>
            <a:r>
              <a:rPr lang="en-US">
                <a:ea typeface="Calibri"/>
                <a:cs typeface="Calibri"/>
              </a:rPr>
              <a:t>Artificial intelligence therapy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Psychedelics 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Transcranial Magnetic Stimulation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Virtual reality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Social media boundaries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Blood tests for mental health</a:t>
            </a:r>
          </a:p>
          <a:p>
            <a:pPr>
              <a:buClr>
                <a:srgbClr val="FFFFFF"/>
              </a:buClr>
            </a:pPr>
            <a:r>
              <a:rPr lang="en-US">
                <a:ea typeface="Calibri"/>
                <a:cs typeface="Calibri"/>
              </a:rPr>
              <a:t>Trauma-informed care</a:t>
            </a:r>
          </a:p>
          <a:p>
            <a:pPr>
              <a:buClr>
                <a:srgbClr val="FFFFFF"/>
              </a:buClr>
            </a:pPr>
            <a:endParaRPr lang="en-US">
              <a:ea typeface="Calibri"/>
              <a:cs typeface="Calibri"/>
            </a:endParaRPr>
          </a:p>
        </p:txBody>
      </p:sp>
      <p:pic>
        <p:nvPicPr>
          <p:cNvPr id="4" name="Picture 3" descr="TMS therapy: Transcranial Magnetic Stimulation | Diamond Lake Clinic,  Minneapolis">
            <a:extLst>
              <a:ext uri="{FF2B5EF4-FFF2-40B4-BE49-F238E27FC236}">
                <a16:creationId xmlns:a16="http://schemas.microsoft.com/office/drawing/2014/main" id="{C56AB1D8-5A96-656E-A795-3A8B21648F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9752" y="1633499"/>
            <a:ext cx="6095593" cy="3428771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8904269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22BC7-3F73-EC89-AF00-48B4E4B8F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Ethical considerations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D626F7-951E-4827-DB0F-607BB32274E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584554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6E892-6301-0FDE-D38C-5DDC30AFF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3BD7A-2D3D-FB0F-28BC-E1A97C8A3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France, C.M., Lysaker, P.H. and Robinson, R.P., (2007). The" chemical imbalance" explanation for depression: Origins, lay endorsement, and clinical implications. </a:t>
            </a:r>
            <a:r>
              <a:rPr lang="en-US" i="1">
                <a:ea typeface="+mn-lt"/>
                <a:cs typeface="+mn-lt"/>
              </a:rPr>
              <a:t>Professional Psychology: Research and Practice</a:t>
            </a:r>
            <a:r>
              <a:rPr lang="en-US">
                <a:ea typeface="+mn-lt"/>
                <a:cs typeface="+mn-lt"/>
              </a:rPr>
              <a:t>, </a:t>
            </a:r>
            <a:r>
              <a:rPr lang="en-US" i="1">
                <a:ea typeface="+mn-lt"/>
                <a:cs typeface="+mn-lt"/>
              </a:rPr>
              <a:t>38</a:t>
            </a:r>
            <a:r>
              <a:rPr lang="en-US">
                <a:ea typeface="+mn-lt"/>
                <a:cs typeface="+mn-lt"/>
              </a:rPr>
              <a:t>(4), p.411.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E8F667-F9F2-BA83-8ED2-EBCA34ED5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90895-1820-4B30-8AB3-8E07FD38521F}" type="datetime1"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D70154-397A-BF92-5896-8D4ECF5D3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6C547A-3FD4-91AC-C747-1122D28B0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058070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PortalVTI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PortalVTI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Portal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E3A4BB4D-5227-4A6D-99D3-DBAB0FE4C68F}" vid="{BE515EFD-5A7A-4BFE-BE06-A21DB8499C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54" baseType="lpstr">
      <vt:lpstr>PortalVTI</vt:lpstr>
      <vt:lpstr>Service Provision</vt:lpstr>
      <vt:lpstr>Aims and Objectives</vt:lpstr>
      <vt:lpstr>Service Provision</vt:lpstr>
      <vt:lpstr>Public sector: What?</vt:lpstr>
      <vt:lpstr>Public sector: History</vt:lpstr>
      <vt:lpstr>Public Sector: History</vt:lpstr>
      <vt:lpstr>Mental health care pre-1800</vt:lpstr>
      <vt:lpstr>Asylums</vt:lpstr>
      <vt:lpstr>Asylums</vt:lpstr>
      <vt:lpstr>Asylums</vt:lpstr>
      <vt:lpstr>Asylums</vt:lpstr>
      <vt:lpstr>Asylums</vt:lpstr>
      <vt:lpstr>Bedlam</vt:lpstr>
      <vt:lpstr>bedlam</vt:lpstr>
      <vt:lpstr>bedlam</vt:lpstr>
      <vt:lpstr>George III</vt:lpstr>
      <vt:lpstr>George III</vt:lpstr>
      <vt:lpstr>broadmoor</vt:lpstr>
      <vt:lpstr>Broadmoor</vt:lpstr>
      <vt:lpstr>asylums</vt:lpstr>
      <vt:lpstr>Hanwell Mental Asylum</vt:lpstr>
      <vt:lpstr>Hanwell mental asylum</vt:lpstr>
      <vt:lpstr>Hanwell mental asylum</vt:lpstr>
      <vt:lpstr>deinstitutionalisation</vt:lpstr>
      <vt:lpstr>eugenics</vt:lpstr>
      <vt:lpstr>Shift to the community</vt:lpstr>
      <vt:lpstr>National health service (NHS)</vt:lpstr>
      <vt:lpstr>Structure</vt:lpstr>
      <vt:lpstr>Structure</vt:lpstr>
      <vt:lpstr>structure</vt:lpstr>
      <vt:lpstr>PowerPoint Presentation</vt:lpstr>
      <vt:lpstr>Services provided by the nhs</vt:lpstr>
      <vt:lpstr>Services provided by the NHS</vt:lpstr>
      <vt:lpstr>Funding mechanisms</vt:lpstr>
      <vt:lpstr>Funding mechanisms</vt:lpstr>
      <vt:lpstr>Barnett formula</vt:lpstr>
      <vt:lpstr>challenges</vt:lpstr>
      <vt:lpstr>challenges</vt:lpstr>
      <vt:lpstr>Primary services</vt:lpstr>
      <vt:lpstr>Secondary services</vt:lpstr>
      <vt:lpstr>The great serotonin debate</vt:lpstr>
      <vt:lpstr>The great serotonin debate</vt:lpstr>
      <vt:lpstr>The great serotonin debate</vt:lpstr>
      <vt:lpstr>The great serotonin debate</vt:lpstr>
      <vt:lpstr>The great serotonin debate</vt:lpstr>
      <vt:lpstr>PowerPoint Presentation</vt:lpstr>
      <vt:lpstr>Complementary and alternative therapies</vt:lpstr>
      <vt:lpstr>EVen more alternative?</vt:lpstr>
      <vt:lpstr>Challenges</vt:lpstr>
      <vt:lpstr>opportunities</vt:lpstr>
      <vt:lpstr>Future trends</vt:lpstr>
      <vt:lpstr>Ethical considerations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</cp:revision>
  <dcterms:created xsi:type="dcterms:W3CDTF">2024-09-06T14:34:55Z</dcterms:created>
  <dcterms:modified xsi:type="dcterms:W3CDTF">2025-10-20T14:51:40Z</dcterms:modified>
</cp:coreProperties>
</file>