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1" r:id="rId6"/>
    <p:sldId id="262" r:id="rId7"/>
    <p:sldId id="263" r:id="rId8"/>
    <p:sldId id="265" r:id="rId9"/>
    <p:sldId id="267" r:id="rId10"/>
    <p:sldId id="264" r:id="rId11"/>
    <p:sldId id="258" r:id="rId12"/>
    <p:sldId id="266"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2C8A9-C0C7-46B2-AA27-517CED5EC861}" v="51" dt="2023-03-08T23:31:57.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77" autoAdjust="0"/>
    <p:restoredTop sz="94660"/>
  </p:normalViewPr>
  <p:slideViewPr>
    <p:cSldViewPr snapToGrid="0">
      <p:cViewPr>
        <p:scale>
          <a:sx n="63" d="100"/>
          <a:sy n="63" d="100"/>
        </p:scale>
        <p:origin x="82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ael Bone" userId="f512e984-e228-469d-b1e9-8ecc6f253ff3" providerId="ADAL" clId="{0CB2C8A9-C0C7-46B2-AA27-517CED5EC861}"/>
    <pc:docChg chg="undo redo custSel addSld delSld modSld sldOrd addSection delSection modSection">
      <pc:chgData name="Rachael Bone" userId="f512e984-e228-469d-b1e9-8ecc6f253ff3" providerId="ADAL" clId="{0CB2C8A9-C0C7-46B2-AA27-517CED5EC861}" dt="2023-03-08T23:46:49.196" v="8959" actId="20577"/>
      <pc:docMkLst>
        <pc:docMk/>
      </pc:docMkLst>
      <pc:sldChg chg="addSp delSp modSp mod setBg setClrOvrMap">
        <pc:chgData name="Rachael Bone" userId="f512e984-e228-469d-b1e9-8ecc6f253ff3" providerId="ADAL" clId="{0CB2C8A9-C0C7-46B2-AA27-517CED5EC861}" dt="2023-03-08T21:48:41.273" v="7715" actId="26606"/>
        <pc:sldMkLst>
          <pc:docMk/>
          <pc:sldMk cId="451499961" sldId="256"/>
        </pc:sldMkLst>
        <pc:spChg chg="mod">
          <ac:chgData name="Rachael Bone" userId="f512e984-e228-469d-b1e9-8ecc6f253ff3" providerId="ADAL" clId="{0CB2C8A9-C0C7-46B2-AA27-517CED5EC861}" dt="2023-03-08T21:48:41.273" v="7715" actId="26606"/>
          <ac:spMkLst>
            <pc:docMk/>
            <pc:sldMk cId="451499961" sldId="256"/>
            <ac:spMk id="2" creationId="{E76E7320-58E2-3D1C-4C30-B9D21817F449}"/>
          </ac:spMkLst>
        </pc:spChg>
        <pc:spChg chg="mod">
          <ac:chgData name="Rachael Bone" userId="f512e984-e228-469d-b1e9-8ecc6f253ff3" providerId="ADAL" clId="{0CB2C8A9-C0C7-46B2-AA27-517CED5EC861}" dt="2023-03-08T21:48:41.273" v="7715" actId="26606"/>
          <ac:spMkLst>
            <pc:docMk/>
            <pc:sldMk cId="451499961" sldId="256"/>
            <ac:spMk id="3" creationId="{1112ED79-7EFA-E396-BDC3-40CE5CB2BE47}"/>
          </ac:spMkLst>
        </pc:spChg>
        <pc:spChg chg="add del">
          <ac:chgData name="Rachael Bone" userId="f512e984-e228-469d-b1e9-8ecc6f253ff3" providerId="ADAL" clId="{0CB2C8A9-C0C7-46B2-AA27-517CED5EC861}" dt="2023-03-08T21:48:41.273" v="7715" actId="26606"/>
          <ac:spMkLst>
            <pc:docMk/>
            <pc:sldMk cId="451499961" sldId="256"/>
            <ac:spMk id="40" creationId="{26BDCA6B-3C9C-4213-A0D9-30BD5F0B073E}"/>
          </ac:spMkLst>
        </pc:spChg>
        <pc:spChg chg="add del">
          <ac:chgData name="Rachael Bone" userId="f512e984-e228-469d-b1e9-8ecc6f253ff3" providerId="ADAL" clId="{0CB2C8A9-C0C7-46B2-AA27-517CED5EC861}" dt="2023-03-08T21:48:41.273" v="7715" actId="26606"/>
          <ac:spMkLst>
            <pc:docMk/>
            <pc:sldMk cId="451499961" sldId="256"/>
            <ac:spMk id="41" creationId="{FDA12F62-867F-4684-B28B-E085D09DCC06}"/>
          </ac:spMkLst>
        </pc:spChg>
        <pc:spChg chg="add del">
          <ac:chgData name="Rachael Bone" userId="f512e984-e228-469d-b1e9-8ecc6f253ff3" providerId="ADAL" clId="{0CB2C8A9-C0C7-46B2-AA27-517CED5EC861}" dt="2023-03-08T21:48:41.250" v="7714" actId="26606"/>
          <ac:spMkLst>
            <pc:docMk/>
            <pc:sldMk cId="451499961" sldId="256"/>
            <ac:spMk id="46" creationId="{787F4F1C-8D3D-4EC1-B72D-A0470A5A08B8}"/>
          </ac:spMkLst>
        </pc:spChg>
        <pc:spChg chg="add">
          <ac:chgData name="Rachael Bone" userId="f512e984-e228-469d-b1e9-8ecc6f253ff3" providerId="ADAL" clId="{0CB2C8A9-C0C7-46B2-AA27-517CED5EC861}" dt="2023-03-08T21:48:41.273" v="7715" actId="26606"/>
          <ac:spMkLst>
            <pc:docMk/>
            <pc:sldMk cId="451499961" sldId="256"/>
            <ac:spMk id="56" creationId="{84524344-6823-49EA-89D4-E36A82A9FD62}"/>
          </ac:spMkLst>
        </pc:spChg>
        <pc:grpChg chg="add del">
          <ac:chgData name="Rachael Bone" userId="f512e984-e228-469d-b1e9-8ecc6f253ff3" providerId="ADAL" clId="{0CB2C8A9-C0C7-46B2-AA27-517CED5EC861}" dt="2023-03-08T21:48:41.250" v="7714" actId="26606"/>
          <ac:grpSpMkLst>
            <pc:docMk/>
            <pc:sldMk cId="451499961" sldId="256"/>
            <ac:grpSpMk id="48" creationId="{D1E3DD61-64DB-46AD-B249-E273CD86B051}"/>
          </ac:grpSpMkLst>
        </pc:grpChg>
        <pc:grpChg chg="add">
          <ac:chgData name="Rachael Bone" userId="f512e984-e228-469d-b1e9-8ecc6f253ff3" providerId="ADAL" clId="{0CB2C8A9-C0C7-46B2-AA27-517CED5EC861}" dt="2023-03-08T21:48:41.273" v="7715" actId="26606"/>
          <ac:grpSpMkLst>
            <pc:docMk/>
            <pc:sldMk cId="451499961" sldId="256"/>
            <ac:grpSpMk id="57" creationId="{83F0465A-8953-42AC-8F67-7B9A54E660A2}"/>
          </ac:grpSpMkLst>
        </pc:grpChg>
      </pc:sldChg>
      <pc:sldChg chg="modSp del mod">
        <pc:chgData name="Rachael Bone" userId="f512e984-e228-469d-b1e9-8ecc6f253ff3" providerId="ADAL" clId="{0CB2C8A9-C0C7-46B2-AA27-517CED5EC861}" dt="2023-03-08T18:49:59.628" v="1351" actId="2696"/>
        <pc:sldMkLst>
          <pc:docMk/>
          <pc:sldMk cId="1642458395" sldId="257"/>
        </pc:sldMkLst>
        <pc:spChg chg="mod">
          <ac:chgData name="Rachael Bone" userId="f512e984-e228-469d-b1e9-8ecc6f253ff3" providerId="ADAL" clId="{0CB2C8A9-C0C7-46B2-AA27-517CED5EC861}" dt="2023-03-07T23:25:26.039" v="447" actId="20577"/>
          <ac:spMkLst>
            <pc:docMk/>
            <pc:sldMk cId="1642458395" sldId="257"/>
            <ac:spMk id="3" creationId="{1372CC89-18EE-A52C-43E9-028BE3351D32}"/>
          </ac:spMkLst>
        </pc:spChg>
      </pc:sldChg>
      <pc:sldChg chg="addSp modSp add del mod setBg">
        <pc:chgData name="Rachael Bone" userId="f512e984-e228-469d-b1e9-8ecc6f253ff3" providerId="ADAL" clId="{0CB2C8A9-C0C7-46B2-AA27-517CED5EC861}" dt="2023-03-08T22:58:43.240" v="7815" actId="14100"/>
        <pc:sldMkLst>
          <pc:docMk/>
          <pc:sldMk cId="1586864442" sldId="258"/>
        </pc:sldMkLst>
        <pc:spChg chg="mod">
          <ac:chgData name="Rachael Bone" userId="f512e984-e228-469d-b1e9-8ecc6f253ff3" providerId="ADAL" clId="{0CB2C8A9-C0C7-46B2-AA27-517CED5EC861}" dt="2023-03-08T22:55:59.806" v="7805" actId="20577"/>
          <ac:spMkLst>
            <pc:docMk/>
            <pc:sldMk cId="1586864442" sldId="258"/>
            <ac:spMk id="2" creationId="{96AA7C00-76B4-0D0B-D8E3-12331F278E20}"/>
          </ac:spMkLst>
        </pc:spChg>
        <pc:spChg chg="mod">
          <ac:chgData name="Rachael Bone" userId="f512e984-e228-469d-b1e9-8ecc6f253ff3" providerId="ADAL" clId="{0CB2C8A9-C0C7-46B2-AA27-517CED5EC861}" dt="2023-03-08T22:55:54.516" v="7799" actId="26606"/>
          <ac:spMkLst>
            <pc:docMk/>
            <pc:sldMk cId="1586864442" sldId="258"/>
            <ac:spMk id="3" creationId="{35D6D520-5BFC-091E-BB8F-93B19A5360D1}"/>
          </ac:spMkLst>
        </pc:spChg>
        <pc:spChg chg="add">
          <ac:chgData name="Rachael Bone" userId="f512e984-e228-469d-b1e9-8ecc6f253ff3" providerId="ADAL" clId="{0CB2C8A9-C0C7-46B2-AA27-517CED5EC861}" dt="2023-03-08T22:55:54.516" v="7799" actId="26606"/>
          <ac:spMkLst>
            <pc:docMk/>
            <pc:sldMk cId="1586864442" sldId="258"/>
            <ac:spMk id="12" creationId="{E8A8EAB8-D2FF-444D-B34B-7D32F106AD0E}"/>
          </ac:spMkLst>
        </pc:spChg>
        <pc:picChg chg="add mod ord">
          <ac:chgData name="Rachael Bone" userId="f512e984-e228-469d-b1e9-8ecc6f253ff3" providerId="ADAL" clId="{0CB2C8A9-C0C7-46B2-AA27-517CED5EC861}" dt="2023-03-08T22:56:06.219" v="7806" actId="14100"/>
          <ac:picMkLst>
            <pc:docMk/>
            <pc:sldMk cId="1586864442" sldId="258"/>
            <ac:picMk id="5" creationId="{5F21E57D-8EB9-0D12-981C-92507B99785E}"/>
          </ac:picMkLst>
        </pc:picChg>
        <pc:picChg chg="add mod">
          <ac:chgData name="Rachael Bone" userId="f512e984-e228-469d-b1e9-8ecc6f253ff3" providerId="ADAL" clId="{0CB2C8A9-C0C7-46B2-AA27-517CED5EC861}" dt="2023-03-08T22:58:43.240" v="7815" actId="14100"/>
          <ac:picMkLst>
            <pc:docMk/>
            <pc:sldMk cId="1586864442" sldId="258"/>
            <ac:picMk id="7" creationId="{66F78BE4-0448-81E3-0641-D50D4E6EEE8D}"/>
          </ac:picMkLst>
        </pc:picChg>
        <pc:picChg chg="add mod">
          <ac:chgData name="Rachael Bone" userId="f512e984-e228-469d-b1e9-8ecc6f253ff3" providerId="ADAL" clId="{0CB2C8A9-C0C7-46B2-AA27-517CED5EC861}" dt="2023-03-08T22:58:37.664" v="7813" actId="14100"/>
          <ac:picMkLst>
            <pc:docMk/>
            <pc:sldMk cId="1586864442" sldId="258"/>
            <ac:picMk id="9" creationId="{4FFFAAB8-A7B1-CBD9-B277-5554C89DAB9F}"/>
          </ac:picMkLst>
        </pc:picChg>
        <pc:cxnChg chg="add">
          <ac:chgData name="Rachael Bone" userId="f512e984-e228-469d-b1e9-8ecc6f253ff3" providerId="ADAL" clId="{0CB2C8A9-C0C7-46B2-AA27-517CED5EC861}" dt="2023-03-08T22:55:54.516" v="7799" actId="26606"/>
          <ac:cxnSpMkLst>
            <pc:docMk/>
            <pc:sldMk cId="1586864442" sldId="258"/>
            <ac:cxnSpMk id="14" creationId="{EEA38897-7BA3-4408-8083-3235339C4A60}"/>
          </ac:cxnSpMkLst>
        </pc:cxnChg>
        <pc:cxnChg chg="add">
          <ac:chgData name="Rachael Bone" userId="f512e984-e228-469d-b1e9-8ecc6f253ff3" providerId="ADAL" clId="{0CB2C8A9-C0C7-46B2-AA27-517CED5EC861}" dt="2023-03-08T22:55:54.516" v="7799" actId="26606"/>
          <ac:cxnSpMkLst>
            <pc:docMk/>
            <pc:sldMk cId="1586864442" sldId="258"/>
            <ac:cxnSpMk id="16" creationId="{CA240C79-242E-4918-9F28-B101847D1CC6}"/>
          </ac:cxnSpMkLst>
        </pc:cxnChg>
        <pc:cxnChg chg="add">
          <ac:chgData name="Rachael Bone" userId="f512e984-e228-469d-b1e9-8ecc6f253ff3" providerId="ADAL" clId="{0CB2C8A9-C0C7-46B2-AA27-517CED5EC861}" dt="2023-03-08T22:55:54.516" v="7799" actId="26606"/>
          <ac:cxnSpMkLst>
            <pc:docMk/>
            <pc:sldMk cId="1586864442" sldId="258"/>
            <ac:cxnSpMk id="18" creationId="{F11AD06B-AB20-4097-8606-5DA00DBACE88}"/>
          </ac:cxnSpMkLst>
        </pc:cxnChg>
      </pc:sldChg>
      <pc:sldChg chg="modSp del mod">
        <pc:chgData name="Rachael Bone" userId="f512e984-e228-469d-b1e9-8ecc6f253ff3" providerId="ADAL" clId="{0CB2C8A9-C0C7-46B2-AA27-517CED5EC861}" dt="2023-03-08T18:49:54.810" v="1349" actId="2696"/>
        <pc:sldMkLst>
          <pc:docMk/>
          <pc:sldMk cId="752219062" sldId="259"/>
        </pc:sldMkLst>
        <pc:spChg chg="mod">
          <ac:chgData name="Rachael Bone" userId="f512e984-e228-469d-b1e9-8ecc6f253ff3" providerId="ADAL" clId="{0CB2C8A9-C0C7-46B2-AA27-517CED5EC861}" dt="2023-03-07T22:58:15.259" v="30" actId="20577"/>
          <ac:spMkLst>
            <pc:docMk/>
            <pc:sldMk cId="752219062" sldId="259"/>
            <ac:spMk id="3" creationId="{CCC66C15-A6D1-3147-DE8C-7D6AC2939573}"/>
          </ac:spMkLst>
        </pc:spChg>
      </pc:sldChg>
      <pc:sldChg chg="modSp new del mod">
        <pc:chgData name="Rachael Bone" userId="f512e984-e228-469d-b1e9-8ecc6f253ff3" providerId="ADAL" clId="{0CB2C8A9-C0C7-46B2-AA27-517CED5EC861}" dt="2023-03-08T18:49:57.599" v="1350" actId="2696"/>
        <pc:sldMkLst>
          <pc:docMk/>
          <pc:sldMk cId="1924230225" sldId="260"/>
        </pc:sldMkLst>
        <pc:spChg chg="mod">
          <ac:chgData name="Rachael Bone" userId="f512e984-e228-469d-b1e9-8ecc6f253ff3" providerId="ADAL" clId="{0CB2C8A9-C0C7-46B2-AA27-517CED5EC861}" dt="2023-03-07T23:26:05.607" v="496" actId="20577"/>
          <ac:spMkLst>
            <pc:docMk/>
            <pc:sldMk cId="1924230225" sldId="260"/>
            <ac:spMk id="3" creationId="{D99E8B34-3830-B95D-9FA4-7EB4E65D134E}"/>
          </ac:spMkLst>
        </pc:spChg>
      </pc:sldChg>
      <pc:sldChg chg="addSp modSp new mod setBg">
        <pc:chgData name="Rachael Bone" userId="f512e984-e228-469d-b1e9-8ecc6f253ff3" providerId="ADAL" clId="{0CB2C8A9-C0C7-46B2-AA27-517CED5EC861}" dt="2023-03-08T18:52:32.669" v="1419" actId="20577"/>
        <pc:sldMkLst>
          <pc:docMk/>
          <pc:sldMk cId="2751533449" sldId="261"/>
        </pc:sldMkLst>
        <pc:spChg chg="mod">
          <ac:chgData name="Rachael Bone" userId="f512e984-e228-469d-b1e9-8ecc6f253ff3" providerId="ADAL" clId="{0CB2C8A9-C0C7-46B2-AA27-517CED5EC861}" dt="2023-03-08T18:45:56.487" v="1035" actId="26606"/>
          <ac:spMkLst>
            <pc:docMk/>
            <pc:sldMk cId="2751533449" sldId="261"/>
            <ac:spMk id="2" creationId="{E7EEE768-C123-D853-302F-EE3266A56774}"/>
          </ac:spMkLst>
        </pc:spChg>
        <pc:spChg chg="mod">
          <ac:chgData name="Rachael Bone" userId="f512e984-e228-469d-b1e9-8ecc6f253ff3" providerId="ADAL" clId="{0CB2C8A9-C0C7-46B2-AA27-517CED5EC861}" dt="2023-03-08T18:52:32.669" v="1419" actId="20577"/>
          <ac:spMkLst>
            <pc:docMk/>
            <pc:sldMk cId="2751533449" sldId="261"/>
            <ac:spMk id="3" creationId="{79E274BF-2E45-4995-79DC-A7ED1F8FB36C}"/>
          </ac:spMkLst>
        </pc:spChg>
        <pc:spChg chg="add">
          <ac:chgData name="Rachael Bone" userId="f512e984-e228-469d-b1e9-8ecc6f253ff3" providerId="ADAL" clId="{0CB2C8A9-C0C7-46B2-AA27-517CED5EC861}" dt="2023-03-08T18:45:56.487" v="1035" actId="26606"/>
          <ac:spMkLst>
            <pc:docMk/>
            <pc:sldMk cId="2751533449" sldId="261"/>
            <ac:spMk id="8" creationId="{5A0118C5-4F8D-4CF4-BADD-53FEACC6C42A}"/>
          </ac:spMkLst>
        </pc:spChg>
        <pc:spChg chg="add">
          <ac:chgData name="Rachael Bone" userId="f512e984-e228-469d-b1e9-8ecc6f253ff3" providerId="ADAL" clId="{0CB2C8A9-C0C7-46B2-AA27-517CED5EC861}" dt="2023-03-08T18:45:56.487" v="1035" actId="26606"/>
          <ac:spMkLst>
            <pc:docMk/>
            <pc:sldMk cId="2751533449" sldId="261"/>
            <ac:spMk id="10" creationId="{4E0A5C5C-2A95-428E-9F6A-0D29EBD57C9F}"/>
          </ac:spMkLst>
        </pc:spChg>
        <pc:spChg chg="add">
          <ac:chgData name="Rachael Bone" userId="f512e984-e228-469d-b1e9-8ecc6f253ff3" providerId="ADAL" clId="{0CB2C8A9-C0C7-46B2-AA27-517CED5EC861}" dt="2023-03-08T18:45:56.487" v="1035" actId="26606"/>
          <ac:spMkLst>
            <pc:docMk/>
            <pc:sldMk cId="2751533449" sldId="261"/>
            <ac:spMk id="12" creationId="{1056F38F-7C4E-461D-8709-7D0024AE1F79}"/>
          </ac:spMkLst>
        </pc:spChg>
        <pc:spChg chg="add">
          <ac:chgData name="Rachael Bone" userId="f512e984-e228-469d-b1e9-8ecc6f253ff3" providerId="ADAL" clId="{0CB2C8A9-C0C7-46B2-AA27-517CED5EC861}" dt="2023-03-08T18:45:56.487" v="1035" actId="26606"/>
          <ac:spMkLst>
            <pc:docMk/>
            <pc:sldMk cId="2751533449" sldId="261"/>
            <ac:spMk id="14" creationId="{C7278469-3C3C-49CE-AEEE-E176A4900B78}"/>
          </ac:spMkLst>
        </pc:spChg>
        <pc:spChg chg="add">
          <ac:chgData name="Rachael Bone" userId="f512e984-e228-469d-b1e9-8ecc6f253ff3" providerId="ADAL" clId="{0CB2C8A9-C0C7-46B2-AA27-517CED5EC861}" dt="2023-03-08T18:45:56.487" v="1035" actId="26606"/>
          <ac:spMkLst>
            <pc:docMk/>
            <pc:sldMk cId="2751533449" sldId="261"/>
            <ac:spMk id="20" creationId="{4C6598AB-1C17-4D54-951C-A082D94ACB7A}"/>
          </ac:spMkLst>
        </pc:spChg>
        <pc:spChg chg="add">
          <ac:chgData name="Rachael Bone" userId="f512e984-e228-469d-b1e9-8ecc6f253ff3" providerId="ADAL" clId="{0CB2C8A9-C0C7-46B2-AA27-517CED5EC861}" dt="2023-03-08T18:45:56.487" v="1035" actId="26606"/>
          <ac:spMkLst>
            <pc:docMk/>
            <pc:sldMk cId="2751533449" sldId="261"/>
            <ac:spMk id="22" creationId="{C83B66D7-137D-4AC1-B172-53D60F08BEB5}"/>
          </ac:spMkLst>
        </pc:spChg>
        <pc:spChg chg="add">
          <ac:chgData name="Rachael Bone" userId="f512e984-e228-469d-b1e9-8ecc6f253ff3" providerId="ADAL" clId="{0CB2C8A9-C0C7-46B2-AA27-517CED5EC861}" dt="2023-03-08T18:45:56.487" v="1035" actId="26606"/>
          <ac:spMkLst>
            <pc:docMk/>
            <pc:sldMk cId="2751533449" sldId="261"/>
            <ac:spMk id="24" creationId="{F6B92503-6984-4D15-8B98-8718709B785D}"/>
          </ac:spMkLst>
        </pc:spChg>
        <pc:spChg chg="add">
          <ac:chgData name="Rachael Bone" userId="f512e984-e228-469d-b1e9-8ecc6f253ff3" providerId="ADAL" clId="{0CB2C8A9-C0C7-46B2-AA27-517CED5EC861}" dt="2023-03-08T18:45:56.487" v="1035" actId="26606"/>
          <ac:spMkLst>
            <pc:docMk/>
            <pc:sldMk cId="2751533449" sldId="261"/>
            <ac:spMk id="26" creationId="{08DDF938-524E-4C18-A47D-C00627832366}"/>
          </ac:spMkLst>
        </pc:spChg>
        <pc:grpChg chg="add">
          <ac:chgData name="Rachael Bone" userId="f512e984-e228-469d-b1e9-8ecc6f253ff3" providerId="ADAL" clId="{0CB2C8A9-C0C7-46B2-AA27-517CED5EC861}" dt="2023-03-08T18:45:56.487" v="1035" actId="26606"/>
          <ac:grpSpMkLst>
            <pc:docMk/>
            <pc:sldMk cId="2751533449" sldId="261"/>
            <ac:grpSpMk id="16" creationId="{93DC754C-7E09-422D-A8BB-AF632E90DFA2}"/>
          </ac:grpSpMkLst>
        </pc:grpChg>
        <pc:grpChg chg="add">
          <ac:chgData name="Rachael Bone" userId="f512e984-e228-469d-b1e9-8ecc6f253ff3" providerId="ADAL" clId="{0CB2C8A9-C0C7-46B2-AA27-517CED5EC861}" dt="2023-03-08T18:45:56.487" v="1035" actId="26606"/>
          <ac:grpSpMkLst>
            <pc:docMk/>
            <pc:sldMk cId="2751533449" sldId="261"/>
            <ac:grpSpMk id="28" creationId="{3773FAF5-C452-4455-9411-D6AF5EBD4CA9}"/>
          </ac:grpSpMkLst>
        </pc:grpChg>
      </pc:sldChg>
      <pc:sldChg chg="addSp delSp modSp new mod setBg setClrOvrMap">
        <pc:chgData name="Rachael Bone" userId="f512e984-e228-469d-b1e9-8ecc6f253ff3" providerId="ADAL" clId="{0CB2C8A9-C0C7-46B2-AA27-517CED5EC861}" dt="2023-03-08T21:22:40.514" v="6619" actId="20577"/>
        <pc:sldMkLst>
          <pc:docMk/>
          <pc:sldMk cId="4236637293" sldId="262"/>
        </pc:sldMkLst>
        <pc:spChg chg="mod ord">
          <ac:chgData name="Rachael Bone" userId="f512e984-e228-469d-b1e9-8ecc6f253ff3" providerId="ADAL" clId="{0CB2C8A9-C0C7-46B2-AA27-517CED5EC861}" dt="2023-03-08T21:22:40.514" v="6619" actId="20577"/>
          <ac:spMkLst>
            <pc:docMk/>
            <pc:sldMk cId="4236637293" sldId="262"/>
            <ac:spMk id="2" creationId="{839309DB-FEE0-7B26-33FF-5D64BC3DB820}"/>
          </ac:spMkLst>
        </pc:spChg>
        <pc:spChg chg="mod ord">
          <ac:chgData name="Rachael Bone" userId="f512e984-e228-469d-b1e9-8ecc6f253ff3" providerId="ADAL" clId="{0CB2C8A9-C0C7-46B2-AA27-517CED5EC861}" dt="2023-03-08T21:22:33.003" v="6616" actId="207"/>
          <ac:spMkLst>
            <pc:docMk/>
            <pc:sldMk cId="4236637293" sldId="262"/>
            <ac:spMk id="3" creationId="{82FB6093-F7F0-9490-9759-E17D508D871D}"/>
          </ac:spMkLst>
        </pc:spChg>
        <pc:spChg chg="add del">
          <ac:chgData name="Rachael Bone" userId="f512e984-e228-469d-b1e9-8ecc6f253ff3" providerId="ADAL" clId="{0CB2C8A9-C0C7-46B2-AA27-517CED5EC861}" dt="2023-03-08T21:21:36.275" v="6607" actId="26606"/>
          <ac:spMkLst>
            <pc:docMk/>
            <pc:sldMk cId="4236637293" sldId="262"/>
            <ac:spMk id="17" creationId="{B3F59054-3394-4D87-8BD0-A28DCD47F1BC}"/>
          </ac:spMkLst>
        </pc:spChg>
        <pc:spChg chg="add del">
          <ac:chgData name="Rachael Bone" userId="f512e984-e228-469d-b1e9-8ecc6f253ff3" providerId="ADAL" clId="{0CB2C8A9-C0C7-46B2-AA27-517CED5EC861}" dt="2023-03-08T21:21:36.275" v="6607" actId="26606"/>
          <ac:spMkLst>
            <pc:docMk/>
            <pc:sldMk cId="4236637293" sldId="262"/>
            <ac:spMk id="19" creationId="{2FE0ABA9-CAF1-4816-837D-5F28AAA08E0A}"/>
          </ac:spMkLst>
        </pc:spChg>
        <pc:spChg chg="add del">
          <ac:chgData name="Rachael Bone" userId="f512e984-e228-469d-b1e9-8ecc6f253ff3" providerId="ADAL" clId="{0CB2C8A9-C0C7-46B2-AA27-517CED5EC861}" dt="2023-03-08T21:21:36.275" v="6607" actId="26606"/>
          <ac:spMkLst>
            <pc:docMk/>
            <pc:sldMk cId="4236637293" sldId="262"/>
            <ac:spMk id="21" creationId="{BC8B9C14-70F0-4F42-85FF-0DD3D5A585A5}"/>
          </ac:spMkLst>
        </pc:spChg>
        <pc:spChg chg="add del">
          <ac:chgData name="Rachael Bone" userId="f512e984-e228-469d-b1e9-8ecc6f253ff3" providerId="ADAL" clId="{0CB2C8A9-C0C7-46B2-AA27-517CED5EC861}" dt="2023-03-08T21:21:36.275" v="6607" actId="26606"/>
          <ac:spMkLst>
            <pc:docMk/>
            <pc:sldMk cId="4236637293" sldId="262"/>
            <ac:spMk id="23" creationId="{98DE6C44-43F8-4DE4-AB81-66853FFEA09A}"/>
          </ac:spMkLst>
        </pc:spChg>
        <pc:spChg chg="add del">
          <ac:chgData name="Rachael Bone" userId="f512e984-e228-469d-b1e9-8ecc6f253ff3" providerId="ADAL" clId="{0CB2C8A9-C0C7-46B2-AA27-517CED5EC861}" dt="2023-03-08T21:21:36.275" v="6607" actId="26606"/>
          <ac:spMkLst>
            <pc:docMk/>
            <pc:sldMk cId="4236637293" sldId="262"/>
            <ac:spMk id="25" creationId="{2409529B-9B56-4F10-BE4D-F934DB89E57E}"/>
          </ac:spMkLst>
        </pc:spChg>
        <pc:spChg chg="add del">
          <ac:chgData name="Rachael Bone" userId="f512e984-e228-469d-b1e9-8ecc6f253ff3" providerId="ADAL" clId="{0CB2C8A9-C0C7-46B2-AA27-517CED5EC861}" dt="2023-03-08T21:21:36.272" v="6606" actId="26606"/>
          <ac:spMkLst>
            <pc:docMk/>
            <pc:sldMk cId="4236637293" sldId="262"/>
            <ac:spMk id="30" creationId="{003713C1-2FB2-413B-BF91-3AE41726FB7A}"/>
          </ac:spMkLst>
        </pc:spChg>
        <pc:spChg chg="add del">
          <ac:chgData name="Rachael Bone" userId="f512e984-e228-469d-b1e9-8ecc6f253ff3" providerId="ADAL" clId="{0CB2C8A9-C0C7-46B2-AA27-517CED5EC861}" dt="2023-03-08T21:21:36.272" v="6606" actId="26606"/>
          <ac:spMkLst>
            <pc:docMk/>
            <pc:sldMk cId="4236637293" sldId="262"/>
            <ac:spMk id="32" creationId="{90795B4D-5022-4A7F-A01D-8D880B7CDBE6}"/>
          </ac:spMkLst>
        </pc:spChg>
        <pc:spChg chg="add del">
          <ac:chgData name="Rachael Bone" userId="f512e984-e228-469d-b1e9-8ecc6f253ff3" providerId="ADAL" clId="{0CB2C8A9-C0C7-46B2-AA27-517CED5EC861}" dt="2023-03-08T21:21:36.272" v="6606" actId="26606"/>
          <ac:spMkLst>
            <pc:docMk/>
            <pc:sldMk cId="4236637293" sldId="262"/>
            <ac:spMk id="34" creationId="{AFD19018-DE7C-4796-ADF2-AD2EB0FC0D9C}"/>
          </ac:spMkLst>
        </pc:spChg>
        <pc:spChg chg="add del">
          <ac:chgData name="Rachael Bone" userId="f512e984-e228-469d-b1e9-8ecc6f253ff3" providerId="ADAL" clId="{0CB2C8A9-C0C7-46B2-AA27-517CED5EC861}" dt="2023-03-08T21:21:36.272" v="6606" actId="26606"/>
          <ac:spMkLst>
            <pc:docMk/>
            <pc:sldMk cId="4236637293" sldId="262"/>
            <ac:spMk id="36" creationId="{B1A0A2C2-4F85-44AF-8708-8DCA4B550CB8}"/>
          </ac:spMkLst>
        </pc:spChg>
        <pc:spChg chg="add">
          <ac:chgData name="Rachael Bone" userId="f512e984-e228-469d-b1e9-8ecc6f253ff3" providerId="ADAL" clId="{0CB2C8A9-C0C7-46B2-AA27-517CED5EC861}" dt="2023-03-08T21:21:36.275" v="6607" actId="26606"/>
          <ac:spMkLst>
            <pc:docMk/>
            <pc:sldMk cId="4236637293" sldId="262"/>
            <ac:spMk id="38" creationId="{2409529B-9B56-4F10-BE4D-F934DB89E57E}"/>
          </ac:spMkLst>
        </pc:spChg>
        <pc:spChg chg="add">
          <ac:chgData name="Rachael Bone" userId="f512e984-e228-469d-b1e9-8ecc6f253ff3" providerId="ADAL" clId="{0CB2C8A9-C0C7-46B2-AA27-517CED5EC861}" dt="2023-03-08T21:21:36.275" v="6607" actId="26606"/>
          <ac:spMkLst>
            <pc:docMk/>
            <pc:sldMk cId="4236637293" sldId="262"/>
            <ac:spMk id="39" creationId="{B3F59054-3394-4D87-8BD0-A28DCD47F1BC}"/>
          </ac:spMkLst>
        </pc:spChg>
        <pc:spChg chg="add">
          <ac:chgData name="Rachael Bone" userId="f512e984-e228-469d-b1e9-8ecc6f253ff3" providerId="ADAL" clId="{0CB2C8A9-C0C7-46B2-AA27-517CED5EC861}" dt="2023-03-08T21:21:36.275" v="6607" actId="26606"/>
          <ac:spMkLst>
            <pc:docMk/>
            <pc:sldMk cId="4236637293" sldId="262"/>
            <ac:spMk id="40" creationId="{2FE0ABA9-CAF1-4816-837D-5F28AAA08E0A}"/>
          </ac:spMkLst>
        </pc:spChg>
        <pc:spChg chg="add">
          <ac:chgData name="Rachael Bone" userId="f512e984-e228-469d-b1e9-8ecc6f253ff3" providerId="ADAL" clId="{0CB2C8A9-C0C7-46B2-AA27-517CED5EC861}" dt="2023-03-08T21:21:36.275" v="6607" actId="26606"/>
          <ac:spMkLst>
            <pc:docMk/>
            <pc:sldMk cId="4236637293" sldId="262"/>
            <ac:spMk id="41" creationId="{BC8B9C14-70F0-4F42-85FF-0DD3D5A585A5}"/>
          </ac:spMkLst>
        </pc:spChg>
        <pc:spChg chg="add">
          <ac:chgData name="Rachael Bone" userId="f512e984-e228-469d-b1e9-8ecc6f253ff3" providerId="ADAL" clId="{0CB2C8A9-C0C7-46B2-AA27-517CED5EC861}" dt="2023-03-08T21:21:36.275" v="6607" actId="26606"/>
          <ac:spMkLst>
            <pc:docMk/>
            <pc:sldMk cId="4236637293" sldId="262"/>
            <ac:spMk id="42" creationId="{98DE6C44-43F8-4DE4-AB81-66853FFEA09A}"/>
          </ac:spMkLst>
        </pc:spChg>
        <pc:picChg chg="add del mod">
          <ac:chgData name="Rachael Bone" userId="f512e984-e228-469d-b1e9-8ecc6f253ff3" providerId="ADAL" clId="{0CB2C8A9-C0C7-46B2-AA27-517CED5EC861}" dt="2023-03-08T21:16:19.375" v="6583" actId="478"/>
          <ac:picMkLst>
            <pc:docMk/>
            <pc:sldMk cId="4236637293" sldId="262"/>
            <ac:picMk id="4" creationId="{A373B2A9-5739-74A8-F8A2-F31FA36FFCBA}"/>
          </ac:picMkLst>
        </pc:picChg>
        <pc:picChg chg="add mod ord">
          <ac:chgData name="Rachael Bone" userId="f512e984-e228-469d-b1e9-8ecc6f253ff3" providerId="ADAL" clId="{0CB2C8A9-C0C7-46B2-AA27-517CED5EC861}" dt="2023-03-08T21:21:36.272" v="6606" actId="26606"/>
          <ac:picMkLst>
            <pc:docMk/>
            <pc:sldMk cId="4236637293" sldId="262"/>
            <ac:picMk id="6" creationId="{89DD3A73-7D3F-A854-EA18-CA6B41F72D08}"/>
          </ac:picMkLst>
        </pc:picChg>
        <pc:picChg chg="add del mod">
          <ac:chgData name="Rachael Bone" userId="f512e984-e228-469d-b1e9-8ecc6f253ff3" providerId="ADAL" clId="{0CB2C8A9-C0C7-46B2-AA27-517CED5EC861}" dt="2023-03-08T21:18:25.466" v="6593" actId="478"/>
          <ac:picMkLst>
            <pc:docMk/>
            <pc:sldMk cId="4236637293" sldId="262"/>
            <ac:picMk id="8" creationId="{8224B287-25F7-9DD6-C1D7-0879E5C0ACC4}"/>
          </ac:picMkLst>
        </pc:picChg>
        <pc:picChg chg="add mod ord">
          <ac:chgData name="Rachael Bone" userId="f512e984-e228-469d-b1e9-8ecc6f253ff3" providerId="ADAL" clId="{0CB2C8A9-C0C7-46B2-AA27-517CED5EC861}" dt="2023-03-08T21:21:36.272" v="6606" actId="26606"/>
          <ac:picMkLst>
            <pc:docMk/>
            <pc:sldMk cId="4236637293" sldId="262"/>
            <ac:picMk id="10" creationId="{38AAF352-7F5E-4BE0-479A-7B7E4585A38C}"/>
          </ac:picMkLst>
        </pc:picChg>
        <pc:picChg chg="add mod ord">
          <ac:chgData name="Rachael Bone" userId="f512e984-e228-469d-b1e9-8ecc6f253ff3" providerId="ADAL" clId="{0CB2C8A9-C0C7-46B2-AA27-517CED5EC861}" dt="2023-03-08T21:21:36.275" v="6607" actId="26606"/>
          <ac:picMkLst>
            <pc:docMk/>
            <pc:sldMk cId="4236637293" sldId="262"/>
            <ac:picMk id="12" creationId="{596952F2-95E6-3122-26B3-C8FCB1A9120F}"/>
          </ac:picMkLst>
        </pc:picChg>
      </pc:sldChg>
      <pc:sldChg chg="addSp delSp modSp new add del mod setBg">
        <pc:chgData name="Rachael Bone" userId="f512e984-e228-469d-b1e9-8ecc6f253ff3" providerId="ADAL" clId="{0CB2C8A9-C0C7-46B2-AA27-517CED5EC861}" dt="2023-03-08T22:29:07.650" v="7717" actId="1076"/>
        <pc:sldMkLst>
          <pc:docMk/>
          <pc:sldMk cId="3020123630" sldId="263"/>
        </pc:sldMkLst>
        <pc:spChg chg="mod">
          <ac:chgData name="Rachael Bone" userId="f512e984-e228-469d-b1e9-8ecc6f253ff3" providerId="ADAL" clId="{0CB2C8A9-C0C7-46B2-AA27-517CED5EC861}" dt="2023-03-08T22:29:00.222" v="7716" actId="26606"/>
          <ac:spMkLst>
            <pc:docMk/>
            <pc:sldMk cId="3020123630" sldId="263"/>
            <ac:spMk id="2" creationId="{0C02C2AF-3FF2-B7B9-752E-7E56C2F68285}"/>
          </ac:spMkLst>
        </pc:spChg>
        <pc:spChg chg="mod ord">
          <ac:chgData name="Rachael Bone" userId="f512e984-e228-469d-b1e9-8ecc6f253ff3" providerId="ADAL" clId="{0CB2C8A9-C0C7-46B2-AA27-517CED5EC861}" dt="2023-03-08T22:29:00.222" v="7716" actId="26606"/>
          <ac:spMkLst>
            <pc:docMk/>
            <pc:sldMk cId="3020123630" sldId="263"/>
            <ac:spMk id="3" creationId="{2CE7F1A3-87A6-C24A-EA36-8A032A74AA35}"/>
          </ac:spMkLst>
        </pc:spChg>
        <pc:spChg chg="add">
          <ac:chgData name="Rachael Bone" userId="f512e984-e228-469d-b1e9-8ecc6f253ff3" providerId="ADAL" clId="{0CB2C8A9-C0C7-46B2-AA27-517CED5EC861}" dt="2023-03-08T22:29:00.222" v="7716" actId="26606"/>
          <ac:spMkLst>
            <pc:docMk/>
            <pc:sldMk cId="3020123630" sldId="263"/>
            <ac:spMk id="14" creationId="{1EE70AE2-832E-4D1F-A983-946F2217D128}"/>
          </ac:spMkLst>
        </pc:spChg>
        <pc:grpChg chg="add">
          <ac:chgData name="Rachael Bone" userId="f512e984-e228-469d-b1e9-8ecc6f253ff3" providerId="ADAL" clId="{0CB2C8A9-C0C7-46B2-AA27-517CED5EC861}" dt="2023-03-08T22:29:00.222" v="7716" actId="26606"/>
          <ac:grpSpMkLst>
            <pc:docMk/>
            <pc:sldMk cId="3020123630" sldId="263"/>
            <ac:grpSpMk id="16" creationId="{7594B485-3656-43C7-AB7B-F237101E3282}"/>
          </ac:grpSpMkLst>
        </pc:grpChg>
        <pc:picChg chg="add del mod">
          <ac:chgData name="Rachael Bone" userId="f512e984-e228-469d-b1e9-8ecc6f253ff3" providerId="ADAL" clId="{0CB2C8A9-C0C7-46B2-AA27-517CED5EC861}" dt="2023-03-08T21:47:52.282" v="7706" actId="21"/>
          <ac:picMkLst>
            <pc:docMk/>
            <pc:sldMk cId="3020123630" sldId="263"/>
            <ac:picMk id="5" creationId="{1BAC6A08-1553-9746-4849-E22BFBCF91B2}"/>
          </ac:picMkLst>
        </pc:picChg>
        <pc:picChg chg="add mod">
          <ac:chgData name="Rachael Bone" userId="f512e984-e228-469d-b1e9-8ecc6f253ff3" providerId="ADAL" clId="{0CB2C8A9-C0C7-46B2-AA27-517CED5EC861}" dt="2023-03-08T22:29:07.650" v="7717" actId="1076"/>
          <ac:picMkLst>
            <pc:docMk/>
            <pc:sldMk cId="3020123630" sldId="263"/>
            <ac:picMk id="7" creationId="{B2B28704-01A6-EE41-F920-DCABC37B1CD9}"/>
          </ac:picMkLst>
        </pc:picChg>
        <pc:picChg chg="add mod">
          <ac:chgData name="Rachael Bone" userId="f512e984-e228-469d-b1e9-8ecc6f253ff3" providerId="ADAL" clId="{0CB2C8A9-C0C7-46B2-AA27-517CED5EC861}" dt="2023-03-08T22:29:00.222" v="7716" actId="26606"/>
          <ac:picMkLst>
            <pc:docMk/>
            <pc:sldMk cId="3020123630" sldId="263"/>
            <ac:picMk id="9" creationId="{BF8F5529-2A79-0A98-4CE0-120DE837A4E4}"/>
          </ac:picMkLst>
        </pc:picChg>
      </pc:sldChg>
      <pc:sldChg chg="addSp modSp new add del mod setBg">
        <pc:chgData name="Rachael Bone" userId="f512e984-e228-469d-b1e9-8ecc6f253ff3" providerId="ADAL" clId="{0CB2C8A9-C0C7-46B2-AA27-517CED5EC861}" dt="2023-03-08T22:43:43.883" v="7790" actId="207"/>
        <pc:sldMkLst>
          <pc:docMk/>
          <pc:sldMk cId="1513059522" sldId="264"/>
        </pc:sldMkLst>
        <pc:spChg chg="mod">
          <ac:chgData name="Rachael Bone" userId="f512e984-e228-469d-b1e9-8ecc6f253ff3" providerId="ADAL" clId="{0CB2C8A9-C0C7-46B2-AA27-517CED5EC861}" dt="2023-03-08T22:43:43.883" v="7790" actId="207"/>
          <ac:spMkLst>
            <pc:docMk/>
            <pc:sldMk cId="1513059522" sldId="264"/>
            <ac:spMk id="2" creationId="{3B0C16DB-AFFC-A620-60CB-BB20ADEA2B74}"/>
          </ac:spMkLst>
        </pc:spChg>
        <pc:spChg chg="mod">
          <ac:chgData name="Rachael Bone" userId="f512e984-e228-469d-b1e9-8ecc6f253ff3" providerId="ADAL" clId="{0CB2C8A9-C0C7-46B2-AA27-517CED5EC861}" dt="2023-03-08T22:43:39.786" v="7789" actId="207"/>
          <ac:spMkLst>
            <pc:docMk/>
            <pc:sldMk cId="1513059522" sldId="264"/>
            <ac:spMk id="3" creationId="{0922E73A-967B-93FA-0602-9668FE1F4B0C}"/>
          </ac:spMkLst>
        </pc:spChg>
        <pc:spChg chg="add">
          <ac:chgData name="Rachael Bone" userId="f512e984-e228-469d-b1e9-8ecc6f253ff3" providerId="ADAL" clId="{0CB2C8A9-C0C7-46B2-AA27-517CED5EC861}" dt="2023-03-08T22:43:16.613" v="7787" actId="26606"/>
          <ac:spMkLst>
            <pc:docMk/>
            <pc:sldMk cId="1513059522" sldId="264"/>
            <ac:spMk id="12" creationId="{394842B0-684D-44CC-B4BC-D13331CFD290}"/>
          </ac:spMkLst>
        </pc:spChg>
        <pc:spChg chg="add">
          <ac:chgData name="Rachael Bone" userId="f512e984-e228-469d-b1e9-8ecc6f253ff3" providerId="ADAL" clId="{0CB2C8A9-C0C7-46B2-AA27-517CED5EC861}" dt="2023-03-08T22:43:16.613" v="7787" actId="26606"/>
          <ac:spMkLst>
            <pc:docMk/>
            <pc:sldMk cId="1513059522" sldId="264"/>
            <ac:spMk id="14" creationId="{4C2A3DC3-F495-4B99-9FF3-3FB30D63235E}"/>
          </ac:spMkLst>
        </pc:spChg>
        <pc:picChg chg="add mod">
          <ac:chgData name="Rachael Bone" userId="f512e984-e228-469d-b1e9-8ecc6f253ff3" providerId="ADAL" clId="{0CB2C8A9-C0C7-46B2-AA27-517CED5EC861}" dt="2023-03-08T22:43:16.613" v="7787" actId="26606"/>
          <ac:picMkLst>
            <pc:docMk/>
            <pc:sldMk cId="1513059522" sldId="264"/>
            <ac:picMk id="5" creationId="{B3D4F6D8-A56E-A101-F5A4-55EC1374A671}"/>
          </ac:picMkLst>
        </pc:picChg>
        <pc:picChg chg="add mod">
          <ac:chgData name="Rachael Bone" userId="f512e984-e228-469d-b1e9-8ecc6f253ff3" providerId="ADAL" clId="{0CB2C8A9-C0C7-46B2-AA27-517CED5EC861}" dt="2023-03-08T22:43:16.613" v="7787" actId="26606"/>
          <ac:picMkLst>
            <pc:docMk/>
            <pc:sldMk cId="1513059522" sldId="264"/>
            <ac:picMk id="7" creationId="{1DF4601E-574A-9C83-7BF2-00BCC9361CFE}"/>
          </ac:picMkLst>
        </pc:picChg>
      </pc:sldChg>
      <pc:sldChg chg="addSp delSp modSp new mod setBg">
        <pc:chgData name="Rachael Bone" userId="f512e984-e228-469d-b1e9-8ecc6f253ff3" providerId="ADAL" clId="{0CB2C8A9-C0C7-46B2-AA27-517CED5EC861}" dt="2023-03-08T23:32:24.829" v="8876" actId="1076"/>
        <pc:sldMkLst>
          <pc:docMk/>
          <pc:sldMk cId="2258421038" sldId="265"/>
        </pc:sldMkLst>
        <pc:spChg chg="mod ord">
          <ac:chgData name="Rachael Bone" userId="f512e984-e228-469d-b1e9-8ecc6f253ff3" providerId="ADAL" clId="{0CB2C8A9-C0C7-46B2-AA27-517CED5EC861}" dt="2023-03-08T22:41:04.817" v="7770" actId="207"/>
          <ac:spMkLst>
            <pc:docMk/>
            <pc:sldMk cId="2258421038" sldId="265"/>
            <ac:spMk id="2" creationId="{2204671E-DFB2-03C2-B7F4-EC5A390C9F04}"/>
          </ac:spMkLst>
        </pc:spChg>
        <pc:spChg chg="mod ord">
          <ac:chgData name="Rachael Bone" userId="f512e984-e228-469d-b1e9-8ecc6f253ff3" providerId="ADAL" clId="{0CB2C8A9-C0C7-46B2-AA27-517CED5EC861}" dt="2023-03-08T22:41:42.254" v="7781" actId="1076"/>
          <ac:spMkLst>
            <pc:docMk/>
            <pc:sldMk cId="2258421038" sldId="265"/>
            <ac:spMk id="3" creationId="{E6EE8D72-E67D-6B2B-C2FD-98B799E3DF8E}"/>
          </ac:spMkLst>
        </pc:spChg>
        <pc:spChg chg="add del">
          <ac:chgData name="Rachael Bone" userId="f512e984-e228-469d-b1e9-8ecc6f253ff3" providerId="ADAL" clId="{0CB2C8A9-C0C7-46B2-AA27-517CED5EC861}" dt="2023-03-08T22:38:32.831" v="7753" actId="26606"/>
          <ac:spMkLst>
            <pc:docMk/>
            <pc:sldMk cId="2258421038" sldId="265"/>
            <ac:spMk id="11" creationId="{5A0118C5-4F8D-4CF4-BADD-53FEACC6C42A}"/>
          </ac:spMkLst>
        </pc:spChg>
        <pc:spChg chg="add del">
          <ac:chgData name="Rachael Bone" userId="f512e984-e228-469d-b1e9-8ecc6f253ff3" providerId="ADAL" clId="{0CB2C8A9-C0C7-46B2-AA27-517CED5EC861}" dt="2023-03-08T22:38:32.831" v="7753" actId="26606"/>
          <ac:spMkLst>
            <pc:docMk/>
            <pc:sldMk cId="2258421038" sldId="265"/>
            <ac:spMk id="17" creationId="{99A7A058-C1CE-4860-96CB-6EAF9DEF7802}"/>
          </ac:spMkLst>
        </pc:spChg>
        <pc:spChg chg="add del">
          <ac:chgData name="Rachael Bone" userId="f512e984-e228-469d-b1e9-8ecc6f253ff3" providerId="ADAL" clId="{0CB2C8A9-C0C7-46B2-AA27-517CED5EC861}" dt="2023-03-08T22:38:32.831" v="7753" actId="26606"/>
          <ac:spMkLst>
            <pc:docMk/>
            <pc:sldMk cId="2258421038" sldId="265"/>
            <ac:spMk id="19" creationId="{7214B226-9840-4638-9B40-1BA7E5F52425}"/>
          </ac:spMkLst>
        </pc:spChg>
        <pc:spChg chg="add del">
          <ac:chgData name="Rachael Bone" userId="f512e984-e228-469d-b1e9-8ecc6f253ff3" providerId="ADAL" clId="{0CB2C8A9-C0C7-46B2-AA27-517CED5EC861}" dt="2023-03-08T22:38:32.831" v="7753" actId="26606"/>
          <ac:spMkLst>
            <pc:docMk/>
            <pc:sldMk cId="2258421038" sldId="265"/>
            <ac:spMk id="21" creationId="{B7F6E9F1-F0E1-442E-B824-A1ADD42CDA2D}"/>
          </ac:spMkLst>
        </pc:spChg>
        <pc:spChg chg="add del">
          <ac:chgData name="Rachael Bone" userId="f512e984-e228-469d-b1e9-8ecc6f253ff3" providerId="ADAL" clId="{0CB2C8A9-C0C7-46B2-AA27-517CED5EC861}" dt="2023-03-08T22:38:32.831" v="7753" actId="26606"/>
          <ac:spMkLst>
            <pc:docMk/>
            <pc:sldMk cId="2258421038" sldId="265"/>
            <ac:spMk id="23" creationId="{49FFD97F-40E1-45B3-9A51-E14CA4A494E4}"/>
          </ac:spMkLst>
        </pc:spChg>
        <pc:spChg chg="add del">
          <ac:chgData name="Rachael Bone" userId="f512e984-e228-469d-b1e9-8ecc6f253ff3" providerId="ADAL" clId="{0CB2C8A9-C0C7-46B2-AA27-517CED5EC861}" dt="2023-03-08T22:39:49.911" v="7762" actId="26606"/>
          <ac:spMkLst>
            <pc:docMk/>
            <pc:sldMk cId="2258421038" sldId="265"/>
            <ac:spMk id="196" creationId="{B43B9CA2-4B31-4ACD-9A9F-B8E6C6420386}"/>
          </ac:spMkLst>
        </pc:spChg>
        <pc:spChg chg="add del">
          <ac:chgData name="Rachael Bone" userId="f512e984-e228-469d-b1e9-8ecc6f253ff3" providerId="ADAL" clId="{0CB2C8A9-C0C7-46B2-AA27-517CED5EC861}" dt="2023-03-08T22:39:49.911" v="7762" actId="26606"/>
          <ac:spMkLst>
            <pc:docMk/>
            <pc:sldMk cId="2258421038" sldId="265"/>
            <ac:spMk id="197" creationId="{33F94DB1-BC5D-454D-845C-7BA3A1F46999}"/>
          </ac:spMkLst>
        </pc:spChg>
        <pc:spChg chg="add del">
          <ac:chgData name="Rachael Bone" userId="f512e984-e228-469d-b1e9-8ecc6f253ff3" providerId="ADAL" clId="{0CB2C8A9-C0C7-46B2-AA27-517CED5EC861}" dt="2023-03-08T22:39:49.911" v="7762" actId="26606"/>
          <ac:spMkLst>
            <pc:docMk/>
            <pc:sldMk cId="2258421038" sldId="265"/>
            <ac:spMk id="198" creationId="{5676B86F-860B-4586-BCAA-C0650C09B7B9}"/>
          </ac:spMkLst>
        </pc:spChg>
        <pc:spChg chg="add del">
          <ac:chgData name="Rachael Bone" userId="f512e984-e228-469d-b1e9-8ecc6f253ff3" providerId="ADAL" clId="{0CB2C8A9-C0C7-46B2-AA27-517CED5EC861}" dt="2023-03-08T22:37:31.055" v="7738" actId="26606"/>
          <ac:spMkLst>
            <pc:docMk/>
            <pc:sldMk cId="2258421038" sldId="265"/>
            <ac:spMk id="199" creationId="{5A0118C5-4F8D-4CF4-BADD-53FEACC6C42A}"/>
          </ac:spMkLst>
        </pc:spChg>
        <pc:spChg chg="add del">
          <ac:chgData name="Rachael Bone" userId="f512e984-e228-469d-b1e9-8ecc6f253ff3" providerId="ADAL" clId="{0CB2C8A9-C0C7-46B2-AA27-517CED5EC861}" dt="2023-03-08T22:39:49.911" v="7762" actId="26606"/>
          <ac:spMkLst>
            <pc:docMk/>
            <pc:sldMk cId="2258421038" sldId="265"/>
            <ac:spMk id="200" creationId="{8C818ED5-2F56-4171-9445-3AA4F4462396}"/>
          </ac:spMkLst>
        </pc:spChg>
        <pc:spChg chg="add del">
          <ac:chgData name="Rachael Bone" userId="f512e984-e228-469d-b1e9-8ecc6f253ff3" providerId="ADAL" clId="{0CB2C8A9-C0C7-46B2-AA27-517CED5EC861}" dt="2023-03-08T22:39:49.911" v="7762" actId="26606"/>
          <ac:spMkLst>
            <pc:docMk/>
            <pc:sldMk cId="2258421038" sldId="265"/>
            <ac:spMk id="202" creationId="{DE74FCE8-866C-4AFA-B45C-FACE2A6094E4}"/>
          </ac:spMkLst>
        </pc:spChg>
        <pc:spChg chg="add del">
          <ac:chgData name="Rachael Bone" userId="f512e984-e228-469d-b1e9-8ecc6f253ff3" providerId="ADAL" clId="{0CB2C8A9-C0C7-46B2-AA27-517CED5EC861}" dt="2023-03-08T22:38:14.366" v="7747" actId="26606"/>
          <ac:spMkLst>
            <pc:docMk/>
            <pc:sldMk cId="2258421038" sldId="265"/>
            <ac:spMk id="203" creationId="{5676B86F-860B-4586-BCAA-C0650C09B7B9}"/>
          </ac:spMkLst>
        </pc:spChg>
        <pc:spChg chg="add del">
          <ac:chgData name="Rachael Bone" userId="f512e984-e228-469d-b1e9-8ecc6f253ff3" providerId="ADAL" clId="{0CB2C8A9-C0C7-46B2-AA27-517CED5EC861}" dt="2023-03-08T22:40:50.603" v="7768" actId="26606"/>
          <ac:spMkLst>
            <pc:docMk/>
            <pc:sldMk cId="2258421038" sldId="265"/>
            <ac:spMk id="204" creationId="{3D5FBB81-B61B-416A-8F5D-A8DDF62530F1}"/>
          </ac:spMkLst>
        </pc:spChg>
        <pc:spChg chg="add del">
          <ac:chgData name="Rachael Bone" userId="f512e984-e228-469d-b1e9-8ecc6f253ff3" providerId="ADAL" clId="{0CB2C8A9-C0C7-46B2-AA27-517CED5EC861}" dt="2023-03-08T22:40:50.603" v="7768" actId="26606"/>
          <ac:spMkLst>
            <pc:docMk/>
            <pc:sldMk cId="2258421038" sldId="265"/>
            <ac:spMk id="206" creationId="{40C0D7D4-D83D-4C58-87D1-955F0A9173D7}"/>
          </ac:spMkLst>
        </pc:spChg>
        <pc:spChg chg="add del">
          <ac:chgData name="Rachael Bone" userId="f512e984-e228-469d-b1e9-8ecc6f253ff3" providerId="ADAL" clId="{0CB2C8A9-C0C7-46B2-AA27-517CED5EC861}" dt="2023-03-08T22:38:14.366" v="7747" actId="26606"/>
          <ac:spMkLst>
            <pc:docMk/>
            <pc:sldMk cId="2258421038" sldId="265"/>
            <ac:spMk id="207" creationId="{DE74FCE8-866C-4AFA-B45C-FACE2A6094E4}"/>
          </ac:spMkLst>
        </pc:spChg>
        <pc:spChg chg="add del">
          <ac:chgData name="Rachael Bone" userId="f512e984-e228-469d-b1e9-8ecc6f253ff3" providerId="ADAL" clId="{0CB2C8A9-C0C7-46B2-AA27-517CED5EC861}" dt="2023-03-08T22:40:50.603" v="7768" actId="26606"/>
          <ac:spMkLst>
            <pc:docMk/>
            <pc:sldMk cId="2258421038" sldId="265"/>
            <ac:spMk id="208" creationId="{15F9A324-404E-4C5D-AFF0-C5D0D84182B0}"/>
          </ac:spMkLst>
        </pc:spChg>
        <pc:spChg chg="add del">
          <ac:chgData name="Rachael Bone" userId="f512e984-e228-469d-b1e9-8ecc6f253ff3" providerId="ADAL" clId="{0CB2C8A9-C0C7-46B2-AA27-517CED5EC861}" dt="2023-03-08T22:40:50.603" v="7768" actId="26606"/>
          <ac:spMkLst>
            <pc:docMk/>
            <pc:sldMk cId="2258421038" sldId="265"/>
            <ac:spMk id="211" creationId="{F07A86F0-54F8-4B8C-87A5-96127C0E18A6}"/>
          </ac:spMkLst>
        </pc:spChg>
        <pc:spChg chg="add del">
          <ac:chgData name="Rachael Bone" userId="f512e984-e228-469d-b1e9-8ecc6f253ff3" providerId="ADAL" clId="{0CB2C8A9-C0C7-46B2-AA27-517CED5EC861}" dt="2023-03-08T22:40:44.584" v="7765" actId="26606"/>
          <ac:spMkLst>
            <pc:docMk/>
            <pc:sldMk cId="2258421038" sldId="265"/>
            <ac:spMk id="216" creationId="{08BC803E-13F3-4DAB-B17C-BEB0076164B7}"/>
          </ac:spMkLst>
        </pc:spChg>
        <pc:spChg chg="add del">
          <ac:chgData name="Rachael Bone" userId="f512e984-e228-469d-b1e9-8ecc6f253ff3" providerId="ADAL" clId="{0CB2C8A9-C0C7-46B2-AA27-517CED5EC861}" dt="2023-03-08T22:40:44.584" v="7765" actId="26606"/>
          <ac:spMkLst>
            <pc:docMk/>
            <pc:sldMk cId="2258421038" sldId="265"/>
            <ac:spMk id="218" creationId="{B8DDE571-E57F-4AB5-83C7-30EB5DDCCAC7}"/>
          </ac:spMkLst>
        </pc:spChg>
        <pc:spChg chg="add del">
          <ac:chgData name="Rachael Bone" userId="f512e984-e228-469d-b1e9-8ecc6f253ff3" providerId="ADAL" clId="{0CB2C8A9-C0C7-46B2-AA27-517CED5EC861}" dt="2023-03-08T22:37:36.837" v="7741" actId="26606"/>
          <ac:spMkLst>
            <pc:docMk/>
            <pc:sldMk cId="2258421038" sldId="265"/>
            <ac:spMk id="220" creationId="{114C78B5-EC6B-4A39-8860-705100867457}"/>
          </ac:spMkLst>
        </pc:spChg>
        <pc:spChg chg="add del">
          <ac:chgData name="Rachael Bone" userId="f512e984-e228-469d-b1e9-8ecc6f253ff3" providerId="ADAL" clId="{0CB2C8A9-C0C7-46B2-AA27-517CED5EC861}" dt="2023-03-08T22:40:50.601" v="7767" actId="26606"/>
          <ac:spMkLst>
            <pc:docMk/>
            <pc:sldMk cId="2258421038" sldId="265"/>
            <ac:spMk id="222" creationId="{EFE6CFD5-509D-42EE-82A6-1E376C36505C}"/>
          </ac:spMkLst>
        </pc:spChg>
        <pc:spChg chg="add del">
          <ac:chgData name="Rachael Bone" userId="f512e984-e228-469d-b1e9-8ecc6f253ff3" providerId="ADAL" clId="{0CB2C8A9-C0C7-46B2-AA27-517CED5EC861}" dt="2023-03-08T22:40:50.601" v="7767" actId="26606"/>
          <ac:spMkLst>
            <pc:docMk/>
            <pc:sldMk cId="2258421038" sldId="265"/>
            <ac:spMk id="223" creationId="{70A48D59-8581-41F7-B529-F4617FE07A9A}"/>
          </ac:spMkLst>
        </pc:spChg>
        <pc:spChg chg="add del">
          <ac:chgData name="Rachael Bone" userId="f512e984-e228-469d-b1e9-8ecc6f253ff3" providerId="ADAL" clId="{0CB2C8A9-C0C7-46B2-AA27-517CED5EC861}" dt="2023-03-08T22:38:14.366" v="7747" actId="26606"/>
          <ac:spMkLst>
            <pc:docMk/>
            <pc:sldMk cId="2258421038" sldId="265"/>
            <ac:spMk id="225" creationId="{B43B9CA2-4B31-4ACD-9A9F-B8E6C6420386}"/>
          </ac:spMkLst>
        </pc:spChg>
        <pc:spChg chg="add del">
          <ac:chgData name="Rachael Bone" userId="f512e984-e228-469d-b1e9-8ecc6f253ff3" providerId="ADAL" clId="{0CB2C8A9-C0C7-46B2-AA27-517CED5EC861}" dt="2023-03-08T22:38:14.366" v="7747" actId="26606"/>
          <ac:spMkLst>
            <pc:docMk/>
            <pc:sldMk cId="2258421038" sldId="265"/>
            <ac:spMk id="226" creationId="{33F94DB1-BC5D-454D-845C-7BA3A1F46999}"/>
          </ac:spMkLst>
        </pc:spChg>
        <pc:spChg chg="add del">
          <ac:chgData name="Rachael Bone" userId="f512e984-e228-469d-b1e9-8ecc6f253ff3" providerId="ADAL" clId="{0CB2C8A9-C0C7-46B2-AA27-517CED5EC861}" dt="2023-03-08T22:38:14.366" v="7747" actId="26606"/>
          <ac:spMkLst>
            <pc:docMk/>
            <pc:sldMk cId="2258421038" sldId="265"/>
            <ac:spMk id="227" creationId="{8C818ED5-2F56-4171-9445-3AA4F4462396}"/>
          </ac:spMkLst>
        </pc:spChg>
        <pc:spChg chg="add">
          <ac:chgData name="Rachael Bone" userId="f512e984-e228-469d-b1e9-8ecc6f253ff3" providerId="ADAL" clId="{0CB2C8A9-C0C7-46B2-AA27-517CED5EC861}" dt="2023-03-08T22:40:50.603" v="7768" actId="26606"/>
          <ac:spMkLst>
            <pc:docMk/>
            <pc:sldMk cId="2258421038" sldId="265"/>
            <ac:spMk id="228" creationId="{7A203437-703A-4E00-A8C0-91D328D6C7C7}"/>
          </ac:spMkLst>
        </pc:spChg>
        <pc:spChg chg="add">
          <ac:chgData name="Rachael Bone" userId="f512e984-e228-469d-b1e9-8ecc6f253ff3" providerId="ADAL" clId="{0CB2C8A9-C0C7-46B2-AA27-517CED5EC861}" dt="2023-03-08T22:40:50.603" v="7768" actId="26606"/>
          <ac:spMkLst>
            <pc:docMk/>
            <pc:sldMk cId="2258421038" sldId="265"/>
            <ac:spMk id="229" creationId="{CD84038B-4A56-439B-A184-79B2D4506692}"/>
          </ac:spMkLst>
        </pc:spChg>
        <pc:spChg chg="add">
          <ac:chgData name="Rachael Bone" userId="f512e984-e228-469d-b1e9-8ecc6f253ff3" providerId="ADAL" clId="{0CB2C8A9-C0C7-46B2-AA27-517CED5EC861}" dt="2023-03-08T22:40:50.603" v="7768" actId="26606"/>
          <ac:spMkLst>
            <pc:docMk/>
            <pc:sldMk cId="2258421038" sldId="265"/>
            <ac:spMk id="230" creationId="{4F96EE13-2C4D-4262-812E-DDE5FC35F0AD}"/>
          </ac:spMkLst>
        </pc:spChg>
        <pc:grpChg chg="add del">
          <ac:chgData name="Rachael Bone" userId="f512e984-e228-469d-b1e9-8ecc6f253ff3" providerId="ADAL" clId="{0CB2C8A9-C0C7-46B2-AA27-517CED5EC861}" dt="2023-03-08T22:38:32.831" v="7753" actId="26606"/>
          <ac:grpSpMkLst>
            <pc:docMk/>
            <pc:sldMk cId="2258421038" sldId="265"/>
            <ac:grpSpMk id="13" creationId="{00E015F5-1A99-4E40-BC3D-7707802996B5}"/>
          </ac:grpSpMkLst>
        </pc:grpChg>
        <pc:grpChg chg="add del">
          <ac:chgData name="Rachael Bone" userId="f512e984-e228-469d-b1e9-8ecc6f253ff3" providerId="ADAL" clId="{0CB2C8A9-C0C7-46B2-AA27-517CED5EC861}" dt="2023-03-08T22:38:32.831" v="7753" actId="26606"/>
          <ac:grpSpMkLst>
            <pc:docMk/>
            <pc:sldMk cId="2258421038" sldId="265"/>
            <ac:grpSpMk id="25" creationId="{5468B3A9-705E-43C3-A742-0619B0D8F2EE}"/>
          </ac:grpSpMkLst>
        </pc:grpChg>
        <pc:grpChg chg="add del">
          <ac:chgData name="Rachael Bone" userId="f512e984-e228-469d-b1e9-8ecc6f253ff3" providerId="ADAL" clId="{0CB2C8A9-C0C7-46B2-AA27-517CED5EC861}" dt="2023-03-08T22:37:31.055" v="7738" actId="26606"/>
          <ac:grpSpMkLst>
            <pc:docMk/>
            <pc:sldMk cId="2258421038" sldId="265"/>
            <ac:grpSpMk id="201" creationId="{698DC1B4-9C49-491A-B0C4-CF9ABED0C7CE}"/>
          </ac:grpSpMkLst>
        </pc:grpChg>
        <pc:grpChg chg="add del">
          <ac:chgData name="Rachael Bone" userId="f512e984-e228-469d-b1e9-8ecc6f253ff3" providerId="ADAL" clId="{0CB2C8A9-C0C7-46B2-AA27-517CED5EC861}" dt="2023-03-08T22:37:31.055" v="7738" actId="26606"/>
          <ac:grpSpMkLst>
            <pc:docMk/>
            <pc:sldMk cId="2258421038" sldId="265"/>
            <ac:grpSpMk id="205" creationId="{E5C89038-920A-4C2C-96CF-80507027B69F}"/>
          </ac:grpSpMkLst>
        </pc:grpChg>
        <pc:grpChg chg="add del">
          <ac:chgData name="Rachael Bone" userId="f512e984-e228-469d-b1e9-8ecc6f253ff3" providerId="ADAL" clId="{0CB2C8A9-C0C7-46B2-AA27-517CED5EC861}" dt="2023-03-08T22:37:31.055" v="7738" actId="26606"/>
          <ac:grpSpMkLst>
            <pc:docMk/>
            <pc:sldMk cId="2258421038" sldId="265"/>
            <ac:grpSpMk id="209" creationId="{9A15111C-2752-4649-B55B-B93FF93F972D}"/>
          </ac:grpSpMkLst>
        </pc:grpChg>
        <pc:grpChg chg="add del">
          <ac:chgData name="Rachael Bone" userId="f512e984-e228-469d-b1e9-8ecc6f253ff3" providerId="ADAL" clId="{0CB2C8A9-C0C7-46B2-AA27-517CED5EC861}" dt="2023-03-08T22:37:31.055" v="7738" actId="26606"/>
          <ac:grpSpMkLst>
            <pc:docMk/>
            <pc:sldMk cId="2258421038" sldId="265"/>
            <ac:grpSpMk id="213" creationId="{582A903B-6B78-4F0A-B7C9-3D80499020B8}"/>
          </ac:grpSpMkLst>
        </pc:grpChg>
        <pc:grpChg chg="add del">
          <ac:chgData name="Rachael Bone" userId="f512e984-e228-469d-b1e9-8ecc6f253ff3" providerId="ADAL" clId="{0CB2C8A9-C0C7-46B2-AA27-517CED5EC861}" dt="2023-03-08T22:37:36.837" v="7741" actId="26606"/>
          <ac:grpSpMkLst>
            <pc:docMk/>
            <pc:sldMk cId="2258421038" sldId="265"/>
            <ac:grpSpMk id="221" creationId="{A50943B0-FDF7-4C2C-B784-9208C945A8C3}"/>
          </ac:grpSpMkLst>
        </pc:grpChg>
        <pc:picChg chg="add del mod ord modCrop">
          <ac:chgData name="Rachael Bone" userId="f512e984-e228-469d-b1e9-8ecc6f253ff3" providerId="ADAL" clId="{0CB2C8A9-C0C7-46B2-AA27-517CED5EC861}" dt="2023-03-08T22:39:21.287" v="7758" actId="478"/>
          <ac:picMkLst>
            <pc:docMk/>
            <pc:sldMk cId="2258421038" sldId="265"/>
            <ac:picMk id="4" creationId="{F4805043-44A6-3774-0BCD-50256401F8F5}"/>
          </ac:picMkLst>
        </pc:picChg>
        <pc:picChg chg="add mod ord">
          <ac:chgData name="Rachael Bone" userId="f512e984-e228-469d-b1e9-8ecc6f253ff3" providerId="ADAL" clId="{0CB2C8A9-C0C7-46B2-AA27-517CED5EC861}" dt="2023-03-08T22:40:50.603" v="7768" actId="26606"/>
          <ac:picMkLst>
            <pc:docMk/>
            <pc:sldMk cId="2258421038" sldId="265"/>
            <ac:picMk id="6" creationId="{1D79F563-7E78-CBB6-3BAB-D33E8B23E15C}"/>
          </ac:picMkLst>
        </pc:picChg>
        <pc:picChg chg="add del mod ord modCrop">
          <ac:chgData name="Rachael Bone" userId="f512e984-e228-469d-b1e9-8ecc6f253ff3" providerId="ADAL" clId="{0CB2C8A9-C0C7-46B2-AA27-517CED5EC861}" dt="2023-03-08T23:31:36.071" v="8867" actId="478"/>
          <ac:picMkLst>
            <pc:docMk/>
            <pc:sldMk cId="2258421038" sldId="265"/>
            <ac:picMk id="8" creationId="{93215665-CBA2-247A-C68F-995DBB253750}"/>
          </ac:picMkLst>
        </pc:picChg>
        <pc:picChg chg="add mod">
          <ac:chgData name="Rachael Bone" userId="f512e984-e228-469d-b1e9-8ecc6f253ff3" providerId="ADAL" clId="{0CB2C8A9-C0C7-46B2-AA27-517CED5EC861}" dt="2023-03-08T23:32:24.829" v="8876" actId="1076"/>
          <ac:picMkLst>
            <pc:docMk/>
            <pc:sldMk cId="2258421038" sldId="265"/>
            <ac:picMk id="10" creationId="{A2561C49-671A-2449-4D9E-640A88DD1121}"/>
          </ac:picMkLst>
        </pc:picChg>
        <pc:cxnChg chg="add del">
          <ac:chgData name="Rachael Bone" userId="f512e984-e228-469d-b1e9-8ecc6f253ff3" providerId="ADAL" clId="{0CB2C8A9-C0C7-46B2-AA27-517CED5EC861}" dt="2023-03-08T22:40:50.601" v="7767" actId="26606"/>
          <ac:cxnSpMkLst>
            <pc:docMk/>
            <pc:sldMk cId="2258421038" sldId="265"/>
            <ac:cxnSpMk id="224" creationId="{967F2066-0253-4771-A5F6-68111E1FE832}"/>
          </ac:cxnSpMkLst>
        </pc:cxnChg>
      </pc:sldChg>
      <pc:sldChg chg="addSp modSp new add del mod ord">
        <pc:chgData name="Rachael Bone" userId="f512e984-e228-469d-b1e9-8ecc6f253ff3" providerId="ADAL" clId="{0CB2C8A9-C0C7-46B2-AA27-517CED5EC861}" dt="2023-03-08T20:31:19.876" v="4259" actId="2696"/>
        <pc:sldMkLst>
          <pc:docMk/>
          <pc:sldMk cId="3256412716" sldId="265"/>
        </pc:sldMkLst>
        <pc:spChg chg="mod">
          <ac:chgData name="Rachael Bone" userId="f512e984-e228-469d-b1e9-8ecc6f253ff3" providerId="ADAL" clId="{0CB2C8A9-C0C7-46B2-AA27-517CED5EC861}" dt="2023-03-08T18:50:15.368" v="1376" actId="20577"/>
          <ac:spMkLst>
            <pc:docMk/>
            <pc:sldMk cId="3256412716" sldId="265"/>
            <ac:spMk id="2" creationId="{A6A3A8EC-6999-6237-8FC8-24FEE5204E0C}"/>
          </ac:spMkLst>
        </pc:spChg>
        <pc:spChg chg="mod">
          <ac:chgData name="Rachael Bone" userId="f512e984-e228-469d-b1e9-8ecc6f253ff3" providerId="ADAL" clId="{0CB2C8A9-C0C7-46B2-AA27-517CED5EC861}" dt="2023-03-08T19:02:10.885" v="1799" actId="20577"/>
          <ac:spMkLst>
            <pc:docMk/>
            <pc:sldMk cId="3256412716" sldId="265"/>
            <ac:spMk id="3" creationId="{652D8655-48D5-3025-E862-DEC2191F1539}"/>
          </ac:spMkLst>
        </pc:spChg>
        <pc:picChg chg="add mod">
          <ac:chgData name="Rachael Bone" userId="f512e984-e228-469d-b1e9-8ecc6f253ff3" providerId="ADAL" clId="{0CB2C8A9-C0C7-46B2-AA27-517CED5EC861}" dt="2023-03-08T19:01:38.776" v="1670" actId="1076"/>
          <ac:picMkLst>
            <pc:docMk/>
            <pc:sldMk cId="3256412716" sldId="265"/>
            <ac:picMk id="4" creationId="{719ED2A1-D0F5-AF58-5778-B6718227D912}"/>
          </ac:picMkLst>
        </pc:picChg>
      </pc:sldChg>
      <pc:sldChg chg="modSp new mod setBg">
        <pc:chgData name="Rachael Bone" userId="f512e984-e228-469d-b1e9-8ecc6f253ff3" providerId="ADAL" clId="{0CB2C8A9-C0C7-46B2-AA27-517CED5EC861}" dt="2023-03-08T23:46:01.175" v="8956" actId="207"/>
        <pc:sldMkLst>
          <pc:docMk/>
          <pc:sldMk cId="1781892709" sldId="266"/>
        </pc:sldMkLst>
        <pc:spChg chg="mod">
          <ac:chgData name="Rachael Bone" userId="f512e984-e228-469d-b1e9-8ecc6f253ff3" providerId="ADAL" clId="{0CB2C8A9-C0C7-46B2-AA27-517CED5EC861}" dt="2023-03-08T23:00:05.957" v="7839" actId="20577"/>
          <ac:spMkLst>
            <pc:docMk/>
            <pc:sldMk cId="1781892709" sldId="266"/>
            <ac:spMk id="2" creationId="{18F2C5EB-6639-1204-8A70-652376961C7A}"/>
          </ac:spMkLst>
        </pc:spChg>
        <pc:spChg chg="mod">
          <ac:chgData name="Rachael Bone" userId="f512e984-e228-469d-b1e9-8ecc6f253ff3" providerId="ADAL" clId="{0CB2C8A9-C0C7-46B2-AA27-517CED5EC861}" dt="2023-03-08T23:46:01.175" v="8956" actId="207"/>
          <ac:spMkLst>
            <pc:docMk/>
            <pc:sldMk cId="1781892709" sldId="266"/>
            <ac:spMk id="3" creationId="{75C60A70-7631-2F25-710B-6F87ACA87E93}"/>
          </ac:spMkLst>
        </pc:spChg>
      </pc:sldChg>
      <pc:sldChg chg="addSp delSp modSp new mod setBg">
        <pc:chgData name="Rachael Bone" userId="f512e984-e228-469d-b1e9-8ecc6f253ff3" providerId="ADAL" clId="{0CB2C8A9-C0C7-46B2-AA27-517CED5EC861}" dt="2023-03-08T22:32:08.586" v="7728" actId="14100"/>
        <pc:sldMkLst>
          <pc:docMk/>
          <pc:sldMk cId="1781117211" sldId="267"/>
        </pc:sldMkLst>
        <pc:spChg chg="mod">
          <ac:chgData name="Rachael Bone" userId="f512e984-e228-469d-b1e9-8ecc6f253ff3" providerId="ADAL" clId="{0CB2C8A9-C0C7-46B2-AA27-517CED5EC861}" dt="2023-03-08T21:33:57.878" v="6680" actId="207"/>
          <ac:spMkLst>
            <pc:docMk/>
            <pc:sldMk cId="1781117211" sldId="267"/>
            <ac:spMk id="2" creationId="{D2CE495E-ED75-791B-A059-49CEBD623B4C}"/>
          </ac:spMkLst>
        </pc:spChg>
        <pc:spChg chg="mod">
          <ac:chgData name="Rachael Bone" userId="f512e984-e228-469d-b1e9-8ecc6f253ff3" providerId="ADAL" clId="{0CB2C8A9-C0C7-46B2-AA27-517CED5EC861}" dt="2023-03-08T21:35:04.124" v="6723" actId="20577"/>
          <ac:spMkLst>
            <pc:docMk/>
            <pc:sldMk cId="1781117211" sldId="267"/>
            <ac:spMk id="3" creationId="{E6DA8053-03D0-6AD1-DFE0-FE849F4DB1A2}"/>
          </ac:spMkLst>
        </pc:spChg>
        <pc:spChg chg="add del mod">
          <ac:chgData name="Rachael Bone" userId="f512e984-e228-469d-b1e9-8ecc6f253ff3" providerId="ADAL" clId="{0CB2C8A9-C0C7-46B2-AA27-517CED5EC861}" dt="2023-03-08T21:38:04.326" v="6736"/>
          <ac:spMkLst>
            <pc:docMk/>
            <pc:sldMk cId="1781117211" sldId="267"/>
            <ac:spMk id="6" creationId="{A85104A7-18EE-FD67-774C-DCE748101464}"/>
          </ac:spMkLst>
        </pc:spChg>
        <pc:spChg chg="add mod">
          <ac:chgData name="Rachael Bone" userId="f512e984-e228-469d-b1e9-8ecc6f253ff3" providerId="ADAL" clId="{0CB2C8A9-C0C7-46B2-AA27-517CED5EC861}" dt="2023-03-08T22:32:04.391" v="7727" actId="14100"/>
          <ac:spMkLst>
            <pc:docMk/>
            <pc:sldMk cId="1781117211" sldId="267"/>
            <ac:spMk id="7" creationId="{3195FC43-F4B9-11B5-C20D-22ED33802A80}"/>
          </ac:spMkLst>
        </pc:spChg>
        <pc:picChg chg="add mod">
          <ac:chgData name="Rachael Bone" userId="f512e984-e228-469d-b1e9-8ecc6f253ff3" providerId="ADAL" clId="{0CB2C8A9-C0C7-46B2-AA27-517CED5EC861}" dt="2023-03-08T22:32:08.586" v="7728" actId="14100"/>
          <ac:picMkLst>
            <pc:docMk/>
            <pc:sldMk cId="1781117211" sldId="267"/>
            <ac:picMk id="5" creationId="{5F244E71-0C7D-ED47-0054-A49B8AECD9A0}"/>
          </ac:picMkLst>
        </pc:picChg>
      </pc:sldChg>
      <pc:sldChg chg="modSp new mod setBg">
        <pc:chgData name="Rachael Bone" userId="f512e984-e228-469d-b1e9-8ecc6f253ff3" providerId="ADAL" clId="{0CB2C8A9-C0C7-46B2-AA27-517CED5EC861}" dt="2023-03-08T23:46:49.196" v="8959" actId="20577"/>
        <pc:sldMkLst>
          <pc:docMk/>
          <pc:sldMk cId="2799759049" sldId="268"/>
        </pc:sldMkLst>
        <pc:spChg chg="mod">
          <ac:chgData name="Rachael Bone" userId="f512e984-e228-469d-b1e9-8ecc6f253ff3" providerId="ADAL" clId="{0CB2C8A9-C0C7-46B2-AA27-517CED5EC861}" dt="2023-03-08T22:59:59.450" v="7834" actId="20577"/>
          <ac:spMkLst>
            <pc:docMk/>
            <pc:sldMk cId="2799759049" sldId="268"/>
            <ac:spMk id="2" creationId="{72E5C55E-CB4A-96A5-FE0F-AA48F13F3CE5}"/>
          </ac:spMkLst>
        </pc:spChg>
        <pc:spChg chg="mod">
          <ac:chgData name="Rachael Bone" userId="f512e984-e228-469d-b1e9-8ecc6f253ff3" providerId="ADAL" clId="{0CB2C8A9-C0C7-46B2-AA27-517CED5EC861}" dt="2023-03-08T23:46:49.196" v="8959" actId="20577"/>
          <ac:spMkLst>
            <pc:docMk/>
            <pc:sldMk cId="2799759049" sldId="268"/>
            <ac:spMk id="3" creationId="{2D4BF683-8245-D5B4-5214-6F68E20BFDF8}"/>
          </ac:spMkLst>
        </pc:spChg>
      </pc:sldChg>
      <pc:sldChg chg="modSp new del mod">
        <pc:chgData name="Rachael Bone" userId="f512e984-e228-469d-b1e9-8ecc6f253ff3" providerId="ADAL" clId="{0CB2C8A9-C0C7-46B2-AA27-517CED5EC861}" dt="2023-03-08T23:38:20.219" v="8919" actId="2696"/>
        <pc:sldMkLst>
          <pc:docMk/>
          <pc:sldMk cId="169551510" sldId="269"/>
        </pc:sldMkLst>
        <pc:spChg chg="mod">
          <ac:chgData name="Rachael Bone" userId="f512e984-e228-469d-b1e9-8ecc6f253ff3" providerId="ADAL" clId="{0CB2C8A9-C0C7-46B2-AA27-517CED5EC861}" dt="2023-03-08T23:38:14.413" v="8918" actId="20577"/>
          <ac:spMkLst>
            <pc:docMk/>
            <pc:sldMk cId="169551510" sldId="269"/>
            <ac:spMk id="2" creationId="{996F40F0-4490-C64A-91E1-2D3EA651558A}"/>
          </ac:spMkLst>
        </pc:spChg>
      </pc:sldChg>
      <pc:sldChg chg="modSp add mod">
        <pc:chgData name="Rachael Bone" userId="f512e984-e228-469d-b1e9-8ecc6f253ff3" providerId="ADAL" clId="{0CB2C8A9-C0C7-46B2-AA27-517CED5EC861}" dt="2023-03-08T23:46:42.221" v="8958" actId="20577"/>
        <pc:sldMkLst>
          <pc:docMk/>
          <pc:sldMk cId="4209045026" sldId="269"/>
        </pc:sldMkLst>
        <pc:spChg chg="mod">
          <ac:chgData name="Rachael Bone" userId="f512e984-e228-469d-b1e9-8ecc6f253ff3" providerId="ADAL" clId="{0CB2C8A9-C0C7-46B2-AA27-517CED5EC861}" dt="2023-03-08T23:46:42.221" v="8958" actId="20577"/>
          <ac:spMkLst>
            <pc:docMk/>
            <pc:sldMk cId="4209045026" sldId="269"/>
            <ac:spMk id="3" creationId="{2D4BF683-8245-D5B4-5214-6F68E20BFDF8}"/>
          </ac:spMkLst>
        </pc:spChg>
      </pc:sldChg>
      <pc:sldChg chg="add del">
        <pc:chgData name="Rachael Bone" userId="f512e984-e228-469d-b1e9-8ecc6f253ff3" providerId="ADAL" clId="{0CB2C8A9-C0C7-46B2-AA27-517CED5EC861}" dt="2023-03-08T18:59:44.793" v="1442" actId="2696"/>
        <pc:sldMkLst>
          <pc:docMk/>
          <pc:sldMk cId="2577936335" sldId="28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D3B7-B7D6-9630-B74A-CE89022CEA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217BD1-7B71-4025-9854-F31F7D081D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DBE70C-4324-C3A5-5DC7-6072F032BD77}"/>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5" name="Footer Placeholder 4">
            <a:extLst>
              <a:ext uri="{FF2B5EF4-FFF2-40B4-BE49-F238E27FC236}">
                <a16:creationId xmlns:a16="http://schemas.microsoft.com/office/drawing/2014/main" id="{F3BB4ECB-E6A2-7022-13B5-CBD2827653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E91584-3788-ED1F-FCE7-F6825A458D58}"/>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72994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DF852-8FCF-9BDF-AB25-B2203BEB52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77C1B-7A9C-2375-C76B-7132329FC9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449D4-2B0C-E3A7-0292-3D6035110F83}"/>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5" name="Footer Placeholder 4">
            <a:extLst>
              <a:ext uri="{FF2B5EF4-FFF2-40B4-BE49-F238E27FC236}">
                <a16:creationId xmlns:a16="http://schemas.microsoft.com/office/drawing/2014/main" id="{E6C0E55B-CC56-CFCE-79B4-F6A5706B6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C749A-1769-48CC-6B31-755BD4B3F38D}"/>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3733392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BF47-EFC5-243E-B228-ABF6958BA2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B13EC9-C55A-B149-7AC5-EEE72EFAE9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C60773-4E47-F884-FFC4-B1D1E2606EE1}"/>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5" name="Footer Placeholder 4">
            <a:extLst>
              <a:ext uri="{FF2B5EF4-FFF2-40B4-BE49-F238E27FC236}">
                <a16:creationId xmlns:a16="http://schemas.microsoft.com/office/drawing/2014/main" id="{EBA27494-10C7-ED9B-C2E1-275211A7E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E93F4-7D9D-B49B-19D6-2D51AC9B63CA}"/>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2978398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00B6F-EB7E-F55D-26F8-9F876CAA28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F82B98-B9B6-1556-3105-15D3C02F59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A5C1A-C402-721B-F463-C27676955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CBF6A-1E7E-E2FF-4B0A-292329B13711}"/>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6" name="Footer Placeholder 5">
            <a:extLst>
              <a:ext uri="{FF2B5EF4-FFF2-40B4-BE49-F238E27FC236}">
                <a16:creationId xmlns:a16="http://schemas.microsoft.com/office/drawing/2014/main" id="{63A82635-8055-6776-E863-E38A75E8DB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4B1497-E8DC-5DCD-D432-EF5330EDF9A7}"/>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398943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1F8F-39CF-3E24-093E-D51DB95FC5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439E8-B10A-5774-5F2A-DD63F0E80D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A4A30C-CAA5-0BB0-3F76-CC7F6CE318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07618F-1272-BEFB-DE9F-D4716285A6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B903CF-3108-95D2-238C-8257BD8FD0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943D7A-A698-45E9-E57F-D6E25A7FE930}"/>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8" name="Footer Placeholder 7">
            <a:extLst>
              <a:ext uri="{FF2B5EF4-FFF2-40B4-BE49-F238E27FC236}">
                <a16:creationId xmlns:a16="http://schemas.microsoft.com/office/drawing/2014/main" id="{3BA3A889-C690-2A48-D06D-D4370303B0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93CB57-D67C-79DA-D923-6A2ABC557375}"/>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3675704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2A4FC-B996-0EA9-7C72-6B096D482B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7F9AB4-5747-02BD-09B3-15AF93F701F2}"/>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4" name="Footer Placeholder 3">
            <a:extLst>
              <a:ext uri="{FF2B5EF4-FFF2-40B4-BE49-F238E27FC236}">
                <a16:creationId xmlns:a16="http://schemas.microsoft.com/office/drawing/2014/main" id="{904A9E51-5329-30B0-74FF-E5EFE7E5E4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B2895-F3F0-B533-3240-26536B7533BB}"/>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3550991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522F66-9DA0-8A8F-79CF-1411E9D6B572}"/>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3" name="Footer Placeholder 2">
            <a:extLst>
              <a:ext uri="{FF2B5EF4-FFF2-40B4-BE49-F238E27FC236}">
                <a16:creationId xmlns:a16="http://schemas.microsoft.com/office/drawing/2014/main" id="{EE04E677-7DEC-C06D-D085-8FBC9360B6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BDB360-9B1F-BEE0-6CC0-31E2A71E5A58}"/>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3887919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2FFE0-91D1-F3BD-C12D-F568BD458F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6B7054-2360-0084-E00B-66245A0D89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2935B2-4966-15B5-AA09-47EB18300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88A496-EA51-7942-B105-52A6100C1CD1}"/>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6" name="Footer Placeholder 5">
            <a:extLst>
              <a:ext uri="{FF2B5EF4-FFF2-40B4-BE49-F238E27FC236}">
                <a16:creationId xmlns:a16="http://schemas.microsoft.com/office/drawing/2014/main" id="{ABFBB3B0-0969-AF2D-7347-2275928307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FD1189-4AB6-8DB8-2852-B02FFE168055}"/>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155701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74C13-A0B4-0873-CA1F-23CA21AD4E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0FC2AB-4E4B-E24D-C047-21DF924D9F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D67D73-019F-7F71-9778-479658E56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68943F-64F7-5645-3240-52E4CA27151E}"/>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6" name="Footer Placeholder 5">
            <a:extLst>
              <a:ext uri="{FF2B5EF4-FFF2-40B4-BE49-F238E27FC236}">
                <a16:creationId xmlns:a16="http://schemas.microsoft.com/office/drawing/2014/main" id="{36D33778-7E9C-12E1-6EBF-8EEF98FCB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E1CCA4-5220-BF95-30F8-36E70509FDC7}"/>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3987862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EBEBF-0020-B98C-B8AC-32202789E7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054F45-C8FE-4FE3-8B1D-8D10132C63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4FEEFA-CAA7-EC17-E200-532E7018B9D9}"/>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5" name="Footer Placeholder 4">
            <a:extLst>
              <a:ext uri="{FF2B5EF4-FFF2-40B4-BE49-F238E27FC236}">
                <a16:creationId xmlns:a16="http://schemas.microsoft.com/office/drawing/2014/main" id="{EFACDEEA-3EDA-5E47-708C-90F0B89A4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E5ACC2-C9BC-9E4B-DAC6-FAB7A0D9C96E}"/>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1732451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581740-283B-5017-B0A2-FB8E3ACED3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E1C8B8-F96E-488B-B118-E92669BDEA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1332FF-BC31-7EB8-4D96-046497BF1C13}"/>
              </a:ext>
            </a:extLst>
          </p:cNvPr>
          <p:cNvSpPr>
            <a:spLocks noGrp="1"/>
          </p:cNvSpPr>
          <p:nvPr>
            <p:ph type="dt" sz="half" idx="10"/>
          </p:nvPr>
        </p:nvSpPr>
        <p:spPr/>
        <p:txBody>
          <a:bodyPr/>
          <a:lstStyle/>
          <a:p>
            <a:fld id="{67B819D6-6184-4329-A268-292F32B57135}" type="datetimeFigureOut">
              <a:rPr lang="en-GB" smtClean="0"/>
              <a:t>07/03/2023</a:t>
            </a:fld>
            <a:endParaRPr lang="en-GB"/>
          </a:p>
        </p:txBody>
      </p:sp>
      <p:sp>
        <p:nvSpPr>
          <p:cNvPr id="5" name="Footer Placeholder 4">
            <a:extLst>
              <a:ext uri="{FF2B5EF4-FFF2-40B4-BE49-F238E27FC236}">
                <a16:creationId xmlns:a16="http://schemas.microsoft.com/office/drawing/2014/main" id="{F6A93B36-7C7F-556C-C2D5-E29176452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E7565-9A71-0FA5-0370-A307F7BC4894}"/>
              </a:ext>
            </a:extLst>
          </p:cNvPr>
          <p:cNvSpPr>
            <a:spLocks noGrp="1"/>
          </p:cNvSpPr>
          <p:nvPr>
            <p:ph type="sldNum" sz="quarter" idx="12"/>
          </p:nvPr>
        </p:nvSpPr>
        <p:spPr/>
        <p:txBody>
          <a:bodyPr/>
          <a:lstStyle/>
          <a:p>
            <a:fld id="{7BB28BB3-831D-4C34-8CA2-4F6293F038EA}" type="slidenum">
              <a:rPr lang="en-GB" smtClean="0"/>
              <a:t>‹#›</a:t>
            </a:fld>
            <a:endParaRPr lang="en-GB"/>
          </a:p>
        </p:txBody>
      </p:sp>
    </p:spTree>
    <p:extLst>
      <p:ext uri="{BB962C8B-B14F-4D97-AF65-F5344CB8AC3E}">
        <p14:creationId xmlns:p14="http://schemas.microsoft.com/office/powerpoint/2010/main" val="2134293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98D712-0682-79C4-C12E-8CFB0BFC13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958B78-0B4D-600F-B7EA-34DDD24EBE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D9033-E24A-F0B0-07B2-153F50698D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B819D6-6184-4329-A268-292F32B57135}" type="datetimeFigureOut">
              <a:rPr lang="en-GB" smtClean="0"/>
              <a:t>07/03/2023</a:t>
            </a:fld>
            <a:endParaRPr lang="en-GB"/>
          </a:p>
        </p:txBody>
      </p:sp>
      <p:sp>
        <p:nvSpPr>
          <p:cNvPr id="5" name="Footer Placeholder 4">
            <a:extLst>
              <a:ext uri="{FF2B5EF4-FFF2-40B4-BE49-F238E27FC236}">
                <a16:creationId xmlns:a16="http://schemas.microsoft.com/office/drawing/2014/main" id="{0630A752-2860-967B-950C-51BF37DA80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750C36-CD53-54D3-3282-AC89531B17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28BB3-831D-4C34-8CA2-4F6293F038EA}" type="slidenum">
              <a:rPr lang="en-GB" smtClean="0"/>
              <a:t>‹#›</a:t>
            </a:fld>
            <a:endParaRPr lang="en-GB"/>
          </a:p>
        </p:txBody>
      </p:sp>
    </p:spTree>
    <p:extLst>
      <p:ext uri="{BB962C8B-B14F-4D97-AF65-F5344CB8AC3E}">
        <p14:creationId xmlns:p14="http://schemas.microsoft.com/office/powerpoint/2010/main" val="3301989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8" Type="http://schemas.openxmlformats.org/officeDocument/2006/relationships/hyperlink" Target="https://doi.org/10.2307/3822303" TargetMode="External"/><Relationship Id="rId3" Type="http://schemas.openxmlformats.org/officeDocument/2006/relationships/hyperlink" Target="https://doi.org/10.2307/40000569" TargetMode="External"/><Relationship Id="rId7" Type="http://schemas.openxmlformats.org/officeDocument/2006/relationships/hyperlink" Target="https://www.touregypt.net/featurestories/war.htm" TargetMode="External"/><Relationship Id="rId2" Type="http://schemas.openxmlformats.org/officeDocument/2006/relationships/hyperlink" Target="https://www.wondriumdaily.com/warfare-in-ancient-egypt-chariots-archers-and-infantry/" TargetMode="External"/><Relationship Id="rId1" Type="http://schemas.openxmlformats.org/officeDocument/2006/relationships/slideLayout" Target="../slideLayouts/slideLayout2.xml"/><Relationship Id="rId6" Type="http://schemas.openxmlformats.org/officeDocument/2006/relationships/hyperlink" Target="https://www.givemehistory.com/ancient-egyptian-warfare" TargetMode="External"/><Relationship Id="rId5" Type="http://schemas.openxmlformats.org/officeDocument/2006/relationships/hyperlink" Target="https://www.worldhistory.org/Egyptian_Warfare/" TargetMode="External"/><Relationship Id="rId4" Type="http://schemas.openxmlformats.org/officeDocument/2006/relationships/hyperlink" Target="https://www.icrc.org/en/document/what-are-jus-ad-bellum-and-jus-bello-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commons.wikimedia.org/wiki/File:Narmer_Palette.jpg" TargetMode="External"/><Relationship Id="rId3" Type="http://schemas.openxmlformats.org/officeDocument/2006/relationships/hyperlink" Target="https://www.pinterest.co.uk/pin/466896686368002999/" TargetMode="External"/><Relationship Id="rId7" Type="http://schemas.openxmlformats.org/officeDocument/2006/relationships/hyperlink" Target="https://commons.wikimedia.org/wiki/File:Slave_Market,_Mono_version.jpg" TargetMode="External"/><Relationship Id="rId2" Type="http://schemas.openxmlformats.org/officeDocument/2006/relationships/hyperlink" Target="https://commons.wikimedia.org/wiki/File:Thutmose_III_at_Karnak.jpg" TargetMode="External"/><Relationship Id="rId1" Type="http://schemas.openxmlformats.org/officeDocument/2006/relationships/slideLayout" Target="../slideLayouts/slideLayout2.xml"/><Relationship Id="rId6" Type="http://schemas.openxmlformats.org/officeDocument/2006/relationships/hyperlink" Target="https://www.worldhistory.org/image/12636/egyptian-war-chariot-in-action/" TargetMode="External"/><Relationship Id="rId11" Type="http://schemas.openxmlformats.org/officeDocument/2006/relationships/hyperlink" Target="https://commons.wikimedia.org/wiki/File:Ancient_Egyptian_Seafaring_Ship.jpg" TargetMode="External"/><Relationship Id="rId5" Type="http://schemas.openxmlformats.org/officeDocument/2006/relationships/hyperlink" Target="https://commons.wikimedia.org/wiki/File:Ramses-ii-relief-from-memphis2.png" TargetMode="External"/><Relationship Id="rId10" Type="http://schemas.openxmlformats.org/officeDocument/2006/relationships/hyperlink" Target="https://commons.wikimedia.org/wiki/File:A_history_of_art_in_ancient_Egypt_(1883)_Fig_13.png" TargetMode="External"/><Relationship Id="rId4" Type="http://schemas.openxmlformats.org/officeDocument/2006/relationships/hyperlink" Target="https://commons.wikimedia.org/wiki/File:ElephantineSteleOfAmenhotepII_KunsthistorischesMuseum_Nov13-10.jpg" TargetMode="External"/><Relationship Id="rId9" Type="http://schemas.openxmlformats.org/officeDocument/2006/relationships/hyperlink" Target="https://commons.wikimedia.org/wiki/File:Temple_of_Edfu_05.jp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File:Statue_of_Pharaoh_Osorkon_I-AO_9502-IMG_7653-gradient.jpg" TargetMode="External"/><Relationship Id="rId2" Type="http://schemas.openxmlformats.org/officeDocument/2006/relationships/hyperlink" Target="https://commons.wikimedia.org/wiki/File:Nubian_Prince_Hekanefer_bringing_tribute_for_King_Tut,_18th_dynasty,_Tomb_of_Huy.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45">
            <a:extLst>
              <a:ext uri="{FF2B5EF4-FFF2-40B4-BE49-F238E27FC236}">
                <a16:creationId xmlns:a16="http://schemas.microsoft.com/office/drawing/2014/main" id="{84524344-6823-49EA-89D4-E36A82A9F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E7320-58E2-3D1C-4C30-B9D21817F449}"/>
              </a:ext>
            </a:extLst>
          </p:cNvPr>
          <p:cNvSpPr>
            <a:spLocks noGrp="1"/>
          </p:cNvSpPr>
          <p:nvPr>
            <p:ph type="ctrTitle"/>
          </p:nvPr>
        </p:nvSpPr>
        <p:spPr>
          <a:xfrm>
            <a:off x="1716088" y="1354820"/>
            <a:ext cx="8748712" cy="2369988"/>
          </a:xfrm>
        </p:spPr>
        <p:txBody>
          <a:bodyPr>
            <a:normAutofit/>
          </a:bodyPr>
          <a:lstStyle/>
          <a:p>
            <a:pPr algn="l"/>
            <a:r>
              <a:rPr lang="en-GB" sz="5000">
                <a:solidFill>
                  <a:schemeClr val="bg1"/>
                </a:solidFill>
              </a:rPr>
              <a:t>Expanding the history of a just war: The ethic of War in Ancient Egypt</a:t>
            </a:r>
          </a:p>
        </p:txBody>
      </p:sp>
      <p:sp>
        <p:nvSpPr>
          <p:cNvPr id="3" name="Subtitle 2">
            <a:extLst>
              <a:ext uri="{FF2B5EF4-FFF2-40B4-BE49-F238E27FC236}">
                <a16:creationId xmlns:a16="http://schemas.microsoft.com/office/drawing/2014/main" id="{1112ED79-7EFA-E396-BDC3-40CE5CB2BE47}"/>
              </a:ext>
            </a:extLst>
          </p:cNvPr>
          <p:cNvSpPr>
            <a:spLocks noGrp="1"/>
          </p:cNvSpPr>
          <p:nvPr>
            <p:ph type="subTitle" idx="1"/>
          </p:nvPr>
        </p:nvSpPr>
        <p:spPr>
          <a:xfrm>
            <a:off x="1712914" y="4105804"/>
            <a:ext cx="7866062" cy="1920136"/>
          </a:xfrm>
        </p:spPr>
        <p:txBody>
          <a:bodyPr wrap="square">
            <a:normAutofit/>
          </a:bodyPr>
          <a:lstStyle/>
          <a:p>
            <a:pPr algn="l"/>
            <a:r>
              <a:rPr lang="en-GB">
                <a:solidFill>
                  <a:schemeClr val="bg1"/>
                </a:solidFill>
              </a:rPr>
              <a:t>Article by Rory Cox</a:t>
            </a:r>
          </a:p>
          <a:p>
            <a:pPr algn="l"/>
            <a:r>
              <a:rPr lang="en-GB">
                <a:solidFill>
                  <a:schemeClr val="bg1"/>
                </a:solidFill>
              </a:rPr>
              <a:t>Analysis by Aells (Rachael) Bone</a:t>
            </a:r>
          </a:p>
          <a:p>
            <a:pPr algn="l"/>
            <a:endParaRPr lang="en-GB">
              <a:solidFill>
                <a:schemeClr val="bg1"/>
              </a:solidFill>
            </a:endParaRPr>
          </a:p>
        </p:txBody>
      </p:sp>
      <p:grpSp>
        <p:nvGrpSpPr>
          <p:cNvPr id="57" name="Group 47">
            <a:extLst>
              <a:ext uri="{FF2B5EF4-FFF2-40B4-BE49-F238E27FC236}">
                <a16:creationId xmlns:a16="http://schemas.microsoft.com/office/drawing/2014/main" id="{83F0465A-8953-42AC-8F67-7B9A54E660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49" name="Freeform: Shape 48">
              <a:extLst>
                <a:ext uri="{FF2B5EF4-FFF2-40B4-BE49-F238E27FC236}">
                  <a16:creationId xmlns:a16="http://schemas.microsoft.com/office/drawing/2014/main" id="{50CE1BBA-977A-4210-A80D-8A0BAAA18B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0" name="Group 49">
              <a:extLst>
                <a:ext uri="{FF2B5EF4-FFF2-40B4-BE49-F238E27FC236}">
                  <a16:creationId xmlns:a16="http://schemas.microsoft.com/office/drawing/2014/main" id="{71E1A328-D621-4993-B11B-011ED169AC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58" name="Freeform: Shape 50">
                <a:extLst>
                  <a:ext uri="{FF2B5EF4-FFF2-40B4-BE49-F238E27FC236}">
                    <a16:creationId xmlns:a16="http://schemas.microsoft.com/office/drawing/2014/main" id="{41D2543A-0A6F-4980-98CA-658AA8EEA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1">
                <a:extLst>
                  <a:ext uri="{FF2B5EF4-FFF2-40B4-BE49-F238E27FC236}">
                    <a16:creationId xmlns:a16="http://schemas.microsoft.com/office/drawing/2014/main" id="{3D0F2937-CF06-453C-B076-800064AEB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451499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EE768-C123-D853-302F-EE3266A56774}"/>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The Articles Aim</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9E274BF-2E45-4995-79DC-A7ED1F8FB36C}"/>
              </a:ext>
            </a:extLst>
          </p:cNvPr>
          <p:cNvSpPr>
            <a:spLocks noGrp="1"/>
          </p:cNvSpPr>
          <p:nvPr>
            <p:ph idx="1"/>
          </p:nvPr>
        </p:nvSpPr>
        <p:spPr>
          <a:xfrm>
            <a:off x="6234868" y="1130846"/>
            <a:ext cx="5217173" cy="4351338"/>
          </a:xfrm>
        </p:spPr>
        <p:txBody>
          <a:bodyPr>
            <a:normAutofit/>
          </a:bodyPr>
          <a:lstStyle/>
          <a:p>
            <a:r>
              <a:rPr lang="en-GB" sz="3600" dirty="0">
                <a:solidFill>
                  <a:schemeClr val="bg1"/>
                </a:solidFill>
              </a:rPr>
              <a:t>To discuss what was seen as a just war in Ancient Egypt</a:t>
            </a:r>
          </a:p>
          <a:p>
            <a:r>
              <a:rPr lang="en-GB" sz="3600" dirty="0">
                <a:solidFill>
                  <a:schemeClr val="bg1"/>
                </a:solidFill>
              </a:rPr>
              <a:t>How Ancient Egyptian ideas of a just war have affected the modern day</a:t>
            </a:r>
          </a:p>
          <a:p>
            <a:endParaRPr lang="en-GB" dirty="0">
              <a:solidFill>
                <a:schemeClr val="bg1"/>
              </a:solidFill>
            </a:endParaRPr>
          </a:p>
          <a:p>
            <a:pPr lvl="1"/>
            <a:endParaRPr lang="en-GB" dirty="0">
              <a:solidFill>
                <a:schemeClr val="bg1"/>
              </a:solidFill>
            </a:endParaRPr>
          </a:p>
          <a:p>
            <a:pPr lvl="1"/>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51533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useBgFill="1">
        <p:nvSpPr>
          <p:cNvPr id="39" name="Rectangle 29">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text&#10;&#10;Description automatically generated">
            <a:extLst>
              <a:ext uri="{FF2B5EF4-FFF2-40B4-BE49-F238E27FC236}">
                <a16:creationId xmlns:a16="http://schemas.microsoft.com/office/drawing/2014/main" id="{38AAF352-7F5E-4BE0-479A-7B7E4585A38C}"/>
              </a:ext>
            </a:extLst>
          </p:cNvPr>
          <p:cNvPicPr>
            <a:picLocks noChangeAspect="1"/>
          </p:cNvPicPr>
          <p:nvPr/>
        </p:nvPicPr>
        <p:blipFill rotWithShape="1">
          <a:blip r:embed="rId2">
            <a:extLst>
              <a:ext uri="{28A0092B-C50C-407E-A947-70E740481C1C}">
                <a14:useLocalDpi xmlns:a14="http://schemas.microsoft.com/office/drawing/2010/main" val="0"/>
              </a:ext>
            </a:extLst>
          </a:blip>
          <a:srcRect t="4836" r="-2" b="-2"/>
          <a:stretch/>
        </p:blipFill>
        <p:spPr>
          <a:xfrm>
            <a:off x="7381653" y="-15239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6" name="Picture 5" descr="A picture containing building material, stone&#10;&#10;Description automatically generated">
            <a:extLst>
              <a:ext uri="{FF2B5EF4-FFF2-40B4-BE49-F238E27FC236}">
                <a16:creationId xmlns:a16="http://schemas.microsoft.com/office/drawing/2014/main" id="{89DD3A73-7D3F-A854-EA18-CA6B41F72D08}"/>
              </a:ext>
            </a:extLst>
          </p:cNvPr>
          <p:cNvPicPr>
            <a:picLocks noChangeAspect="1"/>
          </p:cNvPicPr>
          <p:nvPr/>
        </p:nvPicPr>
        <p:blipFill rotWithShape="1">
          <a:blip r:embed="rId3">
            <a:extLst>
              <a:ext uri="{28A0092B-C50C-407E-A947-70E740481C1C}">
                <a14:useLocalDpi xmlns:a14="http://schemas.microsoft.com/office/drawing/2010/main" val="0"/>
              </a:ext>
            </a:extLst>
          </a:blip>
          <a:srcRect l="299" r="1991"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12" name="Picture 11" descr="A picture containing text, box, chest of drawers&#10;&#10;Description automatically generated">
            <a:extLst>
              <a:ext uri="{FF2B5EF4-FFF2-40B4-BE49-F238E27FC236}">
                <a16:creationId xmlns:a16="http://schemas.microsoft.com/office/drawing/2014/main" id="{596952F2-95E6-3122-26B3-C8FCB1A9120F}"/>
              </a:ext>
            </a:extLst>
          </p:cNvPr>
          <p:cNvPicPr>
            <a:picLocks noChangeAspect="1"/>
          </p:cNvPicPr>
          <p:nvPr/>
        </p:nvPicPr>
        <p:blipFill rotWithShape="1">
          <a:blip r:embed="rId4">
            <a:extLst>
              <a:ext uri="{28A0092B-C50C-407E-A947-70E740481C1C}">
                <a14:useLocalDpi xmlns:a14="http://schemas.microsoft.com/office/drawing/2010/main" val="0"/>
              </a:ext>
            </a:extLst>
          </a:blip>
          <a:srcRect t="15596" r="1" b="4970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40" name="Freeform: Shape 31">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 name="Freeform: Shape 33">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9309DB-FEE0-7B26-33FF-5D64BC3DB820}"/>
              </a:ext>
            </a:extLst>
          </p:cNvPr>
          <p:cNvSpPr>
            <a:spLocks noGrp="1"/>
          </p:cNvSpPr>
          <p:nvPr>
            <p:ph type="title"/>
          </p:nvPr>
        </p:nvSpPr>
        <p:spPr>
          <a:xfrm>
            <a:off x="448056" y="685800"/>
            <a:ext cx="2807208" cy="1325563"/>
          </a:xfrm>
        </p:spPr>
        <p:txBody>
          <a:bodyPr>
            <a:normAutofit/>
          </a:bodyPr>
          <a:lstStyle/>
          <a:p>
            <a:r>
              <a:rPr lang="en-GB" sz="2800" dirty="0">
                <a:solidFill>
                  <a:schemeClr val="bg1"/>
                </a:solidFill>
              </a:rPr>
              <a:t>Egyptian </a:t>
            </a:r>
            <a:r>
              <a:rPr lang="en-GB" sz="2800" i="1" dirty="0" err="1">
                <a:solidFill>
                  <a:schemeClr val="bg1"/>
                </a:solidFill>
              </a:rPr>
              <a:t>Ius</a:t>
            </a:r>
            <a:r>
              <a:rPr lang="en-GB" sz="2800" i="1" dirty="0">
                <a:solidFill>
                  <a:schemeClr val="bg1"/>
                </a:solidFill>
              </a:rPr>
              <a:t> Ad Bellum</a:t>
            </a:r>
          </a:p>
        </p:txBody>
      </p:sp>
      <p:sp>
        <p:nvSpPr>
          <p:cNvPr id="42" name="Rectangle 35">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FB6093-F7F0-9490-9759-E17D508D871D}"/>
              </a:ext>
            </a:extLst>
          </p:cNvPr>
          <p:cNvSpPr>
            <a:spLocks noGrp="1"/>
          </p:cNvSpPr>
          <p:nvPr>
            <p:ph idx="1"/>
          </p:nvPr>
        </p:nvSpPr>
        <p:spPr>
          <a:xfrm>
            <a:off x="305816" y="2261616"/>
            <a:ext cx="3321304" cy="4659722"/>
          </a:xfrm>
        </p:spPr>
        <p:txBody>
          <a:bodyPr>
            <a:normAutofit lnSpcReduction="10000"/>
          </a:bodyPr>
          <a:lstStyle/>
          <a:p>
            <a:r>
              <a:rPr lang="en-GB" sz="1600" dirty="0">
                <a:solidFill>
                  <a:schemeClr val="bg1"/>
                </a:solidFill>
              </a:rPr>
              <a:t>Authority </a:t>
            </a:r>
          </a:p>
          <a:p>
            <a:pPr lvl="1"/>
            <a:r>
              <a:rPr lang="en-GB" sz="1600" dirty="0">
                <a:solidFill>
                  <a:schemeClr val="bg1"/>
                </a:solidFill>
              </a:rPr>
              <a:t>The Pharaoh has divine authority</a:t>
            </a:r>
          </a:p>
          <a:p>
            <a:pPr lvl="1"/>
            <a:r>
              <a:rPr lang="en-GB" sz="1600" dirty="0">
                <a:solidFill>
                  <a:schemeClr val="bg1"/>
                </a:solidFill>
              </a:rPr>
              <a:t>Pyramid texts presented wars declared by Pharaohs just</a:t>
            </a:r>
          </a:p>
          <a:p>
            <a:pPr lvl="1"/>
            <a:r>
              <a:rPr lang="en-GB" sz="1600" dirty="0">
                <a:solidFill>
                  <a:schemeClr val="bg1"/>
                </a:solidFill>
              </a:rPr>
              <a:t>Egypt has to uphold </a:t>
            </a:r>
            <a:r>
              <a:rPr lang="en-GB" sz="1600" dirty="0" err="1">
                <a:solidFill>
                  <a:schemeClr val="bg1"/>
                </a:solidFill>
              </a:rPr>
              <a:t>Ma’at</a:t>
            </a:r>
            <a:r>
              <a:rPr lang="en-GB" sz="1600" dirty="0">
                <a:solidFill>
                  <a:schemeClr val="bg1"/>
                </a:solidFill>
              </a:rPr>
              <a:t> </a:t>
            </a:r>
          </a:p>
          <a:p>
            <a:r>
              <a:rPr lang="en-GB" sz="1600" dirty="0">
                <a:solidFill>
                  <a:schemeClr val="bg1"/>
                </a:solidFill>
              </a:rPr>
              <a:t>Just cause</a:t>
            </a:r>
          </a:p>
          <a:p>
            <a:pPr lvl="1"/>
            <a:r>
              <a:rPr lang="en-GB" sz="1600" dirty="0">
                <a:solidFill>
                  <a:schemeClr val="bg1"/>
                </a:solidFill>
              </a:rPr>
              <a:t>Defence of </a:t>
            </a:r>
            <a:r>
              <a:rPr lang="en-GB" sz="1600" dirty="0" err="1">
                <a:solidFill>
                  <a:schemeClr val="bg1"/>
                </a:solidFill>
              </a:rPr>
              <a:t>Ma’at</a:t>
            </a:r>
            <a:endParaRPr lang="en-GB" sz="1600" dirty="0">
              <a:solidFill>
                <a:schemeClr val="bg1"/>
              </a:solidFill>
            </a:endParaRPr>
          </a:p>
          <a:p>
            <a:pPr lvl="1"/>
            <a:r>
              <a:rPr lang="en-GB" sz="1600" dirty="0">
                <a:solidFill>
                  <a:schemeClr val="bg1"/>
                </a:solidFill>
              </a:rPr>
              <a:t>Self defence </a:t>
            </a:r>
          </a:p>
          <a:p>
            <a:pPr lvl="1"/>
            <a:r>
              <a:rPr lang="en-GB" sz="1600" dirty="0">
                <a:solidFill>
                  <a:schemeClr val="bg1"/>
                </a:solidFill>
              </a:rPr>
              <a:t>New Kingdom – Expansionism ‘becomes’ justified</a:t>
            </a:r>
          </a:p>
          <a:p>
            <a:r>
              <a:rPr lang="en-GB" sz="1600" dirty="0">
                <a:solidFill>
                  <a:schemeClr val="bg1"/>
                </a:solidFill>
              </a:rPr>
              <a:t>Concepts of Rebellion</a:t>
            </a:r>
          </a:p>
          <a:p>
            <a:pPr lvl="1"/>
            <a:r>
              <a:rPr lang="en-GB" sz="1600" dirty="0">
                <a:solidFill>
                  <a:schemeClr val="bg1"/>
                </a:solidFill>
              </a:rPr>
              <a:t>Rebellions were labelled as against </a:t>
            </a:r>
            <a:r>
              <a:rPr lang="en-GB" sz="1600" dirty="0" err="1">
                <a:solidFill>
                  <a:schemeClr val="bg1"/>
                </a:solidFill>
              </a:rPr>
              <a:t>Ma’at</a:t>
            </a:r>
            <a:endParaRPr lang="en-GB" sz="1600" dirty="0">
              <a:solidFill>
                <a:schemeClr val="bg1"/>
              </a:solidFill>
            </a:endParaRPr>
          </a:p>
          <a:p>
            <a:pPr lvl="1"/>
            <a:r>
              <a:rPr lang="en-GB" sz="1600" dirty="0">
                <a:solidFill>
                  <a:schemeClr val="bg1"/>
                </a:solidFill>
              </a:rPr>
              <a:t>Rebellions in other countries were also used as </a:t>
            </a:r>
            <a:r>
              <a:rPr lang="en-GB" sz="1600" dirty="0"/>
              <a:t>explanations for invasions</a:t>
            </a:r>
          </a:p>
        </p:txBody>
      </p:sp>
    </p:spTree>
    <p:extLst>
      <p:ext uri="{BB962C8B-B14F-4D97-AF65-F5344CB8AC3E}">
        <p14:creationId xmlns:p14="http://schemas.microsoft.com/office/powerpoint/2010/main" val="4236637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EE70AE2-832E-4D1F-A983-946F2217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2C2AF-3FF2-B7B9-752E-7E56C2F68285}"/>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Egyptian - </a:t>
            </a:r>
            <a:r>
              <a:rPr lang="en-GB" sz="4000" i="1">
                <a:solidFill>
                  <a:schemeClr val="bg1"/>
                </a:solidFill>
              </a:rPr>
              <a:t>In bello Norms</a:t>
            </a:r>
          </a:p>
        </p:txBody>
      </p:sp>
      <p:pic>
        <p:nvPicPr>
          <p:cNvPr id="7" name="Picture 6">
            <a:extLst>
              <a:ext uri="{FF2B5EF4-FFF2-40B4-BE49-F238E27FC236}">
                <a16:creationId xmlns:a16="http://schemas.microsoft.com/office/drawing/2014/main" id="{B2B28704-01A6-EE41-F920-DCABC37B1CD9}"/>
              </a:ext>
            </a:extLst>
          </p:cNvPr>
          <p:cNvPicPr>
            <a:picLocks noChangeAspect="1"/>
          </p:cNvPicPr>
          <p:nvPr/>
        </p:nvPicPr>
        <p:blipFill rotWithShape="1">
          <a:blip r:embed="rId2">
            <a:extLst>
              <a:ext uri="{28A0092B-C50C-407E-A947-70E740481C1C}">
                <a14:useLocalDpi xmlns:a14="http://schemas.microsoft.com/office/drawing/2010/main" val="0"/>
              </a:ext>
            </a:extLst>
          </a:blip>
          <a:srcRect t="6022" r="-2" b="31744"/>
          <a:stretch/>
        </p:blipFill>
        <p:spPr>
          <a:xfrm>
            <a:off x="-153498" y="95252"/>
            <a:ext cx="4566747" cy="3333749"/>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pic>
        <p:nvPicPr>
          <p:cNvPr id="9" name="Picture 8" descr="A picture containing riding, outdoor, horse&#10;&#10;Description automatically generated">
            <a:extLst>
              <a:ext uri="{FF2B5EF4-FFF2-40B4-BE49-F238E27FC236}">
                <a16:creationId xmlns:a16="http://schemas.microsoft.com/office/drawing/2014/main" id="{BF8F5529-2A79-0A98-4CE0-120DE837A4E4}"/>
              </a:ext>
            </a:extLst>
          </p:cNvPr>
          <p:cNvPicPr>
            <a:picLocks noChangeAspect="1"/>
          </p:cNvPicPr>
          <p:nvPr/>
        </p:nvPicPr>
        <p:blipFill rotWithShape="1">
          <a:blip r:embed="rId3">
            <a:extLst>
              <a:ext uri="{28A0092B-C50C-407E-A947-70E740481C1C}">
                <a14:useLocalDpi xmlns:a14="http://schemas.microsoft.com/office/drawing/2010/main" val="0"/>
              </a:ext>
            </a:extLst>
          </a:blip>
          <a:srcRect l="9802" r="3112"/>
          <a:stretch/>
        </p:blipFill>
        <p:spPr>
          <a:xfrm>
            <a:off x="-7820" y="3524252"/>
            <a:ext cx="4572002" cy="3333748"/>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grpSp>
        <p:nvGrpSpPr>
          <p:cNvPr id="16" name="Group 15">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6" y="-1"/>
            <a:ext cx="874716" cy="6858001"/>
            <a:chOff x="3697286" y="0"/>
            <a:chExt cx="874716" cy="6858001"/>
          </a:xfrm>
        </p:grpSpPr>
        <p:sp>
          <p:nvSpPr>
            <p:cNvPr id="17" name="Freeform: Shape 16">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CE7F1A3-87A6-C24A-EA36-8A032A74AA35}"/>
              </a:ext>
            </a:extLst>
          </p:cNvPr>
          <p:cNvSpPr>
            <a:spLocks noGrp="1"/>
          </p:cNvSpPr>
          <p:nvPr>
            <p:ph idx="1"/>
          </p:nvPr>
        </p:nvSpPr>
        <p:spPr>
          <a:xfrm>
            <a:off x="5232401" y="3146400"/>
            <a:ext cx="6140449" cy="2682000"/>
          </a:xfrm>
        </p:spPr>
        <p:txBody>
          <a:bodyPr>
            <a:normAutofit/>
          </a:bodyPr>
          <a:lstStyle/>
          <a:p>
            <a:r>
              <a:rPr lang="en-GB" sz="1300">
                <a:solidFill>
                  <a:schemeClr val="bg1">
                    <a:alpha val="80000"/>
                  </a:schemeClr>
                </a:solidFill>
              </a:rPr>
              <a:t>Preparing for war</a:t>
            </a:r>
          </a:p>
          <a:p>
            <a:pPr lvl="1"/>
            <a:r>
              <a:rPr lang="en-GB" sz="1300">
                <a:solidFill>
                  <a:schemeClr val="bg1">
                    <a:alpha val="80000"/>
                  </a:schemeClr>
                </a:solidFill>
              </a:rPr>
              <a:t>Declarations of war are the Norm</a:t>
            </a:r>
          </a:p>
          <a:p>
            <a:pPr lvl="1"/>
            <a:r>
              <a:rPr lang="en-GB" sz="1300">
                <a:solidFill>
                  <a:schemeClr val="bg1">
                    <a:alpha val="80000"/>
                  </a:schemeClr>
                </a:solidFill>
              </a:rPr>
              <a:t>Magic</a:t>
            </a:r>
          </a:p>
          <a:p>
            <a:r>
              <a:rPr lang="en-GB" sz="1300">
                <a:solidFill>
                  <a:schemeClr val="bg1">
                    <a:alpha val="80000"/>
                  </a:schemeClr>
                </a:solidFill>
              </a:rPr>
              <a:t>Weapons and tactics</a:t>
            </a:r>
          </a:p>
          <a:p>
            <a:pPr lvl="1"/>
            <a:r>
              <a:rPr lang="en-GB" sz="1300">
                <a:solidFill>
                  <a:schemeClr val="bg1">
                    <a:alpha val="80000"/>
                  </a:schemeClr>
                </a:solidFill>
              </a:rPr>
              <a:t>‘Espionage, ambush and deceit were all acceptable’</a:t>
            </a:r>
          </a:p>
          <a:p>
            <a:pPr lvl="1"/>
            <a:r>
              <a:rPr lang="en-GB" sz="1300">
                <a:solidFill>
                  <a:schemeClr val="bg1">
                    <a:alpha val="80000"/>
                  </a:schemeClr>
                </a:solidFill>
              </a:rPr>
              <a:t>Egyptians high classes used bows</a:t>
            </a:r>
          </a:p>
          <a:p>
            <a:r>
              <a:rPr lang="en-GB" sz="1300">
                <a:solidFill>
                  <a:schemeClr val="bg1">
                    <a:alpha val="80000"/>
                  </a:schemeClr>
                </a:solidFill>
              </a:rPr>
              <a:t>Treatment of the Enemy </a:t>
            </a:r>
          </a:p>
          <a:p>
            <a:pPr lvl="1"/>
            <a:r>
              <a:rPr lang="en-GB" sz="1300">
                <a:solidFill>
                  <a:schemeClr val="bg1">
                    <a:alpha val="80000"/>
                  </a:schemeClr>
                </a:solidFill>
              </a:rPr>
              <a:t>Brutal treatments</a:t>
            </a:r>
          </a:p>
          <a:p>
            <a:pPr lvl="1"/>
            <a:r>
              <a:rPr lang="en-GB" sz="1300">
                <a:solidFill>
                  <a:schemeClr val="bg1">
                    <a:alpha val="80000"/>
                  </a:schemeClr>
                </a:solidFill>
              </a:rPr>
              <a:t>Slaughter torture to those who are not Egyptian is encouraged </a:t>
            </a:r>
          </a:p>
          <a:p>
            <a:r>
              <a:rPr lang="en-GB" sz="1300">
                <a:solidFill>
                  <a:schemeClr val="bg1">
                    <a:alpha val="80000"/>
                  </a:schemeClr>
                </a:solidFill>
              </a:rPr>
              <a:t>Mutilation of the dead</a:t>
            </a:r>
          </a:p>
        </p:txBody>
      </p:sp>
    </p:spTree>
    <p:extLst>
      <p:ext uri="{BB962C8B-B14F-4D97-AF65-F5344CB8AC3E}">
        <p14:creationId xmlns:p14="http://schemas.microsoft.com/office/powerpoint/2010/main" val="3020123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28" name="Rectangle 215">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4671E-DFB2-03C2-B7F4-EC5A390C9F04}"/>
              </a:ext>
            </a:extLst>
          </p:cNvPr>
          <p:cNvSpPr>
            <a:spLocks noGrp="1"/>
          </p:cNvSpPr>
          <p:nvPr>
            <p:ph type="title"/>
          </p:nvPr>
        </p:nvSpPr>
        <p:spPr>
          <a:xfrm>
            <a:off x="589009" y="502400"/>
            <a:ext cx="3367171" cy="1818064"/>
          </a:xfrm>
        </p:spPr>
        <p:txBody>
          <a:bodyPr>
            <a:normAutofit/>
          </a:bodyPr>
          <a:lstStyle/>
          <a:p>
            <a:pPr algn="ctr"/>
            <a:r>
              <a:rPr lang="en-GB" sz="2800" dirty="0">
                <a:solidFill>
                  <a:schemeClr val="bg1"/>
                </a:solidFill>
              </a:rPr>
              <a:t>Egyptian - </a:t>
            </a:r>
            <a:r>
              <a:rPr lang="en-GB" sz="2800" i="1" dirty="0">
                <a:solidFill>
                  <a:schemeClr val="bg1"/>
                </a:solidFill>
              </a:rPr>
              <a:t>In bello Norms</a:t>
            </a:r>
            <a:endParaRPr lang="en-GB" sz="2800" dirty="0">
              <a:solidFill>
                <a:schemeClr val="bg1"/>
              </a:solidFill>
            </a:endParaRPr>
          </a:p>
        </p:txBody>
      </p:sp>
      <p:pic>
        <p:nvPicPr>
          <p:cNvPr id="6" name="Picture 5" descr="A picture containing building material, stone&#10;&#10;Description automatically generated">
            <a:extLst>
              <a:ext uri="{FF2B5EF4-FFF2-40B4-BE49-F238E27FC236}">
                <a16:creationId xmlns:a16="http://schemas.microsoft.com/office/drawing/2014/main" id="{1D79F563-7E78-CBB6-3BAB-D33E8B23E15C}"/>
              </a:ext>
            </a:extLst>
          </p:cNvPr>
          <p:cNvPicPr>
            <a:picLocks noChangeAspect="1"/>
          </p:cNvPicPr>
          <p:nvPr/>
        </p:nvPicPr>
        <p:blipFill rotWithShape="1">
          <a:blip r:embed="rId2">
            <a:extLst>
              <a:ext uri="{28A0092B-C50C-407E-A947-70E740481C1C}">
                <a14:useLocalDpi xmlns:a14="http://schemas.microsoft.com/office/drawing/2010/main" val="0"/>
              </a:ext>
            </a:extLst>
          </a:blip>
          <a:srcRect t="31472" b="7982"/>
          <a:stretch/>
        </p:blipFill>
        <p:spPr>
          <a:xfrm>
            <a:off x="4555236" y="6"/>
            <a:ext cx="7636763" cy="2762724"/>
          </a:xfrm>
          <a:prstGeom prst="rect">
            <a:avLst/>
          </a:prstGeom>
        </p:spPr>
      </p:pic>
      <p:sp>
        <p:nvSpPr>
          <p:cNvPr id="229" name="Rectangle 217">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6EE8D72-E67D-6B2B-C2FD-98B799E3DF8E}"/>
              </a:ext>
            </a:extLst>
          </p:cNvPr>
          <p:cNvSpPr>
            <a:spLocks noGrp="1"/>
          </p:cNvSpPr>
          <p:nvPr>
            <p:ph idx="1"/>
          </p:nvPr>
        </p:nvSpPr>
        <p:spPr>
          <a:xfrm>
            <a:off x="5248437" y="2320464"/>
            <a:ext cx="6525958" cy="4927600"/>
          </a:xfrm>
        </p:spPr>
        <p:txBody>
          <a:bodyPr anchor="ctr">
            <a:normAutofit/>
          </a:bodyPr>
          <a:lstStyle/>
          <a:p>
            <a:r>
              <a:rPr lang="en-GB" sz="1600" dirty="0">
                <a:solidFill>
                  <a:schemeClr val="bg1"/>
                </a:solidFill>
              </a:rPr>
              <a:t>Prisoners of war</a:t>
            </a:r>
          </a:p>
          <a:p>
            <a:pPr lvl="1"/>
            <a:r>
              <a:rPr lang="en-GB" sz="1600" dirty="0">
                <a:solidFill>
                  <a:schemeClr val="bg1"/>
                </a:solidFill>
              </a:rPr>
              <a:t>Many were gifted to the temples, for the gods</a:t>
            </a:r>
          </a:p>
          <a:p>
            <a:pPr lvl="1"/>
            <a:r>
              <a:rPr lang="en-GB" sz="1600" dirty="0">
                <a:solidFill>
                  <a:schemeClr val="bg1"/>
                </a:solidFill>
              </a:rPr>
              <a:t>Brought back to be executed </a:t>
            </a:r>
          </a:p>
          <a:p>
            <a:pPr lvl="1"/>
            <a:r>
              <a:rPr lang="en-GB" sz="1600" dirty="0">
                <a:solidFill>
                  <a:schemeClr val="bg1"/>
                </a:solidFill>
              </a:rPr>
              <a:t>Modern day – Refusal to grant judicial status to non state enemy combatants – ‘legal vacuum’</a:t>
            </a:r>
          </a:p>
          <a:p>
            <a:pPr lvl="1"/>
            <a:r>
              <a:rPr lang="en-GB" sz="1600" dirty="0">
                <a:solidFill>
                  <a:schemeClr val="bg1"/>
                </a:solidFill>
              </a:rPr>
              <a:t>Power and justice </a:t>
            </a:r>
          </a:p>
          <a:p>
            <a:r>
              <a:rPr lang="en-GB" sz="1600" dirty="0">
                <a:solidFill>
                  <a:schemeClr val="bg1"/>
                </a:solidFill>
              </a:rPr>
              <a:t>Destruction of Property</a:t>
            </a:r>
          </a:p>
          <a:p>
            <a:pPr lvl="1"/>
            <a:r>
              <a:rPr lang="en-GB" sz="1600" dirty="0">
                <a:solidFill>
                  <a:schemeClr val="bg1"/>
                </a:solidFill>
              </a:rPr>
              <a:t>Deliberate target in agriculture </a:t>
            </a:r>
          </a:p>
          <a:p>
            <a:pPr lvl="1"/>
            <a:r>
              <a:rPr lang="en-GB" sz="1600" dirty="0">
                <a:solidFill>
                  <a:schemeClr val="bg1"/>
                </a:solidFill>
              </a:rPr>
              <a:t>Intrinsically linked to a campaigns success</a:t>
            </a:r>
          </a:p>
          <a:p>
            <a:r>
              <a:rPr lang="en-GB" sz="1600" dirty="0">
                <a:solidFill>
                  <a:schemeClr val="bg1"/>
                </a:solidFill>
              </a:rPr>
              <a:t>Diplomacy </a:t>
            </a:r>
          </a:p>
          <a:p>
            <a:pPr lvl="1"/>
            <a:r>
              <a:rPr lang="en-GB" sz="1600" dirty="0">
                <a:solidFill>
                  <a:schemeClr val="bg1"/>
                </a:solidFill>
              </a:rPr>
              <a:t>No immunities, and no concept of shared spaces</a:t>
            </a:r>
          </a:p>
          <a:p>
            <a:pPr lvl="1"/>
            <a:r>
              <a:rPr lang="en-GB" sz="1600" dirty="0">
                <a:solidFill>
                  <a:schemeClr val="bg1"/>
                </a:solidFill>
              </a:rPr>
              <a:t>Treaties of peace, war and neutrality existed </a:t>
            </a:r>
          </a:p>
        </p:txBody>
      </p:sp>
      <p:sp>
        <p:nvSpPr>
          <p:cNvPr id="230" name="Rectangle 219">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10" name="Picture 9" descr="A picture containing indoor&#10;&#10;Description automatically generated">
            <a:extLst>
              <a:ext uri="{FF2B5EF4-FFF2-40B4-BE49-F238E27FC236}">
                <a16:creationId xmlns:a16="http://schemas.microsoft.com/office/drawing/2014/main" id="{A2561C49-671A-2449-4D9E-640A88DD11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50" y="2725138"/>
            <a:ext cx="4516886" cy="4027030"/>
          </a:xfrm>
          <a:prstGeom prst="rect">
            <a:avLst/>
          </a:prstGeom>
        </p:spPr>
      </p:pic>
    </p:spTree>
    <p:extLst>
      <p:ext uri="{BB962C8B-B14F-4D97-AF65-F5344CB8AC3E}">
        <p14:creationId xmlns:p14="http://schemas.microsoft.com/office/powerpoint/2010/main" val="2258421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495E-ED75-791B-A059-49CEBD623B4C}"/>
              </a:ext>
            </a:extLst>
          </p:cNvPr>
          <p:cNvSpPr>
            <a:spLocks noGrp="1"/>
          </p:cNvSpPr>
          <p:nvPr>
            <p:ph type="title"/>
          </p:nvPr>
        </p:nvSpPr>
        <p:spPr/>
        <p:txBody>
          <a:bodyPr/>
          <a:lstStyle/>
          <a:p>
            <a:r>
              <a:rPr lang="en-GB" dirty="0">
                <a:solidFill>
                  <a:schemeClr val="bg1"/>
                </a:solidFill>
              </a:rPr>
              <a:t>The Narmer Palette</a:t>
            </a:r>
          </a:p>
        </p:txBody>
      </p:sp>
      <p:sp>
        <p:nvSpPr>
          <p:cNvPr id="3" name="Content Placeholder 2">
            <a:extLst>
              <a:ext uri="{FF2B5EF4-FFF2-40B4-BE49-F238E27FC236}">
                <a16:creationId xmlns:a16="http://schemas.microsoft.com/office/drawing/2014/main" id="{E6DA8053-03D0-6AD1-DFE0-FE849F4DB1A2}"/>
              </a:ext>
            </a:extLst>
          </p:cNvPr>
          <p:cNvSpPr>
            <a:spLocks noGrp="1"/>
          </p:cNvSpPr>
          <p:nvPr>
            <p:ph idx="1"/>
          </p:nvPr>
        </p:nvSpPr>
        <p:spPr/>
        <p:txBody>
          <a:bodyPr/>
          <a:lstStyle/>
          <a:p>
            <a:pPr marL="0" indent="0">
              <a:buNone/>
            </a:pPr>
            <a:r>
              <a:rPr lang="en-GB" dirty="0"/>
              <a:t> </a:t>
            </a:r>
          </a:p>
        </p:txBody>
      </p:sp>
      <p:pic>
        <p:nvPicPr>
          <p:cNvPr id="5" name="Picture 4" descr="A close-up of a stone&#10;&#10;Description automatically generated with low confidence">
            <a:extLst>
              <a:ext uri="{FF2B5EF4-FFF2-40B4-BE49-F238E27FC236}">
                <a16:creationId xmlns:a16="http://schemas.microsoft.com/office/drawing/2014/main" id="{5F244E71-0C7D-ED47-0054-A49B8AECD9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9104" y="1690689"/>
            <a:ext cx="6965914" cy="4908792"/>
          </a:xfrm>
          <a:prstGeom prst="rect">
            <a:avLst/>
          </a:prstGeom>
        </p:spPr>
      </p:pic>
      <p:sp>
        <p:nvSpPr>
          <p:cNvPr id="7" name="TextBox 6">
            <a:extLst>
              <a:ext uri="{FF2B5EF4-FFF2-40B4-BE49-F238E27FC236}">
                <a16:creationId xmlns:a16="http://schemas.microsoft.com/office/drawing/2014/main" id="{3195FC43-F4B9-11B5-C20D-22ED33802A80}"/>
              </a:ext>
            </a:extLst>
          </p:cNvPr>
          <p:cNvSpPr txBox="1"/>
          <p:nvPr/>
        </p:nvSpPr>
        <p:spPr>
          <a:xfrm>
            <a:off x="838200" y="1947545"/>
            <a:ext cx="3914184" cy="4247317"/>
          </a:xfrm>
          <a:prstGeom prst="rect">
            <a:avLst/>
          </a:prstGeom>
          <a:noFill/>
        </p:spPr>
        <p:txBody>
          <a:bodyPr wrap="square" rtlCol="0">
            <a:spAutoFit/>
          </a:bodyPr>
          <a:lstStyle/>
          <a:p>
            <a:r>
              <a:rPr lang="en-GB" dirty="0">
                <a:solidFill>
                  <a:schemeClr val="bg1"/>
                </a:solidFill>
              </a:rPr>
              <a:t>The Narmer Palette is a fantastic show of Ancient Egyptian brutality – at face value – it shows the Pharaoh Narmer (Catfish- Chisel). Here he subjugating an enemy of Egypt, and on the other side seeing there beheaded bodies. </a:t>
            </a:r>
          </a:p>
          <a:p>
            <a:endParaRPr lang="en-GB" dirty="0">
              <a:solidFill>
                <a:schemeClr val="bg1"/>
              </a:solidFill>
            </a:endParaRPr>
          </a:p>
          <a:p>
            <a:r>
              <a:rPr lang="en-GB" dirty="0">
                <a:solidFill>
                  <a:schemeClr val="bg1"/>
                </a:solidFill>
              </a:rPr>
              <a:t>Problems arise when context of this are raised, this King is from the unification of Egypt, and was possibly mythological. Debate is still ongoing on everything about this Pharaoh. </a:t>
            </a:r>
          </a:p>
          <a:p>
            <a:endParaRPr lang="en-GB" dirty="0">
              <a:solidFill>
                <a:schemeClr val="bg1"/>
              </a:solidFill>
            </a:endParaRPr>
          </a:p>
          <a:p>
            <a:r>
              <a:rPr lang="en-GB" dirty="0">
                <a:solidFill>
                  <a:schemeClr val="bg1"/>
                </a:solidFill>
              </a:rPr>
              <a:t>The importance here is the crowns, specifically. </a:t>
            </a:r>
          </a:p>
        </p:txBody>
      </p:sp>
    </p:spTree>
    <p:extLst>
      <p:ext uri="{BB962C8B-B14F-4D97-AF65-F5344CB8AC3E}">
        <p14:creationId xmlns:p14="http://schemas.microsoft.com/office/powerpoint/2010/main" val="1781117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C16DB-AFFC-A620-60CB-BB20ADEA2B74}"/>
              </a:ext>
            </a:extLst>
          </p:cNvPr>
          <p:cNvSpPr>
            <a:spLocks noGrp="1"/>
          </p:cNvSpPr>
          <p:nvPr>
            <p:ph type="title"/>
          </p:nvPr>
        </p:nvSpPr>
        <p:spPr>
          <a:xfrm>
            <a:off x="640080" y="329184"/>
            <a:ext cx="6894576" cy="1783080"/>
          </a:xfrm>
        </p:spPr>
        <p:txBody>
          <a:bodyPr anchor="b">
            <a:normAutofit/>
          </a:bodyPr>
          <a:lstStyle/>
          <a:p>
            <a:r>
              <a:rPr lang="en-GB" sz="6600" dirty="0">
                <a:solidFill>
                  <a:schemeClr val="bg1"/>
                </a:solidFill>
              </a:rPr>
              <a:t>Conclusions drawn</a:t>
            </a:r>
          </a:p>
        </p:txBody>
      </p:sp>
      <p:sp>
        <p:nvSpPr>
          <p:cNvPr id="14"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22E73A-967B-93FA-0602-9668FE1F4B0C}"/>
              </a:ext>
            </a:extLst>
          </p:cNvPr>
          <p:cNvSpPr>
            <a:spLocks noGrp="1"/>
          </p:cNvSpPr>
          <p:nvPr>
            <p:ph idx="1"/>
          </p:nvPr>
        </p:nvSpPr>
        <p:spPr>
          <a:xfrm>
            <a:off x="640080" y="2706624"/>
            <a:ext cx="6894576" cy="3483864"/>
          </a:xfrm>
        </p:spPr>
        <p:txBody>
          <a:bodyPr>
            <a:normAutofit/>
          </a:bodyPr>
          <a:lstStyle/>
          <a:p>
            <a:pPr marL="0" indent="0">
              <a:buNone/>
            </a:pPr>
            <a:r>
              <a:rPr lang="en-GB" sz="2000" dirty="0">
                <a:solidFill>
                  <a:schemeClr val="bg1"/>
                </a:solidFill>
              </a:rPr>
              <a:t>Due to the superiority Egypt conducted itself with, they had the overall authority, and if the war was commanded by the Pharaoh it was justified, any actions during this war would also be justified. </a:t>
            </a:r>
          </a:p>
          <a:p>
            <a:pPr marL="0" indent="0">
              <a:buNone/>
            </a:pPr>
            <a:r>
              <a:rPr lang="en-GB" sz="2000" dirty="0">
                <a:solidFill>
                  <a:schemeClr val="bg1"/>
                </a:solidFill>
              </a:rPr>
              <a:t>The sources used, are from times of Egyptian sovereignty, not times where the power was decentralised, meaning it’s all propaganda to keep the King in power.</a:t>
            </a:r>
          </a:p>
          <a:p>
            <a:pPr marL="0" indent="0">
              <a:buNone/>
            </a:pPr>
            <a:r>
              <a:rPr lang="en-GB" sz="2000" dirty="0">
                <a:solidFill>
                  <a:schemeClr val="bg1"/>
                </a:solidFill>
              </a:rPr>
              <a:t>The extremity of Egyptian justifications is not unusual, but it is for it to be the justification for every war. </a:t>
            </a:r>
          </a:p>
          <a:p>
            <a:pPr marL="0" indent="0">
              <a:buNone/>
            </a:pPr>
            <a:r>
              <a:rPr lang="en-GB" sz="2000" dirty="0">
                <a:solidFill>
                  <a:schemeClr val="bg1"/>
                </a:solidFill>
              </a:rPr>
              <a:t> </a:t>
            </a:r>
          </a:p>
        </p:txBody>
      </p:sp>
      <p:pic>
        <p:nvPicPr>
          <p:cNvPr id="5" name="Picture 4" descr="A picture containing building, stone, building material&#10;&#10;Description automatically generated">
            <a:extLst>
              <a:ext uri="{FF2B5EF4-FFF2-40B4-BE49-F238E27FC236}">
                <a16:creationId xmlns:a16="http://schemas.microsoft.com/office/drawing/2014/main" id="{B3D4F6D8-A56E-A101-F5A4-55EC1374A671}"/>
              </a:ext>
            </a:extLst>
          </p:cNvPr>
          <p:cNvPicPr>
            <a:picLocks noChangeAspect="1"/>
          </p:cNvPicPr>
          <p:nvPr/>
        </p:nvPicPr>
        <p:blipFill rotWithShape="1">
          <a:blip r:embed="rId2">
            <a:extLst>
              <a:ext uri="{28A0092B-C50C-407E-A947-70E740481C1C}">
                <a14:useLocalDpi xmlns:a14="http://schemas.microsoft.com/office/drawing/2010/main" val="0"/>
              </a:ext>
            </a:extLst>
          </a:blip>
          <a:srcRect t="12133" b="2179"/>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descr="A map of a city&#10;&#10;Description automatically generated">
            <a:extLst>
              <a:ext uri="{FF2B5EF4-FFF2-40B4-BE49-F238E27FC236}">
                <a16:creationId xmlns:a16="http://schemas.microsoft.com/office/drawing/2014/main" id="{1DF4601E-574A-9C83-7BF2-00BCC9361CFE}"/>
              </a:ext>
            </a:extLst>
          </p:cNvPr>
          <p:cNvPicPr>
            <a:picLocks noChangeAspect="1"/>
          </p:cNvPicPr>
          <p:nvPr/>
        </p:nvPicPr>
        <p:blipFill rotWithShape="1">
          <a:blip r:embed="rId3">
            <a:extLst>
              <a:ext uri="{28A0092B-C50C-407E-A947-70E740481C1C}">
                <a14:useLocalDpi xmlns:a14="http://schemas.microsoft.com/office/drawing/2010/main" val="0"/>
              </a:ext>
            </a:extLst>
          </a:blip>
          <a:srcRect r="626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513059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6AA7C00-76B4-0D0B-D8E3-12331F278E20}"/>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rPr>
              <a:t>Is the source Useful? </a:t>
            </a:r>
          </a:p>
        </p:txBody>
      </p:sp>
      <p:cxnSp>
        <p:nvCxnSpPr>
          <p:cNvPr id="14"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D6D520-5BFC-091E-BB8F-93B19A5360D1}"/>
              </a:ext>
            </a:extLst>
          </p:cNvPr>
          <p:cNvSpPr>
            <a:spLocks noGrp="1"/>
          </p:cNvSpPr>
          <p:nvPr>
            <p:ph idx="1"/>
          </p:nvPr>
        </p:nvSpPr>
        <p:spPr>
          <a:xfrm>
            <a:off x="897769" y="1909192"/>
            <a:ext cx="4586513" cy="3647710"/>
          </a:xfrm>
        </p:spPr>
        <p:txBody>
          <a:bodyPr anchor="ctr">
            <a:normAutofit/>
          </a:bodyPr>
          <a:lstStyle/>
          <a:p>
            <a:pPr marL="0" indent="0">
              <a:buNone/>
            </a:pPr>
            <a:r>
              <a:rPr lang="en-GB" sz="1400">
                <a:solidFill>
                  <a:schemeClr val="bg1"/>
                </a:solidFill>
              </a:rPr>
              <a:t>Well referenced - With both modern and ancient sources</a:t>
            </a:r>
          </a:p>
          <a:p>
            <a:pPr marL="0" indent="0">
              <a:buNone/>
            </a:pPr>
            <a:r>
              <a:rPr lang="en-GB" sz="1400">
                <a:solidFill>
                  <a:schemeClr val="bg1"/>
                </a:solidFill>
              </a:rPr>
              <a:t>It’s one of the only writings on this area</a:t>
            </a:r>
          </a:p>
          <a:p>
            <a:pPr lvl="1"/>
            <a:r>
              <a:rPr lang="en-GB" sz="1400">
                <a:solidFill>
                  <a:schemeClr val="bg1"/>
                </a:solidFill>
              </a:rPr>
              <a:t>Means its incredibly useful for people to look into, however there is no where else to go from this point, and no sources with counter points, or other interpretations exist</a:t>
            </a:r>
          </a:p>
          <a:p>
            <a:pPr marL="0" indent="0">
              <a:buNone/>
            </a:pPr>
            <a:r>
              <a:rPr lang="en-GB" sz="1400">
                <a:solidFill>
                  <a:schemeClr val="bg1"/>
                </a:solidFill>
              </a:rPr>
              <a:t>Has some misunderstandings of Ancient Egyptian concepts</a:t>
            </a:r>
          </a:p>
          <a:p>
            <a:pPr lvl="1"/>
            <a:r>
              <a:rPr lang="en-GB" sz="1400">
                <a:solidFill>
                  <a:schemeClr val="bg1"/>
                </a:solidFill>
              </a:rPr>
              <a:t>Narmer Palette</a:t>
            </a:r>
          </a:p>
          <a:p>
            <a:pPr lvl="1"/>
            <a:r>
              <a:rPr lang="en-GB" sz="1400">
                <a:solidFill>
                  <a:schemeClr val="bg1"/>
                </a:solidFill>
              </a:rPr>
              <a:t>Magic</a:t>
            </a:r>
          </a:p>
          <a:p>
            <a:pPr lvl="1"/>
            <a:r>
              <a:rPr lang="en-GB" sz="1400">
                <a:solidFill>
                  <a:schemeClr val="bg1"/>
                </a:solidFill>
              </a:rPr>
              <a:t>View of non-Egyptians</a:t>
            </a:r>
          </a:p>
          <a:p>
            <a:pPr marL="0" indent="0">
              <a:buNone/>
            </a:pPr>
            <a:r>
              <a:rPr lang="en-GB" sz="1400">
                <a:solidFill>
                  <a:schemeClr val="bg1"/>
                </a:solidFill>
              </a:rPr>
              <a:t>Broad and sweeping statements about the entirety of Ancient Egyptian warfare</a:t>
            </a:r>
          </a:p>
          <a:p>
            <a:pPr lvl="1"/>
            <a:endParaRPr lang="en-GB" sz="1400">
              <a:solidFill>
                <a:schemeClr val="bg1"/>
              </a:solidFill>
            </a:endParaRPr>
          </a:p>
          <a:p>
            <a:pPr lvl="1"/>
            <a:endParaRPr lang="en-GB" sz="1400">
              <a:solidFill>
                <a:schemeClr val="bg1"/>
              </a:solidFill>
            </a:endParaRPr>
          </a:p>
          <a:p>
            <a:pPr lvl="1"/>
            <a:endParaRPr lang="en-GB" sz="1400">
              <a:solidFill>
                <a:schemeClr val="bg1"/>
              </a:solidFill>
            </a:endParaRPr>
          </a:p>
        </p:txBody>
      </p:sp>
      <p:pic>
        <p:nvPicPr>
          <p:cNvPr id="7" name="Picture 6" descr="Diagram&#10;&#10;Description automatically generated">
            <a:extLst>
              <a:ext uri="{FF2B5EF4-FFF2-40B4-BE49-F238E27FC236}">
                <a16:creationId xmlns:a16="http://schemas.microsoft.com/office/drawing/2014/main" id="{66F78BE4-0448-81E3-0641-D50D4E6EEE8D}"/>
              </a:ext>
            </a:extLst>
          </p:cNvPr>
          <p:cNvPicPr>
            <a:picLocks noChangeAspect="1"/>
          </p:cNvPicPr>
          <p:nvPr/>
        </p:nvPicPr>
        <p:blipFill rotWithShape="1">
          <a:blip r:embed="rId2">
            <a:extLst>
              <a:ext uri="{28A0092B-C50C-407E-A947-70E740481C1C}">
                <a14:useLocalDpi xmlns:a14="http://schemas.microsoft.com/office/drawing/2010/main" val="0"/>
              </a:ext>
            </a:extLst>
          </a:blip>
          <a:srcRect l="16825" r="10217" b="-1"/>
          <a:stretch/>
        </p:blipFill>
        <p:spPr>
          <a:xfrm>
            <a:off x="5980159" y="-254000"/>
            <a:ext cx="6211841" cy="3725017"/>
          </a:xfrm>
          <a:prstGeom prst="rect">
            <a:avLst/>
          </a:prstGeom>
        </p:spPr>
      </p:pic>
      <p:cxnSp>
        <p:nvCxnSpPr>
          <p:cNvPr id="16" name="Straight Connector 15">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dark, gray, stone&#10;&#10;Description automatically generated">
            <a:extLst>
              <a:ext uri="{FF2B5EF4-FFF2-40B4-BE49-F238E27FC236}">
                <a16:creationId xmlns:a16="http://schemas.microsoft.com/office/drawing/2014/main" id="{5F21E57D-8EB9-0D12-981C-92507B99785E}"/>
              </a:ext>
            </a:extLst>
          </p:cNvPr>
          <p:cNvPicPr>
            <a:picLocks noChangeAspect="1"/>
          </p:cNvPicPr>
          <p:nvPr/>
        </p:nvPicPr>
        <p:blipFill rotWithShape="1">
          <a:blip r:embed="rId3">
            <a:extLst>
              <a:ext uri="{28A0092B-C50C-407E-A947-70E740481C1C}">
                <a14:useLocalDpi xmlns:a14="http://schemas.microsoft.com/office/drawing/2010/main" val="0"/>
              </a:ext>
            </a:extLst>
          </a:blip>
          <a:srcRect t="4511" b="34303"/>
          <a:stretch/>
        </p:blipFill>
        <p:spPr>
          <a:xfrm>
            <a:off x="8371840" y="3398024"/>
            <a:ext cx="3820160" cy="2337403"/>
          </a:xfrm>
          <a:prstGeom prst="rect">
            <a:avLst/>
          </a:prstGeom>
        </p:spPr>
      </p:pic>
      <p:pic>
        <p:nvPicPr>
          <p:cNvPr id="9" name="Picture 8" descr="A picture containing text, old, fabric, bedclothes&#10;&#10;Description automatically generated">
            <a:extLst>
              <a:ext uri="{FF2B5EF4-FFF2-40B4-BE49-F238E27FC236}">
                <a16:creationId xmlns:a16="http://schemas.microsoft.com/office/drawing/2014/main" id="{4FFFAAB8-A7B1-CBD9-B277-5554C89DAB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64432" y="3398023"/>
            <a:ext cx="3116537" cy="2337403"/>
          </a:xfrm>
          <a:prstGeom prst="rect">
            <a:avLst/>
          </a:prstGeom>
        </p:spPr>
      </p:pic>
    </p:spTree>
    <p:extLst>
      <p:ext uri="{BB962C8B-B14F-4D97-AF65-F5344CB8AC3E}">
        <p14:creationId xmlns:p14="http://schemas.microsoft.com/office/powerpoint/2010/main" val="1586864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2C5EB-6639-1204-8A70-652376961C7A}"/>
              </a:ext>
            </a:extLst>
          </p:cNvPr>
          <p:cNvSpPr>
            <a:spLocks noGrp="1"/>
          </p:cNvSpPr>
          <p:nvPr>
            <p:ph type="title"/>
          </p:nvPr>
        </p:nvSpPr>
        <p:spPr/>
        <p:txBody>
          <a:bodyPr/>
          <a:lstStyle/>
          <a:p>
            <a:r>
              <a:rPr lang="en-GB" dirty="0">
                <a:solidFill>
                  <a:schemeClr val="bg1"/>
                </a:solidFill>
              </a:rPr>
              <a:t>Bibliography - </a:t>
            </a:r>
          </a:p>
        </p:txBody>
      </p:sp>
      <p:sp>
        <p:nvSpPr>
          <p:cNvPr id="3" name="Content Placeholder 2">
            <a:extLst>
              <a:ext uri="{FF2B5EF4-FFF2-40B4-BE49-F238E27FC236}">
                <a16:creationId xmlns:a16="http://schemas.microsoft.com/office/drawing/2014/main" id="{75C60A70-7631-2F25-710B-6F87ACA87E93}"/>
              </a:ext>
            </a:extLst>
          </p:cNvPr>
          <p:cNvSpPr>
            <a:spLocks noGrp="1"/>
          </p:cNvSpPr>
          <p:nvPr>
            <p:ph idx="1"/>
          </p:nvPr>
        </p:nvSpPr>
        <p:spPr/>
        <p:txBody>
          <a:bodyPr>
            <a:normAutofit fontScale="92500" lnSpcReduction="10000"/>
          </a:bodyPr>
          <a:lstStyle/>
          <a:p>
            <a:pPr rtl="0">
              <a:spcBef>
                <a:spcPts val="0"/>
              </a:spcBef>
              <a:spcAft>
                <a:spcPts val="0"/>
              </a:spcAft>
            </a:pPr>
            <a:r>
              <a:rPr lang="en-GB" sz="1800" b="0" i="0" u="none" strike="noStrike" dirty="0">
                <a:solidFill>
                  <a:schemeClr val="bg1"/>
                </a:solidFill>
                <a:effectLst/>
                <a:latin typeface="Arial" panose="020B0604020202020204" pitchFamily="34" charset="0"/>
              </a:rPr>
              <a:t>Bibliography - </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Brier B - Warfare in Ancient Egypt: Chariots, Archers, and Infantry (</a:t>
            </a:r>
            <a:r>
              <a:rPr lang="en-GB" sz="1800" b="0" i="0" u="sng" strike="noStrike" dirty="0">
                <a:solidFill>
                  <a:schemeClr val="bg1"/>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https://www.wondriumdaily.com/warfare-in-ancient-egypt-chariots-archers-and-infantry/</a:t>
            </a:r>
            <a:r>
              <a:rPr lang="en-GB" sz="1800" b="0" i="0" u="none" strike="noStrike" dirty="0">
                <a:solidFill>
                  <a:schemeClr val="bg1"/>
                </a:solidFill>
                <a:effectLst/>
                <a:latin typeface="Arial" panose="020B0604020202020204" pitchFamily="34" charset="0"/>
              </a:rPr>
              <a:t>, Accessed 8/3/2023)</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Cox R - Expanding the History of the Just War: The Ethics of War in Ancient Egypt - International studies quarterly, Vol.61 (2), p.371-384 Oxford University Press, 2017</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Hart G - The Pharaohs, Volume I: Kingdom to Empire - London, The Folio Society, 2010 - pp. 6-9</a:t>
            </a:r>
            <a:endParaRPr lang="en-GB" dirty="0">
              <a:solidFill>
                <a:schemeClr val="bg1"/>
              </a:solidFill>
              <a:effectLst/>
            </a:endParaRPr>
          </a:p>
          <a:p>
            <a:pPr rtl="0">
              <a:spcBef>
                <a:spcPts val="0"/>
              </a:spcBef>
              <a:spcAft>
                <a:spcPts val="0"/>
              </a:spcAft>
            </a:pPr>
            <a:r>
              <a:rPr lang="en-GB" sz="1800" b="0" i="0" u="none" strike="noStrike" dirty="0" err="1">
                <a:solidFill>
                  <a:schemeClr val="bg1"/>
                </a:solidFill>
                <a:effectLst/>
                <a:latin typeface="Arial" panose="020B0604020202020204" pitchFamily="34" charset="0"/>
              </a:rPr>
              <a:t>Fairservis</a:t>
            </a:r>
            <a:r>
              <a:rPr lang="en-GB" sz="1800" b="0" i="0" u="none" strike="noStrike" dirty="0">
                <a:solidFill>
                  <a:schemeClr val="bg1"/>
                </a:solidFill>
                <a:effectLst/>
                <a:latin typeface="Arial" panose="020B0604020202020204" pitchFamily="34" charset="0"/>
              </a:rPr>
              <a:t>, W. A. - A Revised View of the </a:t>
            </a:r>
            <a:r>
              <a:rPr lang="en-GB" sz="1800" b="0" i="0" u="none" strike="noStrike" dirty="0" err="1">
                <a:solidFill>
                  <a:schemeClr val="bg1"/>
                </a:solidFill>
                <a:effectLst/>
                <a:latin typeface="Arial" panose="020B0604020202020204" pitchFamily="34" charset="0"/>
              </a:rPr>
              <a:t>Naʿrmr</a:t>
            </a:r>
            <a:r>
              <a:rPr lang="en-GB" sz="1800" b="0" i="0" u="none" strike="noStrike" dirty="0">
                <a:solidFill>
                  <a:schemeClr val="bg1"/>
                </a:solidFill>
                <a:effectLst/>
                <a:latin typeface="Arial" panose="020B0604020202020204" pitchFamily="34" charset="0"/>
              </a:rPr>
              <a:t> Palette -  Journal of the American Research </a:t>
            </a:r>
            <a:r>
              <a:rPr lang="en-GB" sz="1800" b="0" i="0" u="none" strike="noStrike" dirty="0" err="1">
                <a:solidFill>
                  <a:schemeClr val="bg1"/>
                </a:solidFill>
                <a:effectLst/>
                <a:latin typeface="Arial" panose="020B0604020202020204" pitchFamily="34" charset="0"/>
              </a:rPr>
              <a:t>Center</a:t>
            </a:r>
            <a:r>
              <a:rPr lang="en-GB" sz="1800" b="0" i="0" u="none" strike="noStrike" dirty="0">
                <a:solidFill>
                  <a:schemeClr val="bg1"/>
                </a:solidFill>
                <a:effectLst/>
                <a:latin typeface="Arial" panose="020B0604020202020204" pitchFamily="34" charset="0"/>
              </a:rPr>
              <a:t> in Egypt, vol. 28, pp. 1–20, 1991 (JSTOR, </a:t>
            </a:r>
            <a:r>
              <a:rPr lang="en-GB" sz="1800" b="0" i="0" u="sng" strike="noStrike" dirty="0">
                <a:solidFill>
                  <a:schemeClr val="bg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https://doi.org/10.2307/40000569</a:t>
            </a:r>
            <a:r>
              <a:rPr lang="en-GB" sz="1800" b="0" i="0" u="none" strike="noStrike" dirty="0">
                <a:solidFill>
                  <a:schemeClr val="bg1"/>
                </a:solidFill>
                <a:effectLst/>
                <a:latin typeface="Arial" panose="020B0604020202020204" pitchFamily="34" charset="0"/>
              </a:rPr>
              <a:t>.  Accessed 8/3/2023)</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International Committee of the red cross - What are jus ad bellum and jus in bello?   (</a:t>
            </a:r>
            <a:r>
              <a:rPr lang="en-GB" sz="1800" b="0" i="0" u="sng" strike="noStrike" dirty="0">
                <a:solidFill>
                  <a:schemeClr val="bg1"/>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https://www.icrc.org/en/document/what-are-jus-ad-bellum-and-jus-bello-0</a:t>
            </a:r>
            <a:r>
              <a:rPr lang="en-GB" sz="1800" b="0" i="0" u="none" strike="noStrike" dirty="0">
                <a:solidFill>
                  <a:schemeClr val="bg1"/>
                </a:solidFill>
                <a:effectLst/>
                <a:latin typeface="Arial" panose="020B0604020202020204" pitchFamily="34" charset="0"/>
              </a:rPr>
              <a:t>, Accessed 8/3/2023)</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Mark J.A - Ancient Egyptian warfare (</a:t>
            </a:r>
            <a:r>
              <a:rPr lang="en-GB" sz="1800" b="0" i="0" u="sng" strike="noStrike" dirty="0">
                <a:solidFill>
                  <a:schemeClr val="bg1"/>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https://www.worldhistory.org/Egyptian_Warfare/</a:t>
            </a:r>
            <a:r>
              <a:rPr lang="en-GB" sz="1800" b="0" i="0" u="none" strike="noStrike" dirty="0">
                <a:solidFill>
                  <a:schemeClr val="bg1"/>
                </a:solidFill>
                <a:effectLst/>
                <a:latin typeface="Arial" panose="020B0604020202020204" pitchFamily="34" charset="0"/>
              </a:rPr>
              <a:t>, Accessed 8/3/2023)</a:t>
            </a:r>
            <a:endParaRPr lang="en-GB" dirty="0">
              <a:solidFill>
                <a:schemeClr val="bg1"/>
              </a:solidFill>
              <a:effectLst/>
            </a:endParaRPr>
          </a:p>
          <a:p>
            <a:pPr rtl="0">
              <a:spcBef>
                <a:spcPts val="0"/>
              </a:spcBef>
              <a:spcAft>
                <a:spcPts val="0"/>
              </a:spcAft>
            </a:pPr>
            <a:r>
              <a:rPr lang="en-GB" sz="1800" b="0" i="0" u="none" strike="noStrike" dirty="0" err="1">
                <a:solidFill>
                  <a:schemeClr val="bg1"/>
                </a:solidFill>
                <a:effectLst/>
                <a:latin typeface="Arial" panose="020B0604020202020204" pitchFamily="34" charset="0"/>
              </a:rPr>
              <a:t>Rymer</a:t>
            </a:r>
            <a:r>
              <a:rPr lang="en-GB" sz="1800" b="0" i="0" u="none" strike="noStrike" dirty="0">
                <a:solidFill>
                  <a:schemeClr val="bg1"/>
                </a:solidFill>
                <a:effectLst/>
                <a:latin typeface="Arial" panose="020B0604020202020204" pitchFamily="34" charset="0"/>
              </a:rPr>
              <a:t> D - Ancient Egyptian warfare (</a:t>
            </a:r>
            <a:r>
              <a:rPr lang="en-GB" sz="1800" b="0" i="0" u="sng" strike="noStrike" dirty="0">
                <a:solidFill>
                  <a:schemeClr val="bg1"/>
                </a:solidFill>
                <a:effectLst/>
                <a:latin typeface="Arial" panose="020B0604020202020204" pitchFamily="34" charset="0"/>
                <a:hlinkClick r:id="rId6">
                  <a:extLst>
                    <a:ext uri="{A12FA001-AC4F-418D-AE19-62706E023703}">
                      <ahyp:hlinkClr xmlns:ahyp="http://schemas.microsoft.com/office/drawing/2018/hyperlinkcolor" val="tx"/>
                    </a:ext>
                  </a:extLst>
                </a:hlinkClick>
              </a:rPr>
              <a:t>https://www.givemehistory.com/ancient-egyptian-warfare</a:t>
            </a:r>
            <a:r>
              <a:rPr lang="en-GB" sz="1800" b="0" i="0" u="none" strike="noStrike" dirty="0">
                <a:solidFill>
                  <a:schemeClr val="bg1"/>
                </a:solidFill>
                <a:effectLst/>
                <a:latin typeface="Arial" panose="020B0604020202020204" pitchFamily="34" charset="0"/>
              </a:rPr>
              <a:t>, Accessed 8/3/2023)</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Shaw E (edited by) - The oxford History of </a:t>
            </a:r>
            <a:r>
              <a:rPr lang="en-GB" sz="1800" b="0" i="0" u="none" strike="noStrike" dirty="0" err="1">
                <a:solidFill>
                  <a:schemeClr val="bg1"/>
                </a:solidFill>
                <a:effectLst/>
                <a:latin typeface="Arial" panose="020B0604020202020204" pitchFamily="34" charset="0"/>
              </a:rPr>
              <a:t>AncientEgypt</a:t>
            </a:r>
            <a:r>
              <a:rPr lang="en-GB" sz="1800" b="0" i="0" u="none" strike="noStrike" dirty="0">
                <a:solidFill>
                  <a:schemeClr val="bg1"/>
                </a:solidFill>
                <a:effectLst/>
                <a:latin typeface="Arial" panose="020B0604020202020204" pitchFamily="34" charset="0"/>
              </a:rPr>
              <a:t> - (Oxford, Oxford University Press, 2000)</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Stratos A - Egypt the evolution of warfare (</a:t>
            </a:r>
            <a:r>
              <a:rPr lang="en-GB" sz="1800" b="0" i="0" u="sng" strike="noStrike" dirty="0">
                <a:solidFill>
                  <a:schemeClr val="bg1"/>
                </a:solidFill>
                <a:effectLst/>
                <a:latin typeface="Arial" panose="020B0604020202020204" pitchFamily="34" charset="0"/>
                <a:hlinkClick r:id="rId7">
                  <a:extLst>
                    <a:ext uri="{A12FA001-AC4F-418D-AE19-62706E023703}">
                      <ahyp:hlinkClr xmlns:ahyp="http://schemas.microsoft.com/office/drawing/2018/hyperlinkcolor" val="tx"/>
                    </a:ext>
                  </a:extLst>
                </a:hlinkClick>
              </a:rPr>
              <a:t>https://www.touregypt.net/featurestories/war.htm</a:t>
            </a:r>
            <a:r>
              <a:rPr lang="en-GB" sz="1800" b="0" i="0" u="none" strike="noStrike" dirty="0">
                <a:solidFill>
                  <a:schemeClr val="bg1"/>
                </a:solidFill>
                <a:effectLst/>
                <a:latin typeface="Arial" panose="020B0604020202020204" pitchFamily="34" charset="0"/>
              </a:rPr>
              <a:t>, Accessed 8/3/2023)</a:t>
            </a:r>
            <a:endParaRPr lang="en-GB" dirty="0">
              <a:solidFill>
                <a:schemeClr val="bg1"/>
              </a:solidFill>
              <a:effectLst/>
            </a:endParaRPr>
          </a:p>
          <a:p>
            <a:pPr rtl="0">
              <a:spcBef>
                <a:spcPts val="0"/>
              </a:spcBef>
              <a:spcAft>
                <a:spcPts val="0"/>
              </a:spcAft>
            </a:pPr>
            <a:r>
              <a:rPr lang="en-GB" sz="1800" b="0" i="0" u="none" strike="noStrike" dirty="0">
                <a:solidFill>
                  <a:schemeClr val="bg1"/>
                </a:solidFill>
                <a:effectLst/>
                <a:latin typeface="Arial" panose="020B0604020202020204" pitchFamily="34" charset="0"/>
              </a:rPr>
              <a:t>Toby A. H. Wilkinson - What a King Is This: Narmer and the Concept of the Ruler - The Journal of Egyptian Archaeology 86, pp 23–32, 2000 (JSTOR, </a:t>
            </a:r>
            <a:r>
              <a:rPr lang="en-GB" sz="1800" b="0" i="0" u="sng" strike="noStrike" dirty="0">
                <a:solidFill>
                  <a:schemeClr val="bg1"/>
                </a:solidFill>
                <a:effectLst/>
                <a:latin typeface="Arial" panose="020B0604020202020204" pitchFamily="34" charset="0"/>
                <a:hlinkClick r:id="rId8">
                  <a:extLst>
                    <a:ext uri="{A12FA001-AC4F-418D-AE19-62706E023703}">
                      <ahyp:hlinkClr xmlns:ahyp="http://schemas.microsoft.com/office/drawing/2018/hyperlinkcolor" val="tx"/>
                    </a:ext>
                  </a:extLst>
                </a:hlinkClick>
              </a:rPr>
              <a:t>https://doi.org/10.2307/3822303</a:t>
            </a:r>
            <a:r>
              <a:rPr lang="en-GB" sz="1800" b="0" i="0" u="none" strike="noStrike" dirty="0">
                <a:solidFill>
                  <a:schemeClr val="bg1"/>
                </a:solidFill>
                <a:effectLst/>
                <a:latin typeface="Arial" panose="020B0604020202020204" pitchFamily="34" charset="0"/>
              </a:rPr>
              <a:t>.)</a:t>
            </a:r>
            <a:endParaRPr lang="en-GB" dirty="0">
              <a:solidFill>
                <a:schemeClr val="bg1"/>
              </a:solidFill>
              <a:effectLst/>
            </a:endParaRPr>
          </a:p>
          <a:p>
            <a:endParaRPr lang="en-GB" dirty="0"/>
          </a:p>
        </p:txBody>
      </p:sp>
    </p:spTree>
    <p:extLst>
      <p:ext uri="{BB962C8B-B14F-4D97-AF65-F5344CB8AC3E}">
        <p14:creationId xmlns:p14="http://schemas.microsoft.com/office/powerpoint/2010/main" val="1781892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5C55E-CB4A-96A5-FE0F-AA48F13F3CE5}"/>
              </a:ext>
            </a:extLst>
          </p:cNvPr>
          <p:cNvSpPr>
            <a:spLocks noGrp="1"/>
          </p:cNvSpPr>
          <p:nvPr>
            <p:ph type="title"/>
          </p:nvPr>
        </p:nvSpPr>
        <p:spPr/>
        <p:txBody>
          <a:bodyPr/>
          <a:lstStyle/>
          <a:p>
            <a:r>
              <a:rPr lang="en-GB" dirty="0">
                <a:solidFill>
                  <a:schemeClr val="bg1"/>
                </a:solidFill>
              </a:rPr>
              <a:t>Photo credits - </a:t>
            </a:r>
          </a:p>
        </p:txBody>
      </p:sp>
      <p:sp>
        <p:nvSpPr>
          <p:cNvPr id="3" name="Content Placeholder 2">
            <a:extLst>
              <a:ext uri="{FF2B5EF4-FFF2-40B4-BE49-F238E27FC236}">
                <a16:creationId xmlns:a16="http://schemas.microsoft.com/office/drawing/2014/main" id="{2D4BF683-8245-D5B4-5214-6F68E20BFDF8}"/>
              </a:ext>
            </a:extLst>
          </p:cNvPr>
          <p:cNvSpPr>
            <a:spLocks noGrp="1"/>
          </p:cNvSpPr>
          <p:nvPr>
            <p:ph idx="1"/>
          </p:nvPr>
        </p:nvSpPr>
        <p:spPr>
          <a:xfrm>
            <a:off x="426720" y="1564640"/>
            <a:ext cx="11653520" cy="5100320"/>
          </a:xfrm>
        </p:spPr>
        <p:txBody>
          <a:bodyPr>
            <a:noAutofit/>
          </a:bodyPr>
          <a:lstStyle/>
          <a:p>
            <a:r>
              <a:rPr lang="en-GB" sz="1400" dirty="0" err="1">
                <a:solidFill>
                  <a:schemeClr val="bg1"/>
                </a:solidFill>
              </a:rPr>
              <a:t>en:User:Markh</a:t>
            </a:r>
            <a:r>
              <a:rPr lang="en-GB" sz="1400" dirty="0">
                <a:solidFill>
                  <a:schemeClr val="bg1"/>
                </a:solidFill>
              </a:rPr>
              <a:t>, ‘Thutmose III at Karnak’, from: </a:t>
            </a:r>
            <a:r>
              <a:rPr lang="en-GB" sz="1400" dirty="0">
                <a:solidFill>
                  <a:schemeClr val="bg1"/>
                </a:solidFill>
                <a:hlinkClick r:id="rId2"/>
              </a:rPr>
              <a:t>https://commons.wikimedia.org/wiki/File:Thutmose_III_at_Karnak.jpg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Egypt Museum, ‘</a:t>
            </a:r>
            <a:r>
              <a:rPr lang="en-GB" sz="1400" dirty="0" err="1">
                <a:solidFill>
                  <a:schemeClr val="bg1"/>
                </a:solidFill>
              </a:rPr>
              <a:t>Ma’at</a:t>
            </a:r>
            <a:r>
              <a:rPr lang="en-GB" sz="1400" dirty="0">
                <a:solidFill>
                  <a:schemeClr val="bg1"/>
                </a:solidFill>
              </a:rPr>
              <a:t> wearing a feather of truth’, from: </a:t>
            </a:r>
            <a:r>
              <a:rPr lang="en-GB" sz="1400" dirty="0">
                <a:solidFill>
                  <a:schemeClr val="bg1"/>
                </a:solidFill>
                <a:hlinkClick r:id="rId3"/>
              </a:rPr>
              <a:t>https://www.pinterest.co.uk/pin/466896686368002999/</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err="1">
                <a:solidFill>
                  <a:schemeClr val="bg1"/>
                </a:solidFill>
              </a:rPr>
              <a:t>Captmondo</a:t>
            </a:r>
            <a:r>
              <a:rPr lang="en-GB" sz="1400" dirty="0">
                <a:solidFill>
                  <a:schemeClr val="bg1"/>
                </a:solidFill>
              </a:rPr>
              <a:t>, ‘Elephantine Stele of Amenhotep II’, from: </a:t>
            </a:r>
            <a:r>
              <a:rPr lang="en-GB" sz="1400" dirty="0">
                <a:solidFill>
                  <a:schemeClr val="bg1"/>
                </a:solidFill>
                <a:hlinkClick r:id="rId4"/>
              </a:rPr>
              <a:t>https://commons.wikimedia.org/wiki/File:ElephantineSteleOfAmenhotepII_KunsthistorischesMuseum_Nov13-10.jpg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Speedster, ‘Rameses II relief from Memphis’, from: </a:t>
            </a:r>
            <a:r>
              <a:rPr lang="en-GB" sz="1400" dirty="0">
                <a:solidFill>
                  <a:schemeClr val="bg1"/>
                </a:solidFill>
                <a:hlinkClick r:id="rId5"/>
              </a:rPr>
              <a:t>https://commons.wikimedia.org/wiki/File:Ramses-ii-relief-from-memphis2.png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Simon Seitz, ‘Egyptian War Chariot in Action’, from: </a:t>
            </a:r>
            <a:r>
              <a:rPr lang="en-GB" sz="1400" dirty="0">
                <a:solidFill>
                  <a:schemeClr val="bg1"/>
                </a:solidFill>
                <a:hlinkClick r:id="rId6"/>
              </a:rPr>
              <a:t>https://www.worldhistory.org/image/12636/egyptian-war-chariot-in-action/</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Mike Knell, ‘Slave Market, Mono Version’, from: </a:t>
            </a:r>
            <a:r>
              <a:rPr lang="en-GB" sz="1400" dirty="0">
                <a:solidFill>
                  <a:schemeClr val="bg1"/>
                </a:solidFill>
                <a:hlinkClick r:id="rId7"/>
              </a:rPr>
              <a:t>https://commons.wikimedia.org/wiki/File:Slave_Market,_Mono_version.jpg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Osama </a:t>
            </a:r>
            <a:r>
              <a:rPr lang="en-GB" sz="1400" dirty="0" err="1">
                <a:solidFill>
                  <a:schemeClr val="bg1"/>
                </a:solidFill>
              </a:rPr>
              <a:t>Shukir</a:t>
            </a:r>
            <a:r>
              <a:rPr lang="en-GB" sz="1400" dirty="0">
                <a:solidFill>
                  <a:schemeClr val="bg1"/>
                </a:solidFill>
              </a:rPr>
              <a:t> Muhammed Amin FRCP(</a:t>
            </a:r>
            <a:r>
              <a:rPr lang="en-GB" sz="1400" dirty="0" err="1">
                <a:solidFill>
                  <a:schemeClr val="bg1"/>
                </a:solidFill>
              </a:rPr>
              <a:t>Glasg</a:t>
            </a:r>
            <a:r>
              <a:rPr lang="en-GB" sz="1400" dirty="0">
                <a:solidFill>
                  <a:schemeClr val="bg1"/>
                </a:solidFill>
              </a:rPr>
              <a:t>), ‘:Part of base of basalt royal statue. Queen's feet on 9 bows before an offering table. Hotep sign at front edge. </a:t>
            </a:r>
            <a:r>
              <a:rPr lang="en-GB" sz="1400" dirty="0" err="1">
                <a:solidFill>
                  <a:schemeClr val="bg1"/>
                </a:solidFill>
              </a:rPr>
              <a:t>Hes</a:t>
            </a:r>
            <a:r>
              <a:rPr lang="en-GB" sz="1400" dirty="0">
                <a:solidFill>
                  <a:schemeClr val="bg1"/>
                </a:solidFill>
              </a:rPr>
              <a:t> vase with spouted vases and lamp. Late Period. From Egypt. The Petrie Museum of Egyptian Archaeology, London’, from: </a:t>
            </a:r>
            <a:r>
              <a:rPr lang="en-GB" sz="1400" u="sng" dirty="0">
                <a:solidFill>
                  <a:schemeClr val="accent1"/>
                </a:solidFill>
              </a:rPr>
              <a:t>https://en.wikipedia.org/wiki/File:Part_of_base_of_basalt_royal_statue._Queen%27s_feet_on_9_bows_before_an_offering_table._Hotep_sign_at_front_edge._Hes_vase_with_spouted_vases_and_lamp._Late_Period._From_Egypt._The_Petrie_Museum_of_Egyptian_Archaeology,_London.jpg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Study Blue, ‘Narmer Palette’, from: </a:t>
            </a:r>
            <a:r>
              <a:rPr lang="en-GB" sz="1400" dirty="0">
                <a:solidFill>
                  <a:schemeClr val="bg1"/>
                </a:solidFill>
                <a:hlinkClick r:id="rId8"/>
              </a:rPr>
              <a:t>https://commons.wikimedia.org/wiki/File:Narmer_Palette.jpg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Ad Meskens, ‘ Temple of </a:t>
            </a:r>
            <a:r>
              <a:rPr lang="en-GB" sz="1400" dirty="0" err="1">
                <a:solidFill>
                  <a:schemeClr val="bg1"/>
                </a:solidFill>
              </a:rPr>
              <a:t>Edfu</a:t>
            </a:r>
            <a:r>
              <a:rPr lang="en-GB" sz="1400" dirty="0">
                <a:solidFill>
                  <a:schemeClr val="bg1"/>
                </a:solidFill>
              </a:rPr>
              <a:t>’, from: </a:t>
            </a:r>
            <a:r>
              <a:rPr lang="en-GB" sz="1400" dirty="0">
                <a:solidFill>
                  <a:schemeClr val="bg1"/>
                </a:solidFill>
                <a:hlinkClick r:id="rId9"/>
              </a:rPr>
              <a:t>https://commons.wikimedia.org/wiki/File:Temple_of_Edfu_05.jpg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Author Georges Perrot and Charles </a:t>
            </a:r>
            <a:r>
              <a:rPr lang="en-GB" sz="1400" dirty="0" err="1">
                <a:solidFill>
                  <a:schemeClr val="bg1"/>
                </a:solidFill>
              </a:rPr>
              <a:t>Chipiez</a:t>
            </a:r>
            <a:r>
              <a:rPr lang="en-GB" sz="1400" dirty="0">
                <a:solidFill>
                  <a:schemeClr val="bg1"/>
                </a:solidFill>
              </a:rPr>
              <a:t>, ‘</a:t>
            </a:r>
            <a:r>
              <a:rPr lang="en-GB" sz="1400" dirty="0" err="1">
                <a:solidFill>
                  <a:schemeClr val="bg1"/>
                </a:solidFill>
              </a:rPr>
              <a:t>Seti</a:t>
            </a:r>
            <a:r>
              <a:rPr lang="en-GB" sz="1400" dirty="0">
                <a:solidFill>
                  <a:schemeClr val="bg1"/>
                </a:solidFill>
              </a:rPr>
              <a:t> I. in his War-Chariot, bas-relief at Thebes’, from: </a:t>
            </a:r>
            <a:r>
              <a:rPr lang="en-GB" sz="1400" dirty="0">
                <a:solidFill>
                  <a:schemeClr val="bg1"/>
                </a:solidFill>
                <a:hlinkClick r:id="rId10"/>
              </a:rPr>
              <a:t>https://commons.wikimedia.org/wiki/File:A_history_of_art_in_ancient_Egypt_(1883)_Fig_13.png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Memphis University Press, ‘Ancient Egyptian Seafaring Ship’, from: </a:t>
            </a:r>
            <a:r>
              <a:rPr lang="en-GB" sz="1400" dirty="0">
                <a:solidFill>
                  <a:schemeClr val="bg1"/>
                </a:solidFill>
                <a:hlinkClick r:id="rId11"/>
              </a:rPr>
              <a:t>https://commons.wikimedia.org/wiki/File:Ancient_Egyptian_Seafaring_Ship.jpg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p:txBody>
      </p:sp>
    </p:spTree>
    <p:extLst>
      <p:ext uri="{BB962C8B-B14F-4D97-AF65-F5344CB8AC3E}">
        <p14:creationId xmlns:p14="http://schemas.microsoft.com/office/powerpoint/2010/main" val="2799759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5C55E-CB4A-96A5-FE0F-AA48F13F3CE5}"/>
              </a:ext>
            </a:extLst>
          </p:cNvPr>
          <p:cNvSpPr>
            <a:spLocks noGrp="1"/>
          </p:cNvSpPr>
          <p:nvPr>
            <p:ph type="title"/>
          </p:nvPr>
        </p:nvSpPr>
        <p:spPr/>
        <p:txBody>
          <a:bodyPr/>
          <a:lstStyle/>
          <a:p>
            <a:r>
              <a:rPr lang="en-GB" dirty="0">
                <a:solidFill>
                  <a:schemeClr val="bg1"/>
                </a:solidFill>
              </a:rPr>
              <a:t>Photo credits - </a:t>
            </a:r>
          </a:p>
        </p:txBody>
      </p:sp>
      <p:sp>
        <p:nvSpPr>
          <p:cNvPr id="3" name="Content Placeholder 2">
            <a:extLst>
              <a:ext uri="{FF2B5EF4-FFF2-40B4-BE49-F238E27FC236}">
                <a16:creationId xmlns:a16="http://schemas.microsoft.com/office/drawing/2014/main" id="{2D4BF683-8245-D5B4-5214-6F68E20BFDF8}"/>
              </a:ext>
            </a:extLst>
          </p:cNvPr>
          <p:cNvSpPr>
            <a:spLocks noGrp="1"/>
          </p:cNvSpPr>
          <p:nvPr>
            <p:ph idx="1"/>
          </p:nvPr>
        </p:nvSpPr>
        <p:spPr>
          <a:xfrm>
            <a:off x="426720" y="1564640"/>
            <a:ext cx="11653520" cy="5100320"/>
          </a:xfrm>
        </p:spPr>
        <p:txBody>
          <a:bodyPr>
            <a:noAutofit/>
          </a:bodyPr>
          <a:lstStyle/>
          <a:p>
            <a:r>
              <a:rPr lang="en-GB" sz="1400" dirty="0" err="1">
                <a:solidFill>
                  <a:schemeClr val="bg1"/>
                </a:solidFill>
              </a:rPr>
              <a:t>EditorfromMars</a:t>
            </a:r>
            <a:r>
              <a:rPr lang="en-GB" sz="1400" dirty="0">
                <a:solidFill>
                  <a:schemeClr val="bg1"/>
                </a:solidFill>
              </a:rPr>
              <a:t>, ‘Nubian Prince </a:t>
            </a:r>
            <a:r>
              <a:rPr lang="en-GB" sz="1400" dirty="0" err="1">
                <a:solidFill>
                  <a:schemeClr val="bg1"/>
                </a:solidFill>
              </a:rPr>
              <a:t>Hekanefer</a:t>
            </a:r>
            <a:r>
              <a:rPr lang="en-GB" sz="1400" dirty="0">
                <a:solidFill>
                  <a:schemeClr val="bg1"/>
                </a:solidFill>
              </a:rPr>
              <a:t> bringing tribute for King Tut, 18th dynasty, Tomb of Huy’, from: </a:t>
            </a:r>
            <a:r>
              <a:rPr lang="en-GB" sz="1400" dirty="0">
                <a:solidFill>
                  <a:schemeClr val="bg1"/>
                </a:solidFill>
                <a:hlinkClick r:id="rId2"/>
              </a:rPr>
              <a:t>https://commons.wikimedia.org/wiki/File:Nubian_Prince_Hekanefer_bringing_tribute_for_King_Tut,_18th_dynasty,_Tomb_of_Huy.jpg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a:p>
            <a:r>
              <a:rPr lang="en-GB" sz="1400" dirty="0">
                <a:solidFill>
                  <a:schemeClr val="bg1"/>
                </a:solidFill>
              </a:rPr>
              <a:t>Rama, ‘Statue of Pharoah </a:t>
            </a:r>
            <a:r>
              <a:rPr lang="en-GB" sz="1400" dirty="0" err="1">
                <a:solidFill>
                  <a:schemeClr val="bg1"/>
                </a:solidFill>
              </a:rPr>
              <a:t>Osorkon</a:t>
            </a:r>
            <a:r>
              <a:rPr lang="en-GB" sz="1400" dirty="0">
                <a:solidFill>
                  <a:schemeClr val="bg1"/>
                </a:solidFill>
              </a:rPr>
              <a:t> I’, from: </a:t>
            </a:r>
            <a:r>
              <a:rPr lang="en-GB" sz="1400" dirty="0">
                <a:solidFill>
                  <a:schemeClr val="bg1"/>
                </a:solidFill>
                <a:hlinkClick r:id="rId3"/>
              </a:rPr>
              <a:t>https://commons.wikimedia.org/wiki/File:Statue_of_Pharaoh_Osorkon_I-AO_9502-IMG_7653-gradient.jpg</a:t>
            </a:r>
            <a:r>
              <a:rPr lang="en-GB" sz="1400" dirty="0">
                <a:solidFill>
                  <a:schemeClr val="bg1"/>
                </a:solidFill>
              </a:rPr>
              <a:t>; [accessed 8</a:t>
            </a:r>
            <a:r>
              <a:rPr lang="en-GB" sz="1400" baseline="30000" dirty="0">
                <a:solidFill>
                  <a:schemeClr val="bg1"/>
                </a:solidFill>
              </a:rPr>
              <a:t>th</a:t>
            </a:r>
            <a:r>
              <a:rPr lang="en-GB" sz="1400" dirty="0">
                <a:solidFill>
                  <a:schemeClr val="bg1"/>
                </a:solidFill>
              </a:rPr>
              <a:t> March 2023]</a:t>
            </a:r>
          </a:p>
        </p:txBody>
      </p:sp>
    </p:spTree>
    <p:extLst>
      <p:ext uri="{BB962C8B-B14F-4D97-AF65-F5344CB8AC3E}">
        <p14:creationId xmlns:p14="http://schemas.microsoft.com/office/powerpoint/2010/main" val="4209045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9" ma:contentTypeDescription="Create a new document." ma:contentTypeScope="" ma:versionID="bdb09e738f7824e8f86236b42e253dc9">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da3f6df501e1edcb52ee79863b72c043"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3339D1C8-EB30-4B15-B1D2-4C832E4C1C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1B97DC-8BB2-433A-9FCC-E9C42D62318B}">
  <ds:schemaRefs>
    <ds:schemaRef ds:uri="http://schemas.microsoft.com/sharepoint/v3/contenttype/forms"/>
  </ds:schemaRefs>
</ds:datastoreItem>
</file>

<file path=customXml/itemProps3.xml><?xml version="1.0" encoding="utf-8"?>
<ds:datastoreItem xmlns:ds="http://schemas.openxmlformats.org/officeDocument/2006/customXml" ds:itemID="{865C09DA-92BF-43C1-ACB1-912B848CAD5A}">
  <ds:schemaRefs>
    <ds:schemaRef ds:uri="95817cb9-f0eb-4f4d-892c-47ab9f8957c0"/>
    <ds:schemaRef ds:uri="http://schemas.microsoft.com/office/2006/documentManagement/types"/>
    <ds:schemaRef ds:uri="http://purl.org/dc/terms/"/>
    <ds:schemaRef ds:uri="http://www.w3.org/XML/1998/namespace"/>
    <ds:schemaRef ds:uri="http://purl.org/dc/elements/1.1/"/>
    <ds:schemaRef ds:uri="http://schemas.openxmlformats.org/package/2006/metadata/core-properties"/>
    <ds:schemaRef ds:uri="http://schemas.microsoft.com/office/infopath/2007/PartnerControls"/>
    <ds:schemaRef ds:uri="9823f8e4-81f3-4a59-a026-c1a9717271f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1925</TotalTime>
  <Words>1477</Words>
  <Application>Microsoft Office PowerPoint</Application>
  <PresentationFormat>Widescreen</PresentationFormat>
  <Paragraphs>91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Expanding the history of a just war: The ethic of War in Ancient Egypt</vt:lpstr>
      <vt:lpstr>The Articles Aim</vt:lpstr>
      <vt:lpstr>Egyptian Ius Ad Bellum</vt:lpstr>
      <vt:lpstr>Egyptian - In bello Norms</vt:lpstr>
      <vt:lpstr>Egyptian - In bello Norms</vt:lpstr>
      <vt:lpstr>The Narmer Palette</vt:lpstr>
      <vt:lpstr>Conclusions drawn</vt:lpstr>
      <vt:lpstr>Is the source Useful? </vt:lpstr>
      <vt:lpstr>Bibliography - </vt:lpstr>
      <vt:lpstr>Photo credits - </vt:lpstr>
      <vt:lpstr>Photo credits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Expanding the history of a just war: The ethic of War in Ancient Egypt</dc:title>
  <dc:creator>Rachael Bone (2103272)</dc:creator>
  <cp:lastModifiedBy>Rachael Bone</cp:lastModifiedBy>
  <cp:revision>2</cp:revision>
  <dcterms:created xsi:type="dcterms:W3CDTF">2023-03-07T15:40:56Z</dcterms:created>
  <dcterms:modified xsi:type="dcterms:W3CDTF">2023-03-08T23:46:52Z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