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1"/>
  </p:notesMasterIdLst>
  <p:sldIdLst>
    <p:sldId id="256" r:id="rId2"/>
    <p:sldId id="257" r:id="rId3"/>
    <p:sldId id="279" r:id="rId4"/>
    <p:sldId id="280" r:id="rId5"/>
    <p:sldId id="264" r:id="rId6"/>
    <p:sldId id="265" r:id="rId7"/>
    <p:sldId id="266" r:id="rId8"/>
    <p:sldId id="281" r:id="rId9"/>
    <p:sldId id="267" r:id="rId10"/>
    <p:sldId id="263" r:id="rId11"/>
    <p:sldId id="268" r:id="rId12"/>
    <p:sldId id="269" r:id="rId13"/>
    <p:sldId id="274" r:id="rId14"/>
    <p:sldId id="275" r:id="rId15"/>
    <p:sldId id="276" r:id="rId16"/>
    <p:sldId id="270" r:id="rId17"/>
    <p:sldId id="271" r:id="rId18"/>
    <p:sldId id="277" r:id="rId19"/>
    <p:sldId id="278" r:id="rId2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81"/>
    <p:restoredTop sz="81491" autoAdjust="0"/>
  </p:normalViewPr>
  <p:slideViewPr>
    <p:cSldViewPr snapToGrid="0" snapToObjects="1">
      <p:cViewPr varScale="1">
        <p:scale>
          <a:sx n="105" d="100"/>
          <a:sy n="105" d="100"/>
        </p:scale>
        <p:origin x="198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notesMaster" Target="notesMasters/notesMaster1.xml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10/7/17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876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13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532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675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6754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1040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415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797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05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318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259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770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4533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4741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5059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394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1985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28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2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4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10/7/17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0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4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4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8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0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1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22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998976" cy="566729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7332" y="776224"/>
            <a:ext cx="4470826" cy="4356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094356" cy="56570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016" y="656844"/>
            <a:ext cx="4724400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509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864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404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18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347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6050" y="313795"/>
            <a:ext cx="4924119" cy="503849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32" y="686667"/>
            <a:ext cx="4316117" cy="432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727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026" y="2852928"/>
            <a:ext cx="7468110" cy="2791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946" y="236728"/>
            <a:ext cx="7346190" cy="261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966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732" y="169672"/>
            <a:ext cx="8854056" cy="4938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572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0556"/>
            <a:ext cx="9144000" cy="518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84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5280" y="2694690"/>
            <a:ext cx="4596384" cy="26108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552" y="312928"/>
            <a:ext cx="4902200" cy="2501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81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66219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816" y="0"/>
            <a:ext cx="6839712" cy="5687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5585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36" y="0"/>
            <a:ext cx="3730752" cy="56447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2000" y="999744"/>
            <a:ext cx="3639651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Progressive vs episodic progress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Revolutionary science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Core concepts </a:t>
            </a:r>
            <a:r>
              <a:rPr lang="mr-IN" dirty="0" smtClean="0"/>
              <a:t>=</a:t>
            </a:r>
            <a:r>
              <a:rPr lang="en-US" dirty="0" smtClean="0"/>
              <a:t> paradigm</a:t>
            </a:r>
          </a:p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Paradigm shifts work beyond science</a:t>
            </a:r>
          </a:p>
          <a:p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7512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387386" cy="571650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62144" y="999744"/>
            <a:ext cx="376891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Thinkers, theorists and researchers</a:t>
            </a:r>
          </a:p>
          <a:p>
            <a:endParaRPr lang="en-US" dirty="0"/>
          </a:p>
          <a:p>
            <a:r>
              <a:rPr lang="en-US" dirty="0" smtClean="0"/>
              <a:t>Positivist and naturalist approaches</a:t>
            </a:r>
          </a:p>
          <a:p>
            <a:endParaRPr lang="en-US" dirty="0"/>
          </a:p>
          <a:p>
            <a:r>
              <a:rPr lang="en-US" dirty="0" smtClean="0"/>
              <a:t>Normative and interpretive paradigms</a:t>
            </a:r>
          </a:p>
          <a:p>
            <a:endParaRPr lang="en-US" dirty="0"/>
          </a:p>
          <a:p>
            <a:r>
              <a:rPr lang="en-US" dirty="0" smtClean="0"/>
              <a:t>Effectiveness </a:t>
            </a:r>
            <a:r>
              <a:rPr lang="en-US" b="1" dirty="0" smtClean="0"/>
              <a:t>and</a:t>
            </a:r>
            <a:r>
              <a:rPr lang="en-US" dirty="0" smtClean="0"/>
              <a:t> improvement</a:t>
            </a:r>
          </a:p>
          <a:p>
            <a:endParaRPr lang="en-US" dirty="0"/>
          </a:p>
          <a:p>
            <a:r>
              <a:rPr lang="en-US" dirty="0" smtClean="0"/>
              <a:t>Complexity theory </a:t>
            </a:r>
            <a:r>
              <a:rPr lang="mr-IN" dirty="0" smtClean="0"/>
              <a:t>–</a:t>
            </a:r>
            <a:r>
              <a:rPr lang="en-US" dirty="0" smtClean="0"/>
              <a:t> holistic</a:t>
            </a:r>
          </a:p>
          <a:p>
            <a:endParaRPr lang="en-US" dirty="0"/>
          </a:p>
          <a:p>
            <a:r>
              <a:rPr lang="en-US" dirty="0" smtClean="0"/>
              <a:t>Research and Evaluation</a:t>
            </a:r>
          </a:p>
          <a:p>
            <a:endParaRPr lang="en-US" dirty="0"/>
          </a:p>
          <a:p>
            <a:r>
              <a:rPr lang="en-US" dirty="0" smtClean="0"/>
              <a:t>Evaluation, politics and policy making</a:t>
            </a:r>
          </a:p>
          <a:p>
            <a:endParaRPr lang="en-US" dirty="0"/>
          </a:p>
          <a:p>
            <a:r>
              <a:rPr lang="en-US" dirty="0" smtClean="0"/>
              <a:t>Successful Futures </a:t>
            </a:r>
            <a:r>
              <a:rPr lang="mr-IN" dirty="0" smtClean="0"/>
              <a:t>–</a:t>
            </a:r>
            <a:r>
              <a:rPr lang="en-US" dirty="0" smtClean="0"/>
              <a:t> a revolution?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0238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46984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59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212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96896" y="1987296"/>
            <a:ext cx="1288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Assessment</a:t>
            </a: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534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7387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7223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32" y="876808"/>
            <a:ext cx="8255000" cy="325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261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486</TotalTime>
  <Words>71</Words>
  <Application>Microsoft Macintosh PowerPoint</Application>
  <PresentationFormat>On-screen Show (4:3)</PresentationFormat>
  <Paragraphs>46</Paragraphs>
  <Slides>19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Calibri</vt:lpstr>
      <vt:lpstr>Calibri Light</vt:lpstr>
      <vt:lpstr>Mangal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Peter Rabbett</cp:lastModifiedBy>
  <cp:revision>27</cp:revision>
  <cp:lastPrinted>2017-10-05T14:53:52Z</cp:lastPrinted>
  <dcterms:created xsi:type="dcterms:W3CDTF">2017-02-08T11:33:06Z</dcterms:created>
  <dcterms:modified xsi:type="dcterms:W3CDTF">2017-10-07T05:47:12Z</dcterms:modified>
</cp:coreProperties>
</file>