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1"/>
  </p:notesMasterIdLst>
  <p:sldIdLst>
    <p:sldId id="256" r:id="rId2"/>
    <p:sldId id="257" r:id="rId3"/>
    <p:sldId id="258" r:id="rId4"/>
    <p:sldId id="259" r:id="rId5"/>
    <p:sldId id="266" r:id="rId6"/>
    <p:sldId id="264" r:id="rId7"/>
    <p:sldId id="267" r:id="rId8"/>
    <p:sldId id="268" r:id="rId9"/>
    <p:sldId id="263"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3428" autoAdjust="0"/>
    <p:restoredTop sz="85479" autoAdjust="0"/>
  </p:normalViewPr>
  <p:slideViewPr>
    <p:cSldViewPr snapToGrid="0">
      <p:cViewPr varScale="1">
        <p:scale>
          <a:sx n="62" d="100"/>
          <a:sy n="62" d="100"/>
        </p:scale>
        <p:origin x="102" y="17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30DD43-7F2D-406B-B285-354C7BEE4FEB}" type="datetimeFigureOut">
              <a:rPr lang="en-GB" smtClean="0"/>
              <a:t>12/05/2022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D9EF232-79AE-406C-87D9-F30955C8BDF3}" type="slidenum">
              <a:rPr lang="en-GB" smtClean="0"/>
              <a:t>‹#›</a:t>
            </a:fld>
            <a:endParaRPr lang="en-GB"/>
          </a:p>
        </p:txBody>
      </p:sp>
    </p:spTree>
    <p:extLst>
      <p:ext uri="{BB962C8B-B14F-4D97-AF65-F5344CB8AC3E}">
        <p14:creationId xmlns:p14="http://schemas.microsoft.com/office/powerpoint/2010/main" val="23600838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quick description of </a:t>
            </a:r>
            <a:r>
              <a:rPr lang="en-GB" dirty="0" err="1"/>
              <a:t>Cfat</a:t>
            </a:r>
            <a:r>
              <a:rPr lang="en-GB" dirty="0"/>
              <a:t> would be, </a:t>
            </a:r>
            <a:r>
              <a:rPr lang="en-GB" dirty="0" err="1"/>
              <a:t>Cfat</a:t>
            </a:r>
            <a:r>
              <a:rPr lang="en-GB" dirty="0"/>
              <a:t> is a game where you play as a cat that has the goal of being the fattest cat around. With this, the player is tasked with collecting all of the food pickups that are scattered across the map. The player must collect all the food before running out of time or they will starve to death. The game is designed so the player should always be rushing which is intended to combo with the physics to create a fun and pretty chaotic time.</a:t>
            </a:r>
          </a:p>
        </p:txBody>
      </p:sp>
      <p:sp>
        <p:nvSpPr>
          <p:cNvPr id="4" name="Slide Number Placeholder 3"/>
          <p:cNvSpPr>
            <a:spLocks noGrp="1"/>
          </p:cNvSpPr>
          <p:nvPr>
            <p:ph type="sldNum" sz="quarter" idx="5"/>
          </p:nvPr>
        </p:nvSpPr>
        <p:spPr/>
        <p:txBody>
          <a:bodyPr/>
          <a:lstStyle/>
          <a:p>
            <a:fld id="{4D9EF232-79AE-406C-87D9-F30955C8BDF3}" type="slidenum">
              <a:rPr lang="en-GB" smtClean="0"/>
              <a:t>1</a:t>
            </a:fld>
            <a:endParaRPr lang="en-GB"/>
          </a:p>
        </p:txBody>
      </p:sp>
    </p:spTree>
    <p:extLst>
      <p:ext uri="{BB962C8B-B14F-4D97-AF65-F5344CB8AC3E}">
        <p14:creationId xmlns:p14="http://schemas.microsoft.com/office/powerpoint/2010/main" val="22695133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Character has a variable called “</a:t>
            </a:r>
            <a:r>
              <a:rPr lang="en-GB" dirty="0" err="1"/>
              <a:t>ChonkLevel</a:t>
            </a:r>
            <a:r>
              <a:rPr lang="en-GB" dirty="0"/>
              <a:t>”</a:t>
            </a:r>
          </a:p>
          <a:p>
            <a:r>
              <a:rPr lang="en-GB" dirty="0"/>
              <a:t>This variable is used with a switching node to dynamically swap between all 9 Skeletal Meshes for the cat</a:t>
            </a:r>
          </a:p>
          <a:p>
            <a:r>
              <a:rPr lang="en-GB" dirty="0"/>
              <a:t>Because of this, during gameplay the cat will gradually get fatter as they consume more food so by the end of the game, the cat will be very fat.</a:t>
            </a:r>
          </a:p>
        </p:txBody>
      </p:sp>
      <p:sp>
        <p:nvSpPr>
          <p:cNvPr id="4" name="Slide Number Placeholder 3"/>
          <p:cNvSpPr>
            <a:spLocks noGrp="1"/>
          </p:cNvSpPr>
          <p:nvPr>
            <p:ph type="sldNum" sz="quarter" idx="5"/>
          </p:nvPr>
        </p:nvSpPr>
        <p:spPr/>
        <p:txBody>
          <a:bodyPr/>
          <a:lstStyle/>
          <a:p>
            <a:fld id="{4D9EF232-79AE-406C-87D9-F30955C8BDF3}" type="slidenum">
              <a:rPr lang="en-GB" smtClean="0"/>
              <a:t>2</a:t>
            </a:fld>
            <a:endParaRPr lang="en-GB"/>
          </a:p>
        </p:txBody>
      </p:sp>
    </p:spTree>
    <p:extLst>
      <p:ext uri="{BB962C8B-B14F-4D97-AF65-F5344CB8AC3E}">
        <p14:creationId xmlns:p14="http://schemas.microsoft.com/office/powerpoint/2010/main" val="14215571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food pickups do a couple of things. For example, when the player touches a food item, the item will disappear and the player’s fat level will increase. At the same time, the game’s timer will also increase to help the player to collect all the food in time.</a:t>
            </a:r>
          </a:p>
        </p:txBody>
      </p:sp>
      <p:sp>
        <p:nvSpPr>
          <p:cNvPr id="4" name="Slide Number Placeholder 3"/>
          <p:cNvSpPr>
            <a:spLocks noGrp="1"/>
          </p:cNvSpPr>
          <p:nvPr>
            <p:ph type="sldNum" sz="quarter" idx="5"/>
          </p:nvPr>
        </p:nvSpPr>
        <p:spPr/>
        <p:txBody>
          <a:bodyPr/>
          <a:lstStyle/>
          <a:p>
            <a:fld id="{4D9EF232-79AE-406C-87D9-F30955C8BDF3}" type="slidenum">
              <a:rPr lang="en-GB" smtClean="0"/>
              <a:t>3</a:t>
            </a:fld>
            <a:endParaRPr lang="en-GB"/>
          </a:p>
        </p:txBody>
      </p:sp>
    </p:spTree>
    <p:extLst>
      <p:ext uri="{BB962C8B-B14F-4D97-AF65-F5344CB8AC3E}">
        <p14:creationId xmlns:p14="http://schemas.microsoft.com/office/powerpoint/2010/main" val="30114092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Making the counting up much harder than it needed to be but it can adapt to any amount of seconds added by eating</a:t>
            </a:r>
          </a:p>
          <a:p>
            <a:endParaRPr lang="en-GB" dirty="0"/>
          </a:p>
          <a:p>
            <a:r>
              <a:rPr lang="en-GB" dirty="0"/>
              <a:t>The time limit is so low as the game is meant to be rushed through, due to the limit it will also almost certainly take multiple attempts to win as it is very unlikely a player would be able to find all of the food within the time on their first attempt.</a:t>
            </a:r>
          </a:p>
        </p:txBody>
      </p:sp>
      <p:sp>
        <p:nvSpPr>
          <p:cNvPr id="4" name="Slide Number Placeholder 3"/>
          <p:cNvSpPr>
            <a:spLocks noGrp="1"/>
          </p:cNvSpPr>
          <p:nvPr>
            <p:ph type="sldNum" sz="quarter" idx="5"/>
          </p:nvPr>
        </p:nvSpPr>
        <p:spPr/>
        <p:txBody>
          <a:bodyPr/>
          <a:lstStyle/>
          <a:p>
            <a:fld id="{4D9EF232-79AE-406C-87D9-F30955C8BDF3}" type="slidenum">
              <a:rPr lang="en-GB" smtClean="0"/>
              <a:t>4</a:t>
            </a:fld>
            <a:endParaRPr lang="en-GB"/>
          </a:p>
        </p:txBody>
      </p:sp>
    </p:spTree>
    <p:extLst>
      <p:ext uri="{BB962C8B-B14F-4D97-AF65-F5344CB8AC3E}">
        <p14:creationId xmlns:p14="http://schemas.microsoft.com/office/powerpoint/2010/main" val="31061946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wanted the HUD for the game to be pretty simple and only slightly themed specifically for </a:t>
            </a:r>
            <a:r>
              <a:rPr lang="en-GB" dirty="0" err="1"/>
              <a:t>Cfat</a:t>
            </a:r>
            <a:r>
              <a:rPr lang="en-GB" dirty="0"/>
              <a:t>. The main menu is very simple, only having a play button and an exit button while sporting the </a:t>
            </a:r>
            <a:r>
              <a:rPr lang="en-GB" dirty="0" err="1"/>
              <a:t>Cfat</a:t>
            </a:r>
            <a:r>
              <a:rPr lang="en-GB" dirty="0"/>
              <a:t> logo and a screenshot of the games map. I decided to make the timer on the screen notably large, I did this as a means of stressing to the player than their time is very limited and should essentially always be rushing.</a:t>
            </a:r>
          </a:p>
        </p:txBody>
      </p:sp>
      <p:sp>
        <p:nvSpPr>
          <p:cNvPr id="4" name="Slide Number Placeholder 3"/>
          <p:cNvSpPr>
            <a:spLocks noGrp="1"/>
          </p:cNvSpPr>
          <p:nvPr>
            <p:ph type="sldNum" sz="quarter" idx="5"/>
          </p:nvPr>
        </p:nvSpPr>
        <p:spPr/>
        <p:txBody>
          <a:bodyPr/>
          <a:lstStyle/>
          <a:p>
            <a:fld id="{4D9EF232-79AE-406C-87D9-F30955C8BDF3}" type="slidenum">
              <a:rPr lang="en-GB" smtClean="0"/>
              <a:t>5</a:t>
            </a:fld>
            <a:endParaRPr lang="en-GB"/>
          </a:p>
        </p:txBody>
      </p:sp>
    </p:spTree>
    <p:extLst>
      <p:ext uri="{BB962C8B-B14F-4D97-AF65-F5344CB8AC3E}">
        <p14:creationId xmlns:p14="http://schemas.microsoft.com/office/powerpoint/2010/main" val="29224478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Hud is designed as the main controller of the victory and fail conditions, this means that whether it is a victory by eating the last food or getting hit by a car, an event dispatcher is used that calls to the HUD blueprint which activates the appropriate display and handles returning to the main menu. To give the player enough time to read any of the messages, there is a 3 second delay between the game ending and the return to the main menu.</a:t>
            </a:r>
          </a:p>
        </p:txBody>
      </p:sp>
      <p:sp>
        <p:nvSpPr>
          <p:cNvPr id="4" name="Slide Number Placeholder 3"/>
          <p:cNvSpPr>
            <a:spLocks noGrp="1"/>
          </p:cNvSpPr>
          <p:nvPr>
            <p:ph type="sldNum" sz="quarter" idx="5"/>
          </p:nvPr>
        </p:nvSpPr>
        <p:spPr/>
        <p:txBody>
          <a:bodyPr/>
          <a:lstStyle/>
          <a:p>
            <a:fld id="{4D9EF232-79AE-406C-87D9-F30955C8BDF3}" type="slidenum">
              <a:rPr lang="en-GB" smtClean="0"/>
              <a:t>6</a:t>
            </a:fld>
            <a:endParaRPr lang="en-GB"/>
          </a:p>
        </p:txBody>
      </p:sp>
    </p:spTree>
    <p:extLst>
      <p:ext uri="{BB962C8B-B14F-4D97-AF65-F5344CB8AC3E}">
        <p14:creationId xmlns:p14="http://schemas.microsoft.com/office/powerpoint/2010/main" val="163384484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didn’t really make the map with much of a plan</a:t>
            </a:r>
          </a:p>
          <a:p>
            <a:r>
              <a:rPr lang="en-GB" dirty="0"/>
              <a:t>It was based off of nothing more than having 4 houses in it</a:t>
            </a:r>
          </a:p>
          <a:p>
            <a:r>
              <a:rPr lang="en-GB" dirty="0"/>
              <a:t>A lot of the unique areas of the map were simply just ideas I had while doing other parts of the map. Like around the back of the first building where the player must climb onto the roof to collect a piece of food.</a:t>
            </a:r>
          </a:p>
        </p:txBody>
      </p:sp>
      <p:sp>
        <p:nvSpPr>
          <p:cNvPr id="4" name="Slide Number Placeholder 3"/>
          <p:cNvSpPr>
            <a:spLocks noGrp="1"/>
          </p:cNvSpPr>
          <p:nvPr>
            <p:ph type="sldNum" sz="quarter" idx="5"/>
          </p:nvPr>
        </p:nvSpPr>
        <p:spPr/>
        <p:txBody>
          <a:bodyPr/>
          <a:lstStyle/>
          <a:p>
            <a:fld id="{4D9EF232-79AE-406C-87D9-F30955C8BDF3}" type="slidenum">
              <a:rPr lang="en-GB" smtClean="0"/>
              <a:t>7</a:t>
            </a:fld>
            <a:endParaRPr lang="en-GB"/>
          </a:p>
        </p:txBody>
      </p:sp>
    </p:spTree>
    <p:extLst>
      <p:ext uri="{BB962C8B-B14F-4D97-AF65-F5344CB8AC3E}">
        <p14:creationId xmlns:p14="http://schemas.microsoft.com/office/powerpoint/2010/main" val="40836766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added ‘cars’ to the map to increase the likelihood of a player failing or slowing them down as they attempt to avoid the threat with the intent of increasing their likelihood of rushing through the level due to a lack of time.</a:t>
            </a:r>
          </a:p>
          <a:p>
            <a:endParaRPr lang="en-GB" dirty="0"/>
          </a:p>
          <a:p>
            <a:r>
              <a:rPr lang="en-GB" dirty="0"/>
              <a:t>The vast majority of the objects on the map are destructible, I did this using the Apex destruction plugin. </a:t>
            </a:r>
          </a:p>
          <a:p>
            <a:r>
              <a:rPr lang="en-GB" dirty="0"/>
              <a:t>Originally their quirky behaviour of being easily thrown around by the player was a bug as I couldn’t change the objects weight. However, during my futile attempt to fix it, the behaviour grew on me and I eventually decided I would use it to my advantage and incorporate it directly into the gameplay, this is where the idea of making the player time restricted came in as they would be more likely to bump into objects causing them to react strongly.</a:t>
            </a:r>
          </a:p>
        </p:txBody>
      </p:sp>
      <p:sp>
        <p:nvSpPr>
          <p:cNvPr id="4" name="Slide Number Placeholder 3"/>
          <p:cNvSpPr>
            <a:spLocks noGrp="1"/>
          </p:cNvSpPr>
          <p:nvPr>
            <p:ph type="sldNum" sz="quarter" idx="5"/>
          </p:nvPr>
        </p:nvSpPr>
        <p:spPr/>
        <p:txBody>
          <a:bodyPr/>
          <a:lstStyle/>
          <a:p>
            <a:fld id="{4D9EF232-79AE-406C-87D9-F30955C8BDF3}" type="slidenum">
              <a:rPr lang="en-GB" smtClean="0"/>
              <a:t>8</a:t>
            </a:fld>
            <a:endParaRPr lang="en-GB"/>
          </a:p>
        </p:txBody>
      </p:sp>
    </p:spTree>
    <p:extLst>
      <p:ext uri="{BB962C8B-B14F-4D97-AF65-F5344CB8AC3E}">
        <p14:creationId xmlns:p14="http://schemas.microsoft.com/office/powerpoint/2010/main" val="21435479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 didn’t know what to put for an image for this, so here’s my favourite </a:t>
            </a:r>
            <a:r>
              <a:rPr lang="en-GB"/>
              <a:t>bug screenshot)</a:t>
            </a:r>
          </a:p>
          <a:p>
            <a:r>
              <a:rPr lang="en-GB" dirty="0"/>
              <a:t>I think we worked well as a team overall, admittingly there was a period where nobody was really communicating however around the same time we all started working a lot more and directly providing feedback or just updates on what was being worked on. For me specifically I ended up working closely with the others over things like the house model which had some issues that needed to be resolved and I think that team interaction helped me become gradually more excited over the project as a whole where by the end we were going back and fourth with ideas and feedback.</a:t>
            </a:r>
          </a:p>
        </p:txBody>
      </p:sp>
      <p:sp>
        <p:nvSpPr>
          <p:cNvPr id="4" name="Slide Number Placeholder 3"/>
          <p:cNvSpPr>
            <a:spLocks noGrp="1"/>
          </p:cNvSpPr>
          <p:nvPr>
            <p:ph type="sldNum" sz="quarter" idx="5"/>
          </p:nvPr>
        </p:nvSpPr>
        <p:spPr/>
        <p:txBody>
          <a:bodyPr/>
          <a:lstStyle/>
          <a:p>
            <a:fld id="{4D9EF232-79AE-406C-87D9-F30955C8BDF3}" type="slidenum">
              <a:rPr lang="en-GB" smtClean="0"/>
              <a:t>9</a:t>
            </a:fld>
            <a:endParaRPr lang="en-GB"/>
          </a:p>
        </p:txBody>
      </p:sp>
    </p:spTree>
    <p:extLst>
      <p:ext uri="{BB962C8B-B14F-4D97-AF65-F5344CB8AC3E}">
        <p14:creationId xmlns:p14="http://schemas.microsoft.com/office/powerpoint/2010/main" val="2273882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DA2C8C-426E-0B3F-2BBB-3237FECF202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68FE3F4-C84C-2654-8F26-3B8ADC83C48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F2E8FAB-C25C-96AA-0C3E-D638E3A3163D}"/>
              </a:ext>
            </a:extLst>
          </p:cNvPr>
          <p:cNvSpPr>
            <a:spLocks noGrp="1"/>
          </p:cNvSpPr>
          <p:nvPr>
            <p:ph type="dt" sz="half" idx="10"/>
          </p:nvPr>
        </p:nvSpPr>
        <p:spPr/>
        <p:txBody>
          <a:bodyPr/>
          <a:lstStyle/>
          <a:p>
            <a:fld id="{4CB42C5F-D117-4E28-A978-33D467C15062}" type="datetimeFigureOut">
              <a:rPr lang="en-GB" smtClean="0"/>
              <a:t>12/05/2022</a:t>
            </a:fld>
            <a:endParaRPr lang="en-GB"/>
          </a:p>
        </p:txBody>
      </p:sp>
      <p:sp>
        <p:nvSpPr>
          <p:cNvPr id="5" name="Footer Placeholder 4">
            <a:extLst>
              <a:ext uri="{FF2B5EF4-FFF2-40B4-BE49-F238E27FC236}">
                <a16:creationId xmlns:a16="http://schemas.microsoft.com/office/drawing/2014/main" id="{5F4F8F86-78F4-1039-7D54-E5917560D6F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11AB52-D889-EA24-2123-951D767C89E2}"/>
              </a:ext>
            </a:extLst>
          </p:cNvPr>
          <p:cNvSpPr>
            <a:spLocks noGrp="1"/>
          </p:cNvSpPr>
          <p:nvPr>
            <p:ph type="sldNum" sz="quarter" idx="12"/>
          </p:nvPr>
        </p:nvSpPr>
        <p:spPr/>
        <p:txBody>
          <a:bodyPr/>
          <a:lstStyle/>
          <a:p>
            <a:fld id="{F4B77C0D-D7CC-4C2B-B540-185F9A0070C2}" type="slidenum">
              <a:rPr lang="en-GB" smtClean="0"/>
              <a:t>‹#›</a:t>
            </a:fld>
            <a:endParaRPr lang="en-GB"/>
          </a:p>
        </p:txBody>
      </p:sp>
    </p:spTree>
    <p:extLst>
      <p:ext uri="{BB962C8B-B14F-4D97-AF65-F5344CB8AC3E}">
        <p14:creationId xmlns:p14="http://schemas.microsoft.com/office/powerpoint/2010/main" val="38961907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0C6279-C81A-BD62-5FA9-974B2352EE0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7B27DA-90FE-19B7-B0F1-F514EC622C9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39CDA6C-EA23-1848-0613-08DBDD647663}"/>
              </a:ext>
            </a:extLst>
          </p:cNvPr>
          <p:cNvSpPr>
            <a:spLocks noGrp="1"/>
          </p:cNvSpPr>
          <p:nvPr>
            <p:ph type="dt" sz="half" idx="10"/>
          </p:nvPr>
        </p:nvSpPr>
        <p:spPr/>
        <p:txBody>
          <a:bodyPr/>
          <a:lstStyle/>
          <a:p>
            <a:fld id="{4CB42C5F-D117-4E28-A978-33D467C15062}" type="datetimeFigureOut">
              <a:rPr lang="en-GB" smtClean="0"/>
              <a:t>12/05/2022</a:t>
            </a:fld>
            <a:endParaRPr lang="en-GB"/>
          </a:p>
        </p:txBody>
      </p:sp>
      <p:sp>
        <p:nvSpPr>
          <p:cNvPr id="5" name="Footer Placeholder 4">
            <a:extLst>
              <a:ext uri="{FF2B5EF4-FFF2-40B4-BE49-F238E27FC236}">
                <a16:creationId xmlns:a16="http://schemas.microsoft.com/office/drawing/2014/main" id="{8BB449CE-C2DE-6213-7D3C-7B3798B5FC3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B4DFDC-1DD6-2C3F-C7EF-426E1FAEE94E}"/>
              </a:ext>
            </a:extLst>
          </p:cNvPr>
          <p:cNvSpPr>
            <a:spLocks noGrp="1"/>
          </p:cNvSpPr>
          <p:nvPr>
            <p:ph type="sldNum" sz="quarter" idx="12"/>
          </p:nvPr>
        </p:nvSpPr>
        <p:spPr/>
        <p:txBody>
          <a:bodyPr/>
          <a:lstStyle/>
          <a:p>
            <a:fld id="{F4B77C0D-D7CC-4C2B-B540-185F9A0070C2}" type="slidenum">
              <a:rPr lang="en-GB" smtClean="0"/>
              <a:t>‹#›</a:t>
            </a:fld>
            <a:endParaRPr lang="en-GB"/>
          </a:p>
        </p:txBody>
      </p:sp>
    </p:spTree>
    <p:extLst>
      <p:ext uri="{BB962C8B-B14F-4D97-AF65-F5344CB8AC3E}">
        <p14:creationId xmlns:p14="http://schemas.microsoft.com/office/powerpoint/2010/main" val="40445480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D9AF50-2B4E-09F8-6D41-E4FFF48FE7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18EB04D-AB8D-1F18-2C94-887B5A0D854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C638FD4-E330-7948-7402-5602D9C787ED}"/>
              </a:ext>
            </a:extLst>
          </p:cNvPr>
          <p:cNvSpPr>
            <a:spLocks noGrp="1"/>
          </p:cNvSpPr>
          <p:nvPr>
            <p:ph type="dt" sz="half" idx="10"/>
          </p:nvPr>
        </p:nvSpPr>
        <p:spPr/>
        <p:txBody>
          <a:bodyPr/>
          <a:lstStyle/>
          <a:p>
            <a:fld id="{4CB42C5F-D117-4E28-A978-33D467C15062}" type="datetimeFigureOut">
              <a:rPr lang="en-GB" smtClean="0"/>
              <a:t>12/05/2022</a:t>
            </a:fld>
            <a:endParaRPr lang="en-GB"/>
          </a:p>
        </p:txBody>
      </p:sp>
      <p:sp>
        <p:nvSpPr>
          <p:cNvPr id="5" name="Footer Placeholder 4">
            <a:extLst>
              <a:ext uri="{FF2B5EF4-FFF2-40B4-BE49-F238E27FC236}">
                <a16:creationId xmlns:a16="http://schemas.microsoft.com/office/drawing/2014/main" id="{848D6321-500D-3E98-4276-31F5016834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3279765-52DD-2FB6-4FDD-F44FDF7CE144}"/>
              </a:ext>
            </a:extLst>
          </p:cNvPr>
          <p:cNvSpPr>
            <a:spLocks noGrp="1"/>
          </p:cNvSpPr>
          <p:nvPr>
            <p:ph type="sldNum" sz="quarter" idx="12"/>
          </p:nvPr>
        </p:nvSpPr>
        <p:spPr/>
        <p:txBody>
          <a:bodyPr/>
          <a:lstStyle/>
          <a:p>
            <a:fld id="{F4B77C0D-D7CC-4C2B-B540-185F9A0070C2}" type="slidenum">
              <a:rPr lang="en-GB" smtClean="0"/>
              <a:t>‹#›</a:t>
            </a:fld>
            <a:endParaRPr lang="en-GB"/>
          </a:p>
        </p:txBody>
      </p:sp>
    </p:spTree>
    <p:extLst>
      <p:ext uri="{BB962C8B-B14F-4D97-AF65-F5344CB8AC3E}">
        <p14:creationId xmlns:p14="http://schemas.microsoft.com/office/powerpoint/2010/main" val="2366274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A725F0-FD81-D485-8B39-BE39E9DF3EB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2081153-E3D8-D0EC-5296-254E9E2F8F8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4E4AFBD-DF39-9E74-949D-E791432FEE5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6BED92C-7D1A-F636-5710-942D4479517C}"/>
              </a:ext>
            </a:extLst>
          </p:cNvPr>
          <p:cNvSpPr>
            <a:spLocks noGrp="1"/>
          </p:cNvSpPr>
          <p:nvPr>
            <p:ph type="dt" sz="half" idx="10"/>
          </p:nvPr>
        </p:nvSpPr>
        <p:spPr/>
        <p:txBody>
          <a:bodyPr/>
          <a:lstStyle/>
          <a:p>
            <a:fld id="{4CB42C5F-D117-4E28-A978-33D467C15062}" type="datetimeFigureOut">
              <a:rPr lang="en-GB" smtClean="0"/>
              <a:t>12/05/2022</a:t>
            </a:fld>
            <a:endParaRPr lang="en-GB"/>
          </a:p>
        </p:txBody>
      </p:sp>
      <p:sp>
        <p:nvSpPr>
          <p:cNvPr id="6" name="Footer Placeholder 5">
            <a:extLst>
              <a:ext uri="{FF2B5EF4-FFF2-40B4-BE49-F238E27FC236}">
                <a16:creationId xmlns:a16="http://schemas.microsoft.com/office/drawing/2014/main" id="{3A38AD39-236A-01A9-1369-26E4D1A6504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2B4365-6334-46D4-9C4B-BBA562C48E41}"/>
              </a:ext>
            </a:extLst>
          </p:cNvPr>
          <p:cNvSpPr>
            <a:spLocks noGrp="1"/>
          </p:cNvSpPr>
          <p:nvPr>
            <p:ph type="sldNum" sz="quarter" idx="12"/>
          </p:nvPr>
        </p:nvSpPr>
        <p:spPr/>
        <p:txBody>
          <a:bodyPr/>
          <a:lstStyle/>
          <a:p>
            <a:fld id="{F4B77C0D-D7CC-4C2B-B540-185F9A0070C2}" type="slidenum">
              <a:rPr lang="en-GB" smtClean="0"/>
              <a:t>‹#›</a:t>
            </a:fld>
            <a:endParaRPr lang="en-GB"/>
          </a:p>
        </p:txBody>
      </p:sp>
    </p:spTree>
    <p:extLst>
      <p:ext uri="{BB962C8B-B14F-4D97-AF65-F5344CB8AC3E}">
        <p14:creationId xmlns:p14="http://schemas.microsoft.com/office/powerpoint/2010/main" val="1637584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B8E4A6-5792-2F7C-F665-976BA79002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BDA4B7D-37AA-3CCF-37EE-22EA881AB1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655E22A-8547-A69C-0B17-DC2C3DC0702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48253FE-4D37-B006-3BDC-D07D999D530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0936B2F-1CC6-F7C5-28EA-E726E8D9629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13D8A8C-2F8A-0A67-790E-7648BFFB3D50}"/>
              </a:ext>
            </a:extLst>
          </p:cNvPr>
          <p:cNvSpPr>
            <a:spLocks noGrp="1"/>
          </p:cNvSpPr>
          <p:nvPr>
            <p:ph type="dt" sz="half" idx="10"/>
          </p:nvPr>
        </p:nvSpPr>
        <p:spPr/>
        <p:txBody>
          <a:bodyPr/>
          <a:lstStyle/>
          <a:p>
            <a:fld id="{4CB42C5F-D117-4E28-A978-33D467C15062}" type="datetimeFigureOut">
              <a:rPr lang="en-GB" smtClean="0"/>
              <a:t>12/05/2022</a:t>
            </a:fld>
            <a:endParaRPr lang="en-GB"/>
          </a:p>
        </p:txBody>
      </p:sp>
      <p:sp>
        <p:nvSpPr>
          <p:cNvPr id="8" name="Footer Placeholder 7">
            <a:extLst>
              <a:ext uri="{FF2B5EF4-FFF2-40B4-BE49-F238E27FC236}">
                <a16:creationId xmlns:a16="http://schemas.microsoft.com/office/drawing/2014/main" id="{E97AD922-D21B-2B50-894B-B7634A7A8EA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483DD4A-A7DB-17AC-BB16-3057B70E7404}"/>
              </a:ext>
            </a:extLst>
          </p:cNvPr>
          <p:cNvSpPr>
            <a:spLocks noGrp="1"/>
          </p:cNvSpPr>
          <p:nvPr>
            <p:ph type="sldNum" sz="quarter" idx="12"/>
          </p:nvPr>
        </p:nvSpPr>
        <p:spPr/>
        <p:txBody>
          <a:bodyPr/>
          <a:lstStyle/>
          <a:p>
            <a:fld id="{F4B77C0D-D7CC-4C2B-B540-185F9A0070C2}" type="slidenum">
              <a:rPr lang="en-GB" smtClean="0"/>
              <a:t>‹#›</a:t>
            </a:fld>
            <a:endParaRPr lang="en-GB"/>
          </a:p>
        </p:txBody>
      </p:sp>
    </p:spTree>
    <p:extLst>
      <p:ext uri="{BB962C8B-B14F-4D97-AF65-F5344CB8AC3E}">
        <p14:creationId xmlns:p14="http://schemas.microsoft.com/office/powerpoint/2010/main" val="3222722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29FB13-B7A5-7D69-BC11-B5FBE95A243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BB854ED-EAED-C0B9-211D-C52801AE4CB7}"/>
              </a:ext>
            </a:extLst>
          </p:cNvPr>
          <p:cNvSpPr>
            <a:spLocks noGrp="1"/>
          </p:cNvSpPr>
          <p:nvPr>
            <p:ph type="dt" sz="half" idx="10"/>
          </p:nvPr>
        </p:nvSpPr>
        <p:spPr/>
        <p:txBody>
          <a:bodyPr/>
          <a:lstStyle/>
          <a:p>
            <a:fld id="{4CB42C5F-D117-4E28-A978-33D467C15062}" type="datetimeFigureOut">
              <a:rPr lang="en-GB" smtClean="0"/>
              <a:t>12/05/2022</a:t>
            </a:fld>
            <a:endParaRPr lang="en-GB"/>
          </a:p>
        </p:txBody>
      </p:sp>
      <p:sp>
        <p:nvSpPr>
          <p:cNvPr id="4" name="Footer Placeholder 3">
            <a:extLst>
              <a:ext uri="{FF2B5EF4-FFF2-40B4-BE49-F238E27FC236}">
                <a16:creationId xmlns:a16="http://schemas.microsoft.com/office/drawing/2014/main" id="{57FA6044-D4CD-B56B-70B9-53F80D1A8A3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63110-F21E-D7D6-03BB-8AB36F24C0A8}"/>
              </a:ext>
            </a:extLst>
          </p:cNvPr>
          <p:cNvSpPr>
            <a:spLocks noGrp="1"/>
          </p:cNvSpPr>
          <p:nvPr>
            <p:ph type="sldNum" sz="quarter" idx="12"/>
          </p:nvPr>
        </p:nvSpPr>
        <p:spPr/>
        <p:txBody>
          <a:bodyPr/>
          <a:lstStyle/>
          <a:p>
            <a:fld id="{F4B77C0D-D7CC-4C2B-B540-185F9A0070C2}" type="slidenum">
              <a:rPr lang="en-GB" smtClean="0"/>
              <a:t>‹#›</a:t>
            </a:fld>
            <a:endParaRPr lang="en-GB"/>
          </a:p>
        </p:txBody>
      </p:sp>
    </p:spTree>
    <p:extLst>
      <p:ext uri="{BB962C8B-B14F-4D97-AF65-F5344CB8AC3E}">
        <p14:creationId xmlns:p14="http://schemas.microsoft.com/office/powerpoint/2010/main" val="6962711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9BA758-BF57-0DC1-487C-4F1B8F52DF4C}"/>
              </a:ext>
            </a:extLst>
          </p:cNvPr>
          <p:cNvSpPr>
            <a:spLocks noGrp="1"/>
          </p:cNvSpPr>
          <p:nvPr>
            <p:ph type="dt" sz="half" idx="10"/>
          </p:nvPr>
        </p:nvSpPr>
        <p:spPr/>
        <p:txBody>
          <a:bodyPr/>
          <a:lstStyle/>
          <a:p>
            <a:fld id="{4CB42C5F-D117-4E28-A978-33D467C15062}" type="datetimeFigureOut">
              <a:rPr lang="en-GB" smtClean="0"/>
              <a:t>12/05/2022</a:t>
            </a:fld>
            <a:endParaRPr lang="en-GB"/>
          </a:p>
        </p:txBody>
      </p:sp>
      <p:sp>
        <p:nvSpPr>
          <p:cNvPr id="3" name="Footer Placeholder 2">
            <a:extLst>
              <a:ext uri="{FF2B5EF4-FFF2-40B4-BE49-F238E27FC236}">
                <a16:creationId xmlns:a16="http://schemas.microsoft.com/office/drawing/2014/main" id="{49FB8323-181E-5E48-C882-322155C5613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3C96CE8-B89A-885D-C0D8-CBEB071AD55D}"/>
              </a:ext>
            </a:extLst>
          </p:cNvPr>
          <p:cNvSpPr>
            <a:spLocks noGrp="1"/>
          </p:cNvSpPr>
          <p:nvPr>
            <p:ph type="sldNum" sz="quarter" idx="12"/>
          </p:nvPr>
        </p:nvSpPr>
        <p:spPr/>
        <p:txBody>
          <a:bodyPr/>
          <a:lstStyle/>
          <a:p>
            <a:fld id="{F4B77C0D-D7CC-4C2B-B540-185F9A0070C2}" type="slidenum">
              <a:rPr lang="en-GB" smtClean="0"/>
              <a:t>‹#›</a:t>
            </a:fld>
            <a:endParaRPr lang="en-GB"/>
          </a:p>
        </p:txBody>
      </p:sp>
    </p:spTree>
    <p:extLst>
      <p:ext uri="{BB962C8B-B14F-4D97-AF65-F5344CB8AC3E}">
        <p14:creationId xmlns:p14="http://schemas.microsoft.com/office/powerpoint/2010/main" val="2125849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9B30C7-1022-C7C0-ABDE-9D152B9CB4F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F67C350-BB9E-FA59-6327-218ABB1D414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D758A5C-5453-9574-00FA-30F974B83F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9AA483-F3CD-6B3A-0020-C8B95986EE54}"/>
              </a:ext>
            </a:extLst>
          </p:cNvPr>
          <p:cNvSpPr>
            <a:spLocks noGrp="1"/>
          </p:cNvSpPr>
          <p:nvPr>
            <p:ph type="dt" sz="half" idx="10"/>
          </p:nvPr>
        </p:nvSpPr>
        <p:spPr/>
        <p:txBody>
          <a:bodyPr/>
          <a:lstStyle/>
          <a:p>
            <a:fld id="{4CB42C5F-D117-4E28-A978-33D467C15062}" type="datetimeFigureOut">
              <a:rPr lang="en-GB" smtClean="0"/>
              <a:t>12/05/2022</a:t>
            </a:fld>
            <a:endParaRPr lang="en-GB"/>
          </a:p>
        </p:txBody>
      </p:sp>
      <p:sp>
        <p:nvSpPr>
          <p:cNvPr id="6" name="Footer Placeholder 5">
            <a:extLst>
              <a:ext uri="{FF2B5EF4-FFF2-40B4-BE49-F238E27FC236}">
                <a16:creationId xmlns:a16="http://schemas.microsoft.com/office/drawing/2014/main" id="{C35F7BAC-FCBF-5C79-F799-185D3C99EA3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09BCCF8-566C-7476-A4A3-089FEB9559D8}"/>
              </a:ext>
            </a:extLst>
          </p:cNvPr>
          <p:cNvSpPr>
            <a:spLocks noGrp="1"/>
          </p:cNvSpPr>
          <p:nvPr>
            <p:ph type="sldNum" sz="quarter" idx="12"/>
          </p:nvPr>
        </p:nvSpPr>
        <p:spPr/>
        <p:txBody>
          <a:bodyPr/>
          <a:lstStyle/>
          <a:p>
            <a:fld id="{F4B77C0D-D7CC-4C2B-B540-185F9A0070C2}" type="slidenum">
              <a:rPr lang="en-GB" smtClean="0"/>
              <a:t>‹#›</a:t>
            </a:fld>
            <a:endParaRPr lang="en-GB"/>
          </a:p>
        </p:txBody>
      </p:sp>
    </p:spTree>
    <p:extLst>
      <p:ext uri="{BB962C8B-B14F-4D97-AF65-F5344CB8AC3E}">
        <p14:creationId xmlns:p14="http://schemas.microsoft.com/office/powerpoint/2010/main" val="15950301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FBE4C-2EC6-2AA1-B800-31EDA79F71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5E89E22-4865-C1DE-40A1-1AF1EEEB7BC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BE70F780-3804-A7EC-87ED-F7AC433B63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0467F38-DD83-C8D6-1CB9-061D16ECD414}"/>
              </a:ext>
            </a:extLst>
          </p:cNvPr>
          <p:cNvSpPr>
            <a:spLocks noGrp="1"/>
          </p:cNvSpPr>
          <p:nvPr>
            <p:ph type="dt" sz="half" idx="10"/>
          </p:nvPr>
        </p:nvSpPr>
        <p:spPr/>
        <p:txBody>
          <a:bodyPr/>
          <a:lstStyle/>
          <a:p>
            <a:fld id="{4CB42C5F-D117-4E28-A978-33D467C15062}" type="datetimeFigureOut">
              <a:rPr lang="en-GB" smtClean="0"/>
              <a:t>12/05/2022</a:t>
            </a:fld>
            <a:endParaRPr lang="en-GB"/>
          </a:p>
        </p:txBody>
      </p:sp>
      <p:sp>
        <p:nvSpPr>
          <p:cNvPr id="6" name="Footer Placeholder 5">
            <a:extLst>
              <a:ext uri="{FF2B5EF4-FFF2-40B4-BE49-F238E27FC236}">
                <a16:creationId xmlns:a16="http://schemas.microsoft.com/office/drawing/2014/main" id="{3D490023-A8B3-AED3-2761-058072C8E22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D29E59-8197-156D-018A-C9709FC8CE34}"/>
              </a:ext>
            </a:extLst>
          </p:cNvPr>
          <p:cNvSpPr>
            <a:spLocks noGrp="1"/>
          </p:cNvSpPr>
          <p:nvPr>
            <p:ph type="sldNum" sz="quarter" idx="12"/>
          </p:nvPr>
        </p:nvSpPr>
        <p:spPr/>
        <p:txBody>
          <a:bodyPr/>
          <a:lstStyle/>
          <a:p>
            <a:fld id="{F4B77C0D-D7CC-4C2B-B540-185F9A0070C2}" type="slidenum">
              <a:rPr lang="en-GB" smtClean="0"/>
              <a:t>‹#›</a:t>
            </a:fld>
            <a:endParaRPr lang="en-GB"/>
          </a:p>
        </p:txBody>
      </p:sp>
    </p:spTree>
    <p:extLst>
      <p:ext uri="{BB962C8B-B14F-4D97-AF65-F5344CB8AC3E}">
        <p14:creationId xmlns:p14="http://schemas.microsoft.com/office/powerpoint/2010/main" val="17621148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745DCD-70AE-4F5F-C949-9FD05C2B6D1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5F3669E-32E4-0111-5BCE-B48B8A67C4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4177FA-9684-0380-6737-CFA7F4D6BBCC}"/>
              </a:ext>
            </a:extLst>
          </p:cNvPr>
          <p:cNvSpPr>
            <a:spLocks noGrp="1"/>
          </p:cNvSpPr>
          <p:nvPr>
            <p:ph type="dt" sz="half" idx="10"/>
          </p:nvPr>
        </p:nvSpPr>
        <p:spPr/>
        <p:txBody>
          <a:bodyPr/>
          <a:lstStyle/>
          <a:p>
            <a:fld id="{4CB42C5F-D117-4E28-A978-33D467C15062}" type="datetimeFigureOut">
              <a:rPr lang="en-GB" smtClean="0"/>
              <a:t>12/05/2022</a:t>
            </a:fld>
            <a:endParaRPr lang="en-GB"/>
          </a:p>
        </p:txBody>
      </p:sp>
      <p:sp>
        <p:nvSpPr>
          <p:cNvPr id="5" name="Footer Placeholder 4">
            <a:extLst>
              <a:ext uri="{FF2B5EF4-FFF2-40B4-BE49-F238E27FC236}">
                <a16:creationId xmlns:a16="http://schemas.microsoft.com/office/drawing/2014/main" id="{F7CC1283-7F16-F626-C86E-BC51CCC5B0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C5DC4B9-E667-7B79-4C60-4F0F616E33B0}"/>
              </a:ext>
            </a:extLst>
          </p:cNvPr>
          <p:cNvSpPr>
            <a:spLocks noGrp="1"/>
          </p:cNvSpPr>
          <p:nvPr>
            <p:ph type="sldNum" sz="quarter" idx="12"/>
          </p:nvPr>
        </p:nvSpPr>
        <p:spPr/>
        <p:txBody>
          <a:bodyPr/>
          <a:lstStyle/>
          <a:p>
            <a:fld id="{F4B77C0D-D7CC-4C2B-B540-185F9A0070C2}" type="slidenum">
              <a:rPr lang="en-GB" smtClean="0"/>
              <a:t>‹#›</a:t>
            </a:fld>
            <a:endParaRPr lang="en-GB"/>
          </a:p>
        </p:txBody>
      </p:sp>
    </p:spTree>
    <p:extLst>
      <p:ext uri="{BB962C8B-B14F-4D97-AF65-F5344CB8AC3E}">
        <p14:creationId xmlns:p14="http://schemas.microsoft.com/office/powerpoint/2010/main" val="23926859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FB550E-69E1-E55C-920A-793BBC0D434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B3C0FF-F3E9-5110-BE2A-0B27A7B995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FFF9E45-A241-708E-0513-417BD09071E1}"/>
              </a:ext>
            </a:extLst>
          </p:cNvPr>
          <p:cNvSpPr>
            <a:spLocks noGrp="1"/>
          </p:cNvSpPr>
          <p:nvPr>
            <p:ph type="dt" sz="half" idx="10"/>
          </p:nvPr>
        </p:nvSpPr>
        <p:spPr/>
        <p:txBody>
          <a:bodyPr/>
          <a:lstStyle/>
          <a:p>
            <a:fld id="{4CB42C5F-D117-4E28-A978-33D467C15062}" type="datetimeFigureOut">
              <a:rPr lang="en-GB" smtClean="0"/>
              <a:t>12/05/2022</a:t>
            </a:fld>
            <a:endParaRPr lang="en-GB"/>
          </a:p>
        </p:txBody>
      </p:sp>
      <p:sp>
        <p:nvSpPr>
          <p:cNvPr id="5" name="Footer Placeholder 4">
            <a:extLst>
              <a:ext uri="{FF2B5EF4-FFF2-40B4-BE49-F238E27FC236}">
                <a16:creationId xmlns:a16="http://schemas.microsoft.com/office/drawing/2014/main" id="{B578136D-BF67-46F4-05B8-4E024AE124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6DCBA5-CFC4-F456-139C-626E464511CF}"/>
              </a:ext>
            </a:extLst>
          </p:cNvPr>
          <p:cNvSpPr>
            <a:spLocks noGrp="1"/>
          </p:cNvSpPr>
          <p:nvPr>
            <p:ph type="sldNum" sz="quarter" idx="12"/>
          </p:nvPr>
        </p:nvSpPr>
        <p:spPr/>
        <p:txBody>
          <a:bodyPr/>
          <a:lstStyle/>
          <a:p>
            <a:fld id="{F4B77C0D-D7CC-4C2B-B540-185F9A0070C2}" type="slidenum">
              <a:rPr lang="en-GB" smtClean="0"/>
              <a:t>‹#›</a:t>
            </a:fld>
            <a:endParaRPr lang="en-GB"/>
          </a:p>
        </p:txBody>
      </p:sp>
    </p:spTree>
    <p:extLst>
      <p:ext uri="{BB962C8B-B14F-4D97-AF65-F5344CB8AC3E}">
        <p14:creationId xmlns:p14="http://schemas.microsoft.com/office/powerpoint/2010/main" val="3244554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BB039D5-04B8-33C1-3034-17C5F3878CD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C5932D-6157-9982-4345-6BF5B39214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40946CF-3AB3-59DC-FC27-EB629955AE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CB42C5F-D117-4E28-A978-33D467C15062}" type="datetimeFigureOut">
              <a:rPr lang="en-GB" smtClean="0"/>
              <a:t>12/05/2022</a:t>
            </a:fld>
            <a:endParaRPr lang="en-GB"/>
          </a:p>
        </p:txBody>
      </p:sp>
      <p:sp>
        <p:nvSpPr>
          <p:cNvPr id="5" name="Footer Placeholder 4">
            <a:extLst>
              <a:ext uri="{FF2B5EF4-FFF2-40B4-BE49-F238E27FC236}">
                <a16:creationId xmlns:a16="http://schemas.microsoft.com/office/drawing/2014/main" id="{86784D78-E01C-77DB-6914-95CF4E6EDF3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E91132A-66E6-5C8E-5C6A-29454870142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4B77C0D-D7CC-4C2B-B540-185F9A0070C2}" type="slidenum">
              <a:rPr lang="en-GB" smtClean="0"/>
              <a:t>‹#›</a:t>
            </a:fld>
            <a:endParaRPr lang="en-GB"/>
          </a:p>
        </p:txBody>
      </p:sp>
    </p:spTree>
    <p:extLst>
      <p:ext uri="{BB962C8B-B14F-4D97-AF65-F5344CB8AC3E}">
        <p14:creationId xmlns:p14="http://schemas.microsoft.com/office/powerpoint/2010/main" val="3133830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9.png"/><Relationship Id="rId7" Type="http://schemas.openxmlformats.org/officeDocument/2006/relationships/image" Target="../media/image13.png"/><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10.png"/></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6.png"/></Relationships>
</file>

<file path=ppt/slides/_rels/slide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19.png"/><Relationship Id="rId4" Type="http://schemas.openxmlformats.org/officeDocument/2006/relationships/image" Target="../media/image18.png"/></Relationships>
</file>

<file path=ppt/slides/_rels/slide8.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3">
            <a:lumMod val="75000"/>
          </a:schemeClr>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3C47C2-33A2-44B2-BEAB-FEB679075C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3324"/>
            <a:ext cx="12192000" cy="6861324"/>
          </a:xfrm>
          <a:prstGeom prst="rect">
            <a:avLst/>
          </a:prstGeom>
          <a:solidFill>
            <a:srgbClr val="7F7F7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3">
            <a:extLst>
              <a:ext uri="{FF2B5EF4-FFF2-40B4-BE49-F238E27FC236}">
                <a16:creationId xmlns:a16="http://schemas.microsoft.com/office/drawing/2014/main" id="{AD182BA8-54AD-4D9F-8264-B0FA8BB47D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246925" y="-479"/>
            <a:ext cx="9468701" cy="6858478"/>
          </a:xfrm>
          <a:custGeom>
            <a:avLst/>
            <a:gdLst>
              <a:gd name="connsiteX0" fmla="*/ 0 w 8078051"/>
              <a:gd name="connsiteY0" fmla="*/ 0 h 5829300"/>
              <a:gd name="connsiteX1" fmla="*/ 4453793 w 8078051"/>
              <a:gd name="connsiteY1" fmla="*/ 0 h 5829300"/>
              <a:gd name="connsiteX2" fmla="*/ 5363426 w 8078051"/>
              <a:gd name="connsiteY2" fmla="*/ 0 h 5829300"/>
              <a:gd name="connsiteX3" fmla="*/ 5368184 w 8078051"/>
              <a:gd name="connsiteY3" fmla="*/ 0 h 5829300"/>
              <a:gd name="connsiteX4" fmla="*/ 8078051 w 8078051"/>
              <a:gd name="connsiteY4" fmla="*/ 5829300 h 5829300"/>
              <a:gd name="connsiteX5" fmla="*/ 1743926 w 8078051"/>
              <a:gd name="connsiteY5" fmla="*/ 5829300 h 5829300"/>
              <a:gd name="connsiteX6" fmla="*/ 1744148 w 8078051"/>
              <a:gd name="connsiteY6" fmla="*/ 5828822 h 5829300"/>
              <a:gd name="connsiteX7" fmla="*/ 0 w 8078051"/>
              <a:gd name="connsiteY7" fmla="*/ 5828822 h 5829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078051" h="5829300">
                <a:moveTo>
                  <a:pt x="0" y="0"/>
                </a:moveTo>
                <a:lnTo>
                  <a:pt x="4453793" y="0"/>
                </a:lnTo>
                <a:lnTo>
                  <a:pt x="5363426" y="0"/>
                </a:lnTo>
                <a:lnTo>
                  <a:pt x="5368184" y="0"/>
                </a:lnTo>
                <a:lnTo>
                  <a:pt x="8078051" y="5829300"/>
                </a:lnTo>
                <a:lnTo>
                  <a:pt x="1743926" y="5829300"/>
                </a:lnTo>
                <a:lnTo>
                  <a:pt x="1744148" y="5828822"/>
                </a:lnTo>
                <a:lnTo>
                  <a:pt x="0" y="5828822"/>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Freeform 16">
            <a:extLst>
              <a:ext uri="{FF2B5EF4-FFF2-40B4-BE49-F238E27FC236}">
                <a16:creationId xmlns:a16="http://schemas.microsoft.com/office/drawing/2014/main" id="{4ED83379-0499-45E1-AB78-6AA230F964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9"/>
            <a:ext cx="9324977" cy="6858479"/>
          </a:xfrm>
          <a:custGeom>
            <a:avLst/>
            <a:gdLst>
              <a:gd name="connsiteX0" fmla="*/ 1246925 w 9324977"/>
              <a:gd name="connsiteY0" fmla="*/ 0 h 6858479"/>
              <a:gd name="connsiteX1" fmla="*/ 5076797 w 9324977"/>
              <a:gd name="connsiteY1" fmla="*/ 0 h 6858479"/>
              <a:gd name="connsiteX2" fmla="*/ 6143025 w 9324977"/>
              <a:gd name="connsiteY2" fmla="*/ 0 h 6858479"/>
              <a:gd name="connsiteX3" fmla="*/ 6148602 w 9324977"/>
              <a:gd name="connsiteY3" fmla="*/ 0 h 6858479"/>
              <a:gd name="connsiteX4" fmla="*/ 9324977 w 9324977"/>
              <a:gd name="connsiteY4" fmla="*/ 6858478 h 6858479"/>
              <a:gd name="connsiteX5" fmla="*/ 3359025 w 9324977"/>
              <a:gd name="connsiteY5" fmla="*/ 6858478 h 6858479"/>
              <a:gd name="connsiteX6" fmla="*/ 3359025 w 9324977"/>
              <a:gd name="connsiteY6" fmla="*/ 6858479 h 6858479"/>
              <a:gd name="connsiteX7" fmla="*/ 0 w 9324977"/>
              <a:gd name="connsiteY7" fmla="*/ 6858479 h 6858479"/>
              <a:gd name="connsiteX8" fmla="*/ 0 w 9324977"/>
              <a:gd name="connsiteY8" fmla="*/ 479 h 6858479"/>
              <a:gd name="connsiteX9" fmla="*/ 1246925 w 9324977"/>
              <a:gd name="connsiteY9" fmla="*/ 479 h 685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977" h="6858479">
                <a:moveTo>
                  <a:pt x="1246925" y="0"/>
                </a:moveTo>
                <a:lnTo>
                  <a:pt x="5076797" y="0"/>
                </a:lnTo>
                <a:lnTo>
                  <a:pt x="6143025" y="0"/>
                </a:lnTo>
                <a:lnTo>
                  <a:pt x="6148602" y="0"/>
                </a:lnTo>
                <a:lnTo>
                  <a:pt x="9324977" y="6858478"/>
                </a:lnTo>
                <a:lnTo>
                  <a:pt x="3359025" y="6858478"/>
                </a:lnTo>
                <a:lnTo>
                  <a:pt x="3359025" y="6858479"/>
                </a:lnTo>
                <a:lnTo>
                  <a:pt x="0" y="6858479"/>
                </a:lnTo>
                <a:lnTo>
                  <a:pt x="0" y="479"/>
                </a:lnTo>
                <a:lnTo>
                  <a:pt x="1246925" y="479"/>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40B37EF-FD7A-6F8B-F400-5BC2E5A77D09}"/>
              </a:ext>
            </a:extLst>
          </p:cNvPr>
          <p:cNvSpPr>
            <a:spLocks noGrp="1"/>
          </p:cNvSpPr>
          <p:nvPr>
            <p:ph type="ctrTitle"/>
          </p:nvPr>
        </p:nvSpPr>
        <p:spPr>
          <a:xfrm>
            <a:off x="804672" y="962246"/>
            <a:ext cx="6437700" cy="2611967"/>
          </a:xfrm>
        </p:spPr>
        <p:txBody>
          <a:bodyPr anchor="b">
            <a:normAutofit/>
          </a:bodyPr>
          <a:lstStyle/>
          <a:p>
            <a:pPr algn="l"/>
            <a:r>
              <a:rPr lang="en-GB" sz="5400" dirty="0" err="1"/>
              <a:t>Cfat</a:t>
            </a:r>
            <a:endParaRPr lang="en-GB" sz="5400" dirty="0"/>
          </a:p>
        </p:txBody>
      </p:sp>
      <p:sp>
        <p:nvSpPr>
          <p:cNvPr id="3" name="Subtitle 2">
            <a:extLst>
              <a:ext uri="{FF2B5EF4-FFF2-40B4-BE49-F238E27FC236}">
                <a16:creationId xmlns:a16="http://schemas.microsoft.com/office/drawing/2014/main" id="{321A96C0-D50A-32CA-3912-1D8A52061AFE}"/>
              </a:ext>
            </a:extLst>
          </p:cNvPr>
          <p:cNvSpPr>
            <a:spLocks noGrp="1"/>
          </p:cNvSpPr>
          <p:nvPr>
            <p:ph type="subTitle" idx="1"/>
          </p:nvPr>
        </p:nvSpPr>
        <p:spPr>
          <a:xfrm>
            <a:off x="804672" y="3719618"/>
            <a:ext cx="4167376" cy="1155525"/>
          </a:xfrm>
        </p:spPr>
        <p:txBody>
          <a:bodyPr anchor="t">
            <a:normAutofit/>
          </a:bodyPr>
          <a:lstStyle/>
          <a:p>
            <a:pPr algn="l"/>
            <a:r>
              <a:rPr lang="en-GB" sz="2000" dirty="0"/>
              <a:t>The Engine Bit</a:t>
            </a:r>
          </a:p>
          <a:p>
            <a:pPr algn="l"/>
            <a:r>
              <a:rPr lang="en-GB" sz="1400" dirty="0"/>
              <a:t>Thomas Nurse</a:t>
            </a:r>
          </a:p>
        </p:txBody>
      </p:sp>
    </p:spTree>
    <p:extLst>
      <p:ext uri="{BB962C8B-B14F-4D97-AF65-F5344CB8AC3E}">
        <p14:creationId xmlns:p14="http://schemas.microsoft.com/office/powerpoint/2010/main" val="41150409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par>
                                <p:cTn id="13" presetID="10" presetClass="entr" presetSubtype="0" fill="hold" grpId="0" nodeType="withEffect">
                                  <p:stCondLst>
                                    <p:cond delay="5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oup 7">
            <a:extLst>
              <a:ext uri="{FF2B5EF4-FFF2-40B4-BE49-F238E27FC236}">
                <a16:creationId xmlns:a16="http://schemas.microsoft.com/office/drawing/2014/main" id="{67A5DA58-5C50-CF80-0BCB-6C70E4F376A9}"/>
              </a:ext>
            </a:extLst>
          </p:cNvPr>
          <p:cNvGrpSpPr/>
          <p:nvPr/>
        </p:nvGrpSpPr>
        <p:grpSpPr>
          <a:xfrm>
            <a:off x="3578481" y="1"/>
            <a:ext cx="8613519" cy="6858000"/>
            <a:chOff x="3578481" y="1"/>
            <a:chExt cx="8613519" cy="6858000"/>
          </a:xfrm>
        </p:grpSpPr>
        <p:pic>
          <p:nvPicPr>
            <p:cNvPr id="11" name="Picture 10">
              <a:extLst>
                <a:ext uri="{FF2B5EF4-FFF2-40B4-BE49-F238E27FC236}">
                  <a16:creationId xmlns:a16="http://schemas.microsoft.com/office/drawing/2014/main" id="{0660E529-97D5-DB58-D33A-92358EDF6CB9}"/>
                </a:ext>
              </a:extLst>
            </p:cNvPr>
            <p:cNvPicPr>
              <a:picLocks noChangeAspect="1"/>
            </p:cNvPicPr>
            <p:nvPr/>
          </p:nvPicPr>
          <p:blipFill>
            <a:blip r:embed="rId3"/>
            <a:stretch>
              <a:fillRect/>
            </a:stretch>
          </p:blipFill>
          <p:spPr>
            <a:xfrm>
              <a:off x="3578481" y="1306340"/>
              <a:ext cx="2764007" cy="3151938"/>
            </a:xfrm>
            <a:prstGeom prst="rect">
              <a:avLst/>
            </a:prstGeom>
          </p:spPr>
        </p:pic>
        <p:pic>
          <p:nvPicPr>
            <p:cNvPr id="7" name="Picture 6">
              <a:extLst>
                <a:ext uri="{FF2B5EF4-FFF2-40B4-BE49-F238E27FC236}">
                  <a16:creationId xmlns:a16="http://schemas.microsoft.com/office/drawing/2014/main" id="{53B7FE0D-5237-779F-61B6-7B9065C5015B}"/>
                </a:ext>
              </a:extLst>
            </p:cNvPr>
            <p:cNvPicPr>
              <a:picLocks noChangeAspect="1"/>
            </p:cNvPicPr>
            <p:nvPr/>
          </p:nvPicPr>
          <p:blipFill rotWithShape="1">
            <a:blip r:embed="rId3"/>
            <a:srcRect b="5265"/>
            <a:stretch/>
          </p:blipFill>
          <p:spPr>
            <a:xfrm>
              <a:off x="3578481" y="3872019"/>
              <a:ext cx="2764007" cy="2985980"/>
            </a:xfrm>
            <a:prstGeom prst="rect">
              <a:avLst/>
            </a:prstGeom>
          </p:spPr>
        </p:pic>
        <p:pic>
          <p:nvPicPr>
            <p:cNvPr id="5" name="Picture 4">
              <a:extLst>
                <a:ext uri="{FF2B5EF4-FFF2-40B4-BE49-F238E27FC236}">
                  <a16:creationId xmlns:a16="http://schemas.microsoft.com/office/drawing/2014/main" id="{50F2B6D5-57AF-BC5A-D517-7271385CE1C8}"/>
                </a:ext>
              </a:extLst>
            </p:cNvPr>
            <p:cNvPicPr>
              <a:picLocks noChangeAspect="1"/>
            </p:cNvPicPr>
            <p:nvPr/>
          </p:nvPicPr>
          <p:blipFill rotWithShape="1">
            <a:blip r:embed="rId4"/>
            <a:srcRect l="613" t="865" r="248" b="7547"/>
            <a:stretch/>
          </p:blipFill>
          <p:spPr>
            <a:xfrm>
              <a:off x="6160350" y="1"/>
              <a:ext cx="6031650" cy="6858000"/>
            </a:xfrm>
            <a:prstGeom prst="rect">
              <a:avLst/>
            </a:prstGeom>
          </p:spPr>
        </p:pic>
      </p:grpSp>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E774ADC-058A-2A1D-4E89-1C8A14E2C6AE}"/>
              </a:ext>
            </a:extLst>
          </p:cNvPr>
          <p:cNvSpPr>
            <a:spLocks noGrp="1"/>
          </p:cNvSpPr>
          <p:nvPr>
            <p:ph type="title"/>
          </p:nvPr>
        </p:nvSpPr>
        <p:spPr>
          <a:xfrm>
            <a:off x="804672" y="365125"/>
            <a:ext cx="5266155" cy="1325563"/>
          </a:xfrm>
        </p:spPr>
        <p:txBody>
          <a:bodyPr>
            <a:normAutofit/>
          </a:bodyPr>
          <a:lstStyle/>
          <a:p>
            <a:r>
              <a:rPr lang="en-GB" dirty="0"/>
              <a:t>Character</a:t>
            </a:r>
          </a:p>
        </p:txBody>
      </p:sp>
      <p:sp>
        <p:nvSpPr>
          <p:cNvPr id="3" name="Content Placeholder 2">
            <a:extLst>
              <a:ext uri="{FF2B5EF4-FFF2-40B4-BE49-F238E27FC236}">
                <a16:creationId xmlns:a16="http://schemas.microsoft.com/office/drawing/2014/main" id="{EE27663A-7130-2E94-E30E-A5057F3687AD}"/>
              </a:ext>
            </a:extLst>
          </p:cNvPr>
          <p:cNvSpPr>
            <a:spLocks noGrp="1"/>
          </p:cNvSpPr>
          <p:nvPr>
            <p:ph idx="1"/>
          </p:nvPr>
        </p:nvSpPr>
        <p:spPr>
          <a:xfrm>
            <a:off x="804672" y="2022601"/>
            <a:ext cx="3941499" cy="4154361"/>
          </a:xfrm>
        </p:spPr>
        <p:txBody>
          <a:bodyPr>
            <a:normAutofit/>
          </a:bodyPr>
          <a:lstStyle/>
          <a:p>
            <a:r>
              <a:rPr lang="en-GB" sz="2000" dirty="0"/>
              <a:t>Made my own control system</a:t>
            </a:r>
          </a:p>
          <a:p>
            <a:endParaRPr lang="en-GB" sz="2000" dirty="0"/>
          </a:p>
          <a:p>
            <a:endParaRPr lang="en-GB" sz="2000" dirty="0"/>
          </a:p>
          <a:p>
            <a:endParaRPr lang="en-GB" sz="2000" dirty="0"/>
          </a:p>
          <a:p>
            <a:r>
              <a:rPr lang="en-GB" sz="2000" dirty="0"/>
              <a:t>Cat gets fatter by picking up items</a:t>
            </a:r>
          </a:p>
          <a:p>
            <a:endParaRPr lang="en-GB" sz="2000" dirty="0"/>
          </a:p>
        </p:txBody>
      </p:sp>
    </p:spTree>
    <p:extLst>
      <p:ext uri="{BB962C8B-B14F-4D97-AF65-F5344CB8AC3E}">
        <p14:creationId xmlns:p14="http://schemas.microsoft.com/office/powerpoint/2010/main" val="1372553337"/>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3A9F020C-9B82-D47D-CA04-2C1B5820D716}"/>
              </a:ext>
            </a:extLst>
          </p:cNvPr>
          <p:cNvPicPr>
            <a:picLocks noChangeAspect="1"/>
          </p:cNvPicPr>
          <p:nvPr/>
        </p:nvPicPr>
        <p:blipFill rotWithShape="1">
          <a:blip r:embed="rId3"/>
          <a:srcRect r="17992" b="55616"/>
          <a:stretch/>
        </p:blipFill>
        <p:spPr>
          <a:xfrm>
            <a:off x="6837528" y="2328619"/>
            <a:ext cx="5354472" cy="4529381"/>
          </a:xfrm>
          <a:prstGeom prst="rect">
            <a:avLst/>
          </a:prstGeom>
        </p:spPr>
      </p:pic>
      <p:pic>
        <p:nvPicPr>
          <p:cNvPr id="5" name="Picture 4">
            <a:extLst>
              <a:ext uri="{FF2B5EF4-FFF2-40B4-BE49-F238E27FC236}">
                <a16:creationId xmlns:a16="http://schemas.microsoft.com/office/drawing/2014/main" id="{B084DF3E-F50A-AD0F-CEBA-1960BEFBD9D7}"/>
              </a:ext>
            </a:extLst>
          </p:cNvPr>
          <p:cNvPicPr>
            <a:picLocks noChangeAspect="1"/>
          </p:cNvPicPr>
          <p:nvPr/>
        </p:nvPicPr>
        <p:blipFill rotWithShape="1">
          <a:blip r:embed="rId4"/>
          <a:srcRect l="390" t="25205" r="65300" b="11194"/>
          <a:stretch/>
        </p:blipFill>
        <p:spPr>
          <a:xfrm>
            <a:off x="6013346" y="0"/>
            <a:ext cx="6178654" cy="2405297"/>
          </a:xfrm>
          <a:prstGeom prst="rect">
            <a:avLst/>
          </a:prstGeom>
        </p:spPr>
      </p:pic>
      <p:sp>
        <p:nvSpPr>
          <p:cNvPr id="21" name="Freeform: Shape 20">
            <a:extLst>
              <a:ext uri="{FF2B5EF4-FFF2-40B4-BE49-F238E27FC236}">
                <a16:creationId xmlns:a16="http://schemas.microsoft.com/office/drawing/2014/main" id="{33CBE267-1877-479F-82F0-E4BAA5BCE7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37577" cy="6858478"/>
          </a:xfrm>
          <a:custGeom>
            <a:avLst/>
            <a:gdLst>
              <a:gd name="connsiteX0" fmla="*/ 0 w 9737577"/>
              <a:gd name="connsiteY0" fmla="*/ 0 h 6858478"/>
              <a:gd name="connsiteX1" fmla="*/ 268876 w 9737577"/>
              <a:gd name="connsiteY1" fmla="*/ 0 h 6858478"/>
              <a:gd name="connsiteX2" fmla="*/ 1554480 w 9737577"/>
              <a:gd name="connsiteY2" fmla="*/ 0 h 6858478"/>
              <a:gd name="connsiteX3" fmla="*/ 5489397 w 9737577"/>
              <a:gd name="connsiteY3" fmla="*/ 0 h 6858478"/>
              <a:gd name="connsiteX4" fmla="*/ 6555625 w 9737577"/>
              <a:gd name="connsiteY4" fmla="*/ 0 h 6858478"/>
              <a:gd name="connsiteX5" fmla="*/ 6561202 w 9737577"/>
              <a:gd name="connsiteY5" fmla="*/ 0 h 6858478"/>
              <a:gd name="connsiteX6" fmla="*/ 9737577 w 9737577"/>
              <a:gd name="connsiteY6" fmla="*/ 6858478 h 6858478"/>
              <a:gd name="connsiteX7" fmla="*/ 2313022 w 9737577"/>
              <a:gd name="connsiteY7" fmla="*/ 6858478 h 6858478"/>
              <a:gd name="connsiteX8" fmla="*/ 2313282 w 9737577"/>
              <a:gd name="connsiteY8" fmla="*/ 6857916 h 6858478"/>
              <a:gd name="connsiteX9" fmla="*/ 1554480 w 9737577"/>
              <a:gd name="connsiteY9" fmla="*/ 6857916 h 6858478"/>
              <a:gd name="connsiteX10" fmla="*/ 1554480 w 9737577"/>
              <a:gd name="connsiteY10" fmla="*/ 6858000 h 6858478"/>
              <a:gd name="connsiteX11" fmla="*/ 0 w 9737577"/>
              <a:gd name="connsiteY11"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37577" h="6858478">
                <a:moveTo>
                  <a:pt x="0" y="0"/>
                </a:moveTo>
                <a:lnTo>
                  <a:pt x="268876" y="0"/>
                </a:lnTo>
                <a:lnTo>
                  <a:pt x="1554480" y="0"/>
                </a:lnTo>
                <a:lnTo>
                  <a:pt x="5489397" y="0"/>
                </a:lnTo>
                <a:lnTo>
                  <a:pt x="6555625" y="0"/>
                </a:lnTo>
                <a:lnTo>
                  <a:pt x="6561202" y="0"/>
                </a:lnTo>
                <a:lnTo>
                  <a:pt x="9737577" y="6858478"/>
                </a:lnTo>
                <a:lnTo>
                  <a:pt x="2313022" y="6858478"/>
                </a:lnTo>
                <a:lnTo>
                  <a:pt x="2313282" y="6857916"/>
                </a:lnTo>
                <a:lnTo>
                  <a:pt x="1554480" y="6857916"/>
                </a:lnTo>
                <a:lnTo>
                  <a:pt x="1554480"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22">
            <a:extLst>
              <a:ext uri="{FF2B5EF4-FFF2-40B4-BE49-F238E27FC236}">
                <a16:creationId xmlns:a16="http://schemas.microsoft.com/office/drawing/2014/main" id="{F2EA12E3-1C9E-43D7-ABCC-C16A6ED4B0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308951" cy="6858478"/>
          </a:xfrm>
          <a:custGeom>
            <a:avLst/>
            <a:gdLst>
              <a:gd name="connsiteX0" fmla="*/ 0 w 9308951"/>
              <a:gd name="connsiteY0" fmla="*/ 0 h 6858478"/>
              <a:gd name="connsiteX1" fmla="*/ 838200 w 9308951"/>
              <a:gd name="connsiteY1" fmla="*/ 0 h 6858478"/>
              <a:gd name="connsiteX2" fmla="*/ 838200 w 9308951"/>
              <a:gd name="connsiteY2" fmla="*/ 479 h 6858478"/>
              <a:gd name="connsiteX3" fmla="*/ 1230899 w 9308951"/>
              <a:gd name="connsiteY3" fmla="*/ 479 h 6858478"/>
              <a:gd name="connsiteX4" fmla="*/ 1230899 w 9308951"/>
              <a:gd name="connsiteY4" fmla="*/ 0 h 6858478"/>
              <a:gd name="connsiteX5" fmla="*/ 5060771 w 9308951"/>
              <a:gd name="connsiteY5" fmla="*/ 0 h 6858478"/>
              <a:gd name="connsiteX6" fmla="*/ 6126999 w 9308951"/>
              <a:gd name="connsiteY6" fmla="*/ 0 h 6858478"/>
              <a:gd name="connsiteX7" fmla="*/ 6132576 w 9308951"/>
              <a:gd name="connsiteY7" fmla="*/ 0 h 6858478"/>
              <a:gd name="connsiteX8" fmla="*/ 9308951 w 9308951"/>
              <a:gd name="connsiteY8" fmla="*/ 6858478 h 6858478"/>
              <a:gd name="connsiteX9" fmla="*/ 1884396 w 9308951"/>
              <a:gd name="connsiteY9" fmla="*/ 6858478 h 6858478"/>
              <a:gd name="connsiteX10" fmla="*/ 1884656 w 9308951"/>
              <a:gd name="connsiteY10" fmla="*/ 6857916 h 6858478"/>
              <a:gd name="connsiteX11" fmla="*/ 1230899 w 9308951"/>
              <a:gd name="connsiteY11" fmla="*/ 6857916 h 6858478"/>
              <a:gd name="connsiteX12" fmla="*/ 1230899 w 9308951"/>
              <a:gd name="connsiteY12" fmla="*/ 6858478 h 6858478"/>
              <a:gd name="connsiteX13" fmla="*/ 651890 w 9308951"/>
              <a:gd name="connsiteY13" fmla="*/ 6858478 h 6858478"/>
              <a:gd name="connsiteX14" fmla="*/ 651890 w 9308951"/>
              <a:gd name="connsiteY14" fmla="*/ 6858000 h 6858478"/>
              <a:gd name="connsiteX15" fmla="*/ 0 w 9308951"/>
              <a:gd name="connsiteY15" fmla="*/ 685800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08951" h="6858478">
                <a:moveTo>
                  <a:pt x="0" y="0"/>
                </a:moveTo>
                <a:lnTo>
                  <a:pt x="838200" y="0"/>
                </a:lnTo>
                <a:lnTo>
                  <a:pt x="838200" y="479"/>
                </a:lnTo>
                <a:lnTo>
                  <a:pt x="1230899" y="479"/>
                </a:lnTo>
                <a:lnTo>
                  <a:pt x="1230899" y="0"/>
                </a:lnTo>
                <a:lnTo>
                  <a:pt x="5060771" y="0"/>
                </a:lnTo>
                <a:lnTo>
                  <a:pt x="6126999" y="0"/>
                </a:lnTo>
                <a:lnTo>
                  <a:pt x="6132576" y="0"/>
                </a:lnTo>
                <a:lnTo>
                  <a:pt x="9308951" y="6858478"/>
                </a:lnTo>
                <a:lnTo>
                  <a:pt x="1884396" y="6858478"/>
                </a:lnTo>
                <a:lnTo>
                  <a:pt x="1884656" y="6857916"/>
                </a:lnTo>
                <a:lnTo>
                  <a:pt x="1230899" y="6857916"/>
                </a:lnTo>
                <a:lnTo>
                  <a:pt x="1230899" y="6858478"/>
                </a:lnTo>
                <a:lnTo>
                  <a:pt x="651890" y="6858478"/>
                </a:lnTo>
                <a:lnTo>
                  <a:pt x="651890"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C85BDB1-C4CC-DD1B-098F-E779E4D2D5CC}"/>
              </a:ext>
            </a:extLst>
          </p:cNvPr>
          <p:cNvSpPr>
            <a:spLocks noGrp="1"/>
          </p:cNvSpPr>
          <p:nvPr>
            <p:ph type="title"/>
          </p:nvPr>
        </p:nvSpPr>
        <p:spPr>
          <a:xfrm>
            <a:off x="804672" y="365125"/>
            <a:ext cx="5398235" cy="1325563"/>
          </a:xfrm>
        </p:spPr>
        <p:txBody>
          <a:bodyPr>
            <a:normAutofit/>
          </a:bodyPr>
          <a:lstStyle/>
          <a:p>
            <a:r>
              <a:rPr lang="en-GB" dirty="0"/>
              <a:t>Items</a:t>
            </a:r>
          </a:p>
        </p:txBody>
      </p:sp>
      <p:sp>
        <p:nvSpPr>
          <p:cNvPr id="3" name="Content Placeholder 2">
            <a:extLst>
              <a:ext uri="{FF2B5EF4-FFF2-40B4-BE49-F238E27FC236}">
                <a16:creationId xmlns:a16="http://schemas.microsoft.com/office/drawing/2014/main" id="{3C378BAA-B955-FBFC-07D6-83D368E33828}"/>
              </a:ext>
            </a:extLst>
          </p:cNvPr>
          <p:cNvSpPr>
            <a:spLocks noGrp="1"/>
          </p:cNvSpPr>
          <p:nvPr>
            <p:ph idx="1"/>
          </p:nvPr>
        </p:nvSpPr>
        <p:spPr>
          <a:xfrm>
            <a:off x="804672" y="2022601"/>
            <a:ext cx="6032856" cy="4154361"/>
          </a:xfrm>
        </p:spPr>
        <p:txBody>
          <a:bodyPr>
            <a:normAutofit/>
          </a:bodyPr>
          <a:lstStyle/>
          <a:p>
            <a:r>
              <a:rPr lang="en-GB" sz="2000" dirty="0"/>
              <a:t>Collected by Player</a:t>
            </a:r>
          </a:p>
          <a:p>
            <a:endParaRPr lang="en-GB" sz="2000" dirty="0"/>
          </a:p>
          <a:p>
            <a:r>
              <a:rPr lang="en-GB" sz="2000" dirty="0"/>
              <a:t>Causes Player to get fatter</a:t>
            </a:r>
          </a:p>
          <a:p>
            <a:endParaRPr lang="en-GB" sz="2000" dirty="0"/>
          </a:p>
          <a:p>
            <a:r>
              <a:rPr lang="en-GB" sz="2000" dirty="0"/>
              <a:t>Player wins by collecting all the food items</a:t>
            </a:r>
          </a:p>
          <a:p>
            <a:endParaRPr lang="en-GB" sz="2000" dirty="0"/>
          </a:p>
          <a:p>
            <a:r>
              <a:rPr lang="en-GB" sz="2000" dirty="0"/>
              <a:t>Lights up to help player find them</a:t>
            </a:r>
          </a:p>
          <a:p>
            <a:endParaRPr lang="en-GB" sz="2000" dirty="0"/>
          </a:p>
          <a:p>
            <a:r>
              <a:rPr lang="en-GB" sz="2000" dirty="0"/>
              <a:t>Increases timer on collection</a:t>
            </a:r>
          </a:p>
        </p:txBody>
      </p:sp>
    </p:spTree>
    <p:extLst>
      <p:ext uri="{BB962C8B-B14F-4D97-AF65-F5344CB8AC3E}">
        <p14:creationId xmlns:p14="http://schemas.microsoft.com/office/powerpoint/2010/main" val="303887579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5F41304-6272-42D4-9F30-4BDD2BBE8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a:extLst>
              <a:ext uri="{FF2B5EF4-FFF2-40B4-BE49-F238E27FC236}">
                <a16:creationId xmlns:a16="http://schemas.microsoft.com/office/drawing/2014/main" id="{44465CC9-4F86-7203-D3BA-4E4ECF141482}"/>
              </a:ext>
            </a:extLst>
          </p:cNvPr>
          <p:cNvPicPr>
            <a:picLocks noChangeAspect="1"/>
          </p:cNvPicPr>
          <p:nvPr/>
        </p:nvPicPr>
        <p:blipFill rotWithShape="1">
          <a:blip r:embed="rId3"/>
          <a:srcRect l="6376" r="2932" b="1"/>
          <a:stretch/>
        </p:blipFill>
        <p:spPr>
          <a:xfrm>
            <a:off x="6962775" y="3926337"/>
            <a:ext cx="5229224" cy="1427049"/>
          </a:xfrm>
          <a:custGeom>
            <a:avLst/>
            <a:gdLst/>
            <a:ahLst/>
            <a:cxnLst/>
            <a:rect l="l" t="t" r="r" b="b"/>
            <a:pathLst>
              <a:path w="6265760" h="1709928">
                <a:moveTo>
                  <a:pt x="0" y="0"/>
                </a:moveTo>
                <a:lnTo>
                  <a:pt x="6265760" y="0"/>
                </a:lnTo>
                <a:lnTo>
                  <a:pt x="6265760" y="1709928"/>
                </a:lnTo>
                <a:lnTo>
                  <a:pt x="795246" y="1709928"/>
                </a:lnTo>
                <a:lnTo>
                  <a:pt x="790682" y="1700078"/>
                </a:lnTo>
                <a:lnTo>
                  <a:pt x="787724" y="1700078"/>
                </a:lnTo>
                <a:close/>
              </a:path>
            </a:pathLst>
          </a:custGeom>
        </p:spPr>
      </p:pic>
      <p:pic>
        <p:nvPicPr>
          <p:cNvPr id="7" name="Picture 6">
            <a:extLst>
              <a:ext uri="{FF2B5EF4-FFF2-40B4-BE49-F238E27FC236}">
                <a16:creationId xmlns:a16="http://schemas.microsoft.com/office/drawing/2014/main" id="{D3000D06-2429-CB1F-991C-6DEBB17C4867}"/>
              </a:ext>
            </a:extLst>
          </p:cNvPr>
          <p:cNvPicPr>
            <a:picLocks noChangeAspect="1"/>
          </p:cNvPicPr>
          <p:nvPr/>
        </p:nvPicPr>
        <p:blipFill rotWithShape="1">
          <a:blip r:embed="rId4"/>
          <a:srcRect l="18066" r="14748" b="-1"/>
          <a:stretch/>
        </p:blipFill>
        <p:spPr>
          <a:xfrm>
            <a:off x="6434146" y="2174645"/>
            <a:ext cx="5757855" cy="1799743"/>
          </a:xfrm>
          <a:custGeom>
            <a:avLst/>
            <a:gdLst/>
            <a:ahLst/>
            <a:cxnLst/>
            <a:rect l="l" t="t" r="r" b="b"/>
            <a:pathLst>
              <a:path w="5470513" h="1709928">
                <a:moveTo>
                  <a:pt x="0" y="0"/>
                </a:moveTo>
                <a:lnTo>
                  <a:pt x="5470513" y="0"/>
                </a:lnTo>
                <a:lnTo>
                  <a:pt x="5470513" y="1709928"/>
                </a:lnTo>
                <a:lnTo>
                  <a:pt x="792289" y="1709928"/>
                </a:lnTo>
                <a:close/>
              </a:path>
            </a:pathLst>
          </a:custGeom>
        </p:spPr>
      </p:pic>
      <p:pic>
        <p:nvPicPr>
          <p:cNvPr id="11" name="Picture 10">
            <a:extLst>
              <a:ext uri="{FF2B5EF4-FFF2-40B4-BE49-F238E27FC236}">
                <a16:creationId xmlns:a16="http://schemas.microsoft.com/office/drawing/2014/main" id="{9C0C5738-CEA5-9AEE-839F-3027E34E0020}"/>
              </a:ext>
            </a:extLst>
          </p:cNvPr>
          <p:cNvPicPr>
            <a:picLocks noChangeAspect="1"/>
          </p:cNvPicPr>
          <p:nvPr/>
        </p:nvPicPr>
        <p:blipFill rotWithShape="1">
          <a:blip r:embed="rId5"/>
          <a:srcRect l="5769" r="9341" b="2"/>
          <a:stretch/>
        </p:blipFill>
        <p:spPr>
          <a:xfrm>
            <a:off x="7509464" y="5122547"/>
            <a:ext cx="4682536" cy="1709928"/>
          </a:xfrm>
          <a:custGeom>
            <a:avLst/>
            <a:gdLst/>
            <a:ahLst/>
            <a:cxnLst/>
            <a:rect l="l" t="t" r="r" b="b"/>
            <a:pathLst>
              <a:path w="4682536" h="1709928">
                <a:moveTo>
                  <a:pt x="0" y="0"/>
                </a:moveTo>
                <a:lnTo>
                  <a:pt x="4682536" y="0"/>
                </a:lnTo>
                <a:lnTo>
                  <a:pt x="4682536" y="1709928"/>
                </a:lnTo>
                <a:lnTo>
                  <a:pt x="792291" y="1709928"/>
                </a:lnTo>
                <a:lnTo>
                  <a:pt x="404649" y="873316"/>
                </a:lnTo>
                <a:lnTo>
                  <a:pt x="404648" y="873316"/>
                </a:lnTo>
                <a:close/>
              </a:path>
            </a:pathLst>
          </a:custGeom>
        </p:spPr>
      </p:pic>
      <p:pic>
        <p:nvPicPr>
          <p:cNvPr id="13" name="Picture 12">
            <a:extLst>
              <a:ext uri="{FF2B5EF4-FFF2-40B4-BE49-F238E27FC236}">
                <a16:creationId xmlns:a16="http://schemas.microsoft.com/office/drawing/2014/main" id="{ACF868E6-A0AE-CF49-E50C-AD2C42D3997D}"/>
              </a:ext>
            </a:extLst>
          </p:cNvPr>
          <p:cNvPicPr>
            <a:picLocks noChangeAspect="1"/>
          </p:cNvPicPr>
          <p:nvPr/>
        </p:nvPicPr>
        <p:blipFill rotWithShape="1">
          <a:blip r:embed="rId6"/>
          <a:srcRect l="-54157" t="2184" r="492" b="1316"/>
          <a:stretch/>
        </p:blipFill>
        <p:spPr>
          <a:xfrm>
            <a:off x="1983082" y="-5147"/>
            <a:ext cx="10208917" cy="2179792"/>
          </a:xfrm>
          <a:custGeom>
            <a:avLst/>
            <a:gdLst/>
            <a:ahLst/>
            <a:cxnLst/>
            <a:rect l="l" t="t" r="r" b="b"/>
            <a:pathLst>
              <a:path w="4839964" h="1737518">
                <a:moveTo>
                  <a:pt x="949721" y="0"/>
                </a:moveTo>
                <a:lnTo>
                  <a:pt x="4839964" y="0"/>
                </a:lnTo>
                <a:lnTo>
                  <a:pt x="4839964" y="1737518"/>
                </a:lnTo>
                <a:lnTo>
                  <a:pt x="0" y="1737518"/>
                </a:lnTo>
                <a:lnTo>
                  <a:pt x="0" y="1737517"/>
                </a:lnTo>
                <a:lnTo>
                  <a:pt x="1750164" y="1737517"/>
                </a:lnTo>
                <a:lnTo>
                  <a:pt x="1750164" y="1737516"/>
                </a:lnTo>
                <a:lnTo>
                  <a:pt x="1754794" y="1737516"/>
                </a:lnTo>
                <a:close/>
              </a:path>
            </a:pathLst>
          </a:custGeom>
        </p:spPr>
      </p:pic>
      <p:sp>
        <p:nvSpPr>
          <p:cNvPr id="20" name="Freeform 16">
            <a:extLst>
              <a:ext uri="{FF2B5EF4-FFF2-40B4-BE49-F238E27FC236}">
                <a16:creationId xmlns:a16="http://schemas.microsoft.com/office/drawing/2014/main" id="{E8838049-23C6-445E-9625-24456D585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0203" cy="6858000"/>
          </a:xfrm>
          <a:custGeom>
            <a:avLst/>
            <a:gdLst>
              <a:gd name="connsiteX0" fmla="*/ 0 w 9590203"/>
              <a:gd name="connsiteY0" fmla="*/ 0 h 6858000"/>
              <a:gd name="connsiteX1" fmla="*/ 6414049 w 9590203"/>
              <a:gd name="connsiteY1" fmla="*/ 0 h 6858000"/>
              <a:gd name="connsiteX2" fmla="*/ 9590203 w 9590203"/>
              <a:gd name="connsiteY2" fmla="*/ 6858000 h 6858000"/>
              <a:gd name="connsiteX3" fmla="*/ 0 w 959020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590203" h="6858000">
                <a:moveTo>
                  <a:pt x="0" y="0"/>
                </a:moveTo>
                <a:lnTo>
                  <a:pt x="6414049" y="0"/>
                </a:lnTo>
                <a:lnTo>
                  <a:pt x="9590203"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0060FED5-F8CC-4D4E-9EF8-19420D4BF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02664" cy="6858000"/>
          </a:xfrm>
          <a:custGeom>
            <a:avLst/>
            <a:gdLst>
              <a:gd name="connsiteX0" fmla="*/ 0 w 9102664"/>
              <a:gd name="connsiteY0" fmla="*/ 0 h 6858000"/>
              <a:gd name="connsiteX1" fmla="*/ 5926510 w 9102664"/>
              <a:gd name="connsiteY1" fmla="*/ 0 h 6858000"/>
              <a:gd name="connsiteX2" fmla="*/ 9102664 w 9102664"/>
              <a:gd name="connsiteY2" fmla="*/ 6858000 h 6858000"/>
              <a:gd name="connsiteX3" fmla="*/ 0 w 910266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102664" h="6858000">
                <a:moveTo>
                  <a:pt x="0" y="0"/>
                </a:moveTo>
                <a:lnTo>
                  <a:pt x="5926510" y="0"/>
                </a:lnTo>
                <a:lnTo>
                  <a:pt x="9102664"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C3BFFC-B89A-8A21-3B07-0EE34BDADD36}"/>
              </a:ext>
            </a:extLst>
          </p:cNvPr>
          <p:cNvSpPr>
            <a:spLocks noGrp="1"/>
          </p:cNvSpPr>
          <p:nvPr>
            <p:ph type="title"/>
          </p:nvPr>
        </p:nvSpPr>
        <p:spPr>
          <a:xfrm>
            <a:off x="838200" y="495390"/>
            <a:ext cx="5257800" cy="1709928"/>
          </a:xfrm>
        </p:spPr>
        <p:txBody>
          <a:bodyPr>
            <a:normAutofit/>
          </a:bodyPr>
          <a:lstStyle/>
          <a:p>
            <a:r>
              <a:rPr lang="en-GB" dirty="0"/>
              <a:t>Timer</a:t>
            </a:r>
          </a:p>
        </p:txBody>
      </p:sp>
      <p:sp>
        <p:nvSpPr>
          <p:cNvPr id="3" name="Content Placeholder 2">
            <a:extLst>
              <a:ext uri="{FF2B5EF4-FFF2-40B4-BE49-F238E27FC236}">
                <a16:creationId xmlns:a16="http://schemas.microsoft.com/office/drawing/2014/main" id="{230B1E40-7C4C-BE32-27E4-47CAB91AD8B8}"/>
              </a:ext>
            </a:extLst>
          </p:cNvPr>
          <p:cNvSpPr>
            <a:spLocks noGrp="1"/>
          </p:cNvSpPr>
          <p:nvPr>
            <p:ph idx="1"/>
          </p:nvPr>
        </p:nvSpPr>
        <p:spPr>
          <a:xfrm>
            <a:off x="838200" y="2541494"/>
            <a:ext cx="5707565" cy="3635468"/>
          </a:xfrm>
        </p:spPr>
        <p:txBody>
          <a:bodyPr>
            <a:normAutofit/>
          </a:bodyPr>
          <a:lstStyle/>
          <a:p>
            <a:r>
              <a:rPr lang="en-GB" sz="2000" dirty="0"/>
              <a:t>Simple timer counting down to 0</a:t>
            </a:r>
          </a:p>
          <a:p>
            <a:endParaRPr lang="en-GB" sz="2000" dirty="0"/>
          </a:p>
          <a:p>
            <a:r>
              <a:rPr lang="en-GB" sz="2000" dirty="0"/>
              <a:t>The player starts with 1 minute</a:t>
            </a:r>
          </a:p>
          <a:p>
            <a:endParaRPr lang="en-GB" sz="2000" dirty="0"/>
          </a:p>
          <a:p>
            <a:r>
              <a:rPr lang="en-GB" sz="2000" dirty="0"/>
              <a:t>10 seconds is added to the timer every time a food item is collected</a:t>
            </a:r>
          </a:p>
        </p:txBody>
      </p:sp>
    </p:spTree>
    <p:extLst>
      <p:ext uri="{BB962C8B-B14F-4D97-AF65-F5344CB8AC3E}">
        <p14:creationId xmlns:p14="http://schemas.microsoft.com/office/powerpoint/2010/main" val="300145420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45F41304-6272-42D4-9F30-4BDD2BBE84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999"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8C2C1210-87B1-9945-BB97-442BD1EECF41}"/>
              </a:ext>
            </a:extLst>
          </p:cNvPr>
          <p:cNvPicPr>
            <a:picLocks noChangeAspect="1"/>
          </p:cNvPicPr>
          <p:nvPr/>
        </p:nvPicPr>
        <p:blipFill rotWithShape="1">
          <a:blip r:embed="rId3"/>
          <a:srcRect t="7597" r="5129"/>
          <a:stretch/>
        </p:blipFill>
        <p:spPr>
          <a:xfrm>
            <a:off x="5660207" y="-1"/>
            <a:ext cx="6531793" cy="3359275"/>
          </a:xfrm>
          <a:prstGeom prst="rect">
            <a:avLst/>
          </a:prstGeom>
        </p:spPr>
      </p:pic>
      <p:pic>
        <p:nvPicPr>
          <p:cNvPr id="14" name="Picture 13">
            <a:extLst>
              <a:ext uri="{FF2B5EF4-FFF2-40B4-BE49-F238E27FC236}">
                <a16:creationId xmlns:a16="http://schemas.microsoft.com/office/drawing/2014/main" id="{F33097CF-639B-33B5-17E0-1999E445FF28}"/>
              </a:ext>
            </a:extLst>
          </p:cNvPr>
          <p:cNvPicPr>
            <a:picLocks noChangeAspect="1"/>
          </p:cNvPicPr>
          <p:nvPr/>
        </p:nvPicPr>
        <p:blipFill rotWithShape="1">
          <a:blip r:embed="rId4"/>
          <a:srcRect r="1800"/>
          <a:stretch/>
        </p:blipFill>
        <p:spPr>
          <a:xfrm>
            <a:off x="8440620" y="5446098"/>
            <a:ext cx="3746300" cy="1395984"/>
          </a:xfrm>
          <a:prstGeom prst="rect">
            <a:avLst/>
          </a:prstGeom>
        </p:spPr>
      </p:pic>
      <p:pic>
        <p:nvPicPr>
          <p:cNvPr id="15" name="Picture 14">
            <a:extLst>
              <a:ext uri="{FF2B5EF4-FFF2-40B4-BE49-F238E27FC236}">
                <a16:creationId xmlns:a16="http://schemas.microsoft.com/office/drawing/2014/main" id="{502B4FB6-9234-A043-7A75-CE378206A931}"/>
              </a:ext>
            </a:extLst>
          </p:cNvPr>
          <p:cNvPicPr>
            <a:picLocks noChangeAspect="1"/>
          </p:cNvPicPr>
          <p:nvPr/>
        </p:nvPicPr>
        <p:blipFill>
          <a:blip r:embed="rId5"/>
          <a:stretch>
            <a:fillRect/>
          </a:stretch>
        </p:blipFill>
        <p:spPr>
          <a:xfrm>
            <a:off x="10038109" y="3359275"/>
            <a:ext cx="2148811" cy="2070908"/>
          </a:xfrm>
          <a:prstGeom prst="rect">
            <a:avLst/>
          </a:prstGeom>
        </p:spPr>
      </p:pic>
      <p:grpSp>
        <p:nvGrpSpPr>
          <p:cNvPr id="16" name="Group 15">
            <a:extLst>
              <a:ext uri="{FF2B5EF4-FFF2-40B4-BE49-F238E27FC236}">
                <a16:creationId xmlns:a16="http://schemas.microsoft.com/office/drawing/2014/main" id="{5C329967-AB15-4B29-5984-CECD97870006}"/>
              </a:ext>
            </a:extLst>
          </p:cNvPr>
          <p:cNvGrpSpPr/>
          <p:nvPr/>
        </p:nvGrpSpPr>
        <p:grpSpPr>
          <a:xfrm>
            <a:off x="5876925" y="3359273"/>
            <a:ext cx="4156105" cy="2070908"/>
            <a:chOff x="0" y="1247949"/>
            <a:chExt cx="6425139" cy="2043455"/>
          </a:xfrm>
        </p:grpSpPr>
        <p:pic>
          <p:nvPicPr>
            <p:cNvPr id="17" name="Picture 16">
              <a:extLst>
                <a:ext uri="{FF2B5EF4-FFF2-40B4-BE49-F238E27FC236}">
                  <a16:creationId xmlns:a16="http://schemas.microsoft.com/office/drawing/2014/main" id="{3AAF1A42-BFF6-22C2-5341-9CB3CAF3A55D}"/>
                </a:ext>
              </a:extLst>
            </p:cNvPr>
            <p:cNvPicPr>
              <a:picLocks noChangeAspect="1"/>
            </p:cNvPicPr>
            <p:nvPr/>
          </p:nvPicPr>
          <p:blipFill>
            <a:blip r:embed="rId6"/>
            <a:stretch>
              <a:fillRect/>
            </a:stretch>
          </p:blipFill>
          <p:spPr>
            <a:xfrm>
              <a:off x="0" y="1247949"/>
              <a:ext cx="6425139" cy="734606"/>
            </a:xfrm>
            <a:prstGeom prst="rect">
              <a:avLst/>
            </a:prstGeom>
          </p:spPr>
        </p:pic>
        <p:pic>
          <p:nvPicPr>
            <p:cNvPr id="19" name="Picture 18">
              <a:extLst>
                <a:ext uri="{FF2B5EF4-FFF2-40B4-BE49-F238E27FC236}">
                  <a16:creationId xmlns:a16="http://schemas.microsoft.com/office/drawing/2014/main" id="{240FB738-3DC0-628E-D8B6-5812BF6DD67A}"/>
                </a:ext>
              </a:extLst>
            </p:cNvPr>
            <p:cNvPicPr>
              <a:picLocks noChangeAspect="1"/>
            </p:cNvPicPr>
            <p:nvPr/>
          </p:nvPicPr>
          <p:blipFill>
            <a:blip r:embed="rId7"/>
            <a:stretch>
              <a:fillRect/>
            </a:stretch>
          </p:blipFill>
          <p:spPr>
            <a:xfrm>
              <a:off x="0" y="1976416"/>
              <a:ext cx="6425139" cy="810940"/>
            </a:xfrm>
            <a:prstGeom prst="rect">
              <a:avLst/>
            </a:prstGeom>
          </p:spPr>
        </p:pic>
        <p:pic>
          <p:nvPicPr>
            <p:cNvPr id="21" name="Picture 20">
              <a:extLst>
                <a:ext uri="{FF2B5EF4-FFF2-40B4-BE49-F238E27FC236}">
                  <a16:creationId xmlns:a16="http://schemas.microsoft.com/office/drawing/2014/main" id="{8B06B268-6AFD-EF5F-4686-EFC0FC8504BA}"/>
                </a:ext>
              </a:extLst>
            </p:cNvPr>
            <p:cNvPicPr>
              <a:picLocks noChangeAspect="1"/>
            </p:cNvPicPr>
            <p:nvPr/>
          </p:nvPicPr>
          <p:blipFill>
            <a:blip r:embed="rId8"/>
            <a:stretch>
              <a:fillRect/>
            </a:stretch>
          </p:blipFill>
          <p:spPr>
            <a:xfrm>
              <a:off x="0" y="2778641"/>
              <a:ext cx="6425139" cy="512763"/>
            </a:xfrm>
            <a:prstGeom prst="rect">
              <a:avLst/>
            </a:prstGeom>
          </p:spPr>
        </p:pic>
      </p:grpSp>
      <p:sp>
        <p:nvSpPr>
          <p:cNvPr id="20" name="Freeform 16">
            <a:extLst>
              <a:ext uri="{FF2B5EF4-FFF2-40B4-BE49-F238E27FC236}">
                <a16:creationId xmlns:a16="http://schemas.microsoft.com/office/drawing/2014/main" id="{E8838049-23C6-445E-9625-24456D585E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0203" cy="6858000"/>
          </a:xfrm>
          <a:custGeom>
            <a:avLst/>
            <a:gdLst>
              <a:gd name="connsiteX0" fmla="*/ 0 w 9590203"/>
              <a:gd name="connsiteY0" fmla="*/ 0 h 6858000"/>
              <a:gd name="connsiteX1" fmla="*/ 6414049 w 9590203"/>
              <a:gd name="connsiteY1" fmla="*/ 0 h 6858000"/>
              <a:gd name="connsiteX2" fmla="*/ 9590203 w 9590203"/>
              <a:gd name="connsiteY2" fmla="*/ 6858000 h 6858000"/>
              <a:gd name="connsiteX3" fmla="*/ 0 w 9590203"/>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590203" h="6858000">
                <a:moveTo>
                  <a:pt x="0" y="0"/>
                </a:moveTo>
                <a:lnTo>
                  <a:pt x="6414049" y="0"/>
                </a:lnTo>
                <a:lnTo>
                  <a:pt x="9590203"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2" name="Freeform: Shape 21">
            <a:extLst>
              <a:ext uri="{FF2B5EF4-FFF2-40B4-BE49-F238E27FC236}">
                <a16:creationId xmlns:a16="http://schemas.microsoft.com/office/drawing/2014/main" id="{0060FED5-F8CC-4D4E-9EF8-19420D4BF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02664" cy="6858000"/>
          </a:xfrm>
          <a:custGeom>
            <a:avLst/>
            <a:gdLst>
              <a:gd name="connsiteX0" fmla="*/ 0 w 9102664"/>
              <a:gd name="connsiteY0" fmla="*/ 0 h 6858000"/>
              <a:gd name="connsiteX1" fmla="*/ 5926510 w 9102664"/>
              <a:gd name="connsiteY1" fmla="*/ 0 h 6858000"/>
              <a:gd name="connsiteX2" fmla="*/ 9102664 w 9102664"/>
              <a:gd name="connsiteY2" fmla="*/ 6858000 h 6858000"/>
              <a:gd name="connsiteX3" fmla="*/ 0 w 910266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9102664" h="6858000">
                <a:moveTo>
                  <a:pt x="0" y="0"/>
                </a:moveTo>
                <a:lnTo>
                  <a:pt x="5926510" y="0"/>
                </a:lnTo>
                <a:lnTo>
                  <a:pt x="9102664"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0DC3BFFC-B89A-8A21-3B07-0EE34BDADD36}"/>
              </a:ext>
            </a:extLst>
          </p:cNvPr>
          <p:cNvSpPr>
            <a:spLocks noGrp="1"/>
          </p:cNvSpPr>
          <p:nvPr>
            <p:ph type="title"/>
          </p:nvPr>
        </p:nvSpPr>
        <p:spPr>
          <a:xfrm>
            <a:off x="838200" y="495390"/>
            <a:ext cx="5257800" cy="1709928"/>
          </a:xfrm>
        </p:spPr>
        <p:txBody>
          <a:bodyPr>
            <a:normAutofit/>
          </a:bodyPr>
          <a:lstStyle/>
          <a:p>
            <a:r>
              <a:rPr lang="en-GB" dirty="0"/>
              <a:t>HUD</a:t>
            </a:r>
          </a:p>
        </p:txBody>
      </p:sp>
      <p:sp>
        <p:nvSpPr>
          <p:cNvPr id="3" name="Content Placeholder 2">
            <a:extLst>
              <a:ext uri="{FF2B5EF4-FFF2-40B4-BE49-F238E27FC236}">
                <a16:creationId xmlns:a16="http://schemas.microsoft.com/office/drawing/2014/main" id="{230B1E40-7C4C-BE32-27E4-47CAB91AD8B8}"/>
              </a:ext>
            </a:extLst>
          </p:cNvPr>
          <p:cNvSpPr>
            <a:spLocks noGrp="1"/>
          </p:cNvSpPr>
          <p:nvPr>
            <p:ph idx="1"/>
          </p:nvPr>
        </p:nvSpPr>
        <p:spPr>
          <a:xfrm>
            <a:off x="838200" y="2205318"/>
            <a:ext cx="5707565" cy="3635468"/>
          </a:xfrm>
        </p:spPr>
        <p:txBody>
          <a:bodyPr>
            <a:normAutofit/>
          </a:bodyPr>
          <a:lstStyle/>
          <a:p>
            <a:r>
              <a:rPr lang="en-GB" sz="2000" dirty="0"/>
              <a:t>Main Menu</a:t>
            </a:r>
          </a:p>
          <a:p>
            <a:endParaRPr lang="en-GB" sz="2000" dirty="0"/>
          </a:p>
          <a:p>
            <a:r>
              <a:rPr lang="en-GB" sz="2000" dirty="0"/>
              <a:t>‘Chonk’ counter</a:t>
            </a:r>
          </a:p>
          <a:p>
            <a:endParaRPr lang="en-GB" sz="2000" dirty="0"/>
          </a:p>
          <a:p>
            <a:r>
              <a:rPr lang="en-GB" sz="2000" dirty="0"/>
              <a:t>Timer</a:t>
            </a:r>
          </a:p>
          <a:p>
            <a:endParaRPr lang="en-GB" sz="2000" dirty="0"/>
          </a:p>
          <a:p>
            <a:r>
              <a:rPr lang="en-GB" sz="2000" dirty="0"/>
              <a:t>Multiple Fail Messages</a:t>
            </a:r>
          </a:p>
          <a:p>
            <a:endParaRPr lang="en-GB" sz="2000" dirty="0"/>
          </a:p>
          <a:p>
            <a:r>
              <a:rPr lang="en-GB" sz="2000" dirty="0"/>
              <a:t>Victory Message</a:t>
            </a:r>
          </a:p>
        </p:txBody>
      </p:sp>
    </p:spTree>
    <p:extLst>
      <p:ext uri="{BB962C8B-B14F-4D97-AF65-F5344CB8AC3E}">
        <p14:creationId xmlns:p14="http://schemas.microsoft.com/office/powerpoint/2010/main" val="1023358635"/>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ED46728-8920-5908-BED8-582B22D15C93}"/>
              </a:ext>
            </a:extLst>
          </p:cNvPr>
          <p:cNvPicPr>
            <a:picLocks noChangeAspect="1"/>
          </p:cNvPicPr>
          <p:nvPr/>
        </p:nvPicPr>
        <p:blipFill rotWithShape="1">
          <a:blip r:embed="rId3"/>
          <a:srcRect t="17735" r="-2" b="21480"/>
          <a:stretch/>
        </p:blipFill>
        <p:spPr>
          <a:xfrm>
            <a:off x="6015107" y="-1"/>
            <a:ext cx="6176895" cy="2937954"/>
          </a:xfrm>
          <a:prstGeom prst="rect">
            <a:avLst/>
          </a:prstGeom>
        </p:spPr>
      </p:pic>
      <p:pic>
        <p:nvPicPr>
          <p:cNvPr id="4" name="Picture 3">
            <a:extLst>
              <a:ext uri="{FF2B5EF4-FFF2-40B4-BE49-F238E27FC236}">
                <a16:creationId xmlns:a16="http://schemas.microsoft.com/office/drawing/2014/main" id="{C45CE5A5-33EC-A2F9-4590-B4B45A8833FA}"/>
              </a:ext>
            </a:extLst>
          </p:cNvPr>
          <p:cNvPicPr>
            <a:picLocks noChangeAspect="1"/>
          </p:cNvPicPr>
          <p:nvPr/>
        </p:nvPicPr>
        <p:blipFill rotWithShape="1">
          <a:blip r:embed="rId4"/>
          <a:srcRect r="14920" b="-1"/>
          <a:stretch/>
        </p:blipFill>
        <p:spPr>
          <a:xfrm>
            <a:off x="4203638" y="2937953"/>
            <a:ext cx="7988360" cy="3920047"/>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42026C-34A8-4A42-66EC-758268A70A2A}"/>
              </a:ext>
            </a:extLst>
          </p:cNvPr>
          <p:cNvSpPr>
            <a:spLocks noGrp="1"/>
          </p:cNvSpPr>
          <p:nvPr>
            <p:ph type="title"/>
          </p:nvPr>
        </p:nvSpPr>
        <p:spPr>
          <a:xfrm>
            <a:off x="804672" y="365125"/>
            <a:ext cx="5266155" cy="1325563"/>
          </a:xfrm>
        </p:spPr>
        <p:txBody>
          <a:bodyPr>
            <a:normAutofit/>
          </a:bodyPr>
          <a:lstStyle/>
          <a:p>
            <a:r>
              <a:rPr lang="en-GB" dirty="0"/>
              <a:t>HUD Blueprints</a:t>
            </a:r>
          </a:p>
        </p:txBody>
      </p:sp>
      <p:sp>
        <p:nvSpPr>
          <p:cNvPr id="3" name="Content Placeholder 2">
            <a:extLst>
              <a:ext uri="{FF2B5EF4-FFF2-40B4-BE49-F238E27FC236}">
                <a16:creationId xmlns:a16="http://schemas.microsoft.com/office/drawing/2014/main" id="{071FE98B-2273-D85B-96B4-EDC6EA69A87C}"/>
              </a:ext>
            </a:extLst>
          </p:cNvPr>
          <p:cNvSpPr>
            <a:spLocks noGrp="1"/>
          </p:cNvSpPr>
          <p:nvPr>
            <p:ph idx="1"/>
          </p:nvPr>
        </p:nvSpPr>
        <p:spPr>
          <a:xfrm>
            <a:off x="804672" y="2022601"/>
            <a:ext cx="3941499" cy="4154361"/>
          </a:xfrm>
        </p:spPr>
        <p:txBody>
          <a:bodyPr>
            <a:normAutofit/>
          </a:bodyPr>
          <a:lstStyle/>
          <a:p>
            <a:endParaRPr lang="en-GB" sz="2000" dirty="0"/>
          </a:p>
          <a:p>
            <a:endParaRPr lang="en-GB" sz="2000" dirty="0"/>
          </a:p>
          <a:p>
            <a:r>
              <a:rPr lang="en-GB" sz="2000" dirty="0"/>
              <a:t>Controls the Main Menu</a:t>
            </a:r>
          </a:p>
          <a:p>
            <a:endParaRPr lang="en-GB" sz="2000" dirty="0"/>
          </a:p>
          <a:p>
            <a:r>
              <a:rPr lang="en-GB" sz="2000" dirty="0"/>
              <a:t>Controls How the game acts on victory or failure</a:t>
            </a:r>
          </a:p>
          <a:p>
            <a:endParaRPr lang="en-GB" sz="2000" dirty="0"/>
          </a:p>
          <a:p>
            <a:endParaRPr lang="en-GB" sz="2000" dirty="0"/>
          </a:p>
        </p:txBody>
      </p:sp>
    </p:spTree>
    <p:extLst>
      <p:ext uri="{BB962C8B-B14F-4D97-AF65-F5344CB8AC3E}">
        <p14:creationId xmlns:p14="http://schemas.microsoft.com/office/powerpoint/2010/main" val="425149650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DAE37FB3-AA39-4B20-11B4-E0EC11974A96}"/>
              </a:ext>
            </a:extLst>
          </p:cNvPr>
          <p:cNvPicPr>
            <a:picLocks noChangeAspect="1"/>
          </p:cNvPicPr>
          <p:nvPr/>
        </p:nvPicPr>
        <p:blipFill rotWithShape="1">
          <a:blip r:embed="rId3"/>
          <a:srcRect t="143" r="14536" b="5135"/>
          <a:stretch/>
        </p:blipFill>
        <p:spPr>
          <a:xfrm>
            <a:off x="7611402" y="3709987"/>
            <a:ext cx="4580597" cy="3152775"/>
          </a:xfrm>
          <a:prstGeom prst="rect">
            <a:avLst/>
          </a:prstGeom>
        </p:spPr>
      </p:pic>
      <p:pic>
        <p:nvPicPr>
          <p:cNvPr id="13" name="Picture 12">
            <a:extLst>
              <a:ext uri="{FF2B5EF4-FFF2-40B4-BE49-F238E27FC236}">
                <a16:creationId xmlns:a16="http://schemas.microsoft.com/office/drawing/2014/main" id="{BA7271CA-C3D3-9D3E-8F98-5291EF57B5BA}"/>
              </a:ext>
            </a:extLst>
          </p:cNvPr>
          <p:cNvPicPr>
            <a:picLocks noChangeAspect="1"/>
          </p:cNvPicPr>
          <p:nvPr/>
        </p:nvPicPr>
        <p:blipFill>
          <a:blip r:embed="rId4"/>
          <a:stretch>
            <a:fillRect/>
          </a:stretch>
        </p:blipFill>
        <p:spPr>
          <a:xfrm>
            <a:off x="2290540" y="3705225"/>
            <a:ext cx="5680838" cy="3152774"/>
          </a:xfrm>
          <a:prstGeom prst="rect">
            <a:avLst/>
          </a:prstGeom>
        </p:spPr>
      </p:pic>
      <p:pic>
        <p:nvPicPr>
          <p:cNvPr id="7" name="Picture 6">
            <a:extLst>
              <a:ext uri="{FF2B5EF4-FFF2-40B4-BE49-F238E27FC236}">
                <a16:creationId xmlns:a16="http://schemas.microsoft.com/office/drawing/2014/main" id="{1BA92C11-BED0-96AD-66A8-C87D673AECAB}"/>
              </a:ext>
            </a:extLst>
          </p:cNvPr>
          <p:cNvPicPr>
            <a:picLocks noChangeAspect="1"/>
          </p:cNvPicPr>
          <p:nvPr/>
        </p:nvPicPr>
        <p:blipFill rotWithShape="1">
          <a:blip r:embed="rId5"/>
          <a:srcRect t="11941"/>
          <a:stretch/>
        </p:blipFill>
        <p:spPr>
          <a:xfrm>
            <a:off x="5286375" y="1"/>
            <a:ext cx="6905625" cy="3705224"/>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42026C-34A8-4A42-66EC-758268A70A2A}"/>
              </a:ext>
            </a:extLst>
          </p:cNvPr>
          <p:cNvSpPr>
            <a:spLocks noGrp="1"/>
          </p:cNvSpPr>
          <p:nvPr>
            <p:ph type="title"/>
          </p:nvPr>
        </p:nvSpPr>
        <p:spPr>
          <a:xfrm>
            <a:off x="804672" y="365125"/>
            <a:ext cx="5266155" cy="1325563"/>
          </a:xfrm>
        </p:spPr>
        <p:txBody>
          <a:bodyPr>
            <a:normAutofit/>
          </a:bodyPr>
          <a:lstStyle/>
          <a:p>
            <a:r>
              <a:rPr lang="en-GB" dirty="0"/>
              <a:t>Map</a:t>
            </a:r>
          </a:p>
        </p:txBody>
      </p:sp>
      <p:sp>
        <p:nvSpPr>
          <p:cNvPr id="3" name="Content Placeholder 2">
            <a:extLst>
              <a:ext uri="{FF2B5EF4-FFF2-40B4-BE49-F238E27FC236}">
                <a16:creationId xmlns:a16="http://schemas.microsoft.com/office/drawing/2014/main" id="{071FE98B-2273-D85B-96B4-EDC6EA69A87C}"/>
              </a:ext>
            </a:extLst>
          </p:cNvPr>
          <p:cNvSpPr>
            <a:spLocks noGrp="1"/>
          </p:cNvSpPr>
          <p:nvPr>
            <p:ph idx="1"/>
          </p:nvPr>
        </p:nvSpPr>
        <p:spPr>
          <a:xfrm>
            <a:off x="804672" y="2022601"/>
            <a:ext cx="3941499" cy="4154361"/>
          </a:xfrm>
        </p:spPr>
        <p:txBody>
          <a:bodyPr>
            <a:normAutofit/>
          </a:bodyPr>
          <a:lstStyle/>
          <a:p>
            <a:r>
              <a:rPr lang="en-GB" sz="2000" dirty="0"/>
              <a:t>4 houses</a:t>
            </a:r>
          </a:p>
          <a:p>
            <a:endParaRPr lang="en-GB" sz="2000" dirty="0"/>
          </a:p>
          <a:p>
            <a:r>
              <a:rPr lang="en-GB" sz="2000" dirty="0"/>
              <a:t>Each House is slightly different</a:t>
            </a:r>
          </a:p>
          <a:p>
            <a:endParaRPr lang="en-GB" sz="2000" dirty="0"/>
          </a:p>
          <a:p>
            <a:r>
              <a:rPr lang="en-GB" sz="2000" dirty="0"/>
              <a:t>Road in the centre</a:t>
            </a:r>
          </a:p>
          <a:p>
            <a:endParaRPr lang="en-GB" sz="2000" dirty="0"/>
          </a:p>
          <a:p>
            <a:r>
              <a:rPr lang="en-GB" sz="2000" dirty="0"/>
              <a:t>Houses have interiors</a:t>
            </a:r>
          </a:p>
        </p:txBody>
      </p:sp>
    </p:spTree>
    <p:extLst>
      <p:ext uri="{BB962C8B-B14F-4D97-AF65-F5344CB8AC3E}">
        <p14:creationId xmlns:p14="http://schemas.microsoft.com/office/powerpoint/2010/main" val="3083759614"/>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CC529ED0-D191-687A-DE80-41FEC598CD92}"/>
              </a:ext>
            </a:extLst>
          </p:cNvPr>
          <p:cNvPicPr>
            <a:picLocks noChangeAspect="1"/>
          </p:cNvPicPr>
          <p:nvPr/>
        </p:nvPicPr>
        <p:blipFill>
          <a:blip r:embed="rId3"/>
          <a:stretch>
            <a:fillRect/>
          </a:stretch>
        </p:blipFill>
        <p:spPr>
          <a:xfrm>
            <a:off x="6257925" y="0"/>
            <a:ext cx="5934074" cy="2838450"/>
          </a:xfrm>
          <a:prstGeom prst="rect">
            <a:avLst/>
          </a:prstGeom>
        </p:spPr>
      </p:pic>
      <p:pic>
        <p:nvPicPr>
          <p:cNvPr id="7" name="Picture 6">
            <a:extLst>
              <a:ext uri="{FF2B5EF4-FFF2-40B4-BE49-F238E27FC236}">
                <a16:creationId xmlns:a16="http://schemas.microsoft.com/office/drawing/2014/main" id="{5742460D-4914-C0E1-6E75-33A38DD69F96}"/>
              </a:ext>
            </a:extLst>
          </p:cNvPr>
          <p:cNvPicPr>
            <a:picLocks noChangeAspect="1"/>
          </p:cNvPicPr>
          <p:nvPr/>
        </p:nvPicPr>
        <p:blipFill>
          <a:blip r:embed="rId4"/>
          <a:stretch>
            <a:fillRect/>
          </a:stretch>
        </p:blipFill>
        <p:spPr>
          <a:xfrm>
            <a:off x="4257674" y="2515529"/>
            <a:ext cx="7934325" cy="4342472"/>
          </a:xfrm>
          <a:prstGeom prst="rect">
            <a:avLst/>
          </a:prstGeom>
        </p:spPr>
      </p:pic>
      <p:sp>
        <p:nvSpPr>
          <p:cNvPr id="10" name="Freeform: Shape 9">
            <a:extLst>
              <a:ext uri="{FF2B5EF4-FFF2-40B4-BE49-F238E27FC236}">
                <a16:creationId xmlns:a16="http://schemas.microsoft.com/office/drawing/2014/main" id="{8F23F8A3-8FD7-4779-8323-FDC26BE998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859800" cy="6858478"/>
          </a:xfrm>
          <a:custGeom>
            <a:avLst/>
            <a:gdLst>
              <a:gd name="connsiteX0" fmla="*/ 7859800 w 7859800"/>
              <a:gd name="connsiteY0" fmla="*/ 6858478 h 6858478"/>
              <a:gd name="connsiteX1" fmla="*/ 435245 w 7859800"/>
              <a:gd name="connsiteY1" fmla="*/ 6858478 h 6858478"/>
              <a:gd name="connsiteX2" fmla="*/ 435505 w 7859800"/>
              <a:gd name="connsiteY2" fmla="*/ 6857916 h 6858478"/>
              <a:gd name="connsiteX3" fmla="*/ 0 w 7859800"/>
              <a:gd name="connsiteY3" fmla="*/ 6857916 h 6858478"/>
              <a:gd name="connsiteX4" fmla="*/ 0 w 7859800"/>
              <a:gd name="connsiteY4" fmla="*/ 0 h 6858478"/>
              <a:gd name="connsiteX5" fmla="*/ 3611620 w 7859800"/>
              <a:gd name="connsiteY5" fmla="*/ 0 h 6858478"/>
              <a:gd name="connsiteX6" fmla="*/ 4677848 w 7859800"/>
              <a:gd name="connsiteY6" fmla="*/ 0 h 6858478"/>
              <a:gd name="connsiteX7" fmla="*/ 4683425 w 7859800"/>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59800" h="6858478">
                <a:moveTo>
                  <a:pt x="7859800" y="6858478"/>
                </a:moveTo>
                <a:lnTo>
                  <a:pt x="435245" y="6858478"/>
                </a:lnTo>
                <a:lnTo>
                  <a:pt x="435505" y="6857916"/>
                </a:lnTo>
                <a:lnTo>
                  <a:pt x="0" y="6857916"/>
                </a:lnTo>
                <a:lnTo>
                  <a:pt x="0" y="0"/>
                </a:lnTo>
                <a:lnTo>
                  <a:pt x="3611620" y="0"/>
                </a:lnTo>
                <a:lnTo>
                  <a:pt x="4677848" y="0"/>
                </a:lnTo>
                <a:lnTo>
                  <a:pt x="4683425"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F605C4CC-A25C-416F-8333-7CB7DC97D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7431174" cy="6858478"/>
          </a:xfrm>
          <a:custGeom>
            <a:avLst/>
            <a:gdLst>
              <a:gd name="connsiteX0" fmla="*/ 7431174 w 7431174"/>
              <a:gd name="connsiteY0" fmla="*/ 6858478 h 6858478"/>
              <a:gd name="connsiteX1" fmla="*/ 6619 w 7431174"/>
              <a:gd name="connsiteY1" fmla="*/ 6858478 h 6858478"/>
              <a:gd name="connsiteX2" fmla="*/ 6879 w 7431174"/>
              <a:gd name="connsiteY2" fmla="*/ 6857916 h 6858478"/>
              <a:gd name="connsiteX3" fmla="*/ 0 w 7431174"/>
              <a:gd name="connsiteY3" fmla="*/ 6857916 h 6858478"/>
              <a:gd name="connsiteX4" fmla="*/ 0 w 7431174"/>
              <a:gd name="connsiteY4" fmla="*/ 0 h 6858478"/>
              <a:gd name="connsiteX5" fmla="*/ 3182994 w 7431174"/>
              <a:gd name="connsiteY5" fmla="*/ 0 h 6858478"/>
              <a:gd name="connsiteX6" fmla="*/ 4249222 w 7431174"/>
              <a:gd name="connsiteY6" fmla="*/ 0 h 6858478"/>
              <a:gd name="connsiteX7" fmla="*/ 4254799 w 7431174"/>
              <a:gd name="connsiteY7"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431174" h="6858478">
                <a:moveTo>
                  <a:pt x="7431174" y="6858478"/>
                </a:moveTo>
                <a:lnTo>
                  <a:pt x="6619" y="6858478"/>
                </a:lnTo>
                <a:lnTo>
                  <a:pt x="6879" y="6857916"/>
                </a:lnTo>
                <a:lnTo>
                  <a:pt x="0" y="6857916"/>
                </a:lnTo>
                <a:lnTo>
                  <a:pt x="0" y="0"/>
                </a:lnTo>
                <a:lnTo>
                  <a:pt x="3182994" y="0"/>
                </a:lnTo>
                <a:lnTo>
                  <a:pt x="4249222" y="0"/>
                </a:lnTo>
                <a:lnTo>
                  <a:pt x="4254799"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242026C-34A8-4A42-66EC-758268A70A2A}"/>
              </a:ext>
            </a:extLst>
          </p:cNvPr>
          <p:cNvSpPr>
            <a:spLocks noGrp="1"/>
          </p:cNvSpPr>
          <p:nvPr>
            <p:ph type="title"/>
          </p:nvPr>
        </p:nvSpPr>
        <p:spPr>
          <a:xfrm>
            <a:off x="804672" y="365125"/>
            <a:ext cx="5266155" cy="1325563"/>
          </a:xfrm>
        </p:spPr>
        <p:txBody>
          <a:bodyPr>
            <a:normAutofit/>
          </a:bodyPr>
          <a:lstStyle/>
          <a:p>
            <a:r>
              <a:rPr lang="en-GB" dirty="0" err="1"/>
              <a:t>Misc</a:t>
            </a:r>
            <a:r>
              <a:rPr lang="en-GB" dirty="0"/>
              <a:t> Map Things</a:t>
            </a:r>
          </a:p>
        </p:txBody>
      </p:sp>
      <p:sp>
        <p:nvSpPr>
          <p:cNvPr id="3" name="Content Placeholder 2">
            <a:extLst>
              <a:ext uri="{FF2B5EF4-FFF2-40B4-BE49-F238E27FC236}">
                <a16:creationId xmlns:a16="http://schemas.microsoft.com/office/drawing/2014/main" id="{071FE98B-2273-D85B-96B4-EDC6EA69A87C}"/>
              </a:ext>
            </a:extLst>
          </p:cNvPr>
          <p:cNvSpPr>
            <a:spLocks noGrp="1"/>
          </p:cNvSpPr>
          <p:nvPr>
            <p:ph idx="1"/>
          </p:nvPr>
        </p:nvSpPr>
        <p:spPr>
          <a:xfrm>
            <a:off x="804672" y="2022601"/>
            <a:ext cx="3941499" cy="4154361"/>
          </a:xfrm>
        </p:spPr>
        <p:txBody>
          <a:bodyPr>
            <a:normAutofit/>
          </a:bodyPr>
          <a:lstStyle/>
          <a:p>
            <a:endParaRPr lang="en-GB" sz="2000" dirty="0"/>
          </a:p>
          <a:p>
            <a:endParaRPr lang="en-GB" sz="2000" dirty="0"/>
          </a:p>
          <a:p>
            <a:r>
              <a:rPr lang="en-GB" sz="2000" dirty="0"/>
              <a:t>Cars are on the road</a:t>
            </a:r>
          </a:p>
          <a:p>
            <a:endParaRPr lang="en-GB" sz="2000" dirty="0"/>
          </a:p>
          <a:p>
            <a:r>
              <a:rPr lang="en-GB" sz="2000" dirty="0"/>
              <a:t>Most objects on the map are destructible</a:t>
            </a:r>
          </a:p>
        </p:txBody>
      </p:sp>
    </p:spTree>
    <p:extLst>
      <p:ext uri="{BB962C8B-B14F-4D97-AF65-F5344CB8AC3E}">
        <p14:creationId xmlns:p14="http://schemas.microsoft.com/office/powerpoint/2010/main" val="789623840"/>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B601ECBA-88C4-63D4-87AA-28A3E8FADD03}"/>
              </a:ext>
            </a:extLst>
          </p:cNvPr>
          <p:cNvPicPr>
            <a:picLocks noGrp="1" noChangeAspect="1" noChangeArrowheads="1"/>
          </p:cNvPicPr>
          <p:nvPr>
            <p:ph idx="1"/>
          </p:nvPr>
        </p:nvPicPr>
        <p:blipFill rotWithShape="1">
          <a:blip r:embed="rId3">
            <a:extLst>
              <a:ext uri="{28A0092B-C50C-407E-A947-70E740481C1C}">
                <a14:useLocalDpi xmlns:a14="http://schemas.microsoft.com/office/drawing/2010/main" val="0"/>
              </a:ext>
            </a:extLst>
          </a:blip>
          <a:srcRect t="1600" r="14159" b="7491"/>
          <a:stretch/>
        </p:blipFill>
        <p:spPr bwMode="auto">
          <a:xfrm>
            <a:off x="2562726" y="1"/>
            <a:ext cx="9629274" cy="6857999"/>
          </a:xfrm>
          <a:prstGeom prst="rect">
            <a:avLst/>
          </a:prstGeom>
          <a:noFill/>
          <a:extLst>
            <a:ext uri="{909E8E84-426E-40DD-AFC4-6F175D3DCCD1}">
              <a14:hiddenFill xmlns:a14="http://schemas.microsoft.com/office/drawing/2010/main">
                <a:solidFill>
                  <a:srgbClr val="FFFFFF"/>
                </a:solidFill>
              </a14:hiddenFill>
            </a:ext>
          </a:extLst>
        </p:spPr>
      </p:pic>
      <p:sp>
        <p:nvSpPr>
          <p:cNvPr id="135" name="Freeform: Shape 134">
            <a:extLst>
              <a:ext uri="{FF2B5EF4-FFF2-40B4-BE49-F238E27FC236}">
                <a16:creationId xmlns:a16="http://schemas.microsoft.com/office/drawing/2014/main" id="{D928DD85-BB99-450D-A702-2683E02962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478"/>
            <a:ext cx="6754318" cy="6858478"/>
          </a:xfrm>
          <a:custGeom>
            <a:avLst/>
            <a:gdLst>
              <a:gd name="connsiteX0" fmla="*/ 0 w 6754318"/>
              <a:gd name="connsiteY0" fmla="*/ 6858478 h 6858478"/>
              <a:gd name="connsiteX1" fmla="*/ 6754318 w 6754318"/>
              <a:gd name="connsiteY1" fmla="*/ 6858478 h 6858478"/>
              <a:gd name="connsiteX2" fmla="*/ 3577943 w 6754318"/>
              <a:gd name="connsiteY2" fmla="*/ 0 h 6858478"/>
              <a:gd name="connsiteX3" fmla="*/ 3572366 w 6754318"/>
              <a:gd name="connsiteY3" fmla="*/ 0 h 6858478"/>
              <a:gd name="connsiteX4" fmla="*/ 2506138 w 6754318"/>
              <a:gd name="connsiteY4" fmla="*/ 0 h 6858478"/>
              <a:gd name="connsiteX5" fmla="*/ 0 w 6754318"/>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54318" h="6858478">
                <a:moveTo>
                  <a:pt x="0" y="6858478"/>
                </a:moveTo>
                <a:lnTo>
                  <a:pt x="6754318" y="6858478"/>
                </a:lnTo>
                <a:lnTo>
                  <a:pt x="3577943" y="0"/>
                </a:lnTo>
                <a:lnTo>
                  <a:pt x="3572366" y="0"/>
                </a:lnTo>
                <a:lnTo>
                  <a:pt x="2506138" y="0"/>
                </a:lnTo>
                <a:lnTo>
                  <a:pt x="0" y="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37" name="Freeform: Shape 136">
            <a:extLst>
              <a:ext uri="{FF2B5EF4-FFF2-40B4-BE49-F238E27FC236}">
                <a16:creationId xmlns:a16="http://schemas.microsoft.com/office/drawing/2014/main" id="{240E5BD2-4019-4012-A1AA-628900E659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478"/>
            <a:ext cx="5953780" cy="6858478"/>
          </a:xfrm>
          <a:custGeom>
            <a:avLst/>
            <a:gdLst>
              <a:gd name="connsiteX0" fmla="*/ 0 w 5953780"/>
              <a:gd name="connsiteY0" fmla="*/ 6858478 h 6858478"/>
              <a:gd name="connsiteX1" fmla="*/ 5953780 w 5953780"/>
              <a:gd name="connsiteY1" fmla="*/ 6858478 h 6858478"/>
              <a:gd name="connsiteX2" fmla="*/ 2777405 w 5953780"/>
              <a:gd name="connsiteY2" fmla="*/ 0 h 6858478"/>
              <a:gd name="connsiteX3" fmla="*/ 2771828 w 5953780"/>
              <a:gd name="connsiteY3" fmla="*/ 0 h 6858478"/>
              <a:gd name="connsiteX4" fmla="*/ 1705600 w 5953780"/>
              <a:gd name="connsiteY4" fmla="*/ 0 h 6858478"/>
              <a:gd name="connsiteX5" fmla="*/ 0 w 5953780"/>
              <a:gd name="connsiteY5" fmla="*/ 0 h 685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53780" h="6858478">
                <a:moveTo>
                  <a:pt x="0" y="6858478"/>
                </a:moveTo>
                <a:lnTo>
                  <a:pt x="5953780" y="6858478"/>
                </a:lnTo>
                <a:lnTo>
                  <a:pt x="2777405" y="0"/>
                </a:lnTo>
                <a:lnTo>
                  <a:pt x="2771828" y="0"/>
                </a:lnTo>
                <a:lnTo>
                  <a:pt x="1705600" y="0"/>
                </a:lnTo>
                <a:lnTo>
                  <a:pt x="0" y="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927E5C7-3B43-8724-4EA6-5D1AB0458103}"/>
              </a:ext>
            </a:extLst>
          </p:cNvPr>
          <p:cNvSpPr>
            <a:spLocks noGrp="1"/>
          </p:cNvSpPr>
          <p:nvPr>
            <p:ph type="title"/>
          </p:nvPr>
        </p:nvSpPr>
        <p:spPr>
          <a:xfrm>
            <a:off x="535202" y="1494531"/>
            <a:ext cx="3879232" cy="2248122"/>
          </a:xfrm>
        </p:spPr>
        <p:txBody>
          <a:bodyPr vert="horz" lIns="91440" tIns="45720" rIns="91440" bIns="45720" rtlCol="0" anchor="b">
            <a:normAutofit/>
          </a:bodyPr>
          <a:lstStyle/>
          <a:p>
            <a:r>
              <a:rPr lang="en-US" sz="5400" dirty="0"/>
              <a:t>Teamwork</a:t>
            </a:r>
          </a:p>
        </p:txBody>
      </p:sp>
    </p:spTree>
    <p:extLst>
      <p:ext uri="{BB962C8B-B14F-4D97-AF65-F5344CB8AC3E}">
        <p14:creationId xmlns:p14="http://schemas.microsoft.com/office/powerpoint/2010/main" val="2650940162"/>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344</TotalTime>
  <Words>953</Words>
  <Application>Microsoft Office PowerPoint</Application>
  <PresentationFormat>Widescreen</PresentationFormat>
  <Paragraphs>84</Paragraphs>
  <Slides>9</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Cfat</vt:lpstr>
      <vt:lpstr>Character</vt:lpstr>
      <vt:lpstr>Items</vt:lpstr>
      <vt:lpstr>Timer</vt:lpstr>
      <vt:lpstr>HUD</vt:lpstr>
      <vt:lpstr>HUD Blueprints</vt:lpstr>
      <vt:lpstr>Map</vt:lpstr>
      <vt:lpstr>Misc Map Things</vt:lpstr>
      <vt:lpstr>Teamwork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Cfat</dc:title>
  <dc:creator>Thomas Nurse (2004043)</dc:creator>
  <cp:lastModifiedBy>Thomas Nurse (2004043)</cp:lastModifiedBy>
  <cp:revision>7</cp:revision>
  <dcterms:created xsi:type="dcterms:W3CDTF">2022-05-12T13:08:28Z</dcterms:created>
  <dcterms:modified xsi:type="dcterms:W3CDTF">2022-05-12T18:59:34Z</dcterms:modified>
</cp:coreProperties>
</file>