
<file path=[Content_Types].xml><?xml version="1.0" encoding="utf-8"?>
<Types xmlns="http://schemas.openxmlformats.org/package/2006/content-types">
  <Default Extension="png" ContentType="image/png"/>
  <Default Extension="m4a" ContentType="audio/mp4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78E8-F5B2-47BF-8041-A6614A1962D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FF5CA-665C-4F5B-9F88-AC09779F0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03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78E8-F5B2-47BF-8041-A6614A1962D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FF5CA-665C-4F5B-9F88-AC09779F0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495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78E8-F5B2-47BF-8041-A6614A1962D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FF5CA-665C-4F5B-9F88-AC09779F0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636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78E8-F5B2-47BF-8041-A6614A1962D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FF5CA-665C-4F5B-9F88-AC09779F0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194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78E8-F5B2-47BF-8041-A6614A1962D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FF5CA-665C-4F5B-9F88-AC09779F0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809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78E8-F5B2-47BF-8041-A6614A1962D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FF5CA-665C-4F5B-9F88-AC09779F0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361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78E8-F5B2-47BF-8041-A6614A1962D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FF5CA-665C-4F5B-9F88-AC09779F0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334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78E8-F5B2-47BF-8041-A6614A1962D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FF5CA-665C-4F5B-9F88-AC09779F0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164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78E8-F5B2-47BF-8041-A6614A1962D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FF5CA-665C-4F5B-9F88-AC09779F0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197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78E8-F5B2-47BF-8041-A6614A1962D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FF5CA-665C-4F5B-9F88-AC09779F0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779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E78E8-F5B2-47BF-8041-A6614A1962D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FF5CA-665C-4F5B-9F88-AC09779F0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571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E78E8-F5B2-47BF-8041-A6614A1962D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8FF5CA-665C-4F5B-9F88-AC09779F0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514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Plan - Contact Hours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9403" y="1993797"/>
            <a:ext cx="8409904" cy="4069378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370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2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Teaching Plan - Contact Hours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Plan - Contact Hours</dc:title>
  <dc:creator>Kathryn Flynn</dc:creator>
  <cp:lastModifiedBy>Kathryn Flynn</cp:lastModifiedBy>
  <cp:revision>1</cp:revision>
  <dcterms:created xsi:type="dcterms:W3CDTF">2020-04-21T00:23:01Z</dcterms:created>
  <dcterms:modified xsi:type="dcterms:W3CDTF">2020-04-21T00:23:50Z</dcterms:modified>
</cp:coreProperties>
</file>