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60" r:id="rId4"/>
    <p:sldId id="261" r:id="rId5"/>
    <p:sldId id="268" r:id="rId6"/>
    <p:sldId id="262" r:id="rId7"/>
    <p:sldId id="263" r:id="rId8"/>
    <p:sldId id="264" r:id="rId9"/>
    <p:sldId id="269" r:id="rId10"/>
    <p:sldId id="258" r:id="rId11"/>
    <p:sldId id="270" r:id="rId12"/>
    <p:sldId id="265" r:id="rId13"/>
    <p:sldId id="266" r:id="rId14"/>
    <p:sldId id="26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49C68AA-210B-D445-B575-37746A6EE981}" v="1325" dt="2021-11-28T14:30:43.8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les Maxwell (1814419)" userId="16e52802-a4df-4ced-a935-b3ede6eebf97" providerId="ADAL" clId="{43D47625-5D05-FF4B-A220-846D8BFB1898}"/>
    <pc:docChg chg="undo custSel modSld modMainMaster">
      <pc:chgData name="Charles Maxwell (1814419)" userId="16e52802-a4df-4ced-a935-b3ede6eebf97" providerId="ADAL" clId="{43D47625-5D05-FF4B-A220-846D8BFB1898}" dt="2021-11-29T05:02:46.219" v="914" actId="20577"/>
      <pc:docMkLst>
        <pc:docMk/>
      </pc:docMkLst>
      <pc:sldChg chg="addSp delSp modSp mod modTransition setBg">
        <pc:chgData name="Charles Maxwell (1814419)" userId="16e52802-a4df-4ced-a935-b3ede6eebf97" providerId="ADAL" clId="{43D47625-5D05-FF4B-A220-846D8BFB1898}" dt="2021-11-28T14:48:34.381" v="796"/>
        <pc:sldMkLst>
          <pc:docMk/>
          <pc:sldMk cId="3330512041" sldId="256"/>
        </pc:sldMkLst>
        <pc:spChg chg="mod">
          <ac:chgData name="Charles Maxwell (1814419)" userId="16e52802-a4df-4ced-a935-b3ede6eebf97" providerId="ADAL" clId="{43D47625-5D05-FF4B-A220-846D8BFB1898}" dt="2021-11-28T14:45:34.808" v="793" actId="26606"/>
          <ac:spMkLst>
            <pc:docMk/>
            <pc:sldMk cId="3330512041" sldId="256"/>
            <ac:spMk id="2" creationId="{496CB43D-1060-1840-A24D-CB257E17609B}"/>
          </ac:spMkLst>
        </pc:spChg>
        <pc:spChg chg="mod">
          <ac:chgData name="Charles Maxwell (1814419)" userId="16e52802-a4df-4ced-a935-b3ede6eebf97" providerId="ADAL" clId="{43D47625-5D05-FF4B-A220-846D8BFB1898}" dt="2021-11-28T14:46:04.212" v="794" actId="255"/>
          <ac:spMkLst>
            <pc:docMk/>
            <pc:sldMk cId="3330512041" sldId="256"/>
            <ac:spMk id="3" creationId="{32554712-6906-954D-AB8D-E9925911D096}"/>
          </ac:spMkLst>
        </pc:spChg>
        <pc:spChg chg="add del">
          <ac:chgData name="Charles Maxwell (1814419)" userId="16e52802-a4df-4ced-a935-b3ede6eebf97" providerId="ADAL" clId="{43D47625-5D05-FF4B-A220-846D8BFB1898}" dt="2021-11-28T14:42:54.262" v="791" actId="26606"/>
          <ac:spMkLst>
            <pc:docMk/>
            <pc:sldMk cId="3330512041" sldId="256"/>
            <ac:spMk id="9" creationId="{665DBBEF-238B-476B-96AB-8AAC3224ECEA}"/>
          </ac:spMkLst>
        </pc:spChg>
        <pc:spChg chg="add del">
          <ac:chgData name="Charles Maxwell (1814419)" userId="16e52802-a4df-4ced-a935-b3ede6eebf97" providerId="ADAL" clId="{43D47625-5D05-FF4B-A220-846D8BFB1898}" dt="2021-11-28T14:42:54.262" v="791" actId="26606"/>
          <ac:spMkLst>
            <pc:docMk/>
            <pc:sldMk cId="3330512041" sldId="256"/>
            <ac:spMk id="11" creationId="{3FCFB1DE-0B7E-48CC-BA90-B2AB0889F9D6}"/>
          </ac:spMkLst>
        </pc:spChg>
        <pc:spChg chg="add del">
          <ac:chgData name="Charles Maxwell (1814419)" userId="16e52802-a4df-4ced-a935-b3ede6eebf97" providerId="ADAL" clId="{43D47625-5D05-FF4B-A220-846D8BFB1898}" dt="2021-11-28T14:45:34.808" v="793" actId="26606"/>
          <ac:spMkLst>
            <pc:docMk/>
            <pc:sldMk cId="3330512041" sldId="256"/>
            <ac:spMk id="13" creationId="{FB5B0058-AF13-4859-B429-4EDDE2A26F7F}"/>
          </ac:spMkLst>
        </pc:spChg>
        <pc:spChg chg="add del">
          <ac:chgData name="Charles Maxwell (1814419)" userId="16e52802-a4df-4ced-a935-b3ede6eebf97" providerId="ADAL" clId="{43D47625-5D05-FF4B-A220-846D8BFB1898}" dt="2021-11-28T14:45:34.808" v="793" actId="26606"/>
          <ac:spMkLst>
            <pc:docMk/>
            <pc:sldMk cId="3330512041" sldId="256"/>
            <ac:spMk id="14" creationId="{D84C2E9E-0B5D-4B5F-9A1F-70EBDCE39034}"/>
          </ac:spMkLst>
        </pc:spChg>
        <pc:picChg chg="mod">
          <ac:chgData name="Charles Maxwell (1814419)" userId="16e52802-a4df-4ced-a935-b3ede6eebf97" providerId="ADAL" clId="{43D47625-5D05-FF4B-A220-846D8BFB1898}" dt="2021-11-28T14:45:34.808" v="793" actId="26606"/>
          <ac:picMkLst>
            <pc:docMk/>
            <pc:sldMk cId="3330512041" sldId="256"/>
            <ac:picMk id="4" creationId="{094669C5-8B8F-6848-AB78-34A01D0B88F3}"/>
          </ac:picMkLst>
        </pc:picChg>
      </pc:sldChg>
      <pc:sldChg chg="modTransition">
        <pc:chgData name="Charles Maxwell (1814419)" userId="16e52802-a4df-4ced-a935-b3ede6eebf97" providerId="ADAL" clId="{43D47625-5D05-FF4B-A220-846D8BFB1898}" dt="2021-11-28T14:48:34.381" v="796"/>
        <pc:sldMkLst>
          <pc:docMk/>
          <pc:sldMk cId="1894319689" sldId="257"/>
        </pc:sldMkLst>
      </pc:sldChg>
      <pc:sldChg chg="modSp mod modTransition">
        <pc:chgData name="Charles Maxwell (1814419)" userId="16e52802-a4df-4ced-a935-b3ede6eebf97" providerId="ADAL" clId="{43D47625-5D05-FF4B-A220-846D8BFB1898}" dt="2021-11-28T14:48:34.381" v="796"/>
        <pc:sldMkLst>
          <pc:docMk/>
          <pc:sldMk cId="13107927" sldId="258"/>
        </pc:sldMkLst>
        <pc:spChg chg="mod">
          <ac:chgData name="Charles Maxwell (1814419)" userId="16e52802-a4df-4ced-a935-b3ede6eebf97" providerId="ADAL" clId="{43D47625-5D05-FF4B-A220-846D8BFB1898}" dt="2021-11-23T17:59:30.838" v="645" actId="20577"/>
          <ac:spMkLst>
            <pc:docMk/>
            <pc:sldMk cId="13107927" sldId="258"/>
            <ac:spMk id="2" creationId="{B7F32D00-9270-DD4D-A00B-AFBF2F73D548}"/>
          </ac:spMkLst>
        </pc:spChg>
        <pc:spChg chg="mod">
          <ac:chgData name="Charles Maxwell (1814419)" userId="16e52802-a4df-4ced-a935-b3ede6eebf97" providerId="ADAL" clId="{43D47625-5D05-FF4B-A220-846D8BFB1898}" dt="2021-11-23T18:53:10.443" v="786" actId="20577"/>
          <ac:spMkLst>
            <pc:docMk/>
            <pc:sldMk cId="13107927" sldId="258"/>
            <ac:spMk id="3" creationId="{43A43A24-203E-1044-B776-902D2C80B0DC}"/>
          </ac:spMkLst>
        </pc:spChg>
      </pc:sldChg>
      <pc:sldChg chg="modSp mod modTransition">
        <pc:chgData name="Charles Maxwell (1814419)" userId="16e52802-a4df-4ced-a935-b3ede6eebf97" providerId="ADAL" clId="{43D47625-5D05-FF4B-A220-846D8BFB1898}" dt="2021-11-29T05:02:46.219" v="914" actId="20577"/>
        <pc:sldMkLst>
          <pc:docMk/>
          <pc:sldMk cId="1884424673" sldId="260"/>
        </pc:sldMkLst>
        <pc:spChg chg="mod">
          <ac:chgData name="Charles Maxwell (1814419)" userId="16e52802-a4df-4ced-a935-b3ede6eebf97" providerId="ADAL" clId="{43D47625-5D05-FF4B-A220-846D8BFB1898}" dt="2021-11-29T05:02:46.219" v="914" actId="20577"/>
          <ac:spMkLst>
            <pc:docMk/>
            <pc:sldMk cId="1884424673" sldId="260"/>
            <ac:spMk id="3" creationId="{84A00250-BE1D-314D-8383-E432AC0C6653}"/>
          </ac:spMkLst>
        </pc:spChg>
      </pc:sldChg>
      <pc:sldChg chg="modTransition">
        <pc:chgData name="Charles Maxwell (1814419)" userId="16e52802-a4df-4ced-a935-b3ede6eebf97" providerId="ADAL" clId="{43D47625-5D05-FF4B-A220-846D8BFB1898}" dt="2021-11-28T14:48:34.381" v="796"/>
        <pc:sldMkLst>
          <pc:docMk/>
          <pc:sldMk cId="1545020809" sldId="261"/>
        </pc:sldMkLst>
      </pc:sldChg>
      <pc:sldChg chg="modSp mod modTransition">
        <pc:chgData name="Charles Maxwell (1814419)" userId="16e52802-a4df-4ced-a935-b3ede6eebf97" providerId="ADAL" clId="{43D47625-5D05-FF4B-A220-846D8BFB1898}" dt="2021-11-28T14:48:34.381" v="796"/>
        <pc:sldMkLst>
          <pc:docMk/>
          <pc:sldMk cId="2224224325" sldId="262"/>
        </pc:sldMkLst>
        <pc:spChg chg="mod">
          <ac:chgData name="Charles Maxwell (1814419)" userId="16e52802-a4df-4ced-a935-b3ede6eebf97" providerId="ADAL" clId="{43D47625-5D05-FF4B-A220-846D8BFB1898}" dt="2021-11-23T17:40:07.352" v="519" actId="20577"/>
          <ac:spMkLst>
            <pc:docMk/>
            <pc:sldMk cId="2224224325" sldId="262"/>
            <ac:spMk id="3" creationId="{3CFA7356-87FB-FF4B-A393-19C7A854A50C}"/>
          </ac:spMkLst>
        </pc:spChg>
      </pc:sldChg>
      <pc:sldChg chg="modSp mod modTransition">
        <pc:chgData name="Charles Maxwell (1814419)" userId="16e52802-a4df-4ced-a935-b3ede6eebf97" providerId="ADAL" clId="{43D47625-5D05-FF4B-A220-846D8BFB1898}" dt="2021-11-28T14:48:34.381" v="796"/>
        <pc:sldMkLst>
          <pc:docMk/>
          <pc:sldMk cId="2041458470" sldId="263"/>
        </pc:sldMkLst>
        <pc:spChg chg="mod">
          <ac:chgData name="Charles Maxwell (1814419)" userId="16e52802-a4df-4ced-a935-b3ede6eebf97" providerId="ADAL" clId="{43D47625-5D05-FF4B-A220-846D8BFB1898}" dt="2021-11-23T17:50:10.841" v="546" actId="20577"/>
          <ac:spMkLst>
            <pc:docMk/>
            <pc:sldMk cId="2041458470" sldId="263"/>
            <ac:spMk id="2" creationId="{42B589E6-57B9-7147-82AD-81E47F246114}"/>
          </ac:spMkLst>
        </pc:spChg>
        <pc:spChg chg="mod">
          <ac:chgData name="Charles Maxwell (1814419)" userId="16e52802-a4df-4ced-a935-b3ede6eebf97" providerId="ADAL" clId="{43D47625-5D05-FF4B-A220-846D8BFB1898}" dt="2021-11-23T17:51:21.799" v="555" actId="20577"/>
          <ac:spMkLst>
            <pc:docMk/>
            <pc:sldMk cId="2041458470" sldId="263"/>
            <ac:spMk id="3" creationId="{90FC3432-3943-A84B-A37E-D440C47F499C}"/>
          </ac:spMkLst>
        </pc:spChg>
      </pc:sldChg>
      <pc:sldChg chg="modTransition">
        <pc:chgData name="Charles Maxwell (1814419)" userId="16e52802-a4df-4ced-a935-b3ede6eebf97" providerId="ADAL" clId="{43D47625-5D05-FF4B-A220-846D8BFB1898}" dt="2021-11-28T14:48:34.381" v="796"/>
        <pc:sldMkLst>
          <pc:docMk/>
          <pc:sldMk cId="2772224655" sldId="264"/>
        </pc:sldMkLst>
      </pc:sldChg>
      <pc:sldChg chg="modTransition">
        <pc:chgData name="Charles Maxwell (1814419)" userId="16e52802-a4df-4ced-a935-b3ede6eebf97" providerId="ADAL" clId="{43D47625-5D05-FF4B-A220-846D8BFB1898}" dt="2021-11-28T14:48:34.381" v="796"/>
        <pc:sldMkLst>
          <pc:docMk/>
          <pc:sldMk cId="3337100176" sldId="265"/>
        </pc:sldMkLst>
      </pc:sldChg>
      <pc:sldChg chg="addSp modSp mod modTransition setBg">
        <pc:chgData name="Charles Maxwell (1814419)" userId="16e52802-a4df-4ced-a935-b3ede6eebf97" providerId="ADAL" clId="{43D47625-5D05-FF4B-A220-846D8BFB1898}" dt="2021-11-28T19:53:20.945" v="828" actId="26606"/>
        <pc:sldMkLst>
          <pc:docMk/>
          <pc:sldMk cId="2754452502" sldId="266"/>
        </pc:sldMkLst>
        <pc:spChg chg="mod">
          <ac:chgData name="Charles Maxwell (1814419)" userId="16e52802-a4df-4ced-a935-b3ede6eebf97" providerId="ADAL" clId="{43D47625-5D05-FF4B-A220-846D8BFB1898}" dt="2021-11-28T19:53:20.945" v="828" actId="26606"/>
          <ac:spMkLst>
            <pc:docMk/>
            <pc:sldMk cId="2754452502" sldId="266"/>
            <ac:spMk id="2" creationId="{92CDAC48-F604-E04E-9FF6-A2C2FF509F81}"/>
          </ac:spMkLst>
        </pc:spChg>
        <pc:spChg chg="mod">
          <ac:chgData name="Charles Maxwell (1814419)" userId="16e52802-a4df-4ced-a935-b3ede6eebf97" providerId="ADAL" clId="{43D47625-5D05-FF4B-A220-846D8BFB1898}" dt="2021-11-28T19:53:20.945" v="828" actId="26606"/>
          <ac:spMkLst>
            <pc:docMk/>
            <pc:sldMk cId="2754452502" sldId="266"/>
            <ac:spMk id="3" creationId="{26B6C236-F36D-4D40-B729-07B107D0E3BE}"/>
          </ac:spMkLst>
        </pc:spChg>
        <pc:picChg chg="add">
          <ac:chgData name="Charles Maxwell (1814419)" userId="16e52802-a4df-4ced-a935-b3ede6eebf97" providerId="ADAL" clId="{43D47625-5D05-FF4B-A220-846D8BFB1898}" dt="2021-11-28T19:53:20.945" v="828" actId="26606"/>
          <ac:picMkLst>
            <pc:docMk/>
            <pc:sldMk cId="2754452502" sldId="266"/>
            <ac:picMk id="5" creationId="{4856BEF1-B862-4AB1-A3F6-265927740CD7}"/>
          </ac:picMkLst>
        </pc:picChg>
        <pc:cxnChg chg="add">
          <ac:chgData name="Charles Maxwell (1814419)" userId="16e52802-a4df-4ced-a935-b3ede6eebf97" providerId="ADAL" clId="{43D47625-5D05-FF4B-A220-846D8BFB1898}" dt="2021-11-28T19:53:20.945" v="828" actId="26606"/>
          <ac:cxnSpMkLst>
            <pc:docMk/>
            <pc:sldMk cId="2754452502" sldId="266"/>
            <ac:cxnSpMk id="9" creationId="{A7F400EE-A8A5-48AF-B4D6-291B52C6F0B0}"/>
          </ac:cxnSpMkLst>
        </pc:cxnChg>
      </pc:sldChg>
      <pc:sldChg chg="addSp modSp mod modTransition setBg">
        <pc:chgData name="Charles Maxwell (1814419)" userId="16e52802-a4df-4ced-a935-b3ede6eebf97" providerId="ADAL" clId="{43D47625-5D05-FF4B-A220-846D8BFB1898}" dt="2021-11-28T19:55:37.420" v="832" actId="26606"/>
        <pc:sldMkLst>
          <pc:docMk/>
          <pc:sldMk cId="2256015825" sldId="267"/>
        </pc:sldMkLst>
        <pc:spChg chg="mod">
          <ac:chgData name="Charles Maxwell (1814419)" userId="16e52802-a4df-4ced-a935-b3ede6eebf97" providerId="ADAL" clId="{43D47625-5D05-FF4B-A220-846D8BFB1898}" dt="2021-11-28T19:55:37.420" v="832" actId="26606"/>
          <ac:spMkLst>
            <pc:docMk/>
            <pc:sldMk cId="2256015825" sldId="267"/>
            <ac:spMk id="2" creationId="{27964983-03EB-554F-B656-3EF6FC80102A}"/>
          </ac:spMkLst>
        </pc:spChg>
        <pc:spChg chg="mod">
          <ac:chgData name="Charles Maxwell (1814419)" userId="16e52802-a4df-4ced-a935-b3ede6eebf97" providerId="ADAL" clId="{43D47625-5D05-FF4B-A220-846D8BFB1898}" dt="2021-11-28T19:55:37.420" v="832" actId="26606"/>
          <ac:spMkLst>
            <pc:docMk/>
            <pc:sldMk cId="2256015825" sldId="267"/>
            <ac:spMk id="3" creationId="{6035A788-4055-C34E-8BD2-E7A24601C734}"/>
          </ac:spMkLst>
        </pc:spChg>
        <pc:spChg chg="add">
          <ac:chgData name="Charles Maxwell (1814419)" userId="16e52802-a4df-4ced-a935-b3ede6eebf97" providerId="ADAL" clId="{43D47625-5D05-FF4B-A220-846D8BFB1898}" dt="2021-11-28T19:55:37.420" v="832" actId="26606"/>
          <ac:spMkLst>
            <pc:docMk/>
            <pc:sldMk cId="2256015825" sldId="267"/>
            <ac:spMk id="8" creationId="{C2554CA6-288E-4202-BC52-2E5A8F0C0AED}"/>
          </ac:spMkLst>
        </pc:spChg>
        <pc:spChg chg="add">
          <ac:chgData name="Charles Maxwell (1814419)" userId="16e52802-a4df-4ced-a935-b3ede6eebf97" providerId="ADAL" clId="{43D47625-5D05-FF4B-A220-846D8BFB1898}" dt="2021-11-28T19:55:37.420" v="832" actId="26606"/>
          <ac:spMkLst>
            <pc:docMk/>
            <pc:sldMk cId="2256015825" sldId="267"/>
            <ac:spMk id="10" creationId="{B10BB131-AC8E-4A8E-A5D1-36260F720C3B}"/>
          </ac:spMkLst>
        </pc:spChg>
        <pc:spChg chg="add">
          <ac:chgData name="Charles Maxwell (1814419)" userId="16e52802-a4df-4ced-a935-b3ede6eebf97" providerId="ADAL" clId="{43D47625-5D05-FF4B-A220-846D8BFB1898}" dt="2021-11-28T19:55:37.420" v="832" actId="26606"/>
          <ac:spMkLst>
            <pc:docMk/>
            <pc:sldMk cId="2256015825" sldId="267"/>
            <ac:spMk id="12" creationId="{5B7778FC-632E-4DCA-A7CB-0D7731CCF970}"/>
          </ac:spMkLst>
        </pc:spChg>
        <pc:spChg chg="add">
          <ac:chgData name="Charles Maxwell (1814419)" userId="16e52802-a4df-4ced-a935-b3ede6eebf97" providerId="ADAL" clId="{43D47625-5D05-FF4B-A220-846D8BFB1898}" dt="2021-11-28T19:55:37.420" v="832" actId="26606"/>
          <ac:spMkLst>
            <pc:docMk/>
            <pc:sldMk cId="2256015825" sldId="267"/>
            <ac:spMk id="14" creationId="{FA23A907-97FB-4A8F-880A-DD77401C4296}"/>
          </ac:spMkLst>
        </pc:spChg>
      </pc:sldChg>
      <pc:sldChg chg="modSp mod modTransition">
        <pc:chgData name="Charles Maxwell (1814419)" userId="16e52802-a4df-4ced-a935-b3ede6eebf97" providerId="ADAL" clId="{43D47625-5D05-FF4B-A220-846D8BFB1898}" dt="2021-11-28T14:48:34.381" v="796"/>
        <pc:sldMkLst>
          <pc:docMk/>
          <pc:sldMk cId="2987152746" sldId="268"/>
        </pc:sldMkLst>
        <pc:spChg chg="mod">
          <ac:chgData name="Charles Maxwell (1814419)" userId="16e52802-a4df-4ced-a935-b3ede6eebf97" providerId="ADAL" clId="{43D47625-5D05-FF4B-A220-846D8BFB1898}" dt="2021-11-23T15:51:00.623" v="297" actId="20577"/>
          <ac:spMkLst>
            <pc:docMk/>
            <pc:sldMk cId="2987152746" sldId="268"/>
            <ac:spMk id="2" creationId="{A5511B78-1094-1740-8211-6177E7218257}"/>
          </ac:spMkLst>
        </pc:spChg>
        <pc:spChg chg="mod">
          <ac:chgData name="Charles Maxwell (1814419)" userId="16e52802-a4df-4ced-a935-b3ede6eebf97" providerId="ADAL" clId="{43D47625-5D05-FF4B-A220-846D8BFB1898}" dt="2021-11-23T17:52:22.691" v="556" actId="20577"/>
          <ac:spMkLst>
            <pc:docMk/>
            <pc:sldMk cId="2987152746" sldId="268"/>
            <ac:spMk id="3" creationId="{50EA0948-8ECA-FE46-AC1F-9EEAB4ABD9B2}"/>
          </ac:spMkLst>
        </pc:spChg>
      </pc:sldChg>
      <pc:sldChg chg="modTransition">
        <pc:chgData name="Charles Maxwell (1814419)" userId="16e52802-a4df-4ced-a935-b3ede6eebf97" providerId="ADAL" clId="{43D47625-5D05-FF4B-A220-846D8BFB1898}" dt="2021-11-28T14:48:34.381" v="796"/>
        <pc:sldMkLst>
          <pc:docMk/>
          <pc:sldMk cId="302157142" sldId="269"/>
        </pc:sldMkLst>
      </pc:sldChg>
      <pc:sldChg chg="addSp delSp modSp mod modTransition setBg">
        <pc:chgData name="Charles Maxwell (1814419)" userId="16e52802-a4df-4ced-a935-b3ede6eebf97" providerId="ADAL" clId="{43D47625-5D05-FF4B-A220-846D8BFB1898}" dt="2021-11-28T19:54:30.508" v="831" actId="26606"/>
        <pc:sldMkLst>
          <pc:docMk/>
          <pc:sldMk cId="2458920963" sldId="270"/>
        </pc:sldMkLst>
        <pc:spChg chg="mod">
          <ac:chgData name="Charles Maxwell (1814419)" userId="16e52802-a4df-4ced-a935-b3ede6eebf97" providerId="ADAL" clId="{43D47625-5D05-FF4B-A220-846D8BFB1898}" dt="2021-11-28T19:54:30.508" v="831" actId="26606"/>
          <ac:spMkLst>
            <pc:docMk/>
            <pc:sldMk cId="2458920963" sldId="270"/>
            <ac:spMk id="2" creationId="{7972E37B-0E6F-ED48-9FED-53D704C676BA}"/>
          </ac:spMkLst>
        </pc:spChg>
        <pc:spChg chg="add del">
          <ac:chgData name="Charles Maxwell (1814419)" userId="16e52802-a4df-4ced-a935-b3ede6eebf97" providerId="ADAL" clId="{43D47625-5D05-FF4B-A220-846D8BFB1898}" dt="2021-11-28T19:54:30.508" v="831" actId="26606"/>
          <ac:spMkLst>
            <pc:docMk/>
            <pc:sldMk cId="2458920963" sldId="270"/>
            <ac:spMk id="3" creationId="{25738CFE-2956-1E4B-915A-6ECA357FC919}"/>
          </ac:spMkLst>
        </pc:spChg>
        <pc:spChg chg="add">
          <ac:chgData name="Charles Maxwell (1814419)" userId="16e52802-a4df-4ced-a935-b3ede6eebf97" providerId="ADAL" clId="{43D47625-5D05-FF4B-A220-846D8BFB1898}" dt="2021-11-28T19:54:30.508" v="831" actId="26606"/>
          <ac:spMkLst>
            <pc:docMk/>
            <pc:sldMk cId="2458920963" sldId="270"/>
            <ac:spMk id="8" creationId="{907EF6B7-1338-4443-8C46-6A318D952DFD}"/>
          </ac:spMkLst>
        </pc:spChg>
        <pc:spChg chg="add">
          <ac:chgData name="Charles Maxwell (1814419)" userId="16e52802-a4df-4ced-a935-b3ede6eebf97" providerId="ADAL" clId="{43D47625-5D05-FF4B-A220-846D8BFB1898}" dt="2021-11-28T19:54:30.508" v="831" actId="26606"/>
          <ac:spMkLst>
            <pc:docMk/>
            <pc:sldMk cId="2458920963" sldId="270"/>
            <ac:spMk id="9" creationId="{25738CFE-2956-1E4B-915A-6ECA357FC919}"/>
          </ac:spMkLst>
        </pc:spChg>
        <pc:spChg chg="add">
          <ac:chgData name="Charles Maxwell (1814419)" userId="16e52802-a4df-4ced-a935-b3ede6eebf97" providerId="ADAL" clId="{43D47625-5D05-FF4B-A220-846D8BFB1898}" dt="2021-11-28T19:54:30.508" v="831" actId="26606"/>
          <ac:spMkLst>
            <pc:docMk/>
            <pc:sldMk cId="2458920963" sldId="270"/>
            <ac:spMk id="10" creationId="{DAAE4CDD-124C-4DCF-9584-B6033B545DD5}"/>
          </ac:spMkLst>
        </pc:spChg>
        <pc:spChg chg="add">
          <ac:chgData name="Charles Maxwell (1814419)" userId="16e52802-a4df-4ced-a935-b3ede6eebf97" providerId="ADAL" clId="{43D47625-5D05-FF4B-A220-846D8BFB1898}" dt="2021-11-28T19:54:30.508" v="831" actId="26606"/>
          <ac:spMkLst>
            <pc:docMk/>
            <pc:sldMk cId="2458920963" sldId="270"/>
            <ac:spMk id="12" creationId="{081E4A58-353D-44AE-B2FC-2A74E2E400F7}"/>
          </ac:spMkLst>
        </pc:spChg>
        <pc:graphicFrameChg chg="add del">
          <ac:chgData name="Charles Maxwell (1814419)" userId="16e52802-a4df-4ced-a935-b3ede6eebf97" providerId="ADAL" clId="{43D47625-5D05-FF4B-A220-846D8BFB1898}" dt="2021-11-28T19:54:30.491" v="830" actId="26606"/>
          <ac:graphicFrameMkLst>
            <pc:docMk/>
            <pc:sldMk cId="2458920963" sldId="270"/>
            <ac:graphicFrameMk id="5" creationId="{CCFCD8D4-5381-4FD6-9FFF-D410751EC64A}"/>
          </ac:graphicFrameMkLst>
        </pc:graphicFrameChg>
        <pc:picChg chg="add del">
          <ac:chgData name="Charles Maxwell (1814419)" userId="16e52802-a4df-4ced-a935-b3ede6eebf97" providerId="ADAL" clId="{43D47625-5D05-FF4B-A220-846D8BFB1898}" dt="2021-11-28T19:54:30.491" v="830" actId="26606"/>
          <ac:picMkLst>
            <pc:docMk/>
            <pc:sldMk cId="2458920963" sldId="270"/>
            <ac:picMk id="6" creationId="{CD36C01B-9504-4ABE-87A8-C90458499C9B}"/>
          </ac:picMkLst>
        </pc:picChg>
      </pc:sldChg>
      <pc:sldMasterChg chg="modTransition modSldLayout">
        <pc:chgData name="Charles Maxwell (1814419)" userId="16e52802-a4df-4ced-a935-b3ede6eebf97" providerId="ADAL" clId="{43D47625-5D05-FF4B-A220-846D8BFB1898}" dt="2021-11-28T14:48:34.381" v="796"/>
        <pc:sldMasterMkLst>
          <pc:docMk/>
          <pc:sldMasterMk cId="1779371755" sldId="2147483648"/>
        </pc:sldMasterMkLst>
        <pc:sldLayoutChg chg="modTransition">
          <pc:chgData name="Charles Maxwell (1814419)" userId="16e52802-a4df-4ced-a935-b3ede6eebf97" providerId="ADAL" clId="{43D47625-5D05-FF4B-A220-846D8BFB1898}" dt="2021-11-28T14:48:34.381" v="796"/>
          <pc:sldLayoutMkLst>
            <pc:docMk/>
            <pc:sldMasterMk cId="1779371755" sldId="2147483648"/>
            <pc:sldLayoutMk cId="1295972503" sldId="2147483649"/>
          </pc:sldLayoutMkLst>
        </pc:sldLayoutChg>
        <pc:sldLayoutChg chg="modTransition">
          <pc:chgData name="Charles Maxwell (1814419)" userId="16e52802-a4df-4ced-a935-b3ede6eebf97" providerId="ADAL" clId="{43D47625-5D05-FF4B-A220-846D8BFB1898}" dt="2021-11-28T14:48:34.381" v="796"/>
          <pc:sldLayoutMkLst>
            <pc:docMk/>
            <pc:sldMasterMk cId="1779371755" sldId="2147483648"/>
            <pc:sldLayoutMk cId="3290565262" sldId="2147483650"/>
          </pc:sldLayoutMkLst>
        </pc:sldLayoutChg>
        <pc:sldLayoutChg chg="modTransition">
          <pc:chgData name="Charles Maxwell (1814419)" userId="16e52802-a4df-4ced-a935-b3ede6eebf97" providerId="ADAL" clId="{43D47625-5D05-FF4B-A220-846D8BFB1898}" dt="2021-11-28T14:48:34.381" v="796"/>
          <pc:sldLayoutMkLst>
            <pc:docMk/>
            <pc:sldMasterMk cId="1779371755" sldId="2147483648"/>
            <pc:sldLayoutMk cId="4157158799" sldId="2147483651"/>
          </pc:sldLayoutMkLst>
        </pc:sldLayoutChg>
        <pc:sldLayoutChg chg="modTransition">
          <pc:chgData name="Charles Maxwell (1814419)" userId="16e52802-a4df-4ced-a935-b3ede6eebf97" providerId="ADAL" clId="{43D47625-5D05-FF4B-A220-846D8BFB1898}" dt="2021-11-28T14:48:34.381" v="796"/>
          <pc:sldLayoutMkLst>
            <pc:docMk/>
            <pc:sldMasterMk cId="1779371755" sldId="2147483648"/>
            <pc:sldLayoutMk cId="395396285" sldId="2147483652"/>
          </pc:sldLayoutMkLst>
        </pc:sldLayoutChg>
        <pc:sldLayoutChg chg="modTransition">
          <pc:chgData name="Charles Maxwell (1814419)" userId="16e52802-a4df-4ced-a935-b3ede6eebf97" providerId="ADAL" clId="{43D47625-5D05-FF4B-A220-846D8BFB1898}" dt="2021-11-28T14:48:34.381" v="796"/>
          <pc:sldLayoutMkLst>
            <pc:docMk/>
            <pc:sldMasterMk cId="1779371755" sldId="2147483648"/>
            <pc:sldLayoutMk cId="2041981708" sldId="2147483653"/>
          </pc:sldLayoutMkLst>
        </pc:sldLayoutChg>
        <pc:sldLayoutChg chg="modTransition">
          <pc:chgData name="Charles Maxwell (1814419)" userId="16e52802-a4df-4ced-a935-b3ede6eebf97" providerId="ADAL" clId="{43D47625-5D05-FF4B-A220-846D8BFB1898}" dt="2021-11-28T14:48:34.381" v="796"/>
          <pc:sldLayoutMkLst>
            <pc:docMk/>
            <pc:sldMasterMk cId="1779371755" sldId="2147483648"/>
            <pc:sldLayoutMk cId="861159145" sldId="2147483654"/>
          </pc:sldLayoutMkLst>
        </pc:sldLayoutChg>
        <pc:sldLayoutChg chg="modTransition">
          <pc:chgData name="Charles Maxwell (1814419)" userId="16e52802-a4df-4ced-a935-b3ede6eebf97" providerId="ADAL" clId="{43D47625-5D05-FF4B-A220-846D8BFB1898}" dt="2021-11-28T14:48:34.381" v="796"/>
          <pc:sldLayoutMkLst>
            <pc:docMk/>
            <pc:sldMasterMk cId="1779371755" sldId="2147483648"/>
            <pc:sldLayoutMk cId="2993305546" sldId="2147483655"/>
          </pc:sldLayoutMkLst>
        </pc:sldLayoutChg>
        <pc:sldLayoutChg chg="modTransition">
          <pc:chgData name="Charles Maxwell (1814419)" userId="16e52802-a4df-4ced-a935-b3ede6eebf97" providerId="ADAL" clId="{43D47625-5D05-FF4B-A220-846D8BFB1898}" dt="2021-11-28T14:48:34.381" v="796"/>
          <pc:sldLayoutMkLst>
            <pc:docMk/>
            <pc:sldMasterMk cId="1779371755" sldId="2147483648"/>
            <pc:sldLayoutMk cId="1508625537" sldId="2147483656"/>
          </pc:sldLayoutMkLst>
        </pc:sldLayoutChg>
        <pc:sldLayoutChg chg="modTransition">
          <pc:chgData name="Charles Maxwell (1814419)" userId="16e52802-a4df-4ced-a935-b3ede6eebf97" providerId="ADAL" clId="{43D47625-5D05-FF4B-A220-846D8BFB1898}" dt="2021-11-28T14:48:34.381" v="796"/>
          <pc:sldLayoutMkLst>
            <pc:docMk/>
            <pc:sldMasterMk cId="1779371755" sldId="2147483648"/>
            <pc:sldLayoutMk cId="1832219497" sldId="2147483657"/>
          </pc:sldLayoutMkLst>
        </pc:sldLayoutChg>
        <pc:sldLayoutChg chg="modTransition">
          <pc:chgData name="Charles Maxwell (1814419)" userId="16e52802-a4df-4ced-a935-b3ede6eebf97" providerId="ADAL" clId="{43D47625-5D05-FF4B-A220-846D8BFB1898}" dt="2021-11-28T14:48:34.381" v="796"/>
          <pc:sldLayoutMkLst>
            <pc:docMk/>
            <pc:sldMasterMk cId="1779371755" sldId="2147483648"/>
            <pc:sldLayoutMk cId="1470781739" sldId="2147483658"/>
          </pc:sldLayoutMkLst>
        </pc:sldLayoutChg>
        <pc:sldLayoutChg chg="modTransition">
          <pc:chgData name="Charles Maxwell (1814419)" userId="16e52802-a4df-4ced-a935-b3ede6eebf97" providerId="ADAL" clId="{43D47625-5D05-FF4B-A220-846D8BFB1898}" dt="2021-11-28T14:48:34.381" v="796"/>
          <pc:sldLayoutMkLst>
            <pc:docMk/>
            <pc:sldMasterMk cId="1779371755" sldId="2147483648"/>
            <pc:sldLayoutMk cId="4140195016" sldId="2147483659"/>
          </pc:sldLayoutMkLst>
        </pc:sldLayoutChg>
      </pc:sldMasterChg>
    </pc:docChg>
  </pc:docChgLst>
  <pc:docChgLst>
    <pc:chgData name="Charles Maxwell (1814419)" userId="16e52802-a4df-4ced-a935-b3ede6eebf97" providerId="ADAL" clId="{95DABF36-4216-6E4C-9880-52649A98148A}"/>
    <pc:docChg chg="modSld">
      <pc:chgData name="Charles Maxwell (1814419)" userId="16e52802-a4df-4ced-a935-b3ede6eebf97" providerId="ADAL" clId="{95DABF36-4216-6E4C-9880-52649A98148A}" dt="2021-11-28T13:47:01.262" v="2" actId="22"/>
      <pc:docMkLst>
        <pc:docMk/>
      </pc:docMkLst>
      <pc:sldChg chg="modSp modNotesTx">
        <pc:chgData name="Charles Maxwell (1814419)" userId="16e52802-a4df-4ced-a935-b3ede6eebf97" providerId="ADAL" clId="{95DABF36-4216-6E4C-9880-52649A98148A}" dt="2021-11-28T13:47:01.262" v="2" actId="22"/>
        <pc:sldMkLst>
          <pc:docMk/>
          <pc:sldMk cId="3337100176" sldId="265"/>
        </pc:sldMkLst>
        <pc:spChg chg="mod">
          <ac:chgData name="Charles Maxwell (1814419)" userId="16e52802-a4df-4ced-a935-b3ede6eebf97" providerId="ADAL" clId="{95DABF36-4216-6E4C-9880-52649A98148A}" dt="2021-11-24T14:13:22.921" v="1" actId="1076"/>
          <ac:spMkLst>
            <pc:docMk/>
            <pc:sldMk cId="3337100176" sldId="265"/>
            <ac:spMk id="3" creationId="{013350DD-51DD-7746-8B8C-E8DC4EE1F5C2}"/>
          </ac:spMkLst>
        </pc:spChg>
      </pc:sldChg>
    </pc:docChg>
  </pc:docChgLst>
  <pc:docChgLst>
    <pc:chgData name="Charles Maxwell (1814419)" userId="16e52802-a4df-4ced-a935-b3ede6eebf97" providerId="ADAL" clId="{6B3709AE-499E-B241-9ABE-83F983660980}"/>
    <pc:docChg chg="custSel addSld delSld modSld sldOrd">
      <pc:chgData name="Charles Maxwell (1814419)" userId="16e52802-a4df-4ced-a935-b3ede6eebf97" providerId="ADAL" clId="{6B3709AE-499E-B241-9ABE-83F983660980}" dt="2021-11-09T13:46:27.162" v="645" actId="20577"/>
      <pc:docMkLst>
        <pc:docMk/>
      </pc:docMkLst>
      <pc:sldChg chg="addSp modSp">
        <pc:chgData name="Charles Maxwell (1814419)" userId="16e52802-a4df-4ced-a935-b3ede6eebf97" providerId="ADAL" clId="{6B3709AE-499E-B241-9ABE-83F983660980}" dt="2021-11-09T13:46:27.162" v="645" actId="20577"/>
        <pc:sldMkLst>
          <pc:docMk/>
          <pc:sldMk cId="3330512041" sldId="256"/>
        </pc:sldMkLst>
        <pc:spChg chg="mod">
          <ac:chgData name="Charles Maxwell (1814419)" userId="16e52802-a4df-4ced-a935-b3ede6eebf97" providerId="ADAL" clId="{6B3709AE-499E-B241-9ABE-83F983660980}" dt="2021-11-09T13:46:27.162" v="645" actId="20577"/>
          <ac:spMkLst>
            <pc:docMk/>
            <pc:sldMk cId="3330512041" sldId="256"/>
            <ac:spMk id="3" creationId="{32554712-6906-954D-AB8D-E9925911D096}"/>
          </ac:spMkLst>
        </pc:spChg>
        <pc:picChg chg="add mod">
          <ac:chgData name="Charles Maxwell (1814419)" userId="16e52802-a4df-4ced-a935-b3ede6eebf97" providerId="ADAL" clId="{6B3709AE-499E-B241-9ABE-83F983660980}" dt="2021-11-09T13:42:50.869" v="635" actId="1076"/>
          <ac:picMkLst>
            <pc:docMk/>
            <pc:sldMk cId="3330512041" sldId="256"/>
            <ac:picMk id="4" creationId="{094669C5-8B8F-6848-AB78-34A01D0B88F3}"/>
          </ac:picMkLst>
        </pc:picChg>
      </pc:sldChg>
      <pc:sldChg chg="modSp">
        <pc:chgData name="Charles Maxwell (1814419)" userId="16e52802-a4df-4ced-a935-b3ede6eebf97" providerId="ADAL" clId="{6B3709AE-499E-B241-9ABE-83F983660980}" dt="2021-11-09T13:38:31.037" v="631" actId="113"/>
        <pc:sldMkLst>
          <pc:docMk/>
          <pc:sldMk cId="1894319689" sldId="257"/>
        </pc:sldMkLst>
        <pc:spChg chg="mod">
          <ac:chgData name="Charles Maxwell (1814419)" userId="16e52802-a4df-4ced-a935-b3ede6eebf97" providerId="ADAL" clId="{6B3709AE-499E-B241-9ABE-83F983660980}" dt="2021-11-09T13:38:31.037" v="631" actId="113"/>
          <ac:spMkLst>
            <pc:docMk/>
            <pc:sldMk cId="1894319689" sldId="257"/>
            <ac:spMk id="2" creationId="{51B7AD04-EC95-C448-8FD2-3A06ABDF3501}"/>
          </ac:spMkLst>
        </pc:spChg>
      </pc:sldChg>
      <pc:sldChg chg="modSp">
        <pc:chgData name="Charles Maxwell (1814419)" userId="16e52802-a4df-4ced-a935-b3ede6eebf97" providerId="ADAL" clId="{6B3709AE-499E-B241-9ABE-83F983660980}" dt="2021-11-09T13:35:49.625" v="623" actId="113"/>
        <pc:sldMkLst>
          <pc:docMk/>
          <pc:sldMk cId="13107927" sldId="258"/>
        </pc:sldMkLst>
        <pc:spChg chg="mod">
          <ac:chgData name="Charles Maxwell (1814419)" userId="16e52802-a4df-4ced-a935-b3ede6eebf97" providerId="ADAL" clId="{6B3709AE-499E-B241-9ABE-83F983660980}" dt="2021-11-09T13:35:49.625" v="623" actId="113"/>
          <ac:spMkLst>
            <pc:docMk/>
            <pc:sldMk cId="13107927" sldId="258"/>
            <ac:spMk id="2" creationId="{B7F32D00-9270-DD4D-A00B-AFBF2F73D548}"/>
          </ac:spMkLst>
        </pc:spChg>
      </pc:sldChg>
      <pc:sldChg chg="modSp del">
        <pc:chgData name="Charles Maxwell (1814419)" userId="16e52802-a4df-4ced-a935-b3ede6eebf97" providerId="ADAL" clId="{6B3709AE-499E-B241-9ABE-83F983660980}" dt="2021-11-09T13:11:02.106" v="277" actId="2696"/>
        <pc:sldMkLst>
          <pc:docMk/>
          <pc:sldMk cId="382352451" sldId="259"/>
        </pc:sldMkLst>
        <pc:spChg chg="mod">
          <ac:chgData name="Charles Maxwell (1814419)" userId="16e52802-a4df-4ced-a935-b3ede6eebf97" providerId="ADAL" clId="{6B3709AE-499E-B241-9ABE-83F983660980}" dt="2021-11-09T12:44:55.210" v="39" actId="20577"/>
          <ac:spMkLst>
            <pc:docMk/>
            <pc:sldMk cId="382352451" sldId="259"/>
            <ac:spMk id="2" creationId="{AC01F5C7-0F13-124C-8C0A-DF2122E019CF}"/>
          </ac:spMkLst>
        </pc:spChg>
        <pc:spChg chg="mod">
          <ac:chgData name="Charles Maxwell (1814419)" userId="16e52802-a4df-4ced-a935-b3ede6eebf97" providerId="ADAL" clId="{6B3709AE-499E-B241-9ABE-83F983660980}" dt="2021-11-09T12:46:28.796" v="40" actId="1076"/>
          <ac:spMkLst>
            <pc:docMk/>
            <pc:sldMk cId="382352451" sldId="259"/>
            <ac:spMk id="3" creationId="{0B09D4FB-7F4B-E542-917C-64D42C080639}"/>
          </ac:spMkLst>
        </pc:spChg>
      </pc:sldChg>
      <pc:sldChg chg="modSp">
        <pc:chgData name="Charles Maxwell (1814419)" userId="16e52802-a4df-4ced-a935-b3ede6eebf97" providerId="ADAL" clId="{6B3709AE-499E-B241-9ABE-83F983660980}" dt="2021-11-09T13:38:10.682" v="630" actId="113"/>
        <pc:sldMkLst>
          <pc:docMk/>
          <pc:sldMk cId="1884424673" sldId="260"/>
        </pc:sldMkLst>
        <pc:spChg chg="mod">
          <ac:chgData name="Charles Maxwell (1814419)" userId="16e52802-a4df-4ced-a935-b3ede6eebf97" providerId="ADAL" clId="{6B3709AE-499E-B241-9ABE-83F983660980}" dt="2021-11-09T13:38:10.682" v="630" actId="113"/>
          <ac:spMkLst>
            <pc:docMk/>
            <pc:sldMk cId="1884424673" sldId="260"/>
            <ac:spMk id="2" creationId="{BFDC3C21-83B1-2349-A057-88B5C9FBC25F}"/>
          </ac:spMkLst>
        </pc:spChg>
      </pc:sldChg>
      <pc:sldChg chg="modSp">
        <pc:chgData name="Charles Maxwell (1814419)" userId="16e52802-a4df-4ced-a935-b3ede6eebf97" providerId="ADAL" clId="{6B3709AE-499E-B241-9ABE-83F983660980}" dt="2021-11-09T13:37:55.546" v="629" actId="113"/>
        <pc:sldMkLst>
          <pc:docMk/>
          <pc:sldMk cId="1545020809" sldId="261"/>
        </pc:sldMkLst>
        <pc:spChg chg="mod">
          <ac:chgData name="Charles Maxwell (1814419)" userId="16e52802-a4df-4ced-a935-b3ede6eebf97" providerId="ADAL" clId="{6B3709AE-499E-B241-9ABE-83F983660980}" dt="2021-11-09T13:37:55.546" v="629" actId="113"/>
          <ac:spMkLst>
            <pc:docMk/>
            <pc:sldMk cId="1545020809" sldId="261"/>
            <ac:spMk id="2" creationId="{F3DE6784-E0BC-F149-8442-436CB3E98BD3}"/>
          </ac:spMkLst>
        </pc:spChg>
      </pc:sldChg>
      <pc:sldChg chg="modSp">
        <pc:chgData name="Charles Maxwell (1814419)" userId="16e52802-a4df-4ced-a935-b3ede6eebf97" providerId="ADAL" clId="{6B3709AE-499E-B241-9ABE-83F983660980}" dt="2021-11-09T13:37:06.182" v="627" actId="113"/>
        <pc:sldMkLst>
          <pc:docMk/>
          <pc:sldMk cId="2224224325" sldId="262"/>
        </pc:sldMkLst>
        <pc:spChg chg="mod">
          <ac:chgData name="Charles Maxwell (1814419)" userId="16e52802-a4df-4ced-a935-b3ede6eebf97" providerId="ADAL" clId="{6B3709AE-499E-B241-9ABE-83F983660980}" dt="2021-11-09T13:37:06.182" v="627" actId="113"/>
          <ac:spMkLst>
            <pc:docMk/>
            <pc:sldMk cId="2224224325" sldId="262"/>
            <ac:spMk id="2" creationId="{E61B5B3A-98CA-5745-969B-02462D002C0D}"/>
          </ac:spMkLst>
        </pc:spChg>
      </pc:sldChg>
      <pc:sldChg chg="modSp">
        <pc:chgData name="Charles Maxwell (1814419)" userId="16e52802-a4df-4ced-a935-b3ede6eebf97" providerId="ADAL" clId="{6B3709AE-499E-B241-9ABE-83F983660980}" dt="2021-11-09T13:36:47.434" v="626" actId="113"/>
        <pc:sldMkLst>
          <pc:docMk/>
          <pc:sldMk cId="2041458470" sldId="263"/>
        </pc:sldMkLst>
        <pc:spChg chg="mod">
          <ac:chgData name="Charles Maxwell (1814419)" userId="16e52802-a4df-4ced-a935-b3ede6eebf97" providerId="ADAL" clId="{6B3709AE-499E-B241-9ABE-83F983660980}" dt="2021-11-09T13:36:47.434" v="626" actId="113"/>
          <ac:spMkLst>
            <pc:docMk/>
            <pc:sldMk cId="2041458470" sldId="263"/>
            <ac:spMk id="2" creationId="{42B589E6-57B9-7147-82AD-81E47F246114}"/>
          </ac:spMkLst>
        </pc:spChg>
      </pc:sldChg>
      <pc:sldChg chg="modSp">
        <pc:chgData name="Charles Maxwell (1814419)" userId="16e52802-a4df-4ced-a935-b3ede6eebf97" providerId="ADAL" clId="{6B3709AE-499E-B241-9ABE-83F983660980}" dt="2021-11-09T13:36:24.277" v="625" actId="113"/>
        <pc:sldMkLst>
          <pc:docMk/>
          <pc:sldMk cId="2772224655" sldId="264"/>
        </pc:sldMkLst>
        <pc:spChg chg="mod">
          <ac:chgData name="Charles Maxwell (1814419)" userId="16e52802-a4df-4ced-a935-b3ede6eebf97" providerId="ADAL" clId="{6B3709AE-499E-B241-9ABE-83F983660980}" dt="2021-11-09T13:36:24.277" v="625" actId="113"/>
          <ac:spMkLst>
            <pc:docMk/>
            <pc:sldMk cId="2772224655" sldId="264"/>
            <ac:spMk id="2" creationId="{EF3AD5E0-DC73-FD41-A514-5951BB21580D}"/>
          </ac:spMkLst>
        </pc:spChg>
      </pc:sldChg>
      <pc:sldChg chg="modSp">
        <pc:chgData name="Charles Maxwell (1814419)" userId="16e52802-a4df-4ced-a935-b3ede6eebf97" providerId="ADAL" clId="{6B3709AE-499E-B241-9ABE-83F983660980}" dt="2021-11-09T13:32:27.876" v="593" actId="20577"/>
        <pc:sldMkLst>
          <pc:docMk/>
          <pc:sldMk cId="3337100176" sldId="265"/>
        </pc:sldMkLst>
        <pc:spChg chg="mod">
          <ac:chgData name="Charles Maxwell (1814419)" userId="16e52802-a4df-4ced-a935-b3ede6eebf97" providerId="ADAL" clId="{6B3709AE-499E-B241-9ABE-83F983660980}" dt="2021-11-09T13:32:27.876" v="593" actId="20577"/>
          <ac:spMkLst>
            <pc:docMk/>
            <pc:sldMk cId="3337100176" sldId="265"/>
            <ac:spMk id="2" creationId="{B7EE27A6-4290-E148-AF08-013AC06EC578}"/>
          </ac:spMkLst>
        </pc:spChg>
      </pc:sldChg>
      <pc:sldChg chg="modSp new">
        <pc:chgData name="Charles Maxwell (1814419)" userId="16e52802-a4df-4ced-a935-b3ede6eebf97" providerId="ADAL" clId="{6B3709AE-499E-B241-9ABE-83F983660980}" dt="2021-11-09T13:34:46.540" v="621" actId="113"/>
        <pc:sldMkLst>
          <pc:docMk/>
          <pc:sldMk cId="2754452502" sldId="266"/>
        </pc:sldMkLst>
        <pc:spChg chg="mod">
          <ac:chgData name="Charles Maxwell (1814419)" userId="16e52802-a4df-4ced-a935-b3ede6eebf97" providerId="ADAL" clId="{6B3709AE-499E-B241-9ABE-83F983660980}" dt="2021-11-09T13:34:46.540" v="621" actId="113"/>
          <ac:spMkLst>
            <pc:docMk/>
            <pc:sldMk cId="2754452502" sldId="266"/>
            <ac:spMk id="2" creationId="{92CDAC48-F604-E04E-9FF6-A2C2FF509F81}"/>
          </ac:spMkLst>
        </pc:spChg>
      </pc:sldChg>
      <pc:sldChg chg="modSp new">
        <pc:chgData name="Charles Maxwell (1814419)" userId="16e52802-a4df-4ced-a935-b3ede6eebf97" providerId="ADAL" clId="{6B3709AE-499E-B241-9ABE-83F983660980}" dt="2021-11-09T13:34:36.857" v="620" actId="113"/>
        <pc:sldMkLst>
          <pc:docMk/>
          <pc:sldMk cId="2256015825" sldId="267"/>
        </pc:sldMkLst>
        <pc:spChg chg="mod">
          <ac:chgData name="Charles Maxwell (1814419)" userId="16e52802-a4df-4ced-a935-b3ede6eebf97" providerId="ADAL" clId="{6B3709AE-499E-B241-9ABE-83F983660980}" dt="2021-11-09T13:34:36.857" v="620" actId="113"/>
          <ac:spMkLst>
            <pc:docMk/>
            <pc:sldMk cId="2256015825" sldId="267"/>
            <ac:spMk id="2" creationId="{27964983-03EB-554F-B656-3EF6FC80102A}"/>
          </ac:spMkLst>
        </pc:spChg>
      </pc:sldChg>
      <pc:sldChg chg="modSp new ord">
        <pc:chgData name="Charles Maxwell (1814419)" userId="16e52802-a4df-4ced-a935-b3ede6eebf97" providerId="ADAL" clId="{6B3709AE-499E-B241-9ABE-83F983660980}" dt="2021-11-09T13:37:34.499" v="628" actId="113"/>
        <pc:sldMkLst>
          <pc:docMk/>
          <pc:sldMk cId="2987152746" sldId="268"/>
        </pc:sldMkLst>
        <pc:spChg chg="mod">
          <ac:chgData name="Charles Maxwell (1814419)" userId="16e52802-a4df-4ced-a935-b3ede6eebf97" providerId="ADAL" clId="{6B3709AE-499E-B241-9ABE-83F983660980}" dt="2021-11-09T13:37:34.499" v="628" actId="113"/>
          <ac:spMkLst>
            <pc:docMk/>
            <pc:sldMk cId="2987152746" sldId="268"/>
            <ac:spMk id="2" creationId="{A5511B78-1094-1740-8211-6177E7218257}"/>
          </ac:spMkLst>
        </pc:spChg>
      </pc:sldChg>
      <pc:sldChg chg="modSp new">
        <pc:chgData name="Charles Maxwell (1814419)" userId="16e52802-a4df-4ced-a935-b3ede6eebf97" providerId="ADAL" clId="{6B3709AE-499E-B241-9ABE-83F983660980}" dt="2021-11-09T13:36:08.032" v="624" actId="113"/>
        <pc:sldMkLst>
          <pc:docMk/>
          <pc:sldMk cId="302157142" sldId="269"/>
        </pc:sldMkLst>
        <pc:spChg chg="mod">
          <ac:chgData name="Charles Maxwell (1814419)" userId="16e52802-a4df-4ced-a935-b3ede6eebf97" providerId="ADAL" clId="{6B3709AE-499E-B241-9ABE-83F983660980}" dt="2021-11-09T13:36:08.032" v="624" actId="113"/>
          <ac:spMkLst>
            <pc:docMk/>
            <pc:sldMk cId="302157142" sldId="269"/>
            <ac:spMk id="2" creationId="{8EFDD07D-50D9-3A46-B106-8249BD157F51}"/>
          </ac:spMkLst>
        </pc:spChg>
      </pc:sldChg>
      <pc:sldChg chg="modSp new">
        <pc:chgData name="Charles Maxwell (1814419)" userId="16e52802-a4df-4ced-a935-b3ede6eebf97" providerId="ADAL" clId="{6B3709AE-499E-B241-9ABE-83F983660980}" dt="2021-11-09T13:35:11.093" v="622" actId="113"/>
        <pc:sldMkLst>
          <pc:docMk/>
          <pc:sldMk cId="2458920963" sldId="270"/>
        </pc:sldMkLst>
        <pc:spChg chg="mod">
          <ac:chgData name="Charles Maxwell (1814419)" userId="16e52802-a4df-4ced-a935-b3ede6eebf97" providerId="ADAL" clId="{6B3709AE-499E-B241-9ABE-83F983660980}" dt="2021-11-09T13:35:11.093" v="622" actId="113"/>
          <ac:spMkLst>
            <pc:docMk/>
            <pc:sldMk cId="2458920963" sldId="270"/>
            <ac:spMk id="2" creationId="{7972E37B-0E6F-ED48-9FED-53D704C676BA}"/>
          </ac:spMkLst>
        </pc:spChg>
      </pc:sldChg>
    </pc:docChg>
  </pc:docChgLst>
  <pc:docChgLst>
    <pc:chgData name="Charles Maxwell (1814419)" userId="16e52802-a4df-4ced-a935-b3ede6eebf97" providerId="ADAL" clId="{E49C68AA-210B-D445-B575-37746A6EE981}"/>
    <pc:docChg chg="undo custSel modSld modMainMaster">
      <pc:chgData name="Charles Maxwell (1814419)" userId="16e52802-a4df-4ced-a935-b3ede6eebf97" providerId="ADAL" clId="{E49C68AA-210B-D445-B575-37746A6EE981}" dt="2021-11-29T18:48:14.982" v="4035" actId="20577"/>
      <pc:docMkLst>
        <pc:docMk/>
      </pc:docMkLst>
      <pc:sldChg chg="modSp modTransition">
        <pc:chgData name="Charles Maxwell (1814419)" userId="16e52802-a4df-4ced-a935-b3ede6eebf97" providerId="ADAL" clId="{E49C68AA-210B-D445-B575-37746A6EE981}" dt="2021-11-28T14:03:31.818" v="3543" actId="12563"/>
        <pc:sldMkLst>
          <pc:docMk/>
          <pc:sldMk cId="3330512041" sldId="256"/>
        </pc:sldMkLst>
        <pc:spChg chg="mod">
          <ac:chgData name="Charles Maxwell (1814419)" userId="16e52802-a4df-4ced-a935-b3ede6eebf97" providerId="ADAL" clId="{E49C68AA-210B-D445-B575-37746A6EE981}" dt="2021-11-23T18:16:48.067" v="784" actId="113"/>
          <ac:spMkLst>
            <pc:docMk/>
            <pc:sldMk cId="3330512041" sldId="256"/>
            <ac:spMk id="3" creationId="{32554712-6906-954D-AB8D-E9925911D096}"/>
          </ac:spMkLst>
        </pc:spChg>
      </pc:sldChg>
      <pc:sldChg chg="addSp modSp mod modTransition setBg setClrOvrMap modNotesTx">
        <pc:chgData name="Charles Maxwell (1814419)" userId="16e52802-a4df-4ced-a935-b3ede6eebf97" providerId="ADAL" clId="{E49C68AA-210B-D445-B575-37746A6EE981}" dt="2021-11-28T14:03:31.818" v="3543" actId="12563"/>
        <pc:sldMkLst>
          <pc:docMk/>
          <pc:sldMk cId="1894319689" sldId="257"/>
        </pc:sldMkLst>
        <pc:spChg chg="mod">
          <ac:chgData name="Charles Maxwell (1814419)" userId="16e52802-a4df-4ced-a935-b3ede6eebf97" providerId="ADAL" clId="{E49C68AA-210B-D445-B575-37746A6EE981}" dt="2021-11-23T11:29:44.426" v="170" actId="26606"/>
          <ac:spMkLst>
            <pc:docMk/>
            <pc:sldMk cId="1894319689" sldId="257"/>
            <ac:spMk id="2" creationId="{51B7AD04-EC95-C448-8FD2-3A06ABDF3501}"/>
          </ac:spMkLst>
        </pc:spChg>
        <pc:spChg chg="mod ord">
          <ac:chgData name="Charles Maxwell (1814419)" userId="16e52802-a4df-4ced-a935-b3ede6eebf97" providerId="ADAL" clId="{E49C68AA-210B-D445-B575-37746A6EE981}" dt="2021-11-23T11:29:44.426" v="170" actId="26606"/>
          <ac:spMkLst>
            <pc:docMk/>
            <pc:sldMk cId="1894319689" sldId="257"/>
            <ac:spMk id="3" creationId="{85619BE2-551A-504E-971B-979F9DA77C7C}"/>
          </ac:spMkLst>
        </pc:spChg>
        <pc:spChg chg="add">
          <ac:chgData name="Charles Maxwell (1814419)" userId="16e52802-a4df-4ced-a935-b3ede6eebf97" providerId="ADAL" clId="{E49C68AA-210B-D445-B575-37746A6EE981}" dt="2021-11-23T11:29:44.426" v="170" actId="26606"/>
          <ac:spMkLst>
            <pc:docMk/>
            <pc:sldMk cId="1894319689" sldId="257"/>
            <ac:spMk id="9" creationId="{357DD0D3-F869-46D0-944C-6EC60E19E351}"/>
          </ac:spMkLst>
        </pc:spChg>
        <pc:picChg chg="add mod">
          <ac:chgData name="Charles Maxwell (1814419)" userId="16e52802-a4df-4ced-a935-b3ede6eebf97" providerId="ADAL" clId="{E49C68AA-210B-D445-B575-37746A6EE981}" dt="2021-11-23T11:46:22.133" v="258" actId="14100"/>
          <ac:picMkLst>
            <pc:docMk/>
            <pc:sldMk cId="1894319689" sldId="257"/>
            <ac:picMk id="4" creationId="{C9B121E9-D8AF-F141-BA90-B9BC9615D419}"/>
          </ac:picMkLst>
        </pc:picChg>
      </pc:sldChg>
      <pc:sldChg chg="addSp modSp mod modTransition setBg modNotesTx">
        <pc:chgData name="Charles Maxwell (1814419)" userId="16e52802-a4df-4ced-a935-b3ede6eebf97" providerId="ADAL" clId="{E49C68AA-210B-D445-B575-37746A6EE981}" dt="2021-11-29T18:48:14.982" v="4035" actId="20577"/>
        <pc:sldMkLst>
          <pc:docMk/>
          <pc:sldMk cId="13107927" sldId="258"/>
        </pc:sldMkLst>
        <pc:spChg chg="mod">
          <ac:chgData name="Charles Maxwell (1814419)" userId="16e52802-a4df-4ced-a935-b3ede6eebf97" providerId="ADAL" clId="{E49C68AA-210B-D445-B575-37746A6EE981}" dt="2021-11-28T09:18:19.944" v="2501" actId="113"/>
          <ac:spMkLst>
            <pc:docMk/>
            <pc:sldMk cId="13107927" sldId="258"/>
            <ac:spMk id="2" creationId="{B7F32D00-9270-DD4D-A00B-AFBF2F73D548}"/>
          </ac:spMkLst>
        </pc:spChg>
        <pc:spChg chg="mod">
          <ac:chgData name="Charles Maxwell (1814419)" userId="16e52802-a4df-4ced-a935-b3ede6eebf97" providerId="ADAL" clId="{E49C68AA-210B-D445-B575-37746A6EE981}" dt="2021-11-29T18:46:19.632" v="4010" actId="20577"/>
          <ac:spMkLst>
            <pc:docMk/>
            <pc:sldMk cId="13107927" sldId="258"/>
            <ac:spMk id="3" creationId="{43A43A24-203E-1044-B776-902D2C80B0DC}"/>
          </ac:spMkLst>
        </pc:spChg>
        <pc:spChg chg="add">
          <ac:chgData name="Charles Maxwell (1814419)" userId="16e52802-a4df-4ced-a935-b3ede6eebf97" providerId="ADAL" clId="{E49C68AA-210B-D445-B575-37746A6EE981}" dt="2021-11-28T09:17:09.095" v="2497" actId="26606"/>
          <ac:spMkLst>
            <pc:docMk/>
            <pc:sldMk cId="13107927" sldId="258"/>
            <ac:spMk id="9" creationId="{4F7EBAE4-9945-4473-9E34-B2C66EA0F03D}"/>
          </ac:spMkLst>
        </pc:spChg>
        <pc:spChg chg="add">
          <ac:chgData name="Charles Maxwell (1814419)" userId="16e52802-a4df-4ced-a935-b3ede6eebf97" providerId="ADAL" clId="{E49C68AA-210B-D445-B575-37746A6EE981}" dt="2021-11-28T09:17:09.095" v="2497" actId="26606"/>
          <ac:spMkLst>
            <pc:docMk/>
            <pc:sldMk cId="13107927" sldId="258"/>
            <ac:spMk id="11" creationId="{70BEB1E7-2F88-40BC-B73D-42E5B6F80BFC}"/>
          </ac:spMkLst>
        </pc:spChg>
        <pc:spChg chg="add">
          <ac:chgData name="Charles Maxwell (1814419)" userId="16e52802-a4df-4ced-a935-b3ede6eebf97" providerId="ADAL" clId="{E49C68AA-210B-D445-B575-37746A6EE981}" dt="2021-11-28T09:17:09.095" v="2497" actId="26606"/>
          <ac:spMkLst>
            <pc:docMk/>
            <pc:sldMk cId="13107927" sldId="258"/>
            <ac:spMk id="13" creationId="{A7B99495-F43F-4D80-A44F-2CB4764EB90B}"/>
          </ac:spMkLst>
        </pc:spChg>
        <pc:picChg chg="add mod">
          <ac:chgData name="Charles Maxwell (1814419)" userId="16e52802-a4df-4ced-a935-b3ede6eebf97" providerId="ADAL" clId="{E49C68AA-210B-D445-B575-37746A6EE981}" dt="2021-11-29T18:42:12.193" v="3965" actId="1076"/>
          <ac:picMkLst>
            <pc:docMk/>
            <pc:sldMk cId="13107927" sldId="258"/>
            <ac:picMk id="4" creationId="{185E5469-0A25-944B-B20E-A28E7B2850AE}"/>
          </ac:picMkLst>
        </pc:picChg>
      </pc:sldChg>
      <pc:sldChg chg="addSp modSp mod modTransition setBg modNotesTx">
        <pc:chgData name="Charles Maxwell (1814419)" userId="16e52802-a4df-4ced-a935-b3ede6eebf97" providerId="ADAL" clId="{E49C68AA-210B-D445-B575-37746A6EE981}" dt="2021-11-28T14:03:31.818" v="3543" actId="12563"/>
        <pc:sldMkLst>
          <pc:docMk/>
          <pc:sldMk cId="1884424673" sldId="260"/>
        </pc:sldMkLst>
        <pc:spChg chg="mod">
          <ac:chgData name="Charles Maxwell (1814419)" userId="16e52802-a4df-4ced-a935-b3ede6eebf97" providerId="ADAL" clId="{E49C68AA-210B-D445-B575-37746A6EE981}" dt="2021-11-23T11:22:25.833" v="168" actId="26606"/>
          <ac:spMkLst>
            <pc:docMk/>
            <pc:sldMk cId="1884424673" sldId="260"/>
            <ac:spMk id="2" creationId="{BFDC3C21-83B1-2349-A057-88B5C9FBC25F}"/>
          </ac:spMkLst>
        </pc:spChg>
        <pc:spChg chg="mod">
          <ac:chgData name="Charles Maxwell (1814419)" userId="16e52802-a4df-4ced-a935-b3ede6eebf97" providerId="ADAL" clId="{E49C68AA-210B-D445-B575-37746A6EE981}" dt="2021-11-23T11:22:25.833" v="168" actId="26606"/>
          <ac:spMkLst>
            <pc:docMk/>
            <pc:sldMk cId="1884424673" sldId="260"/>
            <ac:spMk id="3" creationId="{84A00250-BE1D-314D-8383-E432AC0C6653}"/>
          </ac:spMkLst>
        </pc:spChg>
        <pc:picChg chg="add mod">
          <ac:chgData name="Charles Maxwell (1814419)" userId="16e52802-a4df-4ced-a935-b3ede6eebf97" providerId="ADAL" clId="{E49C68AA-210B-D445-B575-37746A6EE981}" dt="2021-11-23T11:22:25.833" v="168" actId="26606"/>
          <ac:picMkLst>
            <pc:docMk/>
            <pc:sldMk cId="1884424673" sldId="260"/>
            <ac:picMk id="4" creationId="{A59F4999-73C7-4940-9197-62E178D9D9B6}"/>
          </ac:picMkLst>
        </pc:picChg>
        <pc:cxnChg chg="add">
          <ac:chgData name="Charles Maxwell (1814419)" userId="16e52802-a4df-4ced-a935-b3ede6eebf97" providerId="ADAL" clId="{E49C68AA-210B-D445-B575-37746A6EE981}" dt="2021-11-23T11:22:25.833" v="168" actId="26606"/>
          <ac:cxnSpMkLst>
            <pc:docMk/>
            <pc:sldMk cId="1884424673" sldId="260"/>
            <ac:cxnSpMk id="9" creationId="{A7F400EE-A8A5-48AF-B4D6-291B52C6F0B0}"/>
          </ac:cxnSpMkLst>
        </pc:cxnChg>
      </pc:sldChg>
      <pc:sldChg chg="addSp delSp modSp mod modTransition setBg modNotesTx">
        <pc:chgData name="Charles Maxwell (1814419)" userId="16e52802-a4df-4ced-a935-b3ede6eebf97" providerId="ADAL" clId="{E49C68AA-210B-D445-B575-37746A6EE981}" dt="2021-11-28T14:03:31.818" v="3543" actId="12563"/>
        <pc:sldMkLst>
          <pc:docMk/>
          <pc:sldMk cId="1545020809" sldId="261"/>
        </pc:sldMkLst>
        <pc:spChg chg="mod">
          <ac:chgData name="Charles Maxwell (1814419)" userId="16e52802-a4df-4ced-a935-b3ede6eebf97" providerId="ADAL" clId="{E49C68AA-210B-D445-B575-37746A6EE981}" dt="2021-11-23T17:09:44.592" v="696" actId="20577"/>
          <ac:spMkLst>
            <pc:docMk/>
            <pc:sldMk cId="1545020809" sldId="261"/>
            <ac:spMk id="2" creationId="{F3DE6784-E0BC-F149-8442-436CB3E98BD3}"/>
          </ac:spMkLst>
        </pc:spChg>
        <pc:spChg chg="mod ord">
          <ac:chgData name="Charles Maxwell (1814419)" userId="16e52802-a4df-4ced-a935-b3ede6eebf97" providerId="ADAL" clId="{E49C68AA-210B-D445-B575-37746A6EE981}" dt="2021-11-23T11:43:50.125" v="251" actId="26606"/>
          <ac:spMkLst>
            <pc:docMk/>
            <pc:sldMk cId="1545020809" sldId="261"/>
            <ac:spMk id="3" creationId="{CC0E294D-921F-CF48-9F73-44A212B84CC3}"/>
          </ac:spMkLst>
        </pc:spChg>
        <pc:spChg chg="add">
          <ac:chgData name="Charles Maxwell (1814419)" userId="16e52802-a4df-4ced-a935-b3ede6eebf97" providerId="ADAL" clId="{E49C68AA-210B-D445-B575-37746A6EE981}" dt="2021-11-23T11:43:50.125" v="251" actId="26606"/>
          <ac:spMkLst>
            <pc:docMk/>
            <pc:sldMk cId="1545020809" sldId="261"/>
            <ac:spMk id="9" creationId="{B95B9BA8-1D69-4796-85F5-B6D0BD52354B}"/>
          </ac:spMkLst>
        </pc:spChg>
        <pc:grpChg chg="add">
          <ac:chgData name="Charles Maxwell (1814419)" userId="16e52802-a4df-4ced-a935-b3ede6eebf97" providerId="ADAL" clId="{E49C68AA-210B-D445-B575-37746A6EE981}" dt="2021-11-23T11:43:50.125" v="251" actId="26606"/>
          <ac:grpSpMkLst>
            <pc:docMk/>
            <pc:sldMk cId="1545020809" sldId="261"/>
            <ac:grpSpMk id="11" creationId="{0EAC7AFE-68C0-41EB-A1C7-108E60D7C338}"/>
          </ac:grpSpMkLst>
        </pc:grpChg>
        <pc:picChg chg="add del mod">
          <ac:chgData name="Charles Maxwell (1814419)" userId="16e52802-a4df-4ced-a935-b3ede6eebf97" providerId="ADAL" clId="{E49C68AA-210B-D445-B575-37746A6EE981}" dt="2021-11-23T11:46:45.181" v="259" actId="21"/>
          <ac:picMkLst>
            <pc:docMk/>
            <pc:sldMk cId="1545020809" sldId="261"/>
            <ac:picMk id="4" creationId="{5F2877A4-5F8D-7F4C-98E3-27FFA262BA13}"/>
          </ac:picMkLst>
        </pc:picChg>
        <pc:picChg chg="add mod">
          <ac:chgData name="Charles Maxwell (1814419)" userId="16e52802-a4df-4ced-a935-b3ede6eebf97" providerId="ADAL" clId="{E49C68AA-210B-D445-B575-37746A6EE981}" dt="2021-11-23T11:49:54.961" v="264" actId="1076"/>
          <ac:picMkLst>
            <pc:docMk/>
            <pc:sldMk cId="1545020809" sldId="261"/>
            <ac:picMk id="5" creationId="{F139884A-53DD-CB44-96F5-55E7CD1A1A69}"/>
          </ac:picMkLst>
        </pc:picChg>
      </pc:sldChg>
      <pc:sldChg chg="addSp delSp modSp mod modTransition setBg modNotesTx">
        <pc:chgData name="Charles Maxwell (1814419)" userId="16e52802-a4df-4ced-a935-b3ede6eebf97" providerId="ADAL" clId="{E49C68AA-210B-D445-B575-37746A6EE981}" dt="2021-11-28T14:03:31.818" v="3543" actId="12563"/>
        <pc:sldMkLst>
          <pc:docMk/>
          <pc:sldMk cId="2224224325" sldId="262"/>
        </pc:sldMkLst>
        <pc:spChg chg="mod">
          <ac:chgData name="Charles Maxwell (1814419)" userId="16e52802-a4df-4ced-a935-b3ede6eebf97" providerId="ADAL" clId="{E49C68AA-210B-D445-B575-37746A6EE981}" dt="2021-11-23T17:36:54.834" v="782" actId="26606"/>
          <ac:spMkLst>
            <pc:docMk/>
            <pc:sldMk cId="2224224325" sldId="262"/>
            <ac:spMk id="2" creationId="{E61B5B3A-98CA-5745-969B-02462D002C0D}"/>
          </ac:spMkLst>
        </pc:spChg>
        <pc:spChg chg="mod ord">
          <ac:chgData name="Charles Maxwell (1814419)" userId="16e52802-a4df-4ced-a935-b3ede6eebf97" providerId="ADAL" clId="{E49C68AA-210B-D445-B575-37746A6EE981}" dt="2021-11-23T17:36:54.834" v="782" actId="26606"/>
          <ac:spMkLst>
            <pc:docMk/>
            <pc:sldMk cId="2224224325" sldId="262"/>
            <ac:spMk id="3" creationId="{3CFA7356-87FB-FF4B-A393-19C7A854A50C}"/>
          </ac:spMkLst>
        </pc:spChg>
        <pc:spChg chg="add del">
          <ac:chgData name="Charles Maxwell (1814419)" userId="16e52802-a4df-4ced-a935-b3ede6eebf97" providerId="ADAL" clId="{E49C68AA-210B-D445-B575-37746A6EE981}" dt="2021-11-23T17:36:54.796" v="781" actId="26606"/>
          <ac:spMkLst>
            <pc:docMk/>
            <pc:sldMk cId="2224224325" sldId="262"/>
            <ac:spMk id="9" creationId="{3CD9DF72-87A3-404E-A828-84CBF11A8303}"/>
          </ac:spMkLst>
        </pc:spChg>
        <pc:spChg chg="add">
          <ac:chgData name="Charles Maxwell (1814419)" userId="16e52802-a4df-4ced-a935-b3ede6eebf97" providerId="ADAL" clId="{E49C68AA-210B-D445-B575-37746A6EE981}" dt="2021-11-23T17:36:54.834" v="782" actId="26606"/>
          <ac:spMkLst>
            <pc:docMk/>
            <pc:sldMk cId="2224224325" sldId="262"/>
            <ac:spMk id="13" creationId="{4038CB10-1F5C-4D54-9DF7-12586DE5B007}"/>
          </ac:spMkLst>
        </pc:spChg>
        <pc:spChg chg="add">
          <ac:chgData name="Charles Maxwell (1814419)" userId="16e52802-a4df-4ced-a935-b3ede6eebf97" providerId="ADAL" clId="{E49C68AA-210B-D445-B575-37746A6EE981}" dt="2021-11-23T17:36:54.834" v="782" actId="26606"/>
          <ac:spMkLst>
            <pc:docMk/>
            <pc:sldMk cId="2224224325" sldId="262"/>
            <ac:spMk id="14" creationId="{73ED6512-6858-4552-B699-9A97FE9A4EA2}"/>
          </ac:spMkLst>
        </pc:spChg>
        <pc:picChg chg="add mod ord">
          <ac:chgData name="Charles Maxwell (1814419)" userId="16e52802-a4df-4ced-a935-b3ede6eebf97" providerId="ADAL" clId="{E49C68AA-210B-D445-B575-37746A6EE981}" dt="2021-11-23T17:36:54.834" v="782" actId="26606"/>
          <ac:picMkLst>
            <pc:docMk/>
            <pc:sldMk cId="2224224325" sldId="262"/>
            <ac:picMk id="4" creationId="{9E69DD70-94CF-F04A-8B34-6B4BA25EBB6F}"/>
          </ac:picMkLst>
        </pc:picChg>
        <pc:cxnChg chg="add del">
          <ac:chgData name="Charles Maxwell (1814419)" userId="16e52802-a4df-4ced-a935-b3ede6eebf97" providerId="ADAL" clId="{E49C68AA-210B-D445-B575-37746A6EE981}" dt="2021-11-23T17:36:54.796" v="781" actId="26606"/>
          <ac:cxnSpMkLst>
            <pc:docMk/>
            <pc:sldMk cId="2224224325" sldId="262"/>
            <ac:cxnSpMk id="11" creationId="{20E3A342-4D61-4E3F-AF90-1AB42AEB96CC}"/>
          </ac:cxnSpMkLst>
        </pc:cxnChg>
      </pc:sldChg>
      <pc:sldChg chg="addSp delSp modSp mod modTransition setBg setClrOvrMap modNotesTx">
        <pc:chgData name="Charles Maxwell (1814419)" userId="16e52802-a4df-4ced-a935-b3ede6eebf97" providerId="ADAL" clId="{E49C68AA-210B-D445-B575-37746A6EE981}" dt="2021-11-28T14:03:31.818" v="3543" actId="12563"/>
        <pc:sldMkLst>
          <pc:docMk/>
          <pc:sldMk cId="2041458470" sldId="263"/>
        </pc:sldMkLst>
        <pc:spChg chg="mod">
          <ac:chgData name="Charles Maxwell (1814419)" userId="16e52802-a4df-4ced-a935-b3ede6eebf97" providerId="ADAL" clId="{E49C68AA-210B-D445-B575-37746A6EE981}" dt="2021-11-23T12:13:19.728" v="539" actId="26606"/>
          <ac:spMkLst>
            <pc:docMk/>
            <pc:sldMk cId="2041458470" sldId="263"/>
            <ac:spMk id="2" creationId="{42B589E6-57B9-7147-82AD-81E47F246114}"/>
          </ac:spMkLst>
        </pc:spChg>
        <pc:spChg chg="mod ord">
          <ac:chgData name="Charles Maxwell (1814419)" userId="16e52802-a4df-4ced-a935-b3ede6eebf97" providerId="ADAL" clId="{E49C68AA-210B-D445-B575-37746A6EE981}" dt="2021-11-23T12:13:19.728" v="539" actId="26606"/>
          <ac:spMkLst>
            <pc:docMk/>
            <pc:sldMk cId="2041458470" sldId="263"/>
            <ac:spMk id="3" creationId="{90FC3432-3943-A84B-A37E-D440C47F499C}"/>
          </ac:spMkLst>
        </pc:spChg>
        <pc:spChg chg="add del">
          <ac:chgData name="Charles Maxwell (1814419)" userId="16e52802-a4df-4ced-a935-b3ede6eebf97" providerId="ADAL" clId="{E49C68AA-210B-D445-B575-37746A6EE981}" dt="2021-11-23T12:13:11.498" v="536" actId="26606"/>
          <ac:spMkLst>
            <pc:docMk/>
            <pc:sldMk cId="2041458470" sldId="263"/>
            <ac:spMk id="13" creationId="{003713C1-2FB2-413B-BF91-3AE41726FB7A}"/>
          </ac:spMkLst>
        </pc:spChg>
        <pc:spChg chg="add del">
          <ac:chgData name="Charles Maxwell (1814419)" userId="16e52802-a4df-4ced-a935-b3ede6eebf97" providerId="ADAL" clId="{E49C68AA-210B-D445-B575-37746A6EE981}" dt="2021-11-23T12:13:11.498" v="536" actId="26606"/>
          <ac:spMkLst>
            <pc:docMk/>
            <pc:sldMk cId="2041458470" sldId="263"/>
            <ac:spMk id="15" creationId="{90795B4D-5022-4A7F-A01D-8D880B7CDBE6}"/>
          </ac:spMkLst>
        </pc:spChg>
        <pc:spChg chg="add del">
          <ac:chgData name="Charles Maxwell (1814419)" userId="16e52802-a4df-4ced-a935-b3ede6eebf97" providerId="ADAL" clId="{E49C68AA-210B-D445-B575-37746A6EE981}" dt="2021-11-23T12:13:11.498" v="536" actId="26606"/>
          <ac:spMkLst>
            <pc:docMk/>
            <pc:sldMk cId="2041458470" sldId="263"/>
            <ac:spMk id="17" creationId="{AFD19018-DE7C-4796-ADF2-AD2EB0FC0D9C}"/>
          </ac:spMkLst>
        </pc:spChg>
        <pc:spChg chg="add del">
          <ac:chgData name="Charles Maxwell (1814419)" userId="16e52802-a4df-4ced-a935-b3ede6eebf97" providerId="ADAL" clId="{E49C68AA-210B-D445-B575-37746A6EE981}" dt="2021-11-23T12:13:11.498" v="536" actId="26606"/>
          <ac:spMkLst>
            <pc:docMk/>
            <pc:sldMk cId="2041458470" sldId="263"/>
            <ac:spMk id="19" creationId="{B1A0A2C2-4F85-44AF-8708-8DCA4B550CB8}"/>
          </ac:spMkLst>
        </pc:spChg>
        <pc:spChg chg="add del">
          <ac:chgData name="Charles Maxwell (1814419)" userId="16e52802-a4df-4ced-a935-b3ede6eebf97" providerId="ADAL" clId="{E49C68AA-210B-D445-B575-37746A6EE981}" dt="2021-11-23T12:13:19.537" v="538" actId="26606"/>
          <ac:spMkLst>
            <pc:docMk/>
            <pc:sldMk cId="2041458470" sldId="263"/>
            <ac:spMk id="21" creationId="{2EEE8F11-3582-44B7-9869-F2D26D7DD9D4}"/>
          </ac:spMkLst>
        </pc:spChg>
        <pc:spChg chg="add del">
          <ac:chgData name="Charles Maxwell (1814419)" userId="16e52802-a4df-4ced-a935-b3ede6eebf97" providerId="ADAL" clId="{E49C68AA-210B-D445-B575-37746A6EE981}" dt="2021-11-23T12:13:19.537" v="538" actId="26606"/>
          <ac:spMkLst>
            <pc:docMk/>
            <pc:sldMk cId="2041458470" sldId="263"/>
            <ac:spMk id="22" creationId="{2141F1CC-6A53-4BCF-9127-AABB52E2497E}"/>
          </ac:spMkLst>
        </pc:spChg>
        <pc:spChg chg="add del">
          <ac:chgData name="Charles Maxwell (1814419)" userId="16e52802-a4df-4ced-a935-b3ede6eebf97" providerId="ADAL" clId="{E49C68AA-210B-D445-B575-37746A6EE981}" dt="2021-11-23T12:13:19.537" v="538" actId="26606"/>
          <ac:spMkLst>
            <pc:docMk/>
            <pc:sldMk cId="2041458470" sldId="263"/>
            <ac:spMk id="23" creationId="{561B2B49-7142-4CA8-A929-4671548E6A5A}"/>
          </ac:spMkLst>
        </pc:spChg>
        <pc:spChg chg="add">
          <ac:chgData name="Charles Maxwell (1814419)" userId="16e52802-a4df-4ced-a935-b3ede6eebf97" providerId="ADAL" clId="{E49C68AA-210B-D445-B575-37746A6EE981}" dt="2021-11-23T12:13:19.728" v="539" actId="26606"/>
          <ac:spMkLst>
            <pc:docMk/>
            <pc:sldMk cId="2041458470" sldId="263"/>
            <ac:spMk id="25" creationId="{2ABE1108-6423-4E53-85A1-817683043C77}"/>
          </ac:spMkLst>
        </pc:spChg>
        <pc:picChg chg="mod">
          <ac:chgData name="Charles Maxwell (1814419)" userId="16e52802-a4df-4ced-a935-b3ede6eebf97" providerId="ADAL" clId="{E49C68AA-210B-D445-B575-37746A6EE981}" dt="2021-11-23T12:13:19.728" v="539" actId="26606"/>
          <ac:picMkLst>
            <pc:docMk/>
            <pc:sldMk cId="2041458470" sldId="263"/>
            <ac:picMk id="4" creationId="{B8A23DCE-949F-5743-9F15-CD7B35AC52B3}"/>
          </ac:picMkLst>
        </pc:picChg>
        <pc:picChg chg="mod ord">
          <ac:chgData name="Charles Maxwell (1814419)" userId="16e52802-a4df-4ced-a935-b3ede6eebf97" providerId="ADAL" clId="{E49C68AA-210B-D445-B575-37746A6EE981}" dt="2021-11-23T12:13:19.728" v="539" actId="26606"/>
          <ac:picMkLst>
            <pc:docMk/>
            <pc:sldMk cId="2041458470" sldId="263"/>
            <ac:picMk id="5" creationId="{84DDC4F3-68DA-BD40-B9A6-72472D58CA3B}"/>
          </ac:picMkLst>
        </pc:picChg>
        <pc:picChg chg="mod">
          <ac:chgData name="Charles Maxwell (1814419)" userId="16e52802-a4df-4ced-a935-b3ede6eebf97" providerId="ADAL" clId="{E49C68AA-210B-D445-B575-37746A6EE981}" dt="2021-11-23T12:13:19.728" v="539" actId="26606"/>
          <ac:picMkLst>
            <pc:docMk/>
            <pc:sldMk cId="2041458470" sldId="263"/>
            <ac:picMk id="8" creationId="{96AA3E08-8474-6B49-BC5A-53C099ACE336}"/>
          </ac:picMkLst>
        </pc:picChg>
      </pc:sldChg>
      <pc:sldChg chg="addSp modSp mod modTransition setBg">
        <pc:chgData name="Charles Maxwell (1814419)" userId="16e52802-a4df-4ced-a935-b3ede6eebf97" providerId="ADAL" clId="{E49C68AA-210B-D445-B575-37746A6EE981}" dt="2021-11-28T14:03:31.818" v="3543" actId="12563"/>
        <pc:sldMkLst>
          <pc:docMk/>
          <pc:sldMk cId="2772224655" sldId="264"/>
        </pc:sldMkLst>
        <pc:spChg chg="mod">
          <ac:chgData name="Charles Maxwell (1814419)" userId="16e52802-a4df-4ced-a935-b3ede6eebf97" providerId="ADAL" clId="{E49C68AA-210B-D445-B575-37746A6EE981}" dt="2021-11-28T09:10:54.344" v="2492" actId="26606"/>
          <ac:spMkLst>
            <pc:docMk/>
            <pc:sldMk cId="2772224655" sldId="264"/>
            <ac:spMk id="2" creationId="{EF3AD5E0-DC73-FD41-A514-5951BB21580D}"/>
          </ac:spMkLst>
        </pc:spChg>
        <pc:spChg chg="mod">
          <ac:chgData name="Charles Maxwell (1814419)" userId="16e52802-a4df-4ced-a935-b3ede6eebf97" providerId="ADAL" clId="{E49C68AA-210B-D445-B575-37746A6EE981}" dt="2021-11-28T09:11:56.308" v="2494" actId="20577"/>
          <ac:spMkLst>
            <pc:docMk/>
            <pc:sldMk cId="2772224655" sldId="264"/>
            <ac:spMk id="3" creationId="{3F6CDC54-3D71-C944-BA62-4F3886E09EAA}"/>
          </ac:spMkLst>
        </pc:spChg>
        <pc:spChg chg="add">
          <ac:chgData name="Charles Maxwell (1814419)" userId="16e52802-a4df-4ced-a935-b3ede6eebf97" providerId="ADAL" clId="{E49C68AA-210B-D445-B575-37746A6EE981}" dt="2021-11-28T09:10:54.344" v="2492" actId="26606"/>
          <ac:spMkLst>
            <pc:docMk/>
            <pc:sldMk cId="2772224655" sldId="264"/>
            <ac:spMk id="8" creationId="{907EF6B7-1338-4443-8C46-6A318D952DFD}"/>
          </ac:spMkLst>
        </pc:spChg>
        <pc:spChg chg="add">
          <ac:chgData name="Charles Maxwell (1814419)" userId="16e52802-a4df-4ced-a935-b3ede6eebf97" providerId="ADAL" clId="{E49C68AA-210B-D445-B575-37746A6EE981}" dt="2021-11-28T09:10:54.344" v="2492" actId="26606"/>
          <ac:spMkLst>
            <pc:docMk/>
            <pc:sldMk cId="2772224655" sldId="264"/>
            <ac:spMk id="10" creationId="{DAAE4CDD-124C-4DCF-9584-B6033B545DD5}"/>
          </ac:spMkLst>
        </pc:spChg>
        <pc:spChg chg="add">
          <ac:chgData name="Charles Maxwell (1814419)" userId="16e52802-a4df-4ced-a935-b3ede6eebf97" providerId="ADAL" clId="{E49C68AA-210B-D445-B575-37746A6EE981}" dt="2021-11-28T09:10:54.344" v="2492" actId="26606"/>
          <ac:spMkLst>
            <pc:docMk/>
            <pc:sldMk cId="2772224655" sldId="264"/>
            <ac:spMk id="12" creationId="{081E4A58-353D-44AE-B2FC-2A74E2E400F7}"/>
          </ac:spMkLst>
        </pc:spChg>
      </pc:sldChg>
      <pc:sldChg chg="addSp delSp modSp mod modTransition setBg modNotesTx">
        <pc:chgData name="Charles Maxwell (1814419)" userId="16e52802-a4df-4ced-a935-b3ede6eebf97" providerId="ADAL" clId="{E49C68AA-210B-D445-B575-37746A6EE981}" dt="2021-11-28T14:03:31.818" v="3543" actId="12563"/>
        <pc:sldMkLst>
          <pc:docMk/>
          <pc:sldMk cId="3337100176" sldId="265"/>
        </pc:sldMkLst>
        <pc:spChg chg="mod">
          <ac:chgData name="Charles Maxwell (1814419)" userId="16e52802-a4df-4ced-a935-b3ede6eebf97" providerId="ADAL" clId="{E49C68AA-210B-D445-B575-37746A6EE981}" dt="2021-11-28T14:02:05.893" v="3541" actId="26606"/>
          <ac:spMkLst>
            <pc:docMk/>
            <pc:sldMk cId="3337100176" sldId="265"/>
            <ac:spMk id="2" creationId="{B7EE27A6-4290-E148-AF08-013AC06EC578}"/>
          </ac:spMkLst>
        </pc:spChg>
        <pc:spChg chg="mod">
          <ac:chgData name="Charles Maxwell (1814419)" userId="16e52802-a4df-4ced-a935-b3ede6eebf97" providerId="ADAL" clId="{E49C68AA-210B-D445-B575-37746A6EE981}" dt="2021-11-28T14:02:05.893" v="3541" actId="26606"/>
          <ac:spMkLst>
            <pc:docMk/>
            <pc:sldMk cId="3337100176" sldId="265"/>
            <ac:spMk id="3" creationId="{013350DD-51DD-7746-8B8C-E8DC4EE1F5C2}"/>
          </ac:spMkLst>
        </pc:spChg>
        <pc:spChg chg="add del">
          <ac:chgData name="Charles Maxwell (1814419)" userId="16e52802-a4df-4ced-a935-b3ede6eebf97" providerId="ADAL" clId="{E49C68AA-210B-D445-B575-37746A6EE981}" dt="2021-11-28T14:02:05.851" v="3540" actId="26606"/>
          <ac:spMkLst>
            <pc:docMk/>
            <pc:sldMk cId="3337100176" sldId="265"/>
            <ac:spMk id="9" creationId="{45D37F4E-DDB4-456B-97E0-9937730A039F}"/>
          </ac:spMkLst>
        </pc:spChg>
        <pc:spChg chg="add del">
          <ac:chgData name="Charles Maxwell (1814419)" userId="16e52802-a4df-4ced-a935-b3ede6eebf97" providerId="ADAL" clId="{E49C68AA-210B-D445-B575-37746A6EE981}" dt="2021-11-28T14:02:05.851" v="3540" actId="26606"/>
          <ac:spMkLst>
            <pc:docMk/>
            <pc:sldMk cId="3337100176" sldId="265"/>
            <ac:spMk id="11" creationId="{B2DD41CD-8F47-4F56-AD12-4E2FF7696987}"/>
          </ac:spMkLst>
        </pc:spChg>
        <pc:spChg chg="add">
          <ac:chgData name="Charles Maxwell (1814419)" userId="16e52802-a4df-4ced-a935-b3ede6eebf97" providerId="ADAL" clId="{E49C68AA-210B-D445-B575-37746A6EE981}" dt="2021-11-28T14:02:05.893" v="3541" actId="26606"/>
          <ac:spMkLst>
            <pc:docMk/>
            <pc:sldMk cId="3337100176" sldId="265"/>
            <ac:spMk id="13" creationId="{F13C74B1-5B17-4795-BED0-7140497B445A}"/>
          </ac:spMkLst>
        </pc:spChg>
        <pc:spChg chg="add">
          <ac:chgData name="Charles Maxwell (1814419)" userId="16e52802-a4df-4ced-a935-b3ede6eebf97" providerId="ADAL" clId="{E49C68AA-210B-D445-B575-37746A6EE981}" dt="2021-11-28T14:02:05.893" v="3541" actId="26606"/>
          <ac:spMkLst>
            <pc:docMk/>
            <pc:sldMk cId="3337100176" sldId="265"/>
            <ac:spMk id="14" creationId="{D4974D33-8DC5-464E-8C6D-BE58F0669C17}"/>
          </ac:spMkLst>
        </pc:spChg>
        <pc:picChg chg="add mod">
          <ac:chgData name="Charles Maxwell (1814419)" userId="16e52802-a4df-4ced-a935-b3ede6eebf97" providerId="ADAL" clId="{E49C68AA-210B-D445-B575-37746A6EE981}" dt="2021-11-28T14:02:05.893" v="3541" actId="26606"/>
          <ac:picMkLst>
            <pc:docMk/>
            <pc:sldMk cId="3337100176" sldId="265"/>
            <ac:picMk id="4" creationId="{BBFF4C8A-0380-434B-AEC7-40A41448190D}"/>
          </ac:picMkLst>
        </pc:picChg>
      </pc:sldChg>
      <pc:sldChg chg="modSp modTransition">
        <pc:chgData name="Charles Maxwell (1814419)" userId="16e52802-a4df-4ced-a935-b3ede6eebf97" providerId="ADAL" clId="{E49C68AA-210B-D445-B575-37746A6EE981}" dt="2021-11-28T14:30:43.893" v="3945" actId="20577"/>
        <pc:sldMkLst>
          <pc:docMk/>
          <pc:sldMk cId="2754452502" sldId="266"/>
        </pc:sldMkLst>
        <pc:spChg chg="mod">
          <ac:chgData name="Charles Maxwell (1814419)" userId="16e52802-a4df-4ced-a935-b3ede6eebf97" providerId="ADAL" clId="{E49C68AA-210B-D445-B575-37746A6EE981}" dt="2021-11-28T14:30:43.893" v="3945" actId="20577"/>
          <ac:spMkLst>
            <pc:docMk/>
            <pc:sldMk cId="2754452502" sldId="266"/>
            <ac:spMk id="3" creationId="{26B6C236-F36D-4D40-B729-07B107D0E3BE}"/>
          </ac:spMkLst>
        </pc:spChg>
      </pc:sldChg>
      <pc:sldChg chg="modSp modTransition">
        <pc:chgData name="Charles Maxwell (1814419)" userId="16e52802-a4df-4ced-a935-b3ede6eebf97" providerId="ADAL" clId="{E49C68AA-210B-D445-B575-37746A6EE981}" dt="2021-11-28T14:03:31.818" v="3543" actId="12563"/>
        <pc:sldMkLst>
          <pc:docMk/>
          <pc:sldMk cId="2256015825" sldId="267"/>
        </pc:sldMkLst>
        <pc:spChg chg="mod">
          <ac:chgData name="Charles Maxwell (1814419)" userId="16e52802-a4df-4ced-a935-b3ede6eebf97" providerId="ADAL" clId="{E49C68AA-210B-D445-B575-37746A6EE981}" dt="2021-11-23T11:18:20.246" v="164" actId="1076"/>
          <ac:spMkLst>
            <pc:docMk/>
            <pc:sldMk cId="2256015825" sldId="267"/>
            <ac:spMk id="2" creationId="{27964983-03EB-554F-B656-3EF6FC80102A}"/>
          </ac:spMkLst>
        </pc:spChg>
        <pc:spChg chg="mod">
          <ac:chgData name="Charles Maxwell (1814419)" userId="16e52802-a4df-4ced-a935-b3ede6eebf97" providerId="ADAL" clId="{E49C68AA-210B-D445-B575-37746A6EE981}" dt="2021-11-23T18:49:03.287" v="826" actId="1076"/>
          <ac:spMkLst>
            <pc:docMk/>
            <pc:sldMk cId="2256015825" sldId="267"/>
            <ac:spMk id="3" creationId="{6035A788-4055-C34E-8BD2-E7A24601C734}"/>
          </ac:spMkLst>
        </pc:spChg>
      </pc:sldChg>
      <pc:sldChg chg="addSp delSp modSp mod modTransition setBg modNotesTx">
        <pc:chgData name="Charles Maxwell (1814419)" userId="16e52802-a4df-4ced-a935-b3ede6eebf97" providerId="ADAL" clId="{E49C68AA-210B-D445-B575-37746A6EE981}" dt="2021-11-28T14:03:31.818" v="3543" actId="12563"/>
        <pc:sldMkLst>
          <pc:docMk/>
          <pc:sldMk cId="2987152746" sldId="268"/>
        </pc:sldMkLst>
        <pc:spChg chg="mod">
          <ac:chgData name="Charles Maxwell (1814419)" userId="16e52802-a4df-4ced-a935-b3ede6eebf97" providerId="ADAL" clId="{E49C68AA-210B-D445-B575-37746A6EE981}" dt="2021-11-23T16:48:41.437" v="647" actId="26606"/>
          <ac:spMkLst>
            <pc:docMk/>
            <pc:sldMk cId="2987152746" sldId="268"/>
            <ac:spMk id="2" creationId="{A5511B78-1094-1740-8211-6177E7218257}"/>
          </ac:spMkLst>
        </pc:spChg>
        <pc:spChg chg="mod">
          <ac:chgData name="Charles Maxwell (1814419)" userId="16e52802-a4df-4ced-a935-b3ede6eebf97" providerId="ADAL" clId="{E49C68AA-210B-D445-B575-37746A6EE981}" dt="2021-11-23T17:05:41.544" v="675" actId="26606"/>
          <ac:spMkLst>
            <pc:docMk/>
            <pc:sldMk cId="2987152746" sldId="268"/>
            <ac:spMk id="3" creationId="{50EA0948-8ECA-FE46-AC1F-9EEAB4ABD9B2}"/>
          </ac:spMkLst>
        </pc:spChg>
        <pc:spChg chg="add del">
          <ac:chgData name="Charles Maxwell (1814419)" userId="16e52802-a4df-4ced-a935-b3ede6eebf97" providerId="ADAL" clId="{E49C68AA-210B-D445-B575-37746A6EE981}" dt="2021-11-23T17:05:41.544" v="675" actId="26606"/>
          <ac:spMkLst>
            <pc:docMk/>
            <pc:sldMk cId="2987152746" sldId="268"/>
            <ac:spMk id="9" creationId="{F4C0B10B-D2C4-4A54-AFAD-3D27DF88BB37}"/>
          </ac:spMkLst>
        </pc:spChg>
        <pc:spChg chg="add">
          <ac:chgData name="Charles Maxwell (1814419)" userId="16e52802-a4df-4ced-a935-b3ede6eebf97" providerId="ADAL" clId="{E49C68AA-210B-D445-B575-37746A6EE981}" dt="2021-11-23T17:05:41.544" v="675" actId="26606"/>
          <ac:spMkLst>
            <pc:docMk/>
            <pc:sldMk cId="2987152746" sldId="268"/>
            <ac:spMk id="21" creationId="{DD38EE57-B708-47C9-A4A4-E25F09FAB029}"/>
          </ac:spMkLst>
        </pc:spChg>
        <pc:grpChg chg="add del">
          <ac:chgData name="Charles Maxwell (1814419)" userId="16e52802-a4df-4ced-a935-b3ede6eebf97" providerId="ADAL" clId="{E49C68AA-210B-D445-B575-37746A6EE981}" dt="2021-11-23T17:05:41.544" v="675" actId="26606"/>
          <ac:grpSpMkLst>
            <pc:docMk/>
            <pc:sldMk cId="2987152746" sldId="268"/>
            <ac:grpSpMk id="11" creationId="{B6BADB90-C74B-40D6-86DC-503F65FCE8DC}"/>
          </ac:grpSpMkLst>
        </pc:grpChg>
        <pc:grpChg chg="add">
          <ac:chgData name="Charles Maxwell (1814419)" userId="16e52802-a4df-4ced-a935-b3ede6eebf97" providerId="ADAL" clId="{E49C68AA-210B-D445-B575-37746A6EE981}" dt="2021-11-23T17:05:41.544" v="675" actId="26606"/>
          <ac:grpSpMkLst>
            <pc:docMk/>
            <pc:sldMk cId="2987152746" sldId="268"/>
            <ac:grpSpMk id="23" creationId="{57A28182-58A5-4DBB-8F64-BD944BCA8154}"/>
          </ac:grpSpMkLst>
        </pc:grpChg>
        <pc:picChg chg="add del mod">
          <ac:chgData name="Charles Maxwell (1814419)" userId="16e52802-a4df-4ced-a935-b3ede6eebf97" providerId="ADAL" clId="{E49C68AA-210B-D445-B575-37746A6EE981}" dt="2021-11-23T17:02:09.901" v="673" actId="478"/>
          <ac:picMkLst>
            <pc:docMk/>
            <pc:sldMk cId="2987152746" sldId="268"/>
            <ac:picMk id="4" creationId="{83DB6168-ABD8-4D44-AB95-9BE4D58FF3DC}"/>
          </ac:picMkLst>
        </pc:picChg>
        <pc:picChg chg="add mod">
          <ac:chgData name="Charles Maxwell (1814419)" userId="16e52802-a4df-4ced-a935-b3ede6eebf97" providerId="ADAL" clId="{E49C68AA-210B-D445-B575-37746A6EE981}" dt="2021-11-23T17:05:41.544" v="675" actId="26606"/>
          <ac:picMkLst>
            <pc:docMk/>
            <pc:sldMk cId="2987152746" sldId="268"/>
            <ac:picMk id="5" creationId="{04C71D50-2737-8140-B2F3-C456564083D8}"/>
          </ac:picMkLst>
        </pc:picChg>
      </pc:sldChg>
      <pc:sldChg chg="addSp modSp mod modTransition setBg">
        <pc:chgData name="Charles Maxwell (1814419)" userId="16e52802-a4df-4ced-a935-b3ede6eebf97" providerId="ADAL" clId="{E49C68AA-210B-D445-B575-37746A6EE981}" dt="2021-11-28T14:03:31.818" v="3543" actId="12563"/>
        <pc:sldMkLst>
          <pc:docMk/>
          <pc:sldMk cId="302157142" sldId="269"/>
        </pc:sldMkLst>
        <pc:spChg chg="mod ord">
          <ac:chgData name="Charles Maxwell (1814419)" userId="16e52802-a4df-4ced-a935-b3ede6eebf97" providerId="ADAL" clId="{E49C68AA-210B-D445-B575-37746A6EE981}" dt="2021-11-28T09:42:01.975" v="2770" actId="26606"/>
          <ac:spMkLst>
            <pc:docMk/>
            <pc:sldMk cId="302157142" sldId="269"/>
            <ac:spMk id="2" creationId="{8EFDD07D-50D9-3A46-B106-8249BD157F51}"/>
          </ac:spMkLst>
        </pc:spChg>
        <pc:spChg chg="mod">
          <ac:chgData name="Charles Maxwell (1814419)" userId="16e52802-a4df-4ced-a935-b3ede6eebf97" providerId="ADAL" clId="{E49C68AA-210B-D445-B575-37746A6EE981}" dt="2021-11-28T09:50:14.924" v="2779" actId="113"/>
          <ac:spMkLst>
            <pc:docMk/>
            <pc:sldMk cId="302157142" sldId="269"/>
            <ac:spMk id="3" creationId="{8ADE5BD4-ED14-C044-B811-47A98A340605}"/>
          </ac:spMkLst>
        </pc:spChg>
        <pc:spChg chg="add">
          <ac:chgData name="Charles Maxwell (1814419)" userId="16e52802-a4df-4ced-a935-b3ede6eebf97" providerId="ADAL" clId="{E49C68AA-210B-D445-B575-37746A6EE981}" dt="2021-11-28T09:42:01.975" v="2770" actId="26606"/>
          <ac:spMkLst>
            <pc:docMk/>
            <pc:sldMk cId="302157142" sldId="269"/>
            <ac:spMk id="8" creationId="{004A8AE1-9605-41DC-920F-A4B8E8F2391D}"/>
          </ac:spMkLst>
        </pc:spChg>
        <pc:spChg chg="add">
          <ac:chgData name="Charles Maxwell (1814419)" userId="16e52802-a4df-4ced-a935-b3ede6eebf97" providerId="ADAL" clId="{E49C68AA-210B-D445-B575-37746A6EE981}" dt="2021-11-28T09:42:01.975" v="2770" actId="26606"/>
          <ac:spMkLst>
            <pc:docMk/>
            <pc:sldMk cId="302157142" sldId="269"/>
            <ac:spMk id="10" creationId="{5B7778FC-632E-4DCA-A7CB-0D7731CCF970}"/>
          </ac:spMkLst>
        </pc:spChg>
        <pc:spChg chg="add">
          <ac:chgData name="Charles Maxwell (1814419)" userId="16e52802-a4df-4ced-a935-b3ede6eebf97" providerId="ADAL" clId="{E49C68AA-210B-D445-B575-37746A6EE981}" dt="2021-11-28T09:42:01.975" v="2770" actId="26606"/>
          <ac:spMkLst>
            <pc:docMk/>
            <pc:sldMk cId="302157142" sldId="269"/>
            <ac:spMk id="12" creationId="{B10BB131-AC8E-4A8E-A5D1-36260F720C3B}"/>
          </ac:spMkLst>
        </pc:spChg>
        <pc:spChg chg="add">
          <ac:chgData name="Charles Maxwell (1814419)" userId="16e52802-a4df-4ced-a935-b3ede6eebf97" providerId="ADAL" clId="{E49C68AA-210B-D445-B575-37746A6EE981}" dt="2021-11-28T09:42:01.975" v="2770" actId="26606"/>
          <ac:spMkLst>
            <pc:docMk/>
            <pc:sldMk cId="302157142" sldId="269"/>
            <ac:spMk id="14" creationId="{FA23A907-97FB-4A8F-880A-DD77401C4296}"/>
          </ac:spMkLst>
        </pc:spChg>
      </pc:sldChg>
      <pc:sldChg chg="modSp modTransition">
        <pc:chgData name="Charles Maxwell (1814419)" userId="16e52802-a4df-4ced-a935-b3ede6eebf97" providerId="ADAL" clId="{E49C68AA-210B-D445-B575-37746A6EE981}" dt="2021-11-28T14:03:31.818" v="3543" actId="12563"/>
        <pc:sldMkLst>
          <pc:docMk/>
          <pc:sldMk cId="2458920963" sldId="270"/>
        </pc:sldMkLst>
        <pc:spChg chg="mod">
          <ac:chgData name="Charles Maxwell (1814419)" userId="16e52802-a4df-4ced-a935-b3ede6eebf97" providerId="ADAL" clId="{E49C68AA-210B-D445-B575-37746A6EE981}" dt="2021-11-28T10:49:17.673" v="3205" actId="20577"/>
          <ac:spMkLst>
            <pc:docMk/>
            <pc:sldMk cId="2458920963" sldId="270"/>
            <ac:spMk id="3" creationId="{25738CFE-2956-1E4B-915A-6ECA357FC919}"/>
          </ac:spMkLst>
        </pc:spChg>
      </pc:sldChg>
      <pc:sldMasterChg chg="modTransition modSldLayout">
        <pc:chgData name="Charles Maxwell (1814419)" userId="16e52802-a4df-4ced-a935-b3ede6eebf97" providerId="ADAL" clId="{E49C68AA-210B-D445-B575-37746A6EE981}" dt="2021-11-28T14:03:31.818" v="3543" actId="12563"/>
        <pc:sldMasterMkLst>
          <pc:docMk/>
          <pc:sldMasterMk cId="1779371755" sldId="2147483648"/>
        </pc:sldMasterMkLst>
        <pc:sldLayoutChg chg="modTransition">
          <pc:chgData name="Charles Maxwell (1814419)" userId="16e52802-a4df-4ced-a935-b3ede6eebf97" providerId="ADAL" clId="{E49C68AA-210B-D445-B575-37746A6EE981}" dt="2021-11-28T14:03:31.818" v="3543" actId="12563"/>
          <pc:sldLayoutMkLst>
            <pc:docMk/>
            <pc:sldMasterMk cId="1779371755" sldId="2147483648"/>
            <pc:sldLayoutMk cId="1295972503" sldId="2147483649"/>
          </pc:sldLayoutMkLst>
        </pc:sldLayoutChg>
        <pc:sldLayoutChg chg="modTransition">
          <pc:chgData name="Charles Maxwell (1814419)" userId="16e52802-a4df-4ced-a935-b3ede6eebf97" providerId="ADAL" clId="{E49C68AA-210B-D445-B575-37746A6EE981}" dt="2021-11-28T14:03:31.818" v="3543" actId="12563"/>
          <pc:sldLayoutMkLst>
            <pc:docMk/>
            <pc:sldMasterMk cId="1779371755" sldId="2147483648"/>
            <pc:sldLayoutMk cId="3290565262" sldId="2147483650"/>
          </pc:sldLayoutMkLst>
        </pc:sldLayoutChg>
        <pc:sldLayoutChg chg="modTransition">
          <pc:chgData name="Charles Maxwell (1814419)" userId="16e52802-a4df-4ced-a935-b3ede6eebf97" providerId="ADAL" clId="{E49C68AA-210B-D445-B575-37746A6EE981}" dt="2021-11-28T14:03:31.818" v="3543" actId="12563"/>
          <pc:sldLayoutMkLst>
            <pc:docMk/>
            <pc:sldMasterMk cId="1779371755" sldId="2147483648"/>
            <pc:sldLayoutMk cId="4157158799" sldId="2147483651"/>
          </pc:sldLayoutMkLst>
        </pc:sldLayoutChg>
        <pc:sldLayoutChg chg="modTransition">
          <pc:chgData name="Charles Maxwell (1814419)" userId="16e52802-a4df-4ced-a935-b3ede6eebf97" providerId="ADAL" clId="{E49C68AA-210B-D445-B575-37746A6EE981}" dt="2021-11-28T14:03:31.818" v="3543" actId="12563"/>
          <pc:sldLayoutMkLst>
            <pc:docMk/>
            <pc:sldMasterMk cId="1779371755" sldId="2147483648"/>
            <pc:sldLayoutMk cId="395396285" sldId="2147483652"/>
          </pc:sldLayoutMkLst>
        </pc:sldLayoutChg>
        <pc:sldLayoutChg chg="modTransition">
          <pc:chgData name="Charles Maxwell (1814419)" userId="16e52802-a4df-4ced-a935-b3ede6eebf97" providerId="ADAL" clId="{E49C68AA-210B-D445-B575-37746A6EE981}" dt="2021-11-28T14:03:31.818" v="3543" actId="12563"/>
          <pc:sldLayoutMkLst>
            <pc:docMk/>
            <pc:sldMasterMk cId="1779371755" sldId="2147483648"/>
            <pc:sldLayoutMk cId="2041981708" sldId="2147483653"/>
          </pc:sldLayoutMkLst>
        </pc:sldLayoutChg>
        <pc:sldLayoutChg chg="modTransition">
          <pc:chgData name="Charles Maxwell (1814419)" userId="16e52802-a4df-4ced-a935-b3ede6eebf97" providerId="ADAL" clId="{E49C68AA-210B-D445-B575-37746A6EE981}" dt="2021-11-28T14:03:31.818" v="3543" actId="12563"/>
          <pc:sldLayoutMkLst>
            <pc:docMk/>
            <pc:sldMasterMk cId="1779371755" sldId="2147483648"/>
            <pc:sldLayoutMk cId="861159145" sldId="2147483654"/>
          </pc:sldLayoutMkLst>
        </pc:sldLayoutChg>
        <pc:sldLayoutChg chg="modTransition">
          <pc:chgData name="Charles Maxwell (1814419)" userId="16e52802-a4df-4ced-a935-b3ede6eebf97" providerId="ADAL" clId="{E49C68AA-210B-D445-B575-37746A6EE981}" dt="2021-11-28T14:03:31.818" v="3543" actId="12563"/>
          <pc:sldLayoutMkLst>
            <pc:docMk/>
            <pc:sldMasterMk cId="1779371755" sldId="2147483648"/>
            <pc:sldLayoutMk cId="2993305546" sldId="2147483655"/>
          </pc:sldLayoutMkLst>
        </pc:sldLayoutChg>
        <pc:sldLayoutChg chg="modTransition">
          <pc:chgData name="Charles Maxwell (1814419)" userId="16e52802-a4df-4ced-a935-b3ede6eebf97" providerId="ADAL" clId="{E49C68AA-210B-D445-B575-37746A6EE981}" dt="2021-11-28T14:03:31.818" v="3543" actId="12563"/>
          <pc:sldLayoutMkLst>
            <pc:docMk/>
            <pc:sldMasterMk cId="1779371755" sldId="2147483648"/>
            <pc:sldLayoutMk cId="1508625537" sldId="2147483656"/>
          </pc:sldLayoutMkLst>
        </pc:sldLayoutChg>
        <pc:sldLayoutChg chg="modTransition">
          <pc:chgData name="Charles Maxwell (1814419)" userId="16e52802-a4df-4ced-a935-b3ede6eebf97" providerId="ADAL" clId="{E49C68AA-210B-D445-B575-37746A6EE981}" dt="2021-11-28T14:03:31.818" v="3543" actId="12563"/>
          <pc:sldLayoutMkLst>
            <pc:docMk/>
            <pc:sldMasterMk cId="1779371755" sldId="2147483648"/>
            <pc:sldLayoutMk cId="1832219497" sldId="2147483657"/>
          </pc:sldLayoutMkLst>
        </pc:sldLayoutChg>
        <pc:sldLayoutChg chg="modTransition">
          <pc:chgData name="Charles Maxwell (1814419)" userId="16e52802-a4df-4ced-a935-b3ede6eebf97" providerId="ADAL" clId="{E49C68AA-210B-D445-B575-37746A6EE981}" dt="2021-11-28T14:03:31.818" v="3543" actId="12563"/>
          <pc:sldLayoutMkLst>
            <pc:docMk/>
            <pc:sldMasterMk cId="1779371755" sldId="2147483648"/>
            <pc:sldLayoutMk cId="1470781739" sldId="2147483658"/>
          </pc:sldLayoutMkLst>
        </pc:sldLayoutChg>
        <pc:sldLayoutChg chg="modTransition">
          <pc:chgData name="Charles Maxwell (1814419)" userId="16e52802-a4df-4ced-a935-b3ede6eebf97" providerId="ADAL" clId="{E49C68AA-210B-D445-B575-37746A6EE981}" dt="2021-11-28T14:03:31.818" v="3543" actId="12563"/>
          <pc:sldLayoutMkLst>
            <pc:docMk/>
            <pc:sldMasterMk cId="1779371755" sldId="2147483648"/>
            <pc:sldLayoutMk cId="4140195016" sldId="2147483659"/>
          </pc:sldLayoutMkLst>
        </pc:sldLayoutChg>
      </pc:sldMasterChg>
    </pc:docChg>
  </pc:docChgLst>
  <pc:docChgLst>
    <pc:chgData name="Charles Maxwell (1814419)" userId="16e52802-a4df-4ced-a935-b3ede6eebf97" providerId="ADAL" clId="{37C65A7E-3B47-E24A-A242-A153019E8A2E}"/>
    <pc:docChg chg="custSel modSld">
      <pc:chgData name="Charles Maxwell (1814419)" userId="16e52802-a4df-4ced-a935-b3ede6eebf97" providerId="ADAL" clId="{37C65A7E-3B47-E24A-A242-A153019E8A2E}" dt="2021-11-23T10:28:50.052" v="685" actId="1076"/>
      <pc:docMkLst>
        <pc:docMk/>
      </pc:docMkLst>
      <pc:sldChg chg="modSp">
        <pc:chgData name="Charles Maxwell (1814419)" userId="16e52802-a4df-4ced-a935-b3ede6eebf97" providerId="ADAL" clId="{37C65A7E-3B47-E24A-A242-A153019E8A2E}" dt="2021-11-23T09:48:57.437" v="507" actId="255"/>
        <pc:sldMkLst>
          <pc:docMk/>
          <pc:sldMk cId="3330512041" sldId="256"/>
        </pc:sldMkLst>
        <pc:spChg chg="mod">
          <ac:chgData name="Charles Maxwell (1814419)" userId="16e52802-a4df-4ced-a935-b3ede6eebf97" providerId="ADAL" clId="{37C65A7E-3B47-E24A-A242-A153019E8A2E}" dt="2021-11-23T09:48:03.846" v="505" actId="255"/>
          <ac:spMkLst>
            <pc:docMk/>
            <pc:sldMk cId="3330512041" sldId="256"/>
            <ac:spMk id="2" creationId="{496CB43D-1060-1840-A24D-CB257E17609B}"/>
          </ac:spMkLst>
        </pc:spChg>
        <pc:spChg chg="mod">
          <ac:chgData name="Charles Maxwell (1814419)" userId="16e52802-a4df-4ced-a935-b3ede6eebf97" providerId="ADAL" clId="{37C65A7E-3B47-E24A-A242-A153019E8A2E}" dt="2021-11-23T09:48:57.437" v="507" actId="255"/>
          <ac:spMkLst>
            <pc:docMk/>
            <pc:sldMk cId="3330512041" sldId="256"/>
            <ac:spMk id="3" creationId="{32554712-6906-954D-AB8D-E9925911D096}"/>
          </ac:spMkLst>
        </pc:spChg>
        <pc:picChg chg="mod">
          <ac:chgData name="Charles Maxwell (1814419)" userId="16e52802-a4df-4ced-a935-b3ede6eebf97" providerId="ADAL" clId="{37C65A7E-3B47-E24A-A242-A153019E8A2E}" dt="2021-11-23T09:46:17.117" v="447" actId="14100"/>
          <ac:picMkLst>
            <pc:docMk/>
            <pc:sldMk cId="3330512041" sldId="256"/>
            <ac:picMk id="4" creationId="{094669C5-8B8F-6848-AB78-34A01D0B88F3}"/>
          </ac:picMkLst>
        </pc:picChg>
      </pc:sldChg>
      <pc:sldChg chg="modSp">
        <pc:chgData name="Charles Maxwell (1814419)" userId="16e52802-a4df-4ced-a935-b3ede6eebf97" providerId="ADAL" clId="{37C65A7E-3B47-E24A-A242-A153019E8A2E}" dt="2021-11-23T09:33:02.638" v="442" actId="20577"/>
        <pc:sldMkLst>
          <pc:docMk/>
          <pc:sldMk cId="1894319689" sldId="257"/>
        </pc:sldMkLst>
        <pc:spChg chg="mod">
          <ac:chgData name="Charles Maxwell (1814419)" userId="16e52802-a4df-4ced-a935-b3ede6eebf97" providerId="ADAL" clId="{37C65A7E-3B47-E24A-A242-A153019E8A2E}" dt="2021-11-23T09:33:02.638" v="442" actId="20577"/>
          <ac:spMkLst>
            <pc:docMk/>
            <pc:sldMk cId="1894319689" sldId="257"/>
            <ac:spMk id="3" creationId="{85619BE2-551A-504E-971B-979F9DA77C7C}"/>
          </ac:spMkLst>
        </pc:spChg>
      </pc:sldChg>
      <pc:sldChg chg="addSp delSp modSp">
        <pc:chgData name="Charles Maxwell (1814419)" userId="16e52802-a4df-4ced-a935-b3ede6eebf97" providerId="ADAL" clId="{37C65A7E-3B47-E24A-A242-A153019E8A2E}" dt="2021-11-23T10:28:50.052" v="685" actId="1076"/>
        <pc:sldMkLst>
          <pc:docMk/>
          <pc:sldMk cId="2041458470" sldId="263"/>
        </pc:sldMkLst>
        <pc:spChg chg="mod">
          <ac:chgData name="Charles Maxwell (1814419)" userId="16e52802-a4df-4ced-a935-b3ede6eebf97" providerId="ADAL" clId="{37C65A7E-3B47-E24A-A242-A153019E8A2E}" dt="2021-11-23T09:59:01.063" v="632" actId="12"/>
          <ac:spMkLst>
            <pc:docMk/>
            <pc:sldMk cId="2041458470" sldId="263"/>
            <ac:spMk id="3" creationId="{90FC3432-3943-A84B-A37E-D440C47F499C}"/>
          </ac:spMkLst>
        </pc:spChg>
        <pc:picChg chg="add mod">
          <ac:chgData name="Charles Maxwell (1814419)" userId="16e52802-a4df-4ced-a935-b3ede6eebf97" providerId="ADAL" clId="{37C65A7E-3B47-E24A-A242-A153019E8A2E}" dt="2021-11-23T10:27:13.556" v="679" actId="14100"/>
          <ac:picMkLst>
            <pc:docMk/>
            <pc:sldMk cId="2041458470" sldId="263"/>
            <ac:picMk id="4" creationId="{B8A23DCE-949F-5743-9F15-CD7B35AC52B3}"/>
          </ac:picMkLst>
        </pc:picChg>
        <pc:picChg chg="add mod">
          <ac:chgData name="Charles Maxwell (1814419)" userId="16e52802-a4df-4ced-a935-b3ede6eebf97" providerId="ADAL" clId="{37C65A7E-3B47-E24A-A242-A153019E8A2E}" dt="2021-11-23T10:28:32.401" v="683" actId="1076"/>
          <ac:picMkLst>
            <pc:docMk/>
            <pc:sldMk cId="2041458470" sldId="263"/>
            <ac:picMk id="5" creationId="{84DDC4F3-68DA-BD40-B9A6-72472D58CA3B}"/>
          </ac:picMkLst>
        </pc:picChg>
        <pc:picChg chg="add del mod">
          <ac:chgData name="Charles Maxwell (1814419)" userId="16e52802-a4df-4ced-a935-b3ede6eebf97" providerId="ADAL" clId="{37C65A7E-3B47-E24A-A242-A153019E8A2E}" dt="2021-11-23T10:10:28.245" v="673" actId="478"/>
          <ac:picMkLst>
            <pc:docMk/>
            <pc:sldMk cId="2041458470" sldId="263"/>
            <ac:picMk id="6" creationId="{71E8591B-9931-FF43-AB21-D28BC6530BF4}"/>
          </ac:picMkLst>
        </pc:picChg>
        <pc:picChg chg="add del">
          <ac:chgData name="Charles Maxwell (1814419)" userId="16e52802-a4df-4ced-a935-b3ede6eebf97" providerId="ADAL" clId="{37C65A7E-3B47-E24A-A242-A153019E8A2E}" dt="2021-11-23T10:11:11.433" v="675" actId="478"/>
          <ac:picMkLst>
            <pc:docMk/>
            <pc:sldMk cId="2041458470" sldId="263"/>
            <ac:picMk id="7" creationId="{63D7425C-B359-E445-B799-B132385D80E3}"/>
          </ac:picMkLst>
        </pc:picChg>
        <pc:picChg chg="add mod">
          <ac:chgData name="Charles Maxwell (1814419)" userId="16e52802-a4df-4ced-a935-b3ede6eebf97" providerId="ADAL" clId="{37C65A7E-3B47-E24A-A242-A153019E8A2E}" dt="2021-11-23T10:28:50.052" v="685" actId="1076"/>
          <ac:picMkLst>
            <pc:docMk/>
            <pc:sldMk cId="2041458470" sldId="263"/>
            <ac:picMk id="8" creationId="{96AA3E08-8474-6B49-BC5A-53C099ACE336}"/>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D4DF194-EBE3-3342-A341-7EE059A81137}" type="datetimeFigureOut">
              <a:rPr lang="en-US" smtClean="0"/>
              <a:t>11/29/21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68F2C1-28D6-F74E-9EB1-6FB281AAD0C2}" type="slidenum">
              <a:rPr lang="en-US" smtClean="0"/>
              <a:t>‹#›</a:t>
            </a:fld>
            <a:endParaRPr lang="en-US"/>
          </a:p>
        </p:txBody>
      </p:sp>
    </p:spTree>
    <p:extLst>
      <p:ext uri="{BB962C8B-B14F-4D97-AF65-F5344CB8AC3E}">
        <p14:creationId xmlns:p14="http://schemas.microsoft.com/office/powerpoint/2010/main" val="33155423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www.legislation.gov.uk/ukpga/1990/43/contents" TargetMode="External"/><Relationship Id="rId2" Type="http://schemas.openxmlformats.org/officeDocument/2006/relationships/slide" Target="../slides/slide10.xml"/><Relationship Id="rId1" Type="http://schemas.openxmlformats.org/officeDocument/2006/relationships/notesMaster" Target="../notesMasters/notesMaster1.xml"/><Relationship Id="rId4" Type="http://schemas.openxmlformats.org/officeDocument/2006/relationships/hyperlink" Target="http://ec.europa.eu/environment/waste/framework/"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Barking and Dagenham council has always embarked on frameworks to help the community feel proud, live, work and spend leisure time in the borough. These frameworks also is ensure that partners involved such as the local communities share the same vision to meet the framework. </a:t>
            </a:r>
          </a:p>
          <a:p>
            <a:r>
              <a:rPr lang="en-GB"/>
              <a:t>To meet these expectations local communities share important information using social media, mainly WhatsApp and Facebook.  </a:t>
            </a:r>
          </a:p>
          <a:p>
            <a:r>
              <a:rPr lang="en-GB"/>
              <a:t>Discussions on these platforms is how to improve diversity as well as my main topic of discussion </a:t>
            </a:r>
            <a:r>
              <a:rPr lang="en-GB" b="1"/>
              <a:t>SANITATION.</a:t>
            </a:r>
            <a:endParaRPr lang="en-US"/>
          </a:p>
        </p:txBody>
      </p:sp>
      <p:sp>
        <p:nvSpPr>
          <p:cNvPr id="4" name="Slide Number Placeholder 3"/>
          <p:cNvSpPr>
            <a:spLocks noGrp="1"/>
          </p:cNvSpPr>
          <p:nvPr>
            <p:ph type="sldNum" sz="quarter" idx="5"/>
          </p:nvPr>
        </p:nvSpPr>
        <p:spPr/>
        <p:txBody>
          <a:bodyPr/>
          <a:lstStyle/>
          <a:p>
            <a:fld id="{0768F2C1-28D6-F74E-9EB1-6FB281AAD0C2}" type="slidenum">
              <a:rPr lang="en-US" smtClean="0"/>
              <a:t>2</a:t>
            </a:fld>
            <a:endParaRPr lang="en-US"/>
          </a:p>
        </p:txBody>
      </p:sp>
    </p:spTree>
    <p:extLst>
      <p:ext uri="{BB962C8B-B14F-4D97-AF65-F5344CB8AC3E}">
        <p14:creationId xmlns:p14="http://schemas.microsoft.com/office/powerpoint/2010/main" val="30579779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Building a community brings a sense of belonging to many people as it allows them to speak out, and share their opinions on many matters.  This has helped the </a:t>
            </a:r>
            <a:r>
              <a:rPr lang="en-GB" err="1"/>
              <a:t>Rushgreen</a:t>
            </a:r>
            <a:r>
              <a:rPr lang="en-GB"/>
              <a:t>  WhatsApp group, a suburb of Barking and Dagenham give feedback to the council about </a:t>
            </a:r>
            <a:r>
              <a:rPr lang="en-GB" b="1"/>
              <a:t>SANITATION.</a:t>
            </a:r>
            <a:endParaRPr lang="en-US"/>
          </a:p>
        </p:txBody>
      </p:sp>
      <p:sp>
        <p:nvSpPr>
          <p:cNvPr id="4" name="Slide Number Placeholder 3"/>
          <p:cNvSpPr>
            <a:spLocks noGrp="1"/>
          </p:cNvSpPr>
          <p:nvPr>
            <p:ph type="sldNum" sz="quarter" idx="5"/>
          </p:nvPr>
        </p:nvSpPr>
        <p:spPr/>
        <p:txBody>
          <a:bodyPr/>
          <a:lstStyle/>
          <a:p>
            <a:fld id="{0768F2C1-28D6-F74E-9EB1-6FB281AAD0C2}" type="slidenum">
              <a:rPr lang="en-US" smtClean="0"/>
              <a:t>3</a:t>
            </a:fld>
            <a:endParaRPr lang="en-US"/>
          </a:p>
        </p:txBody>
      </p:sp>
    </p:spTree>
    <p:extLst>
      <p:ext uri="{BB962C8B-B14F-4D97-AF65-F5344CB8AC3E}">
        <p14:creationId xmlns:p14="http://schemas.microsoft.com/office/powerpoint/2010/main" val="27450500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Opinions and suggestions do matter in the points mentioned.</a:t>
            </a:r>
            <a:endParaRPr lang="en-US"/>
          </a:p>
        </p:txBody>
      </p:sp>
      <p:sp>
        <p:nvSpPr>
          <p:cNvPr id="4" name="Slide Number Placeholder 3"/>
          <p:cNvSpPr>
            <a:spLocks noGrp="1"/>
          </p:cNvSpPr>
          <p:nvPr>
            <p:ph type="sldNum" sz="quarter" idx="5"/>
          </p:nvPr>
        </p:nvSpPr>
        <p:spPr/>
        <p:txBody>
          <a:bodyPr/>
          <a:lstStyle/>
          <a:p>
            <a:fld id="{0768F2C1-28D6-F74E-9EB1-6FB281AAD0C2}" type="slidenum">
              <a:rPr lang="en-US" smtClean="0"/>
              <a:t>4</a:t>
            </a:fld>
            <a:endParaRPr lang="en-US"/>
          </a:p>
        </p:txBody>
      </p:sp>
    </p:spTree>
    <p:extLst>
      <p:ext uri="{BB962C8B-B14F-4D97-AF65-F5344CB8AC3E}">
        <p14:creationId xmlns:p14="http://schemas.microsoft.com/office/powerpoint/2010/main" val="27073858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During summer seasons  the community suffer from inappropriate dumping of household material after redecoration. Some toxic materials can cause health issues for the community. </a:t>
            </a:r>
          </a:p>
          <a:p>
            <a:r>
              <a:rPr lang="en-GB"/>
              <a:t>Foxes, flies and rats are attracted to bin overflow which is bad for the community. </a:t>
            </a:r>
          </a:p>
          <a:p>
            <a:r>
              <a:rPr lang="en-GB"/>
              <a:t>Enforcement is key to prevent both individuals and restaurants to dispose rubbish responsibly. </a:t>
            </a:r>
          </a:p>
        </p:txBody>
      </p:sp>
      <p:sp>
        <p:nvSpPr>
          <p:cNvPr id="4" name="Slide Number Placeholder 3"/>
          <p:cNvSpPr>
            <a:spLocks noGrp="1"/>
          </p:cNvSpPr>
          <p:nvPr>
            <p:ph type="sldNum" sz="quarter" idx="5"/>
          </p:nvPr>
        </p:nvSpPr>
        <p:spPr/>
        <p:txBody>
          <a:bodyPr/>
          <a:lstStyle/>
          <a:p>
            <a:fld id="{0768F2C1-28D6-F74E-9EB1-6FB281AAD0C2}" type="slidenum">
              <a:rPr lang="en-US" smtClean="0"/>
              <a:t>5</a:t>
            </a:fld>
            <a:endParaRPr lang="en-US"/>
          </a:p>
        </p:txBody>
      </p:sp>
    </p:spTree>
    <p:extLst>
      <p:ext uri="{BB962C8B-B14F-4D97-AF65-F5344CB8AC3E}">
        <p14:creationId xmlns:p14="http://schemas.microsoft.com/office/powerpoint/2010/main" val="8045388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Passion</a:t>
            </a:r>
            <a:r>
              <a:rPr lang="en-GB"/>
              <a:t> for your community will ensure all the key words in the handshake will be possible. </a:t>
            </a:r>
            <a:endParaRPr lang="en-US"/>
          </a:p>
        </p:txBody>
      </p:sp>
      <p:sp>
        <p:nvSpPr>
          <p:cNvPr id="4" name="Slide Number Placeholder 3"/>
          <p:cNvSpPr>
            <a:spLocks noGrp="1"/>
          </p:cNvSpPr>
          <p:nvPr>
            <p:ph type="sldNum" sz="quarter" idx="5"/>
          </p:nvPr>
        </p:nvSpPr>
        <p:spPr/>
        <p:txBody>
          <a:bodyPr/>
          <a:lstStyle/>
          <a:p>
            <a:fld id="{0768F2C1-28D6-F74E-9EB1-6FB281AAD0C2}" type="slidenum">
              <a:rPr lang="en-US" smtClean="0"/>
              <a:t>6</a:t>
            </a:fld>
            <a:endParaRPr lang="en-US"/>
          </a:p>
        </p:txBody>
      </p:sp>
    </p:spTree>
    <p:extLst>
      <p:ext uri="{BB962C8B-B14F-4D97-AF65-F5344CB8AC3E}">
        <p14:creationId xmlns:p14="http://schemas.microsoft.com/office/powerpoint/2010/main" val="22103195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To ensure the community help to improve Good </a:t>
            </a:r>
            <a:r>
              <a:rPr lang="en-GB" b="1"/>
              <a:t>sanitation, </a:t>
            </a:r>
            <a:r>
              <a:rPr lang="en-GB" b="0"/>
              <a:t>my community has set up a </a:t>
            </a:r>
            <a:r>
              <a:rPr lang="en-GB" b="0" err="1"/>
              <a:t>rushgreen</a:t>
            </a:r>
            <a:r>
              <a:rPr lang="en-GB" b="0"/>
              <a:t> WhatsApp group. </a:t>
            </a:r>
            <a:endParaRPr lang="en-US"/>
          </a:p>
        </p:txBody>
      </p:sp>
      <p:sp>
        <p:nvSpPr>
          <p:cNvPr id="4" name="Slide Number Placeholder 3"/>
          <p:cNvSpPr>
            <a:spLocks noGrp="1"/>
          </p:cNvSpPr>
          <p:nvPr>
            <p:ph type="sldNum" sz="quarter" idx="5"/>
          </p:nvPr>
        </p:nvSpPr>
        <p:spPr/>
        <p:txBody>
          <a:bodyPr/>
          <a:lstStyle/>
          <a:p>
            <a:fld id="{0768F2C1-28D6-F74E-9EB1-6FB281AAD0C2}" type="slidenum">
              <a:rPr lang="en-US" smtClean="0"/>
              <a:t>7</a:t>
            </a:fld>
            <a:endParaRPr lang="en-US"/>
          </a:p>
        </p:txBody>
      </p:sp>
    </p:spTree>
    <p:extLst>
      <p:ext uri="{BB962C8B-B14F-4D97-AF65-F5344CB8AC3E}">
        <p14:creationId xmlns:p14="http://schemas.microsoft.com/office/powerpoint/2010/main" val="11256090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393B41"/>
                </a:solidFill>
                <a:latin typeface="Roboto-Regular"/>
              </a:rPr>
              <a:t>In England and Wales, two tier local authorities (such as cities and districts) are obliged by law  to provide a domestic waste collection service to households, while county councils must handle its disposal. Unitary authorities meanwhile must undertake both. These duties are laid out in the </a:t>
            </a:r>
            <a:r>
              <a:rPr lang="en-US" sz="1800" dirty="0">
                <a:solidFill>
                  <a:srgbClr val="79B928"/>
                </a:solidFill>
                <a:latin typeface="Roboto-Regular"/>
                <a:hlinkClick r:id="rId3"/>
              </a:rPr>
              <a:t>Environmental Protection Act (EPA) 1990</a:t>
            </a:r>
            <a:r>
              <a:rPr lang="en-US" sz="1800" dirty="0">
                <a:solidFill>
                  <a:srgbClr val="393B41"/>
                </a:solidFill>
                <a:latin typeface="Roboto-Regular"/>
                <a:hlinkClick r:id="rId3"/>
              </a:rPr>
              <a:t>.</a:t>
            </a:r>
            <a:endParaRPr lang="en-GB" sz="1800" dirty="0">
              <a:solidFill>
                <a:srgbClr val="393B41"/>
              </a:solidFill>
              <a:latin typeface="Roboto-Regular"/>
            </a:endParaRPr>
          </a:p>
          <a:p>
            <a:endParaRPr lang="en-GB" sz="1800" dirty="0">
              <a:solidFill>
                <a:srgbClr val="393B41"/>
              </a:solidFill>
              <a:latin typeface="Roboto-Regular"/>
            </a:endParaRPr>
          </a:p>
          <a:p>
            <a:r>
              <a:rPr lang="en-US" sz="1800" dirty="0">
                <a:solidFill>
                  <a:srgbClr val="393B41"/>
                </a:solidFill>
                <a:latin typeface="Roboto-Regular"/>
              </a:rPr>
              <a:t>One of the key pieces of legislation is the </a:t>
            </a:r>
            <a:r>
              <a:rPr lang="en-US" sz="1800" dirty="0">
                <a:solidFill>
                  <a:srgbClr val="79B928"/>
                </a:solidFill>
                <a:latin typeface="Roboto-Regular"/>
                <a:hlinkClick r:id="rId4"/>
              </a:rPr>
              <a:t>Waste Framework Directive 2008</a:t>
            </a:r>
            <a:r>
              <a:rPr lang="en-US" sz="1800" dirty="0">
                <a:solidFill>
                  <a:srgbClr val="393B41"/>
                </a:solidFill>
                <a:latin typeface="Roboto-Regular"/>
                <a:hlinkClick r:id="rId4"/>
              </a:rPr>
              <a:t> which sets the basic concepts and definitions related to waste management, such as definitions of waste and recycling and a legally-binding five step waste hierarchy.Importantly for local authorities, the Directive includes targets for member states to reuse and recycle 50% of household waste by 2020.</a:t>
            </a:r>
            <a:endParaRPr lang="en-GB" sz="1800" dirty="0">
              <a:solidFill>
                <a:srgbClr val="393B41"/>
              </a:solidFill>
              <a:latin typeface="Roboto-Regular"/>
            </a:endParaRPr>
          </a:p>
          <a:p>
            <a:endParaRPr lang="en-GB" sz="1800" dirty="0">
              <a:solidFill>
                <a:srgbClr val="393B41"/>
              </a:solidFill>
              <a:latin typeface="Roboto-Regular"/>
            </a:endParaRPr>
          </a:p>
          <a:p>
            <a:r>
              <a:rPr lang="en-GB" sz="1800" dirty="0">
                <a:solidFill>
                  <a:srgbClr val="393B41"/>
                </a:solidFill>
                <a:latin typeface="Roboto-Regular"/>
              </a:rPr>
              <a:t>Equality act,2010, </a:t>
            </a:r>
            <a:r>
              <a:rPr lang="en-US" sz="1800" dirty="0">
                <a:solidFill>
                  <a:prstClr val="black"/>
                </a:solidFill>
                <a:latin typeface="ArialMT"/>
              </a:rPr>
              <a:t>This Act ensures Equality, non-discriminatory practice and participation and inclusion of all community members.</a:t>
            </a:r>
            <a:endParaRPr lang="en-GB" sz="1800" dirty="0">
              <a:solidFill>
                <a:prstClr val="black"/>
              </a:solidFill>
              <a:latin typeface="ArialMT"/>
            </a:endParaRPr>
          </a:p>
          <a:p>
            <a:endParaRPr lang="en-GB" sz="1800" dirty="0">
              <a:solidFill>
                <a:prstClr val="black"/>
              </a:solidFill>
              <a:latin typeface="ArialMT"/>
            </a:endParaRPr>
          </a:p>
          <a:p>
            <a:r>
              <a:rPr lang="en-US" sz="1800" dirty="0">
                <a:solidFill>
                  <a:prstClr val="black"/>
                </a:solidFill>
                <a:latin typeface="ArialMT"/>
              </a:rPr>
              <a:t>The </a:t>
            </a:r>
            <a:r>
              <a:rPr lang="en-US" sz="1800" b="1" dirty="0">
                <a:solidFill>
                  <a:prstClr val="black"/>
                </a:solidFill>
                <a:latin typeface="Arial-BoldMT"/>
              </a:rPr>
              <a:t>Human rights Act 1998</a:t>
            </a:r>
            <a:r>
              <a:rPr lang="en-US" sz="1800" b="0" dirty="0">
                <a:solidFill>
                  <a:prstClr val="black"/>
                </a:solidFill>
                <a:latin typeface="ArialMT"/>
              </a:rPr>
              <a:t> is essential</a:t>
            </a:r>
            <a:r>
              <a:rPr lang="en-GB" sz="1800" b="0" dirty="0">
                <a:solidFill>
                  <a:prstClr val="black"/>
                </a:solidFill>
                <a:latin typeface="ArialMT"/>
              </a:rPr>
              <a:t> an</a:t>
            </a:r>
            <a:r>
              <a:rPr lang="en-US" sz="1800" b="0" dirty="0">
                <a:solidFill>
                  <a:prstClr val="black"/>
                </a:solidFill>
                <a:latin typeface="ArialMT"/>
              </a:rPr>
              <a:t> legislation that protects the rights and freedom of individuals, such as </a:t>
            </a:r>
            <a:r>
              <a:rPr lang="en-GB" sz="1800" b="0" dirty="0">
                <a:solidFill>
                  <a:prstClr val="black"/>
                </a:solidFill>
                <a:latin typeface="ArialMT"/>
              </a:rPr>
              <a:t>being </a:t>
            </a:r>
            <a:r>
              <a:rPr lang="en-US" sz="1800" b="0" dirty="0">
                <a:solidFill>
                  <a:prstClr val="black"/>
                </a:solidFill>
                <a:latin typeface="ArialMT"/>
              </a:rPr>
              <a:t>treated with dignity, respect, freedom of expression/opinions/ freedom to association. M</a:t>
            </a:r>
            <a:r>
              <a:rPr lang="en-GB" sz="1800" b="0">
                <a:solidFill>
                  <a:prstClr val="black"/>
                </a:solidFill>
                <a:latin typeface="ArialMT"/>
              </a:rPr>
              <a:t>aking</a:t>
            </a:r>
            <a:r>
              <a:rPr lang="en-US" sz="1800" b="0">
                <a:solidFill>
                  <a:prstClr val="black"/>
                </a:solidFill>
                <a:latin typeface="ArialMT"/>
              </a:rPr>
              <a:t> </a:t>
            </a:r>
            <a:r>
              <a:rPr lang="en-US" sz="1800" b="0" dirty="0">
                <a:solidFill>
                  <a:prstClr val="black"/>
                </a:solidFill>
                <a:latin typeface="ArialMT"/>
              </a:rPr>
              <a:t>sure to respect health and safety, safeguarding and confidentiality procedures. </a:t>
            </a:r>
            <a:endParaRPr lang="en-US" dirty="0"/>
          </a:p>
        </p:txBody>
      </p:sp>
      <p:sp>
        <p:nvSpPr>
          <p:cNvPr id="4" name="Slide Number Placeholder 3"/>
          <p:cNvSpPr>
            <a:spLocks noGrp="1"/>
          </p:cNvSpPr>
          <p:nvPr>
            <p:ph type="sldNum" sz="quarter" idx="5"/>
          </p:nvPr>
        </p:nvSpPr>
        <p:spPr/>
        <p:txBody>
          <a:bodyPr/>
          <a:lstStyle/>
          <a:p>
            <a:fld id="{0768F2C1-28D6-F74E-9EB1-6FB281AAD0C2}" type="slidenum">
              <a:rPr lang="en-US" smtClean="0"/>
              <a:t>10</a:t>
            </a:fld>
            <a:endParaRPr lang="en-US"/>
          </a:p>
        </p:txBody>
      </p:sp>
    </p:spTree>
    <p:extLst>
      <p:ext uri="{BB962C8B-B14F-4D97-AF65-F5344CB8AC3E}">
        <p14:creationId xmlns:p14="http://schemas.microsoft.com/office/powerpoint/2010/main" val="14383440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reply@rs.email.nextdoor.co.uk</a:t>
            </a:r>
            <a:r>
              <a:rPr lang="en-GB"/>
              <a:t> is the platform formed by  community to feedback and suggestions for our community regarding sanitation </a:t>
            </a:r>
            <a:endParaRPr lang="en-US"/>
          </a:p>
        </p:txBody>
      </p:sp>
      <p:sp>
        <p:nvSpPr>
          <p:cNvPr id="4" name="Slide Number Placeholder 3"/>
          <p:cNvSpPr>
            <a:spLocks noGrp="1"/>
          </p:cNvSpPr>
          <p:nvPr>
            <p:ph type="sldNum" sz="quarter" idx="5"/>
          </p:nvPr>
        </p:nvSpPr>
        <p:spPr/>
        <p:txBody>
          <a:bodyPr/>
          <a:lstStyle/>
          <a:p>
            <a:fld id="{0768F2C1-28D6-F74E-9EB1-6FB281AAD0C2}" type="slidenum">
              <a:rPr lang="en-US" smtClean="0"/>
              <a:t>12</a:t>
            </a:fld>
            <a:endParaRPr lang="en-US"/>
          </a:p>
        </p:txBody>
      </p:sp>
    </p:spTree>
    <p:extLst>
      <p:ext uri="{BB962C8B-B14F-4D97-AF65-F5344CB8AC3E}">
        <p14:creationId xmlns:p14="http://schemas.microsoft.com/office/powerpoint/2010/main" val="35501180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5199F-1479-A848-9D4B-1468B7140DA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23AA0E9-7694-C147-B523-81EDE1B1F64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36D01D7-A401-A740-8FE3-BFDE679F6819}"/>
              </a:ext>
            </a:extLst>
          </p:cNvPr>
          <p:cNvSpPr>
            <a:spLocks noGrp="1"/>
          </p:cNvSpPr>
          <p:nvPr>
            <p:ph type="dt" sz="half" idx="10"/>
          </p:nvPr>
        </p:nvSpPr>
        <p:spPr/>
        <p:txBody>
          <a:bodyPr/>
          <a:lstStyle/>
          <a:p>
            <a:fld id="{360C4146-4F9D-0549-BD22-978A0BE7C444}" type="datetimeFigureOut">
              <a:rPr lang="en-US" smtClean="0"/>
              <a:t>11/29/21</a:t>
            </a:fld>
            <a:endParaRPr lang="en-US"/>
          </a:p>
        </p:txBody>
      </p:sp>
      <p:sp>
        <p:nvSpPr>
          <p:cNvPr id="5" name="Footer Placeholder 4">
            <a:extLst>
              <a:ext uri="{FF2B5EF4-FFF2-40B4-BE49-F238E27FC236}">
                <a16:creationId xmlns:a16="http://schemas.microsoft.com/office/drawing/2014/main" id="{76A4E471-64B4-2F46-A42F-A69320FA6A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525B163-ED63-2140-97B4-EEC18840617D}"/>
              </a:ext>
            </a:extLst>
          </p:cNvPr>
          <p:cNvSpPr>
            <a:spLocks noGrp="1"/>
          </p:cNvSpPr>
          <p:nvPr>
            <p:ph type="sldNum" sz="quarter" idx="12"/>
          </p:nvPr>
        </p:nvSpPr>
        <p:spPr/>
        <p:txBody>
          <a:bodyPr/>
          <a:lstStyle/>
          <a:p>
            <a:fld id="{1A066091-8743-BB4A-9E71-37FC5FD2E435}" type="slidenum">
              <a:rPr lang="en-US" smtClean="0"/>
              <a:t>‹#›</a:t>
            </a:fld>
            <a:endParaRPr lang="en-US"/>
          </a:p>
        </p:txBody>
      </p:sp>
    </p:spTree>
    <p:extLst>
      <p:ext uri="{BB962C8B-B14F-4D97-AF65-F5344CB8AC3E}">
        <p14:creationId xmlns:p14="http://schemas.microsoft.com/office/powerpoint/2010/main" val="129597250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69B54-6D0F-9B46-A962-7A402E30AFA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4FCED77-5E1E-EA4C-9699-A1BFF0FCE90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7D8E8C4-69C3-F84B-9311-1124EE786A4C}"/>
              </a:ext>
            </a:extLst>
          </p:cNvPr>
          <p:cNvSpPr>
            <a:spLocks noGrp="1"/>
          </p:cNvSpPr>
          <p:nvPr>
            <p:ph type="dt" sz="half" idx="10"/>
          </p:nvPr>
        </p:nvSpPr>
        <p:spPr/>
        <p:txBody>
          <a:bodyPr/>
          <a:lstStyle/>
          <a:p>
            <a:fld id="{360C4146-4F9D-0549-BD22-978A0BE7C444}" type="datetimeFigureOut">
              <a:rPr lang="en-US" smtClean="0"/>
              <a:t>11/29/21</a:t>
            </a:fld>
            <a:endParaRPr lang="en-US"/>
          </a:p>
        </p:txBody>
      </p:sp>
      <p:sp>
        <p:nvSpPr>
          <p:cNvPr id="5" name="Footer Placeholder 4">
            <a:extLst>
              <a:ext uri="{FF2B5EF4-FFF2-40B4-BE49-F238E27FC236}">
                <a16:creationId xmlns:a16="http://schemas.microsoft.com/office/drawing/2014/main" id="{26FD7F8E-5C5E-204F-80FE-8DC89D5BF9B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3CA5B3-9591-F04F-BF80-148902C614B4}"/>
              </a:ext>
            </a:extLst>
          </p:cNvPr>
          <p:cNvSpPr>
            <a:spLocks noGrp="1"/>
          </p:cNvSpPr>
          <p:nvPr>
            <p:ph type="sldNum" sz="quarter" idx="12"/>
          </p:nvPr>
        </p:nvSpPr>
        <p:spPr/>
        <p:txBody>
          <a:bodyPr/>
          <a:lstStyle/>
          <a:p>
            <a:fld id="{1A066091-8743-BB4A-9E71-37FC5FD2E435}" type="slidenum">
              <a:rPr lang="en-US" smtClean="0"/>
              <a:t>‹#›</a:t>
            </a:fld>
            <a:endParaRPr lang="en-US"/>
          </a:p>
        </p:txBody>
      </p:sp>
    </p:spTree>
    <p:extLst>
      <p:ext uri="{BB962C8B-B14F-4D97-AF65-F5344CB8AC3E}">
        <p14:creationId xmlns:p14="http://schemas.microsoft.com/office/powerpoint/2010/main" val="329056526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93DF0-DA43-AC4A-8C35-CBF6B597676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C50227F-3EA0-A144-BF99-2C86710109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06D94DA-4DA3-4B4F-B744-353FF004044F}"/>
              </a:ext>
            </a:extLst>
          </p:cNvPr>
          <p:cNvSpPr>
            <a:spLocks noGrp="1"/>
          </p:cNvSpPr>
          <p:nvPr>
            <p:ph type="dt" sz="half" idx="10"/>
          </p:nvPr>
        </p:nvSpPr>
        <p:spPr/>
        <p:txBody>
          <a:bodyPr/>
          <a:lstStyle/>
          <a:p>
            <a:fld id="{360C4146-4F9D-0549-BD22-978A0BE7C444}" type="datetimeFigureOut">
              <a:rPr lang="en-US" smtClean="0"/>
              <a:t>11/29/21</a:t>
            </a:fld>
            <a:endParaRPr lang="en-US"/>
          </a:p>
        </p:txBody>
      </p:sp>
      <p:sp>
        <p:nvSpPr>
          <p:cNvPr id="5" name="Footer Placeholder 4">
            <a:extLst>
              <a:ext uri="{FF2B5EF4-FFF2-40B4-BE49-F238E27FC236}">
                <a16:creationId xmlns:a16="http://schemas.microsoft.com/office/drawing/2014/main" id="{14243C88-4595-6D4A-AF42-9E9F45CFF2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DFFF64-6194-854A-BC4D-17C0CA12DEBB}"/>
              </a:ext>
            </a:extLst>
          </p:cNvPr>
          <p:cNvSpPr>
            <a:spLocks noGrp="1"/>
          </p:cNvSpPr>
          <p:nvPr>
            <p:ph type="sldNum" sz="quarter" idx="12"/>
          </p:nvPr>
        </p:nvSpPr>
        <p:spPr/>
        <p:txBody>
          <a:bodyPr/>
          <a:lstStyle/>
          <a:p>
            <a:fld id="{1A066091-8743-BB4A-9E71-37FC5FD2E435}" type="slidenum">
              <a:rPr lang="en-US" smtClean="0"/>
              <a:t>‹#›</a:t>
            </a:fld>
            <a:endParaRPr lang="en-US"/>
          </a:p>
        </p:txBody>
      </p:sp>
    </p:spTree>
    <p:extLst>
      <p:ext uri="{BB962C8B-B14F-4D97-AF65-F5344CB8AC3E}">
        <p14:creationId xmlns:p14="http://schemas.microsoft.com/office/powerpoint/2010/main" val="415715879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642E9-672A-6647-BCB8-76EEC49373E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FB533A1-946B-B14B-B02E-0021DB0758F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1480ABE4-A25E-A841-A01B-AF8B6EFE49F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628D1DAB-5763-E449-96B5-F7F715306440}"/>
              </a:ext>
            </a:extLst>
          </p:cNvPr>
          <p:cNvSpPr>
            <a:spLocks noGrp="1"/>
          </p:cNvSpPr>
          <p:nvPr>
            <p:ph type="dt" sz="half" idx="10"/>
          </p:nvPr>
        </p:nvSpPr>
        <p:spPr/>
        <p:txBody>
          <a:bodyPr/>
          <a:lstStyle/>
          <a:p>
            <a:fld id="{360C4146-4F9D-0549-BD22-978A0BE7C444}" type="datetimeFigureOut">
              <a:rPr lang="en-US" smtClean="0"/>
              <a:t>11/29/21</a:t>
            </a:fld>
            <a:endParaRPr lang="en-US"/>
          </a:p>
        </p:txBody>
      </p:sp>
      <p:sp>
        <p:nvSpPr>
          <p:cNvPr id="6" name="Footer Placeholder 5">
            <a:extLst>
              <a:ext uri="{FF2B5EF4-FFF2-40B4-BE49-F238E27FC236}">
                <a16:creationId xmlns:a16="http://schemas.microsoft.com/office/drawing/2014/main" id="{A83C0006-7A2C-4B4D-9635-87901369DEC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21291-D9E1-1A47-8F3A-0B34DB355870}"/>
              </a:ext>
            </a:extLst>
          </p:cNvPr>
          <p:cNvSpPr>
            <a:spLocks noGrp="1"/>
          </p:cNvSpPr>
          <p:nvPr>
            <p:ph type="sldNum" sz="quarter" idx="12"/>
          </p:nvPr>
        </p:nvSpPr>
        <p:spPr/>
        <p:txBody>
          <a:bodyPr/>
          <a:lstStyle/>
          <a:p>
            <a:fld id="{1A066091-8743-BB4A-9E71-37FC5FD2E435}" type="slidenum">
              <a:rPr lang="en-US" smtClean="0"/>
              <a:t>‹#›</a:t>
            </a:fld>
            <a:endParaRPr lang="en-US"/>
          </a:p>
        </p:txBody>
      </p:sp>
    </p:spTree>
    <p:extLst>
      <p:ext uri="{BB962C8B-B14F-4D97-AF65-F5344CB8AC3E}">
        <p14:creationId xmlns:p14="http://schemas.microsoft.com/office/powerpoint/2010/main" val="39539628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6B2FB-561A-E54C-9E01-3E73A6148D7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2FC72E1-7ABA-A24F-A6DA-3BA86C1C65C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189AEBC-C82D-1247-9D04-D4FE856044E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FD254B8-DE16-B941-8587-8D5CE7ACD82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F637FD4-30BA-264C-8305-E3480FBB412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FD1C8F3-5EDF-7947-90D1-552EE8D94724}"/>
              </a:ext>
            </a:extLst>
          </p:cNvPr>
          <p:cNvSpPr>
            <a:spLocks noGrp="1"/>
          </p:cNvSpPr>
          <p:nvPr>
            <p:ph type="dt" sz="half" idx="10"/>
          </p:nvPr>
        </p:nvSpPr>
        <p:spPr/>
        <p:txBody>
          <a:bodyPr/>
          <a:lstStyle/>
          <a:p>
            <a:fld id="{360C4146-4F9D-0549-BD22-978A0BE7C444}" type="datetimeFigureOut">
              <a:rPr lang="en-US" smtClean="0"/>
              <a:t>11/29/21</a:t>
            </a:fld>
            <a:endParaRPr lang="en-US"/>
          </a:p>
        </p:txBody>
      </p:sp>
      <p:sp>
        <p:nvSpPr>
          <p:cNvPr id="8" name="Footer Placeholder 7">
            <a:extLst>
              <a:ext uri="{FF2B5EF4-FFF2-40B4-BE49-F238E27FC236}">
                <a16:creationId xmlns:a16="http://schemas.microsoft.com/office/drawing/2014/main" id="{EDF0F525-3C66-724A-A31B-02D980BC0E2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C923AF0-946A-8442-9C07-61E27F4920FE}"/>
              </a:ext>
            </a:extLst>
          </p:cNvPr>
          <p:cNvSpPr>
            <a:spLocks noGrp="1"/>
          </p:cNvSpPr>
          <p:nvPr>
            <p:ph type="sldNum" sz="quarter" idx="12"/>
          </p:nvPr>
        </p:nvSpPr>
        <p:spPr/>
        <p:txBody>
          <a:bodyPr/>
          <a:lstStyle/>
          <a:p>
            <a:fld id="{1A066091-8743-BB4A-9E71-37FC5FD2E435}" type="slidenum">
              <a:rPr lang="en-US" smtClean="0"/>
              <a:t>‹#›</a:t>
            </a:fld>
            <a:endParaRPr lang="en-US"/>
          </a:p>
        </p:txBody>
      </p:sp>
    </p:spTree>
    <p:extLst>
      <p:ext uri="{BB962C8B-B14F-4D97-AF65-F5344CB8AC3E}">
        <p14:creationId xmlns:p14="http://schemas.microsoft.com/office/powerpoint/2010/main" val="204198170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264FE-9262-F34C-8448-05460DAF6EF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4039A3C-F4B7-2F46-BCDF-9E68F3A886B9}"/>
              </a:ext>
            </a:extLst>
          </p:cNvPr>
          <p:cNvSpPr>
            <a:spLocks noGrp="1"/>
          </p:cNvSpPr>
          <p:nvPr>
            <p:ph type="dt" sz="half" idx="10"/>
          </p:nvPr>
        </p:nvSpPr>
        <p:spPr/>
        <p:txBody>
          <a:bodyPr/>
          <a:lstStyle/>
          <a:p>
            <a:fld id="{360C4146-4F9D-0549-BD22-978A0BE7C444}" type="datetimeFigureOut">
              <a:rPr lang="en-US" smtClean="0"/>
              <a:t>11/29/21</a:t>
            </a:fld>
            <a:endParaRPr lang="en-US"/>
          </a:p>
        </p:txBody>
      </p:sp>
      <p:sp>
        <p:nvSpPr>
          <p:cNvPr id="4" name="Footer Placeholder 3">
            <a:extLst>
              <a:ext uri="{FF2B5EF4-FFF2-40B4-BE49-F238E27FC236}">
                <a16:creationId xmlns:a16="http://schemas.microsoft.com/office/drawing/2014/main" id="{0546215C-03A5-AF41-AB9C-8ECF9E0661E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0C0DA8-7809-3F49-8C9E-949A70E40AA4}"/>
              </a:ext>
            </a:extLst>
          </p:cNvPr>
          <p:cNvSpPr>
            <a:spLocks noGrp="1"/>
          </p:cNvSpPr>
          <p:nvPr>
            <p:ph type="sldNum" sz="quarter" idx="12"/>
          </p:nvPr>
        </p:nvSpPr>
        <p:spPr/>
        <p:txBody>
          <a:bodyPr/>
          <a:lstStyle/>
          <a:p>
            <a:fld id="{1A066091-8743-BB4A-9E71-37FC5FD2E435}" type="slidenum">
              <a:rPr lang="en-US" smtClean="0"/>
              <a:t>‹#›</a:t>
            </a:fld>
            <a:endParaRPr lang="en-US"/>
          </a:p>
        </p:txBody>
      </p:sp>
    </p:spTree>
    <p:extLst>
      <p:ext uri="{BB962C8B-B14F-4D97-AF65-F5344CB8AC3E}">
        <p14:creationId xmlns:p14="http://schemas.microsoft.com/office/powerpoint/2010/main" val="86115914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CCC480F-E229-8944-B981-5C3EC24FC9F8}"/>
              </a:ext>
            </a:extLst>
          </p:cNvPr>
          <p:cNvSpPr>
            <a:spLocks noGrp="1"/>
          </p:cNvSpPr>
          <p:nvPr>
            <p:ph type="dt" sz="half" idx="10"/>
          </p:nvPr>
        </p:nvSpPr>
        <p:spPr/>
        <p:txBody>
          <a:bodyPr/>
          <a:lstStyle/>
          <a:p>
            <a:fld id="{360C4146-4F9D-0549-BD22-978A0BE7C444}" type="datetimeFigureOut">
              <a:rPr lang="en-US" smtClean="0"/>
              <a:t>11/29/21</a:t>
            </a:fld>
            <a:endParaRPr lang="en-US"/>
          </a:p>
        </p:txBody>
      </p:sp>
      <p:sp>
        <p:nvSpPr>
          <p:cNvPr id="3" name="Footer Placeholder 2">
            <a:extLst>
              <a:ext uri="{FF2B5EF4-FFF2-40B4-BE49-F238E27FC236}">
                <a16:creationId xmlns:a16="http://schemas.microsoft.com/office/drawing/2014/main" id="{9950AD4F-88A4-A64B-B9FF-5AAFEAEAD40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B128E60-47B3-A349-9A6F-7FA92A339A3B}"/>
              </a:ext>
            </a:extLst>
          </p:cNvPr>
          <p:cNvSpPr>
            <a:spLocks noGrp="1"/>
          </p:cNvSpPr>
          <p:nvPr>
            <p:ph type="sldNum" sz="quarter" idx="12"/>
          </p:nvPr>
        </p:nvSpPr>
        <p:spPr/>
        <p:txBody>
          <a:bodyPr/>
          <a:lstStyle/>
          <a:p>
            <a:fld id="{1A066091-8743-BB4A-9E71-37FC5FD2E435}" type="slidenum">
              <a:rPr lang="en-US" smtClean="0"/>
              <a:t>‹#›</a:t>
            </a:fld>
            <a:endParaRPr lang="en-US"/>
          </a:p>
        </p:txBody>
      </p:sp>
    </p:spTree>
    <p:extLst>
      <p:ext uri="{BB962C8B-B14F-4D97-AF65-F5344CB8AC3E}">
        <p14:creationId xmlns:p14="http://schemas.microsoft.com/office/powerpoint/2010/main" val="299330554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5460A-67EE-D44B-8EDC-B2C57FCAAE9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A57BA5C-A972-074A-9E98-DF12FADC3AC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A655449-0582-1B4B-9DBB-BC3DCDC777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9F8F63B-8D09-B848-841F-F37F604ECD9F}"/>
              </a:ext>
            </a:extLst>
          </p:cNvPr>
          <p:cNvSpPr>
            <a:spLocks noGrp="1"/>
          </p:cNvSpPr>
          <p:nvPr>
            <p:ph type="dt" sz="half" idx="10"/>
          </p:nvPr>
        </p:nvSpPr>
        <p:spPr/>
        <p:txBody>
          <a:bodyPr/>
          <a:lstStyle/>
          <a:p>
            <a:fld id="{360C4146-4F9D-0549-BD22-978A0BE7C444}" type="datetimeFigureOut">
              <a:rPr lang="en-US" smtClean="0"/>
              <a:t>11/29/21</a:t>
            </a:fld>
            <a:endParaRPr lang="en-US"/>
          </a:p>
        </p:txBody>
      </p:sp>
      <p:sp>
        <p:nvSpPr>
          <p:cNvPr id="6" name="Footer Placeholder 5">
            <a:extLst>
              <a:ext uri="{FF2B5EF4-FFF2-40B4-BE49-F238E27FC236}">
                <a16:creationId xmlns:a16="http://schemas.microsoft.com/office/drawing/2014/main" id="{B93F853E-8924-A445-AC5B-184FDC0659E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673BEB7-1974-C743-8D10-324AA7660FA4}"/>
              </a:ext>
            </a:extLst>
          </p:cNvPr>
          <p:cNvSpPr>
            <a:spLocks noGrp="1"/>
          </p:cNvSpPr>
          <p:nvPr>
            <p:ph type="sldNum" sz="quarter" idx="12"/>
          </p:nvPr>
        </p:nvSpPr>
        <p:spPr/>
        <p:txBody>
          <a:bodyPr/>
          <a:lstStyle/>
          <a:p>
            <a:fld id="{1A066091-8743-BB4A-9E71-37FC5FD2E435}" type="slidenum">
              <a:rPr lang="en-US" smtClean="0"/>
              <a:t>‹#›</a:t>
            </a:fld>
            <a:endParaRPr lang="en-US"/>
          </a:p>
        </p:txBody>
      </p:sp>
    </p:spTree>
    <p:extLst>
      <p:ext uri="{BB962C8B-B14F-4D97-AF65-F5344CB8AC3E}">
        <p14:creationId xmlns:p14="http://schemas.microsoft.com/office/powerpoint/2010/main" val="150862553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C342E-51E3-3540-B455-3A23263C02F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34A474B-A98A-B445-86B5-C2A8D3394D6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AFC7E57-1433-4A40-8CA6-AF804FFBD25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D3EBA6C-7B73-144B-B9EB-C9D6758F3589}"/>
              </a:ext>
            </a:extLst>
          </p:cNvPr>
          <p:cNvSpPr>
            <a:spLocks noGrp="1"/>
          </p:cNvSpPr>
          <p:nvPr>
            <p:ph type="dt" sz="half" idx="10"/>
          </p:nvPr>
        </p:nvSpPr>
        <p:spPr/>
        <p:txBody>
          <a:bodyPr/>
          <a:lstStyle/>
          <a:p>
            <a:fld id="{360C4146-4F9D-0549-BD22-978A0BE7C444}" type="datetimeFigureOut">
              <a:rPr lang="en-US" smtClean="0"/>
              <a:t>11/29/21</a:t>
            </a:fld>
            <a:endParaRPr lang="en-US"/>
          </a:p>
        </p:txBody>
      </p:sp>
      <p:sp>
        <p:nvSpPr>
          <p:cNvPr id="6" name="Footer Placeholder 5">
            <a:extLst>
              <a:ext uri="{FF2B5EF4-FFF2-40B4-BE49-F238E27FC236}">
                <a16:creationId xmlns:a16="http://schemas.microsoft.com/office/drawing/2014/main" id="{C9200DED-6B4A-DA42-AF96-97F71367212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D92BB5-056A-EB4D-8A5B-27A58ADD8D31}"/>
              </a:ext>
            </a:extLst>
          </p:cNvPr>
          <p:cNvSpPr>
            <a:spLocks noGrp="1"/>
          </p:cNvSpPr>
          <p:nvPr>
            <p:ph type="sldNum" sz="quarter" idx="12"/>
          </p:nvPr>
        </p:nvSpPr>
        <p:spPr/>
        <p:txBody>
          <a:bodyPr/>
          <a:lstStyle/>
          <a:p>
            <a:fld id="{1A066091-8743-BB4A-9E71-37FC5FD2E435}" type="slidenum">
              <a:rPr lang="en-US" smtClean="0"/>
              <a:t>‹#›</a:t>
            </a:fld>
            <a:endParaRPr lang="en-US"/>
          </a:p>
        </p:txBody>
      </p:sp>
    </p:spTree>
    <p:extLst>
      <p:ext uri="{BB962C8B-B14F-4D97-AF65-F5344CB8AC3E}">
        <p14:creationId xmlns:p14="http://schemas.microsoft.com/office/powerpoint/2010/main" val="183221949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E3D30-0583-454F-85F6-F63487DC811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EE7BE5-0467-A64C-8D52-CCE8E0B1A10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460493D-288F-3E43-B4C5-C054E1DDFDAC}"/>
              </a:ext>
            </a:extLst>
          </p:cNvPr>
          <p:cNvSpPr>
            <a:spLocks noGrp="1"/>
          </p:cNvSpPr>
          <p:nvPr>
            <p:ph type="dt" sz="half" idx="10"/>
          </p:nvPr>
        </p:nvSpPr>
        <p:spPr/>
        <p:txBody>
          <a:bodyPr/>
          <a:lstStyle/>
          <a:p>
            <a:fld id="{360C4146-4F9D-0549-BD22-978A0BE7C444}" type="datetimeFigureOut">
              <a:rPr lang="en-US" smtClean="0"/>
              <a:t>11/29/21</a:t>
            </a:fld>
            <a:endParaRPr lang="en-US"/>
          </a:p>
        </p:txBody>
      </p:sp>
      <p:sp>
        <p:nvSpPr>
          <p:cNvPr id="5" name="Footer Placeholder 4">
            <a:extLst>
              <a:ext uri="{FF2B5EF4-FFF2-40B4-BE49-F238E27FC236}">
                <a16:creationId xmlns:a16="http://schemas.microsoft.com/office/drawing/2014/main" id="{3F3BBCA3-54F0-AF47-BE6F-59672775959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19ABEC0-2975-A748-BAB8-50E56E92C3A8}"/>
              </a:ext>
            </a:extLst>
          </p:cNvPr>
          <p:cNvSpPr>
            <a:spLocks noGrp="1"/>
          </p:cNvSpPr>
          <p:nvPr>
            <p:ph type="sldNum" sz="quarter" idx="12"/>
          </p:nvPr>
        </p:nvSpPr>
        <p:spPr/>
        <p:txBody>
          <a:bodyPr/>
          <a:lstStyle/>
          <a:p>
            <a:fld id="{1A066091-8743-BB4A-9E71-37FC5FD2E435}" type="slidenum">
              <a:rPr lang="en-US" smtClean="0"/>
              <a:t>‹#›</a:t>
            </a:fld>
            <a:endParaRPr lang="en-US"/>
          </a:p>
        </p:txBody>
      </p:sp>
    </p:spTree>
    <p:extLst>
      <p:ext uri="{BB962C8B-B14F-4D97-AF65-F5344CB8AC3E}">
        <p14:creationId xmlns:p14="http://schemas.microsoft.com/office/powerpoint/2010/main" val="147078173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5D50837-170F-5141-A185-96653A4434C2}"/>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80A8F80-F1E2-8C43-B902-B39F77DC37E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600AD1D-C506-D84D-8B0B-C942EC5E3A47}"/>
              </a:ext>
            </a:extLst>
          </p:cNvPr>
          <p:cNvSpPr>
            <a:spLocks noGrp="1"/>
          </p:cNvSpPr>
          <p:nvPr>
            <p:ph type="dt" sz="half" idx="10"/>
          </p:nvPr>
        </p:nvSpPr>
        <p:spPr/>
        <p:txBody>
          <a:bodyPr/>
          <a:lstStyle/>
          <a:p>
            <a:fld id="{360C4146-4F9D-0549-BD22-978A0BE7C444}" type="datetimeFigureOut">
              <a:rPr lang="en-US" smtClean="0"/>
              <a:t>11/29/21</a:t>
            </a:fld>
            <a:endParaRPr lang="en-US"/>
          </a:p>
        </p:txBody>
      </p:sp>
      <p:sp>
        <p:nvSpPr>
          <p:cNvPr id="5" name="Footer Placeholder 4">
            <a:extLst>
              <a:ext uri="{FF2B5EF4-FFF2-40B4-BE49-F238E27FC236}">
                <a16:creationId xmlns:a16="http://schemas.microsoft.com/office/drawing/2014/main" id="{2F8FB220-C90A-C448-B05E-2CF4D56A19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D4B4CAC-C57E-F143-B963-0B8F7260B637}"/>
              </a:ext>
            </a:extLst>
          </p:cNvPr>
          <p:cNvSpPr>
            <a:spLocks noGrp="1"/>
          </p:cNvSpPr>
          <p:nvPr>
            <p:ph type="sldNum" sz="quarter" idx="12"/>
          </p:nvPr>
        </p:nvSpPr>
        <p:spPr/>
        <p:txBody>
          <a:bodyPr/>
          <a:lstStyle/>
          <a:p>
            <a:fld id="{1A066091-8743-BB4A-9E71-37FC5FD2E435}" type="slidenum">
              <a:rPr lang="en-US" smtClean="0"/>
              <a:t>‹#›</a:t>
            </a:fld>
            <a:endParaRPr lang="en-US"/>
          </a:p>
        </p:txBody>
      </p:sp>
    </p:spTree>
    <p:extLst>
      <p:ext uri="{BB962C8B-B14F-4D97-AF65-F5344CB8AC3E}">
        <p14:creationId xmlns:p14="http://schemas.microsoft.com/office/powerpoint/2010/main" val="414019501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7A1A93A-6008-F24F-ADF2-B02EA69CF6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339F63C-5A85-694D-BBBD-ABA6016BBAC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FC06A18-BF9E-5242-9D89-9D810911F58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60C4146-4F9D-0549-BD22-978A0BE7C444}" type="datetimeFigureOut">
              <a:rPr lang="en-US" smtClean="0"/>
              <a:t>11/29/21</a:t>
            </a:fld>
            <a:endParaRPr lang="en-US"/>
          </a:p>
        </p:txBody>
      </p:sp>
      <p:sp>
        <p:nvSpPr>
          <p:cNvPr id="5" name="Footer Placeholder 4">
            <a:extLst>
              <a:ext uri="{FF2B5EF4-FFF2-40B4-BE49-F238E27FC236}">
                <a16:creationId xmlns:a16="http://schemas.microsoft.com/office/drawing/2014/main" id="{B90BB01D-F1B5-7B48-9455-ECED5068CF2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90C2384-2D69-6A4E-9FDB-914293B77D2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A066091-8743-BB4A-9E71-37FC5FD2E435}" type="slidenum">
              <a:rPr lang="en-US" smtClean="0"/>
              <a:t>‹#›</a:t>
            </a:fld>
            <a:endParaRPr lang="en-US"/>
          </a:p>
        </p:txBody>
      </p:sp>
    </p:spTree>
    <p:extLst>
      <p:ext uri="{BB962C8B-B14F-4D97-AF65-F5344CB8AC3E}">
        <p14:creationId xmlns:p14="http://schemas.microsoft.com/office/powerpoint/2010/main" val="17793717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CB43D-1060-1840-A24D-CB257E17609B}"/>
              </a:ext>
            </a:extLst>
          </p:cNvPr>
          <p:cNvSpPr>
            <a:spLocks noGrp="1"/>
          </p:cNvSpPr>
          <p:nvPr>
            <p:ph type="ctrTitle"/>
          </p:nvPr>
        </p:nvSpPr>
        <p:spPr/>
        <p:txBody>
          <a:bodyPr/>
          <a:lstStyle/>
          <a:p>
            <a:r>
              <a:rPr lang="en-GB" sz="4400" b="1"/>
              <a:t>Community Care and Development</a:t>
            </a:r>
            <a:r>
              <a:rPr lang="en-GB" b="1"/>
              <a:t> </a:t>
            </a:r>
            <a:endParaRPr lang="en-US" b="1"/>
          </a:p>
        </p:txBody>
      </p:sp>
      <p:sp>
        <p:nvSpPr>
          <p:cNvPr id="3" name="Subtitle 2">
            <a:extLst>
              <a:ext uri="{FF2B5EF4-FFF2-40B4-BE49-F238E27FC236}">
                <a16:creationId xmlns:a16="http://schemas.microsoft.com/office/drawing/2014/main" id="{32554712-6906-954D-AB8D-E9925911D096}"/>
              </a:ext>
            </a:extLst>
          </p:cNvPr>
          <p:cNvSpPr>
            <a:spLocks noGrp="1"/>
          </p:cNvSpPr>
          <p:nvPr>
            <p:ph type="subTitle" idx="1"/>
          </p:nvPr>
        </p:nvSpPr>
        <p:spPr/>
        <p:txBody>
          <a:bodyPr>
            <a:noAutofit/>
          </a:bodyPr>
          <a:lstStyle/>
          <a:p>
            <a:r>
              <a:rPr lang="en-GB" sz="2800" b="1"/>
              <a:t>Assessment Viva</a:t>
            </a:r>
          </a:p>
          <a:p>
            <a:r>
              <a:rPr lang="en-GB" sz="2800"/>
              <a:t>Student Name</a:t>
            </a:r>
            <a:r>
              <a:rPr lang="en-GB" sz="2800" b="1"/>
              <a:t>: Charles Maxwell</a:t>
            </a:r>
          </a:p>
          <a:p>
            <a:r>
              <a:rPr lang="en-GB" sz="2800"/>
              <a:t>Student ID: </a:t>
            </a:r>
            <a:r>
              <a:rPr lang="en-GB" sz="2800" b="1"/>
              <a:t>1814419</a:t>
            </a:r>
          </a:p>
          <a:p>
            <a:r>
              <a:rPr lang="en-GB" sz="2800"/>
              <a:t>Module name: </a:t>
            </a:r>
            <a:r>
              <a:rPr lang="en-GB" sz="2800" b="1"/>
              <a:t>(BMP6022_LON)</a:t>
            </a:r>
          </a:p>
          <a:p>
            <a:r>
              <a:rPr lang="en-GB" sz="2800"/>
              <a:t>Lecturer: </a:t>
            </a:r>
            <a:r>
              <a:rPr lang="en-GB" sz="2800" b="1"/>
              <a:t>Bianca Sanfilippo </a:t>
            </a:r>
          </a:p>
          <a:p>
            <a:r>
              <a:rPr lang="en-GB" sz="2800"/>
              <a:t>Date: </a:t>
            </a:r>
            <a:r>
              <a:rPr lang="en-GB" sz="2800" b="1"/>
              <a:t>Tuesday, 30</a:t>
            </a:r>
            <a:r>
              <a:rPr lang="en-GB" sz="2800" b="1" baseline="30000"/>
              <a:t>th</a:t>
            </a:r>
            <a:r>
              <a:rPr lang="en-GB" sz="2800" b="1"/>
              <a:t> November 2021</a:t>
            </a:r>
            <a:endParaRPr lang="en-US" sz="2800" b="1"/>
          </a:p>
        </p:txBody>
      </p:sp>
      <p:pic>
        <p:nvPicPr>
          <p:cNvPr id="4" name="Picture 4">
            <a:extLst>
              <a:ext uri="{FF2B5EF4-FFF2-40B4-BE49-F238E27FC236}">
                <a16:creationId xmlns:a16="http://schemas.microsoft.com/office/drawing/2014/main" id="{094669C5-8B8F-6848-AB78-34A01D0B88F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63095" y="332619"/>
            <a:ext cx="3099405" cy="2146905"/>
          </a:xfrm>
          <a:prstGeom prst="rect">
            <a:avLst/>
          </a:prstGeom>
        </p:spPr>
      </p:pic>
    </p:spTree>
    <p:extLst>
      <p:ext uri="{BB962C8B-B14F-4D97-AF65-F5344CB8AC3E}">
        <p14:creationId xmlns:p14="http://schemas.microsoft.com/office/powerpoint/2010/main" val="3330512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7AD04-EC95-C448-8FD2-3A06ABDF3501}"/>
              </a:ext>
            </a:extLst>
          </p:cNvPr>
          <p:cNvSpPr>
            <a:spLocks noGrp="1"/>
          </p:cNvSpPr>
          <p:nvPr>
            <p:ph type="title"/>
          </p:nvPr>
        </p:nvSpPr>
        <p:spPr>
          <a:xfrm>
            <a:off x="6289158" y="803325"/>
            <a:ext cx="5259707" cy="1325563"/>
          </a:xfrm>
        </p:spPr>
        <p:txBody>
          <a:bodyPr>
            <a:normAutofit/>
          </a:bodyPr>
          <a:lstStyle/>
          <a:p>
            <a:r>
              <a:rPr lang="en-GB" b="1"/>
              <a:t>Introduction</a:t>
            </a:r>
            <a:r>
              <a:rPr lang="en-GB"/>
              <a:t> </a:t>
            </a:r>
            <a:endParaRPr lang="en-US"/>
          </a:p>
        </p:txBody>
      </p:sp>
      <p:sp>
        <p:nvSpPr>
          <p:cNvPr id="9" name="Freeform: Shape 8">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a:extLst>
              <a:ext uri="{FF2B5EF4-FFF2-40B4-BE49-F238E27FC236}">
                <a16:creationId xmlns:a16="http://schemas.microsoft.com/office/drawing/2014/main" id="{C9B121E9-D8AF-F141-BA90-B9BC9615D419}"/>
              </a:ext>
            </a:extLst>
          </p:cNvPr>
          <p:cNvPicPr>
            <a:picLocks noChangeAspect="1"/>
          </p:cNvPicPr>
          <p:nvPr/>
        </p:nvPicPr>
        <p:blipFill rotWithShape="1">
          <a:blip r:embed="rId3">
            <a:extLst>
              <a:ext uri="{28A0092B-C50C-407E-A947-70E740481C1C}">
                <a14:useLocalDpi xmlns:a14="http://schemas.microsoft.com/office/drawing/2010/main" val="0"/>
              </a:ext>
            </a:extLst>
          </a:blip>
          <a:srcRect l="7015" r="12251" b="1"/>
          <a:stretch/>
        </p:blipFill>
        <p:spPr>
          <a:xfrm>
            <a:off x="643128" y="2"/>
            <a:ext cx="5259714" cy="4238040"/>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sp>
        <p:nvSpPr>
          <p:cNvPr id="3" name="Content Placeholder 2">
            <a:extLst>
              <a:ext uri="{FF2B5EF4-FFF2-40B4-BE49-F238E27FC236}">
                <a16:creationId xmlns:a16="http://schemas.microsoft.com/office/drawing/2014/main" id="{85619BE2-551A-504E-971B-979F9DA77C7C}"/>
              </a:ext>
            </a:extLst>
          </p:cNvPr>
          <p:cNvSpPr>
            <a:spLocks noGrp="1"/>
          </p:cNvSpPr>
          <p:nvPr>
            <p:ph idx="1"/>
          </p:nvPr>
        </p:nvSpPr>
        <p:spPr>
          <a:xfrm>
            <a:off x="6289158" y="2279018"/>
            <a:ext cx="5259714" cy="3375920"/>
          </a:xfrm>
        </p:spPr>
        <p:txBody>
          <a:bodyPr anchor="t">
            <a:normAutofit/>
          </a:bodyPr>
          <a:lstStyle/>
          <a:p>
            <a:r>
              <a:rPr lang="en-GB" sz="1700"/>
              <a:t>To discuss an initiative of my local council to develop the community (Barking and Dagenham council)</a:t>
            </a:r>
          </a:p>
          <a:p>
            <a:r>
              <a:rPr lang="en-GB" sz="1700"/>
              <a:t>Discuss the impact of support and legislations</a:t>
            </a:r>
          </a:p>
          <a:p>
            <a:r>
              <a:rPr lang="en-GB" sz="1700"/>
              <a:t>Discuss means of communication, internally and community groups</a:t>
            </a:r>
          </a:p>
          <a:p>
            <a:r>
              <a:rPr lang="en-GB" sz="1700"/>
              <a:t>How diversity and changes in demographics of modern society impact on community development </a:t>
            </a:r>
          </a:p>
          <a:p>
            <a:r>
              <a:rPr lang="en-GB" sz="1700"/>
              <a:t>Discuss the needs of individuals and families and awareness of their needs</a:t>
            </a:r>
          </a:p>
          <a:p>
            <a:r>
              <a:rPr lang="en-GB" sz="1700"/>
              <a:t>What I recommend to sustain development in the community </a:t>
            </a:r>
          </a:p>
          <a:p>
            <a:endParaRPr lang="en-GB" sz="1700"/>
          </a:p>
        </p:txBody>
      </p:sp>
    </p:spTree>
    <p:extLst>
      <p:ext uri="{BB962C8B-B14F-4D97-AF65-F5344CB8AC3E}">
        <p14:creationId xmlns:p14="http://schemas.microsoft.com/office/powerpoint/2010/main" val="189431968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C3C21-83B1-2349-A057-88B5C9FBC25F}"/>
              </a:ext>
            </a:extLst>
          </p:cNvPr>
          <p:cNvSpPr>
            <a:spLocks noGrp="1"/>
          </p:cNvSpPr>
          <p:nvPr>
            <p:ph type="title"/>
          </p:nvPr>
        </p:nvSpPr>
        <p:spPr>
          <a:xfrm>
            <a:off x="4965430" y="629268"/>
            <a:ext cx="6586491" cy="1286160"/>
          </a:xfrm>
        </p:spPr>
        <p:txBody>
          <a:bodyPr anchor="b">
            <a:normAutofit/>
          </a:bodyPr>
          <a:lstStyle/>
          <a:p>
            <a:r>
              <a:rPr lang="en-GB" b="1"/>
              <a:t>Definition of Community </a:t>
            </a:r>
            <a:endParaRPr lang="en-US" b="1"/>
          </a:p>
        </p:txBody>
      </p:sp>
      <p:sp>
        <p:nvSpPr>
          <p:cNvPr id="3" name="Content Placeholder 2">
            <a:extLst>
              <a:ext uri="{FF2B5EF4-FFF2-40B4-BE49-F238E27FC236}">
                <a16:creationId xmlns:a16="http://schemas.microsoft.com/office/drawing/2014/main" id="{84A00250-BE1D-314D-8383-E432AC0C6653}"/>
              </a:ext>
            </a:extLst>
          </p:cNvPr>
          <p:cNvSpPr>
            <a:spLocks noGrp="1"/>
          </p:cNvSpPr>
          <p:nvPr>
            <p:ph idx="1"/>
          </p:nvPr>
        </p:nvSpPr>
        <p:spPr>
          <a:xfrm>
            <a:off x="4965431" y="2438400"/>
            <a:ext cx="6586489" cy="3785419"/>
          </a:xfrm>
        </p:spPr>
        <p:txBody>
          <a:bodyPr>
            <a:normAutofit/>
          </a:bodyPr>
          <a:lstStyle/>
          <a:p>
            <a:r>
              <a:rPr lang="en-GB" sz="1400">
                <a:latin typeface="Arial" panose="020B0604020202020204" pitchFamily="34" charset="0"/>
                <a:cs typeface="Arial" panose="020B0604020202020204" pitchFamily="34" charset="0"/>
              </a:rPr>
              <a:t>A</a:t>
            </a:r>
            <a:r>
              <a:rPr lang="en-US" sz="1400">
                <a:latin typeface="Arial" panose="020B0604020202020204" pitchFamily="34" charset="0"/>
                <a:cs typeface="Arial" panose="020B0604020202020204" pitchFamily="34" charset="0"/>
              </a:rPr>
              <a:t> group of people who live in the same area (such as a city, town, or neighborhood)</a:t>
            </a:r>
            <a:endParaRPr lang="en-GB" sz="1400">
              <a:latin typeface="Arial" panose="020B0604020202020204" pitchFamily="34" charset="0"/>
              <a:cs typeface="Arial" panose="020B0604020202020204" pitchFamily="34" charset="0"/>
            </a:endParaRPr>
          </a:p>
          <a:p>
            <a:r>
              <a:rPr lang="en-GB" sz="1400">
                <a:latin typeface="Arial" panose="020B0604020202020204" pitchFamily="34" charset="0"/>
                <a:cs typeface="Arial" panose="020B0604020202020204" pitchFamily="34" charset="0"/>
              </a:rPr>
              <a:t>A</a:t>
            </a:r>
            <a:r>
              <a:rPr lang="en-US" sz="1400">
                <a:latin typeface="Arial" panose="020B0604020202020204" pitchFamily="34" charset="0"/>
                <a:cs typeface="Arial" panose="020B0604020202020204" pitchFamily="34" charset="0"/>
              </a:rPr>
              <a:t> group of people who have the same interests, religion, race</a:t>
            </a:r>
            <a:r>
              <a:rPr lang="en-US" sz="1400" dirty="0">
                <a:latin typeface="Arial" panose="020B0604020202020204" pitchFamily="34" charset="0"/>
                <a:cs typeface="Arial" panose="020B0604020202020204" pitchFamily="34" charset="0"/>
              </a:rPr>
              <a:t> and </a:t>
            </a:r>
            <a:r>
              <a:rPr lang="en-US" sz="1400">
                <a:latin typeface="Arial" panose="020B0604020202020204" pitchFamily="34" charset="0"/>
                <a:cs typeface="Arial" panose="020B0604020202020204" pitchFamily="34" charset="0"/>
              </a:rPr>
              <a:t>sexual preference</a:t>
            </a:r>
            <a:endParaRPr lang="en-GB" sz="1400">
              <a:latin typeface="Arial" panose="020B0604020202020204" pitchFamily="34" charset="0"/>
              <a:cs typeface="Arial" panose="020B0604020202020204" pitchFamily="34" charset="0"/>
            </a:endParaRPr>
          </a:p>
          <a:p>
            <a:r>
              <a:rPr lang="en-GB" sz="1400">
                <a:latin typeface="Arial" panose="020B0604020202020204" pitchFamily="34" charset="0"/>
                <a:cs typeface="Arial" panose="020B0604020202020204" pitchFamily="34" charset="0"/>
              </a:rPr>
              <a:t>A group of nationals</a:t>
            </a:r>
          </a:p>
          <a:p>
            <a:r>
              <a:rPr lang="en-GB" sz="1400">
                <a:latin typeface="Arial" panose="020B0604020202020204" pitchFamily="34" charset="0"/>
                <a:cs typeface="Arial" panose="020B0604020202020204" pitchFamily="34" charset="0"/>
              </a:rPr>
              <a:t>A </a:t>
            </a:r>
            <a:r>
              <a:rPr lang="en-US" sz="1400">
                <a:latin typeface="Arial" panose="020B0604020202020204" pitchFamily="34" charset="0"/>
                <a:cs typeface="Arial" panose="020B0604020202020204" pitchFamily="34" charset="0"/>
              </a:rPr>
              <a:t>social group of any size whose members reside in a specific locality, share government, and often have a common cultural and historical </a:t>
            </a:r>
            <a:r>
              <a:rPr lang="en-US" sz="1400" dirty="0" err="1">
                <a:latin typeface="Arial" panose="020B0604020202020204" pitchFamily="34" charset="0"/>
                <a:cs typeface="Arial" panose="020B0604020202020204" pitchFamily="34" charset="0"/>
              </a:rPr>
              <a:t>heritage.a</a:t>
            </a:r>
            <a:r>
              <a:rPr lang="en-US" sz="1400">
                <a:latin typeface="Arial" panose="020B0604020202020204" pitchFamily="34" charset="0"/>
                <a:cs typeface="Arial" panose="020B0604020202020204" pitchFamily="34" charset="0"/>
              </a:rPr>
              <a:t> locality inhabited by such a </a:t>
            </a:r>
            <a:r>
              <a:rPr lang="en-US" sz="1400" dirty="0" err="1">
                <a:latin typeface="Arial" panose="020B0604020202020204" pitchFamily="34" charset="0"/>
                <a:cs typeface="Arial" panose="020B0604020202020204" pitchFamily="34" charset="0"/>
              </a:rPr>
              <a:t>group.a</a:t>
            </a:r>
            <a:r>
              <a:rPr lang="en-US" sz="1400">
                <a:latin typeface="Arial" panose="020B0604020202020204" pitchFamily="34" charset="0"/>
                <a:cs typeface="Arial" panose="020B0604020202020204" pitchFamily="34" charset="0"/>
              </a:rPr>
              <a:t> social, religious, occupational, or other group sharing common characteristics or interests and perceived or perceiving itself as distinct in some respect from the larger society within which it </a:t>
            </a:r>
            <a:r>
              <a:rPr lang="en-US" sz="1400" dirty="0" err="1">
                <a:latin typeface="Arial" panose="020B0604020202020204" pitchFamily="34" charset="0"/>
                <a:cs typeface="Arial" panose="020B0604020202020204" pitchFamily="34" charset="0"/>
              </a:rPr>
              <a:t>exists:</a:t>
            </a:r>
            <a:r>
              <a:rPr lang="en-US" sz="1400" i="1" dirty="0" err="1">
                <a:latin typeface="Arial" panose="020B0604020202020204" pitchFamily="34" charset="0"/>
                <a:cs typeface="Arial" panose="020B0604020202020204" pitchFamily="34" charset="0"/>
              </a:rPr>
              <a:t>the</a:t>
            </a:r>
            <a:r>
              <a:rPr lang="en-US" sz="1400" i="1">
                <a:latin typeface="Arial" panose="020B0604020202020204" pitchFamily="34" charset="0"/>
                <a:cs typeface="Arial" panose="020B0604020202020204" pitchFamily="34" charset="0"/>
              </a:rPr>
              <a:t> business </a:t>
            </a:r>
            <a:r>
              <a:rPr lang="en-US" sz="1400" i="1" dirty="0" err="1">
                <a:latin typeface="Arial" panose="020B0604020202020204" pitchFamily="34" charset="0"/>
                <a:cs typeface="Arial" panose="020B0604020202020204" pitchFamily="34" charset="0"/>
              </a:rPr>
              <a:t>community;the</a:t>
            </a:r>
            <a:r>
              <a:rPr lang="en-US" sz="1400" i="1">
                <a:latin typeface="Arial" panose="020B0604020202020204" pitchFamily="34" charset="0"/>
                <a:cs typeface="Arial" panose="020B0604020202020204" pitchFamily="34" charset="0"/>
              </a:rPr>
              <a:t> community of </a:t>
            </a:r>
            <a:r>
              <a:rPr lang="en-US" sz="1400" i="1" dirty="0" err="1">
                <a:latin typeface="Arial" panose="020B0604020202020204" pitchFamily="34" charset="0"/>
                <a:cs typeface="Arial" panose="020B0604020202020204" pitchFamily="34" charset="0"/>
              </a:rPr>
              <a:t>scholars;diversity</a:t>
            </a:r>
            <a:r>
              <a:rPr lang="en-US" sz="1400" i="1">
                <a:latin typeface="Arial" panose="020B0604020202020204" pitchFamily="34" charset="0"/>
                <a:cs typeface="Arial" panose="020B0604020202020204" pitchFamily="34" charset="0"/>
              </a:rPr>
              <a:t> within a college </a:t>
            </a:r>
            <a:r>
              <a:rPr lang="en-US" sz="1400" i="1" dirty="0" err="1">
                <a:latin typeface="Arial" panose="020B0604020202020204" pitchFamily="34" charset="0"/>
                <a:cs typeface="Arial" panose="020B0604020202020204" pitchFamily="34" charset="0"/>
              </a:rPr>
              <a:t>community;London's</a:t>
            </a:r>
            <a:r>
              <a:rPr lang="en-US" sz="1400" i="1">
                <a:latin typeface="Arial" panose="020B0604020202020204" pitchFamily="34" charset="0"/>
                <a:cs typeface="Arial" panose="020B0604020202020204" pitchFamily="34" charset="0"/>
              </a:rPr>
              <a:t> Jewish and Muslim communities</a:t>
            </a:r>
            <a:r>
              <a:rPr lang="en-GB" sz="1400" i="1">
                <a:latin typeface="Arial" panose="020B0604020202020204" pitchFamily="34" charset="0"/>
                <a:cs typeface="Arial" panose="020B0604020202020204" pitchFamily="34" charset="0"/>
              </a:rPr>
              <a:t>. (</a:t>
            </a:r>
            <a:r>
              <a:rPr lang="en-GB" sz="1400" i="1" dirty="0" err="1">
                <a:latin typeface="Arial" panose="020B0604020202020204" pitchFamily="34" charset="0"/>
                <a:cs typeface="Arial" panose="020B0604020202020204" pitchFamily="34" charset="0"/>
              </a:rPr>
              <a:t>Dictionary.com</a:t>
            </a:r>
            <a:r>
              <a:rPr lang="en-GB" sz="1400" i="1">
                <a:latin typeface="Arial" panose="020B0604020202020204" pitchFamily="34" charset="0"/>
                <a:cs typeface="Arial" panose="020B0604020202020204" pitchFamily="34" charset="0"/>
              </a:rPr>
              <a:t>., 2021)</a:t>
            </a:r>
            <a:endParaRPr lang="en-GB" sz="1400">
              <a:latin typeface="Arial" panose="020B0604020202020204" pitchFamily="34" charset="0"/>
              <a:cs typeface="Arial" panose="020B0604020202020204" pitchFamily="34" charset="0"/>
            </a:endParaRPr>
          </a:p>
        </p:txBody>
      </p:sp>
      <p:pic>
        <p:nvPicPr>
          <p:cNvPr id="4" name="Picture 4">
            <a:extLst>
              <a:ext uri="{FF2B5EF4-FFF2-40B4-BE49-F238E27FC236}">
                <a16:creationId xmlns:a16="http://schemas.microsoft.com/office/drawing/2014/main" id="{A59F4999-73C7-4940-9197-62E178D9D9B6}"/>
              </a:ext>
            </a:extLst>
          </p:cNvPr>
          <p:cNvPicPr>
            <a:picLocks noChangeAspect="1"/>
          </p:cNvPicPr>
          <p:nvPr/>
        </p:nvPicPr>
        <p:blipFill rotWithShape="1">
          <a:blip r:embed="rId3">
            <a:extLst>
              <a:ext uri="{28A0092B-C50C-407E-A947-70E740481C1C}">
                <a14:useLocalDpi xmlns:a14="http://schemas.microsoft.com/office/drawing/2010/main" val="0"/>
              </a:ext>
            </a:extLst>
          </a:blip>
          <a:srcRect l="5132"/>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E2B06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844246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DE6784-E0BC-F149-8442-436CB3E98BD3}"/>
              </a:ext>
            </a:extLst>
          </p:cNvPr>
          <p:cNvSpPr>
            <a:spLocks noGrp="1"/>
          </p:cNvSpPr>
          <p:nvPr>
            <p:ph type="title"/>
          </p:nvPr>
        </p:nvSpPr>
        <p:spPr>
          <a:xfrm>
            <a:off x="6981825" y="1641752"/>
            <a:ext cx="4391024" cy="1323439"/>
          </a:xfrm>
        </p:spPr>
        <p:txBody>
          <a:bodyPr anchor="t">
            <a:normAutofit fontScale="90000"/>
          </a:bodyPr>
          <a:lstStyle/>
          <a:p>
            <a:r>
              <a:rPr lang="en-GB" sz="3400" b="1">
                <a:solidFill>
                  <a:schemeClr val="bg1"/>
                </a:solidFill>
              </a:rPr>
              <a:t>Recognition of diversity in the community ,opinions and suggestions </a:t>
            </a:r>
            <a:endParaRPr lang="en-US" sz="3400" b="1">
              <a:solidFill>
                <a:schemeClr val="bg1"/>
              </a:solidFill>
            </a:endParaRPr>
          </a:p>
        </p:txBody>
      </p:sp>
      <p:grpSp>
        <p:nvGrpSpPr>
          <p:cNvPr id="11" name="Group 10">
            <a:extLst>
              <a:ext uri="{FF2B5EF4-FFF2-40B4-BE49-F238E27FC236}">
                <a16:creationId xmlns:a16="http://schemas.microsoft.com/office/drawing/2014/main" id="{0EAC7AFE-68C0-41EB-A1C7-108E60D7C3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7088" y="4795537"/>
            <a:ext cx="5260975" cy="1410656"/>
            <a:chOff x="827088" y="4795537"/>
            <a:chExt cx="5260975" cy="1410656"/>
          </a:xfrm>
        </p:grpSpPr>
        <p:sp>
          <p:nvSpPr>
            <p:cNvPr id="12" name="Freeform: Shape 11">
              <a:extLst>
                <a:ext uri="{FF2B5EF4-FFF2-40B4-BE49-F238E27FC236}">
                  <a16:creationId xmlns:a16="http://schemas.microsoft.com/office/drawing/2014/main" id="{127393A7-D6DA-410B-8699-AA56B57BF7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7088" y="4795537"/>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8EC44C88-69E3-42EE-86E8-9B45F712B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7088" y="4795537"/>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CC0E294D-921F-CF48-9F73-44A212B84CC3}"/>
              </a:ext>
            </a:extLst>
          </p:cNvPr>
          <p:cNvSpPr>
            <a:spLocks noGrp="1"/>
          </p:cNvSpPr>
          <p:nvPr>
            <p:ph idx="1"/>
          </p:nvPr>
        </p:nvSpPr>
        <p:spPr>
          <a:xfrm>
            <a:off x="6981826" y="3146400"/>
            <a:ext cx="4391024" cy="2682000"/>
          </a:xfrm>
        </p:spPr>
        <p:txBody>
          <a:bodyPr>
            <a:normAutofit/>
          </a:bodyPr>
          <a:lstStyle/>
          <a:p>
            <a:r>
              <a:rPr lang="en-GB" sz="1900">
                <a:solidFill>
                  <a:schemeClr val="bg1">
                    <a:alpha val="80000"/>
                  </a:schemeClr>
                </a:solidFill>
              </a:rPr>
              <a:t>Race</a:t>
            </a:r>
          </a:p>
          <a:p>
            <a:r>
              <a:rPr lang="en-GB" sz="1900">
                <a:solidFill>
                  <a:schemeClr val="bg1">
                    <a:alpha val="80000"/>
                  </a:schemeClr>
                </a:solidFill>
              </a:rPr>
              <a:t>Religion </a:t>
            </a:r>
          </a:p>
          <a:p>
            <a:r>
              <a:rPr lang="en-GB" sz="1900">
                <a:solidFill>
                  <a:schemeClr val="bg1">
                    <a:alpha val="80000"/>
                  </a:schemeClr>
                </a:solidFill>
              </a:rPr>
              <a:t>Ethnicity </a:t>
            </a:r>
          </a:p>
          <a:p>
            <a:r>
              <a:rPr lang="en-GB" sz="1900">
                <a:solidFill>
                  <a:schemeClr val="bg1">
                    <a:alpha val="80000"/>
                  </a:schemeClr>
                </a:solidFill>
              </a:rPr>
              <a:t>Age</a:t>
            </a:r>
          </a:p>
          <a:p>
            <a:r>
              <a:rPr lang="en-GB" sz="1900">
                <a:solidFill>
                  <a:schemeClr val="bg1">
                    <a:alpha val="80000"/>
                  </a:schemeClr>
                </a:solidFill>
              </a:rPr>
              <a:t>Profession</a:t>
            </a:r>
          </a:p>
          <a:p>
            <a:r>
              <a:rPr lang="en-GB" sz="1900">
                <a:solidFill>
                  <a:schemeClr val="bg1">
                    <a:alpha val="80000"/>
                  </a:schemeClr>
                </a:solidFill>
              </a:rPr>
              <a:t>Disability </a:t>
            </a:r>
          </a:p>
          <a:p>
            <a:r>
              <a:rPr lang="en-GB" sz="1900">
                <a:solidFill>
                  <a:schemeClr val="bg1">
                    <a:alpha val="80000"/>
                  </a:schemeClr>
                </a:solidFill>
              </a:rPr>
              <a:t>Opinions: political, human rights </a:t>
            </a:r>
            <a:endParaRPr lang="en-US" sz="1900">
              <a:solidFill>
                <a:schemeClr val="bg1">
                  <a:alpha val="80000"/>
                </a:schemeClr>
              </a:solidFill>
            </a:endParaRPr>
          </a:p>
        </p:txBody>
      </p:sp>
      <p:pic>
        <p:nvPicPr>
          <p:cNvPr id="5" name="Picture 5">
            <a:extLst>
              <a:ext uri="{FF2B5EF4-FFF2-40B4-BE49-F238E27FC236}">
                <a16:creationId xmlns:a16="http://schemas.microsoft.com/office/drawing/2014/main" id="{F139884A-53DD-CB44-96F5-55E7CD1A1A6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28757" y="3257754"/>
            <a:ext cx="5201920" cy="2921000"/>
          </a:xfrm>
          <a:prstGeom prst="rect">
            <a:avLst/>
          </a:prstGeom>
        </p:spPr>
      </p:pic>
    </p:spTree>
    <p:extLst>
      <p:ext uri="{BB962C8B-B14F-4D97-AF65-F5344CB8AC3E}">
        <p14:creationId xmlns:p14="http://schemas.microsoft.com/office/powerpoint/2010/main" val="15450208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D38EE57-B708-47C9-A4A4-E25F09FAB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57A28182-58A5-4DBB-8F64-BD944BCA8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24" name="Freeform 44">
              <a:extLst>
                <a:ext uri="{FF2B5EF4-FFF2-40B4-BE49-F238E27FC236}">
                  <a16:creationId xmlns:a16="http://schemas.microsoft.com/office/drawing/2014/main" id="{E4A9080E-7BA6-45FC-8677-8B9D5F4DAF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45">
              <a:extLst>
                <a:ext uri="{FF2B5EF4-FFF2-40B4-BE49-F238E27FC236}">
                  <a16:creationId xmlns:a16="http://schemas.microsoft.com/office/drawing/2014/main" id="{2163D516-75D4-4DE0-AC27-63719125A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46">
              <a:extLst>
                <a:ext uri="{FF2B5EF4-FFF2-40B4-BE49-F238E27FC236}">
                  <a16:creationId xmlns:a16="http://schemas.microsoft.com/office/drawing/2014/main" id="{E74A26A5-C23A-46D4-B0FF-155FB38346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47">
              <a:extLst>
                <a:ext uri="{FF2B5EF4-FFF2-40B4-BE49-F238E27FC236}">
                  <a16:creationId xmlns:a16="http://schemas.microsoft.com/office/drawing/2014/main" id="{08E0243F-1062-43C6-AD04-130DFF668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Rectangle 27">
              <a:extLst>
                <a:ext uri="{FF2B5EF4-FFF2-40B4-BE49-F238E27FC236}">
                  <a16:creationId xmlns:a16="http://schemas.microsoft.com/office/drawing/2014/main" id="{94C5517B-1B0F-47AA-93A5-3671899698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A5511B78-1094-1740-8211-6177E7218257}"/>
              </a:ext>
            </a:extLst>
          </p:cNvPr>
          <p:cNvSpPr>
            <a:spLocks noGrp="1"/>
          </p:cNvSpPr>
          <p:nvPr>
            <p:ph type="title"/>
          </p:nvPr>
        </p:nvSpPr>
        <p:spPr>
          <a:xfrm>
            <a:off x="1047280" y="759805"/>
            <a:ext cx="10306520" cy="1325563"/>
          </a:xfrm>
        </p:spPr>
        <p:txBody>
          <a:bodyPr>
            <a:normAutofit/>
          </a:bodyPr>
          <a:lstStyle/>
          <a:p>
            <a:r>
              <a:rPr lang="en-GB" sz="4000" b="1">
                <a:solidFill>
                  <a:srgbClr val="FFFFFF"/>
                </a:solidFill>
              </a:rPr>
              <a:t>A Project with the community to improve health and wellbeing with good sanitation</a:t>
            </a:r>
            <a:endParaRPr lang="en-US" sz="4000" b="1">
              <a:solidFill>
                <a:srgbClr val="FFFFFF"/>
              </a:solidFill>
            </a:endParaRPr>
          </a:p>
        </p:txBody>
      </p:sp>
      <p:sp>
        <p:nvSpPr>
          <p:cNvPr id="3" name="Content Placeholder 2">
            <a:extLst>
              <a:ext uri="{FF2B5EF4-FFF2-40B4-BE49-F238E27FC236}">
                <a16:creationId xmlns:a16="http://schemas.microsoft.com/office/drawing/2014/main" id="{50EA0948-8ECA-FE46-AC1F-9EEAB4ABD9B2}"/>
              </a:ext>
            </a:extLst>
          </p:cNvPr>
          <p:cNvSpPr>
            <a:spLocks noGrp="1"/>
          </p:cNvSpPr>
          <p:nvPr>
            <p:ph idx="1"/>
          </p:nvPr>
        </p:nvSpPr>
        <p:spPr>
          <a:xfrm>
            <a:off x="1424904" y="2494450"/>
            <a:ext cx="4053545" cy="3563159"/>
          </a:xfrm>
        </p:spPr>
        <p:txBody>
          <a:bodyPr>
            <a:normAutofit/>
          </a:bodyPr>
          <a:lstStyle/>
          <a:p>
            <a:r>
              <a:rPr lang="en-GB" sz="1900"/>
              <a:t>How can the community bring awareness to help eradicate “fly tipping”</a:t>
            </a:r>
          </a:p>
          <a:p>
            <a:r>
              <a:rPr lang="en-GB" sz="1900"/>
              <a:t>Communication with the council regarding rubbish and bin collection</a:t>
            </a:r>
          </a:p>
          <a:p>
            <a:r>
              <a:rPr lang="en-GB" sz="1900"/>
              <a:t>Educating and encouraging residents to recycle</a:t>
            </a:r>
          </a:p>
          <a:p>
            <a:r>
              <a:rPr lang="en-GB" sz="1900"/>
              <a:t>Enforcing and penalising measures to be effective </a:t>
            </a:r>
          </a:p>
          <a:p>
            <a:pPr marL="0" indent="0">
              <a:buNone/>
            </a:pPr>
            <a:r>
              <a:rPr lang="en-GB" sz="1900"/>
              <a:t> (</a:t>
            </a:r>
            <a:r>
              <a:rPr lang="en-US" sz="1900">
                <a:latin typeface="OpenSans-Regular"/>
              </a:rPr>
              <a:t>Abbott. 2021. </a:t>
            </a:r>
            <a:r>
              <a:rPr lang="en-US" sz="1900" i="1">
                <a:latin typeface="OpenSans-Italic"/>
              </a:rPr>
              <a:t>Better sanitation = Better health</a:t>
            </a:r>
            <a:r>
              <a:rPr lang="en-GB" sz="1900" i="1">
                <a:latin typeface="OpenSans-Italic"/>
              </a:rPr>
              <a:t>)</a:t>
            </a:r>
            <a:endParaRPr lang="en-GB" sz="1900"/>
          </a:p>
        </p:txBody>
      </p:sp>
      <p:pic>
        <p:nvPicPr>
          <p:cNvPr id="5" name="Picture 5">
            <a:extLst>
              <a:ext uri="{FF2B5EF4-FFF2-40B4-BE49-F238E27FC236}">
                <a16:creationId xmlns:a16="http://schemas.microsoft.com/office/drawing/2014/main" id="{04C71D50-2737-8140-B2F3-C456564083D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8892" y="2629239"/>
            <a:ext cx="4802404" cy="3289645"/>
          </a:xfrm>
          <a:prstGeom prst="rect">
            <a:avLst/>
          </a:prstGeom>
        </p:spPr>
      </p:pic>
    </p:spTree>
    <p:extLst>
      <p:ext uri="{BB962C8B-B14F-4D97-AF65-F5344CB8AC3E}">
        <p14:creationId xmlns:p14="http://schemas.microsoft.com/office/powerpoint/2010/main" val="29871527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592069">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61B5B3A-98CA-5745-969B-02462D002C0D}"/>
              </a:ext>
            </a:extLst>
          </p:cNvPr>
          <p:cNvSpPr>
            <a:spLocks noGrp="1"/>
          </p:cNvSpPr>
          <p:nvPr>
            <p:ph type="title"/>
          </p:nvPr>
        </p:nvSpPr>
        <p:spPr>
          <a:xfrm>
            <a:off x="524256" y="4767072"/>
            <a:ext cx="6594189" cy="1625210"/>
          </a:xfrm>
        </p:spPr>
        <p:txBody>
          <a:bodyPr>
            <a:normAutofit/>
          </a:bodyPr>
          <a:lstStyle/>
          <a:p>
            <a:pPr algn="r"/>
            <a:r>
              <a:rPr lang="en-GB" b="1">
                <a:solidFill>
                  <a:srgbClr val="FFFFFF"/>
                </a:solidFill>
              </a:rPr>
              <a:t>The importance of forming a community</a:t>
            </a:r>
            <a:r>
              <a:rPr lang="en-GB">
                <a:solidFill>
                  <a:srgbClr val="FFFFFF"/>
                </a:solidFill>
              </a:rPr>
              <a:t> </a:t>
            </a:r>
            <a:endParaRPr lang="en-US">
              <a:solidFill>
                <a:srgbClr val="FFFFFF"/>
              </a:solidFill>
            </a:endParaRPr>
          </a:p>
        </p:txBody>
      </p:sp>
      <p:pic>
        <p:nvPicPr>
          <p:cNvPr id="4" name="Picture 4">
            <a:extLst>
              <a:ext uri="{FF2B5EF4-FFF2-40B4-BE49-F238E27FC236}">
                <a16:creationId xmlns:a16="http://schemas.microsoft.com/office/drawing/2014/main" id="{9E69DD70-94CF-F04A-8B34-6B4BA25EBB6F}"/>
              </a:ext>
            </a:extLst>
          </p:cNvPr>
          <p:cNvPicPr>
            <a:picLocks noChangeAspect="1"/>
          </p:cNvPicPr>
          <p:nvPr/>
        </p:nvPicPr>
        <p:blipFill rotWithShape="1">
          <a:blip r:embed="rId3">
            <a:extLst>
              <a:ext uri="{28A0092B-C50C-407E-A947-70E740481C1C}">
                <a14:useLocalDpi xmlns:a14="http://schemas.microsoft.com/office/drawing/2010/main" val="0"/>
              </a:ext>
            </a:extLst>
          </a:blip>
          <a:srcRect t="4009" r="1" b="8813"/>
          <a:stretch/>
        </p:blipFill>
        <p:spPr>
          <a:xfrm>
            <a:off x="327547" y="321733"/>
            <a:ext cx="7058306" cy="4107392"/>
          </a:xfrm>
          <a:prstGeom prst="rect">
            <a:avLst/>
          </a:prstGeom>
        </p:spPr>
      </p:pic>
      <p:sp>
        <p:nvSpPr>
          <p:cNvPr id="14"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CFA7356-87FB-FF4B-A393-19C7A854A50C}"/>
              </a:ext>
            </a:extLst>
          </p:cNvPr>
          <p:cNvSpPr>
            <a:spLocks noGrp="1"/>
          </p:cNvSpPr>
          <p:nvPr>
            <p:ph idx="1"/>
          </p:nvPr>
        </p:nvSpPr>
        <p:spPr>
          <a:xfrm>
            <a:off x="8029319" y="917725"/>
            <a:ext cx="3424739" cy="4852362"/>
          </a:xfrm>
        </p:spPr>
        <p:txBody>
          <a:bodyPr anchor="ctr">
            <a:normAutofit/>
          </a:bodyPr>
          <a:lstStyle/>
          <a:p>
            <a:r>
              <a:rPr lang="en-US" sz="1600">
                <a:solidFill>
                  <a:srgbClr val="FFFFFF"/>
                </a:solidFill>
                <a:latin typeface="Arial" panose="020B0604020202020204" pitchFamily="34" charset="0"/>
                <a:cs typeface="Arial" panose="020B0604020202020204" pitchFamily="34" charset="0"/>
              </a:rPr>
              <a:t>Being part of an engaging community that gives us a </a:t>
            </a:r>
            <a:r>
              <a:rPr lang="en-US" sz="1600" b="1">
                <a:solidFill>
                  <a:srgbClr val="FFFFFF"/>
                </a:solidFill>
                <a:latin typeface="Arial" panose="020B0604020202020204" pitchFamily="34" charset="0"/>
                <a:cs typeface="Arial" panose="020B0604020202020204" pitchFamily="34" charset="0"/>
              </a:rPr>
              <a:t>sense of belonging.</a:t>
            </a:r>
            <a:r>
              <a:rPr lang="en-US" sz="1600">
                <a:solidFill>
                  <a:srgbClr val="FFFFFF"/>
                </a:solidFill>
                <a:latin typeface="Arial" panose="020B0604020202020204" pitchFamily="34" charset="0"/>
                <a:cs typeface="Arial" panose="020B0604020202020204" pitchFamily="34" charset="0"/>
              </a:rPr>
              <a:t> It enables us to share personal relatedness and support perpetual growth of each other, ourselves and our environment</a:t>
            </a:r>
            <a:endParaRPr lang="en-GB" sz="1600">
              <a:solidFill>
                <a:srgbClr val="FFFFFF"/>
              </a:solidFill>
              <a:latin typeface="Arial" panose="020B0604020202020204" pitchFamily="34" charset="0"/>
              <a:cs typeface="Arial" panose="020B0604020202020204" pitchFamily="34" charset="0"/>
            </a:endParaRPr>
          </a:p>
          <a:p>
            <a:r>
              <a:rPr lang="en-US" sz="1600">
                <a:solidFill>
                  <a:srgbClr val="FFFFFF"/>
                </a:solidFill>
                <a:latin typeface="Arial" panose="020B0604020202020204" pitchFamily="34" charset="0"/>
                <a:cs typeface="Arial" panose="020B0604020202020204" pitchFamily="34" charset="0"/>
              </a:rPr>
              <a:t>Having a sense of </a:t>
            </a:r>
            <a:r>
              <a:rPr lang="en-US" sz="1600" b="1">
                <a:solidFill>
                  <a:srgbClr val="FFFFFF"/>
                </a:solidFill>
                <a:latin typeface="Arial" panose="020B0604020202020204" pitchFamily="34" charset="0"/>
                <a:cs typeface="Arial" panose="020B0604020202020204" pitchFamily="34" charset="0"/>
              </a:rPr>
              <a:t>community embraces spirit, character, image and pride</a:t>
            </a:r>
            <a:r>
              <a:rPr lang="en-US" sz="1600">
                <a:solidFill>
                  <a:srgbClr val="FFFFFF"/>
                </a:solidFill>
                <a:latin typeface="Arial" panose="020B0604020202020204" pitchFamily="34" charset="0"/>
                <a:cs typeface="Arial" panose="020B0604020202020204" pitchFamily="34" charset="0"/>
              </a:rPr>
              <a:t> and is a vital element of a healthy community</a:t>
            </a:r>
            <a:r>
              <a:rPr lang="en-GB" sz="1600">
                <a:solidFill>
                  <a:srgbClr val="FFFFFF"/>
                </a:solidFill>
                <a:latin typeface="Arial" panose="020B0604020202020204" pitchFamily="34" charset="0"/>
                <a:cs typeface="Arial" panose="020B0604020202020204" pitchFamily="34" charset="0"/>
              </a:rPr>
              <a:t>. </a:t>
            </a:r>
            <a:r>
              <a:rPr lang="en-US" sz="1600">
                <a:solidFill>
                  <a:srgbClr val="FFFFFF"/>
                </a:solidFill>
                <a:latin typeface="Arial" panose="020B0604020202020204" pitchFamily="34" charset="0"/>
                <a:cs typeface="Arial" panose="020B0604020202020204" pitchFamily="34" charset="0"/>
              </a:rPr>
              <a:t>(The Importance of Community | Wellbeing People, 2021)</a:t>
            </a:r>
            <a:endParaRPr lang="en-GB" sz="1600">
              <a:solidFill>
                <a:srgbClr val="FFFFFF"/>
              </a:solidFill>
              <a:latin typeface="Arial" panose="020B0604020202020204" pitchFamily="34" charset="0"/>
              <a:cs typeface="Arial" panose="020B0604020202020204" pitchFamily="34" charset="0"/>
            </a:endParaRPr>
          </a:p>
          <a:p>
            <a:pPr marL="0" indent="0">
              <a:buNone/>
            </a:pPr>
            <a:endParaRPr lang="en-GB" sz="1600">
              <a:solidFill>
                <a:srgbClr val="FFFFFF"/>
              </a:solidFill>
              <a:latin typeface="Arial" panose="020B0604020202020204" pitchFamily="34" charset="0"/>
              <a:cs typeface="Arial" panose="020B0604020202020204" pitchFamily="34" charset="0"/>
            </a:endParaRPr>
          </a:p>
          <a:p>
            <a:r>
              <a:rPr lang="en-GB" sz="1600">
                <a:solidFill>
                  <a:srgbClr val="FFFFFF"/>
                </a:solidFill>
                <a:latin typeface="Arial" panose="020B0604020202020204" pitchFamily="34" charset="0"/>
                <a:cs typeface="Arial" panose="020B0604020202020204" pitchFamily="34" charset="0"/>
              </a:rPr>
              <a:t>Gaining support </a:t>
            </a:r>
          </a:p>
          <a:p>
            <a:r>
              <a:rPr lang="en-GB" sz="1600">
                <a:solidFill>
                  <a:srgbClr val="FFFFFF"/>
                </a:solidFill>
                <a:latin typeface="Arial" panose="020B0604020202020204" pitchFamily="34" charset="0"/>
                <a:cs typeface="Arial" panose="020B0604020202020204" pitchFamily="34" charset="0"/>
              </a:rPr>
              <a:t>Influence </a:t>
            </a:r>
          </a:p>
          <a:p>
            <a:r>
              <a:rPr lang="en-GB" sz="1600">
                <a:solidFill>
                  <a:srgbClr val="FFFFFF"/>
                </a:solidFill>
                <a:latin typeface="Arial" panose="020B0604020202020204" pitchFamily="34" charset="0"/>
                <a:cs typeface="Arial" panose="020B0604020202020204" pitchFamily="34" charset="0"/>
              </a:rPr>
              <a:t>Networking</a:t>
            </a:r>
          </a:p>
          <a:p>
            <a:r>
              <a:rPr lang="en-GB" sz="1600">
                <a:solidFill>
                  <a:srgbClr val="FFFFFF"/>
                </a:solidFill>
                <a:latin typeface="Arial" panose="020B0604020202020204" pitchFamily="34" charset="0"/>
                <a:cs typeface="Arial" panose="020B0604020202020204" pitchFamily="34" charset="0"/>
              </a:rPr>
              <a:t>Passion</a:t>
            </a:r>
          </a:p>
          <a:p>
            <a:endParaRPr lang="en-US" sz="160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242243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2">
            <a:extLst>
              <a:ext uri="{FF2B5EF4-FFF2-40B4-BE49-F238E27FC236}">
                <a16:creationId xmlns:a16="http://schemas.microsoft.com/office/drawing/2014/main" id="{2ABE1108-6423-4E53-85A1-817683043C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B589E6-57B9-7147-82AD-81E47F246114}"/>
              </a:ext>
            </a:extLst>
          </p:cNvPr>
          <p:cNvSpPr>
            <a:spLocks noGrp="1"/>
          </p:cNvSpPr>
          <p:nvPr>
            <p:ph type="title"/>
          </p:nvPr>
        </p:nvSpPr>
        <p:spPr>
          <a:xfrm>
            <a:off x="4833366" y="543070"/>
            <a:ext cx="6870954" cy="1675626"/>
          </a:xfrm>
        </p:spPr>
        <p:txBody>
          <a:bodyPr>
            <a:normAutofit fontScale="90000"/>
          </a:bodyPr>
          <a:lstStyle/>
          <a:p>
            <a:r>
              <a:rPr lang="en-GB" sz="4000" b="1"/>
              <a:t>The digital age and its support for the community development for my project </a:t>
            </a:r>
            <a:endParaRPr lang="en-US" sz="4000" b="1"/>
          </a:p>
        </p:txBody>
      </p:sp>
      <p:pic>
        <p:nvPicPr>
          <p:cNvPr id="4" name="Picture 4">
            <a:extLst>
              <a:ext uri="{FF2B5EF4-FFF2-40B4-BE49-F238E27FC236}">
                <a16:creationId xmlns:a16="http://schemas.microsoft.com/office/drawing/2014/main" id="{B8A23DCE-949F-5743-9F15-CD7B35AC52B3}"/>
              </a:ext>
            </a:extLst>
          </p:cNvPr>
          <p:cNvPicPr>
            <a:picLocks noChangeAspect="1"/>
          </p:cNvPicPr>
          <p:nvPr/>
        </p:nvPicPr>
        <p:blipFill rotWithShape="1">
          <a:blip r:embed="rId3">
            <a:extLst>
              <a:ext uri="{28A0092B-C50C-407E-A947-70E740481C1C}">
                <a14:useLocalDpi xmlns:a14="http://schemas.microsoft.com/office/drawing/2010/main" val="0"/>
              </a:ext>
            </a:extLst>
          </a:blip>
          <a:srcRect t="24185" r="-2" b="24124"/>
          <a:stretch/>
        </p:blipFill>
        <p:spPr>
          <a:xfrm>
            <a:off x="20" y="1"/>
            <a:ext cx="4187091" cy="2164321"/>
          </a:xfrm>
          <a:prstGeom prst="rect">
            <a:avLst/>
          </a:prstGeom>
        </p:spPr>
      </p:pic>
      <p:pic>
        <p:nvPicPr>
          <p:cNvPr id="5" name="Picture 5">
            <a:extLst>
              <a:ext uri="{FF2B5EF4-FFF2-40B4-BE49-F238E27FC236}">
                <a16:creationId xmlns:a16="http://schemas.microsoft.com/office/drawing/2014/main" id="{84DDC4F3-68DA-BD40-B9A6-72472D58CA3B}"/>
              </a:ext>
            </a:extLst>
          </p:cNvPr>
          <p:cNvPicPr>
            <a:picLocks noChangeAspect="1"/>
          </p:cNvPicPr>
          <p:nvPr/>
        </p:nvPicPr>
        <p:blipFill rotWithShape="1">
          <a:blip r:embed="rId4">
            <a:extLst>
              <a:ext uri="{28A0092B-C50C-407E-A947-70E740481C1C}">
                <a14:useLocalDpi xmlns:a14="http://schemas.microsoft.com/office/drawing/2010/main" val="0"/>
              </a:ext>
            </a:extLst>
          </a:blip>
          <a:srcRect t="4509" b="3187"/>
          <a:stretch/>
        </p:blipFill>
        <p:spPr>
          <a:xfrm>
            <a:off x="20" y="2342320"/>
            <a:ext cx="4187091" cy="2164321"/>
          </a:xfrm>
          <a:prstGeom prst="rect">
            <a:avLst/>
          </a:prstGeom>
        </p:spPr>
      </p:pic>
      <p:pic>
        <p:nvPicPr>
          <p:cNvPr id="8" name="Picture 8">
            <a:extLst>
              <a:ext uri="{FF2B5EF4-FFF2-40B4-BE49-F238E27FC236}">
                <a16:creationId xmlns:a16="http://schemas.microsoft.com/office/drawing/2014/main" id="{96AA3E08-8474-6B49-BC5A-53C099ACE336}"/>
              </a:ext>
            </a:extLst>
          </p:cNvPr>
          <p:cNvPicPr>
            <a:picLocks noChangeAspect="1"/>
          </p:cNvPicPr>
          <p:nvPr/>
        </p:nvPicPr>
        <p:blipFill rotWithShape="1">
          <a:blip r:embed="rId5">
            <a:extLst>
              <a:ext uri="{28A0092B-C50C-407E-A947-70E740481C1C}">
                <a14:useLocalDpi xmlns:a14="http://schemas.microsoft.com/office/drawing/2010/main" val="0"/>
              </a:ext>
            </a:extLst>
          </a:blip>
          <a:srcRect t="3791" r="2" b="1860"/>
          <a:stretch/>
        </p:blipFill>
        <p:spPr>
          <a:xfrm>
            <a:off x="20" y="4693680"/>
            <a:ext cx="4187091" cy="2164321"/>
          </a:xfrm>
          <a:prstGeom prst="rect">
            <a:avLst/>
          </a:prstGeom>
        </p:spPr>
      </p:pic>
      <p:sp>
        <p:nvSpPr>
          <p:cNvPr id="3" name="Content Placeholder 2">
            <a:extLst>
              <a:ext uri="{FF2B5EF4-FFF2-40B4-BE49-F238E27FC236}">
                <a16:creationId xmlns:a16="http://schemas.microsoft.com/office/drawing/2014/main" id="{90FC3432-3943-A84B-A37E-D440C47F499C}"/>
              </a:ext>
            </a:extLst>
          </p:cNvPr>
          <p:cNvSpPr>
            <a:spLocks noGrp="1"/>
          </p:cNvSpPr>
          <p:nvPr>
            <p:ph idx="1"/>
          </p:nvPr>
        </p:nvSpPr>
        <p:spPr>
          <a:xfrm>
            <a:off x="4833366" y="2399720"/>
            <a:ext cx="6870954" cy="3736507"/>
          </a:xfrm>
        </p:spPr>
        <p:txBody>
          <a:bodyPr>
            <a:normAutofit/>
          </a:bodyPr>
          <a:lstStyle/>
          <a:p>
            <a:pPr marL="0" indent="0">
              <a:buNone/>
            </a:pPr>
            <a:r>
              <a:rPr lang="en-GB" sz="2000"/>
              <a:t>The digital age has brought improvements in community communication </a:t>
            </a:r>
          </a:p>
          <a:p>
            <a:r>
              <a:rPr lang="en-GB" sz="2000"/>
              <a:t>Skype</a:t>
            </a:r>
          </a:p>
          <a:p>
            <a:r>
              <a:rPr lang="en-GB" sz="2000"/>
              <a:t>WhatsApp</a:t>
            </a:r>
          </a:p>
          <a:p>
            <a:r>
              <a:rPr lang="en-GB" sz="2000"/>
              <a:t>Facebook</a:t>
            </a:r>
          </a:p>
          <a:p>
            <a:r>
              <a:rPr lang="en-GB" sz="2000"/>
              <a:t>Twitter</a:t>
            </a:r>
          </a:p>
          <a:p>
            <a:r>
              <a:rPr lang="en-GB" sz="2000"/>
              <a:t>Zoom</a:t>
            </a:r>
          </a:p>
          <a:p>
            <a:r>
              <a:rPr lang="en-GB" sz="2000"/>
              <a:t>Instagram </a:t>
            </a:r>
          </a:p>
          <a:p>
            <a:pPr marL="0" indent="0">
              <a:buNone/>
            </a:pPr>
            <a:endParaRPr lang="en-US" sz="2000"/>
          </a:p>
        </p:txBody>
      </p:sp>
    </p:spTree>
    <p:extLst>
      <p:ext uri="{BB962C8B-B14F-4D97-AF65-F5344CB8AC3E}">
        <p14:creationId xmlns:p14="http://schemas.microsoft.com/office/powerpoint/2010/main" val="20414584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3AD5E0-DC73-FD41-A514-5951BB21580D}"/>
              </a:ext>
            </a:extLst>
          </p:cNvPr>
          <p:cNvSpPr>
            <a:spLocks noGrp="1"/>
          </p:cNvSpPr>
          <p:nvPr>
            <p:ph type="title"/>
          </p:nvPr>
        </p:nvSpPr>
        <p:spPr>
          <a:xfrm>
            <a:off x="686834" y="1153572"/>
            <a:ext cx="3200400" cy="4461163"/>
          </a:xfrm>
        </p:spPr>
        <p:txBody>
          <a:bodyPr>
            <a:normAutofit/>
          </a:bodyPr>
          <a:lstStyle/>
          <a:p>
            <a:r>
              <a:rPr lang="en-GB" sz="3700" b="1">
                <a:solidFill>
                  <a:srgbClr val="FFFFFF"/>
                </a:solidFill>
              </a:rPr>
              <a:t>Behaviour changes in communicating effectively with community groups </a:t>
            </a:r>
            <a:endParaRPr lang="en-US" sz="3700" b="1">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F6CDC54-3D71-C944-BA62-4F3886E09EAA}"/>
              </a:ext>
            </a:extLst>
          </p:cNvPr>
          <p:cNvSpPr>
            <a:spLocks noGrp="1"/>
          </p:cNvSpPr>
          <p:nvPr>
            <p:ph idx="1"/>
          </p:nvPr>
        </p:nvSpPr>
        <p:spPr>
          <a:xfrm>
            <a:off x="4447308" y="591344"/>
            <a:ext cx="6906491" cy="5585619"/>
          </a:xfrm>
        </p:spPr>
        <p:txBody>
          <a:bodyPr anchor="ctr">
            <a:normAutofit/>
          </a:bodyPr>
          <a:lstStyle/>
          <a:p>
            <a:r>
              <a:rPr lang="en-GB"/>
              <a:t>Allowing confidence and confidentiality in the group</a:t>
            </a:r>
          </a:p>
          <a:p>
            <a:r>
              <a:rPr lang="en-GB"/>
              <a:t>Sense of belonging </a:t>
            </a:r>
          </a:p>
          <a:p>
            <a:r>
              <a:rPr lang="en-GB"/>
              <a:t>Respect</a:t>
            </a:r>
          </a:p>
          <a:p>
            <a:r>
              <a:rPr lang="en-GB"/>
              <a:t>Networking </a:t>
            </a:r>
          </a:p>
          <a:p>
            <a:r>
              <a:rPr lang="en-GB"/>
              <a:t>Having a goal, </a:t>
            </a:r>
            <a:r>
              <a:rPr lang="en-GB" b="1"/>
              <a:t>GOOD SANITATION</a:t>
            </a:r>
            <a:endParaRPr lang="en-GB"/>
          </a:p>
          <a:p>
            <a:r>
              <a:rPr lang="en-GB"/>
              <a:t>Encouraging members of the community to learn and utilise digital media </a:t>
            </a:r>
            <a:endParaRPr lang="en-US"/>
          </a:p>
        </p:txBody>
      </p:sp>
    </p:spTree>
    <p:extLst>
      <p:ext uri="{BB962C8B-B14F-4D97-AF65-F5344CB8AC3E}">
        <p14:creationId xmlns:p14="http://schemas.microsoft.com/office/powerpoint/2010/main" val="27722246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04A8AE1-9605-41DC-920F-A4B8E8F23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Arc 9">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790889" flipH="1">
            <a:off x="715850" y="795372"/>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ADE5BD4-ED14-C044-B811-47A98A340605}"/>
              </a:ext>
            </a:extLst>
          </p:cNvPr>
          <p:cNvSpPr>
            <a:spLocks noGrp="1"/>
          </p:cNvSpPr>
          <p:nvPr>
            <p:ph idx="1"/>
          </p:nvPr>
        </p:nvSpPr>
        <p:spPr>
          <a:xfrm>
            <a:off x="838200" y="1461360"/>
            <a:ext cx="5536397" cy="3935281"/>
          </a:xfrm>
        </p:spPr>
        <p:txBody>
          <a:bodyPr>
            <a:normAutofit/>
          </a:bodyPr>
          <a:lstStyle/>
          <a:p>
            <a:pPr marL="0" indent="0">
              <a:buNone/>
            </a:pPr>
            <a:r>
              <a:rPr lang="en-GB" sz="2600" b="1"/>
              <a:t>Strengths</a:t>
            </a:r>
          </a:p>
          <a:p>
            <a:r>
              <a:rPr lang="en-GB" sz="2600"/>
              <a:t>Power to </a:t>
            </a:r>
            <a:r>
              <a:rPr lang="en-GB" sz="2600" b="1"/>
              <a:t>speak</a:t>
            </a:r>
          </a:p>
          <a:p>
            <a:r>
              <a:rPr lang="en-GB" sz="2600"/>
              <a:t>To be of </a:t>
            </a:r>
            <a:r>
              <a:rPr lang="en-GB" sz="2600" b="1"/>
              <a:t>relevance</a:t>
            </a:r>
          </a:p>
          <a:p>
            <a:r>
              <a:rPr lang="en-GB" sz="2600"/>
              <a:t>To establish a </a:t>
            </a:r>
            <a:r>
              <a:rPr lang="en-GB" sz="2600" b="1"/>
              <a:t>goal</a:t>
            </a:r>
            <a:r>
              <a:rPr lang="en-GB" sz="2600"/>
              <a:t> and </a:t>
            </a:r>
            <a:r>
              <a:rPr lang="en-GB" sz="2600" b="1"/>
              <a:t>accomplish</a:t>
            </a:r>
            <a:r>
              <a:rPr lang="en-GB" sz="2600"/>
              <a:t> </a:t>
            </a:r>
          </a:p>
          <a:p>
            <a:pPr marL="0" indent="0">
              <a:buNone/>
            </a:pPr>
            <a:r>
              <a:rPr lang="en-GB" sz="2600" b="1"/>
              <a:t>Weaknesses</a:t>
            </a:r>
            <a:r>
              <a:rPr lang="en-GB" sz="2600"/>
              <a:t> </a:t>
            </a:r>
          </a:p>
          <a:p>
            <a:r>
              <a:rPr lang="en-GB" sz="2600"/>
              <a:t>Opinion differences</a:t>
            </a:r>
          </a:p>
          <a:p>
            <a:r>
              <a:rPr lang="en-GB" sz="2600"/>
              <a:t>Cultural differences </a:t>
            </a:r>
          </a:p>
          <a:p>
            <a:r>
              <a:rPr lang="en-GB" sz="2600"/>
              <a:t>Lack of</a:t>
            </a:r>
            <a:r>
              <a:rPr lang="en-GB" sz="2600" b="1"/>
              <a:t> digital literacy</a:t>
            </a:r>
            <a:r>
              <a:rPr lang="en-GB" sz="2600"/>
              <a:t> </a:t>
            </a:r>
          </a:p>
          <a:p>
            <a:pPr marL="0" indent="0">
              <a:buNone/>
            </a:pPr>
            <a:endParaRPr lang="en-GB" sz="2600"/>
          </a:p>
          <a:p>
            <a:endParaRPr lang="en-US" sz="2600"/>
          </a:p>
        </p:txBody>
      </p:sp>
      <p:sp>
        <p:nvSpPr>
          <p:cNvPr id="12" name="Oval 11">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92396"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17460" y="4737713"/>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EFDD07D-50D9-3A46-B106-8249BD157F51}"/>
              </a:ext>
            </a:extLst>
          </p:cNvPr>
          <p:cNvSpPr>
            <a:spLocks noGrp="1"/>
          </p:cNvSpPr>
          <p:nvPr>
            <p:ph type="title"/>
          </p:nvPr>
        </p:nvSpPr>
        <p:spPr>
          <a:xfrm>
            <a:off x="7474281" y="1396686"/>
            <a:ext cx="3240506" cy="4064628"/>
          </a:xfrm>
        </p:spPr>
        <p:txBody>
          <a:bodyPr>
            <a:normAutofit/>
          </a:bodyPr>
          <a:lstStyle/>
          <a:p>
            <a:r>
              <a:rPr lang="en-GB" b="1">
                <a:solidFill>
                  <a:srgbClr val="FFFFFF"/>
                </a:solidFill>
              </a:rPr>
              <a:t>The strengths and weaknesses of community development </a:t>
            </a:r>
            <a:endParaRPr lang="en-US" b="1">
              <a:solidFill>
                <a:srgbClr val="FFFFFF"/>
              </a:solidFill>
            </a:endParaRPr>
          </a:p>
        </p:txBody>
      </p:sp>
    </p:spTree>
    <p:extLst>
      <p:ext uri="{BB962C8B-B14F-4D97-AF65-F5344CB8AC3E}">
        <p14:creationId xmlns:p14="http://schemas.microsoft.com/office/powerpoint/2010/main" val="3021571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B7F32D00-9270-DD4D-A00B-AFBF2F73D548}"/>
              </a:ext>
            </a:extLst>
          </p:cNvPr>
          <p:cNvSpPr>
            <a:spLocks noGrp="1"/>
          </p:cNvSpPr>
          <p:nvPr>
            <p:ph type="title"/>
          </p:nvPr>
        </p:nvSpPr>
        <p:spPr>
          <a:xfrm>
            <a:off x="838200" y="365125"/>
            <a:ext cx="5393361" cy="1325563"/>
          </a:xfrm>
        </p:spPr>
        <p:txBody>
          <a:bodyPr>
            <a:normAutofit/>
          </a:bodyPr>
          <a:lstStyle/>
          <a:p>
            <a:r>
              <a:rPr lang="en-GB" sz="2800" b="1"/>
              <a:t>Legislations and policies to improve sanitation in the community</a:t>
            </a:r>
            <a:endParaRPr lang="en-US" sz="2800" b="1"/>
          </a:p>
        </p:txBody>
      </p:sp>
      <p:sp>
        <p:nvSpPr>
          <p:cNvPr id="3" name="Content Placeholder 2">
            <a:extLst>
              <a:ext uri="{FF2B5EF4-FFF2-40B4-BE49-F238E27FC236}">
                <a16:creationId xmlns:a16="http://schemas.microsoft.com/office/drawing/2014/main" id="{43A43A24-203E-1044-B776-902D2C80B0DC}"/>
              </a:ext>
            </a:extLst>
          </p:cNvPr>
          <p:cNvSpPr>
            <a:spLocks noGrp="1"/>
          </p:cNvSpPr>
          <p:nvPr>
            <p:ph idx="1"/>
          </p:nvPr>
        </p:nvSpPr>
        <p:spPr>
          <a:xfrm>
            <a:off x="838200" y="1825625"/>
            <a:ext cx="5393361" cy="4351338"/>
          </a:xfrm>
        </p:spPr>
        <p:txBody>
          <a:bodyPr>
            <a:normAutofit/>
          </a:bodyPr>
          <a:lstStyle/>
          <a:p>
            <a:r>
              <a:rPr lang="en-US" dirty="0"/>
              <a:t>Environment Protection Act (EPA), 1990</a:t>
            </a:r>
            <a:endParaRPr lang="en-GB" dirty="0"/>
          </a:p>
          <a:p>
            <a:r>
              <a:rPr lang="en-GB" dirty="0"/>
              <a:t>Equality act, 2010</a:t>
            </a:r>
          </a:p>
          <a:p>
            <a:r>
              <a:rPr lang="en-GB" dirty="0"/>
              <a:t>Human right act, 1998</a:t>
            </a:r>
            <a:endParaRPr lang="en-US" dirty="0"/>
          </a:p>
          <a:p>
            <a:r>
              <a:rPr lang="en-US" dirty="0"/>
              <a:t>Waste Framework Directive, 2008</a:t>
            </a:r>
          </a:p>
          <a:p>
            <a:r>
              <a:rPr lang="en-US" dirty="0"/>
              <a:t>Waste (England and Wales) Regulation, 2011</a:t>
            </a:r>
            <a:endParaRPr lang="en-GB" dirty="0"/>
          </a:p>
          <a:p>
            <a:pPr marL="0" indent="0">
              <a:buNone/>
            </a:pPr>
            <a:r>
              <a:rPr lang="en-US" dirty="0">
                <a:latin typeface="Arial" panose="020B0604020202020204" pitchFamily="34" charset="0"/>
                <a:cs typeface="Arial" panose="020B0604020202020204" pitchFamily="34" charset="0"/>
              </a:rPr>
              <a:t>(Legislation - </a:t>
            </a:r>
            <a:r>
              <a:rPr lang="en-US" dirty="0" err="1">
                <a:latin typeface="Arial" panose="020B0604020202020204" pitchFamily="34" charset="0"/>
                <a:cs typeface="Arial" panose="020B0604020202020204" pitchFamily="34" charset="0"/>
              </a:rPr>
              <a:t>letsrecycle.com</a:t>
            </a:r>
            <a:r>
              <a:rPr lang="en-US" dirty="0">
                <a:latin typeface="Arial" panose="020B0604020202020204" pitchFamily="34" charset="0"/>
                <a:cs typeface="Arial" panose="020B0604020202020204" pitchFamily="34" charset="0"/>
              </a:rPr>
              <a:t>, 2021)</a:t>
            </a:r>
          </a:p>
        </p:txBody>
      </p:sp>
      <p:pic>
        <p:nvPicPr>
          <p:cNvPr id="4" name="Picture 4">
            <a:extLst>
              <a:ext uri="{FF2B5EF4-FFF2-40B4-BE49-F238E27FC236}">
                <a16:creationId xmlns:a16="http://schemas.microsoft.com/office/drawing/2014/main" id="{185E5469-0A25-944B-B20E-A28E7B2850AE}"/>
              </a:ext>
            </a:extLst>
          </p:cNvPr>
          <p:cNvPicPr>
            <a:picLocks noChangeAspect="1"/>
          </p:cNvPicPr>
          <p:nvPr/>
        </p:nvPicPr>
        <p:blipFill rotWithShape="1">
          <a:blip r:embed="rId3">
            <a:extLst>
              <a:ext uri="{28A0092B-C50C-407E-A947-70E740481C1C}">
                <a14:useLocalDpi xmlns:a14="http://schemas.microsoft.com/office/drawing/2010/main" val="0"/>
              </a:ext>
            </a:extLst>
          </a:blip>
          <a:srcRect l="13843" r="19611" b="-1"/>
          <a:stretch/>
        </p:blipFill>
        <p:spPr>
          <a:xfrm>
            <a:off x="6436336" y="-2023391"/>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1079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72E37B-0E6F-ED48-9FED-53D704C676BA}"/>
              </a:ext>
            </a:extLst>
          </p:cNvPr>
          <p:cNvSpPr>
            <a:spLocks noGrp="1"/>
          </p:cNvSpPr>
          <p:nvPr>
            <p:ph type="title"/>
          </p:nvPr>
        </p:nvSpPr>
        <p:spPr>
          <a:xfrm>
            <a:off x="686834" y="1153572"/>
            <a:ext cx="3200400" cy="4461163"/>
          </a:xfrm>
        </p:spPr>
        <p:txBody>
          <a:bodyPr>
            <a:normAutofit/>
          </a:bodyPr>
          <a:lstStyle/>
          <a:p>
            <a:r>
              <a:rPr lang="en-GB" sz="3100" b="1">
                <a:solidFill>
                  <a:srgbClr val="FFFFFF"/>
                </a:solidFill>
              </a:rPr>
              <a:t>Barriers to community development and recommendations</a:t>
            </a:r>
            <a:r>
              <a:rPr lang="en-GB" sz="3100">
                <a:solidFill>
                  <a:srgbClr val="FFFFFF"/>
                </a:solidFill>
              </a:rPr>
              <a:t> </a:t>
            </a:r>
            <a:endParaRPr lang="en-US" sz="31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9" name="Content Placeholder 2">
            <a:extLst>
              <a:ext uri="{FF2B5EF4-FFF2-40B4-BE49-F238E27FC236}">
                <a16:creationId xmlns:a16="http://schemas.microsoft.com/office/drawing/2014/main" id="{25738CFE-2956-1E4B-915A-6ECA357FC919}"/>
              </a:ext>
            </a:extLst>
          </p:cNvPr>
          <p:cNvSpPr>
            <a:spLocks noGrp="1"/>
          </p:cNvSpPr>
          <p:nvPr>
            <p:ph idx="1"/>
          </p:nvPr>
        </p:nvSpPr>
        <p:spPr>
          <a:xfrm>
            <a:off x="4447308" y="591344"/>
            <a:ext cx="6906491" cy="5585619"/>
          </a:xfrm>
        </p:spPr>
        <p:txBody>
          <a:bodyPr anchor="ctr">
            <a:normAutofit/>
          </a:bodyPr>
          <a:lstStyle/>
          <a:p>
            <a:pPr marL="0" indent="0">
              <a:buNone/>
            </a:pPr>
            <a:r>
              <a:rPr lang="en-GB" sz="2000" b="1"/>
              <a:t>Barriers</a:t>
            </a:r>
          </a:p>
          <a:p>
            <a:r>
              <a:rPr lang="en-GB" sz="2000">
                <a:latin typeface="Arial" panose="020B0604020202020204" pitchFamily="34" charset="0"/>
                <a:cs typeface="Arial" panose="020B0604020202020204" pitchFamily="34" charset="0"/>
              </a:rPr>
              <a:t>S</a:t>
            </a:r>
            <a:r>
              <a:rPr lang="en-US" sz="2000">
                <a:latin typeface="Arial" panose="020B0604020202020204" pitchFamily="34" charset="0"/>
                <a:cs typeface="Arial" panose="020B0604020202020204" pitchFamily="34" charset="0"/>
              </a:rPr>
              <a:t>elective </a:t>
            </a:r>
            <a:r>
              <a:rPr lang="en-US" sz="2000" err="1">
                <a:latin typeface="Arial" panose="020B0604020202020204" pitchFamily="34" charset="0"/>
                <a:cs typeface="Arial" panose="020B0604020202020204" pitchFamily="34" charset="0"/>
              </a:rPr>
              <a:t>particip</a:t>
            </a:r>
            <a:r>
              <a:rPr lang="en-GB" sz="2000">
                <a:latin typeface="Arial" panose="020B0604020202020204" pitchFamily="34" charset="0"/>
                <a:cs typeface="Arial" panose="020B0604020202020204" pitchFamily="34" charset="0"/>
              </a:rPr>
              <a:t>ants</a:t>
            </a:r>
          </a:p>
          <a:p>
            <a:r>
              <a:rPr lang="en-GB" sz="2000">
                <a:latin typeface="Arial" panose="020B0604020202020204" pitchFamily="34" charset="0"/>
                <a:cs typeface="Arial" panose="020B0604020202020204" pitchFamily="34" charset="0"/>
              </a:rPr>
              <a:t>N</a:t>
            </a:r>
            <a:r>
              <a:rPr lang="en-US" sz="2000" err="1">
                <a:latin typeface="Arial" panose="020B0604020202020204" pitchFamily="34" charset="0"/>
                <a:cs typeface="Arial" panose="020B0604020202020204" pitchFamily="34" charset="0"/>
              </a:rPr>
              <a:t>egative</a:t>
            </a:r>
            <a:r>
              <a:rPr lang="en-US" sz="2000">
                <a:latin typeface="Arial" panose="020B0604020202020204" pitchFamily="34" charset="0"/>
                <a:cs typeface="Arial" panose="020B0604020202020204" pitchFamily="34" charset="0"/>
              </a:rPr>
              <a:t> results</a:t>
            </a:r>
            <a:r>
              <a:rPr lang="en-GB" sz="2000">
                <a:latin typeface="Arial" panose="020B0604020202020204" pitchFamily="34" charset="0"/>
                <a:cs typeface="Arial" panose="020B0604020202020204" pitchFamily="34" charset="0"/>
              </a:rPr>
              <a:t> due to excessive pressure </a:t>
            </a:r>
          </a:p>
          <a:p>
            <a:r>
              <a:rPr lang="en-GB" sz="2000">
                <a:latin typeface="Arial" panose="020B0604020202020204" pitchFamily="34" charset="0"/>
                <a:cs typeface="Arial" panose="020B0604020202020204" pitchFamily="34" charset="0"/>
              </a:rPr>
              <a:t>Deficits in Community resources</a:t>
            </a:r>
          </a:p>
          <a:p>
            <a:r>
              <a:rPr lang="en-GB" sz="2000">
                <a:latin typeface="Arial" panose="020B0604020202020204" pitchFamily="34" charset="0"/>
                <a:cs typeface="Arial" panose="020B0604020202020204" pitchFamily="34" charset="0"/>
              </a:rPr>
              <a:t>Community development can be stalled due to political changes </a:t>
            </a:r>
          </a:p>
          <a:p>
            <a:pPr marL="0" indent="0">
              <a:buNone/>
            </a:pPr>
            <a:endParaRPr lang="en-GB" sz="2000">
              <a:latin typeface="Arial" panose="020B0604020202020204" pitchFamily="34" charset="0"/>
              <a:cs typeface="Arial" panose="020B0604020202020204" pitchFamily="34" charset="0"/>
            </a:endParaRPr>
          </a:p>
          <a:p>
            <a:pPr marL="0" indent="0">
              <a:buNone/>
            </a:pPr>
            <a:r>
              <a:rPr lang="en-GB" sz="2000" b="1">
                <a:latin typeface="Arial" panose="020B0604020202020204" pitchFamily="34" charset="0"/>
                <a:cs typeface="Arial" panose="020B0604020202020204" pitchFamily="34" charset="0"/>
              </a:rPr>
              <a:t>Recommendations</a:t>
            </a:r>
            <a:r>
              <a:rPr lang="en-GB" sz="2000">
                <a:latin typeface="Arial" panose="020B0604020202020204" pitchFamily="34" charset="0"/>
                <a:cs typeface="Arial" panose="020B0604020202020204" pitchFamily="34" charset="0"/>
              </a:rPr>
              <a:t> </a:t>
            </a:r>
          </a:p>
          <a:p>
            <a:r>
              <a:rPr lang="en-GB" sz="2000">
                <a:latin typeface="Arial" panose="020B0604020202020204" pitchFamily="34" charset="0"/>
                <a:cs typeface="Arial" panose="020B0604020202020204" pitchFamily="34" charset="0"/>
              </a:rPr>
              <a:t>To consider all ideas and recommendations </a:t>
            </a:r>
          </a:p>
          <a:p>
            <a:r>
              <a:rPr lang="en-GB" sz="2000">
                <a:latin typeface="Arial" panose="020B0604020202020204" pitchFamily="34" charset="0"/>
                <a:cs typeface="Arial" panose="020B0604020202020204" pitchFamily="34" charset="0"/>
              </a:rPr>
              <a:t>To find opportunities to achieve the goal</a:t>
            </a:r>
          </a:p>
          <a:p>
            <a:r>
              <a:rPr lang="en-GB" sz="2000">
                <a:latin typeface="Arial" panose="020B0604020202020204" pitchFamily="34" charset="0"/>
                <a:cs typeface="Arial" panose="020B0604020202020204" pitchFamily="34" charset="0"/>
              </a:rPr>
              <a:t>Find ways to ensure there are enough resources to achieve the goal</a:t>
            </a:r>
          </a:p>
          <a:p>
            <a:r>
              <a:rPr lang="en-GB" sz="2000">
                <a:latin typeface="Arial" panose="020B0604020202020204" pitchFamily="34" charset="0"/>
                <a:cs typeface="Arial" panose="020B0604020202020204" pitchFamily="34" charset="0"/>
              </a:rPr>
              <a:t>Change in leadership should continue the goal of the previous leader</a:t>
            </a:r>
            <a:endParaRPr lang="en-US" sz="20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589209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EE27A6-4290-E148-AF08-013AC06EC578}"/>
              </a:ext>
            </a:extLst>
          </p:cNvPr>
          <p:cNvSpPr>
            <a:spLocks noGrp="1"/>
          </p:cNvSpPr>
          <p:nvPr>
            <p:ph type="title"/>
          </p:nvPr>
        </p:nvSpPr>
        <p:spPr>
          <a:xfrm>
            <a:off x="640080" y="325369"/>
            <a:ext cx="4368602" cy="1956841"/>
          </a:xfrm>
        </p:spPr>
        <p:txBody>
          <a:bodyPr anchor="b">
            <a:normAutofit/>
          </a:bodyPr>
          <a:lstStyle/>
          <a:p>
            <a:r>
              <a:rPr lang="en-GB" sz="4200" b="1">
                <a:latin typeface="Arial" panose="020B0604020202020204" pitchFamily="34" charset="0"/>
                <a:cs typeface="Arial" panose="020B0604020202020204" pitchFamily="34" charset="0"/>
              </a:rPr>
              <a:t>What applications I will employ</a:t>
            </a:r>
            <a:endParaRPr lang="en-US" sz="4200" b="1">
              <a:latin typeface="Arial" panose="020B0604020202020204" pitchFamily="34" charset="0"/>
              <a:cs typeface="Arial" panose="020B0604020202020204" pitchFamily="34" charset="0"/>
            </a:endParaRPr>
          </a:p>
        </p:txBody>
      </p:sp>
      <p:sp>
        <p:nvSpPr>
          <p:cNvPr id="1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13350DD-51DD-7746-8B8C-E8DC4EE1F5C2}"/>
              </a:ext>
            </a:extLst>
          </p:cNvPr>
          <p:cNvSpPr>
            <a:spLocks noGrp="1"/>
          </p:cNvSpPr>
          <p:nvPr>
            <p:ph idx="1"/>
          </p:nvPr>
        </p:nvSpPr>
        <p:spPr>
          <a:xfrm>
            <a:off x="640080" y="2872899"/>
            <a:ext cx="4243589" cy="3320668"/>
          </a:xfrm>
        </p:spPr>
        <p:txBody>
          <a:bodyPr>
            <a:normAutofit/>
          </a:bodyPr>
          <a:lstStyle/>
          <a:p>
            <a:endParaRPr lang="en-GB" sz="2200"/>
          </a:p>
          <a:p>
            <a:r>
              <a:rPr lang="en-GB" sz="2200"/>
              <a:t>To be engaged in communication with rush green neighbours agenda to improve sanitation</a:t>
            </a:r>
          </a:p>
          <a:p>
            <a:r>
              <a:rPr lang="en-GB" sz="2200"/>
              <a:t>To report any improvement or detriment of our goal</a:t>
            </a:r>
          </a:p>
          <a:p>
            <a:r>
              <a:rPr lang="en-GB" sz="2200"/>
              <a:t>Escalating unsolved sanitation issues to the appropriate authorities </a:t>
            </a:r>
          </a:p>
          <a:p>
            <a:endParaRPr lang="en-US" sz="2200"/>
          </a:p>
        </p:txBody>
      </p:sp>
      <p:pic>
        <p:nvPicPr>
          <p:cNvPr id="4" name="Picture 4">
            <a:extLst>
              <a:ext uri="{FF2B5EF4-FFF2-40B4-BE49-F238E27FC236}">
                <a16:creationId xmlns:a16="http://schemas.microsoft.com/office/drawing/2014/main" id="{BBFF4C8A-0380-434B-AEC7-40A41448190D}"/>
              </a:ext>
            </a:extLst>
          </p:cNvPr>
          <p:cNvPicPr>
            <a:picLocks noChangeAspect="1"/>
          </p:cNvPicPr>
          <p:nvPr/>
        </p:nvPicPr>
        <p:blipFill rotWithShape="1">
          <a:blip r:embed="rId3">
            <a:extLst>
              <a:ext uri="{28A0092B-C50C-407E-A947-70E740481C1C}">
                <a14:useLocalDpi xmlns:a14="http://schemas.microsoft.com/office/drawing/2010/main" val="0"/>
              </a:ext>
            </a:extLst>
          </a:blip>
          <a:srcRect t="1626" r="2"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3371001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DAC48-F604-E04E-9FF6-A2C2FF509F81}"/>
              </a:ext>
            </a:extLst>
          </p:cNvPr>
          <p:cNvSpPr>
            <a:spLocks noGrp="1"/>
          </p:cNvSpPr>
          <p:nvPr>
            <p:ph type="title"/>
          </p:nvPr>
        </p:nvSpPr>
        <p:spPr>
          <a:xfrm>
            <a:off x="4965430" y="629268"/>
            <a:ext cx="6586491" cy="1286160"/>
          </a:xfrm>
        </p:spPr>
        <p:txBody>
          <a:bodyPr anchor="b">
            <a:normAutofit/>
          </a:bodyPr>
          <a:lstStyle/>
          <a:p>
            <a:r>
              <a:rPr lang="en-GB" b="1"/>
              <a:t>Conclusion</a:t>
            </a:r>
            <a:r>
              <a:rPr lang="en-GB" b="1" dirty="0"/>
              <a:t> </a:t>
            </a:r>
            <a:endParaRPr lang="en-US" b="1" dirty="0"/>
          </a:p>
        </p:txBody>
      </p:sp>
      <p:sp>
        <p:nvSpPr>
          <p:cNvPr id="3" name="Content Placeholder 2">
            <a:extLst>
              <a:ext uri="{FF2B5EF4-FFF2-40B4-BE49-F238E27FC236}">
                <a16:creationId xmlns:a16="http://schemas.microsoft.com/office/drawing/2014/main" id="{26B6C236-F36D-4D40-B729-07B107D0E3BE}"/>
              </a:ext>
            </a:extLst>
          </p:cNvPr>
          <p:cNvSpPr>
            <a:spLocks noGrp="1"/>
          </p:cNvSpPr>
          <p:nvPr>
            <p:ph idx="1"/>
          </p:nvPr>
        </p:nvSpPr>
        <p:spPr>
          <a:xfrm>
            <a:off x="4965431" y="2438400"/>
            <a:ext cx="6586489" cy="3785419"/>
          </a:xfrm>
        </p:spPr>
        <p:txBody>
          <a:bodyPr>
            <a:normAutofit/>
          </a:bodyPr>
          <a:lstStyle/>
          <a:p>
            <a:pPr marL="0" indent="0">
              <a:buNone/>
            </a:pPr>
            <a:r>
              <a:rPr lang="en-GB" sz="2000" b="1" dirty="0"/>
              <a:t>Smart</a:t>
            </a:r>
            <a:r>
              <a:rPr lang="en-GB" sz="2000" dirty="0"/>
              <a:t> Goals to increase </a:t>
            </a:r>
            <a:r>
              <a:rPr lang="en-GB" sz="2000" b="1" dirty="0"/>
              <a:t>good sanitation </a:t>
            </a:r>
            <a:r>
              <a:rPr lang="en-GB" sz="2000" dirty="0"/>
              <a:t>in my community </a:t>
            </a:r>
          </a:p>
          <a:p>
            <a:pPr>
              <a:buFont typeface="Courier New" panose="02070309020205020404" pitchFamily="49" charset="0"/>
              <a:buChar char="o"/>
            </a:pPr>
            <a:r>
              <a:rPr lang="en-GB" sz="2000" b="1" dirty="0"/>
              <a:t>Specific</a:t>
            </a:r>
            <a:r>
              <a:rPr lang="en-GB" sz="2000" dirty="0"/>
              <a:t>: outlining what goals to achieve </a:t>
            </a:r>
          </a:p>
          <a:p>
            <a:pPr>
              <a:buFont typeface="Courier New" panose="02070309020205020404" pitchFamily="49" charset="0"/>
              <a:buChar char="o"/>
            </a:pPr>
            <a:r>
              <a:rPr lang="en-GB" sz="2000" b="1" dirty="0"/>
              <a:t>Measurable</a:t>
            </a:r>
            <a:r>
              <a:rPr lang="en-GB" sz="2000" dirty="0"/>
              <a:t>: to increase good sanitation year upon year</a:t>
            </a:r>
          </a:p>
          <a:p>
            <a:pPr>
              <a:buFont typeface="Courier New" panose="02070309020205020404" pitchFamily="49" charset="0"/>
              <a:buChar char="o"/>
            </a:pPr>
            <a:r>
              <a:rPr lang="en-GB" sz="2000" b="1" dirty="0"/>
              <a:t>Achievable: </a:t>
            </a:r>
            <a:r>
              <a:rPr lang="en-GB" sz="2000" dirty="0"/>
              <a:t>my community to set a target which will be achievable, considering the current challenges of covid-19</a:t>
            </a:r>
          </a:p>
          <a:p>
            <a:pPr>
              <a:buFont typeface="Courier New" panose="02070309020205020404" pitchFamily="49" charset="0"/>
              <a:buChar char="o"/>
            </a:pPr>
            <a:r>
              <a:rPr lang="en-GB" sz="2000" b="1" dirty="0"/>
              <a:t>Realistic</a:t>
            </a:r>
            <a:r>
              <a:rPr lang="en-GB" sz="2000" dirty="0"/>
              <a:t>: considering the resources available</a:t>
            </a:r>
          </a:p>
          <a:p>
            <a:pPr>
              <a:buFont typeface="Courier New" panose="02070309020205020404" pitchFamily="49" charset="0"/>
              <a:buChar char="o"/>
            </a:pPr>
            <a:r>
              <a:rPr lang="en-GB" sz="2000" b="1" dirty="0"/>
              <a:t>Timescale</a:t>
            </a:r>
            <a:r>
              <a:rPr lang="en-GB" sz="2000" dirty="0"/>
              <a:t>: Set a time scale to achieve goal</a:t>
            </a:r>
            <a:endParaRPr lang="en-US" sz="2000" dirty="0"/>
          </a:p>
        </p:txBody>
      </p:sp>
      <p:pic>
        <p:nvPicPr>
          <p:cNvPr id="5" name="Picture 4" descr="Light bulb on yellow background with sketched light beams and cord">
            <a:extLst>
              <a:ext uri="{FF2B5EF4-FFF2-40B4-BE49-F238E27FC236}">
                <a16:creationId xmlns:a16="http://schemas.microsoft.com/office/drawing/2014/main" id="{4856BEF1-B862-4AB1-A3F6-265927740CD7}"/>
              </a:ext>
            </a:extLst>
          </p:cNvPr>
          <p:cNvPicPr>
            <a:picLocks noChangeAspect="1"/>
          </p:cNvPicPr>
          <p:nvPr/>
        </p:nvPicPr>
        <p:blipFill rotWithShape="1">
          <a:blip r:embed="rId2"/>
          <a:srcRect l="51344" r="7086"/>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5E835"/>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544525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964983-03EB-554F-B656-3EF6FC80102A}"/>
              </a:ext>
            </a:extLst>
          </p:cNvPr>
          <p:cNvSpPr>
            <a:spLocks noGrp="1"/>
          </p:cNvSpPr>
          <p:nvPr>
            <p:ph type="title"/>
          </p:nvPr>
        </p:nvSpPr>
        <p:spPr>
          <a:xfrm>
            <a:off x="1171074" y="1396686"/>
            <a:ext cx="3240506" cy="4064628"/>
          </a:xfrm>
        </p:spPr>
        <p:txBody>
          <a:bodyPr>
            <a:normAutofit/>
          </a:bodyPr>
          <a:lstStyle/>
          <a:p>
            <a:r>
              <a:rPr lang="en-GB" b="1">
                <a:solidFill>
                  <a:srgbClr val="FFFFFF"/>
                </a:solidFill>
              </a:rPr>
              <a:t>References</a:t>
            </a:r>
            <a:endParaRPr lang="en-US" b="1">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035A788-4055-C34E-8BD2-E7A24601C734}"/>
              </a:ext>
            </a:extLst>
          </p:cNvPr>
          <p:cNvSpPr>
            <a:spLocks noGrp="1"/>
          </p:cNvSpPr>
          <p:nvPr>
            <p:ph idx="1"/>
          </p:nvPr>
        </p:nvSpPr>
        <p:spPr>
          <a:xfrm>
            <a:off x="5370153" y="1526033"/>
            <a:ext cx="5536397" cy="3935281"/>
          </a:xfrm>
        </p:spPr>
        <p:txBody>
          <a:bodyPr>
            <a:normAutofit/>
          </a:bodyPr>
          <a:lstStyle/>
          <a:p>
            <a:pPr marL="0" indent="0">
              <a:buNone/>
            </a:pPr>
            <a:r>
              <a:rPr lang="en-US" sz="1500">
                <a:latin typeface="Arial" panose="020B0604020202020204" pitchFamily="34" charset="0"/>
                <a:cs typeface="Arial" panose="020B0604020202020204" pitchFamily="34" charset="0"/>
              </a:rPr>
              <a:t>www.dictionary.com. 2021. </a:t>
            </a:r>
            <a:r>
              <a:rPr lang="en-US" sz="1500" i="1">
                <a:latin typeface="Arial" panose="020B0604020202020204" pitchFamily="34" charset="0"/>
                <a:cs typeface="Arial" panose="020B0604020202020204" pitchFamily="34" charset="0"/>
              </a:rPr>
              <a:t>Definition of community | Dictionary.com</a:t>
            </a:r>
            <a:r>
              <a:rPr lang="en-US" sz="1500" i="0">
                <a:latin typeface="Arial" panose="020B0604020202020204" pitchFamily="34" charset="0"/>
                <a:cs typeface="Arial" panose="020B0604020202020204" pitchFamily="34" charset="0"/>
              </a:rPr>
              <a:t>. [online] Available at: &lt;https://www.dictionary.com/browse/community&gt; [Accessed 23 November 2021].</a:t>
            </a:r>
            <a:endParaRPr lang="en-GB" sz="1500" i="0">
              <a:latin typeface="Arial" panose="020B0604020202020204" pitchFamily="34" charset="0"/>
              <a:cs typeface="Arial" panose="020B0604020202020204" pitchFamily="34" charset="0"/>
            </a:endParaRPr>
          </a:p>
          <a:p>
            <a:pPr marL="0" indent="0">
              <a:buNone/>
            </a:pPr>
            <a:r>
              <a:rPr lang="en-US" sz="1500">
                <a:latin typeface="Arial" panose="020B0604020202020204" pitchFamily="34" charset="0"/>
                <a:cs typeface="Arial" panose="020B0604020202020204" pitchFamily="34" charset="0"/>
              </a:rPr>
              <a:t>Abbott. 2021. </a:t>
            </a:r>
            <a:r>
              <a:rPr lang="en-US" sz="1500" i="1">
                <a:latin typeface="Arial" panose="020B0604020202020204" pitchFamily="34" charset="0"/>
                <a:cs typeface="Arial" panose="020B0604020202020204" pitchFamily="34" charset="0"/>
              </a:rPr>
              <a:t>Better sanitation = Better health</a:t>
            </a:r>
            <a:r>
              <a:rPr lang="en-US" sz="1500" i="0">
                <a:latin typeface="Arial" panose="020B0604020202020204" pitchFamily="34" charset="0"/>
                <a:cs typeface="Arial" panose="020B0604020202020204" pitchFamily="34" charset="0"/>
              </a:rPr>
              <a:t>. [online] Available at: &lt;https://www.abbott.com/</a:t>
            </a:r>
            <a:r>
              <a:rPr lang="en-US" sz="1500" i="0" err="1">
                <a:latin typeface="Arial" panose="020B0604020202020204" pitchFamily="34" charset="0"/>
                <a:cs typeface="Arial" panose="020B0604020202020204" pitchFamily="34" charset="0"/>
              </a:rPr>
              <a:t>corpnewsroom</a:t>
            </a:r>
            <a:r>
              <a:rPr lang="en-US" sz="1500" i="0">
                <a:latin typeface="Arial" panose="020B0604020202020204" pitchFamily="34" charset="0"/>
                <a:cs typeface="Arial" panose="020B0604020202020204" pitchFamily="34" charset="0"/>
              </a:rPr>
              <a:t>/sustainability/better-sanitation-better-health.html&gt; [Accessed 23 November 2021]</a:t>
            </a:r>
            <a:endParaRPr lang="en-GB" sz="1500" i="0">
              <a:latin typeface="Arial" panose="020B0604020202020204" pitchFamily="34" charset="0"/>
              <a:cs typeface="Arial" panose="020B0604020202020204" pitchFamily="34" charset="0"/>
            </a:endParaRPr>
          </a:p>
          <a:p>
            <a:pPr marL="0" indent="0">
              <a:buNone/>
            </a:pPr>
            <a:r>
              <a:rPr lang="en-US" sz="1500">
                <a:latin typeface="Arial" panose="020B0604020202020204" pitchFamily="34" charset="0"/>
                <a:cs typeface="Arial" panose="020B0604020202020204" pitchFamily="34" charset="0"/>
              </a:rPr>
              <a:t>Wellbeing People. 2021. </a:t>
            </a:r>
            <a:r>
              <a:rPr lang="en-US" sz="1500" i="1">
                <a:latin typeface="Arial" panose="020B0604020202020204" pitchFamily="34" charset="0"/>
                <a:cs typeface="Arial" panose="020B0604020202020204" pitchFamily="34" charset="0"/>
              </a:rPr>
              <a:t>The Importance of Community | Wellbeing People</a:t>
            </a:r>
            <a:r>
              <a:rPr lang="en-US" sz="1500" i="0">
                <a:latin typeface="Arial" panose="020B0604020202020204" pitchFamily="34" charset="0"/>
                <a:cs typeface="Arial" panose="020B0604020202020204" pitchFamily="34" charset="0"/>
              </a:rPr>
              <a:t>. [online] Available at: &lt;https://</a:t>
            </a:r>
            <a:r>
              <a:rPr lang="en-US" sz="1500" i="0" err="1">
                <a:latin typeface="Arial" panose="020B0604020202020204" pitchFamily="34" charset="0"/>
                <a:cs typeface="Arial" panose="020B0604020202020204" pitchFamily="34" charset="0"/>
              </a:rPr>
              <a:t>www.wellbeingpeople.com</a:t>
            </a:r>
            <a:r>
              <a:rPr lang="en-US" sz="1500" i="0">
                <a:latin typeface="Arial" panose="020B0604020202020204" pitchFamily="34" charset="0"/>
                <a:cs typeface="Arial" panose="020B0604020202020204" pitchFamily="34" charset="0"/>
              </a:rPr>
              <a:t>/2020/07/23/the-importance-of-an-engaging-community/&gt; [Accessed 23 November 2021].</a:t>
            </a:r>
            <a:endParaRPr lang="en-GB" sz="1500" i="0">
              <a:latin typeface="Arial" panose="020B0604020202020204" pitchFamily="34" charset="0"/>
              <a:cs typeface="Arial" panose="020B0604020202020204" pitchFamily="34" charset="0"/>
            </a:endParaRPr>
          </a:p>
          <a:p>
            <a:pPr marL="0" indent="0">
              <a:buNone/>
            </a:pPr>
            <a:r>
              <a:rPr lang="en-US" sz="1500" err="1">
                <a:latin typeface="Arial" panose="020B0604020202020204" pitchFamily="34" charset="0"/>
                <a:cs typeface="Arial" panose="020B0604020202020204" pitchFamily="34" charset="0"/>
              </a:rPr>
              <a:t>letsrecycle.com</a:t>
            </a:r>
            <a:r>
              <a:rPr lang="en-US" sz="1500">
                <a:latin typeface="Arial" panose="020B0604020202020204" pitchFamily="34" charset="0"/>
                <a:cs typeface="Arial" panose="020B0604020202020204" pitchFamily="34" charset="0"/>
              </a:rPr>
              <a:t>. 2021. </a:t>
            </a:r>
            <a:r>
              <a:rPr lang="en-US" sz="1500" i="1">
                <a:latin typeface="Arial" panose="020B0604020202020204" pitchFamily="34" charset="0"/>
                <a:cs typeface="Arial" panose="020B0604020202020204" pitchFamily="34" charset="0"/>
              </a:rPr>
              <a:t>Legislation - </a:t>
            </a:r>
            <a:r>
              <a:rPr lang="en-US" sz="1500" i="1" err="1">
                <a:latin typeface="Arial" panose="020B0604020202020204" pitchFamily="34" charset="0"/>
                <a:cs typeface="Arial" panose="020B0604020202020204" pitchFamily="34" charset="0"/>
              </a:rPr>
              <a:t>letsrecycle.com</a:t>
            </a:r>
            <a:r>
              <a:rPr lang="en-US" sz="1500" i="0">
                <a:latin typeface="Arial" panose="020B0604020202020204" pitchFamily="34" charset="0"/>
                <a:cs typeface="Arial" panose="020B0604020202020204" pitchFamily="34" charset="0"/>
              </a:rPr>
              <a:t>. [online] Available at: &lt;https://</a:t>
            </a:r>
            <a:r>
              <a:rPr lang="en-US" sz="1500" i="0" err="1">
                <a:latin typeface="Arial" panose="020B0604020202020204" pitchFamily="34" charset="0"/>
                <a:cs typeface="Arial" panose="020B0604020202020204" pitchFamily="34" charset="0"/>
              </a:rPr>
              <a:t>www.letsrecycle.com</a:t>
            </a:r>
            <a:r>
              <a:rPr lang="en-US" sz="1500" i="0">
                <a:latin typeface="Arial" panose="020B0604020202020204" pitchFamily="34" charset="0"/>
                <a:cs typeface="Arial" panose="020B0604020202020204" pitchFamily="34" charset="0"/>
              </a:rPr>
              <a:t>/councils/legislation/&gt; [Accessed 23 November 2021].</a:t>
            </a:r>
            <a:endParaRPr lang="en-US" sz="15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56015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14</Slides>
  <Notes>8</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Community Care and Development </vt:lpstr>
      <vt:lpstr>Introduction </vt:lpstr>
      <vt:lpstr>Definition of Community </vt:lpstr>
      <vt:lpstr>Recognition of diversity in the community ,opinions and suggestions </vt:lpstr>
      <vt:lpstr>A Project with the community to improve health and wellbeing with good sanitation</vt:lpstr>
      <vt:lpstr>The importance of forming a community </vt:lpstr>
      <vt:lpstr>The digital age and its support for the community development for my project </vt:lpstr>
      <vt:lpstr>Behaviour changes in communicating effectively with community groups </vt:lpstr>
      <vt:lpstr>The strengths and weaknesses of community development </vt:lpstr>
      <vt:lpstr>Legislations and policies to improve sanitation in the community</vt:lpstr>
      <vt:lpstr>Barriers to community development and recommendations </vt:lpstr>
      <vt:lpstr>What applications I will employ</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Charles Maxwell (1814419)</dc:creator>
  <cp:lastModifiedBy>Charles Maxwell (1814419)</cp:lastModifiedBy>
  <cp:revision>1</cp:revision>
  <dcterms:created xsi:type="dcterms:W3CDTF">2021-10-26T08:30:25Z</dcterms:created>
  <dcterms:modified xsi:type="dcterms:W3CDTF">2021-11-29T18:48:19Z</dcterms:modified>
</cp:coreProperties>
</file>