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5A8D25-BCE6-7249-7531-008442C9D4C3}" v="11" dt="2025-10-22T13:54:27.3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A5A8D25-BCE6-7249-7531-008442C9D4C3}"/>
    <pc:docChg chg="modSld">
      <pc:chgData name="" userId="" providerId="" clId="Web-{0A5A8D25-BCE6-7249-7531-008442C9D4C3}" dt="2025-10-22T13:46:05.804" v="7" actId="20577"/>
      <pc:docMkLst>
        <pc:docMk/>
      </pc:docMkLst>
      <pc:sldChg chg="modSp">
        <pc:chgData name="" userId="" providerId="" clId="Web-{0A5A8D25-BCE6-7249-7531-008442C9D4C3}" dt="2025-10-22T13:46:05.804" v="7" actId="20577"/>
        <pc:sldMkLst>
          <pc:docMk/>
          <pc:sldMk cId="109857222" sldId="256"/>
        </pc:sldMkLst>
        <pc:spChg chg="mod">
          <ac:chgData name="" userId="" providerId="" clId="Web-{0A5A8D25-BCE6-7249-7531-008442C9D4C3}" dt="2025-10-22T13:46:05.804" v="7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Phillip Latigo (2504781)" userId="S::2504781@student.uwtsd.ac.uk::dc5a1967-682b-42ad-bd69-a7551fa1c917" providerId="AD" clId="Web-{0A5A8D25-BCE6-7249-7531-008442C9D4C3}"/>
    <pc:docChg chg="addSld modSld">
      <pc:chgData name="Phillip Latigo (2504781)" userId="S::2504781@student.uwtsd.ac.uk::dc5a1967-682b-42ad-bd69-a7551fa1c917" providerId="AD" clId="Web-{0A5A8D25-BCE6-7249-7531-008442C9D4C3}" dt="2025-10-22T13:54:27.367" v="4"/>
      <pc:docMkLst>
        <pc:docMk/>
      </pc:docMkLst>
      <pc:sldChg chg="addSp delSp modSp new mod setBg">
        <pc:chgData name="Phillip Latigo (2504781)" userId="S::2504781@student.uwtsd.ac.uk::dc5a1967-682b-42ad-bd69-a7551fa1c917" providerId="AD" clId="Web-{0A5A8D25-BCE6-7249-7531-008442C9D4C3}" dt="2025-10-22T13:47:11.086" v="3"/>
        <pc:sldMkLst>
          <pc:docMk/>
          <pc:sldMk cId="1119147852" sldId="257"/>
        </pc:sldMkLst>
        <pc:spChg chg="mod">
          <ac:chgData name="Phillip Latigo (2504781)" userId="S::2504781@student.uwtsd.ac.uk::dc5a1967-682b-42ad-bd69-a7551fa1c917" providerId="AD" clId="Web-{0A5A8D25-BCE6-7249-7531-008442C9D4C3}" dt="2025-10-22T13:47:11.086" v="3"/>
          <ac:spMkLst>
            <pc:docMk/>
            <pc:sldMk cId="1119147852" sldId="257"/>
            <ac:spMk id="2" creationId="{E7E9C5E2-5811-FBBF-C40F-4CD621CBDA1B}"/>
          </ac:spMkLst>
        </pc:spChg>
        <pc:spChg chg="add del">
          <ac:chgData name="Phillip Latigo (2504781)" userId="S::2504781@student.uwtsd.ac.uk::dc5a1967-682b-42ad-bd69-a7551fa1c917" providerId="AD" clId="Web-{0A5A8D25-BCE6-7249-7531-008442C9D4C3}" dt="2025-10-22T13:47:11.086" v="3"/>
          <ac:spMkLst>
            <pc:docMk/>
            <pc:sldMk cId="1119147852" sldId="257"/>
            <ac:spMk id="3" creationId="{C85B5560-9B03-18CB-4617-6A4D144654B9}"/>
          </ac:spMkLst>
        </pc:spChg>
        <pc:spChg chg="add del">
          <ac:chgData name="Phillip Latigo (2504781)" userId="S::2504781@student.uwtsd.ac.uk::dc5a1967-682b-42ad-bd69-a7551fa1c917" providerId="AD" clId="Web-{0A5A8D25-BCE6-7249-7531-008442C9D4C3}" dt="2025-10-22T13:47:11.086" v="2"/>
          <ac:spMkLst>
            <pc:docMk/>
            <pc:sldMk cId="1119147852" sldId="257"/>
            <ac:spMk id="8" creationId="{1A3C89F8-0D2F-47FF-B903-151248265F47}"/>
          </ac:spMkLst>
        </pc:spChg>
        <pc:spChg chg="add del">
          <ac:chgData name="Phillip Latigo (2504781)" userId="S::2504781@student.uwtsd.ac.uk::dc5a1967-682b-42ad-bd69-a7551fa1c917" providerId="AD" clId="Web-{0A5A8D25-BCE6-7249-7531-008442C9D4C3}" dt="2025-10-22T13:47:11.086" v="2"/>
          <ac:spMkLst>
            <pc:docMk/>
            <pc:sldMk cId="1119147852" sldId="257"/>
            <ac:spMk id="10" creationId="{C5CB530E-515E-412C-9DF1-5F8FFBD6F383}"/>
          </ac:spMkLst>
        </pc:spChg>
        <pc:spChg chg="add del">
          <ac:chgData name="Phillip Latigo (2504781)" userId="S::2504781@student.uwtsd.ac.uk::dc5a1967-682b-42ad-bd69-a7551fa1c917" providerId="AD" clId="Web-{0A5A8D25-BCE6-7249-7531-008442C9D4C3}" dt="2025-10-22T13:47:11.086" v="2"/>
          <ac:spMkLst>
            <pc:docMk/>
            <pc:sldMk cId="1119147852" sldId="257"/>
            <ac:spMk id="12" creationId="{712D4376-A578-4FF1-94FC-245E7A6A489F}"/>
          </ac:spMkLst>
        </pc:spChg>
        <pc:spChg chg="add del">
          <ac:chgData name="Phillip Latigo (2504781)" userId="S::2504781@student.uwtsd.ac.uk::dc5a1967-682b-42ad-bd69-a7551fa1c917" providerId="AD" clId="Web-{0A5A8D25-BCE6-7249-7531-008442C9D4C3}" dt="2025-10-22T13:47:11.086" v="2"/>
          <ac:spMkLst>
            <pc:docMk/>
            <pc:sldMk cId="1119147852" sldId="257"/>
            <ac:spMk id="14" creationId="{AEA7509D-F04F-40CB-A0B3-EEF16499CC9F}"/>
          </ac:spMkLst>
        </pc:spChg>
        <pc:spChg chg="add del">
          <ac:chgData name="Phillip Latigo (2504781)" userId="S::2504781@student.uwtsd.ac.uk::dc5a1967-682b-42ad-bd69-a7551fa1c917" providerId="AD" clId="Web-{0A5A8D25-BCE6-7249-7531-008442C9D4C3}" dt="2025-10-22T13:47:11.086" v="2"/>
          <ac:spMkLst>
            <pc:docMk/>
            <pc:sldMk cId="1119147852" sldId="257"/>
            <ac:spMk id="18" creationId="{508BEF50-7B1E-49A4-BC19-5F4F1D755E64}"/>
          </ac:spMkLst>
        </pc:spChg>
        <pc:spChg chg="add del">
          <ac:chgData name="Phillip Latigo (2504781)" userId="S::2504781@student.uwtsd.ac.uk::dc5a1967-682b-42ad-bd69-a7551fa1c917" providerId="AD" clId="Web-{0A5A8D25-BCE6-7249-7531-008442C9D4C3}" dt="2025-10-22T13:47:11.086" v="2"/>
          <ac:spMkLst>
            <pc:docMk/>
            <pc:sldMk cId="1119147852" sldId="257"/>
            <ac:spMk id="20" creationId="{3FBAD350-5664-4811-A208-657FB882D350}"/>
          </ac:spMkLst>
        </pc:spChg>
        <pc:spChg chg="add del">
          <ac:chgData name="Phillip Latigo (2504781)" userId="S::2504781@student.uwtsd.ac.uk::dc5a1967-682b-42ad-bd69-a7551fa1c917" providerId="AD" clId="Web-{0A5A8D25-BCE6-7249-7531-008442C9D4C3}" dt="2025-10-22T13:47:11.086" v="2"/>
          <ac:spMkLst>
            <pc:docMk/>
            <pc:sldMk cId="1119147852" sldId="257"/>
            <ac:spMk id="22" creationId="{C39ADB8F-D187-49D7-BDCF-C1B6DC727068}"/>
          </ac:spMkLst>
        </pc:spChg>
        <pc:spChg chg="add">
          <ac:chgData name="Phillip Latigo (2504781)" userId="S::2504781@student.uwtsd.ac.uk::dc5a1967-682b-42ad-bd69-a7551fa1c917" providerId="AD" clId="Web-{0A5A8D25-BCE6-7249-7531-008442C9D4C3}" dt="2025-10-22T13:47:11.086" v="3"/>
          <ac:spMkLst>
            <pc:docMk/>
            <pc:sldMk cId="1119147852" sldId="257"/>
            <ac:spMk id="24" creationId="{AC17DE74-01C9-4859-B65A-85CF999E8580}"/>
          </ac:spMkLst>
        </pc:spChg>
        <pc:spChg chg="add">
          <ac:chgData name="Phillip Latigo (2504781)" userId="S::2504781@student.uwtsd.ac.uk::dc5a1967-682b-42ad-bd69-a7551fa1c917" providerId="AD" clId="Web-{0A5A8D25-BCE6-7249-7531-008442C9D4C3}" dt="2025-10-22T13:47:11.086" v="3"/>
          <ac:spMkLst>
            <pc:docMk/>
            <pc:sldMk cId="1119147852" sldId="257"/>
            <ac:spMk id="25" creationId="{068C0432-0E90-4CC1-8CD3-D44A90DF07EF}"/>
          </ac:spMkLst>
        </pc:spChg>
        <pc:spChg chg="add">
          <ac:chgData name="Phillip Latigo (2504781)" userId="S::2504781@student.uwtsd.ac.uk::dc5a1967-682b-42ad-bd69-a7551fa1c917" providerId="AD" clId="Web-{0A5A8D25-BCE6-7249-7531-008442C9D4C3}" dt="2025-10-22T13:47:11.086" v="3"/>
          <ac:spMkLst>
            <pc:docMk/>
            <pc:sldMk cId="1119147852" sldId="257"/>
            <ac:spMk id="26" creationId="{C85B5560-9B03-18CB-4617-6A4D144654B9}"/>
          </ac:spMkLst>
        </pc:spChg>
        <pc:cxnChg chg="add del">
          <ac:chgData name="Phillip Latigo (2504781)" userId="S::2504781@student.uwtsd.ac.uk::dc5a1967-682b-42ad-bd69-a7551fa1c917" providerId="AD" clId="Web-{0A5A8D25-BCE6-7249-7531-008442C9D4C3}" dt="2025-10-22T13:47:11.086" v="2"/>
          <ac:cxnSpMkLst>
            <pc:docMk/>
            <pc:sldMk cId="1119147852" sldId="257"/>
            <ac:cxnSpMk id="16" creationId="{56020367-4FD5-4596-8E10-C5F095CD8DBF}"/>
          </ac:cxnSpMkLst>
        </pc:cxnChg>
      </pc:sldChg>
      <pc:sldChg chg="new">
        <pc:chgData name="Phillip Latigo (2504781)" userId="S::2504781@student.uwtsd.ac.uk::dc5a1967-682b-42ad-bd69-a7551fa1c917" providerId="AD" clId="Web-{0A5A8D25-BCE6-7249-7531-008442C9D4C3}" dt="2025-10-22T13:54:27.367" v="4"/>
        <pc:sldMkLst>
          <pc:docMk/>
          <pc:sldMk cId="418454417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PHillip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95A48-6BD5-A3FF-B0C5-3768639B2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E4FB5-8255-7DE4-B88F-C6832933E9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54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E9C5E2-5811-FBBF-C40F-4CD621CBD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endParaRPr lang="en-GB" sz="5400">
              <a:solidFill>
                <a:srgbClr val="FFFFFF"/>
              </a:solidFill>
            </a:endParaRP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C85B5560-9B03-18CB-4617-6A4D14465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1191478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</cp:revision>
  <dcterms:created xsi:type="dcterms:W3CDTF">2025-10-22T13:44:30Z</dcterms:created>
  <dcterms:modified xsi:type="dcterms:W3CDTF">2025-10-22T13:54:27Z</dcterms:modified>
</cp:coreProperties>
</file>