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B8FC1C8-55DE-4E05-B3CF-BEC2B793F140}" v="6" dt="2026-10-23T18:47:54.02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33" autoAdjust="0"/>
    <p:restoredTop sz="94660"/>
  </p:normalViewPr>
  <p:slideViewPr>
    <p:cSldViewPr snapToGrid="0">
      <p:cViewPr varScale="1">
        <p:scale>
          <a:sx n="59" d="100"/>
          <a:sy n="59" d="100"/>
        </p:scale>
        <p:origin x="944"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iara Moore (2132120)" userId="8418a2a2-12f9-4b0c-bd99-52690d1e2ee0" providerId="ADAL" clId="{10F6E75D-6B04-4DFA-80AB-FADB1B9BE8EF}"/>
    <pc:docChg chg="undo custSel addSld modSld">
      <pc:chgData name="Ciara Moore (2132120)" userId="8418a2a2-12f9-4b0c-bd99-52690d1e2ee0" providerId="ADAL" clId="{10F6E75D-6B04-4DFA-80AB-FADB1B9BE8EF}" dt="2026-10-07T11:34:16.086" v="1995" actId="113"/>
      <pc:docMkLst>
        <pc:docMk/>
      </pc:docMkLst>
      <pc:sldChg chg="addSp delSp modSp mod setBg addAnim delAnim modAnim setClrOvrMap">
        <pc:chgData name="Ciara Moore (2132120)" userId="8418a2a2-12f9-4b0c-bd99-52690d1e2ee0" providerId="ADAL" clId="{10F6E75D-6B04-4DFA-80AB-FADB1B9BE8EF}" dt="2026-10-07T10:58:41.466" v="672"/>
        <pc:sldMkLst>
          <pc:docMk/>
          <pc:sldMk cId="140190585" sldId="256"/>
        </pc:sldMkLst>
        <pc:spChg chg="mod">
          <ac:chgData name="Ciara Moore (2132120)" userId="8418a2a2-12f9-4b0c-bd99-52690d1e2ee0" providerId="ADAL" clId="{10F6E75D-6B04-4DFA-80AB-FADB1B9BE8EF}" dt="2026-10-07T10:58:01.624" v="667" actId="26606"/>
          <ac:spMkLst>
            <pc:docMk/>
            <pc:sldMk cId="140190585" sldId="256"/>
            <ac:spMk id="2" creationId="{07DE2E24-7265-F459-36FF-18F849E3BB3B}"/>
          </ac:spMkLst>
        </pc:spChg>
        <pc:spChg chg="mod">
          <ac:chgData name="Ciara Moore (2132120)" userId="8418a2a2-12f9-4b0c-bd99-52690d1e2ee0" providerId="ADAL" clId="{10F6E75D-6B04-4DFA-80AB-FADB1B9BE8EF}" dt="2026-10-07T10:58:01.624" v="667" actId="26606"/>
          <ac:spMkLst>
            <pc:docMk/>
            <pc:sldMk cId="140190585" sldId="256"/>
            <ac:spMk id="3" creationId="{8221B295-FE48-77F1-4090-4967F3070818}"/>
          </ac:spMkLst>
        </pc:spChg>
        <pc:spChg chg="add">
          <ac:chgData name="Ciara Moore (2132120)" userId="8418a2a2-12f9-4b0c-bd99-52690d1e2ee0" providerId="ADAL" clId="{10F6E75D-6B04-4DFA-80AB-FADB1B9BE8EF}" dt="2026-10-07T10:58:01.624" v="667" actId="26606"/>
          <ac:spMkLst>
            <pc:docMk/>
            <pc:sldMk cId="140190585" sldId="256"/>
            <ac:spMk id="40" creationId="{F609FF9A-4FCE-468E-A86A-C9AB525EAE71}"/>
          </ac:spMkLst>
        </pc:spChg>
        <pc:spChg chg="add">
          <ac:chgData name="Ciara Moore (2132120)" userId="8418a2a2-12f9-4b0c-bd99-52690d1e2ee0" providerId="ADAL" clId="{10F6E75D-6B04-4DFA-80AB-FADB1B9BE8EF}" dt="2026-10-07T10:58:01.624" v="667" actId="26606"/>
          <ac:spMkLst>
            <pc:docMk/>
            <pc:sldMk cId="140190585" sldId="256"/>
            <ac:spMk id="42" creationId="{021E12D4-3A88-428D-8E5E-AF1AFD923D63}"/>
          </ac:spMkLst>
        </pc:spChg>
      </pc:sldChg>
      <pc:sldChg chg="addSp modSp new mod setBg">
        <pc:chgData name="Ciara Moore (2132120)" userId="8418a2a2-12f9-4b0c-bd99-52690d1e2ee0" providerId="ADAL" clId="{10F6E75D-6B04-4DFA-80AB-FADB1B9BE8EF}" dt="2026-10-07T11:34:16.086" v="1995" actId="113"/>
        <pc:sldMkLst>
          <pc:docMk/>
          <pc:sldMk cId="1363032303" sldId="257"/>
        </pc:sldMkLst>
        <pc:spChg chg="mod">
          <ac:chgData name="Ciara Moore (2132120)" userId="8418a2a2-12f9-4b0c-bd99-52690d1e2ee0" providerId="ADAL" clId="{10F6E75D-6B04-4DFA-80AB-FADB1B9BE8EF}" dt="2026-10-07T11:21:33.719" v="1526" actId="1076"/>
          <ac:spMkLst>
            <pc:docMk/>
            <pc:sldMk cId="1363032303" sldId="257"/>
            <ac:spMk id="2" creationId="{0EE82CFA-2A83-3799-8953-0EB9C8008E13}"/>
          </ac:spMkLst>
        </pc:spChg>
        <pc:spChg chg="mod">
          <ac:chgData name="Ciara Moore (2132120)" userId="8418a2a2-12f9-4b0c-bd99-52690d1e2ee0" providerId="ADAL" clId="{10F6E75D-6B04-4DFA-80AB-FADB1B9BE8EF}" dt="2026-10-07T11:34:16.086" v="1995" actId="113"/>
          <ac:spMkLst>
            <pc:docMk/>
            <pc:sldMk cId="1363032303" sldId="257"/>
            <ac:spMk id="3" creationId="{80D340C7-9481-7688-FAED-DB84A315418F}"/>
          </ac:spMkLst>
        </pc:spChg>
      </pc:sldChg>
      <pc:sldChg chg="modSp new mod">
        <pc:chgData name="Ciara Moore (2132120)" userId="8418a2a2-12f9-4b0c-bd99-52690d1e2ee0" providerId="ADAL" clId="{10F6E75D-6B04-4DFA-80AB-FADB1B9BE8EF}" dt="2026-10-07T10:41:09.689" v="100" actId="20577"/>
        <pc:sldMkLst>
          <pc:docMk/>
          <pc:sldMk cId="167655069" sldId="258"/>
        </pc:sldMkLst>
        <pc:spChg chg="mod">
          <ac:chgData name="Ciara Moore (2132120)" userId="8418a2a2-12f9-4b0c-bd99-52690d1e2ee0" providerId="ADAL" clId="{10F6E75D-6B04-4DFA-80AB-FADB1B9BE8EF}" dt="2026-10-07T10:41:09.689" v="100" actId="20577"/>
          <ac:spMkLst>
            <pc:docMk/>
            <pc:sldMk cId="167655069" sldId="258"/>
            <ac:spMk id="2" creationId="{34731D3B-2FD6-CBEA-C28B-C093A8511CCA}"/>
          </ac:spMkLst>
        </pc:spChg>
      </pc:sldChg>
      <pc:sldChg chg="modSp new mod">
        <pc:chgData name="Ciara Moore (2132120)" userId="8418a2a2-12f9-4b0c-bd99-52690d1e2ee0" providerId="ADAL" clId="{10F6E75D-6B04-4DFA-80AB-FADB1B9BE8EF}" dt="2026-10-07T10:41:30.794" v="142" actId="20577"/>
        <pc:sldMkLst>
          <pc:docMk/>
          <pc:sldMk cId="2895785075" sldId="259"/>
        </pc:sldMkLst>
        <pc:spChg chg="mod">
          <ac:chgData name="Ciara Moore (2132120)" userId="8418a2a2-12f9-4b0c-bd99-52690d1e2ee0" providerId="ADAL" clId="{10F6E75D-6B04-4DFA-80AB-FADB1B9BE8EF}" dt="2026-10-07T10:41:30.794" v="142" actId="20577"/>
          <ac:spMkLst>
            <pc:docMk/>
            <pc:sldMk cId="2895785075" sldId="259"/>
            <ac:spMk id="2" creationId="{79477BE1-BB6D-1203-35DB-FD7669EA6918}"/>
          </ac:spMkLst>
        </pc:spChg>
      </pc:sldChg>
      <pc:sldChg chg="modSp new mod">
        <pc:chgData name="Ciara Moore (2132120)" userId="8418a2a2-12f9-4b0c-bd99-52690d1e2ee0" providerId="ADAL" clId="{10F6E75D-6B04-4DFA-80AB-FADB1B9BE8EF}" dt="2026-10-07T10:42:31.524" v="168" actId="20577"/>
        <pc:sldMkLst>
          <pc:docMk/>
          <pc:sldMk cId="751017217" sldId="260"/>
        </pc:sldMkLst>
        <pc:spChg chg="mod">
          <ac:chgData name="Ciara Moore (2132120)" userId="8418a2a2-12f9-4b0c-bd99-52690d1e2ee0" providerId="ADAL" clId="{10F6E75D-6B04-4DFA-80AB-FADB1B9BE8EF}" dt="2026-10-07T10:42:31.524" v="168" actId="20577"/>
          <ac:spMkLst>
            <pc:docMk/>
            <pc:sldMk cId="751017217" sldId="260"/>
            <ac:spMk id="2" creationId="{2896FF84-A24C-29E7-FF90-C06A478DAD8E}"/>
          </ac:spMkLst>
        </pc:spChg>
      </pc:sldChg>
      <pc:sldChg chg="modSp new mod">
        <pc:chgData name="Ciara Moore (2132120)" userId="8418a2a2-12f9-4b0c-bd99-52690d1e2ee0" providerId="ADAL" clId="{10F6E75D-6B04-4DFA-80AB-FADB1B9BE8EF}" dt="2026-10-07T10:43:09.802" v="213" actId="20577"/>
        <pc:sldMkLst>
          <pc:docMk/>
          <pc:sldMk cId="1943405316" sldId="261"/>
        </pc:sldMkLst>
        <pc:spChg chg="mod">
          <ac:chgData name="Ciara Moore (2132120)" userId="8418a2a2-12f9-4b0c-bd99-52690d1e2ee0" providerId="ADAL" clId="{10F6E75D-6B04-4DFA-80AB-FADB1B9BE8EF}" dt="2026-10-07T10:43:09.802" v="213" actId="20577"/>
          <ac:spMkLst>
            <pc:docMk/>
            <pc:sldMk cId="1943405316" sldId="261"/>
            <ac:spMk id="2" creationId="{E0B73DFC-AE78-5FA2-132F-917E47C876A2}"/>
          </ac:spMkLst>
        </pc:spChg>
      </pc:sldChg>
      <pc:sldChg chg="modSp new mod">
        <pc:chgData name="Ciara Moore (2132120)" userId="8418a2a2-12f9-4b0c-bd99-52690d1e2ee0" providerId="ADAL" clId="{10F6E75D-6B04-4DFA-80AB-FADB1B9BE8EF}" dt="2026-10-07T10:43:15.374" v="224" actId="5793"/>
        <pc:sldMkLst>
          <pc:docMk/>
          <pc:sldMk cId="90283233" sldId="262"/>
        </pc:sldMkLst>
        <pc:spChg chg="mod">
          <ac:chgData name="Ciara Moore (2132120)" userId="8418a2a2-12f9-4b0c-bd99-52690d1e2ee0" providerId="ADAL" clId="{10F6E75D-6B04-4DFA-80AB-FADB1B9BE8EF}" dt="2026-10-07T10:43:15.374" v="224" actId="5793"/>
          <ac:spMkLst>
            <pc:docMk/>
            <pc:sldMk cId="90283233" sldId="262"/>
            <ac:spMk id="2" creationId="{D24EC722-0D9C-AB2D-6FF3-45D4B4B10A6D}"/>
          </ac:spMkLst>
        </pc:spChg>
      </pc:sldChg>
      <pc:sldChg chg="modSp new mod">
        <pc:chgData name="Ciara Moore (2132120)" userId="8418a2a2-12f9-4b0c-bd99-52690d1e2ee0" providerId="ADAL" clId="{10F6E75D-6B04-4DFA-80AB-FADB1B9BE8EF}" dt="2026-10-07T10:43:20.115" v="235" actId="5793"/>
        <pc:sldMkLst>
          <pc:docMk/>
          <pc:sldMk cId="1327675705" sldId="263"/>
        </pc:sldMkLst>
        <pc:spChg chg="mod">
          <ac:chgData name="Ciara Moore (2132120)" userId="8418a2a2-12f9-4b0c-bd99-52690d1e2ee0" providerId="ADAL" clId="{10F6E75D-6B04-4DFA-80AB-FADB1B9BE8EF}" dt="2026-10-07T10:43:20.115" v="235" actId="5793"/>
          <ac:spMkLst>
            <pc:docMk/>
            <pc:sldMk cId="1327675705" sldId="263"/>
            <ac:spMk id="2" creationId="{D1539A8A-A54F-A969-9C61-897CA31C51A9}"/>
          </ac:spMkLst>
        </pc:spChg>
      </pc:sldChg>
      <pc:sldChg chg="modSp new mod">
        <pc:chgData name="Ciara Moore (2132120)" userId="8418a2a2-12f9-4b0c-bd99-52690d1e2ee0" providerId="ADAL" clId="{10F6E75D-6B04-4DFA-80AB-FADB1B9BE8EF}" dt="2026-10-07T10:43:53.977" v="288" actId="20577"/>
        <pc:sldMkLst>
          <pc:docMk/>
          <pc:sldMk cId="3787783179" sldId="264"/>
        </pc:sldMkLst>
        <pc:spChg chg="mod">
          <ac:chgData name="Ciara Moore (2132120)" userId="8418a2a2-12f9-4b0c-bd99-52690d1e2ee0" providerId="ADAL" clId="{10F6E75D-6B04-4DFA-80AB-FADB1B9BE8EF}" dt="2026-10-07T10:43:53.977" v="288" actId="20577"/>
          <ac:spMkLst>
            <pc:docMk/>
            <pc:sldMk cId="3787783179" sldId="264"/>
            <ac:spMk id="2" creationId="{A2D29F19-962F-4420-EA6B-46860B47E29F}"/>
          </ac:spMkLst>
        </pc:spChg>
      </pc:sldChg>
      <pc:sldChg chg="modSp new mod">
        <pc:chgData name="Ciara Moore (2132120)" userId="8418a2a2-12f9-4b0c-bd99-52690d1e2ee0" providerId="ADAL" clId="{10F6E75D-6B04-4DFA-80AB-FADB1B9BE8EF}" dt="2026-10-07T10:43:59.189" v="299" actId="5793"/>
        <pc:sldMkLst>
          <pc:docMk/>
          <pc:sldMk cId="1729806110" sldId="265"/>
        </pc:sldMkLst>
        <pc:spChg chg="mod">
          <ac:chgData name="Ciara Moore (2132120)" userId="8418a2a2-12f9-4b0c-bd99-52690d1e2ee0" providerId="ADAL" clId="{10F6E75D-6B04-4DFA-80AB-FADB1B9BE8EF}" dt="2026-10-07T10:43:59.189" v="299" actId="5793"/>
          <ac:spMkLst>
            <pc:docMk/>
            <pc:sldMk cId="1729806110" sldId="265"/>
            <ac:spMk id="2" creationId="{433EAA28-E374-7FE8-4085-0B422AC43C47}"/>
          </ac:spMkLst>
        </pc:spChg>
      </pc:sldChg>
      <pc:sldChg chg="modSp new mod">
        <pc:chgData name="Ciara Moore (2132120)" userId="8418a2a2-12f9-4b0c-bd99-52690d1e2ee0" providerId="ADAL" clId="{10F6E75D-6B04-4DFA-80AB-FADB1B9BE8EF}" dt="2026-10-07T10:44:11.616" v="313" actId="20577"/>
        <pc:sldMkLst>
          <pc:docMk/>
          <pc:sldMk cId="1111575064" sldId="266"/>
        </pc:sldMkLst>
        <pc:spChg chg="mod">
          <ac:chgData name="Ciara Moore (2132120)" userId="8418a2a2-12f9-4b0c-bd99-52690d1e2ee0" providerId="ADAL" clId="{10F6E75D-6B04-4DFA-80AB-FADB1B9BE8EF}" dt="2026-10-07T10:44:11.616" v="313" actId="20577"/>
          <ac:spMkLst>
            <pc:docMk/>
            <pc:sldMk cId="1111575064" sldId="266"/>
            <ac:spMk id="2" creationId="{DE7DD873-4A31-6446-60DA-6FD816E329A6}"/>
          </ac:spMkLst>
        </pc:spChg>
      </pc:sldChg>
      <pc:sldChg chg="modSp new mod">
        <pc:chgData name="Ciara Moore (2132120)" userId="8418a2a2-12f9-4b0c-bd99-52690d1e2ee0" providerId="ADAL" clId="{10F6E75D-6B04-4DFA-80AB-FADB1B9BE8EF}" dt="2026-10-07T10:44:16.278" v="324" actId="5793"/>
        <pc:sldMkLst>
          <pc:docMk/>
          <pc:sldMk cId="215025765" sldId="267"/>
        </pc:sldMkLst>
        <pc:spChg chg="mod">
          <ac:chgData name="Ciara Moore (2132120)" userId="8418a2a2-12f9-4b0c-bd99-52690d1e2ee0" providerId="ADAL" clId="{10F6E75D-6B04-4DFA-80AB-FADB1B9BE8EF}" dt="2026-10-07T10:44:16.278" v="324" actId="5793"/>
          <ac:spMkLst>
            <pc:docMk/>
            <pc:sldMk cId="215025765" sldId="267"/>
            <ac:spMk id="2" creationId="{D2658BA0-E749-6BE7-ECF4-E7F309162FB0}"/>
          </ac:spMkLst>
        </pc:spChg>
      </pc:sldChg>
      <pc:sldChg chg="modSp new mod">
        <pc:chgData name="Ciara Moore (2132120)" userId="8418a2a2-12f9-4b0c-bd99-52690d1e2ee0" providerId="ADAL" clId="{10F6E75D-6B04-4DFA-80AB-FADB1B9BE8EF}" dt="2026-10-07T10:44:36.528" v="358" actId="20577"/>
        <pc:sldMkLst>
          <pc:docMk/>
          <pc:sldMk cId="2964567721" sldId="268"/>
        </pc:sldMkLst>
        <pc:spChg chg="mod">
          <ac:chgData name="Ciara Moore (2132120)" userId="8418a2a2-12f9-4b0c-bd99-52690d1e2ee0" providerId="ADAL" clId="{10F6E75D-6B04-4DFA-80AB-FADB1B9BE8EF}" dt="2026-10-07T10:44:36.528" v="358" actId="20577"/>
          <ac:spMkLst>
            <pc:docMk/>
            <pc:sldMk cId="2964567721" sldId="268"/>
            <ac:spMk id="2" creationId="{A8982533-2A9E-EE1F-8241-11F7B4E893B0}"/>
          </ac:spMkLst>
        </pc:spChg>
      </pc:sldChg>
      <pc:sldChg chg="modSp new mod">
        <pc:chgData name="Ciara Moore (2132120)" userId="8418a2a2-12f9-4b0c-bd99-52690d1e2ee0" providerId="ADAL" clId="{10F6E75D-6B04-4DFA-80AB-FADB1B9BE8EF}" dt="2026-10-07T10:44:41.137" v="370" actId="5793"/>
        <pc:sldMkLst>
          <pc:docMk/>
          <pc:sldMk cId="960986194" sldId="269"/>
        </pc:sldMkLst>
        <pc:spChg chg="mod">
          <ac:chgData name="Ciara Moore (2132120)" userId="8418a2a2-12f9-4b0c-bd99-52690d1e2ee0" providerId="ADAL" clId="{10F6E75D-6B04-4DFA-80AB-FADB1B9BE8EF}" dt="2026-10-07T10:44:41.137" v="370" actId="5793"/>
          <ac:spMkLst>
            <pc:docMk/>
            <pc:sldMk cId="960986194" sldId="269"/>
            <ac:spMk id="2" creationId="{117BC16B-9908-3512-479F-BCDD59FE6C5C}"/>
          </ac:spMkLst>
        </pc:spChg>
      </pc:sldChg>
      <pc:sldChg chg="modSp new mod">
        <pc:chgData name="Ciara Moore (2132120)" userId="8418a2a2-12f9-4b0c-bd99-52690d1e2ee0" providerId="ADAL" clId="{10F6E75D-6B04-4DFA-80AB-FADB1B9BE8EF}" dt="2026-10-07T11:20:45.057" v="1519"/>
        <pc:sldMkLst>
          <pc:docMk/>
          <pc:sldMk cId="54283428" sldId="270"/>
        </pc:sldMkLst>
        <pc:spChg chg="mod">
          <ac:chgData name="Ciara Moore (2132120)" userId="8418a2a2-12f9-4b0c-bd99-52690d1e2ee0" providerId="ADAL" clId="{10F6E75D-6B04-4DFA-80AB-FADB1B9BE8EF}" dt="2026-10-07T10:44:57.652" v="393" actId="20577"/>
          <ac:spMkLst>
            <pc:docMk/>
            <pc:sldMk cId="54283428" sldId="270"/>
            <ac:spMk id="2" creationId="{2F10C128-D31D-0757-C6B1-D74787A8ABBE}"/>
          </ac:spMkLst>
        </pc:spChg>
        <pc:spChg chg="mod">
          <ac:chgData name="Ciara Moore (2132120)" userId="8418a2a2-12f9-4b0c-bd99-52690d1e2ee0" providerId="ADAL" clId="{10F6E75D-6B04-4DFA-80AB-FADB1B9BE8EF}" dt="2026-10-07T11:20:45.057" v="1519"/>
          <ac:spMkLst>
            <pc:docMk/>
            <pc:sldMk cId="54283428" sldId="270"/>
            <ac:spMk id="3" creationId="{4B44347A-B122-29D2-5F69-DEF622616E85}"/>
          </ac:spMkLst>
        </pc:spChg>
      </pc:sldChg>
    </pc:docChg>
  </pc:docChgLst>
  <pc:docChgLst>
    <pc:chgData name="Ciara Moore (2132120)" userId="8418a2a2-12f9-4b0c-bd99-52690d1e2ee0" providerId="ADAL" clId="{D1D7062F-E1BD-42BE-BDE9-32DC44C1270C}"/>
    <pc:docChg chg="undo redo custSel addSld delSld modSld sldOrd">
      <pc:chgData name="Ciara Moore (2132120)" userId="8418a2a2-12f9-4b0c-bd99-52690d1e2ee0" providerId="ADAL" clId="{D1D7062F-E1BD-42BE-BDE9-32DC44C1270C}" dt="2026-10-23T18:54:07.631" v="10917"/>
      <pc:docMkLst>
        <pc:docMk/>
      </pc:docMkLst>
      <pc:sldChg chg="addSp delSp modSp mod">
        <pc:chgData name="Ciara Moore (2132120)" userId="8418a2a2-12f9-4b0c-bd99-52690d1e2ee0" providerId="ADAL" clId="{D1D7062F-E1BD-42BE-BDE9-32DC44C1270C}" dt="2026-10-17T23:32:12.440" v="882" actId="14100"/>
        <pc:sldMkLst>
          <pc:docMk/>
          <pc:sldMk cId="1363032303" sldId="257"/>
        </pc:sldMkLst>
        <pc:spChg chg="mod">
          <ac:chgData name="Ciara Moore (2132120)" userId="8418a2a2-12f9-4b0c-bd99-52690d1e2ee0" providerId="ADAL" clId="{D1D7062F-E1BD-42BE-BDE9-32DC44C1270C}" dt="2026-10-17T23:31:13.385" v="876" actId="26606"/>
          <ac:spMkLst>
            <pc:docMk/>
            <pc:sldMk cId="1363032303" sldId="257"/>
            <ac:spMk id="2" creationId="{0EE82CFA-2A83-3799-8953-0EB9C8008E13}"/>
          </ac:spMkLst>
        </pc:spChg>
        <pc:spChg chg="mod">
          <ac:chgData name="Ciara Moore (2132120)" userId="8418a2a2-12f9-4b0c-bd99-52690d1e2ee0" providerId="ADAL" clId="{D1D7062F-E1BD-42BE-BDE9-32DC44C1270C}" dt="2026-10-17T23:32:12.440" v="882" actId="14100"/>
          <ac:spMkLst>
            <pc:docMk/>
            <pc:sldMk cId="1363032303" sldId="257"/>
            <ac:spMk id="3" creationId="{80D340C7-9481-7688-FAED-DB84A315418F}"/>
          </ac:spMkLst>
        </pc:spChg>
        <pc:spChg chg="add">
          <ac:chgData name="Ciara Moore (2132120)" userId="8418a2a2-12f9-4b0c-bd99-52690d1e2ee0" providerId="ADAL" clId="{D1D7062F-E1BD-42BE-BDE9-32DC44C1270C}" dt="2026-10-17T23:31:13.385" v="876" actId="26606"/>
          <ac:spMkLst>
            <pc:docMk/>
            <pc:sldMk cId="1363032303" sldId="257"/>
            <ac:spMk id="34" creationId="{7FF47CB7-972F-479F-A36D-9E72D26EC8DA}"/>
          </ac:spMkLst>
        </pc:spChg>
        <pc:spChg chg="add">
          <ac:chgData name="Ciara Moore (2132120)" userId="8418a2a2-12f9-4b0c-bd99-52690d1e2ee0" providerId="ADAL" clId="{D1D7062F-E1BD-42BE-BDE9-32DC44C1270C}" dt="2026-10-17T23:31:13.385" v="876" actId="26606"/>
          <ac:spMkLst>
            <pc:docMk/>
            <pc:sldMk cId="1363032303" sldId="257"/>
            <ac:spMk id="36" creationId="{0D153B68-5844-490D-8E67-F616D6D721CA}"/>
          </ac:spMkLst>
        </pc:spChg>
        <pc:spChg chg="add">
          <ac:chgData name="Ciara Moore (2132120)" userId="8418a2a2-12f9-4b0c-bd99-52690d1e2ee0" providerId="ADAL" clId="{D1D7062F-E1BD-42BE-BDE9-32DC44C1270C}" dt="2026-10-17T23:31:13.385" v="876" actId="26606"/>
          <ac:spMkLst>
            <pc:docMk/>
            <pc:sldMk cId="1363032303" sldId="257"/>
            <ac:spMk id="38" creationId="{9A0D773F-7A7D-4DBB-9DEA-86BB8B8F4BC8}"/>
          </ac:spMkLst>
        </pc:spChg>
        <pc:picChg chg="add mod">
          <ac:chgData name="Ciara Moore (2132120)" userId="8418a2a2-12f9-4b0c-bd99-52690d1e2ee0" providerId="ADAL" clId="{D1D7062F-E1BD-42BE-BDE9-32DC44C1270C}" dt="2026-10-17T23:31:13.385" v="876" actId="26606"/>
          <ac:picMkLst>
            <pc:docMk/>
            <pc:sldMk cId="1363032303" sldId="257"/>
            <ac:picMk id="5" creationId="{0BE8171A-05E4-C794-8C6D-1FB9ADD49BA5}"/>
          </ac:picMkLst>
        </pc:picChg>
      </pc:sldChg>
      <pc:sldChg chg="addSp delSp modSp mod setBg">
        <pc:chgData name="Ciara Moore (2132120)" userId="8418a2a2-12f9-4b0c-bd99-52690d1e2ee0" providerId="ADAL" clId="{D1D7062F-E1BD-42BE-BDE9-32DC44C1270C}" dt="2026-10-23T18:19:49.245" v="8903" actId="20577"/>
        <pc:sldMkLst>
          <pc:docMk/>
          <pc:sldMk cId="167655069" sldId="258"/>
        </pc:sldMkLst>
        <pc:spChg chg="mod">
          <ac:chgData name="Ciara Moore (2132120)" userId="8418a2a2-12f9-4b0c-bd99-52690d1e2ee0" providerId="ADAL" clId="{D1D7062F-E1BD-42BE-BDE9-32DC44C1270C}" dt="2026-10-17T23:27:27.196" v="871" actId="26606"/>
          <ac:spMkLst>
            <pc:docMk/>
            <pc:sldMk cId="167655069" sldId="258"/>
            <ac:spMk id="2" creationId="{34731D3B-2FD6-CBEA-C28B-C093A8511CCA}"/>
          </ac:spMkLst>
        </pc:spChg>
        <pc:spChg chg="mod">
          <ac:chgData name="Ciara Moore (2132120)" userId="8418a2a2-12f9-4b0c-bd99-52690d1e2ee0" providerId="ADAL" clId="{D1D7062F-E1BD-42BE-BDE9-32DC44C1270C}" dt="2026-10-23T18:19:49.245" v="8903" actId="20577"/>
          <ac:spMkLst>
            <pc:docMk/>
            <pc:sldMk cId="167655069" sldId="258"/>
            <ac:spMk id="3" creationId="{7A94C6CE-A049-2FCF-E9A3-C3A7E4BE8EF3}"/>
          </ac:spMkLst>
        </pc:spChg>
        <pc:spChg chg="add ord">
          <ac:chgData name="Ciara Moore (2132120)" userId="8418a2a2-12f9-4b0c-bd99-52690d1e2ee0" providerId="ADAL" clId="{D1D7062F-E1BD-42BE-BDE9-32DC44C1270C}" dt="2026-10-17T23:20:29.845" v="391" actId="26606"/>
          <ac:spMkLst>
            <pc:docMk/>
            <pc:sldMk cId="167655069" sldId="258"/>
            <ac:spMk id="5" creationId="{D8ED3FE8-68B3-AE2E-DF14-9BB3E2A2A8BE}"/>
          </ac:spMkLst>
        </pc:spChg>
        <pc:spChg chg="add">
          <ac:chgData name="Ciara Moore (2132120)" userId="8418a2a2-12f9-4b0c-bd99-52690d1e2ee0" providerId="ADAL" clId="{D1D7062F-E1BD-42BE-BDE9-32DC44C1270C}" dt="2026-10-17T23:27:27.196" v="871" actId="26606"/>
          <ac:spMkLst>
            <pc:docMk/>
            <pc:sldMk cId="167655069" sldId="258"/>
            <ac:spMk id="39" creationId="{201CC55D-ED54-4C5C-95E6-10947BD1103B}"/>
          </ac:spMkLst>
        </pc:spChg>
        <pc:spChg chg="add">
          <ac:chgData name="Ciara Moore (2132120)" userId="8418a2a2-12f9-4b0c-bd99-52690d1e2ee0" providerId="ADAL" clId="{D1D7062F-E1BD-42BE-BDE9-32DC44C1270C}" dt="2026-10-17T23:27:27.196" v="871" actId="26606"/>
          <ac:spMkLst>
            <pc:docMk/>
            <pc:sldMk cId="167655069" sldId="258"/>
            <ac:spMk id="45" creationId="{3873B707-463F-40B0-8227-E8CC6C67EB25}"/>
          </ac:spMkLst>
        </pc:spChg>
        <pc:spChg chg="add">
          <ac:chgData name="Ciara Moore (2132120)" userId="8418a2a2-12f9-4b0c-bd99-52690d1e2ee0" providerId="ADAL" clId="{D1D7062F-E1BD-42BE-BDE9-32DC44C1270C}" dt="2026-10-17T23:27:27.196" v="871" actId="26606"/>
          <ac:spMkLst>
            <pc:docMk/>
            <pc:sldMk cId="167655069" sldId="258"/>
            <ac:spMk id="47" creationId="{C13237C8-E62C-4F0D-A318-BD6FB6C2D138}"/>
          </ac:spMkLst>
        </pc:spChg>
        <pc:spChg chg="add">
          <ac:chgData name="Ciara Moore (2132120)" userId="8418a2a2-12f9-4b0c-bd99-52690d1e2ee0" providerId="ADAL" clId="{D1D7062F-E1BD-42BE-BDE9-32DC44C1270C}" dt="2026-10-17T23:27:27.196" v="871" actId="26606"/>
          <ac:spMkLst>
            <pc:docMk/>
            <pc:sldMk cId="167655069" sldId="258"/>
            <ac:spMk id="49" creationId="{19C9EAEA-39D0-4B0E-A0EB-51E7B26740B1}"/>
          </ac:spMkLst>
        </pc:spChg>
        <pc:picChg chg="add mod">
          <ac:chgData name="Ciara Moore (2132120)" userId="8418a2a2-12f9-4b0c-bd99-52690d1e2ee0" providerId="ADAL" clId="{D1D7062F-E1BD-42BE-BDE9-32DC44C1270C}" dt="2026-10-17T23:27:27.196" v="871" actId="26606"/>
          <ac:picMkLst>
            <pc:docMk/>
            <pc:sldMk cId="167655069" sldId="258"/>
            <ac:picMk id="7" creationId="{0E0C9DFB-3A22-507F-C658-5E01F7A16770}"/>
          </ac:picMkLst>
        </pc:picChg>
      </pc:sldChg>
      <pc:sldChg chg="addSp delSp modSp mod setBg">
        <pc:chgData name="Ciara Moore (2132120)" userId="8418a2a2-12f9-4b0c-bd99-52690d1e2ee0" providerId="ADAL" clId="{D1D7062F-E1BD-42BE-BDE9-32DC44C1270C}" dt="2026-10-17T23:54:24.938" v="1275" actId="26606"/>
        <pc:sldMkLst>
          <pc:docMk/>
          <pc:sldMk cId="2895785075" sldId="259"/>
        </pc:sldMkLst>
        <pc:spChg chg="mod">
          <ac:chgData name="Ciara Moore (2132120)" userId="8418a2a2-12f9-4b0c-bd99-52690d1e2ee0" providerId="ADAL" clId="{D1D7062F-E1BD-42BE-BDE9-32DC44C1270C}" dt="2026-10-17T23:54:24.938" v="1275" actId="26606"/>
          <ac:spMkLst>
            <pc:docMk/>
            <pc:sldMk cId="2895785075" sldId="259"/>
            <ac:spMk id="2" creationId="{79477BE1-BB6D-1203-35DB-FD7669EA6918}"/>
          </ac:spMkLst>
        </pc:spChg>
        <pc:spChg chg="mod ord">
          <ac:chgData name="Ciara Moore (2132120)" userId="8418a2a2-12f9-4b0c-bd99-52690d1e2ee0" providerId="ADAL" clId="{D1D7062F-E1BD-42BE-BDE9-32DC44C1270C}" dt="2026-10-17T23:54:24.938" v="1275" actId="26606"/>
          <ac:spMkLst>
            <pc:docMk/>
            <pc:sldMk cId="2895785075" sldId="259"/>
            <ac:spMk id="3" creationId="{CD1E48D2-6795-82A0-42FC-971AC82C809C}"/>
          </ac:spMkLst>
        </pc:spChg>
        <pc:spChg chg="add">
          <ac:chgData name="Ciara Moore (2132120)" userId="8418a2a2-12f9-4b0c-bd99-52690d1e2ee0" providerId="ADAL" clId="{D1D7062F-E1BD-42BE-BDE9-32DC44C1270C}" dt="2026-10-17T23:54:24.938" v="1275" actId="26606"/>
          <ac:spMkLst>
            <pc:docMk/>
            <pc:sldMk cId="2895785075" sldId="259"/>
            <ac:spMk id="12" creationId="{0D7B6173-1D58-48E2-83CF-37350F315F75}"/>
          </ac:spMkLst>
        </pc:spChg>
        <pc:spChg chg="add">
          <ac:chgData name="Ciara Moore (2132120)" userId="8418a2a2-12f9-4b0c-bd99-52690d1e2ee0" providerId="ADAL" clId="{D1D7062F-E1BD-42BE-BDE9-32DC44C1270C}" dt="2026-10-17T23:54:24.938" v="1275" actId="26606"/>
          <ac:spMkLst>
            <pc:docMk/>
            <pc:sldMk cId="2895785075" sldId="259"/>
            <ac:spMk id="14" creationId="{02EBFA83-D4DB-4CA0-B229-9E44634D7FE9}"/>
          </ac:spMkLst>
        </pc:spChg>
        <pc:spChg chg="add">
          <ac:chgData name="Ciara Moore (2132120)" userId="8418a2a2-12f9-4b0c-bd99-52690d1e2ee0" providerId="ADAL" clId="{D1D7062F-E1BD-42BE-BDE9-32DC44C1270C}" dt="2026-10-17T23:54:24.938" v="1275" actId="26606"/>
          <ac:spMkLst>
            <pc:docMk/>
            <pc:sldMk cId="2895785075" sldId="259"/>
            <ac:spMk id="18" creationId="{21BDEC81-16A7-4451-B893-C15000083B77}"/>
          </ac:spMkLst>
        </pc:spChg>
        <pc:spChg chg="add">
          <ac:chgData name="Ciara Moore (2132120)" userId="8418a2a2-12f9-4b0c-bd99-52690d1e2ee0" providerId="ADAL" clId="{D1D7062F-E1BD-42BE-BDE9-32DC44C1270C}" dt="2026-10-17T23:54:24.938" v="1275" actId="26606"/>
          <ac:spMkLst>
            <pc:docMk/>
            <pc:sldMk cId="2895785075" sldId="259"/>
            <ac:spMk id="20" creationId="{26A515A1-4D80-430E-BE0A-71A290516A82}"/>
          </ac:spMkLst>
        </pc:spChg>
        <pc:picChg chg="add mod">
          <ac:chgData name="Ciara Moore (2132120)" userId="8418a2a2-12f9-4b0c-bd99-52690d1e2ee0" providerId="ADAL" clId="{D1D7062F-E1BD-42BE-BDE9-32DC44C1270C}" dt="2026-10-17T23:54:24.938" v="1275" actId="26606"/>
          <ac:picMkLst>
            <pc:docMk/>
            <pc:sldMk cId="2895785075" sldId="259"/>
            <ac:picMk id="7" creationId="{5C7E9C7F-E259-E43F-DE02-FE87C50D3B8E}"/>
          </ac:picMkLst>
        </pc:picChg>
        <pc:picChg chg="add">
          <ac:chgData name="Ciara Moore (2132120)" userId="8418a2a2-12f9-4b0c-bd99-52690d1e2ee0" providerId="ADAL" clId="{D1D7062F-E1BD-42BE-BDE9-32DC44C1270C}" dt="2026-10-17T23:54:24.938" v="1275" actId="26606"/>
          <ac:picMkLst>
            <pc:docMk/>
            <pc:sldMk cId="2895785075" sldId="259"/>
            <ac:picMk id="16" creationId="{B0DAC8FB-A162-44E3-A606-C855A03A5B09}"/>
          </ac:picMkLst>
        </pc:picChg>
      </pc:sldChg>
      <pc:sldChg chg="addSp delSp modSp mod setBg">
        <pc:chgData name="Ciara Moore (2132120)" userId="8418a2a2-12f9-4b0c-bd99-52690d1e2ee0" providerId="ADAL" clId="{D1D7062F-E1BD-42BE-BDE9-32DC44C1270C}" dt="2026-10-22T11:56:22.591" v="1912" actId="26606"/>
        <pc:sldMkLst>
          <pc:docMk/>
          <pc:sldMk cId="751017217" sldId="260"/>
        </pc:sldMkLst>
        <pc:spChg chg="mod">
          <ac:chgData name="Ciara Moore (2132120)" userId="8418a2a2-12f9-4b0c-bd99-52690d1e2ee0" providerId="ADAL" clId="{D1D7062F-E1BD-42BE-BDE9-32DC44C1270C}" dt="2026-10-22T11:56:22.591" v="1912" actId="26606"/>
          <ac:spMkLst>
            <pc:docMk/>
            <pc:sldMk cId="751017217" sldId="260"/>
            <ac:spMk id="2" creationId="{2896FF84-A24C-29E7-FF90-C06A478DAD8E}"/>
          </ac:spMkLst>
        </pc:spChg>
        <pc:spChg chg="mod">
          <ac:chgData name="Ciara Moore (2132120)" userId="8418a2a2-12f9-4b0c-bd99-52690d1e2ee0" providerId="ADAL" clId="{D1D7062F-E1BD-42BE-BDE9-32DC44C1270C}" dt="2026-10-22T11:56:22.591" v="1912" actId="26606"/>
          <ac:spMkLst>
            <pc:docMk/>
            <pc:sldMk cId="751017217" sldId="260"/>
            <ac:spMk id="3" creationId="{83110165-3EA6-FFD0-F905-A0DBB85B2A7F}"/>
          </ac:spMkLst>
        </pc:spChg>
        <pc:spChg chg="add del">
          <ac:chgData name="Ciara Moore (2132120)" userId="8418a2a2-12f9-4b0c-bd99-52690d1e2ee0" providerId="ADAL" clId="{D1D7062F-E1BD-42BE-BDE9-32DC44C1270C}" dt="2026-10-22T11:56:22.591" v="1912" actId="26606"/>
          <ac:spMkLst>
            <pc:docMk/>
            <pc:sldMk cId="751017217" sldId="260"/>
            <ac:spMk id="9" creationId="{C0763A76-9F1C-4FC5-82B7-DD475DA461B2}"/>
          </ac:spMkLst>
        </pc:spChg>
        <pc:spChg chg="add del">
          <ac:chgData name="Ciara Moore (2132120)" userId="8418a2a2-12f9-4b0c-bd99-52690d1e2ee0" providerId="ADAL" clId="{D1D7062F-E1BD-42BE-BDE9-32DC44C1270C}" dt="2026-10-22T11:56:22.591" v="1912" actId="26606"/>
          <ac:spMkLst>
            <pc:docMk/>
            <pc:sldMk cId="751017217" sldId="260"/>
            <ac:spMk id="11" creationId="{E81BF4F6-F2CF-4984-9D14-D6966D92F99F}"/>
          </ac:spMkLst>
        </pc:spChg>
        <pc:spChg chg="add">
          <ac:chgData name="Ciara Moore (2132120)" userId="8418a2a2-12f9-4b0c-bd99-52690d1e2ee0" providerId="ADAL" clId="{D1D7062F-E1BD-42BE-BDE9-32DC44C1270C}" dt="2026-10-22T11:56:22.591" v="1912" actId="26606"/>
          <ac:spMkLst>
            <pc:docMk/>
            <pc:sldMk cId="751017217" sldId="260"/>
            <ac:spMk id="16" creationId="{F13C74B1-5B17-4795-BED0-7140497B445A}"/>
          </ac:spMkLst>
        </pc:spChg>
        <pc:spChg chg="add">
          <ac:chgData name="Ciara Moore (2132120)" userId="8418a2a2-12f9-4b0c-bd99-52690d1e2ee0" providerId="ADAL" clId="{D1D7062F-E1BD-42BE-BDE9-32DC44C1270C}" dt="2026-10-22T11:56:22.591" v="1912" actId="26606"/>
          <ac:spMkLst>
            <pc:docMk/>
            <pc:sldMk cId="751017217" sldId="260"/>
            <ac:spMk id="18" creationId="{D4974D33-8DC5-464E-8C6D-BE58F0669C17}"/>
          </ac:spMkLst>
        </pc:spChg>
        <pc:picChg chg="add mod">
          <ac:chgData name="Ciara Moore (2132120)" userId="8418a2a2-12f9-4b0c-bd99-52690d1e2ee0" providerId="ADAL" clId="{D1D7062F-E1BD-42BE-BDE9-32DC44C1270C}" dt="2026-10-22T11:56:22.591" v="1912" actId="26606"/>
          <ac:picMkLst>
            <pc:docMk/>
            <pc:sldMk cId="751017217" sldId="260"/>
            <ac:picMk id="5" creationId="{88F2D9FF-3572-F7DF-EE19-5813937D493E}"/>
          </ac:picMkLst>
        </pc:picChg>
      </pc:sldChg>
      <pc:sldChg chg="addSp delSp modSp mod setBg">
        <pc:chgData name="Ciara Moore (2132120)" userId="8418a2a2-12f9-4b0c-bd99-52690d1e2ee0" providerId="ADAL" clId="{D1D7062F-E1BD-42BE-BDE9-32DC44C1270C}" dt="2026-10-22T12:07:33.443" v="2874" actId="113"/>
        <pc:sldMkLst>
          <pc:docMk/>
          <pc:sldMk cId="1943405316" sldId="261"/>
        </pc:sldMkLst>
        <pc:spChg chg="mod">
          <ac:chgData name="Ciara Moore (2132120)" userId="8418a2a2-12f9-4b0c-bd99-52690d1e2ee0" providerId="ADAL" clId="{D1D7062F-E1BD-42BE-BDE9-32DC44C1270C}" dt="2026-10-22T12:02:54.676" v="2335" actId="1076"/>
          <ac:spMkLst>
            <pc:docMk/>
            <pc:sldMk cId="1943405316" sldId="261"/>
            <ac:spMk id="2" creationId="{E0B73DFC-AE78-5FA2-132F-917E47C876A2}"/>
          </ac:spMkLst>
        </pc:spChg>
        <pc:spChg chg="add del">
          <ac:chgData name="Ciara Moore (2132120)" userId="8418a2a2-12f9-4b0c-bd99-52690d1e2ee0" providerId="ADAL" clId="{D1D7062F-E1BD-42BE-BDE9-32DC44C1270C}" dt="2026-10-22T11:57:09.189" v="1923" actId="26606"/>
          <ac:spMkLst>
            <pc:docMk/>
            <pc:sldMk cId="1943405316" sldId="261"/>
            <ac:spMk id="3" creationId="{E5D3E2D9-DE1E-1F71-2948-6893E2BA4054}"/>
          </ac:spMkLst>
        </pc:spChg>
        <pc:spChg chg="add del">
          <ac:chgData name="Ciara Moore (2132120)" userId="8418a2a2-12f9-4b0c-bd99-52690d1e2ee0" providerId="ADAL" clId="{D1D7062F-E1BD-42BE-BDE9-32DC44C1270C}" dt="2026-10-22T11:57:09.148" v="1922" actId="26606"/>
          <ac:spMkLst>
            <pc:docMk/>
            <pc:sldMk cId="1943405316" sldId="261"/>
            <ac:spMk id="9" creationId="{798FE0E0-D95D-46EF-A375-475D4DB0ED45}"/>
          </ac:spMkLst>
        </pc:spChg>
        <pc:spChg chg="add del">
          <ac:chgData name="Ciara Moore (2132120)" userId="8418a2a2-12f9-4b0c-bd99-52690d1e2ee0" providerId="ADAL" clId="{D1D7062F-E1BD-42BE-BDE9-32DC44C1270C}" dt="2026-10-22T11:57:09.148" v="1922" actId="26606"/>
          <ac:spMkLst>
            <pc:docMk/>
            <pc:sldMk cId="1943405316" sldId="261"/>
            <ac:spMk id="11" creationId="{2D82A42F-AEBE-4065-9792-036A904D8564}"/>
          </ac:spMkLst>
        </pc:spChg>
        <pc:spChg chg="add del">
          <ac:chgData name="Ciara Moore (2132120)" userId="8418a2a2-12f9-4b0c-bd99-52690d1e2ee0" providerId="ADAL" clId="{D1D7062F-E1BD-42BE-BDE9-32DC44C1270C}" dt="2026-10-22T11:59:26.028" v="1928" actId="26606"/>
          <ac:spMkLst>
            <pc:docMk/>
            <pc:sldMk cId="1943405316" sldId="261"/>
            <ac:spMk id="13" creationId="{3ECBE1F1-D69B-4AFA-ABD5-8E41720EF6DE}"/>
          </ac:spMkLst>
        </pc:spChg>
        <pc:spChg chg="add del">
          <ac:chgData name="Ciara Moore (2132120)" userId="8418a2a2-12f9-4b0c-bd99-52690d1e2ee0" providerId="ADAL" clId="{D1D7062F-E1BD-42BE-BDE9-32DC44C1270C}" dt="2026-10-22T11:59:26.028" v="1928" actId="26606"/>
          <ac:spMkLst>
            <pc:docMk/>
            <pc:sldMk cId="1943405316" sldId="261"/>
            <ac:spMk id="15" creationId="{603A6265-E10C-4B85-9C20-E75FCAF9CC63}"/>
          </ac:spMkLst>
        </pc:spChg>
        <pc:spChg chg="add del">
          <ac:chgData name="Ciara Moore (2132120)" userId="8418a2a2-12f9-4b0c-bd99-52690d1e2ee0" providerId="ADAL" clId="{D1D7062F-E1BD-42BE-BDE9-32DC44C1270C}" dt="2026-10-22T11:59:26.028" v="1928" actId="26606"/>
          <ac:spMkLst>
            <pc:docMk/>
            <pc:sldMk cId="1943405316" sldId="261"/>
            <ac:spMk id="16" creationId="{E5D3E2D9-DE1E-1F71-2948-6893E2BA4054}"/>
          </ac:spMkLst>
        </pc:spChg>
        <pc:spChg chg="add del">
          <ac:chgData name="Ciara Moore (2132120)" userId="8418a2a2-12f9-4b0c-bd99-52690d1e2ee0" providerId="ADAL" clId="{D1D7062F-E1BD-42BE-BDE9-32DC44C1270C}" dt="2026-10-22T11:59:17.125" v="1925" actId="26606"/>
          <ac:spMkLst>
            <pc:docMk/>
            <pc:sldMk cId="1943405316" sldId="261"/>
            <ac:spMk id="21" creationId="{9D768B77-8742-43A0-AF16-6AC4D378E482}"/>
          </ac:spMkLst>
        </pc:spChg>
        <pc:spChg chg="add del">
          <ac:chgData name="Ciara Moore (2132120)" userId="8418a2a2-12f9-4b0c-bd99-52690d1e2ee0" providerId="ADAL" clId="{D1D7062F-E1BD-42BE-BDE9-32DC44C1270C}" dt="2026-10-22T11:59:17.125" v="1925" actId="26606"/>
          <ac:spMkLst>
            <pc:docMk/>
            <pc:sldMk cId="1943405316" sldId="261"/>
            <ac:spMk id="23" creationId="{48B13CA8-CBEA-4805-955D-CEBE32236560}"/>
          </ac:spMkLst>
        </pc:spChg>
        <pc:spChg chg="add del">
          <ac:chgData name="Ciara Moore (2132120)" userId="8418a2a2-12f9-4b0c-bd99-52690d1e2ee0" providerId="ADAL" clId="{D1D7062F-E1BD-42BE-BDE9-32DC44C1270C}" dt="2026-10-22T11:59:26.014" v="1927" actId="26606"/>
          <ac:spMkLst>
            <pc:docMk/>
            <pc:sldMk cId="1943405316" sldId="261"/>
            <ac:spMk id="25" creationId="{F13C74B1-5B17-4795-BED0-7140497B445A}"/>
          </ac:spMkLst>
        </pc:spChg>
        <pc:spChg chg="add del">
          <ac:chgData name="Ciara Moore (2132120)" userId="8418a2a2-12f9-4b0c-bd99-52690d1e2ee0" providerId="ADAL" clId="{D1D7062F-E1BD-42BE-BDE9-32DC44C1270C}" dt="2026-10-22T11:59:26.014" v="1927" actId="26606"/>
          <ac:spMkLst>
            <pc:docMk/>
            <pc:sldMk cId="1943405316" sldId="261"/>
            <ac:spMk id="26" creationId="{D4974D33-8DC5-464E-8C6D-BE58F0669C17}"/>
          </ac:spMkLst>
        </pc:spChg>
        <pc:spChg chg="add del">
          <ac:chgData name="Ciara Moore (2132120)" userId="8418a2a2-12f9-4b0c-bd99-52690d1e2ee0" providerId="ADAL" clId="{D1D7062F-E1BD-42BE-BDE9-32DC44C1270C}" dt="2026-10-22T11:59:26.014" v="1927" actId="26606"/>
          <ac:spMkLst>
            <pc:docMk/>
            <pc:sldMk cId="1943405316" sldId="261"/>
            <ac:spMk id="27" creationId="{E5D3E2D9-DE1E-1F71-2948-6893E2BA4054}"/>
          </ac:spMkLst>
        </pc:spChg>
        <pc:spChg chg="add del">
          <ac:chgData name="Ciara Moore (2132120)" userId="8418a2a2-12f9-4b0c-bd99-52690d1e2ee0" providerId="ADAL" clId="{D1D7062F-E1BD-42BE-BDE9-32DC44C1270C}" dt="2026-10-22T12:02:48.039" v="2334" actId="26606"/>
          <ac:spMkLst>
            <pc:docMk/>
            <pc:sldMk cId="1943405316" sldId="261"/>
            <ac:spMk id="29" creationId="{04812C46-200A-4DEB-A05E-3ED6C68C2387}"/>
          </ac:spMkLst>
        </pc:spChg>
        <pc:spChg chg="add del">
          <ac:chgData name="Ciara Moore (2132120)" userId="8418a2a2-12f9-4b0c-bd99-52690d1e2ee0" providerId="ADAL" clId="{D1D7062F-E1BD-42BE-BDE9-32DC44C1270C}" dt="2026-10-22T12:02:48.039" v="2334" actId="26606"/>
          <ac:spMkLst>
            <pc:docMk/>
            <pc:sldMk cId="1943405316" sldId="261"/>
            <ac:spMk id="30" creationId="{D1EA859B-E555-4109-94F3-6700E046E008}"/>
          </ac:spMkLst>
        </pc:spChg>
        <pc:spChg chg="add mod">
          <ac:chgData name="Ciara Moore (2132120)" userId="8418a2a2-12f9-4b0c-bd99-52690d1e2ee0" providerId="ADAL" clId="{D1D7062F-E1BD-42BE-BDE9-32DC44C1270C}" dt="2026-10-22T12:07:33.443" v="2874" actId="113"/>
          <ac:spMkLst>
            <pc:docMk/>
            <pc:sldMk cId="1943405316" sldId="261"/>
            <ac:spMk id="31" creationId="{E5D3E2D9-DE1E-1F71-2948-6893E2BA4054}"/>
          </ac:spMkLst>
        </pc:spChg>
        <pc:spChg chg="add del">
          <ac:chgData name="Ciara Moore (2132120)" userId="8418a2a2-12f9-4b0c-bd99-52690d1e2ee0" providerId="ADAL" clId="{D1D7062F-E1BD-42BE-BDE9-32DC44C1270C}" dt="2026-10-22T12:02:35.828" v="2329" actId="26606"/>
          <ac:spMkLst>
            <pc:docMk/>
            <pc:sldMk cId="1943405316" sldId="261"/>
            <ac:spMk id="36" creationId="{330D6772-5550-42D5-B8BC-CDE28365623B}"/>
          </ac:spMkLst>
        </pc:spChg>
        <pc:spChg chg="add del">
          <ac:chgData name="Ciara Moore (2132120)" userId="8418a2a2-12f9-4b0c-bd99-52690d1e2ee0" providerId="ADAL" clId="{D1D7062F-E1BD-42BE-BDE9-32DC44C1270C}" dt="2026-10-22T12:02:35.828" v="2329" actId="26606"/>
          <ac:spMkLst>
            <pc:docMk/>
            <pc:sldMk cId="1943405316" sldId="261"/>
            <ac:spMk id="38" creationId="{97DB0DD1-0F30-4B7E-A6DC-3DDA7D5B351C}"/>
          </ac:spMkLst>
        </pc:spChg>
        <pc:spChg chg="add del">
          <ac:chgData name="Ciara Moore (2132120)" userId="8418a2a2-12f9-4b0c-bd99-52690d1e2ee0" providerId="ADAL" clId="{D1D7062F-E1BD-42BE-BDE9-32DC44C1270C}" dt="2026-10-22T12:02:40.074" v="2331" actId="26606"/>
          <ac:spMkLst>
            <pc:docMk/>
            <pc:sldMk cId="1943405316" sldId="261"/>
            <ac:spMk id="40" creationId="{22587ECF-85E9-4393-9D87-8EB6F3F6C208}"/>
          </ac:spMkLst>
        </pc:spChg>
        <pc:spChg chg="add del">
          <ac:chgData name="Ciara Moore (2132120)" userId="8418a2a2-12f9-4b0c-bd99-52690d1e2ee0" providerId="ADAL" clId="{D1D7062F-E1BD-42BE-BDE9-32DC44C1270C}" dt="2026-10-22T12:02:48.019" v="2333" actId="26606"/>
          <ac:spMkLst>
            <pc:docMk/>
            <pc:sldMk cId="1943405316" sldId="261"/>
            <ac:spMk id="42" creationId="{3ECBE1F1-D69B-4AFA-ABD5-8E41720EF6DE}"/>
          </ac:spMkLst>
        </pc:spChg>
        <pc:spChg chg="add del">
          <ac:chgData name="Ciara Moore (2132120)" userId="8418a2a2-12f9-4b0c-bd99-52690d1e2ee0" providerId="ADAL" clId="{D1D7062F-E1BD-42BE-BDE9-32DC44C1270C}" dt="2026-10-22T12:02:48.019" v="2333" actId="26606"/>
          <ac:spMkLst>
            <pc:docMk/>
            <pc:sldMk cId="1943405316" sldId="261"/>
            <ac:spMk id="43" creationId="{603A6265-E10C-4B85-9C20-E75FCAF9CC63}"/>
          </ac:spMkLst>
        </pc:spChg>
        <pc:spChg chg="add">
          <ac:chgData name="Ciara Moore (2132120)" userId="8418a2a2-12f9-4b0c-bd99-52690d1e2ee0" providerId="ADAL" clId="{D1D7062F-E1BD-42BE-BDE9-32DC44C1270C}" dt="2026-10-22T12:02:48.039" v="2334" actId="26606"/>
          <ac:spMkLst>
            <pc:docMk/>
            <pc:sldMk cId="1943405316" sldId="261"/>
            <ac:spMk id="45" creationId="{AE3A741D-C19B-960A-5803-1C5887147820}"/>
          </ac:spMkLst>
        </pc:spChg>
        <pc:spChg chg="add">
          <ac:chgData name="Ciara Moore (2132120)" userId="8418a2a2-12f9-4b0c-bd99-52690d1e2ee0" providerId="ADAL" clId="{D1D7062F-E1BD-42BE-BDE9-32DC44C1270C}" dt="2026-10-22T12:02:48.039" v="2334" actId="26606"/>
          <ac:spMkLst>
            <pc:docMk/>
            <pc:sldMk cId="1943405316" sldId="261"/>
            <ac:spMk id="46" creationId="{9C3A50E9-9119-7BC3-083B-2D84CCC78E47}"/>
          </ac:spMkLst>
        </pc:spChg>
        <pc:spChg chg="add">
          <ac:chgData name="Ciara Moore (2132120)" userId="8418a2a2-12f9-4b0c-bd99-52690d1e2ee0" providerId="ADAL" clId="{D1D7062F-E1BD-42BE-BDE9-32DC44C1270C}" dt="2026-10-22T12:02:48.039" v="2334" actId="26606"/>
          <ac:spMkLst>
            <pc:docMk/>
            <pc:sldMk cId="1943405316" sldId="261"/>
            <ac:spMk id="47" creationId="{DC39DE25-0E4E-0AA7-0932-1D78C2372786}"/>
          </ac:spMkLst>
        </pc:spChg>
        <pc:spChg chg="add">
          <ac:chgData name="Ciara Moore (2132120)" userId="8418a2a2-12f9-4b0c-bd99-52690d1e2ee0" providerId="ADAL" clId="{D1D7062F-E1BD-42BE-BDE9-32DC44C1270C}" dt="2026-10-22T12:02:48.039" v="2334" actId="26606"/>
          <ac:spMkLst>
            <pc:docMk/>
            <pc:sldMk cId="1943405316" sldId="261"/>
            <ac:spMk id="48" creationId="{8D6EA299-0840-6DEA-E670-C49AEBC87E89}"/>
          </ac:spMkLst>
        </pc:spChg>
        <pc:picChg chg="add del">
          <ac:chgData name="Ciara Moore (2132120)" userId="8418a2a2-12f9-4b0c-bd99-52690d1e2ee0" providerId="ADAL" clId="{D1D7062F-E1BD-42BE-BDE9-32DC44C1270C}" dt="2026-10-22T11:57:09.148" v="1922" actId="26606"/>
          <ac:picMkLst>
            <pc:docMk/>
            <pc:sldMk cId="1943405316" sldId="261"/>
            <ac:picMk id="5" creationId="{FCBDFF6A-5FFA-54B0-2330-0BF5935AFC01}"/>
          </ac:picMkLst>
        </pc:picChg>
        <pc:picChg chg="add mod ord">
          <ac:chgData name="Ciara Moore (2132120)" userId="8418a2a2-12f9-4b0c-bd99-52690d1e2ee0" providerId="ADAL" clId="{D1D7062F-E1BD-42BE-BDE9-32DC44C1270C}" dt="2026-10-22T12:02:48.039" v="2334" actId="26606"/>
          <ac:picMkLst>
            <pc:docMk/>
            <pc:sldMk cId="1943405316" sldId="261"/>
            <ac:picMk id="14" creationId="{45C0BABA-2BE5-838D-F9BF-B0C232C9F914}"/>
          </ac:picMkLst>
        </pc:picChg>
      </pc:sldChg>
      <pc:sldChg chg="addSp delSp modSp mod setBg">
        <pc:chgData name="Ciara Moore (2132120)" userId="8418a2a2-12f9-4b0c-bd99-52690d1e2ee0" providerId="ADAL" clId="{D1D7062F-E1BD-42BE-BDE9-32DC44C1270C}" dt="2026-10-22T12:17:54.888" v="3667" actId="113"/>
        <pc:sldMkLst>
          <pc:docMk/>
          <pc:sldMk cId="90283233" sldId="262"/>
        </pc:sldMkLst>
        <pc:spChg chg="mod">
          <ac:chgData name="Ciara Moore (2132120)" userId="8418a2a2-12f9-4b0c-bd99-52690d1e2ee0" providerId="ADAL" clId="{D1D7062F-E1BD-42BE-BDE9-32DC44C1270C}" dt="2026-10-22T12:10:26.009" v="2936" actId="26606"/>
          <ac:spMkLst>
            <pc:docMk/>
            <pc:sldMk cId="90283233" sldId="262"/>
            <ac:spMk id="2" creationId="{D24EC722-0D9C-AB2D-6FF3-45D4B4B10A6D}"/>
          </ac:spMkLst>
        </pc:spChg>
        <pc:spChg chg="del">
          <ac:chgData name="Ciara Moore (2132120)" userId="8418a2a2-12f9-4b0c-bd99-52690d1e2ee0" providerId="ADAL" clId="{D1D7062F-E1BD-42BE-BDE9-32DC44C1270C}" dt="2026-10-22T12:09:18.544" v="2913" actId="26606"/>
          <ac:spMkLst>
            <pc:docMk/>
            <pc:sldMk cId="90283233" sldId="262"/>
            <ac:spMk id="3" creationId="{3BA876C8-81FC-9A40-566B-99076D5AF978}"/>
          </ac:spMkLst>
        </pc:spChg>
        <pc:spChg chg="add mod">
          <ac:chgData name="Ciara Moore (2132120)" userId="8418a2a2-12f9-4b0c-bd99-52690d1e2ee0" providerId="ADAL" clId="{D1D7062F-E1BD-42BE-BDE9-32DC44C1270C}" dt="2026-10-22T12:17:54.888" v="3667" actId="113"/>
          <ac:spMkLst>
            <pc:docMk/>
            <pc:sldMk cId="90283233" sldId="262"/>
            <ac:spMk id="4" creationId="{E694689D-7991-7C4B-0C20-6D67E3030130}"/>
          </ac:spMkLst>
        </pc:spChg>
        <pc:spChg chg="add del">
          <ac:chgData name="Ciara Moore (2132120)" userId="8418a2a2-12f9-4b0c-bd99-52690d1e2ee0" providerId="ADAL" clId="{D1D7062F-E1BD-42BE-BDE9-32DC44C1270C}" dt="2026-10-22T12:10:26.009" v="2936" actId="26606"/>
          <ac:spMkLst>
            <pc:docMk/>
            <pc:sldMk cId="90283233" sldId="262"/>
            <ac:spMk id="10" creationId="{A3363022-C969-41E9-8EB2-E4C94908C1FA}"/>
          </ac:spMkLst>
        </pc:spChg>
        <pc:spChg chg="add del">
          <ac:chgData name="Ciara Moore (2132120)" userId="8418a2a2-12f9-4b0c-bd99-52690d1e2ee0" providerId="ADAL" clId="{D1D7062F-E1BD-42BE-BDE9-32DC44C1270C}" dt="2026-10-22T12:10:26.009" v="2936" actId="26606"/>
          <ac:spMkLst>
            <pc:docMk/>
            <pc:sldMk cId="90283233" sldId="262"/>
            <ac:spMk id="12" creationId="{8D1AD6B3-BE88-4CEB-BA17-790657CC4729}"/>
          </ac:spMkLst>
        </pc:spChg>
        <pc:spChg chg="add">
          <ac:chgData name="Ciara Moore (2132120)" userId="8418a2a2-12f9-4b0c-bd99-52690d1e2ee0" providerId="ADAL" clId="{D1D7062F-E1BD-42BE-BDE9-32DC44C1270C}" dt="2026-10-22T12:10:26.009" v="2936" actId="26606"/>
          <ac:spMkLst>
            <pc:docMk/>
            <pc:sldMk cId="90283233" sldId="262"/>
            <ac:spMk id="22" creationId="{B6FACB3C-9069-4791-BC5C-0DB7CD19B853}"/>
          </ac:spMkLst>
        </pc:spChg>
        <pc:spChg chg="add">
          <ac:chgData name="Ciara Moore (2132120)" userId="8418a2a2-12f9-4b0c-bd99-52690d1e2ee0" providerId="ADAL" clId="{D1D7062F-E1BD-42BE-BDE9-32DC44C1270C}" dt="2026-10-22T12:10:26.009" v="2936" actId="26606"/>
          <ac:spMkLst>
            <pc:docMk/>
            <pc:sldMk cId="90283233" sldId="262"/>
            <ac:spMk id="24" creationId="{71F2038E-D777-4B76-81DD-DD13EE91B9DD}"/>
          </ac:spMkLst>
        </pc:spChg>
        <pc:grpChg chg="add del">
          <ac:chgData name="Ciara Moore (2132120)" userId="8418a2a2-12f9-4b0c-bd99-52690d1e2ee0" providerId="ADAL" clId="{D1D7062F-E1BD-42BE-BDE9-32DC44C1270C}" dt="2026-10-22T12:10:26.009" v="2936" actId="26606"/>
          <ac:grpSpMkLst>
            <pc:docMk/>
            <pc:sldMk cId="90283233" sldId="262"/>
            <ac:grpSpMk id="14" creationId="{89D1390B-7E13-4B4F-9CB2-391063412E54}"/>
          </ac:grpSpMkLst>
        </pc:grpChg>
        <pc:grpChg chg="add">
          <ac:chgData name="Ciara Moore (2132120)" userId="8418a2a2-12f9-4b0c-bd99-52690d1e2ee0" providerId="ADAL" clId="{D1D7062F-E1BD-42BE-BDE9-32DC44C1270C}" dt="2026-10-22T12:10:26.009" v="2936" actId="26606"/>
          <ac:grpSpMkLst>
            <pc:docMk/>
            <pc:sldMk cId="90283233" sldId="262"/>
            <ac:grpSpMk id="26" creationId="{DD354807-230F-4402-B1B9-F733A8F1F190}"/>
          </ac:grpSpMkLst>
        </pc:grpChg>
        <pc:picChg chg="add mod ord">
          <ac:chgData name="Ciara Moore (2132120)" userId="8418a2a2-12f9-4b0c-bd99-52690d1e2ee0" providerId="ADAL" clId="{D1D7062F-E1BD-42BE-BDE9-32DC44C1270C}" dt="2026-10-22T12:10:26.009" v="2936" actId="26606"/>
          <ac:picMkLst>
            <pc:docMk/>
            <pc:sldMk cId="90283233" sldId="262"/>
            <ac:picMk id="7" creationId="{8917CDFD-2F8C-A450-5E33-A32E1E7AE3B1}"/>
          </ac:picMkLst>
        </pc:picChg>
      </pc:sldChg>
      <pc:sldChg chg="addSp delSp modSp mod setBg">
        <pc:chgData name="Ciara Moore (2132120)" userId="8418a2a2-12f9-4b0c-bd99-52690d1e2ee0" providerId="ADAL" clId="{D1D7062F-E1BD-42BE-BDE9-32DC44C1270C}" dt="2026-10-23T15:24:25.060" v="4521" actId="20577"/>
        <pc:sldMkLst>
          <pc:docMk/>
          <pc:sldMk cId="1327675705" sldId="263"/>
        </pc:sldMkLst>
        <pc:spChg chg="mod">
          <ac:chgData name="Ciara Moore (2132120)" userId="8418a2a2-12f9-4b0c-bd99-52690d1e2ee0" providerId="ADAL" clId="{D1D7062F-E1BD-42BE-BDE9-32DC44C1270C}" dt="2026-10-22T14:48:32.003" v="3796" actId="26606"/>
          <ac:spMkLst>
            <pc:docMk/>
            <pc:sldMk cId="1327675705" sldId="263"/>
            <ac:spMk id="2" creationId="{D1539A8A-A54F-A969-9C61-897CA31C51A9}"/>
          </ac:spMkLst>
        </pc:spChg>
        <pc:spChg chg="mod ord">
          <ac:chgData name="Ciara Moore (2132120)" userId="8418a2a2-12f9-4b0c-bd99-52690d1e2ee0" providerId="ADAL" clId="{D1D7062F-E1BD-42BE-BDE9-32DC44C1270C}" dt="2026-10-23T15:24:25.060" v="4521" actId="20577"/>
          <ac:spMkLst>
            <pc:docMk/>
            <pc:sldMk cId="1327675705" sldId="263"/>
            <ac:spMk id="3" creationId="{12FD69FC-618A-4E12-83EA-9FE7898D517F}"/>
          </ac:spMkLst>
        </pc:spChg>
        <pc:spChg chg="add del">
          <ac:chgData name="Ciara Moore (2132120)" userId="8418a2a2-12f9-4b0c-bd99-52690d1e2ee0" providerId="ADAL" clId="{D1D7062F-E1BD-42BE-BDE9-32DC44C1270C}" dt="2026-10-22T12:21:42.001" v="3749" actId="26606"/>
          <ac:spMkLst>
            <pc:docMk/>
            <pc:sldMk cId="1327675705" sldId="263"/>
            <ac:spMk id="10" creationId="{45D37F4E-DDB4-456B-97E0-9937730A039F}"/>
          </ac:spMkLst>
        </pc:spChg>
        <pc:spChg chg="add del">
          <ac:chgData name="Ciara Moore (2132120)" userId="8418a2a2-12f9-4b0c-bd99-52690d1e2ee0" providerId="ADAL" clId="{D1D7062F-E1BD-42BE-BDE9-32DC44C1270C}" dt="2026-10-22T12:21:42.001" v="3749" actId="26606"/>
          <ac:spMkLst>
            <pc:docMk/>
            <pc:sldMk cId="1327675705" sldId="263"/>
            <ac:spMk id="12" creationId="{B2DD41CD-8F47-4F56-AD12-4E2FF7696987}"/>
          </ac:spMkLst>
        </pc:spChg>
        <pc:spChg chg="add del">
          <ac:chgData name="Ciara Moore (2132120)" userId="8418a2a2-12f9-4b0c-bd99-52690d1e2ee0" providerId="ADAL" clId="{D1D7062F-E1BD-42BE-BDE9-32DC44C1270C}" dt="2026-10-22T14:48:32.003" v="3796" actId="26606"/>
          <ac:spMkLst>
            <pc:docMk/>
            <pc:sldMk cId="1327675705" sldId="263"/>
            <ac:spMk id="14" creationId="{7B831B6F-405A-4B47-B9BB-5CA88F285844}"/>
          </ac:spMkLst>
        </pc:spChg>
        <pc:spChg chg="add del">
          <ac:chgData name="Ciara Moore (2132120)" userId="8418a2a2-12f9-4b0c-bd99-52690d1e2ee0" providerId="ADAL" clId="{D1D7062F-E1BD-42BE-BDE9-32DC44C1270C}" dt="2026-10-22T14:48:32.003" v="3796" actId="26606"/>
          <ac:spMkLst>
            <pc:docMk/>
            <pc:sldMk cId="1327675705" sldId="263"/>
            <ac:spMk id="15" creationId="{953EE71A-6488-4203-A7C4-77102FD0DCCA}"/>
          </ac:spMkLst>
        </pc:spChg>
        <pc:picChg chg="add mod">
          <ac:chgData name="Ciara Moore (2132120)" userId="8418a2a2-12f9-4b0c-bd99-52690d1e2ee0" providerId="ADAL" clId="{D1D7062F-E1BD-42BE-BDE9-32DC44C1270C}" dt="2026-10-22T14:48:32.003" v="3796" actId="26606"/>
          <ac:picMkLst>
            <pc:docMk/>
            <pc:sldMk cId="1327675705" sldId="263"/>
            <ac:picMk id="5" creationId="{52A0C262-4E1D-75E4-E94C-7D80BF327674}"/>
          </ac:picMkLst>
        </pc:picChg>
      </pc:sldChg>
      <pc:sldChg chg="addSp delSp modSp mod setBg">
        <pc:chgData name="Ciara Moore (2132120)" userId="8418a2a2-12f9-4b0c-bd99-52690d1e2ee0" providerId="ADAL" clId="{D1D7062F-E1BD-42BE-BDE9-32DC44C1270C}" dt="2026-10-23T15:29:24.064" v="5061" actId="313"/>
        <pc:sldMkLst>
          <pc:docMk/>
          <pc:sldMk cId="3787783179" sldId="264"/>
        </pc:sldMkLst>
        <pc:spChg chg="mod ord">
          <ac:chgData name="Ciara Moore (2132120)" userId="8418a2a2-12f9-4b0c-bd99-52690d1e2ee0" providerId="ADAL" clId="{D1D7062F-E1BD-42BE-BDE9-32DC44C1270C}" dt="2026-10-23T15:25:07.394" v="4525" actId="26606"/>
          <ac:spMkLst>
            <pc:docMk/>
            <pc:sldMk cId="3787783179" sldId="264"/>
            <ac:spMk id="2" creationId="{A2D29F19-962F-4420-EA6B-46860B47E29F}"/>
          </ac:spMkLst>
        </pc:spChg>
        <pc:spChg chg="add del">
          <ac:chgData name="Ciara Moore (2132120)" userId="8418a2a2-12f9-4b0c-bd99-52690d1e2ee0" providerId="ADAL" clId="{D1D7062F-E1BD-42BE-BDE9-32DC44C1270C}" dt="2026-10-23T15:24:34.875" v="4522" actId="22"/>
          <ac:spMkLst>
            <pc:docMk/>
            <pc:sldMk cId="3787783179" sldId="264"/>
            <ac:spMk id="3" creationId="{1B4DC594-6B8D-2EBD-37A3-086EAB2C1FFD}"/>
          </ac:spMkLst>
        </pc:spChg>
        <pc:spChg chg="add del">
          <ac:chgData name="Ciara Moore (2132120)" userId="8418a2a2-12f9-4b0c-bd99-52690d1e2ee0" providerId="ADAL" clId="{D1D7062F-E1BD-42BE-BDE9-32DC44C1270C}" dt="2026-10-23T15:25:07.376" v="4524" actId="26606"/>
          <ac:spMkLst>
            <pc:docMk/>
            <pc:sldMk cId="3787783179" sldId="264"/>
            <ac:spMk id="10" creationId="{72E9A619-CDD9-F476-5B15-DA0C7CDBC66F}"/>
          </ac:spMkLst>
        </pc:spChg>
        <pc:spChg chg="add del">
          <ac:chgData name="Ciara Moore (2132120)" userId="8418a2a2-12f9-4b0c-bd99-52690d1e2ee0" providerId="ADAL" clId="{D1D7062F-E1BD-42BE-BDE9-32DC44C1270C}" dt="2026-10-23T15:25:07.376" v="4524" actId="26606"/>
          <ac:spMkLst>
            <pc:docMk/>
            <pc:sldMk cId="3787783179" sldId="264"/>
            <ac:spMk id="13" creationId="{C0763A76-9F1C-4FC5-82B7-DD475DA461B2}"/>
          </ac:spMkLst>
        </pc:spChg>
        <pc:spChg chg="add del">
          <ac:chgData name="Ciara Moore (2132120)" userId="8418a2a2-12f9-4b0c-bd99-52690d1e2ee0" providerId="ADAL" clId="{D1D7062F-E1BD-42BE-BDE9-32DC44C1270C}" dt="2026-10-23T15:25:07.376" v="4524" actId="26606"/>
          <ac:spMkLst>
            <pc:docMk/>
            <pc:sldMk cId="3787783179" sldId="264"/>
            <ac:spMk id="15" creationId="{E81BF4F6-F2CF-4984-9D14-D6966D92F99F}"/>
          </ac:spMkLst>
        </pc:spChg>
        <pc:spChg chg="add">
          <ac:chgData name="Ciara Moore (2132120)" userId="8418a2a2-12f9-4b0c-bd99-52690d1e2ee0" providerId="ADAL" clId="{D1D7062F-E1BD-42BE-BDE9-32DC44C1270C}" dt="2026-10-23T15:25:07.394" v="4525" actId="26606"/>
          <ac:spMkLst>
            <pc:docMk/>
            <pc:sldMk cId="3787783179" sldId="264"/>
            <ac:spMk id="17" creationId="{04812C46-200A-4DEB-A05E-3ED6C68C2387}"/>
          </ac:spMkLst>
        </pc:spChg>
        <pc:spChg chg="add">
          <ac:chgData name="Ciara Moore (2132120)" userId="8418a2a2-12f9-4b0c-bd99-52690d1e2ee0" providerId="ADAL" clId="{D1D7062F-E1BD-42BE-BDE9-32DC44C1270C}" dt="2026-10-23T15:25:07.394" v="4525" actId="26606"/>
          <ac:spMkLst>
            <pc:docMk/>
            <pc:sldMk cId="3787783179" sldId="264"/>
            <ac:spMk id="18" creationId="{D1EA859B-E555-4109-94F3-6700E046E008}"/>
          </ac:spMkLst>
        </pc:spChg>
        <pc:spChg chg="add mod">
          <ac:chgData name="Ciara Moore (2132120)" userId="8418a2a2-12f9-4b0c-bd99-52690d1e2ee0" providerId="ADAL" clId="{D1D7062F-E1BD-42BE-BDE9-32DC44C1270C}" dt="2026-10-23T15:29:24.064" v="5061" actId="313"/>
          <ac:spMkLst>
            <pc:docMk/>
            <pc:sldMk cId="3787783179" sldId="264"/>
            <ac:spMk id="19" creationId="{39840604-6D3C-3D50-853E-B1A916F94ECE}"/>
          </ac:spMkLst>
        </pc:spChg>
        <pc:picChg chg="add del mod ord">
          <ac:chgData name="Ciara Moore (2132120)" userId="8418a2a2-12f9-4b0c-bd99-52690d1e2ee0" providerId="ADAL" clId="{D1D7062F-E1BD-42BE-BDE9-32DC44C1270C}" dt="2026-10-23T15:24:24.722" v="4520" actId="34307"/>
          <ac:picMkLst>
            <pc:docMk/>
            <pc:sldMk cId="3787783179" sldId="264"/>
            <ac:picMk id="4" creationId="{FB58E324-634C-90AE-6C91-CD102E0445DE}"/>
          </ac:picMkLst>
        </pc:picChg>
        <pc:picChg chg="add mod ord">
          <ac:chgData name="Ciara Moore (2132120)" userId="8418a2a2-12f9-4b0c-bd99-52690d1e2ee0" providerId="ADAL" clId="{D1D7062F-E1BD-42BE-BDE9-32DC44C1270C}" dt="2026-10-23T15:25:07.394" v="4525" actId="26606"/>
          <ac:picMkLst>
            <pc:docMk/>
            <pc:sldMk cId="3787783179" sldId="264"/>
            <ac:picMk id="6" creationId="{1011CDCB-C778-5F54-AEA7-047184BBDB33}"/>
          </ac:picMkLst>
        </pc:picChg>
      </pc:sldChg>
      <pc:sldChg chg="addSp delSp modSp mod modClrScheme chgLayout">
        <pc:chgData name="Ciara Moore (2132120)" userId="8418a2a2-12f9-4b0c-bd99-52690d1e2ee0" providerId="ADAL" clId="{D1D7062F-E1BD-42BE-BDE9-32DC44C1270C}" dt="2026-10-23T15:36:31.118" v="5760" actId="1076"/>
        <pc:sldMkLst>
          <pc:docMk/>
          <pc:sldMk cId="1729806110" sldId="265"/>
        </pc:sldMkLst>
        <pc:spChg chg="mod ord">
          <ac:chgData name="Ciara Moore (2132120)" userId="8418a2a2-12f9-4b0c-bd99-52690d1e2ee0" providerId="ADAL" clId="{D1D7062F-E1BD-42BE-BDE9-32DC44C1270C}" dt="2026-10-23T15:30:16.237" v="5124" actId="700"/>
          <ac:spMkLst>
            <pc:docMk/>
            <pc:sldMk cId="1729806110" sldId="265"/>
            <ac:spMk id="2" creationId="{433EAA28-E374-7FE8-4085-0B422AC43C47}"/>
          </ac:spMkLst>
        </pc:spChg>
        <pc:spChg chg="del mod ord">
          <ac:chgData name="Ciara Moore (2132120)" userId="8418a2a2-12f9-4b0c-bd99-52690d1e2ee0" providerId="ADAL" clId="{D1D7062F-E1BD-42BE-BDE9-32DC44C1270C}" dt="2026-10-23T15:30:16.237" v="5124" actId="700"/>
          <ac:spMkLst>
            <pc:docMk/>
            <pc:sldMk cId="1729806110" sldId="265"/>
            <ac:spMk id="3" creationId="{AD5A1E89-AE3C-AF3A-0215-3C7A34BAEF1B}"/>
          </ac:spMkLst>
        </pc:spChg>
        <pc:spChg chg="add mod ord">
          <ac:chgData name="Ciara Moore (2132120)" userId="8418a2a2-12f9-4b0c-bd99-52690d1e2ee0" providerId="ADAL" clId="{D1D7062F-E1BD-42BE-BDE9-32DC44C1270C}" dt="2026-10-23T15:34:26.777" v="5720" actId="27636"/>
          <ac:spMkLst>
            <pc:docMk/>
            <pc:sldMk cId="1729806110" sldId="265"/>
            <ac:spMk id="4" creationId="{CAA8CD54-B1DB-784B-0E77-4C76CA570496}"/>
          </ac:spMkLst>
        </pc:spChg>
        <pc:spChg chg="add mod ord">
          <ac:chgData name="Ciara Moore (2132120)" userId="8418a2a2-12f9-4b0c-bd99-52690d1e2ee0" providerId="ADAL" clId="{D1D7062F-E1BD-42BE-BDE9-32DC44C1270C}" dt="2026-10-23T15:34:50.954" v="5758" actId="313"/>
          <ac:spMkLst>
            <pc:docMk/>
            <pc:sldMk cId="1729806110" sldId="265"/>
            <ac:spMk id="5" creationId="{E23B7B21-4BCE-7F72-05CD-6937473DA02D}"/>
          </ac:spMkLst>
        </pc:spChg>
        <pc:picChg chg="add mod">
          <ac:chgData name="Ciara Moore (2132120)" userId="8418a2a2-12f9-4b0c-bd99-52690d1e2ee0" providerId="ADAL" clId="{D1D7062F-E1BD-42BE-BDE9-32DC44C1270C}" dt="2026-10-23T15:36:31.118" v="5760" actId="1076"/>
          <ac:picMkLst>
            <pc:docMk/>
            <pc:sldMk cId="1729806110" sldId="265"/>
            <ac:picMk id="7" creationId="{0F98EC7B-9C41-6BAE-8B2F-32613D1DB14C}"/>
          </ac:picMkLst>
        </pc:picChg>
      </pc:sldChg>
      <pc:sldChg chg="addSp delSp modSp mod setBg">
        <pc:chgData name="Ciara Moore (2132120)" userId="8418a2a2-12f9-4b0c-bd99-52690d1e2ee0" providerId="ADAL" clId="{D1D7062F-E1BD-42BE-BDE9-32DC44C1270C}" dt="2026-10-23T15:43:13.725" v="6312" actId="33524"/>
        <pc:sldMkLst>
          <pc:docMk/>
          <pc:sldMk cId="1111575064" sldId="266"/>
        </pc:sldMkLst>
        <pc:spChg chg="mod">
          <ac:chgData name="Ciara Moore (2132120)" userId="8418a2a2-12f9-4b0c-bd99-52690d1e2ee0" providerId="ADAL" clId="{D1D7062F-E1BD-42BE-BDE9-32DC44C1270C}" dt="2026-10-23T15:42:37.590" v="6309" actId="26606"/>
          <ac:spMkLst>
            <pc:docMk/>
            <pc:sldMk cId="1111575064" sldId="266"/>
            <ac:spMk id="2" creationId="{DE7DD873-4A31-6446-60DA-6FD816E329A6}"/>
          </ac:spMkLst>
        </pc:spChg>
        <pc:spChg chg="del mod">
          <ac:chgData name="Ciara Moore (2132120)" userId="8418a2a2-12f9-4b0c-bd99-52690d1e2ee0" providerId="ADAL" clId="{D1D7062F-E1BD-42BE-BDE9-32DC44C1270C}" dt="2026-10-23T15:42:37.590" v="6309" actId="26606"/>
          <ac:spMkLst>
            <pc:docMk/>
            <pc:sldMk cId="1111575064" sldId="266"/>
            <ac:spMk id="3" creationId="{C2CFE412-B6C6-C32A-2F97-9E0607311810}"/>
          </ac:spMkLst>
        </pc:spChg>
        <pc:spChg chg="add">
          <ac:chgData name="Ciara Moore (2132120)" userId="8418a2a2-12f9-4b0c-bd99-52690d1e2ee0" providerId="ADAL" clId="{D1D7062F-E1BD-42BE-BDE9-32DC44C1270C}" dt="2026-10-23T15:42:37.590" v="6309" actId="26606"/>
          <ac:spMkLst>
            <pc:docMk/>
            <pc:sldMk cId="1111575064" sldId="266"/>
            <ac:spMk id="10" creationId="{D1D34770-47A8-402C-AF23-2B653F2D88C1}"/>
          </ac:spMkLst>
        </pc:spChg>
        <pc:graphicFrameChg chg="add mod">
          <ac:chgData name="Ciara Moore (2132120)" userId="8418a2a2-12f9-4b0c-bd99-52690d1e2ee0" providerId="ADAL" clId="{D1D7062F-E1BD-42BE-BDE9-32DC44C1270C}" dt="2026-10-23T15:43:13.725" v="6312" actId="33524"/>
          <ac:graphicFrameMkLst>
            <pc:docMk/>
            <pc:sldMk cId="1111575064" sldId="266"/>
            <ac:graphicFrameMk id="5" creationId="{4B00F2DD-F533-31E2-7578-DDFD71F89B25}"/>
          </ac:graphicFrameMkLst>
        </pc:graphicFrameChg>
        <pc:picChg chg="add">
          <ac:chgData name="Ciara Moore (2132120)" userId="8418a2a2-12f9-4b0c-bd99-52690d1e2ee0" providerId="ADAL" clId="{D1D7062F-E1BD-42BE-BDE9-32DC44C1270C}" dt="2026-10-23T15:42:37.590" v="6309" actId="26606"/>
          <ac:picMkLst>
            <pc:docMk/>
            <pc:sldMk cId="1111575064" sldId="266"/>
            <ac:picMk id="6" creationId="{9B2F87EA-CD9E-57AF-61EB-802816A72916}"/>
          </ac:picMkLst>
        </pc:picChg>
      </pc:sldChg>
      <pc:sldChg chg="addSp delSp modSp mod setBg">
        <pc:chgData name="Ciara Moore (2132120)" userId="8418a2a2-12f9-4b0c-bd99-52690d1e2ee0" providerId="ADAL" clId="{D1D7062F-E1BD-42BE-BDE9-32DC44C1270C}" dt="2026-10-23T18:06:15.854" v="7936" actId="26606"/>
        <pc:sldMkLst>
          <pc:docMk/>
          <pc:sldMk cId="215025765" sldId="267"/>
        </pc:sldMkLst>
        <pc:spChg chg="mod">
          <ac:chgData name="Ciara Moore (2132120)" userId="8418a2a2-12f9-4b0c-bd99-52690d1e2ee0" providerId="ADAL" clId="{D1D7062F-E1BD-42BE-BDE9-32DC44C1270C}" dt="2026-10-23T18:06:15.854" v="7936" actId="26606"/>
          <ac:spMkLst>
            <pc:docMk/>
            <pc:sldMk cId="215025765" sldId="267"/>
            <ac:spMk id="2" creationId="{D2658BA0-E749-6BE7-ECF4-E7F309162FB0}"/>
          </ac:spMkLst>
        </pc:spChg>
        <pc:spChg chg="del mod">
          <ac:chgData name="Ciara Moore (2132120)" userId="8418a2a2-12f9-4b0c-bd99-52690d1e2ee0" providerId="ADAL" clId="{D1D7062F-E1BD-42BE-BDE9-32DC44C1270C}" dt="2026-10-23T18:06:15.854" v="7936" actId="26606"/>
          <ac:spMkLst>
            <pc:docMk/>
            <pc:sldMk cId="215025765" sldId="267"/>
            <ac:spMk id="3" creationId="{5E126402-D575-5866-E7A4-F7B2D751CF5E}"/>
          </ac:spMkLst>
        </pc:spChg>
        <pc:spChg chg="add">
          <ac:chgData name="Ciara Moore (2132120)" userId="8418a2a2-12f9-4b0c-bd99-52690d1e2ee0" providerId="ADAL" clId="{D1D7062F-E1BD-42BE-BDE9-32DC44C1270C}" dt="2026-10-23T18:06:15.854" v="7936" actId="26606"/>
          <ac:spMkLst>
            <pc:docMk/>
            <pc:sldMk cId="215025765" sldId="267"/>
            <ac:spMk id="9" creationId="{BACC6370-2D7E-4714-9D71-7542949D7D5D}"/>
          </ac:spMkLst>
        </pc:spChg>
        <pc:spChg chg="add">
          <ac:chgData name="Ciara Moore (2132120)" userId="8418a2a2-12f9-4b0c-bd99-52690d1e2ee0" providerId="ADAL" clId="{D1D7062F-E1BD-42BE-BDE9-32DC44C1270C}" dt="2026-10-23T18:06:15.854" v="7936" actId="26606"/>
          <ac:spMkLst>
            <pc:docMk/>
            <pc:sldMk cId="215025765" sldId="267"/>
            <ac:spMk id="11" creationId="{256B2C21-A230-48C0-8DF1-C46611373C44}"/>
          </ac:spMkLst>
        </pc:spChg>
        <pc:spChg chg="add">
          <ac:chgData name="Ciara Moore (2132120)" userId="8418a2a2-12f9-4b0c-bd99-52690d1e2ee0" providerId="ADAL" clId="{D1D7062F-E1BD-42BE-BDE9-32DC44C1270C}" dt="2026-10-23T18:06:15.854" v="7936" actId="26606"/>
          <ac:spMkLst>
            <pc:docMk/>
            <pc:sldMk cId="215025765" sldId="267"/>
            <ac:spMk id="13" creationId="{3847E18C-932D-4C95-AABA-FEC7C9499AD7}"/>
          </ac:spMkLst>
        </pc:spChg>
        <pc:spChg chg="add">
          <ac:chgData name="Ciara Moore (2132120)" userId="8418a2a2-12f9-4b0c-bd99-52690d1e2ee0" providerId="ADAL" clId="{D1D7062F-E1BD-42BE-BDE9-32DC44C1270C}" dt="2026-10-23T18:06:15.854" v="7936" actId="26606"/>
          <ac:spMkLst>
            <pc:docMk/>
            <pc:sldMk cId="215025765" sldId="267"/>
            <ac:spMk id="15" creationId="{3150CB11-0C61-439E-910F-5787759E72A0}"/>
          </ac:spMkLst>
        </pc:spChg>
        <pc:spChg chg="add">
          <ac:chgData name="Ciara Moore (2132120)" userId="8418a2a2-12f9-4b0c-bd99-52690d1e2ee0" providerId="ADAL" clId="{D1D7062F-E1BD-42BE-BDE9-32DC44C1270C}" dt="2026-10-23T18:06:15.854" v="7936" actId="26606"/>
          <ac:spMkLst>
            <pc:docMk/>
            <pc:sldMk cId="215025765" sldId="267"/>
            <ac:spMk id="17" creationId="{43F8A58B-5155-44CE-A5FF-7647B47D0A7A}"/>
          </ac:spMkLst>
        </pc:spChg>
        <pc:spChg chg="add">
          <ac:chgData name="Ciara Moore (2132120)" userId="8418a2a2-12f9-4b0c-bd99-52690d1e2ee0" providerId="ADAL" clId="{D1D7062F-E1BD-42BE-BDE9-32DC44C1270C}" dt="2026-10-23T18:06:15.854" v="7936" actId="26606"/>
          <ac:spMkLst>
            <pc:docMk/>
            <pc:sldMk cId="215025765" sldId="267"/>
            <ac:spMk id="19" creationId="{443F2ACA-E6D6-4028-82DD-F03C262D5DE6}"/>
          </ac:spMkLst>
        </pc:spChg>
        <pc:graphicFrameChg chg="add">
          <ac:chgData name="Ciara Moore (2132120)" userId="8418a2a2-12f9-4b0c-bd99-52690d1e2ee0" providerId="ADAL" clId="{D1D7062F-E1BD-42BE-BDE9-32DC44C1270C}" dt="2026-10-23T18:06:15.854" v="7936" actId="26606"/>
          <ac:graphicFrameMkLst>
            <pc:docMk/>
            <pc:sldMk cId="215025765" sldId="267"/>
            <ac:graphicFrameMk id="5" creationId="{20651BB9-60F9-9524-41E8-49D412A111BE}"/>
          </ac:graphicFrameMkLst>
        </pc:graphicFrameChg>
      </pc:sldChg>
      <pc:sldChg chg="addSp modSp mod setBg">
        <pc:chgData name="Ciara Moore (2132120)" userId="8418a2a2-12f9-4b0c-bd99-52690d1e2ee0" providerId="ADAL" clId="{D1D7062F-E1BD-42BE-BDE9-32DC44C1270C}" dt="2026-10-23T18:45:31.074" v="10799" actId="5793"/>
        <pc:sldMkLst>
          <pc:docMk/>
          <pc:sldMk cId="2964567721" sldId="268"/>
        </pc:sldMkLst>
        <pc:spChg chg="mod">
          <ac:chgData name="Ciara Moore (2132120)" userId="8418a2a2-12f9-4b0c-bd99-52690d1e2ee0" providerId="ADAL" clId="{D1D7062F-E1BD-42BE-BDE9-32DC44C1270C}" dt="2026-10-23T18:16:47.052" v="8851" actId="1076"/>
          <ac:spMkLst>
            <pc:docMk/>
            <pc:sldMk cId="2964567721" sldId="268"/>
            <ac:spMk id="2" creationId="{A8982533-2A9E-EE1F-8241-11F7B4E893B0}"/>
          </ac:spMkLst>
        </pc:spChg>
        <pc:spChg chg="mod">
          <ac:chgData name="Ciara Moore (2132120)" userId="8418a2a2-12f9-4b0c-bd99-52690d1e2ee0" providerId="ADAL" clId="{D1D7062F-E1BD-42BE-BDE9-32DC44C1270C}" dt="2026-10-23T18:45:31.074" v="10799" actId="5793"/>
          <ac:spMkLst>
            <pc:docMk/>
            <pc:sldMk cId="2964567721" sldId="268"/>
            <ac:spMk id="3" creationId="{A275958A-A8C3-9559-DDE1-8AD2A78DF575}"/>
          </ac:spMkLst>
        </pc:spChg>
        <pc:spChg chg="add">
          <ac:chgData name="Ciara Moore (2132120)" userId="8418a2a2-12f9-4b0c-bd99-52690d1e2ee0" providerId="ADAL" clId="{D1D7062F-E1BD-42BE-BDE9-32DC44C1270C}" dt="2026-10-23T18:16:27.831" v="8846" actId="26606"/>
          <ac:spMkLst>
            <pc:docMk/>
            <pc:sldMk cId="2964567721" sldId="268"/>
            <ac:spMk id="10" creationId="{D009D6D5-DAC2-4A8B-A17A-E206B9012D09}"/>
          </ac:spMkLst>
        </pc:spChg>
        <pc:picChg chg="add mod">
          <ac:chgData name="Ciara Moore (2132120)" userId="8418a2a2-12f9-4b0c-bd99-52690d1e2ee0" providerId="ADAL" clId="{D1D7062F-E1BD-42BE-BDE9-32DC44C1270C}" dt="2026-10-23T18:16:27.831" v="8846" actId="26606"/>
          <ac:picMkLst>
            <pc:docMk/>
            <pc:sldMk cId="2964567721" sldId="268"/>
            <ac:picMk id="5" creationId="{944A219D-DE01-9BBC-C31E-6A393CAF03D2}"/>
          </ac:picMkLst>
        </pc:picChg>
      </pc:sldChg>
      <pc:sldChg chg="addSp modSp mod setBg">
        <pc:chgData name="Ciara Moore (2132120)" userId="8418a2a2-12f9-4b0c-bd99-52690d1e2ee0" providerId="ADAL" clId="{D1D7062F-E1BD-42BE-BDE9-32DC44C1270C}" dt="2026-10-23T18:15:22.020" v="8842" actId="26606"/>
        <pc:sldMkLst>
          <pc:docMk/>
          <pc:sldMk cId="960986194" sldId="269"/>
        </pc:sldMkLst>
        <pc:spChg chg="mod">
          <ac:chgData name="Ciara Moore (2132120)" userId="8418a2a2-12f9-4b0c-bd99-52690d1e2ee0" providerId="ADAL" clId="{D1D7062F-E1BD-42BE-BDE9-32DC44C1270C}" dt="2026-10-23T18:15:22.020" v="8842" actId="26606"/>
          <ac:spMkLst>
            <pc:docMk/>
            <pc:sldMk cId="960986194" sldId="269"/>
            <ac:spMk id="2" creationId="{117BC16B-9908-3512-479F-BCDD59FE6C5C}"/>
          </ac:spMkLst>
        </pc:spChg>
        <pc:spChg chg="mod">
          <ac:chgData name="Ciara Moore (2132120)" userId="8418a2a2-12f9-4b0c-bd99-52690d1e2ee0" providerId="ADAL" clId="{D1D7062F-E1BD-42BE-BDE9-32DC44C1270C}" dt="2026-10-23T18:15:22.020" v="8842" actId="26606"/>
          <ac:spMkLst>
            <pc:docMk/>
            <pc:sldMk cId="960986194" sldId="269"/>
            <ac:spMk id="3" creationId="{1015D063-071A-64A8-04F8-ACFBC7758DBD}"/>
          </ac:spMkLst>
        </pc:spChg>
        <pc:spChg chg="add">
          <ac:chgData name="Ciara Moore (2132120)" userId="8418a2a2-12f9-4b0c-bd99-52690d1e2ee0" providerId="ADAL" clId="{D1D7062F-E1BD-42BE-BDE9-32DC44C1270C}" dt="2026-10-23T18:15:22.020" v="8842" actId="26606"/>
          <ac:spMkLst>
            <pc:docMk/>
            <pc:sldMk cId="960986194" sldId="269"/>
            <ac:spMk id="8" creationId="{70DFC902-7D23-471A-B557-B6B6917D7A0D}"/>
          </ac:spMkLst>
        </pc:spChg>
        <pc:spChg chg="add">
          <ac:chgData name="Ciara Moore (2132120)" userId="8418a2a2-12f9-4b0c-bd99-52690d1e2ee0" providerId="ADAL" clId="{D1D7062F-E1BD-42BE-BDE9-32DC44C1270C}" dt="2026-10-23T18:15:22.020" v="8842" actId="26606"/>
          <ac:spMkLst>
            <pc:docMk/>
            <pc:sldMk cId="960986194" sldId="269"/>
            <ac:spMk id="10" creationId="{A55D5633-D557-4DCA-982C-FF36EB7A1C00}"/>
          </ac:spMkLst>
        </pc:spChg>
        <pc:spChg chg="add">
          <ac:chgData name="Ciara Moore (2132120)" userId="8418a2a2-12f9-4b0c-bd99-52690d1e2ee0" providerId="ADAL" clId="{D1D7062F-E1BD-42BE-BDE9-32DC44C1270C}" dt="2026-10-23T18:15:22.020" v="8842" actId="26606"/>
          <ac:spMkLst>
            <pc:docMk/>
            <pc:sldMk cId="960986194" sldId="269"/>
            <ac:spMk id="12" creationId="{450D3AD2-FA80-415F-A9CE-54D884561CD7}"/>
          </ac:spMkLst>
        </pc:spChg>
      </pc:sldChg>
      <pc:sldChg chg="addSp delSp modSp mod ord setBg addAnim delAnim">
        <pc:chgData name="Ciara Moore (2132120)" userId="8418a2a2-12f9-4b0c-bd99-52690d1e2ee0" providerId="ADAL" clId="{D1D7062F-E1BD-42BE-BDE9-32DC44C1270C}" dt="2026-10-23T18:54:07.631" v="10917"/>
        <pc:sldMkLst>
          <pc:docMk/>
          <pc:sldMk cId="54283428" sldId="270"/>
        </pc:sldMkLst>
        <pc:spChg chg="mod">
          <ac:chgData name="Ciara Moore (2132120)" userId="8418a2a2-12f9-4b0c-bd99-52690d1e2ee0" providerId="ADAL" clId="{D1D7062F-E1BD-42BE-BDE9-32DC44C1270C}" dt="2026-10-23T18:46:11.940" v="10809" actId="26606"/>
          <ac:spMkLst>
            <pc:docMk/>
            <pc:sldMk cId="54283428" sldId="270"/>
            <ac:spMk id="2" creationId="{2F10C128-D31D-0757-C6B1-D74787A8ABBE}"/>
          </ac:spMkLst>
        </pc:spChg>
        <pc:spChg chg="mod">
          <ac:chgData name="Ciara Moore (2132120)" userId="8418a2a2-12f9-4b0c-bd99-52690d1e2ee0" providerId="ADAL" clId="{D1D7062F-E1BD-42BE-BDE9-32DC44C1270C}" dt="2026-10-23T18:53:56.551" v="10913" actId="114"/>
          <ac:spMkLst>
            <pc:docMk/>
            <pc:sldMk cId="54283428" sldId="270"/>
            <ac:spMk id="3" creationId="{4B44347A-B122-29D2-5F69-DEF622616E85}"/>
          </ac:spMkLst>
        </pc:spChg>
        <pc:spChg chg="add del">
          <ac:chgData name="Ciara Moore (2132120)" userId="8418a2a2-12f9-4b0c-bd99-52690d1e2ee0" providerId="ADAL" clId="{D1D7062F-E1BD-42BE-BDE9-32DC44C1270C}" dt="2026-10-22T11:56:42.208" v="1915" actId="26606"/>
          <ac:spMkLst>
            <pc:docMk/>
            <pc:sldMk cId="54283428" sldId="270"/>
            <ac:spMk id="9" creationId="{F13C74B1-5B17-4795-BED0-7140497B445A}"/>
          </ac:spMkLst>
        </pc:spChg>
        <pc:spChg chg="add del">
          <ac:chgData name="Ciara Moore (2132120)" userId="8418a2a2-12f9-4b0c-bd99-52690d1e2ee0" providerId="ADAL" clId="{D1D7062F-E1BD-42BE-BDE9-32DC44C1270C}" dt="2026-10-22T11:56:42.208" v="1915" actId="26606"/>
          <ac:spMkLst>
            <pc:docMk/>
            <pc:sldMk cId="54283428" sldId="270"/>
            <ac:spMk id="11" creationId="{D4974D33-8DC5-464E-8C6D-BE58F0669C17}"/>
          </ac:spMkLst>
        </pc:spChg>
        <pc:spChg chg="add del">
          <ac:chgData name="Ciara Moore (2132120)" userId="8418a2a2-12f9-4b0c-bd99-52690d1e2ee0" providerId="ADAL" clId="{D1D7062F-E1BD-42BE-BDE9-32DC44C1270C}" dt="2026-10-22T11:56:44.216" v="1918" actId="26606"/>
          <ac:spMkLst>
            <pc:docMk/>
            <pc:sldMk cId="54283428" sldId="270"/>
            <ac:spMk id="13" creationId="{C0763A76-9F1C-4FC5-82B7-DD475DA461B2}"/>
          </ac:spMkLst>
        </pc:spChg>
        <pc:spChg chg="add del">
          <ac:chgData name="Ciara Moore (2132120)" userId="8418a2a2-12f9-4b0c-bd99-52690d1e2ee0" providerId="ADAL" clId="{D1D7062F-E1BD-42BE-BDE9-32DC44C1270C}" dt="2026-10-22T11:56:44.216" v="1918" actId="26606"/>
          <ac:spMkLst>
            <pc:docMk/>
            <pc:sldMk cId="54283428" sldId="270"/>
            <ac:spMk id="14" creationId="{E81BF4F6-F2CF-4984-9D14-D6966D92F99F}"/>
          </ac:spMkLst>
        </pc:spChg>
        <pc:spChg chg="add del">
          <ac:chgData name="Ciara Moore (2132120)" userId="8418a2a2-12f9-4b0c-bd99-52690d1e2ee0" providerId="ADAL" clId="{D1D7062F-E1BD-42BE-BDE9-32DC44C1270C}" dt="2026-10-23T18:27:32.542" v="9512" actId="26606"/>
          <ac:spMkLst>
            <pc:docMk/>
            <pc:sldMk cId="54283428" sldId="270"/>
            <ac:spMk id="17" creationId="{F13C74B1-5B17-4795-BED0-7140497B445A}"/>
          </ac:spMkLst>
        </pc:spChg>
        <pc:spChg chg="add del">
          <ac:chgData name="Ciara Moore (2132120)" userId="8418a2a2-12f9-4b0c-bd99-52690d1e2ee0" providerId="ADAL" clId="{D1D7062F-E1BD-42BE-BDE9-32DC44C1270C}" dt="2026-10-23T18:27:32.542" v="9512" actId="26606"/>
          <ac:spMkLst>
            <pc:docMk/>
            <pc:sldMk cId="54283428" sldId="270"/>
            <ac:spMk id="18" creationId="{D4974D33-8DC5-464E-8C6D-BE58F0669C17}"/>
          </ac:spMkLst>
        </pc:spChg>
        <pc:spChg chg="add del">
          <ac:chgData name="Ciara Moore (2132120)" userId="8418a2a2-12f9-4b0c-bd99-52690d1e2ee0" providerId="ADAL" clId="{D1D7062F-E1BD-42BE-BDE9-32DC44C1270C}" dt="2026-10-23T18:45:58.921" v="10807" actId="26606"/>
          <ac:spMkLst>
            <pc:docMk/>
            <pc:sldMk cId="54283428" sldId="270"/>
            <ac:spMk id="26" creationId="{70BEB1E7-2F88-40BC-B73D-42E5B6F80BFC}"/>
          </ac:spMkLst>
        </pc:spChg>
        <pc:spChg chg="add del">
          <ac:chgData name="Ciara Moore (2132120)" userId="8418a2a2-12f9-4b0c-bd99-52690d1e2ee0" providerId="ADAL" clId="{D1D7062F-E1BD-42BE-BDE9-32DC44C1270C}" dt="2026-10-23T18:27:32.518" v="9511" actId="26606"/>
          <ac:spMkLst>
            <pc:docMk/>
            <pc:sldMk cId="54283428" sldId="270"/>
            <ac:spMk id="28" creationId="{C0763A76-9F1C-4FC5-82B7-DD475DA461B2}"/>
          </ac:spMkLst>
        </pc:spChg>
        <pc:spChg chg="add del">
          <ac:chgData name="Ciara Moore (2132120)" userId="8418a2a2-12f9-4b0c-bd99-52690d1e2ee0" providerId="ADAL" clId="{D1D7062F-E1BD-42BE-BDE9-32DC44C1270C}" dt="2026-10-23T18:27:32.518" v="9511" actId="26606"/>
          <ac:spMkLst>
            <pc:docMk/>
            <pc:sldMk cId="54283428" sldId="270"/>
            <ac:spMk id="29" creationId="{E81BF4F6-F2CF-4984-9D14-D6966D92F99F}"/>
          </ac:spMkLst>
        </pc:spChg>
        <pc:spChg chg="add del">
          <ac:chgData name="Ciara Moore (2132120)" userId="8418a2a2-12f9-4b0c-bd99-52690d1e2ee0" providerId="ADAL" clId="{D1D7062F-E1BD-42BE-BDE9-32DC44C1270C}" dt="2026-10-23T18:45:58.921" v="10807" actId="26606"/>
          <ac:spMkLst>
            <pc:docMk/>
            <pc:sldMk cId="54283428" sldId="270"/>
            <ac:spMk id="31" creationId="{4F7EBAE4-9945-4473-9E34-B2C66EA0F03D}"/>
          </ac:spMkLst>
        </pc:spChg>
        <pc:spChg chg="add del">
          <ac:chgData name="Ciara Moore (2132120)" userId="8418a2a2-12f9-4b0c-bd99-52690d1e2ee0" providerId="ADAL" clId="{D1D7062F-E1BD-42BE-BDE9-32DC44C1270C}" dt="2026-10-23T18:45:58.921" v="10807" actId="26606"/>
          <ac:spMkLst>
            <pc:docMk/>
            <pc:sldMk cId="54283428" sldId="270"/>
            <ac:spMk id="32" creationId="{A7B99495-F43F-4D80-A44F-2CB4764EB90B}"/>
          </ac:spMkLst>
        </pc:spChg>
        <pc:spChg chg="add del">
          <ac:chgData name="Ciara Moore (2132120)" userId="8418a2a2-12f9-4b0c-bd99-52690d1e2ee0" providerId="ADAL" clId="{D1D7062F-E1BD-42BE-BDE9-32DC44C1270C}" dt="2026-10-23T18:45:54.679" v="10804" actId="26606"/>
          <ac:spMkLst>
            <pc:docMk/>
            <pc:sldMk cId="54283428" sldId="270"/>
            <ac:spMk id="37" creationId="{D1D34770-47A8-402C-AF23-2B653F2D88C1}"/>
          </ac:spMkLst>
        </pc:spChg>
        <pc:spChg chg="add del">
          <ac:chgData name="Ciara Moore (2132120)" userId="8418a2a2-12f9-4b0c-bd99-52690d1e2ee0" providerId="ADAL" clId="{D1D7062F-E1BD-42BE-BDE9-32DC44C1270C}" dt="2026-10-23T18:45:58.888" v="10806" actId="26606"/>
          <ac:spMkLst>
            <pc:docMk/>
            <pc:sldMk cId="54283428" sldId="270"/>
            <ac:spMk id="39" creationId="{B2DD41CD-8F47-4F56-AD12-4E2FF7696987}"/>
          </ac:spMkLst>
        </pc:spChg>
        <pc:spChg chg="add del">
          <ac:chgData name="Ciara Moore (2132120)" userId="8418a2a2-12f9-4b0c-bd99-52690d1e2ee0" providerId="ADAL" clId="{D1D7062F-E1BD-42BE-BDE9-32DC44C1270C}" dt="2026-10-23T18:45:58.888" v="10806" actId="26606"/>
          <ac:spMkLst>
            <pc:docMk/>
            <pc:sldMk cId="54283428" sldId="270"/>
            <ac:spMk id="40" creationId="{45D37F4E-DDB4-456B-97E0-9937730A039F}"/>
          </ac:spMkLst>
        </pc:spChg>
        <pc:spChg chg="add del">
          <ac:chgData name="Ciara Moore (2132120)" userId="8418a2a2-12f9-4b0c-bd99-52690d1e2ee0" providerId="ADAL" clId="{D1D7062F-E1BD-42BE-BDE9-32DC44C1270C}" dt="2026-10-23T18:46:11.940" v="10809" actId="26606"/>
          <ac:spMkLst>
            <pc:docMk/>
            <pc:sldMk cId="54283428" sldId="270"/>
            <ac:spMk id="41" creationId="{B8B8D07F-F13E-443E-BA68-2D26672D76B9}"/>
          </ac:spMkLst>
        </pc:spChg>
        <pc:spChg chg="add del">
          <ac:chgData name="Ciara Moore (2132120)" userId="8418a2a2-12f9-4b0c-bd99-52690d1e2ee0" providerId="ADAL" clId="{D1D7062F-E1BD-42BE-BDE9-32DC44C1270C}" dt="2026-10-23T18:46:11.940" v="10809" actId="26606"/>
          <ac:spMkLst>
            <pc:docMk/>
            <pc:sldMk cId="54283428" sldId="270"/>
            <ac:spMk id="42" creationId="{12609869-9E80-471B-A487-A53288E0E791}"/>
          </ac:spMkLst>
        </pc:spChg>
        <pc:spChg chg="add del">
          <ac:chgData name="Ciara Moore (2132120)" userId="8418a2a2-12f9-4b0c-bd99-52690d1e2ee0" providerId="ADAL" clId="{D1D7062F-E1BD-42BE-BDE9-32DC44C1270C}" dt="2026-10-23T18:46:11.940" v="10809" actId="26606"/>
          <ac:spMkLst>
            <pc:docMk/>
            <pc:sldMk cId="54283428" sldId="270"/>
            <ac:spMk id="43" creationId="{2813A4FA-24A5-41ED-A534-3807D1B2F344}"/>
          </ac:spMkLst>
        </pc:spChg>
        <pc:spChg chg="add del">
          <ac:chgData name="Ciara Moore (2132120)" userId="8418a2a2-12f9-4b0c-bd99-52690d1e2ee0" providerId="ADAL" clId="{D1D7062F-E1BD-42BE-BDE9-32DC44C1270C}" dt="2026-10-23T18:46:11.940" v="10809" actId="26606"/>
          <ac:spMkLst>
            <pc:docMk/>
            <pc:sldMk cId="54283428" sldId="270"/>
            <ac:spMk id="44" creationId="{7004738A-9D34-43E8-97D2-CA0EED4F8BE0}"/>
          </ac:spMkLst>
        </pc:spChg>
        <pc:spChg chg="add del">
          <ac:chgData name="Ciara Moore (2132120)" userId="8418a2a2-12f9-4b0c-bd99-52690d1e2ee0" providerId="ADAL" clId="{D1D7062F-E1BD-42BE-BDE9-32DC44C1270C}" dt="2026-10-23T18:46:11.940" v="10809" actId="26606"/>
          <ac:spMkLst>
            <pc:docMk/>
            <pc:sldMk cId="54283428" sldId="270"/>
            <ac:spMk id="45" creationId="{C3944F27-CA70-4E84-A51A-E6BF89558979}"/>
          </ac:spMkLst>
        </pc:spChg>
        <pc:spChg chg="add">
          <ac:chgData name="Ciara Moore (2132120)" userId="8418a2a2-12f9-4b0c-bd99-52690d1e2ee0" providerId="ADAL" clId="{D1D7062F-E1BD-42BE-BDE9-32DC44C1270C}" dt="2026-10-23T18:46:11.940" v="10809" actId="26606"/>
          <ac:spMkLst>
            <pc:docMk/>
            <pc:sldMk cId="54283428" sldId="270"/>
            <ac:spMk id="50" creationId="{362810D9-2C5A-477D-949C-C191895477F3}"/>
          </ac:spMkLst>
        </pc:spChg>
        <pc:spChg chg="add">
          <ac:chgData name="Ciara Moore (2132120)" userId="8418a2a2-12f9-4b0c-bd99-52690d1e2ee0" providerId="ADAL" clId="{D1D7062F-E1BD-42BE-BDE9-32DC44C1270C}" dt="2026-10-23T18:46:11.940" v="10809" actId="26606"/>
          <ac:spMkLst>
            <pc:docMk/>
            <pc:sldMk cId="54283428" sldId="270"/>
            <ac:spMk id="52" creationId="{081E4A58-353D-44AE-B2FC-2A74E2E400F7}"/>
          </ac:spMkLst>
        </pc:spChg>
        <pc:grpChg chg="add del">
          <ac:chgData name="Ciara Moore (2132120)" userId="8418a2a2-12f9-4b0c-bd99-52690d1e2ee0" providerId="ADAL" clId="{D1D7062F-E1BD-42BE-BDE9-32DC44C1270C}" dt="2026-10-23T18:27:22.636" v="9509" actId="26606"/>
          <ac:grpSpMkLst>
            <pc:docMk/>
            <pc:sldMk cId="54283428" sldId="270"/>
            <ac:grpSpMk id="24" creationId="{1FD67D68-9B83-C338-8342-3348D8F22347}"/>
          </ac:grpSpMkLst>
        </pc:grpChg>
        <pc:picChg chg="add del">
          <ac:chgData name="Ciara Moore (2132120)" userId="8418a2a2-12f9-4b0c-bd99-52690d1e2ee0" providerId="ADAL" clId="{D1D7062F-E1BD-42BE-BDE9-32DC44C1270C}" dt="2026-10-22T11:56:42.208" v="1915" actId="26606"/>
          <ac:picMkLst>
            <pc:docMk/>
            <pc:sldMk cId="54283428" sldId="270"/>
            <ac:picMk id="5" creationId="{95A51DA1-AFAF-0C6B-7034-461E13D29E65}"/>
          </ac:picMkLst>
        </pc:picChg>
        <pc:picChg chg="add del">
          <ac:chgData name="Ciara Moore (2132120)" userId="8418a2a2-12f9-4b0c-bd99-52690d1e2ee0" providerId="ADAL" clId="{D1D7062F-E1BD-42BE-BDE9-32DC44C1270C}" dt="2026-10-22T11:56:44.216" v="1918" actId="26606"/>
          <ac:picMkLst>
            <pc:docMk/>
            <pc:sldMk cId="54283428" sldId="270"/>
            <ac:picMk id="15" creationId="{64C9476A-C65E-EB37-3EAE-EA7015F8DFBE}"/>
          </ac:picMkLst>
        </pc:picChg>
        <pc:picChg chg="add mod ord">
          <ac:chgData name="Ciara Moore (2132120)" userId="8418a2a2-12f9-4b0c-bd99-52690d1e2ee0" providerId="ADAL" clId="{D1D7062F-E1BD-42BE-BDE9-32DC44C1270C}" dt="2026-10-23T18:46:11.940" v="10809" actId="26606"/>
          <ac:picMkLst>
            <pc:docMk/>
            <pc:sldMk cId="54283428" sldId="270"/>
            <ac:picMk id="19" creationId="{95A51DA1-AFAF-0C6B-7034-461E13D29E65}"/>
          </ac:picMkLst>
        </pc:pic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svg"/><Relationship Id="rId1" Type="http://schemas.openxmlformats.org/officeDocument/2006/relationships/image" Target="../media/image13.svg"/><Relationship Id="rId4" Type="http://schemas.openxmlformats.org/officeDocument/2006/relationships/image" Target="../media/image1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svg"/><Relationship Id="rId1" Type="http://schemas.openxmlformats.org/officeDocument/2006/relationships/image" Target="../media/image13.svg"/><Relationship Id="rId4" Type="http://schemas.openxmlformats.org/officeDocument/2006/relationships/image" Target="../media/image16.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56AC20F-B020-4B32-BE6F-4B92CD7ADD93}" type="doc">
      <dgm:prSet loTypeId="urn:microsoft.com/office/officeart/2018/2/layout/IconCircle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27BF93E-E06A-4807-B190-1BF04219D409}">
      <dgm:prSet/>
      <dgm:spPr/>
      <dgm:t>
        <a:bodyPr/>
        <a:lstStyle/>
        <a:p>
          <a:r>
            <a:rPr lang="en-GB"/>
            <a:t>Case study 1 – telehealth in residential care</a:t>
          </a:r>
          <a:endParaRPr lang="en-US"/>
        </a:p>
      </dgm:t>
    </dgm:pt>
    <dgm:pt modelId="{B2FC584E-EB58-46EB-9F83-2E46F3FB835C}" type="parTrans" cxnId="{DB2257DC-455B-4A64-AE09-F7D209F6C7CB}">
      <dgm:prSet/>
      <dgm:spPr/>
      <dgm:t>
        <a:bodyPr/>
        <a:lstStyle/>
        <a:p>
          <a:endParaRPr lang="en-US"/>
        </a:p>
      </dgm:t>
    </dgm:pt>
    <dgm:pt modelId="{D0778F04-0547-4DCC-87E7-070BE1822A46}" type="sibTrans" cxnId="{DB2257DC-455B-4A64-AE09-F7D209F6C7CB}">
      <dgm:prSet/>
      <dgm:spPr/>
      <dgm:t>
        <a:bodyPr/>
        <a:lstStyle/>
        <a:p>
          <a:endParaRPr lang="en-US"/>
        </a:p>
      </dgm:t>
    </dgm:pt>
    <dgm:pt modelId="{5601282B-BF88-41F4-B446-3B062F870943}">
      <dgm:prSet/>
      <dgm:spPr/>
      <dgm:t>
        <a:bodyPr/>
        <a:lstStyle/>
        <a:p>
          <a:r>
            <a:rPr lang="en-GB" dirty="0"/>
            <a:t>Remote monitoring systems tracked residents' vital signs. Early alerts enabled timely help, reducing hospital admissions by 22%. Supported independence while keeping people safe (NHS digital, 2025).</a:t>
          </a:r>
          <a:endParaRPr lang="en-US" dirty="0"/>
        </a:p>
      </dgm:t>
    </dgm:pt>
    <dgm:pt modelId="{A4F2DC10-57B9-494C-8655-C571FF811378}" type="parTrans" cxnId="{58DE61F2-B9F2-4DFF-A4DC-D92FA6E2120B}">
      <dgm:prSet/>
      <dgm:spPr/>
      <dgm:t>
        <a:bodyPr/>
        <a:lstStyle/>
        <a:p>
          <a:endParaRPr lang="en-US"/>
        </a:p>
      </dgm:t>
    </dgm:pt>
    <dgm:pt modelId="{3C94B982-718D-41AA-855C-E6EA0922EEE8}" type="sibTrans" cxnId="{58DE61F2-B9F2-4DFF-A4DC-D92FA6E2120B}">
      <dgm:prSet/>
      <dgm:spPr/>
      <dgm:t>
        <a:bodyPr/>
        <a:lstStyle/>
        <a:p>
          <a:endParaRPr lang="en-US"/>
        </a:p>
      </dgm:t>
    </dgm:pt>
    <dgm:pt modelId="{40E95439-D54C-4252-8E00-FE928C66CECE}">
      <dgm:prSet/>
      <dgm:spPr/>
      <dgm:t>
        <a:bodyPr/>
        <a:lstStyle/>
        <a:p>
          <a:r>
            <a:rPr lang="en-GB"/>
            <a:t>Case study 2 – digital inclusion in the community</a:t>
          </a:r>
          <a:endParaRPr lang="en-US"/>
        </a:p>
      </dgm:t>
    </dgm:pt>
    <dgm:pt modelId="{874DB908-DFE5-4453-B65B-39FEEFC8387F}" type="parTrans" cxnId="{EC02A7BB-E7BF-4BD0-9BC7-A9840E1A3F34}">
      <dgm:prSet/>
      <dgm:spPr/>
      <dgm:t>
        <a:bodyPr/>
        <a:lstStyle/>
        <a:p>
          <a:endParaRPr lang="en-US"/>
        </a:p>
      </dgm:t>
    </dgm:pt>
    <dgm:pt modelId="{5D94DD74-E86D-4455-A9A9-A8816484FB81}" type="sibTrans" cxnId="{EC02A7BB-E7BF-4BD0-9BC7-A9840E1A3F34}">
      <dgm:prSet/>
      <dgm:spPr/>
      <dgm:t>
        <a:bodyPr/>
        <a:lstStyle/>
        <a:p>
          <a:endParaRPr lang="en-US"/>
        </a:p>
      </dgm:t>
    </dgm:pt>
    <dgm:pt modelId="{28B39343-3987-4C49-A2D6-324254A28AEC}">
      <dgm:prSet/>
      <dgm:spPr/>
      <dgm:t>
        <a:bodyPr/>
        <a:lstStyle/>
        <a:p>
          <a:r>
            <a:rPr lang="en-GB" dirty="0"/>
            <a:t>Tablets and training helped older adults stay connected and access services. However, one third still faces barriers showing devices alone aren’t enough; ongoing support is essential (age uk, 2024).</a:t>
          </a:r>
          <a:endParaRPr lang="en-US" dirty="0"/>
        </a:p>
      </dgm:t>
    </dgm:pt>
    <dgm:pt modelId="{F82A716B-50EA-4290-BA8E-C49B085346A2}" type="parTrans" cxnId="{67F24615-FAE2-412A-974A-6F74741275F7}">
      <dgm:prSet/>
      <dgm:spPr/>
      <dgm:t>
        <a:bodyPr/>
        <a:lstStyle/>
        <a:p>
          <a:endParaRPr lang="en-US"/>
        </a:p>
      </dgm:t>
    </dgm:pt>
    <dgm:pt modelId="{5FCC5360-E3FA-4B62-928D-334A212EC8A6}" type="sibTrans" cxnId="{67F24615-FAE2-412A-974A-6F74741275F7}">
      <dgm:prSet/>
      <dgm:spPr/>
      <dgm:t>
        <a:bodyPr/>
        <a:lstStyle/>
        <a:p>
          <a:endParaRPr lang="en-US"/>
        </a:p>
      </dgm:t>
    </dgm:pt>
    <dgm:pt modelId="{24CEACFD-129E-4C8B-AE92-2C043EA08153}" type="pres">
      <dgm:prSet presAssocID="{456AC20F-B020-4B32-BE6F-4B92CD7ADD93}" presName="root" presStyleCnt="0">
        <dgm:presLayoutVars>
          <dgm:dir/>
          <dgm:resizeHandles val="exact"/>
        </dgm:presLayoutVars>
      </dgm:prSet>
      <dgm:spPr/>
    </dgm:pt>
    <dgm:pt modelId="{A22BD7D2-ACFD-4941-B0FF-0AD23AB2304B}" type="pres">
      <dgm:prSet presAssocID="{456AC20F-B020-4B32-BE6F-4B92CD7ADD93}" presName="container" presStyleCnt="0">
        <dgm:presLayoutVars>
          <dgm:dir/>
          <dgm:resizeHandles val="exact"/>
        </dgm:presLayoutVars>
      </dgm:prSet>
      <dgm:spPr/>
    </dgm:pt>
    <dgm:pt modelId="{C17A05D3-93C7-4291-9E40-078649C3EAE0}" type="pres">
      <dgm:prSet presAssocID="{027BF93E-E06A-4807-B190-1BF04219D409}" presName="compNode" presStyleCnt="0"/>
      <dgm:spPr/>
    </dgm:pt>
    <dgm:pt modelId="{4DAAB70C-2B13-444B-B8C2-E69E86BA2F78}" type="pres">
      <dgm:prSet presAssocID="{027BF93E-E06A-4807-B190-1BF04219D409}" presName="iconBgRect" presStyleLbl="bgShp" presStyleIdx="0" presStyleCnt="4"/>
      <dgm:spPr/>
    </dgm:pt>
    <dgm:pt modelId="{70D4739A-D3D7-438B-A8FB-8E064FDFDB46}" type="pres">
      <dgm:prSet presAssocID="{027BF93E-E06A-4807-B190-1BF04219D409}"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Stethoscope"/>
        </a:ext>
      </dgm:extLst>
    </dgm:pt>
    <dgm:pt modelId="{2D8072F6-A6D0-4D70-8CBF-52166F6BA96F}" type="pres">
      <dgm:prSet presAssocID="{027BF93E-E06A-4807-B190-1BF04219D409}" presName="spaceRect" presStyleCnt="0"/>
      <dgm:spPr/>
    </dgm:pt>
    <dgm:pt modelId="{2094A528-B264-4F5A-AC67-3265E8D7C44D}" type="pres">
      <dgm:prSet presAssocID="{027BF93E-E06A-4807-B190-1BF04219D409}" presName="textRect" presStyleLbl="revTx" presStyleIdx="0" presStyleCnt="4">
        <dgm:presLayoutVars>
          <dgm:chMax val="1"/>
          <dgm:chPref val="1"/>
        </dgm:presLayoutVars>
      </dgm:prSet>
      <dgm:spPr/>
    </dgm:pt>
    <dgm:pt modelId="{C643CAB0-160A-4EC7-9F22-997E4CC68EC9}" type="pres">
      <dgm:prSet presAssocID="{D0778F04-0547-4DCC-87E7-070BE1822A46}" presName="sibTrans" presStyleLbl="sibTrans2D1" presStyleIdx="0" presStyleCnt="0"/>
      <dgm:spPr/>
    </dgm:pt>
    <dgm:pt modelId="{A6BC6386-495B-428F-B693-E9F5C2B12ACC}" type="pres">
      <dgm:prSet presAssocID="{5601282B-BF88-41F4-B446-3B062F870943}" presName="compNode" presStyleCnt="0"/>
      <dgm:spPr/>
    </dgm:pt>
    <dgm:pt modelId="{1F1A7599-4337-41CF-AAC7-CC8E2F7B45F6}" type="pres">
      <dgm:prSet presAssocID="{5601282B-BF88-41F4-B446-3B062F870943}" presName="iconBgRect" presStyleLbl="bgShp" presStyleIdx="1" presStyleCnt="4"/>
      <dgm:spPr/>
    </dgm:pt>
    <dgm:pt modelId="{62929531-EA6B-4B7A-BF84-BC9178C27494}" type="pres">
      <dgm:prSet presAssocID="{5601282B-BF88-41F4-B446-3B062F870943}"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emote control"/>
        </a:ext>
      </dgm:extLst>
    </dgm:pt>
    <dgm:pt modelId="{B9503FE0-C0C6-4105-99F4-F6F7D3FABE1A}" type="pres">
      <dgm:prSet presAssocID="{5601282B-BF88-41F4-B446-3B062F870943}" presName="spaceRect" presStyleCnt="0"/>
      <dgm:spPr/>
    </dgm:pt>
    <dgm:pt modelId="{B7AE97A1-F2BE-4C7E-B2AB-56FA8C87FDCD}" type="pres">
      <dgm:prSet presAssocID="{5601282B-BF88-41F4-B446-3B062F870943}" presName="textRect" presStyleLbl="revTx" presStyleIdx="1" presStyleCnt="4">
        <dgm:presLayoutVars>
          <dgm:chMax val="1"/>
          <dgm:chPref val="1"/>
        </dgm:presLayoutVars>
      </dgm:prSet>
      <dgm:spPr/>
    </dgm:pt>
    <dgm:pt modelId="{95E9013A-765C-478A-AA0C-4F5AB1E3FA6C}" type="pres">
      <dgm:prSet presAssocID="{3C94B982-718D-41AA-855C-E6EA0922EEE8}" presName="sibTrans" presStyleLbl="sibTrans2D1" presStyleIdx="0" presStyleCnt="0"/>
      <dgm:spPr/>
    </dgm:pt>
    <dgm:pt modelId="{CAD0733F-4247-49D2-A9D3-0CC74E747E4A}" type="pres">
      <dgm:prSet presAssocID="{40E95439-D54C-4252-8E00-FE928C66CECE}" presName="compNode" presStyleCnt="0"/>
      <dgm:spPr/>
    </dgm:pt>
    <dgm:pt modelId="{826A5289-AB30-462E-91E2-6995284A587F}" type="pres">
      <dgm:prSet presAssocID="{40E95439-D54C-4252-8E00-FE928C66CECE}" presName="iconBgRect" presStyleLbl="bgShp" presStyleIdx="2" presStyleCnt="4"/>
      <dgm:spPr/>
    </dgm:pt>
    <dgm:pt modelId="{2125ECB2-7257-4451-BFF4-821DE377EAA8}" type="pres">
      <dgm:prSet presAssocID="{40E95439-D54C-4252-8E00-FE928C66CECE}"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Group"/>
        </a:ext>
      </dgm:extLst>
    </dgm:pt>
    <dgm:pt modelId="{B88B535D-D6DF-4545-B805-EDB19FA1D6C4}" type="pres">
      <dgm:prSet presAssocID="{40E95439-D54C-4252-8E00-FE928C66CECE}" presName="spaceRect" presStyleCnt="0"/>
      <dgm:spPr/>
    </dgm:pt>
    <dgm:pt modelId="{A5544C21-3CA9-4B5B-993B-DB2523BE9165}" type="pres">
      <dgm:prSet presAssocID="{40E95439-D54C-4252-8E00-FE928C66CECE}" presName="textRect" presStyleLbl="revTx" presStyleIdx="2" presStyleCnt="4">
        <dgm:presLayoutVars>
          <dgm:chMax val="1"/>
          <dgm:chPref val="1"/>
        </dgm:presLayoutVars>
      </dgm:prSet>
      <dgm:spPr/>
    </dgm:pt>
    <dgm:pt modelId="{C0C05432-7AB2-4E39-9223-526ED2431A02}" type="pres">
      <dgm:prSet presAssocID="{5D94DD74-E86D-4455-A9A9-A8816484FB81}" presName="sibTrans" presStyleLbl="sibTrans2D1" presStyleIdx="0" presStyleCnt="0"/>
      <dgm:spPr/>
    </dgm:pt>
    <dgm:pt modelId="{5785E44D-B20F-40F3-8D87-C9873A7FA8B6}" type="pres">
      <dgm:prSet presAssocID="{28B39343-3987-4C49-A2D6-324254A28AEC}" presName="compNode" presStyleCnt="0"/>
      <dgm:spPr/>
    </dgm:pt>
    <dgm:pt modelId="{B55DEB6D-E4AE-4041-9E36-709EA0318842}" type="pres">
      <dgm:prSet presAssocID="{28B39343-3987-4C49-A2D6-324254A28AEC}" presName="iconBgRect" presStyleLbl="bgShp" presStyleIdx="3" presStyleCnt="4"/>
      <dgm:spPr/>
    </dgm:pt>
    <dgm:pt modelId="{B820BDA4-BD52-400E-B386-732DCB16171C}" type="pres">
      <dgm:prSet presAssocID="{28B39343-3987-4C49-A2D6-324254A28AEC}"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ablet"/>
        </a:ext>
      </dgm:extLst>
    </dgm:pt>
    <dgm:pt modelId="{4B957F5E-2478-4ABF-A264-8C936FB0A71C}" type="pres">
      <dgm:prSet presAssocID="{28B39343-3987-4C49-A2D6-324254A28AEC}" presName="spaceRect" presStyleCnt="0"/>
      <dgm:spPr/>
    </dgm:pt>
    <dgm:pt modelId="{6DBA1187-D8D2-493C-9C76-F9AB86BAB77C}" type="pres">
      <dgm:prSet presAssocID="{28B39343-3987-4C49-A2D6-324254A28AEC}" presName="textRect" presStyleLbl="revTx" presStyleIdx="3" presStyleCnt="4">
        <dgm:presLayoutVars>
          <dgm:chMax val="1"/>
          <dgm:chPref val="1"/>
        </dgm:presLayoutVars>
      </dgm:prSet>
      <dgm:spPr/>
    </dgm:pt>
  </dgm:ptLst>
  <dgm:cxnLst>
    <dgm:cxn modelId="{D38AC713-FD72-429D-A14B-F229BAC386E8}" type="presOf" srcId="{40E95439-D54C-4252-8E00-FE928C66CECE}" destId="{A5544C21-3CA9-4B5B-993B-DB2523BE9165}" srcOrd="0" destOrd="0" presId="urn:microsoft.com/office/officeart/2018/2/layout/IconCircleList"/>
    <dgm:cxn modelId="{67F24615-FAE2-412A-974A-6F74741275F7}" srcId="{456AC20F-B020-4B32-BE6F-4B92CD7ADD93}" destId="{28B39343-3987-4C49-A2D6-324254A28AEC}" srcOrd="3" destOrd="0" parTransId="{F82A716B-50EA-4290-BA8E-C49B085346A2}" sibTransId="{5FCC5360-E3FA-4B62-928D-334A212EC8A6}"/>
    <dgm:cxn modelId="{23EE0E17-EA4A-40C3-9CAE-8185D5CE3D4E}" type="presOf" srcId="{28B39343-3987-4C49-A2D6-324254A28AEC}" destId="{6DBA1187-D8D2-493C-9C76-F9AB86BAB77C}" srcOrd="0" destOrd="0" presId="urn:microsoft.com/office/officeart/2018/2/layout/IconCircleList"/>
    <dgm:cxn modelId="{D8751F62-D55E-4881-AF74-94719827AA53}" type="presOf" srcId="{5D94DD74-E86D-4455-A9A9-A8816484FB81}" destId="{C0C05432-7AB2-4E39-9223-526ED2431A02}" srcOrd="0" destOrd="0" presId="urn:microsoft.com/office/officeart/2018/2/layout/IconCircleList"/>
    <dgm:cxn modelId="{ADDDC971-FC98-4BF9-B9B7-F8ADE9904A06}" type="presOf" srcId="{D0778F04-0547-4DCC-87E7-070BE1822A46}" destId="{C643CAB0-160A-4EC7-9F22-997E4CC68EC9}" srcOrd="0" destOrd="0" presId="urn:microsoft.com/office/officeart/2018/2/layout/IconCircleList"/>
    <dgm:cxn modelId="{23CCC973-68C7-4F59-ACAB-53440C181155}" type="presOf" srcId="{027BF93E-E06A-4807-B190-1BF04219D409}" destId="{2094A528-B264-4F5A-AC67-3265E8D7C44D}" srcOrd="0" destOrd="0" presId="urn:microsoft.com/office/officeart/2018/2/layout/IconCircleList"/>
    <dgm:cxn modelId="{DDA45596-649C-4BCE-BCB2-84C269D56F40}" type="presOf" srcId="{456AC20F-B020-4B32-BE6F-4B92CD7ADD93}" destId="{24CEACFD-129E-4C8B-AE92-2C043EA08153}" srcOrd="0" destOrd="0" presId="urn:microsoft.com/office/officeart/2018/2/layout/IconCircleList"/>
    <dgm:cxn modelId="{EC02A7BB-E7BF-4BD0-9BC7-A9840E1A3F34}" srcId="{456AC20F-B020-4B32-BE6F-4B92CD7ADD93}" destId="{40E95439-D54C-4252-8E00-FE928C66CECE}" srcOrd="2" destOrd="0" parTransId="{874DB908-DFE5-4453-B65B-39FEEFC8387F}" sibTransId="{5D94DD74-E86D-4455-A9A9-A8816484FB81}"/>
    <dgm:cxn modelId="{BD9C85D6-BFF8-4723-9622-681CE16EEEFC}" type="presOf" srcId="{5601282B-BF88-41F4-B446-3B062F870943}" destId="{B7AE97A1-F2BE-4C7E-B2AB-56FA8C87FDCD}" srcOrd="0" destOrd="0" presId="urn:microsoft.com/office/officeart/2018/2/layout/IconCircleList"/>
    <dgm:cxn modelId="{DB2257DC-455B-4A64-AE09-F7D209F6C7CB}" srcId="{456AC20F-B020-4B32-BE6F-4B92CD7ADD93}" destId="{027BF93E-E06A-4807-B190-1BF04219D409}" srcOrd="0" destOrd="0" parTransId="{B2FC584E-EB58-46EB-9F83-2E46F3FB835C}" sibTransId="{D0778F04-0547-4DCC-87E7-070BE1822A46}"/>
    <dgm:cxn modelId="{58DE61F2-B9F2-4DFF-A4DC-D92FA6E2120B}" srcId="{456AC20F-B020-4B32-BE6F-4B92CD7ADD93}" destId="{5601282B-BF88-41F4-B446-3B062F870943}" srcOrd="1" destOrd="0" parTransId="{A4F2DC10-57B9-494C-8655-C571FF811378}" sibTransId="{3C94B982-718D-41AA-855C-E6EA0922EEE8}"/>
    <dgm:cxn modelId="{5FC5F2FE-29E9-4A81-B450-955E768A29D1}" type="presOf" srcId="{3C94B982-718D-41AA-855C-E6EA0922EEE8}" destId="{95E9013A-765C-478A-AA0C-4F5AB1E3FA6C}" srcOrd="0" destOrd="0" presId="urn:microsoft.com/office/officeart/2018/2/layout/IconCircleList"/>
    <dgm:cxn modelId="{7E35F2C3-3A7E-4892-9ED5-48DA78166835}" type="presParOf" srcId="{24CEACFD-129E-4C8B-AE92-2C043EA08153}" destId="{A22BD7D2-ACFD-4941-B0FF-0AD23AB2304B}" srcOrd="0" destOrd="0" presId="urn:microsoft.com/office/officeart/2018/2/layout/IconCircleList"/>
    <dgm:cxn modelId="{0A40402F-4B45-4216-A728-B74897D726C4}" type="presParOf" srcId="{A22BD7D2-ACFD-4941-B0FF-0AD23AB2304B}" destId="{C17A05D3-93C7-4291-9E40-078649C3EAE0}" srcOrd="0" destOrd="0" presId="urn:microsoft.com/office/officeart/2018/2/layout/IconCircleList"/>
    <dgm:cxn modelId="{799F1819-CBC3-47FD-ACCA-3ABDD0689FEA}" type="presParOf" srcId="{C17A05D3-93C7-4291-9E40-078649C3EAE0}" destId="{4DAAB70C-2B13-444B-B8C2-E69E86BA2F78}" srcOrd="0" destOrd="0" presId="urn:microsoft.com/office/officeart/2018/2/layout/IconCircleList"/>
    <dgm:cxn modelId="{DFB2FB6B-2606-4C02-9EB8-5B4BC891C3B6}" type="presParOf" srcId="{C17A05D3-93C7-4291-9E40-078649C3EAE0}" destId="{70D4739A-D3D7-438B-A8FB-8E064FDFDB46}" srcOrd="1" destOrd="0" presId="urn:microsoft.com/office/officeart/2018/2/layout/IconCircleList"/>
    <dgm:cxn modelId="{A7493BF1-1485-4DAA-9364-6B7B3CEC1E03}" type="presParOf" srcId="{C17A05D3-93C7-4291-9E40-078649C3EAE0}" destId="{2D8072F6-A6D0-4D70-8CBF-52166F6BA96F}" srcOrd="2" destOrd="0" presId="urn:microsoft.com/office/officeart/2018/2/layout/IconCircleList"/>
    <dgm:cxn modelId="{DA55880E-3FC2-4BE7-834F-95A45F13D436}" type="presParOf" srcId="{C17A05D3-93C7-4291-9E40-078649C3EAE0}" destId="{2094A528-B264-4F5A-AC67-3265E8D7C44D}" srcOrd="3" destOrd="0" presId="urn:microsoft.com/office/officeart/2018/2/layout/IconCircleList"/>
    <dgm:cxn modelId="{12BFEE2A-0E93-45A5-8932-A51B6FFB11A8}" type="presParOf" srcId="{A22BD7D2-ACFD-4941-B0FF-0AD23AB2304B}" destId="{C643CAB0-160A-4EC7-9F22-997E4CC68EC9}" srcOrd="1" destOrd="0" presId="urn:microsoft.com/office/officeart/2018/2/layout/IconCircleList"/>
    <dgm:cxn modelId="{30EB5DA2-82FB-4A46-8834-A274D382D682}" type="presParOf" srcId="{A22BD7D2-ACFD-4941-B0FF-0AD23AB2304B}" destId="{A6BC6386-495B-428F-B693-E9F5C2B12ACC}" srcOrd="2" destOrd="0" presId="urn:microsoft.com/office/officeart/2018/2/layout/IconCircleList"/>
    <dgm:cxn modelId="{BEB4F422-F414-461C-8EB4-AA4C96FA46AD}" type="presParOf" srcId="{A6BC6386-495B-428F-B693-E9F5C2B12ACC}" destId="{1F1A7599-4337-41CF-AAC7-CC8E2F7B45F6}" srcOrd="0" destOrd="0" presId="urn:microsoft.com/office/officeart/2018/2/layout/IconCircleList"/>
    <dgm:cxn modelId="{02CC864A-EB69-4777-8B9D-62541FA490AB}" type="presParOf" srcId="{A6BC6386-495B-428F-B693-E9F5C2B12ACC}" destId="{62929531-EA6B-4B7A-BF84-BC9178C27494}" srcOrd="1" destOrd="0" presId="urn:microsoft.com/office/officeart/2018/2/layout/IconCircleList"/>
    <dgm:cxn modelId="{52F0EDDB-0881-466C-B3FE-4FEE353FEF1F}" type="presParOf" srcId="{A6BC6386-495B-428F-B693-E9F5C2B12ACC}" destId="{B9503FE0-C0C6-4105-99F4-F6F7D3FABE1A}" srcOrd="2" destOrd="0" presId="urn:microsoft.com/office/officeart/2018/2/layout/IconCircleList"/>
    <dgm:cxn modelId="{798CE6AC-4559-4E61-92D5-DC1E11856F94}" type="presParOf" srcId="{A6BC6386-495B-428F-B693-E9F5C2B12ACC}" destId="{B7AE97A1-F2BE-4C7E-B2AB-56FA8C87FDCD}" srcOrd="3" destOrd="0" presId="urn:microsoft.com/office/officeart/2018/2/layout/IconCircleList"/>
    <dgm:cxn modelId="{78DECCD1-0DFF-4465-8A00-D59A2A1DAC78}" type="presParOf" srcId="{A22BD7D2-ACFD-4941-B0FF-0AD23AB2304B}" destId="{95E9013A-765C-478A-AA0C-4F5AB1E3FA6C}" srcOrd="3" destOrd="0" presId="urn:microsoft.com/office/officeart/2018/2/layout/IconCircleList"/>
    <dgm:cxn modelId="{E9363436-38C3-4758-AA8A-AA9D323ADFFE}" type="presParOf" srcId="{A22BD7D2-ACFD-4941-B0FF-0AD23AB2304B}" destId="{CAD0733F-4247-49D2-A9D3-0CC74E747E4A}" srcOrd="4" destOrd="0" presId="urn:microsoft.com/office/officeart/2018/2/layout/IconCircleList"/>
    <dgm:cxn modelId="{B1FF1089-5EEE-4629-9694-28C09FC0A582}" type="presParOf" srcId="{CAD0733F-4247-49D2-A9D3-0CC74E747E4A}" destId="{826A5289-AB30-462E-91E2-6995284A587F}" srcOrd="0" destOrd="0" presId="urn:microsoft.com/office/officeart/2018/2/layout/IconCircleList"/>
    <dgm:cxn modelId="{3AF792FF-2E97-4186-98EF-93D7C9A26AD1}" type="presParOf" srcId="{CAD0733F-4247-49D2-A9D3-0CC74E747E4A}" destId="{2125ECB2-7257-4451-BFF4-821DE377EAA8}" srcOrd="1" destOrd="0" presId="urn:microsoft.com/office/officeart/2018/2/layout/IconCircleList"/>
    <dgm:cxn modelId="{6A709B74-1BAA-462D-AC4C-96A9DAF8EE00}" type="presParOf" srcId="{CAD0733F-4247-49D2-A9D3-0CC74E747E4A}" destId="{B88B535D-D6DF-4545-B805-EDB19FA1D6C4}" srcOrd="2" destOrd="0" presId="urn:microsoft.com/office/officeart/2018/2/layout/IconCircleList"/>
    <dgm:cxn modelId="{F544F994-0A87-4A47-B849-2363AE03235D}" type="presParOf" srcId="{CAD0733F-4247-49D2-A9D3-0CC74E747E4A}" destId="{A5544C21-3CA9-4B5B-993B-DB2523BE9165}" srcOrd="3" destOrd="0" presId="urn:microsoft.com/office/officeart/2018/2/layout/IconCircleList"/>
    <dgm:cxn modelId="{2D4D5196-B9DE-4315-BAF7-8DE6EC848E56}" type="presParOf" srcId="{A22BD7D2-ACFD-4941-B0FF-0AD23AB2304B}" destId="{C0C05432-7AB2-4E39-9223-526ED2431A02}" srcOrd="5" destOrd="0" presId="urn:microsoft.com/office/officeart/2018/2/layout/IconCircleList"/>
    <dgm:cxn modelId="{DE23EB7B-1272-4CF5-9E58-6D51247AF56B}" type="presParOf" srcId="{A22BD7D2-ACFD-4941-B0FF-0AD23AB2304B}" destId="{5785E44D-B20F-40F3-8D87-C9873A7FA8B6}" srcOrd="6" destOrd="0" presId="urn:microsoft.com/office/officeart/2018/2/layout/IconCircleList"/>
    <dgm:cxn modelId="{507493E1-06D1-4E78-A9CA-1715D416394F}" type="presParOf" srcId="{5785E44D-B20F-40F3-8D87-C9873A7FA8B6}" destId="{B55DEB6D-E4AE-4041-9E36-709EA0318842}" srcOrd="0" destOrd="0" presId="urn:microsoft.com/office/officeart/2018/2/layout/IconCircleList"/>
    <dgm:cxn modelId="{C3BD4994-17F6-48D4-9012-600EE72D173F}" type="presParOf" srcId="{5785E44D-B20F-40F3-8D87-C9873A7FA8B6}" destId="{B820BDA4-BD52-400E-B386-732DCB16171C}" srcOrd="1" destOrd="0" presId="urn:microsoft.com/office/officeart/2018/2/layout/IconCircleList"/>
    <dgm:cxn modelId="{0F781267-8BC4-4A61-8106-F91B9493EB1F}" type="presParOf" srcId="{5785E44D-B20F-40F3-8D87-C9873A7FA8B6}" destId="{4B957F5E-2478-4ABF-A264-8C936FB0A71C}" srcOrd="2" destOrd="0" presId="urn:microsoft.com/office/officeart/2018/2/layout/IconCircleList"/>
    <dgm:cxn modelId="{2FB3BE1B-6D7E-4347-8CAE-08877B6B7C56}" type="presParOf" srcId="{5785E44D-B20F-40F3-8D87-C9873A7FA8B6}" destId="{6DBA1187-D8D2-493C-9C76-F9AB86BAB77C}"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5A91867-9A28-41BC-96F3-71D31AE0F443}"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39A065DA-9DFE-4404-8017-947321F3A03E}">
      <dgm:prSet/>
      <dgm:spPr/>
      <dgm:t>
        <a:bodyPr/>
        <a:lstStyle/>
        <a:p>
          <a:r>
            <a:rPr lang="en-GB"/>
            <a:t>Technology enhances care and safety, but works best alongside compassionate human support</a:t>
          </a:r>
          <a:endParaRPr lang="en-US"/>
        </a:p>
      </dgm:t>
    </dgm:pt>
    <dgm:pt modelId="{2FE8B310-1156-4B59-B165-3CD694D0E62A}" type="parTrans" cxnId="{1A7C02C4-4BFC-4528-9FF5-543B83E8ECA1}">
      <dgm:prSet/>
      <dgm:spPr/>
      <dgm:t>
        <a:bodyPr/>
        <a:lstStyle/>
        <a:p>
          <a:endParaRPr lang="en-US"/>
        </a:p>
      </dgm:t>
    </dgm:pt>
    <dgm:pt modelId="{9A7733F3-4372-4962-A27D-4982D594F7E8}" type="sibTrans" cxnId="{1A7C02C4-4BFC-4528-9FF5-543B83E8ECA1}">
      <dgm:prSet/>
      <dgm:spPr/>
      <dgm:t>
        <a:bodyPr/>
        <a:lstStyle/>
        <a:p>
          <a:endParaRPr lang="en-US"/>
        </a:p>
      </dgm:t>
    </dgm:pt>
    <dgm:pt modelId="{D76DF2BE-EE82-491C-85F9-E382D00E1E9F}">
      <dgm:prSet/>
      <dgm:spPr/>
      <dgm:t>
        <a:bodyPr/>
        <a:lstStyle/>
        <a:p>
          <a:r>
            <a:rPr lang="en-GB"/>
            <a:t>Digital exclusion remains a key challenge many older adults lack confidence, skills or reliable internet access</a:t>
          </a:r>
          <a:endParaRPr lang="en-US"/>
        </a:p>
      </dgm:t>
    </dgm:pt>
    <dgm:pt modelId="{29E44C75-A6C2-4F2F-B49A-8F0F9AAC8758}" type="parTrans" cxnId="{09369A1D-FD5C-4AA9-9BA1-0780BD55A4A0}">
      <dgm:prSet/>
      <dgm:spPr/>
      <dgm:t>
        <a:bodyPr/>
        <a:lstStyle/>
        <a:p>
          <a:endParaRPr lang="en-US"/>
        </a:p>
      </dgm:t>
    </dgm:pt>
    <dgm:pt modelId="{D8CE3C4F-76E4-4659-8CE0-8CC7370FD265}" type="sibTrans" cxnId="{09369A1D-FD5C-4AA9-9BA1-0780BD55A4A0}">
      <dgm:prSet/>
      <dgm:spPr/>
      <dgm:t>
        <a:bodyPr/>
        <a:lstStyle/>
        <a:p>
          <a:endParaRPr lang="en-US"/>
        </a:p>
      </dgm:t>
    </dgm:pt>
    <dgm:pt modelId="{88004606-71FB-4E6F-87B0-A1F3932C5AAB}">
      <dgm:prSet/>
      <dgm:spPr/>
      <dgm:t>
        <a:bodyPr/>
        <a:lstStyle/>
        <a:p>
          <a:r>
            <a:rPr lang="en-GB"/>
            <a:t>Effective policy and practice must address these barriers to ensure technology benefits everyone ( Davies et al., 2024).</a:t>
          </a:r>
          <a:endParaRPr lang="en-US"/>
        </a:p>
      </dgm:t>
    </dgm:pt>
    <dgm:pt modelId="{52CF468C-6C06-40D9-81A3-7D3A877A1DFE}" type="parTrans" cxnId="{58E3AD11-F3B5-412B-B6E4-1B5F1D450A60}">
      <dgm:prSet/>
      <dgm:spPr/>
      <dgm:t>
        <a:bodyPr/>
        <a:lstStyle/>
        <a:p>
          <a:endParaRPr lang="en-US"/>
        </a:p>
      </dgm:t>
    </dgm:pt>
    <dgm:pt modelId="{5F502BDD-DFA3-4E73-A1B4-2FE3719F6C8D}" type="sibTrans" cxnId="{58E3AD11-F3B5-412B-B6E4-1B5F1D450A60}">
      <dgm:prSet/>
      <dgm:spPr/>
      <dgm:t>
        <a:bodyPr/>
        <a:lstStyle/>
        <a:p>
          <a:endParaRPr lang="en-US"/>
        </a:p>
      </dgm:t>
    </dgm:pt>
    <dgm:pt modelId="{6BF529D2-8011-4775-B1DE-B46E34E1B403}" type="pres">
      <dgm:prSet presAssocID="{65A91867-9A28-41BC-96F3-71D31AE0F443}" presName="linear" presStyleCnt="0">
        <dgm:presLayoutVars>
          <dgm:animLvl val="lvl"/>
          <dgm:resizeHandles val="exact"/>
        </dgm:presLayoutVars>
      </dgm:prSet>
      <dgm:spPr/>
    </dgm:pt>
    <dgm:pt modelId="{EB31A01F-CFC5-4132-8B5F-E3260621A669}" type="pres">
      <dgm:prSet presAssocID="{39A065DA-9DFE-4404-8017-947321F3A03E}" presName="parentText" presStyleLbl="node1" presStyleIdx="0" presStyleCnt="3">
        <dgm:presLayoutVars>
          <dgm:chMax val="0"/>
          <dgm:bulletEnabled val="1"/>
        </dgm:presLayoutVars>
      </dgm:prSet>
      <dgm:spPr/>
    </dgm:pt>
    <dgm:pt modelId="{B6D655DD-6261-48A6-915B-D1B575A0A0CD}" type="pres">
      <dgm:prSet presAssocID="{9A7733F3-4372-4962-A27D-4982D594F7E8}" presName="spacer" presStyleCnt="0"/>
      <dgm:spPr/>
    </dgm:pt>
    <dgm:pt modelId="{55030A9B-3E73-4C54-95BB-3BF54AA42572}" type="pres">
      <dgm:prSet presAssocID="{D76DF2BE-EE82-491C-85F9-E382D00E1E9F}" presName="parentText" presStyleLbl="node1" presStyleIdx="1" presStyleCnt="3">
        <dgm:presLayoutVars>
          <dgm:chMax val="0"/>
          <dgm:bulletEnabled val="1"/>
        </dgm:presLayoutVars>
      </dgm:prSet>
      <dgm:spPr/>
    </dgm:pt>
    <dgm:pt modelId="{C2D94D57-E5AF-4BD2-91C0-DB4006263FF9}" type="pres">
      <dgm:prSet presAssocID="{D8CE3C4F-76E4-4659-8CE0-8CC7370FD265}" presName="spacer" presStyleCnt="0"/>
      <dgm:spPr/>
    </dgm:pt>
    <dgm:pt modelId="{43048E21-9B5E-41E2-B463-C5F220EE2DBF}" type="pres">
      <dgm:prSet presAssocID="{88004606-71FB-4E6F-87B0-A1F3932C5AAB}" presName="parentText" presStyleLbl="node1" presStyleIdx="2" presStyleCnt="3">
        <dgm:presLayoutVars>
          <dgm:chMax val="0"/>
          <dgm:bulletEnabled val="1"/>
        </dgm:presLayoutVars>
      </dgm:prSet>
      <dgm:spPr/>
    </dgm:pt>
  </dgm:ptLst>
  <dgm:cxnLst>
    <dgm:cxn modelId="{58E3AD11-F3B5-412B-B6E4-1B5F1D450A60}" srcId="{65A91867-9A28-41BC-96F3-71D31AE0F443}" destId="{88004606-71FB-4E6F-87B0-A1F3932C5AAB}" srcOrd="2" destOrd="0" parTransId="{52CF468C-6C06-40D9-81A3-7D3A877A1DFE}" sibTransId="{5F502BDD-DFA3-4E73-A1B4-2FE3719F6C8D}"/>
    <dgm:cxn modelId="{09369A1D-FD5C-4AA9-9BA1-0780BD55A4A0}" srcId="{65A91867-9A28-41BC-96F3-71D31AE0F443}" destId="{D76DF2BE-EE82-491C-85F9-E382D00E1E9F}" srcOrd="1" destOrd="0" parTransId="{29E44C75-A6C2-4F2F-B49A-8F0F9AAC8758}" sibTransId="{D8CE3C4F-76E4-4659-8CE0-8CC7370FD265}"/>
    <dgm:cxn modelId="{18892739-FA76-4386-8949-B47819BA46BC}" type="presOf" srcId="{88004606-71FB-4E6F-87B0-A1F3932C5AAB}" destId="{43048E21-9B5E-41E2-B463-C5F220EE2DBF}" srcOrd="0" destOrd="0" presId="urn:microsoft.com/office/officeart/2005/8/layout/vList2"/>
    <dgm:cxn modelId="{81B7B591-6E25-47B7-8E85-2FC128BA4ED1}" type="presOf" srcId="{65A91867-9A28-41BC-96F3-71D31AE0F443}" destId="{6BF529D2-8011-4775-B1DE-B46E34E1B403}" srcOrd="0" destOrd="0" presId="urn:microsoft.com/office/officeart/2005/8/layout/vList2"/>
    <dgm:cxn modelId="{1A7C02C4-4BFC-4528-9FF5-543B83E8ECA1}" srcId="{65A91867-9A28-41BC-96F3-71D31AE0F443}" destId="{39A065DA-9DFE-4404-8017-947321F3A03E}" srcOrd="0" destOrd="0" parTransId="{2FE8B310-1156-4B59-B165-3CD694D0E62A}" sibTransId="{9A7733F3-4372-4962-A27D-4982D594F7E8}"/>
    <dgm:cxn modelId="{7D544FE9-1EB9-46E6-B6FB-863FECF4C14C}" type="presOf" srcId="{39A065DA-9DFE-4404-8017-947321F3A03E}" destId="{EB31A01F-CFC5-4132-8B5F-E3260621A669}" srcOrd="0" destOrd="0" presId="urn:microsoft.com/office/officeart/2005/8/layout/vList2"/>
    <dgm:cxn modelId="{91EA03F4-1F4E-4824-9993-FAF1FAAF9C9F}" type="presOf" srcId="{D76DF2BE-EE82-491C-85F9-E382D00E1E9F}" destId="{55030A9B-3E73-4C54-95BB-3BF54AA42572}" srcOrd="0" destOrd="0" presId="urn:microsoft.com/office/officeart/2005/8/layout/vList2"/>
    <dgm:cxn modelId="{2BF194A5-23C3-4714-9550-7ABE837D8B63}" type="presParOf" srcId="{6BF529D2-8011-4775-B1DE-B46E34E1B403}" destId="{EB31A01F-CFC5-4132-8B5F-E3260621A669}" srcOrd="0" destOrd="0" presId="urn:microsoft.com/office/officeart/2005/8/layout/vList2"/>
    <dgm:cxn modelId="{64EDD306-FAA9-4AD0-B419-DACBF84DA4B5}" type="presParOf" srcId="{6BF529D2-8011-4775-B1DE-B46E34E1B403}" destId="{B6D655DD-6261-48A6-915B-D1B575A0A0CD}" srcOrd="1" destOrd="0" presId="urn:microsoft.com/office/officeart/2005/8/layout/vList2"/>
    <dgm:cxn modelId="{6E98EACB-5F58-4133-A9E5-7573D40A67F6}" type="presParOf" srcId="{6BF529D2-8011-4775-B1DE-B46E34E1B403}" destId="{55030A9B-3E73-4C54-95BB-3BF54AA42572}" srcOrd="2" destOrd="0" presId="urn:microsoft.com/office/officeart/2005/8/layout/vList2"/>
    <dgm:cxn modelId="{26528FA6-5797-407C-9BB6-76A9140D456D}" type="presParOf" srcId="{6BF529D2-8011-4775-B1DE-B46E34E1B403}" destId="{C2D94D57-E5AF-4BD2-91C0-DB4006263FF9}" srcOrd="3" destOrd="0" presId="urn:microsoft.com/office/officeart/2005/8/layout/vList2"/>
    <dgm:cxn modelId="{655FFF2D-13DB-44B4-BA8C-CC34641A9232}" type="presParOf" srcId="{6BF529D2-8011-4775-B1DE-B46E34E1B403}" destId="{43048E21-9B5E-41E2-B463-C5F220EE2DBF}"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AAB70C-2B13-444B-B8C2-E69E86BA2F78}">
      <dsp:nvSpPr>
        <dsp:cNvPr id="0" name=""/>
        <dsp:cNvSpPr/>
      </dsp:nvSpPr>
      <dsp:spPr>
        <a:xfrm>
          <a:off x="129380" y="1300269"/>
          <a:ext cx="779083" cy="779083"/>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D4739A-D3D7-438B-A8FB-8E064FDFDB46}">
      <dsp:nvSpPr>
        <dsp:cNvPr id="0" name=""/>
        <dsp:cNvSpPr/>
      </dsp:nvSpPr>
      <dsp:spPr>
        <a:xfrm>
          <a:off x="292987" y="1463876"/>
          <a:ext cx="451868" cy="45186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094A528-B264-4F5A-AC67-3265E8D7C44D}">
      <dsp:nvSpPr>
        <dsp:cNvPr id="0" name=""/>
        <dsp:cNvSpPr/>
      </dsp:nvSpPr>
      <dsp:spPr>
        <a:xfrm>
          <a:off x="1075410" y="1300269"/>
          <a:ext cx="1836411" cy="7790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Case study 1 – telehealth in residential care</a:t>
          </a:r>
          <a:endParaRPr lang="en-US" sz="1100" kern="1200"/>
        </a:p>
      </dsp:txBody>
      <dsp:txXfrm>
        <a:off x="1075410" y="1300269"/>
        <a:ext cx="1836411" cy="779083"/>
      </dsp:txXfrm>
    </dsp:sp>
    <dsp:sp modelId="{1F1A7599-4337-41CF-AAC7-CC8E2F7B45F6}">
      <dsp:nvSpPr>
        <dsp:cNvPr id="0" name=""/>
        <dsp:cNvSpPr/>
      </dsp:nvSpPr>
      <dsp:spPr>
        <a:xfrm>
          <a:off x="3231801" y="1300269"/>
          <a:ext cx="779083" cy="779083"/>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929531-EA6B-4B7A-BF84-BC9178C27494}">
      <dsp:nvSpPr>
        <dsp:cNvPr id="0" name=""/>
        <dsp:cNvSpPr/>
      </dsp:nvSpPr>
      <dsp:spPr>
        <a:xfrm>
          <a:off x="3395409" y="1463876"/>
          <a:ext cx="451868" cy="45186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7AE97A1-F2BE-4C7E-B2AB-56FA8C87FDCD}">
      <dsp:nvSpPr>
        <dsp:cNvPr id="0" name=""/>
        <dsp:cNvSpPr/>
      </dsp:nvSpPr>
      <dsp:spPr>
        <a:xfrm>
          <a:off x="4177831" y="1300269"/>
          <a:ext cx="1836411" cy="7790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dirty="0"/>
            <a:t>Remote monitoring systems tracked residents' vital signs. Early alerts enabled timely help, reducing hospital admissions by 22%. Supported independence while keeping people safe (NHS digital, 2025).</a:t>
          </a:r>
          <a:endParaRPr lang="en-US" sz="1100" kern="1200" dirty="0"/>
        </a:p>
      </dsp:txBody>
      <dsp:txXfrm>
        <a:off x="4177831" y="1300269"/>
        <a:ext cx="1836411" cy="779083"/>
      </dsp:txXfrm>
    </dsp:sp>
    <dsp:sp modelId="{826A5289-AB30-462E-91E2-6995284A587F}">
      <dsp:nvSpPr>
        <dsp:cNvPr id="0" name=""/>
        <dsp:cNvSpPr/>
      </dsp:nvSpPr>
      <dsp:spPr>
        <a:xfrm>
          <a:off x="129380" y="2931135"/>
          <a:ext cx="779083" cy="779083"/>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25ECB2-7257-4451-BFF4-821DE377EAA8}">
      <dsp:nvSpPr>
        <dsp:cNvPr id="0" name=""/>
        <dsp:cNvSpPr/>
      </dsp:nvSpPr>
      <dsp:spPr>
        <a:xfrm>
          <a:off x="292987" y="3094743"/>
          <a:ext cx="451868" cy="45186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5544C21-3CA9-4B5B-993B-DB2523BE9165}">
      <dsp:nvSpPr>
        <dsp:cNvPr id="0" name=""/>
        <dsp:cNvSpPr/>
      </dsp:nvSpPr>
      <dsp:spPr>
        <a:xfrm>
          <a:off x="1075410" y="2931135"/>
          <a:ext cx="1836411" cy="7790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Case study 2 – digital inclusion in the community</a:t>
          </a:r>
          <a:endParaRPr lang="en-US" sz="1100" kern="1200"/>
        </a:p>
      </dsp:txBody>
      <dsp:txXfrm>
        <a:off x="1075410" y="2931135"/>
        <a:ext cx="1836411" cy="779083"/>
      </dsp:txXfrm>
    </dsp:sp>
    <dsp:sp modelId="{B55DEB6D-E4AE-4041-9E36-709EA0318842}">
      <dsp:nvSpPr>
        <dsp:cNvPr id="0" name=""/>
        <dsp:cNvSpPr/>
      </dsp:nvSpPr>
      <dsp:spPr>
        <a:xfrm>
          <a:off x="3231801" y="2931135"/>
          <a:ext cx="779083" cy="779083"/>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20BDA4-BD52-400E-B386-732DCB16171C}">
      <dsp:nvSpPr>
        <dsp:cNvPr id="0" name=""/>
        <dsp:cNvSpPr/>
      </dsp:nvSpPr>
      <dsp:spPr>
        <a:xfrm>
          <a:off x="3395409" y="3094743"/>
          <a:ext cx="451868" cy="45186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DBA1187-D8D2-493C-9C76-F9AB86BAB77C}">
      <dsp:nvSpPr>
        <dsp:cNvPr id="0" name=""/>
        <dsp:cNvSpPr/>
      </dsp:nvSpPr>
      <dsp:spPr>
        <a:xfrm>
          <a:off x="4177831" y="2931135"/>
          <a:ext cx="1836411" cy="7790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dirty="0"/>
            <a:t>Tablets and training helped older adults stay connected and access services. However, one third still faces barriers showing devices alone aren’t enough; ongoing support is essential (age uk, 2024).</a:t>
          </a:r>
          <a:endParaRPr lang="en-US" sz="1100" kern="1200" dirty="0"/>
        </a:p>
      </dsp:txBody>
      <dsp:txXfrm>
        <a:off x="4177831" y="2931135"/>
        <a:ext cx="1836411" cy="77908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31A01F-CFC5-4132-8B5F-E3260621A669}">
      <dsp:nvSpPr>
        <dsp:cNvPr id="0" name=""/>
        <dsp:cNvSpPr/>
      </dsp:nvSpPr>
      <dsp:spPr>
        <a:xfrm>
          <a:off x="0" y="422104"/>
          <a:ext cx="6666833" cy="148473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Technology enhances care and safety, but works best alongside compassionate human support</a:t>
          </a:r>
          <a:endParaRPr lang="en-US" sz="2700" kern="1200"/>
        </a:p>
      </dsp:txBody>
      <dsp:txXfrm>
        <a:off x="72479" y="494583"/>
        <a:ext cx="6521875" cy="1339772"/>
      </dsp:txXfrm>
    </dsp:sp>
    <dsp:sp modelId="{55030A9B-3E73-4C54-95BB-3BF54AA42572}">
      <dsp:nvSpPr>
        <dsp:cNvPr id="0" name=""/>
        <dsp:cNvSpPr/>
      </dsp:nvSpPr>
      <dsp:spPr>
        <a:xfrm>
          <a:off x="0" y="1984594"/>
          <a:ext cx="6666833" cy="1484730"/>
        </a:xfrm>
        <a:prstGeom prst="roundRect">
          <a:avLst/>
        </a:prstGeom>
        <a:gradFill rotWithShape="0">
          <a:gsLst>
            <a:gs pos="0">
              <a:schemeClr val="accent2">
                <a:hueOff val="3221807"/>
                <a:satOff val="-9246"/>
                <a:lumOff val="-14805"/>
                <a:alphaOff val="0"/>
                <a:satMod val="103000"/>
                <a:lumMod val="102000"/>
                <a:tint val="94000"/>
              </a:schemeClr>
            </a:gs>
            <a:gs pos="50000">
              <a:schemeClr val="accent2">
                <a:hueOff val="3221807"/>
                <a:satOff val="-9246"/>
                <a:lumOff val="-14805"/>
                <a:alphaOff val="0"/>
                <a:satMod val="110000"/>
                <a:lumMod val="100000"/>
                <a:shade val="100000"/>
              </a:schemeClr>
            </a:gs>
            <a:gs pos="100000">
              <a:schemeClr val="accent2">
                <a:hueOff val="3221807"/>
                <a:satOff val="-9246"/>
                <a:lumOff val="-1480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Digital exclusion remains a key challenge many older adults lack confidence, skills or reliable internet access</a:t>
          </a:r>
          <a:endParaRPr lang="en-US" sz="2700" kern="1200"/>
        </a:p>
      </dsp:txBody>
      <dsp:txXfrm>
        <a:off x="72479" y="2057073"/>
        <a:ext cx="6521875" cy="1339772"/>
      </dsp:txXfrm>
    </dsp:sp>
    <dsp:sp modelId="{43048E21-9B5E-41E2-B463-C5F220EE2DBF}">
      <dsp:nvSpPr>
        <dsp:cNvPr id="0" name=""/>
        <dsp:cNvSpPr/>
      </dsp:nvSpPr>
      <dsp:spPr>
        <a:xfrm>
          <a:off x="0" y="3547085"/>
          <a:ext cx="6666833" cy="1484730"/>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Effective policy and practice must address these barriers to ensure technology benefits everyone ( Davies et al., 2024).</a:t>
          </a:r>
          <a:endParaRPr lang="en-US" sz="2700" kern="1200"/>
        </a:p>
      </dsp:txBody>
      <dsp:txXfrm>
        <a:off x="72479" y="3619564"/>
        <a:ext cx="6521875" cy="1339772"/>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09C9BE-D2A7-FE48-EAF9-3A09A4FA62C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7F70DAA-E7B3-818E-8498-6A2B0C48C33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D53C48D-449A-EEDC-5A93-B3E35B24D406}"/>
              </a:ext>
            </a:extLst>
          </p:cNvPr>
          <p:cNvSpPr>
            <a:spLocks noGrp="1"/>
          </p:cNvSpPr>
          <p:nvPr>
            <p:ph type="dt" sz="half" idx="10"/>
          </p:nvPr>
        </p:nvSpPr>
        <p:spPr/>
        <p:txBody>
          <a:bodyPr/>
          <a:lstStyle/>
          <a:p>
            <a:fld id="{2FC3E774-E92D-49A2-A25F-48C34FB76B3C}" type="datetimeFigureOut">
              <a:rPr lang="en-GB" smtClean="0"/>
              <a:t>21/10/2026</a:t>
            </a:fld>
            <a:endParaRPr lang="en-GB"/>
          </a:p>
        </p:txBody>
      </p:sp>
      <p:sp>
        <p:nvSpPr>
          <p:cNvPr id="5" name="Footer Placeholder 4">
            <a:extLst>
              <a:ext uri="{FF2B5EF4-FFF2-40B4-BE49-F238E27FC236}">
                <a16:creationId xmlns:a16="http://schemas.microsoft.com/office/drawing/2014/main" id="{D0700279-97C0-CD74-305B-5D17190D378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EDA4CE0-6BC4-302B-11B5-42DECDD26D9B}"/>
              </a:ext>
            </a:extLst>
          </p:cNvPr>
          <p:cNvSpPr>
            <a:spLocks noGrp="1"/>
          </p:cNvSpPr>
          <p:nvPr>
            <p:ph type="sldNum" sz="quarter" idx="12"/>
          </p:nvPr>
        </p:nvSpPr>
        <p:spPr/>
        <p:txBody>
          <a:bodyPr/>
          <a:lstStyle/>
          <a:p>
            <a:fld id="{5BF2E5BA-E4DC-4B30-BFFA-9710A2218355}" type="slidenum">
              <a:rPr lang="en-GB" smtClean="0"/>
              <a:t>‹#›</a:t>
            </a:fld>
            <a:endParaRPr lang="en-GB"/>
          </a:p>
        </p:txBody>
      </p:sp>
    </p:spTree>
    <p:extLst>
      <p:ext uri="{BB962C8B-B14F-4D97-AF65-F5344CB8AC3E}">
        <p14:creationId xmlns:p14="http://schemas.microsoft.com/office/powerpoint/2010/main" val="41926199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BC0CD5-7187-42E9-48D4-0B55035F3AC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C55ECA7-5166-7FF8-8216-5EBEA5EA8A5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D77DA8F-B56A-309D-BAC9-7E00EF3432F3}"/>
              </a:ext>
            </a:extLst>
          </p:cNvPr>
          <p:cNvSpPr>
            <a:spLocks noGrp="1"/>
          </p:cNvSpPr>
          <p:nvPr>
            <p:ph type="dt" sz="half" idx="10"/>
          </p:nvPr>
        </p:nvSpPr>
        <p:spPr/>
        <p:txBody>
          <a:bodyPr/>
          <a:lstStyle/>
          <a:p>
            <a:fld id="{2FC3E774-E92D-49A2-A25F-48C34FB76B3C}" type="datetimeFigureOut">
              <a:rPr lang="en-GB" smtClean="0"/>
              <a:t>21/10/2026</a:t>
            </a:fld>
            <a:endParaRPr lang="en-GB"/>
          </a:p>
        </p:txBody>
      </p:sp>
      <p:sp>
        <p:nvSpPr>
          <p:cNvPr id="5" name="Footer Placeholder 4">
            <a:extLst>
              <a:ext uri="{FF2B5EF4-FFF2-40B4-BE49-F238E27FC236}">
                <a16:creationId xmlns:a16="http://schemas.microsoft.com/office/drawing/2014/main" id="{C8081255-4028-50A5-9BC4-78E81D5C6D5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1E3FCDB-4C7A-AFFF-DAC5-35EA9D6C67D8}"/>
              </a:ext>
            </a:extLst>
          </p:cNvPr>
          <p:cNvSpPr>
            <a:spLocks noGrp="1"/>
          </p:cNvSpPr>
          <p:nvPr>
            <p:ph type="sldNum" sz="quarter" idx="12"/>
          </p:nvPr>
        </p:nvSpPr>
        <p:spPr/>
        <p:txBody>
          <a:bodyPr/>
          <a:lstStyle/>
          <a:p>
            <a:fld id="{5BF2E5BA-E4DC-4B30-BFFA-9710A2218355}" type="slidenum">
              <a:rPr lang="en-GB" smtClean="0"/>
              <a:t>‹#›</a:t>
            </a:fld>
            <a:endParaRPr lang="en-GB"/>
          </a:p>
        </p:txBody>
      </p:sp>
    </p:spTree>
    <p:extLst>
      <p:ext uri="{BB962C8B-B14F-4D97-AF65-F5344CB8AC3E}">
        <p14:creationId xmlns:p14="http://schemas.microsoft.com/office/powerpoint/2010/main" val="9070957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5DCBA0-B0DB-3209-D8D1-D687EFD5845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A29BB43-6F11-289F-6315-0F712323999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4658309-EFC4-8DB7-0512-DD46D3C662B7}"/>
              </a:ext>
            </a:extLst>
          </p:cNvPr>
          <p:cNvSpPr>
            <a:spLocks noGrp="1"/>
          </p:cNvSpPr>
          <p:nvPr>
            <p:ph type="dt" sz="half" idx="10"/>
          </p:nvPr>
        </p:nvSpPr>
        <p:spPr/>
        <p:txBody>
          <a:bodyPr/>
          <a:lstStyle/>
          <a:p>
            <a:fld id="{2FC3E774-E92D-49A2-A25F-48C34FB76B3C}" type="datetimeFigureOut">
              <a:rPr lang="en-GB" smtClean="0"/>
              <a:t>21/10/2026</a:t>
            </a:fld>
            <a:endParaRPr lang="en-GB"/>
          </a:p>
        </p:txBody>
      </p:sp>
      <p:sp>
        <p:nvSpPr>
          <p:cNvPr id="5" name="Footer Placeholder 4">
            <a:extLst>
              <a:ext uri="{FF2B5EF4-FFF2-40B4-BE49-F238E27FC236}">
                <a16:creationId xmlns:a16="http://schemas.microsoft.com/office/drawing/2014/main" id="{28338B16-E415-4BC1-7500-F5373085E0A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CF9827-68B5-D743-3A7E-79FCF86FB502}"/>
              </a:ext>
            </a:extLst>
          </p:cNvPr>
          <p:cNvSpPr>
            <a:spLocks noGrp="1"/>
          </p:cNvSpPr>
          <p:nvPr>
            <p:ph type="sldNum" sz="quarter" idx="12"/>
          </p:nvPr>
        </p:nvSpPr>
        <p:spPr/>
        <p:txBody>
          <a:bodyPr/>
          <a:lstStyle/>
          <a:p>
            <a:fld id="{5BF2E5BA-E4DC-4B30-BFFA-9710A2218355}" type="slidenum">
              <a:rPr lang="en-GB" smtClean="0"/>
              <a:t>‹#›</a:t>
            </a:fld>
            <a:endParaRPr lang="en-GB"/>
          </a:p>
        </p:txBody>
      </p:sp>
    </p:spTree>
    <p:extLst>
      <p:ext uri="{BB962C8B-B14F-4D97-AF65-F5344CB8AC3E}">
        <p14:creationId xmlns:p14="http://schemas.microsoft.com/office/powerpoint/2010/main" val="11865361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33FEBE-7F3B-B856-A406-2D555D41A50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6B872B4-FC32-8110-5B65-C45C0F1CC3A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D31B94B-AA3D-7378-BBEF-9AF5E47AB4B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A9D5DF8-D964-C8AC-2EED-644FA34B6D50}"/>
              </a:ext>
            </a:extLst>
          </p:cNvPr>
          <p:cNvSpPr>
            <a:spLocks noGrp="1"/>
          </p:cNvSpPr>
          <p:nvPr>
            <p:ph type="dt" sz="half" idx="10"/>
          </p:nvPr>
        </p:nvSpPr>
        <p:spPr/>
        <p:txBody>
          <a:bodyPr/>
          <a:lstStyle/>
          <a:p>
            <a:fld id="{2FC3E774-E92D-49A2-A25F-48C34FB76B3C}" type="datetimeFigureOut">
              <a:rPr lang="en-GB" smtClean="0"/>
              <a:t>21/10/2026</a:t>
            </a:fld>
            <a:endParaRPr lang="en-GB"/>
          </a:p>
        </p:txBody>
      </p:sp>
      <p:sp>
        <p:nvSpPr>
          <p:cNvPr id="6" name="Footer Placeholder 5">
            <a:extLst>
              <a:ext uri="{FF2B5EF4-FFF2-40B4-BE49-F238E27FC236}">
                <a16:creationId xmlns:a16="http://schemas.microsoft.com/office/drawing/2014/main" id="{6BD0362F-0A4B-B181-4707-4BA5D2E4776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EC3C856-ABFE-3E04-42AA-2854CBD0C623}"/>
              </a:ext>
            </a:extLst>
          </p:cNvPr>
          <p:cNvSpPr>
            <a:spLocks noGrp="1"/>
          </p:cNvSpPr>
          <p:nvPr>
            <p:ph type="sldNum" sz="quarter" idx="12"/>
          </p:nvPr>
        </p:nvSpPr>
        <p:spPr/>
        <p:txBody>
          <a:bodyPr/>
          <a:lstStyle/>
          <a:p>
            <a:fld id="{5BF2E5BA-E4DC-4B30-BFFA-9710A2218355}" type="slidenum">
              <a:rPr lang="en-GB" smtClean="0"/>
              <a:t>‹#›</a:t>
            </a:fld>
            <a:endParaRPr lang="en-GB"/>
          </a:p>
        </p:txBody>
      </p:sp>
    </p:spTree>
    <p:extLst>
      <p:ext uri="{BB962C8B-B14F-4D97-AF65-F5344CB8AC3E}">
        <p14:creationId xmlns:p14="http://schemas.microsoft.com/office/powerpoint/2010/main" val="8537673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D88EA-37FB-9BCF-E99C-AA57EF011D7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17CDE14-BA22-F4AB-65E3-EEA2F12ADC7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7BF5AC8-DBD1-130A-6647-9930F7B93DB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297280F-87A2-C22D-9F2F-CBBC0B52A7E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0F39F59-AC46-EB1E-C1D6-04980456023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0E665F2-CDFE-DE86-F63E-3DCFAD786EDD}"/>
              </a:ext>
            </a:extLst>
          </p:cNvPr>
          <p:cNvSpPr>
            <a:spLocks noGrp="1"/>
          </p:cNvSpPr>
          <p:nvPr>
            <p:ph type="dt" sz="half" idx="10"/>
          </p:nvPr>
        </p:nvSpPr>
        <p:spPr/>
        <p:txBody>
          <a:bodyPr/>
          <a:lstStyle/>
          <a:p>
            <a:fld id="{2FC3E774-E92D-49A2-A25F-48C34FB76B3C}" type="datetimeFigureOut">
              <a:rPr lang="en-GB" smtClean="0"/>
              <a:t>21/10/2026</a:t>
            </a:fld>
            <a:endParaRPr lang="en-GB"/>
          </a:p>
        </p:txBody>
      </p:sp>
      <p:sp>
        <p:nvSpPr>
          <p:cNvPr id="8" name="Footer Placeholder 7">
            <a:extLst>
              <a:ext uri="{FF2B5EF4-FFF2-40B4-BE49-F238E27FC236}">
                <a16:creationId xmlns:a16="http://schemas.microsoft.com/office/drawing/2014/main" id="{946565BD-90B7-59F6-5DB1-559E1FEAE74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583EDA2-FBDC-4EDF-78CE-0E08EA59FE30}"/>
              </a:ext>
            </a:extLst>
          </p:cNvPr>
          <p:cNvSpPr>
            <a:spLocks noGrp="1"/>
          </p:cNvSpPr>
          <p:nvPr>
            <p:ph type="sldNum" sz="quarter" idx="12"/>
          </p:nvPr>
        </p:nvSpPr>
        <p:spPr/>
        <p:txBody>
          <a:bodyPr/>
          <a:lstStyle/>
          <a:p>
            <a:fld id="{5BF2E5BA-E4DC-4B30-BFFA-9710A2218355}" type="slidenum">
              <a:rPr lang="en-GB" smtClean="0"/>
              <a:t>‹#›</a:t>
            </a:fld>
            <a:endParaRPr lang="en-GB"/>
          </a:p>
        </p:txBody>
      </p:sp>
    </p:spTree>
    <p:extLst>
      <p:ext uri="{BB962C8B-B14F-4D97-AF65-F5344CB8AC3E}">
        <p14:creationId xmlns:p14="http://schemas.microsoft.com/office/powerpoint/2010/main" val="1457646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AF3AEF-64A5-633D-C08E-80F89EA7FB3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3335DC6-8371-7B76-3ED3-5673F67813E7}"/>
              </a:ext>
            </a:extLst>
          </p:cNvPr>
          <p:cNvSpPr>
            <a:spLocks noGrp="1"/>
          </p:cNvSpPr>
          <p:nvPr>
            <p:ph type="dt" sz="half" idx="10"/>
          </p:nvPr>
        </p:nvSpPr>
        <p:spPr/>
        <p:txBody>
          <a:bodyPr/>
          <a:lstStyle/>
          <a:p>
            <a:fld id="{2FC3E774-E92D-49A2-A25F-48C34FB76B3C}" type="datetimeFigureOut">
              <a:rPr lang="en-GB" smtClean="0"/>
              <a:t>21/10/2026</a:t>
            </a:fld>
            <a:endParaRPr lang="en-GB"/>
          </a:p>
        </p:txBody>
      </p:sp>
      <p:sp>
        <p:nvSpPr>
          <p:cNvPr id="4" name="Footer Placeholder 3">
            <a:extLst>
              <a:ext uri="{FF2B5EF4-FFF2-40B4-BE49-F238E27FC236}">
                <a16:creationId xmlns:a16="http://schemas.microsoft.com/office/drawing/2014/main" id="{EC998F94-1B4F-875E-7960-53828C93E9B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DDD5BAA-7339-2CA8-FFD3-BF89393BBF8D}"/>
              </a:ext>
            </a:extLst>
          </p:cNvPr>
          <p:cNvSpPr>
            <a:spLocks noGrp="1"/>
          </p:cNvSpPr>
          <p:nvPr>
            <p:ph type="sldNum" sz="quarter" idx="12"/>
          </p:nvPr>
        </p:nvSpPr>
        <p:spPr/>
        <p:txBody>
          <a:bodyPr/>
          <a:lstStyle/>
          <a:p>
            <a:fld id="{5BF2E5BA-E4DC-4B30-BFFA-9710A2218355}" type="slidenum">
              <a:rPr lang="en-GB" smtClean="0"/>
              <a:t>‹#›</a:t>
            </a:fld>
            <a:endParaRPr lang="en-GB"/>
          </a:p>
        </p:txBody>
      </p:sp>
    </p:spTree>
    <p:extLst>
      <p:ext uri="{BB962C8B-B14F-4D97-AF65-F5344CB8AC3E}">
        <p14:creationId xmlns:p14="http://schemas.microsoft.com/office/powerpoint/2010/main" val="3448554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C9C2F01-EFC5-2543-DB45-79ABD476AD02}"/>
              </a:ext>
            </a:extLst>
          </p:cNvPr>
          <p:cNvSpPr>
            <a:spLocks noGrp="1"/>
          </p:cNvSpPr>
          <p:nvPr>
            <p:ph type="dt" sz="half" idx="10"/>
          </p:nvPr>
        </p:nvSpPr>
        <p:spPr/>
        <p:txBody>
          <a:bodyPr/>
          <a:lstStyle/>
          <a:p>
            <a:fld id="{2FC3E774-E92D-49A2-A25F-48C34FB76B3C}" type="datetimeFigureOut">
              <a:rPr lang="en-GB" smtClean="0"/>
              <a:t>21/10/2026</a:t>
            </a:fld>
            <a:endParaRPr lang="en-GB"/>
          </a:p>
        </p:txBody>
      </p:sp>
      <p:sp>
        <p:nvSpPr>
          <p:cNvPr id="3" name="Footer Placeholder 2">
            <a:extLst>
              <a:ext uri="{FF2B5EF4-FFF2-40B4-BE49-F238E27FC236}">
                <a16:creationId xmlns:a16="http://schemas.microsoft.com/office/drawing/2014/main" id="{3F610C71-E855-CB08-C56C-9504420E074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416142C-6798-D256-2AD6-2679991890DB}"/>
              </a:ext>
            </a:extLst>
          </p:cNvPr>
          <p:cNvSpPr>
            <a:spLocks noGrp="1"/>
          </p:cNvSpPr>
          <p:nvPr>
            <p:ph type="sldNum" sz="quarter" idx="12"/>
          </p:nvPr>
        </p:nvSpPr>
        <p:spPr/>
        <p:txBody>
          <a:bodyPr/>
          <a:lstStyle/>
          <a:p>
            <a:fld id="{5BF2E5BA-E4DC-4B30-BFFA-9710A2218355}" type="slidenum">
              <a:rPr lang="en-GB" smtClean="0"/>
              <a:t>‹#›</a:t>
            </a:fld>
            <a:endParaRPr lang="en-GB"/>
          </a:p>
        </p:txBody>
      </p:sp>
    </p:spTree>
    <p:extLst>
      <p:ext uri="{BB962C8B-B14F-4D97-AF65-F5344CB8AC3E}">
        <p14:creationId xmlns:p14="http://schemas.microsoft.com/office/powerpoint/2010/main" val="37681435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43093D-551A-71E8-CE82-489E676089B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6349955-A15A-439B-2A47-FA1AE9709B9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BABF622-D252-337D-43D7-261C1C85E97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0547A95-0FCF-91B7-79E1-2D6EDDB66159}"/>
              </a:ext>
            </a:extLst>
          </p:cNvPr>
          <p:cNvSpPr>
            <a:spLocks noGrp="1"/>
          </p:cNvSpPr>
          <p:nvPr>
            <p:ph type="dt" sz="half" idx="10"/>
          </p:nvPr>
        </p:nvSpPr>
        <p:spPr/>
        <p:txBody>
          <a:bodyPr/>
          <a:lstStyle/>
          <a:p>
            <a:fld id="{2FC3E774-E92D-49A2-A25F-48C34FB76B3C}" type="datetimeFigureOut">
              <a:rPr lang="en-GB" smtClean="0"/>
              <a:t>21/10/2026</a:t>
            </a:fld>
            <a:endParaRPr lang="en-GB"/>
          </a:p>
        </p:txBody>
      </p:sp>
      <p:sp>
        <p:nvSpPr>
          <p:cNvPr id="6" name="Footer Placeholder 5">
            <a:extLst>
              <a:ext uri="{FF2B5EF4-FFF2-40B4-BE49-F238E27FC236}">
                <a16:creationId xmlns:a16="http://schemas.microsoft.com/office/drawing/2014/main" id="{7CA5C5D1-F451-FA66-2A81-71014FEC1D9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39B1645-DBC5-6CAC-710E-715B7CB66664}"/>
              </a:ext>
            </a:extLst>
          </p:cNvPr>
          <p:cNvSpPr>
            <a:spLocks noGrp="1"/>
          </p:cNvSpPr>
          <p:nvPr>
            <p:ph type="sldNum" sz="quarter" idx="12"/>
          </p:nvPr>
        </p:nvSpPr>
        <p:spPr/>
        <p:txBody>
          <a:bodyPr/>
          <a:lstStyle/>
          <a:p>
            <a:fld id="{5BF2E5BA-E4DC-4B30-BFFA-9710A2218355}" type="slidenum">
              <a:rPr lang="en-GB" smtClean="0"/>
              <a:t>‹#›</a:t>
            </a:fld>
            <a:endParaRPr lang="en-GB"/>
          </a:p>
        </p:txBody>
      </p:sp>
    </p:spTree>
    <p:extLst>
      <p:ext uri="{BB962C8B-B14F-4D97-AF65-F5344CB8AC3E}">
        <p14:creationId xmlns:p14="http://schemas.microsoft.com/office/powerpoint/2010/main" val="13400470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587AC1-1016-BE8A-BE39-70FAA34632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56765E3-9561-9C99-A2DA-8DA35B5EE56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978E287-D907-6385-290B-2306E80BCC8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F8E491F-8B84-25D3-AB99-6383E4E0900D}"/>
              </a:ext>
            </a:extLst>
          </p:cNvPr>
          <p:cNvSpPr>
            <a:spLocks noGrp="1"/>
          </p:cNvSpPr>
          <p:nvPr>
            <p:ph type="dt" sz="half" idx="10"/>
          </p:nvPr>
        </p:nvSpPr>
        <p:spPr/>
        <p:txBody>
          <a:bodyPr/>
          <a:lstStyle/>
          <a:p>
            <a:fld id="{2FC3E774-E92D-49A2-A25F-48C34FB76B3C}" type="datetimeFigureOut">
              <a:rPr lang="en-GB" smtClean="0"/>
              <a:t>21/10/2026</a:t>
            </a:fld>
            <a:endParaRPr lang="en-GB"/>
          </a:p>
        </p:txBody>
      </p:sp>
      <p:sp>
        <p:nvSpPr>
          <p:cNvPr id="6" name="Footer Placeholder 5">
            <a:extLst>
              <a:ext uri="{FF2B5EF4-FFF2-40B4-BE49-F238E27FC236}">
                <a16:creationId xmlns:a16="http://schemas.microsoft.com/office/drawing/2014/main" id="{FFE2682A-97EA-572F-5AAD-6B3C162AEF7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7B585C0-3449-2235-6A9A-6BEDE73C9C63}"/>
              </a:ext>
            </a:extLst>
          </p:cNvPr>
          <p:cNvSpPr>
            <a:spLocks noGrp="1"/>
          </p:cNvSpPr>
          <p:nvPr>
            <p:ph type="sldNum" sz="quarter" idx="12"/>
          </p:nvPr>
        </p:nvSpPr>
        <p:spPr/>
        <p:txBody>
          <a:bodyPr/>
          <a:lstStyle/>
          <a:p>
            <a:fld id="{5BF2E5BA-E4DC-4B30-BFFA-9710A2218355}" type="slidenum">
              <a:rPr lang="en-GB" smtClean="0"/>
              <a:t>‹#›</a:t>
            </a:fld>
            <a:endParaRPr lang="en-GB"/>
          </a:p>
        </p:txBody>
      </p:sp>
    </p:spTree>
    <p:extLst>
      <p:ext uri="{BB962C8B-B14F-4D97-AF65-F5344CB8AC3E}">
        <p14:creationId xmlns:p14="http://schemas.microsoft.com/office/powerpoint/2010/main" val="36668354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ABFAB-7163-4B33-FA54-2742D8BC3FD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0B0DBA0-7407-7DFE-FF4A-FC804E348F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CE7E6E3-CEF9-2272-E8EF-1202DE02920E}"/>
              </a:ext>
            </a:extLst>
          </p:cNvPr>
          <p:cNvSpPr>
            <a:spLocks noGrp="1"/>
          </p:cNvSpPr>
          <p:nvPr>
            <p:ph type="dt" sz="half" idx="10"/>
          </p:nvPr>
        </p:nvSpPr>
        <p:spPr/>
        <p:txBody>
          <a:bodyPr/>
          <a:lstStyle/>
          <a:p>
            <a:fld id="{2FC3E774-E92D-49A2-A25F-48C34FB76B3C}" type="datetimeFigureOut">
              <a:rPr lang="en-GB" smtClean="0"/>
              <a:t>21/10/2026</a:t>
            </a:fld>
            <a:endParaRPr lang="en-GB"/>
          </a:p>
        </p:txBody>
      </p:sp>
      <p:sp>
        <p:nvSpPr>
          <p:cNvPr id="5" name="Footer Placeholder 4">
            <a:extLst>
              <a:ext uri="{FF2B5EF4-FFF2-40B4-BE49-F238E27FC236}">
                <a16:creationId xmlns:a16="http://schemas.microsoft.com/office/drawing/2014/main" id="{40D81BF7-C4F4-823B-78C1-669BD67A827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81E00CD-EE08-7107-8E5D-071999AB804D}"/>
              </a:ext>
            </a:extLst>
          </p:cNvPr>
          <p:cNvSpPr>
            <a:spLocks noGrp="1"/>
          </p:cNvSpPr>
          <p:nvPr>
            <p:ph type="sldNum" sz="quarter" idx="12"/>
          </p:nvPr>
        </p:nvSpPr>
        <p:spPr/>
        <p:txBody>
          <a:bodyPr/>
          <a:lstStyle/>
          <a:p>
            <a:fld id="{5BF2E5BA-E4DC-4B30-BFFA-9710A2218355}" type="slidenum">
              <a:rPr lang="en-GB" smtClean="0"/>
              <a:t>‹#›</a:t>
            </a:fld>
            <a:endParaRPr lang="en-GB"/>
          </a:p>
        </p:txBody>
      </p:sp>
    </p:spTree>
    <p:extLst>
      <p:ext uri="{BB962C8B-B14F-4D97-AF65-F5344CB8AC3E}">
        <p14:creationId xmlns:p14="http://schemas.microsoft.com/office/powerpoint/2010/main" val="5328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58F2F2D-C01A-B34D-942D-F3DA7CADFC9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BA8BF90-2551-7F89-E37D-0A3370D674A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4120FC-C6F4-A764-1E42-32C2D8F89F07}"/>
              </a:ext>
            </a:extLst>
          </p:cNvPr>
          <p:cNvSpPr>
            <a:spLocks noGrp="1"/>
          </p:cNvSpPr>
          <p:nvPr>
            <p:ph type="dt" sz="half" idx="10"/>
          </p:nvPr>
        </p:nvSpPr>
        <p:spPr/>
        <p:txBody>
          <a:bodyPr/>
          <a:lstStyle/>
          <a:p>
            <a:fld id="{2FC3E774-E92D-49A2-A25F-48C34FB76B3C}" type="datetimeFigureOut">
              <a:rPr lang="en-GB" smtClean="0"/>
              <a:t>21/10/2026</a:t>
            </a:fld>
            <a:endParaRPr lang="en-GB"/>
          </a:p>
        </p:txBody>
      </p:sp>
      <p:sp>
        <p:nvSpPr>
          <p:cNvPr id="5" name="Footer Placeholder 4">
            <a:extLst>
              <a:ext uri="{FF2B5EF4-FFF2-40B4-BE49-F238E27FC236}">
                <a16:creationId xmlns:a16="http://schemas.microsoft.com/office/drawing/2014/main" id="{A1CF8F84-8CF2-E046-FC9C-755E8CBA228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BA8BC0E-0BE5-6EFF-6F65-E867F95D576E}"/>
              </a:ext>
            </a:extLst>
          </p:cNvPr>
          <p:cNvSpPr>
            <a:spLocks noGrp="1"/>
          </p:cNvSpPr>
          <p:nvPr>
            <p:ph type="sldNum" sz="quarter" idx="12"/>
          </p:nvPr>
        </p:nvSpPr>
        <p:spPr/>
        <p:txBody>
          <a:bodyPr/>
          <a:lstStyle/>
          <a:p>
            <a:fld id="{5BF2E5BA-E4DC-4B30-BFFA-9710A2218355}" type="slidenum">
              <a:rPr lang="en-GB" smtClean="0"/>
              <a:t>‹#›</a:t>
            </a:fld>
            <a:endParaRPr lang="en-GB"/>
          </a:p>
        </p:txBody>
      </p:sp>
    </p:spTree>
    <p:extLst>
      <p:ext uri="{BB962C8B-B14F-4D97-AF65-F5344CB8AC3E}">
        <p14:creationId xmlns:p14="http://schemas.microsoft.com/office/powerpoint/2010/main" val="14452126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806F758-422D-28FD-3B15-55A6EFB6C91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4B012D2-8D65-BE8A-0BD3-BA3360C95ED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FBF7DF5-DBFA-699B-4561-18DD64335CB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FC3E774-E92D-49A2-A25F-48C34FB76B3C}" type="datetimeFigureOut">
              <a:rPr lang="en-GB" smtClean="0"/>
              <a:t>21/10/2026</a:t>
            </a:fld>
            <a:endParaRPr lang="en-GB"/>
          </a:p>
        </p:txBody>
      </p:sp>
      <p:sp>
        <p:nvSpPr>
          <p:cNvPr id="5" name="Footer Placeholder 4">
            <a:extLst>
              <a:ext uri="{FF2B5EF4-FFF2-40B4-BE49-F238E27FC236}">
                <a16:creationId xmlns:a16="http://schemas.microsoft.com/office/drawing/2014/main" id="{85E071A4-CF03-3E68-F92C-3628B652293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4F83B9C2-2693-9190-4AC4-E3C2E049054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BF2E5BA-E4DC-4B30-BFFA-9710A2218355}" type="slidenum">
              <a:rPr lang="en-GB" smtClean="0"/>
              <a:t>‹#›</a:t>
            </a:fld>
            <a:endParaRPr lang="en-GB"/>
          </a:p>
        </p:txBody>
      </p:sp>
    </p:spTree>
    <p:extLst>
      <p:ext uri="{BB962C8B-B14F-4D97-AF65-F5344CB8AC3E}">
        <p14:creationId xmlns:p14="http://schemas.microsoft.com/office/powerpoint/2010/main" val="124791413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sv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carelearning.org.uk/qualifications/level-3-extended-hsc/hsc-dmo10/1-1-compare-and-contrast-theories-of-ageing/" TargetMode="External"/><Relationship Id="rId2" Type="http://schemas.openxmlformats.org/officeDocument/2006/relationships/image" Target="../media/image1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F609FF9A-4FCE-468E-A86A-C9AB525EAE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2" name="Rectangle 41">
            <a:extLst>
              <a:ext uri="{FF2B5EF4-FFF2-40B4-BE49-F238E27FC236}">
                <a16:creationId xmlns:a16="http://schemas.microsoft.com/office/drawing/2014/main" id="{021E12D4-3A88-428D-8E5E-AF1AFD923D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36" name="Picture 35" descr="Two people holding each other's hands">
            <a:extLst>
              <a:ext uri="{FF2B5EF4-FFF2-40B4-BE49-F238E27FC236}">
                <a16:creationId xmlns:a16="http://schemas.microsoft.com/office/drawing/2014/main" id="{36DF1A1A-D4DF-F271-1F89-AF88EDAF93E3}"/>
              </a:ext>
            </a:extLst>
          </p:cNvPr>
          <p:cNvPicPr>
            <a:picLocks noChangeAspect="1"/>
          </p:cNvPicPr>
          <p:nvPr/>
        </p:nvPicPr>
        <p:blipFill>
          <a:blip r:embed="rId2">
            <a:alphaModFix amt="60000"/>
          </a:blip>
          <a:srcRect t="7664" b="8067"/>
          <a:stretch>
            <a:fillRect/>
          </a:stretch>
        </p:blipFill>
        <p:spPr>
          <a:xfrm>
            <a:off x="-1" y="10"/>
            <a:ext cx="12192001" cy="6857990"/>
          </a:xfrm>
          <a:prstGeom prst="rect">
            <a:avLst/>
          </a:prstGeom>
        </p:spPr>
      </p:pic>
      <p:sp>
        <p:nvSpPr>
          <p:cNvPr id="2" name="Title 1">
            <a:extLst>
              <a:ext uri="{FF2B5EF4-FFF2-40B4-BE49-F238E27FC236}">
                <a16:creationId xmlns:a16="http://schemas.microsoft.com/office/drawing/2014/main" id="{07DE2E24-7265-F459-36FF-18F849E3BB3B}"/>
              </a:ext>
            </a:extLst>
          </p:cNvPr>
          <p:cNvSpPr>
            <a:spLocks noGrp="1"/>
          </p:cNvSpPr>
          <p:nvPr>
            <p:ph type="ctrTitle"/>
          </p:nvPr>
        </p:nvSpPr>
        <p:spPr>
          <a:xfrm>
            <a:off x="838200" y="914402"/>
            <a:ext cx="10515600" cy="2985923"/>
          </a:xfrm>
        </p:spPr>
        <p:txBody>
          <a:bodyPr>
            <a:normAutofit/>
          </a:bodyPr>
          <a:lstStyle/>
          <a:p>
            <a:r>
              <a:rPr lang="en-GB" sz="5200" dirty="0">
                <a:solidFill>
                  <a:srgbClr val="FFFFFF"/>
                </a:solidFill>
              </a:rPr>
              <a:t>What matters most: Evaluating care and support for older people </a:t>
            </a:r>
          </a:p>
        </p:txBody>
      </p:sp>
      <p:sp>
        <p:nvSpPr>
          <p:cNvPr id="3" name="Subtitle 2">
            <a:extLst>
              <a:ext uri="{FF2B5EF4-FFF2-40B4-BE49-F238E27FC236}">
                <a16:creationId xmlns:a16="http://schemas.microsoft.com/office/drawing/2014/main" id="{8221B295-FE48-77F1-4090-4967F3070818}"/>
              </a:ext>
            </a:extLst>
          </p:cNvPr>
          <p:cNvSpPr>
            <a:spLocks noGrp="1"/>
          </p:cNvSpPr>
          <p:nvPr>
            <p:ph type="subTitle" idx="1"/>
          </p:nvPr>
        </p:nvSpPr>
        <p:spPr>
          <a:xfrm>
            <a:off x="838200" y="4072040"/>
            <a:ext cx="10515600" cy="1384310"/>
          </a:xfrm>
        </p:spPr>
        <p:txBody>
          <a:bodyPr>
            <a:normAutofit/>
          </a:bodyPr>
          <a:lstStyle/>
          <a:p>
            <a:r>
              <a:rPr lang="en-GB" sz="1500" dirty="0">
                <a:solidFill>
                  <a:srgbClr val="FFFFFF"/>
                </a:solidFill>
                <a:latin typeface="ADLaM Display" panose="020F0502020204030204" pitchFamily="2" charset="0"/>
                <a:ea typeface="ADLaM Display" panose="020F0502020204030204" pitchFamily="2" charset="0"/>
                <a:cs typeface="ADLaM Display" panose="020F0502020204030204" pitchFamily="2" charset="0"/>
              </a:rPr>
              <a:t>Name: Ciara Moore </a:t>
            </a:r>
          </a:p>
          <a:p>
            <a:r>
              <a:rPr lang="en-GB" sz="1500" dirty="0">
                <a:solidFill>
                  <a:srgbClr val="FFFFFF"/>
                </a:solidFill>
                <a:latin typeface="ADLaM Display" panose="020F0502020204030204" pitchFamily="2" charset="0"/>
                <a:ea typeface="ADLaM Display" panose="020F0502020204030204" pitchFamily="2" charset="0"/>
                <a:cs typeface="ADLaM Display" panose="020F0502020204030204" pitchFamily="2" charset="0"/>
              </a:rPr>
              <a:t>Student ID: 2132120</a:t>
            </a:r>
          </a:p>
          <a:p>
            <a:r>
              <a:rPr lang="en-GB" sz="1500" dirty="0">
                <a:solidFill>
                  <a:srgbClr val="FFFFFF"/>
                </a:solidFill>
                <a:latin typeface="ADLaM Display" panose="020F0502020204030204" pitchFamily="2" charset="0"/>
                <a:ea typeface="ADLaM Display" panose="020F0502020204030204" pitchFamily="2" charset="0"/>
                <a:cs typeface="ADLaM Display" panose="020F0502020204030204" pitchFamily="2" charset="0"/>
              </a:rPr>
              <a:t>Module title and code : BMHP6027 – Empowering the older person</a:t>
            </a:r>
          </a:p>
          <a:p>
            <a:r>
              <a:rPr lang="en-GB" sz="1500" dirty="0">
                <a:solidFill>
                  <a:srgbClr val="FFFFFF"/>
                </a:solidFill>
                <a:latin typeface="ADLaM Display" panose="020F0502020204030204" pitchFamily="2" charset="0"/>
                <a:ea typeface="ADLaM Display" panose="020F0502020204030204" pitchFamily="2" charset="0"/>
                <a:cs typeface="ADLaM Display" panose="020F0502020204030204" pitchFamily="2" charset="0"/>
              </a:rPr>
              <a:t>Name of lecturer: Tomy Adattu Chacko </a:t>
            </a:r>
          </a:p>
        </p:txBody>
      </p:sp>
    </p:spTree>
    <p:extLst>
      <p:ext uri="{BB962C8B-B14F-4D97-AF65-F5344CB8AC3E}">
        <p14:creationId xmlns:p14="http://schemas.microsoft.com/office/powerpoint/2010/main" val="1401905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fade">
                                      <p:cBhvr>
                                        <p:cTn id="24" dur="1000"/>
                                        <p:tgtEl>
                                          <p:spTgt spid="3">
                                            <p:txEl>
                                              <p:pRg st="2" end="2"/>
                                            </p:txEl>
                                          </p:spTgt>
                                        </p:tgtEl>
                                      </p:cBhvr>
                                    </p:animEffect>
                                    <p:anim calcmode="lin" valueType="num">
                                      <p:cBhvr>
                                        <p:cTn id="2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Effect transition="in" filter="fade">
                                      <p:cBhvr>
                                        <p:cTn id="29" dur="1000"/>
                                        <p:tgtEl>
                                          <p:spTgt spid="3">
                                            <p:txEl>
                                              <p:pRg st="3" end="3"/>
                                            </p:txEl>
                                          </p:spTgt>
                                        </p:tgtEl>
                                      </p:cBhvr>
                                    </p:animEffect>
                                    <p:anim calcmode="lin" valueType="num">
                                      <p:cBhvr>
                                        <p:cTn id="3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EE82CFA-2A83-3799-8953-0EB9C8008E13}"/>
              </a:ext>
            </a:extLst>
          </p:cNvPr>
          <p:cNvSpPr>
            <a:spLocks noGrp="1"/>
          </p:cNvSpPr>
          <p:nvPr>
            <p:ph type="title"/>
          </p:nvPr>
        </p:nvSpPr>
        <p:spPr>
          <a:xfrm>
            <a:off x="1137034" y="609597"/>
            <a:ext cx="9392421" cy="1330841"/>
          </a:xfrm>
        </p:spPr>
        <p:txBody>
          <a:bodyPr>
            <a:normAutofit/>
          </a:bodyPr>
          <a:lstStyle/>
          <a:p>
            <a:r>
              <a:rPr lang="en-GB"/>
              <a:t>Introduction </a:t>
            </a:r>
          </a:p>
        </p:txBody>
      </p:sp>
      <p:sp>
        <p:nvSpPr>
          <p:cNvPr id="3" name="Content Placeholder 2">
            <a:extLst>
              <a:ext uri="{FF2B5EF4-FFF2-40B4-BE49-F238E27FC236}">
                <a16:creationId xmlns:a16="http://schemas.microsoft.com/office/drawing/2014/main" id="{80D340C7-9481-7688-FAED-DB84A315418F}"/>
              </a:ext>
            </a:extLst>
          </p:cNvPr>
          <p:cNvSpPr>
            <a:spLocks noGrp="1"/>
          </p:cNvSpPr>
          <p:nvPr>
            <p:ph idx="1"/>
          </p:nvPr>
        </p:nvSpPr>
        <p:spPr>
          <a:xfrm>
            <a:off x="0" y="2061836"/>
            <a:ext cx="7021286" cy="4673640"/>
          </a:xfrm>
        </p:spPr>
        <p:txBody>
          <a:bodyPr>
            <a:noAutofit/>
          </a:bodyPr>
          <a:lstStyle/>
          <a:p>
            <a:r>
              <a:rPr lang="en-GB" sz="1400" dirty="0">
                <a:latin typeface="Arial" panose="020B0604020202020204" pitchFamily="34" charset="0"/>
                <a:cs typeface="Arial" panose="020B0604020202020204" pitchFamily="34" charset="0"/>
              </a:rPr>
              <a:t>This presentation will cover a critical evaluation of the care, empowerment and supports needs of older people, there will be another critical evaluation however it will be based on the effectiveness, interventions and the benefits of approaches. Alongside this there will be an explanation of the challenges that the elderly people encounter in independent living and lastly there will be recommendations for improvement on the services to empower older people. </a:t>
            </a:r>
          </a:p>
          <a:p>
            <a:r>
              <a:rPr lang="en-GB" sz="1400" b="1" dirty="0">
                <a:latin typeface="Arial" panose="020B0604020202020204" pitchFamily="34" charset="0"/>
                <a:cs typeface="Arial" panose="020B0604020202020204" pitchFamily="34" charset="0"/>
              </a:rPr>
              <a:t>Define ageing: </a:t>
            </a:r>
            <a:r>
              <a:rPr lang="en-GB" sz="1400" dirty="0">
                <a:latin typeface="Arial" panose="020B0604020202020204" pitchFamily="34" charset="0"/>
                <a:cs typeface="Arial" panose="020B0604020202020204" pitchFamily="34" charset="0"/>
              </a:rPr>
              <a:t>Ageing is the gradual process of physical, mental and social changes across the whole lifespan, leading to slower function and reduced repair overtime. As the wear and tear theory explains, the body acts like a machine that naturally wears down with prolonged use: alongside this, cells lose their ability to renew effectively, accumulated damage builds up, and immune function gradually weakens (care learning, 2026).    </a:t>
            </a:r>
          </a:p>
          <a:p>
            <a:r>
              <a:rPr lang="en-GB" sz="1400" b="1" dirty="0"/>
              <a:t>Key themes: </a:t>
            </a:r>
          </a:p>
          <a:p>
            <a:r>
              <a:rPr lang="en-GB" sz="1400" dirty="0"/>
              <a:t>Theories of aging </a:t>
            </a:r>
          </a:p>
          <a:p>
            <a:r>
              <a:rPr lang="en-GB" sz="1400" dirty="0"/>
              <a:t>Evaluation of care and support </a:t>
            </a:r>
          </a:p>
          <a:p>
            <a:r>
              <a:rPr lang="en-GB" sz="1400" dirty="0"/>
              <a:t>Polices and legislations </a:t>
            </a:r>
          </a:p>
          <a:p>
            <a:r>
              <a:rPr lang="en-GB" sz="1400" dirty="0"/>
              <a:t>Case studies </a:t>
            </a:r>
          </a:p>
          <a:p>
            <a:r>
              <a:rPr lang="en-GB" sz="1400" dirty="0"/>
              <a:t>recommendations</a:t>
            </a:r>
          </a:p>
        </p:txBody>
      </p:sp>
      <p:pic>
        <p:nvPicPr>
          <p:cNvPr id="5" name="Picture 4">
            <a:extLst>
              <a:ext uri="{FF2B5EF4-FFF2-40B4-BE49-F238E27FC236}">
                <a16:creationId xmlns:a16="http://schemas.microsoft.com/office/drawing/2014/main" id="{0BE8171A-05E4-C794-8C6D-1FB9ADD49BA5}"/>
              </a:ext>
            </a:extLst>
          </p:cNvPr>
          <p:cNvPicPr>
            <a:picLocks noChangeAspect="1"/>
          </p:cNvPicPr>
          <p:nvPr/>
        </p:nvPicPr>
        <p:blipFill>
          <a:blip r:embed="rId2"/>
          <a:stretch>
            <a:fillRect/>
          </a:stretch>
        </p:blipFill>
        <p:spPr>
          <a:xfrm>
            <a:off x="6719367" y="2488650"/>
            <a:ext cx="4788505" cy="3148442"/>
          </a:xfrm>
          <a:prstGeom prst="rect">
            <a:avLst/>
          </a:prstGeom>
        </p:spPr>
      </p:pic>
      <p:sp>
        <p:nvSpPr>
          <p:cNvPr id="38" name="Freeform: Shape 37">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3630323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731D3B-2FD6-CBEA-C28B-C093A8511CCA}"/>
              </a:ext>
            </a:extLst>
          </p:cNvPr>
          <p:cNvSpPr>
            <a:spLocks noGrp="1"/>
          </p:cNvSpPr>
          <p:nvPr>
            <p:ph type="title"/>
          </p:nvPr>
        </p:nvSpPr>
        <p:spPr>
          <a:xfrm>
            <a:off x="589560" y="856180"/>
            <a:ext cx="4560584" cy="1128068"/>
          </a:xfrm>
        </p:spPr>
        <p:txBody>
          <a:bodyPr anchor="ctr">
            <a:normAutofit/>
          </a:bodyPr>
          <a:lstStyle/>
          <a:p>
            <a:r>
              <a:rPr lang="en-GB" sz="3700"/>
              <a:t>The ageing population: setting the scene</a:t>
            </a:r>
          </a:p>
        </p:txBody>
      </p:sp>
      <p:grpSp>
        <p:nvGrpSpPr>
          <p:cNvPr id="41" name="Group 4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42" name="Rectangle 4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5" name="Rectangle 4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A94C6CE-A049-2FCF-E9A3-C3A7E4BE8EF3}"/>
              </a:ext>
            </a:extLst>
          </p:cNvPr>
          <p:cNvSpPr>
            <a:spLocks noGrp="1"/>
          </p:cNvSpPr>
          <p:nvPr>
            <p:ph idx="1"/>
          </p:nvPr>
        </p:nvSpPr>
        <p:spPr>
          <a:xfrm>
            <a:off x="590719" y="2330505"/>
            <a:ext cx="4559425" cy="3979585"/>
          </a:xfrm>
        </p:spPr>
        <p:txBody>
          <a:bodyPr anchor="ctr">
            <a:normAutofit lnSpcReduction="10000"/>
          </a:bodyPr>
          <a:lstStyle/>
          <a:p>
            <a:pPr marL="0" indent="0">
              <a:buNone/>
            </a:pPr>
            <a:r>
              <a:rPr lang="en-GB" sz="1300" b="1" dirty="0"/>
              <a:t>Significance</a:t>
            </a:r>
            <a:r>
              <a:rPr lang="en-GB" sz="1300" dirty="0"/>
              <a:t> </a:t>
            </a:r>
          </a:p>
          <a:p>
            <a:r>
              <a:rPr lang="en-GB" sz="1300" dirty="0"/>
              <a:t>The UK is experiences significant demographic ageing; the 65+ age group is the fastest growing sector of the population.</a:t>
            </a:r>
          </a:p>
          <a:p>
            <a:r>
              <a:rPr lang="en-GB" sz="1300" dirty="0"/>
              <a:t>By 2039, approximately one in for people will be aged 65 and over (ONS, 2024). </a:t>
            </a:r>
          </a:p>
          <a:p>
            <a:pPr marL="0" indent="0">
              <a:buNone/>
            </a:pPr>
            <a:r>
              <a:rPr lang="en-GB" sz="1300" b="1" dirty="0"/>
              <a:t>Current context </a:t>
            </a:r>
          </a:p>
          <a:p>
            <a:r>
              <a:rPr lang="en-GB" sz="1300" dirty="0"/>
              <a:t>Care needs are holistic, encompassing physical, emotional, social and physiological dimensions (age UK, 2023)</a:t>
            </a:r>
          </a:p>
          <a:p>
            <a:r>
              <a:rPr lang="en-GB" sz="1300" dirty="0"/>
              <a:t>Services must respond to  the individual rather than solely addressing physical health concerns</a:t>
            </a:r>
          </a:p>
          <a:p>
            <a:pPr marL="0" indent="0">
              <a:buNone/>
            </a:pPr>
            <a:r>
              <a:rPr lang="en-GB" sz="1300" b="1" dirty="0"/>
              <a:t>Importance </a:t>
            </a:r>
          </a:p>
          <a:p>
            <a:r>
              <a:rPr lang="en-GB" sz="1300" dirty="0"/>
              <a:t>Demographic change creates urgent imperative for policy innovation and person-centred approaches</a:t>
            </a:r>
          </a:p>
          <a:p>
            <a:r>
              <a:rPr lang="en-GB" sz="1300" dirty="0"/>
              <a:t>Empowerment and inclusive practice are central to sustaining independence and quality of life in older age (care learning, 2026) </a:t>
            </a:r>
          </a:p>
          <a:p>
            <a:endParaRPr lang="en-GB" sz="1300" dirty="0"/>
          </a:p>
        </p:txBody>
      </p:sp>
      <p:sp>
        <p:nvSpPr>
          <p:cNvPr id="47" name="Rectangle 4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0E0C9DFB-3A22-507F-C658-5E01F7A16770}"/>
              </a:ext>
            </a:extLst>
          </p:cNvPr>
          <p:cNvPicPr>
            <a:picLocks noChangeAspect="1"/>
          </p:cNvPicPr>
          <p:nvPr/>
        </p:nvPicPr>
        <p:blipFill>
          <a:blip r:embed="rId2"/>
          <a:srcRect t="3062" r="4" b="4"/>
          <a:stretch>
            <a:fillRect/>
          </a:stretch>
        </p:blipFill>
        <p:spPr>
          <a:xfrm>
            <a:off x="5977788" y="799352"/>
            <a:ext cx="5425410" cy="5259296"/>
          </a:xfrm>
          <a:prstGeom prst="rect">
            <a:avLst/>
          </a:prstGeom>
        </p:spPr>
      </p:pic>
      <p:sp>
        <p:nvSpPr>
          <p:cNvPr id="5" name="TextBox 4">
            <a:extLst>
              <a:ext uri="{FF2B5EF4-FFF2-40B4-BE49-F238E27FC236}">
                <a16:creationId xmlns:a16="http://schemas.microsoft.com/office/drawing/2014/main" id="{D8ED3FE8-68B3-AE2E-DF14-9BB3E2A2A8BE}"/>
              </a:ext>
            </a:extLst>
          </p:cNvPr>
          <p:cNvSpPr txBox="1"/>
          <p:nvPr/>
        </p:nvSpPr>
        <p:spPr>
          <a:xfrm>
            <a:off x="3048000" y="3244334"/>
            <a:ext cx="6096000" cy="369332"/>
          </a:xfrm>
          <a:prstGeom prst="rect">
            <a:avLst/>
          </a:prstGeom>
          <a:noFill/>
        </p:spPr>
        <p:txBody>
          <a:bodyPr wrap="square">
            <a:spAutoFit/>
          </a:bodyPr>
          <a:lstStyle/>
          <a:p>
            <a:endParaRPr lang="en-GB" dirty="0"/>
          </a:p>
        </p:txBody>
      </p:sp>
    </p:spTree>
    <p:extLst>
      <p:ext uri="{BB962C8B-B14F-4D97-AF65-F5344CB8AC3E}">
        <p14:creationId xmlns:p14="http://schemas.microsoft.com/office/powerpoint/2010/main" val="1676550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02EBFA83-D4DB-4CA0-B229-9E44634D7F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6" name="Picture 15">
            <a:extLst>
              <a:ext uri="{FF2B5EF4-FFF2-40B4-BE49-F238E27FC236}">
                <a16:creationId xmlns:a16="http://schemas.microsoft.com/office/drawing/2014/main" id="{B0DAC8FB-A162-44E3-A606-C855A03A5B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8" name="Rectangle 17">
            <a:extLst>
              <a:ext uri="{FF2B5EF4-FFF2-40B4-BE49-F238E27FC236}">
                <a16:creationId xmlns:a16="http://schemas.microsoft.com/office/drawing/2014/main" id="{21BDEC81-16A7-4451-B893-C1500008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26A515A1-4D80-430E-BE0A-71A290516A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542" y="729175"/>
            <a:ext cx="11099352" cy="5399650"/>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79477BE1-BB6D-1203-35DB-FD7669EA6918}"/>
              </a:ext>
            </a:extLst>
          </p:cNvPr>
          <p:cNvSpPr>
            <a:spLocks noGrp="1"/>
          </p:cNvSpPr>
          <p:nvPr>
            <p:ph type="title"/>
          </p:nvPr>
        </p:nvSpPr>
        <p:spPr>
          <a:xfrm>
            <a:off x="6597016" y="905011"/>
            <a:ext cx="4589328" cy="1889135"/>
          </a:xfrm>
        </p:spPr>
        <p:txBody>
          <a:bodyPr anchor="b">
            <a:normAutofit/>
          </a:bodyPr>
          <a:lstStyle/>
          <a:p>
            <a:r>
              <a:rPr lang="en-GB" sz="4800"/>
              <a:t>Theoretical frameworks </a:t>
            </a:r>
          </a:p>
        </p:txBody>
      </p:sp>
      <p:pic>
        <p:nvPicPr>
          <p:cNvPr id="7" name="Picture 6">
            <a:extLst>
              <a:ext uri="{FF2B5EF4-FFF2-40B4-BE49-F238E27FC236}">
                <a16:creationId xmlns:a16="http://schemas.microsoft.com/office/drawing/2014/main" id="{5C7E9C7F-E259-E43F-DE02-FE87C50D3B8E}"/>
              </a:ext>
            </a:extLst>
          </p:cNvPr>
          <p:cNvPicPr>
            <a:picLocks noChangeAspect="1"/>
          </p:cNvPicPr>
          <p:nvPr/>
        </p:nvPicPr>
        <p:blipFill>
          <a:blip r:embed="rId3"/>
          <a:stretch>
            <a:fillRect/>
          </a:stretch>
        </p:blipFill>
        <p:spPr>
          <a:xfrm>
            <a:off x="720807" y="943358"/>
            <a:ext cx="5468347" cy="4962524"/>
          </a:xfrm>
          <a:prstGeom prst="rect">
            <a:avLst/>
          </a:prstGeom>
        </p:spPr>
      </p:pic>
      <p:sp>
        <p:nvSpPr>
          <p:cNvPr id="3" name="Content Placeholder 2">
            <a:extLst>
              <a:ext uri="{FF2B5EF4-FFF2-40B4-BE49-F238E27FC236}">
                <a16:creationId xmlns:a16="http://schemas.microsoft.com/office/drawing/2014/main" id="{CD1E48D2-6795-82A0-42FC-971AC82C809C}"/>
              </a:ext>
            </a:extLst>
          </p:cNvPr>
          <p:cNvSpPr>
            <a:spLocks noGrp="1"/>
          </p:cNvSpPr>
          <p:nvPr>
            <p:ph idx="1"/>
          </p:nvPr>
        </p:nvSpPr>
        <p:spPr>
          <a:xfrm>
            <a:off x="6597016" y="2965592"/>
            <a:ext cx="4589328" cy="2987397"/>
          </a:xfrm>
        </p:spPr>
        <p:txBody>
          <a:bodyPr>
            <a:normAutofit/>
          </a:bodyPr>
          <a:lstStyle/>
          <a:p>
            <a:pPr marL="0" indent="0">
              <a:buNone/>
            </a:pPr>
            <a:r>
              <a:rPr lang="en-GB" sz="1800" dirty="0"/>
              <a:t>Key psychosocial theories of ageing include activity theory, continuity theory, and the life course perspective (Phillipson and Baars, 2020). These frameworks help us analyse how we understand ageing, shape the care we provide, and critically examine how older people are supported in practice (</a:t>
            </a:r>
            <a:r>
              <a:rPr lang="en-GB" sz="1800" dirty="0" err="1"/>
              <a:t>Gillead</a:t>
            </a:r>
            <a:r>
              <a:rPr lang="en-GB" sz="1800" dirty="0"/>
              <a:t> and Higgs, 2018). </a:t>
            </a:r>
          </a:p>
        </p:txBody>
      </p:sp>
    </p:spTree>
    <p:extLst>
      <p:ext uri="{BB962C8B-B14F-4D97-AF65-F5344CB8AC3E}">
        <p14:creationId xmlns:p14="http://schemas.microsoft.com/office/powerpoint/2010/main" val="28957850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96FF84-A24C-29E7-FF90-C06A478DAD8E}"/>
              </a:ext>
            </a:extLst>
          </p:cNvPr>
          <p:cNvSpPr>
            <a:spLocks noGrp="1"/>
          </p:cNvSpPr>
          <p:nvPr>
            <p:ph type="title"/>
          </p:nvPr>
        </p:nvSpPr>
        <p:spPr>
          <a:xfrm>
            <a:off x="640080" y="325369"/>
            <a:ext cx="4368602" cy="1956841"/>
          </a:xfrm>
        </p:spPr>
        <p:txBody>
          <a:bodyPr anchor="b">
            <a:normAutofit/>
          </a:bodyPr>
          <a:lstStyle/>
          <a:p>
            <a:r>
              <a:rPr lang="en-GB" sz="5400"/>
              <a:t>Policy and legislation </a:t>
            </a:r>
          </a:p>
        </p:txBody>
      </p:sp>
      <p:sp>
        <p:nvSpPr>
          <p:cNvPr id="18"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3110165-3EA6-FFD0-F905-A0DBB85B2A7F}"/>
              </a:ext>
            </a:extLst>
          </p:cNvPr>
          <p:cNvSpPr>
            <a:spLocks noGrp="1"/>
          </p:cNvSpPr>
          <p:nvPr>
            <p:ph idx="1"/>
          </p:nvPr>
        </p:nvSpPr>
        <p:spPr>
          <a:xfrm>
            <a:off x="640080" y="2872899"/>
            <a:ext cx="4243589" cy="3320668"/>
          </a:xfrm>
        </p:spPr>
        <p:txBody>
          <a:bodyPr>
            <a:normAutofit/>
          </a:bodyPr>
          <a:lstStyle/>
          <a:p>
            <a:r>
              <a:rPr lang="en-GB" sz="1500" dirty="0"/>
              <a:t>Policies and legislation provide the essential framework that governs how care and support for older people is delivered across the UK. Key legislation including the Care Act 2014 and the health and social care act 2008 sets out legal responsibilities, ensuring that services are person-centred, accessible, and protect the rights and wellbeing of individuals. Compliance with these policies is vital to maintaining consistent, high-quality standards and promoting independence, dignity, and choice for older people accessing care (Department of health and social care, 2024).</a:t>
            </a:r>
          </a:p>
          <a:p>
            <a:pPr marL="0" indent="0">
              <a:buNone/>
            </a:pPr>
            <a:endParaRPr lang="en-GB" sz="1500" dirty="0"/>
          </a:p>
        </p:txBody>
      </p:sp>
      <p:pic>
        <p:nvPicPr>
          <p:cNvPr id="5" name="Picture 4" descr="Two people holding each other's hands">
            <a:extLst>
              <a:ext uri="{FF2B5EF4-FFF2-40B4-BE49-F238E27FC236}">
                <a16:creationId xmlns:a16="http://schemas.microsoft.com/office/drawing/2014/main" id="{88F2D9FF-3572-F7DF-EE19-5813937D493E}"/>
              </a:ext>
            </a:extLst>
          </p:cNvPr>
          <p:cNvPicPr>
            <a:picLocks noChangeAspect="1"/>
          </p:cNvPicPr>
          <p:nvPr/>
        </p:nvPicPr>
        <p:blipFill>
          <a:blip r:embed="rId2"/>
          <a:srcRect l="12919" r="20128"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7510172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B73DFC-AE78-5FA2-132F-917E47C876A2}"/>
              </a:ext>
            </a:extLst>
          </p:cNvPr>
          <p:cNvSpPr>
            <a:spLocks noGrp="1"/>
          </p:cNvSpPr>
          <p:nvPr>
            <p:ph type="title"/>
          </p:nvPr>
        </p:nvSpPr>
        <p:spPr>
          <a:xfrm>
            <a:off x="876692" y="-217613"/>
            <a:ext cx="4355265" cy="1616203"/>
          </a:xfrm>
        </p:spPr>
        <p:txBody>
          <a:bodyPr anchor="b">
            <a:normAutofit/>
          </a:bodyPr>
          <a:lstStyle/>
          <a:p>
            <a:r>
              <a:rPr lang="en-GB" sz="3200" dirty="0"/>
              <a:t>Evaluation on current care provisions </a:t>
            </a:r>
          </a:p>
        </p:txBody>
      </p:sp>
      <p:sp>
        <p:nvSpPr>
          <p:cNvPr id="31" name="Content Placeholder 2">
            <a:extLst>
              <a:ext uri="{FF2B5EF4-FFF2-40B4-BE49-F238E27FC236}">
                <a16:creationId xmlns:a16="http://schemas.microsoft.com/office/drawing/2014/main" id="{E5D3E2D9-DE1E-1F71-2948-6893E2BA4054}"/>
              </a:ext>
            </a:extLst>
          </p:cNvPr>
          <p:cNvSpPr>
            <a:spLocks noGrp="1"/>
          </p:cNvSpPr>
          <p:nvPr>
            <p:ph idx="1"/>
          </p:nvPr>
        </p:nvSpPr>
        <p:spPr>
          <a:xfrm>
            <a:off x="534274" y="1449101"/>
            <a:ext cx="4974428" cy="5107816"/>
          </a:xfrm>
        </p:spPr>
        <p:txBody>
          <a:bodyPr anchor="t">
            <a:normAutofit fontScale="92500" lnSpcReduction="20000"/>
          </a:bodyPr>
          <a:lstStyle/>
          <a:p>
            <a:pPr marL="0" indent="0">
              <a:buNone/>
            </a:pPr>
            <a:r>
              <a:rPr lang="en-GB" sz="1900" b="1" dirty="0"/>
              <a:t>Overview of current services </a:t>
            </a:r>
          </a:p>
          <a:p>
            <a:r>
              <a:rPr lang="en-GB" sz="1900" dirty="0"/>
              <a:t>A mixed system of statutory care (local authority support), NHS services, and the independent sector provides care for older people in the UK. Services range from community-based support and home care to resident and nursing provision. Many people also rely on unpaid family carers, who remain central to the delivery of care in the UK (Age UK, 2026).</a:t>
            </a:r>
          </a:p>
          <a:p>
            <a:pPr marL="0" indent="0">
              <a:buNone/>
            </a:pPr>
            <a:r>
              <a:rPr lang="en-GB" sz="1900" b="1" dirty="0"/>
              <a:t>Critical analysis </a:t>
            </a:r>
          </a:p>
          <a:p>
            <a:r>
              <a:rPr lang="en-GB" sz="1900" dirty="0"/>
              <a:t>While services aim to be person-centred, significant challenges persist. Funding constraints, workforce shortages, and reginal inequalities often mean access to quality care is inconsistent. Applying activity theory well-supported individuals who remain socially active tend to experience better wellbeing outcomes: however , current service gaps can limit opportunities for meaningful engagement, particularly for those with complex needs (NICE, 2025). </a:t>
            </a:r>
          </a:p>
        </p:txBody>
      </p:sp>
      <p:pic>
        <p:nvPicPr>
          <p:cNvPr id="14" name="Picture 13" descr="Hand holding a pen shading number on a sheet">
            <a:extLst>
              <a:ext uri="{FF2B5EF4-FFF2-40B4-BE49-F238E27FC236}">
                <a16:creationId xmlns:a16="http://schemas.microsoft.com/office/drawing/2014/main" id="{45C0BABA-2BE5-838D-F9BF-B0C232C9F914}"/>
              </a:ext>
            </a:extLst>
          </p:cNvPr>
          <p:cNvPicPr>
            <a:picLocks noChangeAspect="1"/>
          </p:cNvPicPr>
          <p:nvPr/>
        </p:nvPicPr>
        <p:blipFill>
          <a:blip r:embed="rId2"/>
          <a:srcRect l="22208" r="18458" b="-1"/>
          <a:stretch>
            <a:fillRect/>
          </a:stretch>
        </p:blipFill>
        <p:spPr>
          <a:xfrm>
            <a:off x="6096000" y="10"/>
            <a:ext cx="6095999" cy="6857990"/>
          </a:xfrm>
          <a:prstGeom prst="rect">
            <a:avLst/>
          </a:prstGeom>
        </p:spPr>
      </p:pic>
      <p:sp>
        <p:nvSpPr>
          <p:cNvPr id="45" name="Rectangle 44">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369424" y="3028872"/>
            <a:ext cx="1559464" cy="6106313"/>
          </a:xfrm>
          <a:prstGeom prst="rect">
            <a:avLst/>
          </a:prstGeom>
          <a:gradFill>
            <a:gsLst>
              <a:gs pos="0">
                <a:schemeClr val="accent5">
                  <a:alpha val="77000"/>
                </a:schemeClr>
              </a:gs>
              <a:gs pos="57000">
                <a:schemeClr val="accent5">
                  <a:lumMod val="60000"/>
                  <a:lumOff val="40000"/>
                  <a:alpha val="0"/>
                </a:schemeClr>
              </a:gs>
            </a:gsLst>
            <a:lin ang="11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9C3A50E9-9119-7BC3-083B-2D84CCC78E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15441" y="-3760"/>
            <a:ext cx="2176557" cy="6857999"/>
          </a:xfrm>
          <a:prstGeom prst="rect">
            <a:avLst/>
          </a:prstGeom>
          <a:gradFill flip="none" rotWithShape="1">
            <a:gsLst>
              <a:gs pos="0">
                <a:schemeClr val="accent2"/>
              </a:gs>
              <a:gs pos="40000">
                <a:schemeClr val="accent2">
                  <a:alpha val="0"/>
                </a:schemeClr>
              </a:gs>
            </a:gsLst>
            <a:lin ang="11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096000" y="5502302"/>
            <a:ext cx="6106314" cy="1359456"/>
          </a:xfrm>
          <a:prstGeom prst="rect">
            <a:avLst/>
          </a:prstGeom>
          <a:gradFill flip="none" rotWithShape="1">
            <a:gsLst>
              <a:gs pos="0">
                <a:schemeClr val="accent2">
                  <a:alpha val="89000"/>
                </a:schemeClr>
              </a:gs>
              <a:gs pos="38000">
                <a:schemeClr val="accent5">
                  <a:lumMod val="60000"/>
                  <a:lumOff val="40000"/>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48" name="Rectangle 47">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026892" y="2939627"/>
            <a:ext cx="3162908" cy="3914612"/>
          </a:xfrm>
          <a:prstGeom prst="rect">
            <a:avLst/>
          </a:prstGeom>
          <a:gradFill flip="none" rotWithShape="1">
            <a:gsLst>
              <a:gs pos="0">
                <a:schemeClr val="accent5">
                  <a:lumMod val="60000"/>
                  <a:lumOff val="40000"/>
                </a:schemeClr>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Tree>
    <p:extLst>
      <p:ext uri="{BB962C8B-B14F-4D97-AF65-F5344CB8AC3E}">
        <p14:creationId xmlns:p14="http://schemas.microsoft.com/office/powerpoint/2010/main" val="19434053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4EC722-0D9C-AB2D-6FF3-45D4B4B10A6D}"/>
              </a:ext>
            </a:extLst>
          </p:cNvPr>
          <p:cNvSpPr>
            <a:spLocks noGrp="1"/>
          </p:cNvSpPr>
          <p:nvPr>
            <p:ph type="title"/>
          </p:nvPr>
        </p:nvSpPr>
        <p:spPr>
          <a:xfrm>
            <a:off x="804672" y="802955"/>
            <a:ext cx="4766330" cy="1454051"/>
          </a:xfrm>
        </p:spPr>
        <p:txBody>
          <a:bodyPr vert="horz" lIns="91440" tIns="45720" rIns="91440" bIns="45720" rtlCol="0" anchor="ctr">
            <a:normAutofit/>
          </a:bodyPr>
          <a:lstStyle/>
          <a:p>
            <a:r>
              <a:rPr lang="en-US" sz="3600" kern="1200">
                <a:solidFill>
                  <a:schemeClr val="tx2"/>
                </a:solidFill>
                <a:latin typeface="+mj-lt"/>
                <a:ea typeface="+mj-ea"/>
                <a:cs typeface="+mj-cs"/>
              </a:rPr>
              <a:t>Residential care provisions</a:t>
            </a:r>
          </a:p>
        </p:txBody>
      </p:sp>
      <p:sp>
        <p:nvSpPr>
          <p:cNvPr id="4" name="TextBox 3">
            <a:extLst>
              <a:ext uri="{FF2B5EF4-FFF2-40B4-BE49-F238E27FC236}">
                <a16:creationId xmlns:a16="http://schemas.microsoft.com/office/drawing/2014/main" id="{E694689D-7991-7C4B-0C20-6D67E3030130}"/>
              </a:ext>
            </a:extLst>
          </p:cNvPr>
          <p:cNvSpPr txBox="1"/>
          <p:nvPr/>
        </p:nvSpPr>
        <p:spPr>
          <a:xfrm>
            <a:off x="804672" y="2118732"/>
            <a:ext cx="5060603" cy="4538546"/>
          </a:xfrm>
          <a:prstGeom prst="rect">
            <a:avLst/>
          </a:prstGeom>
        </p:spPr>
        <p:txBody>
          <a:bodyPr vert="horz" lIns="91440" tIns="45720" rIns="91440" bIns="45720" rtlCol="0" anchor="t">
            <a:normAutofit lnSpcReduction="10000"/>
          </a:bodyPr>
          <a:lstStyle/>
          <a:p>
            <a:pPr>
              <a:lnSpc>
                <a:spcPct val="90000"/>
              </a:lnSpc>
              <a:spcAft>
                <a:spcPts val="600"/>
              </a:spcAft>
            </a:pPr>
            <a:r>
              <a:rPr lang="en-US" b="1" dirty="0">
                <a:solidFill>
                  <a:schemeClr val="tx2"/>
                </a:solidFill>
              </a:rPr>
              <a:t>What works well </a:t>
            </a:r>
          </a:p>
          <a:p>
            <a:pPr indent="-228600">
              <a:lnSpc>
                <a:spcPct val="90000"/>
              </a:lnSpc>
              <a:spcAft>
                <a:spcPts val="600"/>
              </a:spcAft>
              <a:buFont typeface="Arial" panose="020B0604020202020204" pitchFamily="34" charset="0"/>
              <a:buChar char="•"/>
            </a:pPr>
            <a:r>
              <a:rPr lang="en-US" dirty="0">
                <a:solidFill>
                  <a:schemeClr val="tx2"/>
                </a:solidFill>
              </a:rPr>
              <a:t>Residential care provides 24-hour support and safety for those with high dependency or complex needs. It offers structured routines, social interaction opportunities, and access to trained staff, particularly benefiting individual with advanced dementia or significant mobility challenges (CQC 2024). </a:t>
            </a:r>
          </a:p>
          <a:p>
            <a:pPr>
              <a:lnSpc>
                <a:spcPct val="90000"/>
              </a:lnSpc>
              <a:spcAft>
                <a:spcPts val="600"/>
              </a:spcAft>
            </a:pPr>
            <a:r>
              <a:rPr lang="en-US" b="1" dirty="0">
                <a:solidFill>
                  <a:schemeClr val="tx2"/>
                </a:solidFill>
              </a:rPr>
              <a:t>Areas for improvement</a:t>
            </a:r>
          </a:p>
          <a:p>
            <a:pPr indent="-228600">
              <a:lnSpc>
                <a:spcPct val="90000"/>
              </a:lnSpc>
              <a:spcAft>
                <a:spcPts val="600"/>
              </a:spcAft>
              <a:buFont typeface="Arial" panose="020B0604020202020204" pitchFamily="34" charset="0"/>
              <a:buChar char="•"/>
            </a:pPr>
            <a:r>
              <a:rPr lang="en-US" dirty="0">
                <a:solidFill>
                  <a:schemeClr val="tx2"/>
                </a:solidFill>
              </a:rPr>
              <a:t>Critically, there are ongoing concerns around understaffing, high workloads, and inconsistent training levels. Some residents report limited personal choice and reduced independence. A shift towards more individualized, relationship-</a:t>
            </a:r>
            <a:r>
              <a:rPr lang="en-US" dirty="0" err="1">
                <a:solidFill>
                  <a:schemeClr val="tx2"/>
                </a:solidFill>
              </a:rPr>
              <a:t>centred</a:t>
            </a:r>
            <a:r>
              <a:rPr lang="en-US" dirty="0">
                <a:solidFill>
                  <a:schemeClr val="tx2"/>
                </a:solidFill>
              </a:rPr>
              <a:t> care is needed to ensure dignity and autonomy reman at the forefront of provision (CQC, 2024). </a:t>
            </a:r>
          </a:p>
          <a:p>
            <a:pPr marL="285750" indent="-228600">
              <a:lnSpc>
                <a:spcPct val="90000"/>
              </a:lnSpc>
              <a:spcAft>
                <a:spcPts val="600"/>
              </a:spcAft>
              <a:buFont typeface="Arial" panose="020B0604020202020204" pitchFamily="34" charset="0"/>
              <a:buChar char="•"/>
            </a:pPr>
            <a:endParaRPr lang="en-US" dirty="0">
              <a:solidFill>
                <a:schemeClr val="tx2"/>
              </a:solidFill>
            </a:endParaRPr>
          </a:p>
        </p:txBody>
      </p:sp>
      <p:grpSp>
        <p:nvGrpSpPr>
          <p:cNvPr id="26" name="Group 25">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27" name="Freeform: Shape 26">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House">
            <a:extLst>
              <a:ext uri="{FF2B5EF4-FFF2-40B4-BE49-F238E27FC236}">
                <a16:creationId xmlns:a16="http://schemas.microsoft.com/office/drawing/2014/main" id="{8917CDFD-2F8C-A450-5E33-A32E1E7AE3B1}"/>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708392" y="1819656"/>
            <a:ext cx="4142232" cy="4142232"/>
          </a:xfrm>
          <a:prstGeom prst="rect">
            <a:avLst/>
          </a:prstGeom>
        </p:spPr>
      </p:pic>
    </p:spTree>
    <p:extLst>
      <p:ext uri="{BB962C8B-B14F-4D97-AF65-F5344CB8AC3E}">
        <p14:creationId xmlns:p14="http://schemas.microsoft.com/office/powerpoint/2010/main" val="902832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539A8A-A54F-A969-9C61-897CA31C51A9}"/>
              </a:ext>
            </a:extLst>
          </p:cNvPr>
          <p:cNvSpPr>
            <a:spLocks noGrp="1"/>
          </p:cNvSpPr>
          <p:nvPr>
            <p:ph type="title"/>
          </p:nvPr>
        </p:nvSpPr>
        <p:spPr>
          <a:xfrm>
            <a:off x="6739128" y="638089"/>
            <a:ext cx="4818888" cy="1476801"/>
          </a:xfrm>
        </p:spPr>
        <p:txBody>
          <a:bodyPr anchor="b">
            <a:normAutofit/>
          </a:bodyPr>
          <a:lstStyle/>
          <a:p>
            <a:r>
              <a:rPr lang="en-GB" sz="5000"/>
              <a:t>Impact of ageing population</a:t>
            </a:r>
            <a:endParaRPr lang="en-GB" sz="5000" dirty="0"/>
          </a:p>
        </p:txBody>
      </p:sp>
      <p:pic>
        <p:nvPicPr>
          <p:cNvPr id="5" name="Picture 4">
            <a:extLst>
              <a:ext uri="{FF2B5EF4-FFF2-40B4-BE49-F238E27FC236}">
                <a16:creationId xmlns:a16="http://schemas.microsoft.com/office/drawing/2014/main" id="{52A0C262-4E1D-75E4-E94C-7D80BF327674}"/>
              </a:ext>
            </a:extLst>
          </p:cNvPr>
          <p:cNvPicPr>
            <a:picLocks noChangeAspect="1"/>
          </p:cNvPicPr>
          <p:nvPr/>
        </p:nvPicPr>
        <p:blipFill>
          <a:blip r:embed="rId2"/>
          <a:stretch>
            <a:fillRect/>
          </a:stretch>
        </p:blipFill>
        <p:spPr>
          <a:xfrm>
            <a:off x="630936" y="699516"/>
            <a:ext cx="5458968" cy="5458968"/>
          </a:xfrm>
          <a:prstGeom prst="rect">
            <a:avLst/>
          </a:prstGeom>
        </p:spPr>
      </p:pic>
      <p:sp>
        <p:nvSpPr>
          <p:cNvPr id="15"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2FD69FC-618A-4E12-83EA-9FE7898D517F}"/>
              </a:ext>
            </a:extLst>
          </p:cNvPr>
          <p:cNvSpPr>
            <a:spLocks noGrp="1"/>
          </p:cNvSpPr>
          <p:nvPr>
            <p:ph idx="1"/>
          </p:nvPr>
        </p:nvSpPr>
        <p:spPr>
          <a:xfrm>
            <a:off x="6739128" y="2664886"/>
            <a:ext cx="5224272" cy="4193114"/>
          </a:xfrm>
        </p:spPr>
        <p:txBody>
          <a:bodyPr anchor="t">
            <a:normAutofit fontScale="85000" lnSpcReduction="20000"/>
          </a:bodyPr>
          <a:lstStyle/>
          <a:p>
            <a:pPr marL="0" indent="0">
              <a:buNone/>
            </a:pPr>
            <a:r>
              <a:rPr lang="en-GB" sz="2200" b="1" dirty="0"/>
              <a:t>Changing demand </a:t>
            </a:r>
          </a:p>
          <a:p>
            <a:r>
              <a:rPr lang="en-GB" sz="2200" dirty="0"/>
              <a:t>The UK population is ageing rapidly the umber of people aged 85 and over is projected to rise by almost a third very the next decade. This demographic shift creates increased demand for care services at a time when the workforce is already under significant pressure. Delayed hospital discharges and reduced availability of family carers further stretch existing capacity (ONS, 2025). </a:t>
            </a:r>
          </a:p>
          <a:p>
            <a:pPr marL="0" indent="0">
              <a:buNone/>
            </a:pPr>
            <a:r>
              <a:rPr lang="en-GB" sz="2200" b="1" dirty="0"/>
              <a:t>Implications </a:t>
            </a:r>
          </a:p>
          <a:p>
            <a:r>
              <a:rPr lang="en-GB" sz="2200" dirty="0"/>
              <a:t>This tend highlights the urgent need for sustainable long tern planning, including investment in the care workforce, better integration between health and social care, and expanded community-based options to reduce reliance on institutional care (ONS, 2025). </a:t>
            </a:r>
          </a:p>
        </p:txBody>
      </p:sp>
    </p:spTree>
    <p:extLst>
      <p:ext uri="{BB962C8B-B14F-4D97-AF65-F5344CB8AC3E}">
        <p14:creationId xmlns:p14="http://schemas.microsoft.com/office/powerpoint/2010/main" val="13276757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a:extLst>
              <a:ext uri="{FF2B5EF4-FFF2-40B4-BE49-F238E27FC236}">
                <a16:creationId xmlns:a16="http://schemas.microsoft.com/office/drawing/2014/main" id="{1011CDCB-C778-5F54-AEA7-047184BBDB33}"/>
              </a:ext>
            </a:extLst>
          </p:cNvPr>
          <p:cNvPicPr>
            <a:picLocks noChangeAspect="1"/>
          </p:cNvPicPr>
          <p:nvPr/>
        </p:nvPicPr>
        <p:blipFill>
          <a:blip r:embed="rId2"/>
          <a:srcRect l="2386"/>
          <a:stretch>
            <a:fillRect/>
          </a:stretch>
        </p:blipFill>
        <p:spPr>
          <a:xfrm>
            <a:off x="2522356" y="10"/>
            <a:ext cx="9669642" cy="6857990"/>
          </a:xfrm>
          <a:prstGeom prst="rect">
            <a:avLst/>
          </a:prstGeom>
        </p:spPr>
      </p:pic>
      <p:sp>
        <p:nvSpPr>
          <p:cNvPr id="18" name="Rectangle 1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2D29F19-962F-4420-EA6B-46860B47E29F}"/>
              </a:ext>
            </a:extLst>
          </p:cNvPr>
          <p:cNvSpPr>
            <a:spLocks noGrp="1"/>
          </p:cNvSpPr>
          <p:nvPr>
            <p:ph type="title"/>
          </p:nvPr>
        </p:nvSpPr>
        <p:spPr>
          <a:xfrm>
            <a:off x="838200" y="365125"/>
            <a:ext cx="3822189" cy="1899912"/>
          </a:xfrm>
        </p:spPr>
        <p:txBody>
          <a:bodyPr>
            <a:normAutofit/>
          </a:bodyPr>
          <a:lstStyle/>
          <a:p>
            <a:r>
              <a:rPr lang="en-GB" sz="4000"/>
              <a:t>Technological innovations in elderly care </a:t>
            </a:r>
          </a:p>
        </p:txBody>
      </p:sp>
      <p:sp>
        <p:nvSpPr>
          <p:cNvPr id="19" name="Content Placeholder 9">
            <a:extLst>
              <a:ext uri="{FF2B5EF4-FFF2-40B4-BE49-F238E27FC236}">
                <a16:creationId xmlns:a16="http://schemas.microsoft.com/office/drawing/2014/main" id="{39840604-6D3C-3D50-853E-B1A916F94ECE}"/>
              </a:ext>
            </a:extLst>
          </p:cNvPr>
          <p:cNvSpPr>
            <a:spLocks noGrp="1"/>
          </p:cNvSpPr>
          <p:nvPr>
            <p:ph idx="1"/>
          </p:nvPr>
        </p:nvSpPr>
        <p:spPr>
          <a:xfrm>
            <a:off x="838200" y="2434201"/>
            <a:ext cx="3822189" cy="3742762"/>
          </a:xfrm>
        </p:spPr>
        <p:txBody>
          <a:bodyPr>
            <a:normAutofit fontScale="92500" lnSpcReduction="20000"/>
          </a:bodyPr>
          <a:lstStyle/>
          <a:p>
            <a:r>
              <a:rPr lang="en-US" sz="2000" dirty="0"/>
              <a:t>Recent digital innovations are transforming how care is delivered to older people across the UK. Telehealth enables remote monitoring of vital signs, reducing hospital admissions and supporting independent living. Smart home technology such as fall detectors and motion sensors helps maintain safety an autonomy. Dementia-focused apps an assistive devices also provide valuable cognitive support and reassurance for service users and their families (NHS England, 2024; Age UK, 2025).</a:t>
            </a:r>
          </a:p>
        </p:txBody>
      </p:sp>
    </p:spTree>
    <p:extLst>
      <p:ext uri="{BB962C8B-B14F-4D97-AF65-F5344CB8AC3E}">
        <p14:creationId xmlns:p14="http://schemas.microsoft.com/office/powerpoint/2010/main" val="37877831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EAA28-E374-7FE8-4085-0B422AC43C47}"/>
              </a:ext>
            </a:extLst>
          </p:cNvPr>
          <p:cNvSpPr>
            <a:spLocks noGrp="1"/>
          </p:cNvSpPr>
          <p:nvPr>
            <p:ph type="title"/>
          </p:nvPr>
        </p:nvSpPr>
        <p:spPr/>
        <p:txBody>
          <a:bodyPr/>
          <a:lstStyle/>
          <a:p>
            <a:r>
              <a:rPr lang="en-GB" dirty="0"/>
              <a:t>Benefits &amp; challenges of technological innovations</a:t>
            </a:r>
          </a:p>
        </p:txBody>
      </p:sp>
      <p:sp>
        <p:nvSpPr>
          <p:cNvPr id="4" name="Content Placeholder 3">
            <a:extLst>
              <a:ext uri="{FF2B5EF4-FFF2-40B4-BE49-F238E27FC236}">
                <a16:creationId xmlns:a16="http://schemas.microsoft.com/office/drawing/2014/main" id="{CAA8CD54-B1DB-784B-0E77-4C76CA570496}"/>
              </a:ext>
            </a:extLst>
          </p:cNvPr>
          <p:cNvSpPr>
            <a:spLocks noGrp="1"/>
          </p:cNvSpPr>
          <p:nvPr>
            <p:ph sz="half" idx="1"/>
          </p:nvPr>
        </p:nvSpPr>
        <p:spPr/>
        <p:txBody>
          <a:bodyPr>
            <a:normAutofit fontScale="85000" lnSpcReduction="20000"/>
          </a:bodyPr>
          <a:lstStyle/>
          <a:p>
            <a:pPr marL="0" indent="0">
              <a:buNone/>
            </a:pPr>
            <a:r>
              <a:rPr lang="en-GB" b="1" dirty="0"/>
              <a:t>Benefits </a:t>
            </a:r>
          </a:p>
          <a:p>
            <a:r>
              <a:rPr lang="en-GB" dirty="0"/>
              <a:t>Enables timely, person-centred care and early health intervention</a:t>
            </a:r>
          </a:p>
          <a:p>
            <a:r>
              <a:rPr lang="en-GB" dirty="0"/>
              <a:t>Supports ageing in place and improves quality of life</a:t>
            </a:r>
          </a:p>
          <a:p>
            <a:r>
              <a:rPr lang="en-GB" dirty="0"/>
              <a:t>Reduces pressure on healthcare resources and hospital capacity</a:t>
            </a:r>
          </a:p>
          <a:p>
            <a:endParaRPr lang="en-GB" dirty="0"/>
          </a:p>
        </p:txBody>
      </p:sp>
      <p:sp>
        <p:nvSpPr>
          <p:cNvPr id="5" name="Content Placeholder 4">
            <a:extLst>
              <a:ext uri="{FF2B5EF4-FFF2-40B4-BE49-F238E27FC236}">
                <a16:creationId xmlns:a16="http://schemas.microsoft.com/office/drawing/2014/main" id="{E23B7B21-4BCE-7F72-05CD-6937473DA02D}"/>
              </a:ext>
            </a:extLst>
          </p:cNvPr>
          <p:cNvSpPr>
            <a:spLocks noGrp="1"/>
          </p:cNvSpPr>
          <p:nvPr>
            <p:ph sz="half" idx="2"/>
          </p:nvPr>
        </p:nvSpPr>
        <p:spPr/>
        <p:txBody>
          <a:bodyPr>
            <a:normAutofit fontScale="85000" lnSpcReduction="20000"/>
          </a:bodyPr>
          <a:lstStyle/>
          <a:p>
            <a:r>
              <a:rPr lang="en-GB" b="1" dirty="0"/>
              <a:t>Challenges </a:t>
            </a:r>
          </a:p>
          <a:p>
            <a:r>
              <a:rPr lang="en-GB" dirty="0"/>
              <a:t>Significant risk of digital exclusion many older adults lack access, skills or confidence with technology </a:t>
            </a:r>
          </a:p>
          <a:p>
            <a:r>
              <a:rPr lang="en-GB" dirty="0"/>
              <a:t>High implementation costs and ongoing maintenance burdens </a:t>
            </a:r>
          </a:p>
          <a:p>
            <a:r>
              <a:rPr lang="en-GB" dirty="0"/>
              <a:t>Data privacy concerns and ethical questions around consent and monitoring</a:t>
            </a:r>
          </a:p>
          <a:p>
            <a:r>
              <a:rPr lang="en-GB" dirty="0"/>
              <a:t>Technology cannot replace human interaction or address complex emotional needs (Goodman-Deane et al., 2023; Davies et al., 2024).</a:t>
            </a:r>
          </a:p>
        </p:txBody>
      </p:sp>
      <p:pic>
        <p:nvPicPr>
          <p:cNvPr id="7" name="Picture 6">
            <a:extLst>
              <a:ext uri="{FF2B5EF4-FFF2-40B4-BE49-F238E27FC236}">
                <a16:creationId xmlns:a16="http://schemas.microsoft.com/office/drawing/2014/main" id="{0F98EC7B-9C41-6BAE-8B2F-32613D1DB14C}"/>
              </a:ext>
            </a:extLst>
          </p:cNvPr>
          <p:cNvPicPr>
            <a:picLocks noChangeAspect="1"/>
          </p:cNvPicPr>
          <p:nvPr/>
        </p:nvPicPr>
        <p:blipFill>
          <a:blip r:embed="rId2"/>
          <a:stretch>
            <a:fillRect/>
          </a:stretch>
        </p:blipFill>
        <p:spPr>
          <a:xfrm>
            <a:off x="1119187" y="4376738"/>
            <a:ext cx="4314825" cy="1800225"/>
          </a:xfrm>
          <a:prstGeom prst="rect">
            <a:avLst/>
          </a:prstGeom>
        </p:spPr>
      </p:pic>
    </p:spTree>
    <p:extLst>
      <p:ext uri="{BB962C8B-B14F-4D97-AF65-F5344CB8AC3E}">
        <p14:creationId xmlns:p14="http://schemas.microsoft.com/office/powerpoint/2010/main" val="17298061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7DD873-4A31-6446-60DA-6FD816E329A6}"/>
              </a:ext>
            </a:extLst>
          </p:cNvPr>
          <p:cNvSpPr>
            <a:spLocks noGrp="1"/>
          </p:cNvSpPr>
          <p:nvPr>
            <p:ph type="title"/>
          </p:nvPr>
        </p:nvSpPr>
        <p:spPr>
          <a:xfrm>
            <a:off x="836679" y="723898"/>
            <a:ext cx="6002110" cy="1495425"/>
          </a:xfrm>
        </p:spPr>
        <p:txBody>
          <a:bodyPr>
            <a:normAutofit/>
          </a:bodyPr>
          <a:lstStyle/>
          <a:p>
            <a:r>
              <a:rPr lang="en-GB" sz="4000" dirty="0"/>
              <a:t>Case studies </a:t>
            </a:r>
          </a:p>
        </p:txBody>
      </p:sp>
      <p:pic>
        <p:nvPicPr>
          <p:cNvPr id="6" name="Picture 5">
            <a:extLst>
              <a:ext uri="{FF2B5EF4-FFF2-40B4-BE49-F238E27FC236}">
                <a16:creationId xmlns:a16="http://schemas.microsoft.com/office/drawing/2014/main" id="{9B2F87EA-CD9E-57AF-61EB-802816A72916}"/>
              </a:ext>
            </a:extLst>
          </p:cNvPr>
          <p:cNvPicPr>
            <a:picLocks noChangeAspect="1"/>
          </p:cNvPicPr>
          <p:nvPr/>
        </p:nvPicPr>
        <p:blipFill>
          <a:blip r:embed="rId2"/>
          <a:srcRect l="15112" r="36294" b="-1"/>
          <a:stretch>
            <a:fillRect/>
          </a:stretch>
        </p:blipFill>
        <p:spPr>
          <a:xfrm>
            <a:off x="7199440" y="10"/>
            <a:ext cx="4992560" cy="6857990"/>
          </a:xfrm>
          <a:prstGeom prst="rect">
            <a:avLst/>
          </a:prstGeom>
          <a:effectLst/>
        </p:spPr>
      </p:pic>
      <p:graphicFrame>
        <p:nvGraphicFramePr>
          <p:cNvPr id="5" name="Content Placeholder 2">
            <a:extLst>
              <a:ext uri="{FF2B5EF4-FFF2-40B4-BE49-F238E27FC236}">
                <a16:creationId xmlns:a16="http://schemas.microsoft.com/office/drawing/2014/main" id="{4B00F2DD-F533-31E2-7578-DDFD71F89B25}"/>
              </a:ext>
            </a:extLst>
          </p:cNvPr>
          <p:cNvGraphicFramePr>
            <a:graphicFrameLocks noGrp="1"/>
          </p:cNvGraphicFramePr>
          <p:nvPr>
            <p:ph idx="1"/>
            <p:extLst>
              <p:ext uri="{D42A27DB-BD31-4B8C-83A1-F6EECF244321}">
                <p14:modId xmlns:p14="http://schemas.microsoft.com/office/powerpoint/2010/main" val="1303693762"/>
              </p:ext>
            </p:extLst>
          </p:nvPr>
        </p:nvGraphicFramePr>
        <p:xfrm>
          <a:off x="695165" y="1564483"/>
          <a:ext cx="6143623" cy="50104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115750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658BA0-E749-6BE7-ECF4-E7F309162FB0}"/>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Learning points </a:t>
            </a:r>
          </a:p>
        </p:txBody>
      </p:sp>
      <p:graphicFrame>
        <p:nvGraphicFramePr>
          <p:cNvPr id="5" name="Content Placeholder 2">
            <a:extLst>
              <a:ext uri="{FF2B5EF4-FFF2-40B4-BE49-F238E27FC236}">
                <a16:creationId xmlns:a16="http://schemas.microsoft.com/office/drawing/2014/main" id="{20651BB9-60F9-9524-41E8-49D412A111BE}"/>
              </a:ext>
            </a:extLst>
          </p:cNvPr>
          <p:cNvGraphicFramePr>
            <a:graphicFrameLocks noGrp="1"/>
          </p:cNvGraphicFramePr>
          <p:nvPr>
            <p:ph idx="1"/>
            <p:extLst>
              <p:ext uri="{D42A27DB-BD31-4B8C-83A1-F6EECF244321}">
                <p14:modId xmlns:p14="http://schemas.microsoft.com/office/powerpoint/2010/main" val="1634451565"/>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50257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982533-2A9E-EE1F-8241-11F7B4E893B0}"/>
              </a:ext>
            </a:extLst>
          </p:cNvPr>
          <p:cNvSpPr>
            <a:spLocks noGrp="1"/>
          </p:cNvSpPr>
          <p:nvPr>
            <p:ph type="title"/>
          </p:nvPr>
        </p:nvSpPr>
        <p:spPr>
          <a:xfrm>
            <a:off x="908050" y="94267"/>
            <a:ext cx="5251316" cy="1807305"/>
          </a:xfrm>
        </p:spPr>
        <p:txBody>
          <a:bodyPr>
            <a:normAutofit/>
          </a:bodyPr>
          <a:lstStyle/>
          <a:p>
            <a:r>
              <a:rPr lang="en-GB" dirty="0"/>
              <a:t>Recommendations for improvement </a:t>
            </a:r>
          </a:p>
        </p:txBody>
      </p:sp>
      <p:sp>
        <p:nvSpPr>
          <p:cNvPr id="3" name="Content Placeholder 2">
            <a:extLst>
              <a:ext uri="{FF2B5EF4-FFF2-40B4-BE49-F238E27FC236}">
                <a16:creationId xmlns:a16="http://schemas.microsoft.com/office/drawing/2014/main" id="{A275958A-A8C3-9559-DDE1-8AD2A78DF575}"/>
              </a:ext>
            </a:extLst>
          </p:cNvPr>
          <p:cNvSpPr>
            <a:spLocks noGrp="1"/>
          </p:cNvSpPr>
          <p:nvPr>
            <p:ph idx="1"/>
          </p:nvPr>
        </p:nvSpPr>
        <p:spPr>
          <a:xfrm>
            <a:off x="526917" y="1763486"/>
            <a:ext cx="6124254" cy="5094513"/>
          </a:xfrm>
        </p:spPr>
        <p:txBody>
          <a:bodyPr>
            <a:normAutofit lnSpcReduction="10000"/>
          </a:bodyPr>
          <a:lstStyle/>
          <a:p>
            <a:pPr marL="0" indent="0">
              <a:buNone/>
            </a:pPr>
            <a:r>
              <a:rPr lang="en-GB" sz="1100" b="1" dirty="0"/>
              <a:t>Evidence-informed suggestions </a:t>
            </a:r>
          </a:p>
          <a:p>
            <a:r>
              <a:rPr lang="en-GB" sz="1100" dirty="0"/>
              <a:t>Provide ongoing digital training alongside technology rollout</a:t>
            </a:r>
          </a:p>
          <a:p>
            <a:r>
              <a:rPr lang="en-GB" sz="1100" dirty="0"/>
              <a:t>Use affordable, simple-design technology for better accessibility</a:t>
            </a:r>
          </a:p>
          <a:p>
            <a:r>
              <a:rPr lang="en-GB" sz="1100" dirty="0"/>
              <a:t>Match solutions to individual needs – person-centred approach (age UK, 2025)</a:t>
            </a:r>
          </a:p>
          <a:p>
            <a:pPr marL="0" indent="0">
              <a:buNone/>
            </a:pPr>
            <a:r>
              <a:rPr lang="en-GB" sz="1100" b="1" dirty="0"/>
              <a:t>Strategic improvement </a:t>
            </a:r>
          </a:p>
          <a:p>
            <a:r>
              <a:rPr lang="en-GB" sz="1100" dirty="0"/>
              <a:t>Join up digital systems across health and social care</a:t>
            </a:r>
          </a:p>
          <a:p>
            <a:r>
              <a:rPr lang="en-GB" sz="1100" dirty="0"/>
              <a:t>Train staff to support and use technology confidently </a:t>
            </a:r>
          </a:p>
          <a:p>
            <a:r>
              <a:rPr lang="en-GB" sz="1100" dirty="0"/>
              <a:t>Involve older adults n designing new services (NHS England, 2024). </a:t>
            </a:r>
          </a:p>
          <a:p>
            <a:pPr marL="0" indent="0">
              <a:buNone/>
            </a:pPr>
            <a:r>
              <a:rPr lang="en-GB" sz="1100" b="1" dirty="0"/>
              <a:t>Theory-based recommendations </a:t>
            </a:r>
          </a:p>
          <a:p>
            <a:r>
              <a:rPr lang="en-GB" sz="1100" dirty="0"/>
              <a:t>Activity theory: use tech to support social connection and independence</a:t>
            </a:r>
          </a:p>
          <a:p>
            <a:r>
              <a:rPr lang="en-GB" sz="1100" dirty="0"/>
              <a:t>Person-centred care: tailor tools to each person and avoid “one size fits all”</a:t>
            </a:r>
          </a:p>
          <a:p>
            <a:pPr marL="0" indent="0">
              <a:buNone/>
            </a:pPr>
            <a:r>
              <a:rPr lang="en-GB" sz="1100" b="1" dirty="0"/>
              <a:t>policy implications</a:t>
            </a:r>
          </a:p>
          <a:p>
            <a:r>
              <a:rPr lang="en-GB" sz="1100" dirty="0"/>
              <a:t>Make digital inclusion a core care standard</a:t>
            </a:r>
          </a:p>
          <a:p>
            <a:r>
              <a:rPr lang="en-GB" sz="1100" dirty="0"/>
              <a:t>Strengthen privacy laws or care technology </a:t>
            </a:r>
          </a:p>
          <a:p>
            <a:r>
              <a:rPr lang="en-GB" sz="1100" dirty="0"/>
              <a:t>Ring fence funding for digital support and training (CQC, 2025)</a:t>
            </a:r>
          </a:p>
          <a:p>
            <a:pPr marL="0" indent="0">
              <a:buNone/>
            </a:pPr>
            <a:r>
              <a:rPr lang="en-GB" sz="1100" b="1" dirty="0"/>
              <a:t>Barriers &amp; solutions </a:t>
            </a:r>
          </a:p>
          <a:p>
            <a:r>
              <a:rPr lang="en-GB" sz="1100" dirty="0"/>
              <a:t>Cost – phased rollout with target grants </a:t>
            </a:r>
          </a:p>
          <a:p>
            <a:r>
              <a:rPr lang="en-GB" sz="1100" dirty="0"/>
              <a:t>Low confidence – peer support and regular learning</a:t>
            </a:r>
          </a:p>
          <a:p>
            <a:r>
              <a:rPr lang="en-GB" sz="1100" dirty="0"/>
              <a:t>Privacy worries- clear consent and simple information</a:t>
            </a:r>
          </a:p>
          <a:p>
            <a:endParaRPr lang="en-GB" sz="500" dirty="0"/>
          </a:p>
          <a:p>
            <a:endParaRPr lang="en-GB" sz="500" dirty="0"/>
          </a:p>
          <a:p>
            <a:endParaRPr lang="en-GB" sz="500" dirty="0"/>
          </a:p>
          <a:p>
            <a:endParaRPr lang="en-GB" sz="500" dirty="0"/>
          </a:p>
          <a:p>
            <a:endParaRPr lang="en-GB" sz="500" dirty="0"/>
          </a:p>
          <a:p>
            <a:endParaRPr lang="en-GB" sz="500" dirty="0"/>
          </a:p>
          <a:p>
            <a:endParaRPr lang="en-GB" sz="500" dirty="0"/>
          </a:p>
          <a:p>
            <a:endParaRPr lang="en-GB" sz="500" dirty="0"/>
          </a:p>
          <a:p>
            <a:endParaRPr lang="en-GB" sz="500" dirty="0"/>
          </a:p>
          <a:p>
            <a:endParaRPr lang="en-GB" sz="500" dirty="0"/>
          </a:p>
          <a:p>
            <a:endParaRPr lang="en-GB" sz="500" dirty="0"/>
          </a:p>
          <a:p>
            <a:endParaRPr lang="en-GB" sz="500" dirty="0"/>
          </a:p>
          <a:p>
            <a:endParaRPr lang="en-GB" sz="500" dirty="0"/>
          </a:p>
          <a:p>
            <a:endParaRPr lang="en-GB" sz="500" dirty="0"/>
          </a:p>
          <a:p>
            <a:pPr marL="0" indent="0">
              <a:buNone/>
            </a:pPr>
            <a:endParaRPr lang="en-GB" sz="500" dirty="0"/>
          </a:p>
          <a:p>
            <a:endParaRPr lang="en-GB" sz="500" dirty="0"/>
          </a:p>
          <a:p>
            <a:endParaRPr lang="en-GB" sz="500" dirty="0"/>
          </a:p>
        </p:txBody>
      </p:sp>
      <p:pic>
        <p:nvPicPr>
          <p:cNvPr id="5" name="Picture 4">
            <a:extLst>
              <a:ext uri="{FF2B5EF4-FFF2-40B4-BE49-F238E27FC236}">
                <a16:creationId xmlns:a16="http://schemas.microsoft.com/office/drawing/2014/main" id="{944A219D-DE01-9BBC-C31E-6A393CAF03D2}"/>
              </a:ext>
            </a:extLst>
          </p:cNvPr>
          <p:cNvPicPr>
            <a:picLocks noChangeAspect="1"/>
          </p:cNvPicPr>
          <p:nvPr/>
        </p:nvPicPr>
        <p:blipFill>
          <a:blip r:embed="rId2"/>
          <a:srcRect l="36457" r="1538"/>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9645677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7BC16B-9908-3512-479F-BCDD59FE6C5C}"/>
              </a:ext>
            </a:extLst>
          </p:cNvPr>
          <p:cNvSpPr>
            <a:spLocks noGrp="1"/>
          </p:cNvSpPr>
          <p:nvPr>
            <p:ph type="title"/>
          </p:nvPr>
        </p:nvSpPr>
        <p:spPr>
          <a:xfrm>
            <a:off x="1156851" y="637762"/>
            <a:ext cx="9888496" cy="900131"/>
          </a:xfrm>
        </p:spPr>
        <p:txBody>
          <a:bodyPr anchor="t">
            <a:normAutofit/>
          </a:bodyPr>
          <a:lstStyle/>
          <a:p>
            <a:r>
              <a:rPr lang="en-GB" sz="4000">
                <a:solidFill>
                  <a:schemeClr val="bg1"/>
                </a:solidFill>
              </a:rPr>
              <a:t>Conclusion </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015D063-071A-64A8-04F8-ACFBC7758DBD}"/>
              </a:ext>
            </a:extLst>
          </p:cNvPr>
          <p:cNvSpPr>
            <a:spLocks noGrp="1"/>
          </p:cNvSpPr>
          <p:nvPr>
            <p:ph idx="1"/>
          </p:nvPr>
        </p:nvSpPr>
        <p:spPr>
          <a:xfrm>
            <a:off x="1155548" y="2217343"/>
            <a:ext cx="9880893" cy="3959619"/>
          </a:xfrm>
        </p:spPr>
        <p:txBody>
          <a:bodyPr>
            <a:normAutofit/>
          </a:bodyPr>
          <a:lstStyle/>
          <a:p>
            <a:r>
              <a:rPr lang="en-GB" sz="2200" dirty="0"/>
              <a:t>This presentation has explored the changing landscape of care for older people, examining demographic shifts, theoretical frameworks, current policy and legislation, and the growing role of technology in service delivery. It is clear that the ageing population requires person-centred, adaptable care that combines compassionate human support with digital innovation. While technology offers significant benefits from improved safety at home to better access to health services, these advantages must be parried with digital inclusion, training and ongoing support to ensure no one is left behind. Integrating theory, policy and evidence-based practice will be essential to building inclusive, sustainable care system that upholds dignity, reduces inequality and meets the evolving needs of future generations. </a:t>
            </a:r>
          </a:p>
        </p:txBody>
      </p:sp>
    </p:spTree>
    <p:extLst>
      <p:ext uri="{BB962C8B-B14F-4D97-AF65-F5344CB8AC3E}">
        <p14:creationId xmlns:p14="http://schemas.microsoft.com/office/powerpoint/2010/main" val="9609861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0" name="!!Rectangle">
            <a:extLst>
              <a:ext uri="{FF2B5EF4-FFF2-40B4-BE49-F238E27FC236}">
                <a16:creationId xmlns:a16="http://schemas.microsoft.com/office/drawing/2014/main" id="{362810D9-2C5A-477D-949C-C19189547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9" name="Picture 18" descr="Red toy person in front of two lines of white figures">
            <a:extLst>
              <a:ext uri="{FF2B5EF4-FFF2-40B4-BE49-F238E27FC236}">
                <a16:creationId xmlns:a16="http://schemas.microsoft.com/office/drawing/2014/main" id="{95A51DA1-AFAF-0C6B-7034-461E13D29E65}"/>
              </a:ext>
            </a:extLst>
          </p:cNvPr>
          <p:cNvPicPr>
            <a:picLocks noChangeAspect="1"/>
          </p:cNvPicPr>
          <p:nvPr/>
        </p:nvPicPr>
        <p:blipFill>
          <a:blip r:embed="rId2">
            <a:alphaModFix amt="55000"/>
          </a:blip>
          <a:srcRect t="14449"/>
          <a:stretch>
            <a:fillRect/>
          </a:stretch>
        </p:blipFill>
        <p:spPr>
          <a:xfrm>
            <a:off x="20" y="-9107"/>
            <a:ext cx="12191980" cy="6858000"/>
          </a:xfrm>
          <a:prstGeom prst="rect">
            <a:avLst/>
          </a:prstGeom>
        </p:spPr>
      </p:pic>
      <p:sp>
        <p:nvSpPr>
          <p:cNvPr id="2" name="Title 1">
            <a:extLst>
              <a:ext uri="{FF2B5EF4-FFF2-40B4-BE49-F238E27FC236}">
                <a16:creationId xmlns:a16="http://schemas.microsoft.com/office/drawing/2014/main" id="{2F10C128-D31D-0757-C6B1-D74787A8ABBE}"/>
              </a:ext>
            </a:extLst>
          </p:cNvPr>
          <p:cNvSpPr>
            <a:spLocks noGrp="1"/>
          </p:cNvSpPr>
          <p:nvPr>
            <p:ph type="title"/>
          </p:nvPr>
        </p:nvSpPr>
        <p:spPr>
          <a:xfrm>
            <a:off x="686834" y="591344"/>
            <a:ext cx="3200400" cy="5585619"/>
          </a:xfrm>
        </p:spPr>
        <p:txBody>
          <a:bodyPr>
            <a:normAutofit/>
          </a:bodyPr>
          <a:lstStyle/>
          <a:p>
            <a:r>
              <a:rPr lang="en-GB" dirty="0">
                <a:solidFill>
                  <a:srgbClr val="FFFFFF"/>
                </a:solidFill>
              </a:rPr>
              <a:t>References </a:t>
            </a:r>
          </a:p>
        </p:txBody>
      </p:sp>
      <p:sp>
        <p:nvSpPr>
          <p:cNvPr id="52" name="Arc 5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B44347A-B122-29D2-5F69-DEF622616E85}"/>
              </a:ext>
            </a:extLst>
          </p:cNvPr>
          <p:cNvSpPr>
            <a:spLocks noGrp="1"/>
          </p:cNvSpPr>
          <p:nvPr>
            <p:ph idx="1"/>
          </p:nvPr>
        </p:nvSpPr>
        <p:spPr>
          <a:xfrm>
            <a:off x="3345843" y="-18214"/>
            <a:ext cx="8846137" cy="7083043"/>
          </a:xfrm>
        </p:spPr>
        <p:txBody>
          <a:bodyPr anchor="ctr">
            <a:normAutofit/>
          </a:bodyPr>
          <a:lstStyle/>
          <a:p>
            <a:r>
              <a:rPr lang="en-GB" sz="1400" dirty="0">
                <a:solidFill>
                  <a:srgbClr val="FFFFFF"/>
                </a:solidFill>
                <a:hlinkClick r:id="rId3"/>
              </a:rPr>
              <a:t>1.1. Compare and contrast theories of ageing – Care Learning</a:t>
            </a:r>
            <a:endParaRPr lang="en-GB" sz="1400" dirty="0">
              <a:solidFill>
                <a:srgbClr val="FFFFFF"/>
              </a:solidFill>
            </a:endParaRPr>
          </a:p>
          <a:p>
            <a:r>
              <a:rPr lang="en-GB" sz="1400" dirty="0">
                <a:solidFill>
                  <a:srgbClr val="FFFFFF"/>
                </a:solidFill>
              </a:rPr>
              <a:t>Age UK (2023) </a:t>
            </a:r>
            <a:r>
              <a:rPr lang="en-GB" sz="1400" i="1" dirty="0">
                <a:solidFill>
                  <a:srgbClr val="FFFFFF"/>
                </a:solidFill>
              </a:rPr>
              <a:t>The state of health and care of older people 2023. </a:t>
            </a:r>
            <a:r>
              <a:rPr lang="en-GB" sz="1400" dirty="0">
                <a:solidFill>
                  <a:srgbClr val="FFFFFF"/>
                </a:solidFill>
              </a:rPr>
              <a:t>London: Age UK</a:t>
            </a:r>
          </a:p>
          <a:p>
            <a:r>
              <a:rPr lang="en-GB" sz="1400" dirty="0">
                <a:solidFill>
                  <a:srgbClr val="FFFFFF"/>
                </a:solidFill>
              </a:rPr>
              <a:t>Age UK (2024). </a:t>
            </a:r>
            <a:r>
              <a:rPr lang="en-GB" sz="1400" i="1" dirty="0">
                <a:solidFill>
                  <a:srgbClr val="FFFFFF"/>
                </a:solidFill>
              </a:rPr>
              <a:t>Bridging the digital divide: supporting older people online. </a:t>
            </a:r>
            <a:r>
              <a:rPr lang="en-GB" sz="1400" dirty="0">
                <a:solidFill>
                  <a:srgbClr val="FFFFFF"/>
                </a:solidFill>
              </a:rPr>
              <a:t>London: age uk </a:t>
            </a:r>
          </a:p>
          <a:p>
            <a:r>
              <a:rPr lang="en-GB" sz="1400" dirty="0">
                <a:solidFill>
                  <a:srgbClr val="FFFFFF"/>
                </a:solidFill>
              </a:rPr>
              <a:t>Age UK (2025). </a:t>
            </a:r>
            <a:r>
              <a:rPr lang="en-GB" sz="1400" i="1" dirty="0">
                <a:solidFill>
                  <a:srgbClr val="FFFFFF"/>
                </a:solidFill>
              </a:rPr>
              <a:t>Digital inclusion and older people: </a:t>
            </a:r>
            <a:r>
              <a:rPr lang="en-GB" sz="1400" dirty="0">
                <a:solidFill>
                  <a:srgbClr val="FFFFFF"/>
                </a:solidFill>
              </a:rPr>
              <a:t>2025 update. London: age uk</a:t>
            </a:r>
          </a:p>
          <a:p>
            <a:r>
              <a:rPr lang="en-GB" sz="1400" dirty="0">
                <a:solidFill>
                  <a:srgbClr val="FFFFFF"/>
                </a:solidFill>
              </a:rPr>
              <a:t>Age UK (2026). </a:t>
            </a:r>
            <a:r>
              <a:rPr lang="en-GB" sz="1400" i="1" dirty="0">
                <a:solidFill>
                  <a:srgbClr val="FFFFFF"/>
                </a:solidFill>
              </a:rPr>
              <a:t>Facts about later life in the UK </a:t>
            </a:r>
            <a:r>
              <a:rPr lang="en-GB" sz="1400" dirty="0">
                <a:solidFill>
                  <a:srgbClr val="FFFFFF"/>
                </a:solidFill>
              </a:rPr>
              <a:t>London: age uk</a:t>
            </a:r>
          </a:p>
          <a:p>
            <a:r>
              <a:rPr lang="en-GB" sz="1400" dirty="0">
                <a:solidFill>
                  <a:srgbClr val="FFFFFF"/>
                </a:solidFill>
              </a:rPr>
              <a:t>Care quality commission (2024). </a:t>
            </a:r>
            <a:r>
              <a:rPr lang="en-GB" sz="1400" i="1" dirty="0">
                <a:solidFill>
                  <a:srgbClr val="FFFFFF"/>
                </a:solidFill>
              </a:rPr>
              <a:t>The state of health care and adult social care in England 2023/24</a:t>
            </a:r>
            <a:r>
              <a:rPr lang="en-GB" sz="1400" dirty="0">
                <a:solidFill>
                  <a:srgbClr val="FFFFFF"/>
                </a:solidFill>
              </a:rPr>
              <a:t>. London: CQC</a:t>
            </a:r>
          </a:p>
          <a:p>
            <a:r>
              <a:rPr lang="en-GB" sz="1400" dirty="0">
                <a:solidFill>
                  <a:srgbClr val="FFFFFF"/>
                </a:solidFill>
              </a:rPr>
              <a:t>Davies, s., et al (2024). </a:t>
            </a:r>
            <a:r>
              <a:rPr lang="en-GB" sz="1400" i="1" dirty="0">
                <a:solidFill>
                  <a:srgbClr val="FFFFFF"/>
                </a:solidFill>
              </a:rPr>
              <a:t>Digital care technologies in social care: barriers to adoption, journal of social care and wellbeing</a:t>
            </a:r>
            <a:r>
              <a:rPr lang="en-GB" sz="1400" dirty="0">
                <a:solidFill>
                  <a:srgbClr val="FFFFFF"/>
                </a:solidFill>
              </a:rPr>
              <a:t>, 9(2), pp.45-62.</a:t>
            </a:r>
          </a:p>
          <a:p>
            <a:r>
              <a:rPr lang="en-GB" sz="1400" dirty="0">
                <a:solidFill>
                  <a:srgbClr val="FFFFFF"/>
                </a:solidFill>
              </a:rPr>
              <a:t>Department of health and social care. (2014). </a:t>
            </a:r>
            <a:r>
              <a:rPr lang="en-GB" sz="1400" i="1" dirty="0">
                <a:solidFill>
                  <a:srgbClr val="FFFFFF"/>
                </a:solidFill>
              </a:rPr>
              <a:t>Care act 2014. </a:t>
            </a:r>
            <a:r>
              <a:rPr lang="en-GB" sz="1400" dirty="0">
                <a:solidFill>
                  <a:srgbClr val="FFFFFF"/>
                </a:solidFill>
              </a:rPr>
              <a:t>London: the stationary office </a:t>
            </a:r>
          </a:p>
          <a:p>
            <a:r>
              <a:rPr lang="en-GB" sz="1400" dirty="0">
                <a:solidFill>
                  <a:srgbClr val="FFFFFF"/>
                </a:solidFill>
              </a:rPr>
              <a:t>Goodman-Deane, j., et al. 92023). </a:t>
            </a:r>
            <a:r>
              <a:rPr lang="en-GB" sz="1400" i="1" dirty="0">
                <a:solidFill>
                  <a:srgbClr val="FFFFFF"/>
                </a:solidFill>
              </a:rPr>
              <a:t>The acceptability of digital monitoring technology in care homes, BMC geriatrics</a:t>
            </a:r>
            <a:r>
              <a:rPr lang="en-GB" sz="1400" dirty="0">
                <a:solidFill>
                  <a:srgbClr val="FFFFFF"/>
                </a:solidFill>
              </a:rPr>
              <a:t>, 23(1), p. 589</a:t>
            </a:r>
          </a:p>
          <a:p>
            <a:r>
              <a:rPr lang="en-GB" sz="1400" dirty="0">
                <a:solidFill>
                  <a:srgbClr val="FFFFFF"/>
                </a:solidFill>
              </a:rPr>
              <a:t>Gilleard, c. and Higgs, p. (2018</a:t>
            </a:r>
            <a:r>
              <a:rPr lang="en-GB" sz="1400" i="1" dirty="0">
                <a:solidFill>
                  <a:srgbClr val="FFFFFF"/>
                </a:solidFill>
              </a:rPr>
              <a:t>) cultures of ageing: self, citizen and the body</a:t>
            </a:r>
            <a:r>
              <a:rPr lang="en-GB" sz="1400" dirty="0">
                <a:solidFill>
                  <a:srgbClr val="FFFFFF"/>
                </a:solidFill>
              </a:rPr>
              <a:t>. 2</a:t>
            </a:r>
            <a:r>
              <a:rPr lang="en-GB" sz="1400" baseline="30000" dirty="0">
                <a:solidFill>
                  <a:srgbClr val="FFFFFF"/>
                </a:solidFill>
              </a:rPr>
              <a:t>nd</a:t>
            </a:r>
            <a:r>
              <a:rPr lang="en-GB" sz="1400" dirty="0">
                <a:solidFill>
                  <a:srgbClr val="FFFFFF"/>
                </a:solidFill>
              </a:rPr>
              <a:t> edn. London: Routledge </a:t>
            </a:r>
          </a:p>
          <a:p>
            <a:r>
              <a:rPr lang="en-GB" sz="1400" dirty="0">
                <a:solidFill>
                  <a:srgbClr val="FFFFFF"/>
                </a:solidFill>
              </a:rPr>
              <a:t>National institute for health and care excellence (2025). </a:t>
            </a:r>
            <a:r>
              <a:rPr lang="en-GB" sz="1400" i="1" dirty="0">
                <a:solidFill>
                  <a:srgbClr val="FFFFFF"/>
                </a:solidFill>
              </a:rPr>
              <a:t>Quality standards for supporting older people with care and support needs. </a:t>
            </a:r>
            <a:r>
              <a:rPr lang="en-GB" sz="1400" dirty="0">
                <a:solidFill>
                  <a:srgbClr val="FFFFFF"/>
                </a:solidFill>
              </a:rPr>
              <a:t>London: nice</a:t>
            </a:r>
          </a:p>
          <a:p>
            <a:r>
              <a:rPr lang="en-GB" sz="1400" dirty="0">
                <a:solidFill>
                  <a:srgbClr val="FFFFFF"/>
                </a:solidFill>
              </a:rPr>
              <a:t>NHS England (2024) </a:t>
            </a:r>
            <a:r>
              <a:rPr lang="en-GB" sz="1400" i="1" dirty="0">
                <a:solidFill>
                  <a:srgbClr val="FFFFFF"/>
                </a:solidFill>
              </a:rPr>
              <a:t>The NHS long term plan: digital transformation in health and social care. </a:t>
            </a:r>
            <a:r>
              <a:rPr lang="en-GB" sz="1400" dirty="0">
                <a:solidFill>
                  <a:srgbClr val="FFFFFF"/>
                </a:solidFill>
              </a:rPr>
              <a:t>London: NHS publications</a:t>
            </a:r>
          </a:p>
          <a:p>
            <a:r>
              <a:rPr lang="en-GB" sz="1400" dirty="0">
                <a:solidFill>
                  <a:srgbClr val="FFFFFF"/>
                </a:solidFill>
              </a:rPr>
              <a:t>NHS digital (2025). </a:t>
            </a:r>
            <a:r>
              <a:rPr lang="en-GB" sz="1400" i="1" dirty="0">
                <a:solidFill>
                  <a:srgbClr val="FFFFFF"/>
                </a:solidFill>
              </a:rPr>
              <a:t>Remote monitoring in adult social care: case study findings. </a:t>
            </a:r>
            <a:r>
              <a:rPr lang="en-GB" sz="1400" dirty="0">
                <a:solidFill>
                  <a:srgbClr val="FFFFFF"/>
                </a:solidFill>
              </a:rPr>
              <a:t>London: NHS digital</a:t>
            </a:r>
          </a:p>
          <a:p>
            <a:r>
              <a:rPr lang="en-GB" sz="1400" dirty="0">
                <a:solidFill>
                  <a:srgbClr val="FFFFFF"/>
                </a:solidFill>
              </a:rPr>
              <a:t>Office for national statistics (ONS) (2024) </a:t>
            </a:r>
            <a:r>
              <a:rPr lang="en-GB" sz="1400" i="1" dirty="0">
                <a:solidFill>
                  <a:srgbClr val="FFFFFF"/>
                </a:solidFill>
              </a:rPr>
              <a:t>overview of the UK population: ageing demographics. </a:t>
            </a:r>
            <a:r>
              <a:rPr lang="en-GB" sz="1400" dirty="0">
                <a:solidFill>
                  <a:srgbClr val="FFFFFF"/>
                </a:solidFill>
              </a:rPr>
              <a:t>Available at:</a:t>
            </a:r>
          </a:p>
          <a:p>
            <a:r>
              <a:rPr lang="en-GB" sz="1400" dirty="0">
                <a:solidFill>
                  <a:srgbClr val="FFFFFF"/>
                </a:solidFill>
              </a:rPr>
              <a:t>Phillipson, c. and Baars, j. (2020) </a:t>
            </a:r>
            <a:r>
              <a:rPr lang="en-GB" sz="1400" i="1" dirty="0">
                <a:solidFill>
                  <a:srgbClr val="FFFFFF"/>
                </a:solidFill>
              </a:rPr>
              <a:t>Developing critical perspective on ageing in J. baars et al. (eds) ageing, meaning and social change. Bristol: policy press, pp. 17-34</a:t>
            </a:r>
          </a:p>
          <a:p>
            <a:pPr marL="0" indent="0">
              <a:buNone/>
            </a:pPr>
            <a:endParaRPr lang="en-GB" sz="1100" dirty="0">
              <a:solidFill>
                <a:srgbClr val="FFFFFF"/>
              </a:solidFill>
            </a:endParaRPr>
          </a:p>
          <a:p>
            <a:endParaRPr lang="en-GB" sz="1100" dirty="0">
              <a:solidFill>
                <a:srgbClr val="FFFFFF"/>
              </a:solidFill>
            </a:endParaRPr>
          </a:p>
        </p:txBody>
      </p:sp>
    </p:spTree>
    <p:extLst>
      <p:ext uri="{BB962C8B-B14F-4D97-AF65-F5344CB8AC3E}">
        <p14:creationId xmlns:p14="http://schemas.microsoft.com/office/powerpoint/2010/main" val="542834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17F0BAA444E2C478D04B3C300BA99D3" ma:contentTypeVersion="10" ma:contentTypeDescription="Create a new document." ma:contentTypeScope="" ma:versionID="1d3b71e2fbaf02e3c7a1ced0ff506c6e">
  <xsd:schema xmlns:xsd="http://www.w3.org/2001/XMLSchema" xmlns:xs="http://www.w3.org/2001/XMLSchema" xmlns:p="http://schemas.microsoft.com/office/2006/metadata/properties" xmlns:ns3="d97129d6-5105-44aa-8953-de11b416c376" targetNamespace="http://schemas.microsoft.com/office/2006/metadata/properties" ma:root="true" ma:fieldsID="e0473c218a833427f654b50ebdda2c7b" ns3:_="">
    <xsd:import namespace="d97129d6-5105-44aa-8953-de11b416c376"/>
    <xsd:element name="properties">
      <xsd:complexType>
        <xsd:sequence>
          <xsd:element name="documentManagement">
            <xsd:complexType>
              <xsd:all>
                <xsd:element ref="ns3:MediaServiceDateTaken" minOccurs="0"/>
                <xsd:element ref="ns3:_activity" minOccurs="0"/>
                <xsd:element ref="ns3:MediaServiceMetadata" minOccurs="0"/>
                <xsd:element ref="ns3:MediaServiceFastMetadata" minOccurs="0"/>
                <xsd:element ref="ns3:MediaServiceSearchProperties" minOccurs="0"/>
                <xsd:element ref="ns3:MediaServiceObjectDetectorVersions" minOccurs="0"/>
                <xsd:element ref="ns3:MediaServiceSystemTags"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97129d6-5105-44aa-8953-de11b416c376"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_activity" ma:index="9" nillable="true" ma:displayName="_activity" ma:hidden="true" ma:internalName="_activity">
      <xsd:simpleType>
        <xsd:restriction base="dms:Note"/>
      </xsd:simpleType>
    </xsd:element>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SearchProperties" ma:index="12" nillable="true" ma:displayName="MediaServiceSearchProperties" ma:hidden="true" ma:internalName="MediaServiceSearchProperties" ma:readOnly="true">
      <xsd:simpleType>
        <xsd:restriction base="dms:Note"/>
      </xsd:simpleType>
    </xsd:element>
    <xsd:element name="MediaServiceObjectDetectorVersions" ma:index="13" nillable="true" ma:displayName="MediaServiceObjectDetectorVersions" ma:hidden="true" ma:indexed="true" ma:internalName="MediaServiceObjectDetectorVersions" ma:readOnly="true">
      <xsd:simpleType>
        <xsd:restriction base="dms:Text"/>
      </xsd:simpleType>
    </xsd:element>
    <xsd:element name="MediaServiceSystemTags" ma:index="14" nillable="true" ma:displayName="MediaServiceSystemTags" ma:hidden="true" ma:internalName="MediaServiceSystemTags" ma:readOnly="true">
      <xsd:simpleType>
        <xsd:restriction base="dms:Note"/>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d97129d6-5105-44aa-8953-de11b416c376" xsi:nil="true"/>
  </documentManagement>
</p:properties>
</file>

<file path=customXml/itemProps1.xml><?xml version="1.0" encoding="utf-8"?>
<ds:datastoreItem xmlns:ds="http://schemas.openxmlformats.org/officeDocument/2006/customXml" ds:itemID="{A0E61D6D-A29B-48D6-87A0-75CFDB4D9D4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97129d6-5105-44aa-8953-de11b416c37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E882C51-05BE-48C2-807D-4A6EA55E70D4}">
  <ds:schemaRefs>
    <ds:schemaRef ds:uri="http://schemas.microsoft.com/sharepoint/v3/contenttype/forms"/>
  </ds:schemaRefs>
</ds:datastoreItem>
</file>

<file path=customXml/itemProps3.xml><?xml version="1.0" encoding="utf-8"?>
<ds:datastoreItem xmlns:ds="http://schemas.openxmlformats.org/officeDocument/2006/customXml" ds:itemID="{098606D0-FD5E-420C-AEFC-4A296A822B77}">
  <ds:schemaRefs>
    <ds:schemaRef ds:uri="http://schemas.microsoft.com/office/2006/metadata/properties"/>
    <ds:schemaRef ds:uri="http://purl.org/dc/dcmitype/"/>
    <ds:schemaRef ds:uri="http://www.w3.org/XML/1998/namespace"/>
    <ds:schemaRef ds:uri="d97129d6-5105-44aa-8953-de11b416c376"/>
    <ds:schemaRef ds:uri="http://schemas.microsoft.com/office/infopath/2007/PartnerControls"/>
    <ds:schemaRef ds:uri="http://schemas.openxmlformats.org/package/2006/metadata/core-properties"/>
    <ds:schemaRef ds:uri="http://purl.org/dc/terms/"/>
    <ds:schemaRef ds:uri="http://schemas.microsoft.com/office/2006/documentManagement/types"/>
    <ds:schemaRef ds:uri="http://purl.org/dc/elements/1.1/"/>
  </ds:schemaRefs>
</ds:datastoreItem>
</file>

<file path=docProps/app.xml><?xml version="1.0" encoding="utf-8"?>
<Properties xmlns="http://schemas.openxmlformats.org/officeDocument/2006/extended-properties" xmlns:vt="http://schemas.openxmlformats.org/officeDocument/2006/docPropsVTypes">
  <TotalTime>3504</TotalTime>
  <Words>1783</Words>
  <Application>Microsoft Office PowerPoint</Application>
  <PresentationFormat>Widescreen</PresentationFormat>
  <Paragraphs>117</Paragraphs>
  <Slides>15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ADLaM Display</vt:lpstr>
      <vt:lpstr>Aptos</vt:lpstr>
      <vt:lpstr>Aptos Display</vt:lpstr>
      <vt:lpstr>Arial</vt:lpstr>
      <vt:lpstr>Calibri</vt:lpstr>
      <vt:lpstr>Office Theme</vt:lpstr>
      <vt:lpstr>What matters most: Evaluating care and support for older people </vt:lpstr>
      <vt:lpstr>Introduction </vt:lpstr>
      <vt:lpstr>The ageing population: setting the scene</vt:lpstr>
      <vt:lpstr>Theoretical frameworks </vt:lpstr>
      <vt:lpstr>Policy and legislation </vt:lpstr>
      <vt:lpstr>Evaluation on current care provisions </vt:lpstr>
      <vt:lpstr>Residential care provisions</vt:lpstr>
      <vt:lpstr>Impact of ageing population</vt:lpstr>
      <vt:lpstr>Technological innovations in elderly care </vt:lpstr>
      <vt:lpstr>Benefits &amp; challenges of technological innovations</vt:lpstr>
      <vt:lpstr>Case studies </vt:lpstr>
      <vt:lpstr>Learning points </vt:lpstr>
      <vt:lpstr>Recommendations for improvement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Ciara Moore (2132120)</dc:creator>
  <cp:lastModifiedBy>Ciara Moore (2132120)</cp:lastModifiedBy>
  <cp:revision>1</cp:revision>
  <dcterms:created xsi:type="dcterms:W3CDTF">2026-10-07T10:37:50Z</dcterms:created>
  <dcterms:modified xsi:type="dcterms:W3CDTF">2026-10-23T18:54:33Z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0x010100F17F0BAA444E2C478D04B3C300BA99D3</vt:lpwstr>
  </property>
</Properties>
</file>