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7" r:id="rId2"/>
    <p:sldId id="261" r:id="rId3"/>
    <p:sldId id="262" r:id="rId4"/>
    <p:sldId id="264" r:id="rId5"/>
    <p:sldId id="258" r:id="rId6"/>
    <p:sldId id="265" r:id="rId7"/>
    <p:sldId id="263" r:id="rId8"/>
    <p:sldId id="260" r:id="rId9"/>
    <p:sldId id="266" r:id="rId10"/>
    <p:sldId id="259"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3" d="100"/>
          <a:sy n="83" d="100"/>
        </p:scale>
        <p:origin x="66" y="83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8C9CC4E-33CE-43FF-BA0C-02C599FDB4C7}" type="datetimeFigureOut">
              <a:rPr lang="en-GB" smtClean="0"/>
              <a:t>28/11/2017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76A4990-F541-4741-8EBD-EC67A64E6465}" type="slidenum">
              <a:rPr lang="en-GB" smtClean="0"/>
              <a:t>‹#›</a:t>
            </a:fld>
            <a:endParaRPr lang="en-GB"/>
          </a:p>
        </p:txBody>
      </p:sp>
    </p:spTree>
    <p:extLst>
      <p:ext uri="{BB962C8B-B14F-4D97-AF65-F5344CB8AC3E}">
        <p14:creationId xmlns:p14="http://schemas.microsoft.com/office/powerpoint/2010/main" val="37295644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Answers from </a:t>
            </a:r>
          </a:p>
          <a:p>
            <a:r>
              <a:rPr lang="en-GB" dirty="0" smtClean="0"/>
              <a:t>Http://geographyfieldwork.com/SpearmansRank.htm</a:t>
            </a:r>
          </a:p>
          <a:p>
            <a:endParaRPr lang="en-GB" dirty="0" smtClean="0"/>
          </a:p>
          <a:p>
            <a:r>
              <a:rPr lang="en-GB" dirty="0" err="1" smtClean="0"/>
              <a:t>Ammoniacal</a:t>
            </a:r>
            <a:r>
              <a:rPr lang="en-GB" dirty="0" smtClean="0"/>
              <a:t> nitrogen (NH3-N)[edit]</a:t>
            </a:r>
          </a:p>
          <a:p>
            <a:endParaRPr lang="en-GB" dirty="0" smtClean="0"/>
          </a:p>
          <a:p>
            <a:r>
              <a:rPr lang="en-GB" dirty="0" err="1" smtClean="0"/>
              <a:t>Ammoniacal</a:t>
            </a:r>
            <a:r>
              <a:rPr lang="en-GB" dirty="0" smtClean="0"/>
              <a:t> nitrogen (NH3-N) is a measure commonly used for testing the quantity of ammonium ions, derived naturally from ammonia, and returned to ammonia via organic processes, in water or waste liquids. It is a measure used mainly for quantifying values in waste treatment and water purification systems, as well as a measure of the health of natural and man made water reserves. It is measured in units of mg/L (milligram per litre).</a:t>
            </a:r>
          </a:p>
          <a:p>
            <a:endParaRPr lang="en-GB" dirty="0"/>
          </a:p>
        </p:txBody>
      </p:sp>
      <p:sp>
        <p:nvSpPr>
          <p:cNvPr id="4" name="Slide Number Placeholder 3"/>
          <p:cNvSpPr>
            <a:spLocks noGrp="1"/>
          </p:cNvSpPr>
          <p:nvPr>
            <p:ph type="sldNum" sz="quarter" idx="10"/>
          </p:nvPr>
        </p:nvSpPr>
        <p:spPr/>
        <p:txBody>
          <a:bodyPr/>
          <a:lstStyle/>
          <a:p>
            <a:pPr>
              <a:defRPr/>
            </a:pPr>
            <a:fld id="{63345976-CF8C-477E-9777-C33FEBCA949C}" type="slidenum">
              <a:rPr lang="en-GB">
                <a:solidFill>
                  <a:prstClr val="black"/>
                </a:solidFill>
              </a:rPr>
              <a:pPr>
                <a:defRPr/>
              </a:pPr>
              <a:t>1</a:t>
            </a:fld>
            <a:endParaRPr lang="en-GB">
              <a:solidFill>
                <a:prstClr val="black"/>
              </a:solidFill>
            </a:endParaRPr>
          </a:p>
        </p:txBody>
      </p:sp>
    </p:spTree>
    <p:extLst>
      <p:ext uri="{BB962C8B-B14F-4D97-AF65-F5344CB8AC3E}">
        <p14:creationId xmlns:p14="http://schemas.microsoft.com/office/powerpoint/2010/main" val="351756601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9144000" cy="3365500"/>
            <a:chOff x="0" y="0"/>
            <a:chExt cx="5760" cy="2120"/>
          </a:xfrm>
        </p:grpSpPr>
        <p:pic>
          <p:nvPicPr>
            <p:cNvPr id="5" name="Picture 3" descr="ARTBANNA"/>
            <p:cNvPicPr>
              <a:picLocks noChangeAspect="1" noChangeArrowheads="1"/>
            </p:cNvPicPr>
            <p:nvPr userDrawn="1"/>
          </p:nvPicPr>
          <p:blipFill>
            <a:blip r:embed="rId2">
              <a:extLst>
                <a:ext uri="{28A0092B-C50C-407E-A947-70E740481C1C}">
                  <a14:useLocalDpi xmlns:a14="http://schemas.microsoft.com/office/drawing/2010/main" val="0"/>
                </a:ext>
              </a:extLst>
            </a:blip>
            <a:srcRect l="8125"/>
            <a:stretch>
              <a:fillRect/>
            </a:stretch>
          </p:blipFill>
          <p:spPr bwMode="invGray">
            <a:xfrm>
              <a:off x="0" y="0"/>
              <a:ext cx="5760" cy="5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4" descr="Arthsepa"/>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2688" y="2059"/>
              <a:ext cx="2832" cy="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39941" name="Rectangle 5"/>
          <p:cNvSpPr>
            <a:spLocks noGrp="1" noChangeArrowheads="1"/>
          </p:cNvSpPr>
          <p:nvPr>
            <p:ph type="ctrTitle"/>
          </p:nvPr>
        </p:nvSpPr>
        <p:spPr>
          <a:xfrm>
            <a:off x="990600" y="1905000"/>
            <a:ext cx="7772400" cy="1143000"/>
          </a:xfrm>
        </p:spPr>
        <p:txBody>
          <a:bodyPr/>
          <a:lstStyle>
            <a:lvl1pPr algn="r">
              <a:defRPr/>
            </a:lvl1pPr>
          </a:lstStyle>
          <a:p>
            <a:r>
              <a:rPr lang="en-GB"/>
              <a:t>Click to edit Master title style</a:t>
            </a:r>
          </a:p>
        </p:txBody>
      </p:sp>
      <p:sp>
        <p:nvSpPr>
          <p:cNvPr id="39942" name="Rectangle 6"/>
          <p:cNvSpPr>
            <a:spLocks noGrp="1" noChangeArrowheads="1"/>
          </p:cNvSpPr>
          <p:nvPr>
            <p:ph type="subTitle" idx="1"/>
          </p:nvPr>
        </p:nvSpPr>
        <p:spPr>
          <a:xfrm>
            <a:off x="2686050" y="3492500"/>
            <a:ext cx="6102350" cy="1752600"/>
          </a:xfrm>
        </p:spPr>
        <p:txBody>
          <a:bodyPr/>
          <a:lstStyle>
            <a:lvl1pPr marL="0" indent="0" algn="r">
              <a:buFont typeface="Wingdings" pitchFamily="2" charset="2"/>
              <a:buNone/>
              <a:defRPr/>
            </a:lvl1pPr>
          </a:lstStyle>
          <a:p>
            <a:r>
              <a:rPr lang="en-GB"/>
              <a:t>Click to edit Master subtitle style</a:t>
            </a:r>
          </a:p>
        </p:txBody>
      </p:sp>
      <p:sp>
        <p:nvSpPr>
          <p:cNvPr id="7" name="Rectangle 7"/>
          <p:cNvSpPr>
            <a:spLocks noGrp="1" noChangeArrowheads="1"/>
          </p:cNvSpPr>
          <p:nvPr>
            <p:ph type="dt" sz="half" idx="10"/>
          </p:nvPr>
        </p:nvSpPr>
        <p:spPr>
          <a:xfrm>
            <a:off x="3359150" y="6343650"/>
            <a:ext cx="1905000" cy="457200"/>
          </a:xfrm>
        </p:spPr>
        <p:txBody>
          <a:bodyPr/>
          <a:lstStyle>
            <a:lvl1pPr>
              <a:defRPr/>
            </a:lvl1pPr>
          </a:lstStyle>
          <a:p>
            <a:pPr>
              <a:defRPr/>
            </a:pPr>
            <a:endParaRPr lang="en-GB">
              <a:solidFill>
                <a:srgbClr val="FFFFCC"/>
              </a:solidFill>
            </a:endParaRPr>
          </a:p>
        </p:txBody>
      </p:sp>
      <p:sp>
        <p:nvSpPr>
          <p:cNvPr id="8" name="Rectangle 8"/>
          <p:cNvSpPr>
            <a:spLocks noGrp="1" noChangeArrowheads="1"/>
          </p:cNvSpPr>
          <p:nvPr>
            <p:ph type="ftr" sz="quarter" idx="11"/>
          </p:nvPr>
        </p:nvSpPr>
        <p:spPr>
          <a:xfrm>
            <a:off x="6019800" y="6343650"/>
            <a:ext cx="2895600" cy="457200"/>
          </a:xfrm>
        </p:spPr>
        <p:txBody>
          <a:bodyPr/>
          <a:lstStyle>
            <a:lvl1pPr>
              <a:defRPr/>
            </a:lvl1pPr>
          </a:lstStyle>
          <a:p>
            <a:pPr>
              <a:defRPr/>
            </a:pPr>
            <a:endParaRPr lang="en-GB">
              <a:solidFill>
                <a:srgbClr val="FFFFCC"/>
              </a:solidFill>
            </a:endParaRPr>
          </a:p>
        </p:txBody>
      </p:sp>
      <p:sp>
        <p:nvSpPr>
          <p:cNvPr id="9" name="Rectangle 9"/>
          <p:cNvSpPr>
            <a:spLocks noGrp="1" noChangeArrowheads="1"/>
          </p:cNvSpPr>
          <p:nvPr>
            <p:ph type="sldNum" sz="quarter" idx="12"/>
          </p:nvPr>
        </p:nvSpPr>
        <p:spPr>
          <a:xfrm>
            <a:off x="125413" y="6361113"/>
            <a:ext cx="1905000" cy="457200"/>
          </a:xfrm>
        </p:spPr>
        <p:txBody>
          <a:bodyPr/>
          <a:lstStyle>
            <a:lvl1pPr>
              <a:defRPr/>
            </a:lvl1pPr>
          </a:lstStyle>
          <a:p>
            <a:pPr>
              <a:defRPr/>
            </a:pPr>
            <a:fld id="{88AF6482-6F62-4413-9F0C-36227F47E5A1}" type="slidenum">
              <a:rPr lang="en-GB">
                <a:solidFill>
                  <a:srgbClr val="FFFFCC"/>
                </a:solidFill>
              </a:rPr>
              <a:pPr>
                <a:defRPr/>
              </a:pPr>
              <a:t>‹#›</a:t>
            </a:fld>
            <a:endParaRPr lang="en-GB">
              <a:solidFill>
                <a:srgbClr val="FFFFCC"/>
              </a:solidFill>
            </a:endParaRPr>
          </a:p>
        </p:txBody>
      </p:sp>
    </p:spTree>
    <p:extLst>
      <p:ext uri="{BB962C8B-B14F-4D97-AF65-F5344CB8AC3E}">
        <p14:creationId xmlns:p14="http://schemas.microsoft.com/office/powerpoint/2010/main" val="7299711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7"/>
          <p:cNvSpPr>
            <a:spLocks noGrp="1" noChangeArrowheads="1"/>
          </p:cNvSpPr>
          <p:nvPr>
            <p:ph type="dt" sz="half" idx="10"/>
          </p:nvPr>
        </p:nvSpPr>
        <p:spPr>
          <a:ln/>
        </p:spPr>
        <p:txBody>
          <a:bodyPr/>
          <a:lstStyle>
            <a:lvl1pPr>
              <a:defRPr/>
            </a:lvl1pPr>
          </a:lstStyle>
          <a:p>
            <a:pPr>
              <a:defRPr/>
            </a:pPr>
            <a:endParaRPr lang="en-GB">
              <a:solidFill>
                <a:srgbClr val="FFFFCC"/>
              </a:solidFill>
            </a:endParaRPr>
          </a:p>
        </p:txBody>
      </p:sp>
      <p:sp>
        <p:nvSpPr>
          <p:cNvPr id="5" name="Rectangle 8"/>
          <p:cNvSpPr>
            <a:spLocks noGrp="1" noChangeArrowheads="1"/>
          </p:cNvSpPr>
          <p:nvPr>
            <p:ph type="ftr" sz="quarter" idx="11"/>
          </p:nvPr>
        </p:nvSpPr>
        <p:spPr>
          <a:ln/>
        </p:spPr>
        <p:txBody>
          <a:bodyPr/>
          <a:lstStyle>
            <a:lvl1pPr>
              <a:defRPr/>
            </a:lvl1pPr>
          </a:lstStyle>
          <a:p>
            <a:pPr>
              <a:defRPr/>
            </a:pPr>
            <a:endParaRPr lang="en-GB">
              <a:solidFill>
                <a:srgbClr val="FFFFCC"/>
              </a:solidFill>
            </a:endParaRPr>
          </a:p>
        </p:txBody>
      </p:sp>
      <p:sp>
        <p:nvSpPr>
          <p:cNvPr id="6" name="Rectangle 9"/>
          <p:cNvSpPr>
            <a:spLocks noGrp="1" noChangeArrowheads="1"/>
          </p:cNvSpPr>
          <p:nvPr>
            <p:ph type="sldNum" sz="quarter" idx="12"/>
          </p:nvPr>
        </p:nvSpPr>
        <p:spPr>
          <a:ln/>
        </p:spPr>
        <p:txBody>
          <a:bodyPr/>
          <a:lstStyle>
            <a:lvl1pPr>
              <a:defRPr/>
            </a:lvl1pPr>
          </a:lstStyle>
          <a:p>
            <a:pPr>
              <a:defRPr/>
            </a:pPr>
            <a:fld id="{9B55B631-DE60-473C-BCEE-11A378D8B6D8}" type="slidenum">
              <a:rPr lang="en-GB">
                <a:solidFill>
                  <a:srgbClr val="FFFFCC"/>
                </a:solidFill>
              </a:rPr>
              <a:pPr>
                <a:defRPr/>
              </a:pPr>
              <a:t>‹#›</a:t>
            </a:fld>
            <a:endParaRPr lang="en-GB">
              <a:solidFill>
                <a:srgbClr val="FFFFCC"/>
              </a:solidFill>
            </a:endParaRPr>
          </a:p>
        </p:txBody>
      </p:sp>
    </p:spTree>
    <p:extLst>
      <p:ext uri="{BB962C8B-B14F-4D97-AF65-F5344CB8AC3E}">
        <p14:creationId xmlns:p14="http://schemas.microsoft.com/office/powerpoint/2010/main" val="1110248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7"/>
          <p:cNvSpPr>
            <a:spLocks noGrp="1" noChangeArrowheads="1"/>
          </p:cNvSpPr>
          <p:nvPr>
            <p:ph type="dt" sz="half" idx="10"/>
          </p:nvPr>
        </p:nvSpPr>
        <p:spPr>
          <a:ln/>
        </p:spPr>
        <p:txBody>
          <a:bodyPr/>
          <a:lstStyle>
            <a:lvl1pPr>
              <a:defRPr/>
            </a:lvl1pPr>
          </a:lstStyle>
          <a:p>
            <a:pPr>
              <a:defRPr/>
            </a:pPr>
            <a:endParaRPr lang="en-GB">
              <a:solidFill>
                <a:srgbClr val="FFFFCC"/>
              </a:solidFill>
            </a:endParaRPr>
          </a:p>
        </p:txBody>
      </p:sp>
      <p:sp>
        <p:nvSpPr>
          <p:cNvPr id="5" name="Rectangle 8"/>
          <p:cNvSpPr>
            <a:spLocks noGrp="1" noChangeArrowheads="1"/>
          </p:cNvSpPr>
          <p:nvPr>
            <p:ph type="ftr" sz="quarter" idx="11"/>
          </p:nvPr>
        </p:nvSpPr>
        <p:spPr>
          <a:ln/>
        </p:spPr>
        <p:txBody>
          <a:bodyPr/>
          <a:lstStyle>
            <a:lvl1pPr>
              <a:defRPr/>
            </a:lvl1pPr>
          </a:lstStyle>
          <a:p>
            <a:pPr>
              <a:defRPr/>
            </a:pPr>
            <a:endParaRPr lang="en-GB">
              <a:solidFill>
                <a:srgbClr val="FFFFCC"/>
              </a:solidFill>
            </a:endParaRPr>
          </a:p>
        </p:txBody>
      </p:sp>
      <p:sp>
        <p:nvSpPr>
          <p:cNvPr id="6" name="Rectangle 9"/>
          <p:cNvSpPr>
            <a:spLocks noGrp="1" noChangeArrowheads="1"/>
          </p:cNvSpPr>
          <p:nvPr>
            <p:ph type="sldNum" sz="quarter" idx="12"/>
          </p:nvPr>
        </p:nvSpPr>
        <p:spPr>
          <a:ln/>
        </p:spPr>
        <p:txBody>
          <a:bodyPr/>
          <a:lstStyle>
            <a:lvl1pPr>
              <a:defRPr/>
            </a:lvl1pPr>
          </a:lstStyle>
          <a:p>
            <a:pPr>
              <a:defRPr/>
            </a:pPr>
            <a:fld id="{B84838CB-510F-491E-A786-6A7DE590CD7B}" type="slidenum">
              <a:rPr lang="en-GB">
                <a:solidFill>
                  <a:srgbClr val="FFFFCC"/>
                </a:solidFill>
              </a:rPr>
              <a:pPr>
                <a:defRPr/>
              </a:pPr>
              <a:t>‹#›</a:t>
            </a:fld>
            <a:endParaRPr lang="en-GB">
              <a:solidFill>
                <a:srgbClr val="FFFFCC"/>
              </a:solidFill>
            </a:endParaRPr>
          </a:p>
        </p:txBody>
      </p:sp>
    </p:spTree>
    <p:extLst>
      <p:ext uri="{BB962C8B-B14F-4D97-AF65-F5344CB8AC3E}">
        <p14:creationId xmlns:p14="http://schemas.microsoft.com/office/powerpoint/2010/main" val="29229462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328613" y="1941513"/>
            <a:ext cx="4027487"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508500" y="1941513"/>
            <a:ext cx="4029075"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7"/>
          <p:cNvSpPr>
            <a:spLocks noGrp="1" noChangeArrowheads="1"/>
          </p:cNvSpPr>
          <p:nvPr>
            <p:ph type="dt" sz="half" idx="10"/>
          </p:nvPr>
        </p:nvSpPr>
        <p:spPr>
          <a:ln/>
        </p:spPr>
        <p:txBody>
          <a:bodyPr/>
          <a:lstStyle>
            <a:lvl1pPr>
              <a:defRPr/>
            </a:lvl1pPr>
          </a:lstStyle>
          <a:p>
            <a:pPr>
              <a:defRPr/>
            </a:pPr>
            <a:endParaRPr lang="en-GB">
              <a:solidFill>
                <a:srgbClr val="FFFFCC"/>
              </a:solidFill>
            </a:endParaRPr>
          </a:p>
        </p:txBody>
      </p:sp>
      <p:sp>
        <p:nvSpPr>
          <p:cNvPr id="6" name="Rectangle 8"/>
          <p:cNvSpPr>
            <a:spLocks noGrp="1" noChangeArrowheads="1"/>
          </p:cNvSpPr>
          <p:nvPr>
            <p:ph type="ftr" sz="quarter" idx="11"/>
          </p:nvPr>
        </p:nvSpPr>
        <p:spPr>
          <a:ln/>
        </p:spPr>
        <p:txBody>
          <a:bodyPr/>
          <a:lstStyle>
            <a:lvl1pPr>
              <a:defRPr/>
            </a:lvl1pPr>
          </a:lstStyle>
          <a:p>
            <a:pPr>
              <a:defRPr/>
            </a:pPr>
            <a:endParaRPr lang="en-GB">
              <a:solidFill>
                <a:srgbClr val="FFFFCC"/>
              </a:solidFill>
            </a:endParaRPr>
          </a:p>
        </p:txBody>
      </p:sp>
      <p:sp>
        <p:nvSpPr>
          <p:cNvPr id="7" name="Rectangle 9"/>
          <p:cNvSpPr>
            <a:spLocks noGrp="1" noChangeArrowheads="1"/>
          </p:cNvSpPr>
          <p:nvPr>
            <p:ph type="sldNum" sz="quarter" idx="12"/>
          </p:nvPr>
        </p:nvSpPr>
        <p:spPr>
          <a:ln/>
        </p:spPr>
        <p:txBody>
          <a:bodyPr/>
          <a:lstStyle>
            <a:lvl1pPr>
              <a:defRPr/>
            </a:lvl1pPr>
          </a:lstStyle>
          <a:p>
            <a:pPr>
              <a:defRPr/>
            </a:pPr>
            <a:fld id="{DCCBFEF5-A7BE-4231-BC13-3B96477DB4FC}" type="slidenum">
              <a:rPr lang="en-GB">
                <a:solidFill>
                  <a:srgbClr val="FFFFCC"/>
                </a:solidFill>
              </a:rPr>
              <a:pPr>
                <a:defRPr/>
              </a:pPr>
              <a:t>‹#›</a:t>
            </a:fld>
            <a:endParaRPr lang="en-GB">
              <a:solidFill>
                <a:srgbClr val="FFFFCC"/>
              </a:solidFill>
            </a:endParaRPr>
          </a:p>
        </p:txBody>
      </p:sp>
    </p:spTree>
    <p:extLst>
      <p:ext uri="{BB962C8B-B14F-4D97-AF65-F5344CB8AC3E}">
        <p14:creationId xmlns:p14="http://schemas.microsoft.com/office/powerpoint/2010/main" val="705168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7"/>
          <p:cNvSpPr>
            <a:spLocks noGrp="1" noChangeArrowheads="1"/>
          </p:cNvSpPr>
          <p:nvPr>
            <p:ph type="dt" sz="half" idx="10"/>
          </p:nvPr>
        </p:nvSpPr>
        <p:spPr>
          <a:ln/>
        </p:spPr>
        <p:txBody>
          <a:bodyPr/>
          <a:lstStyle>
            <a:lvl1pPr>
              <a:defRPr/>
            </a:lvl1pPr>
          </a:lstStyle>
          <a:p>
            <a:pPr>
              <a:defRPr/>
            </a:pPr>
            <a:endParaRPr lang="en-GB">
              <a:solidFill>
                <a:srgbClr val="FFFFCC"/>
              </a:solidFill>
            </a:endParaRPr>
          </a:p>
        </p:txBody>
      </p:sp>
      <p:sp>
        <p:nvSpPr>
          <p:cNvPr id="8" name="Rectangle 8"/>
          <p:cNvSpPr>
            <a:spLocks noGrp="1" noChangeArrowheads="1"/>
          </p:cNvSpPr>
          <p:nvPr>
            <p:ph type="ftr" sz="quarter" idx="11"/>
          </p:nvPr>
        </p:nvSpPr>
        <p:spPr>
          <a:ln/>
        </p:spPr>
        <p:txBody>
          <a:bodyPr/>
          <a:lstStyle>
            <a:lvl1pPr>
              <a:defRPr/>
            </a:lvl1pPr>
          </a:lstStyle>
          <a:p>
            <a:pPr>
              <a:defRPr/>
            </a:pPr>
            <a:endParaRPr lang="en-GB">
              <a:solidFill>
                <a:srgbClr val="FFFFCC"/>
              </a:solidFill>
            </a:endParaRPr>
          </a:p>
        </p:txBody>
      </p:sp>
      <p:sp>
        <p:nvSpPr>
          <p:cNvPr id="9" name="Rectangle 9"/>
          <p:cNvSpPr>
            <a:spLocks noGrp="1" noChangeArrowheads="1"/>
          </p:cNvSpPr>
          <p:nvPr>
            <p:ph type="sldNum" sz="quarter" idx="12"/>
          </p:nvPr>
        </p:nvSpPr>
        <p:spPr>
          <a:ln/>
        </p:spPr>
        <p:txBody>
          <a:bodyPr/>
          <a:lstStyle>
            <a:lvl1pPr>
              <a:defRPr/>
            </a:lvl1pPr>
          </a:lstStyle>
          <a:p>
            <a:pPr>
              <a:defRPr/>
            </a:pPr>
            <a:fld id="{4BD5C5CC-3263-4CAC-A0AC-25D51AF3D0AD}" type="slidenum">
              <a:rPr lang="en-GB">
                <a:solidFill>
                  <a:srgbClr val="FFFFCC"/>
                </a:solidFill>
              </a:rPr>
              <a:pPr>
                <a:defRPr/>
              </a:pPr>
              <a:t>‹#›</a:t>
            </a:fld>
            <a:endParaRPr lang="en-GB">
              <a:solidFill>
                <a:srgbClr val="FFFFCC"/>
              </a:solidFill>
            </a:endParaRPr>
          </a:p>
        </p:txBody>
      </p:sp>
    </p:spTree>
    <p:extLst>
      <p:ext uri="{BB962C8B-B14F-4D97-AF65-F5344CB8AC3E}">
        <p14:creationId xmlns:p14="http://schemas.microsoft.com/office/powerpoint/2010/main" val="3571087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7"/>
          <p:cNvSpPr>
            <a:spLocks noGrp="1" noChangeArrowheads="1"/>
          </p:cNvSpPr>
          <p:nvPr>
            <p:ph type="dt" sz="half" idx="10"/>
          </p:nvPr>
        </p:nvSpPr>
        <p:spPr>
          <a:ln/>
        </p:spPr>
        <p:txBody>
          <a:bodyPr/>
          <a:lstStyle>
            <a:lvl1pPr>
              <a:defRPr/>
            </a:lvl1pPr>
          </a:lstStyle>
          <a:p>
            <a:pPr>
              <a:defRPr/>
            </a:pPr>
            <a:endParaRPr lang="en-GB">
              <a:solidFill>
                <a:srgbClr val="FFFFCC"/>
              </a:solidFill>
            </a:endParaRPr>
          </a:p>
        </p:txBody>
      </p:sp>
      <p:sp>
        <p:nvSpPr>
          <p:cNvPr id="4" name="Rectangle 8"/>
          <p:cNvSpPr>
            <a:spLocks noGrp="1" noChangeArrowheads="1"/>
          </p:cNvSpPr>
          <p:nvPr>
            <p:ph type="ftr" sz="quarter" idx="11"/>
          </p:nvPr>
        </p:nvSpPr>
        <p:spPr>
          <a:ln/>
        </p:spPr>
        <p:txBody>
          <a:bodyPr/>
          <a:lstStyle>
            <a:lvl1pPr>
              <a:defRPr/>
            </a:lvl1pPr>
          </a:lstStyle>
          <a:p>
            <a:pPr>
              <a:defRPr/>
            </a:pPr>
            <a:endParaRPr lang="en-GB">
              <a:solidFill>
                <a:srgbClr val="FFFFCC"/>
              </a:solidFill>
            </a:endParaRPr>
          </a:p>
        </p:txBody>
      </p:sp>
      <p:sp>
        <p:nvSpPr>
          <p:cNvPr id="5" name="Rectangle 9"/>
          <p:cNvSpPr>
            <a:spLocks noGrp="1" noChangeArrowheads="1"/>
          </p:cNvSpPr>
          <p:nvPr>
            <p:ph type="sldNum" sz="quarter" idx="12"/>
          </p:nvPr>
        </p:nvSpPr>
        <p:spPr>
          <a:ln/>
        </p:spPr>
        <p:txBody>
          <a:bodyPr/>
          <a:lstStyle>
            <a:lvl1pPr>
              <a:defRPr/>
            </a:lvl1pPr>
          </a:lstStyle>
          <a:p>
            <a:pPr>
              <a:defRPr/>
            </a:pPr>
            <a:fld id="{AAC9B43C-8409-472B-B096-8B6C6E9232DB}" type="slidenum">
              <a:rPr lang="en-GB">
                <a:solidFill>
                  <a:srgbClr val="FFFFCC"/>
                </a:solidFill>
              </a:rPr>
              <a:pPr>
                <a:defRPr/>
              </a:pPr>
              <a:t>‹#›</a:t>
            </a:fld>
            <a:endParaRPr lang="en-GB">
              <a:solidFill>
                <a:srgbClr val="FFFFCC"/>
              </a:solidFill>
            </a:endParaRPr>
          </a:p>
        </p:txBody>
      </p:sp>
    </p:spTree>
    <p:extLst>
      <p:ext uri="{BB962C8B-B14F-4D97-AF65-F5344CB8AC3E}">
        <p14:creationId xmlns:p14="http://schemas.microsoft.com/office/powerpoint/2010/main" val="13982644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7"/>
          <p:cNvSpPr>
            <a:spLocks noGrp="1" noChangeArrowheads="1"/>
          </p:cNvSpPr>
          <p:nvPr>
            <p:ph type="dt" sz="half" idx="10"/>
          </p:nvPr>
        </p:nvSpPr>
        <p:spPr>
          <a:ln/>
        </p:spPr>
        <p:txBody>
          <a:bodyPr/>
          <a:lstStyle>
            <a:lvl1pPr>
              <a:defRPr/>
            </a:lvl1pPr>
          </a:lstStyle>
          <a:p>
            <a:pPr>
              <a:defRPr/>
            </a:pPr>
            <a:endParaRPr lang="en-GB">
              <a:solidFill>
                <a:srgbClr val="FFFFCC"/>
              </a:solidFill>
            </a:endParaRPr>
          </a:p>
        </p:txBody>
      </p:sp>
      <p:sp>
        <p:nvSpPr>
          <p:cNvPr id="3" name="Rectangle 8"/>
          <p:cNvSpPr>
            <a:spLocks noGrp="1" noChangeArrowheads="1"/>
          </p:cNvSpPr>
          <p:nvPr>
            <p:ph type="ftr" sz="quarter" idx="11"/>
          </p:nvPr>
        </p:nvSpPr>
        <p:spPr>
          <a:ln/>
        </p:spPr>
        <p:txBody>
          <a:bodyPr/>
          <a:lstStyle>
            <a:lvl1pPr>
              <a:defRPr/>
            </a:lvl1pPr>
          </a:lstStyle>
          <a:p>
            <a:pPr>
              <a:defRPr/>
            </a:pPr>
            <a:endParaRPr lang="en-GB">
              <a:solidFill>
                <a:srgbClr val="FFFFCC"/>
              </a:solidFill>
            </a:endParaRPr>
          </a:p>
        </p:txBody>
      </p:sp>
      <p:sp>
        <p:nvSpPr>
          <p:cNvPr id="4" name="Rectangle 9"/>
          <p:cNvSpPr>
            <a:spLocks noGrp="1" noChangeArrowheads="1"/>
          </p:cNvSpPr>
          <p:nvPr>
            <p:ph type="sldNum" sz="quarter" idx="12"/>
          </p:nvPr>
        </p:nvSpPr>
        <p:spPr>
          <a:ln/>
        </p:spPr>
        <p:txBody>
          <a:bodyPr/>
          <a:lstStyle>
            <a:lvl1pPr>
              <a:defRPr/>
            </a:lvl1pPr>
          </a:lstStyle>
          <a:p>
            <a:pPr>
              <a:defRPr/>
            </a:pPr>
            <a:fld id="{0E4EDEAB-5617-42EF-AE84-12CAACF47C3D}" type="slidenum">
              <a:rPr lang="en-GB">
                <a:solidFill>
                  <a:srgbClr val="FFFFCC"/>
                </a:solidFill>
              </a:rPr>
              <a:pPr>
                <a:defRPr/>
              </a:pPr>
              <a:t>‹#›</a:t>
            </a:fld>
            <a:endParaRPr lang="en-GB">
              <a:solidFill>
                <a:srgbClr val="FFFFCC"/>
              </a:solidFill>
            </a:endParaRPr>
          </a:p>
        </p:txBody>
      </p:sp>
    </p:spTree>
    <p:extLst>
      <p:ext uri="{BB962C8B-B14F-4D97-AF65-F5344CB8AC3E}">
        <p14:creationId xmlns:p14="http://schemas.microsoft.com/office/powerpoint/2010/main" val="29385980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7"/>
          <p:cNvSpPr>
            <a:spLocks noGrp="1" noChangeArrowheads="1"/>
          </p:cNvSpPr>
          <p:nvPr>
            <p:ph type="dt" sz="half" idx="10"/>
          </p:nvPr>
        </p:nvSpPr>
        <p:spPr>
          <a:ln/>
        </p:spPr>
        <p:txBody>
          <a:bodyPr/>
          <a:lstStyle>
            <a:lvl1pPr>
              <a:defRPr/>
            </a:lvl1pPr>
          </a:lstStyle>
          <a:p>
            <a:pPr>
              <a:defRPr/>
            </a:pPr>
            <a:endParaRPr lang="en-GB">
              <a:solidFill>
                <a:srgbClr val="FFFFCC"/>
              </a:solidFill>
            </a:endParaRPr>
          </a:p>
        </p:txBody>
      </p:sp>
      <p:sp>
        <p:nvSpPr>
          <p:cNvPr id="6" name="Rectangle 8"/>
          <p:cNvSpPr>
            <a:spLocks noGrp="1" noChangeArrowheads="1"/>
          </p:cNvSpPr>
          <p:nvPr>
            <p:ph type="ftr" sz="quarter" idx="11"/>
          </p:nvPr>
        </p:nvSpPr>
        <p:spPr>
          <a:ln/>
        </p:spPr>
        <p:txBody>
          <a:bodyPr/>
          <a:lstStyle>
            <a:lvl1pPr>
              <a:defRPr/>
            </a:lvl1pPr>
          </a:lstStyle>
          <a:p>
            <a:pPr>
              <a:defRPr/>
            </a:pPr>
            <a:endParaRPr lang="en-GB">
              <a:solidFill>
                <a:srgbClr val="FFFFCC"/>
              </a:solidFill>
            </a:endParaRPr>
          </a:p>
        </p:txBody>
      </p:sp>
      <p:sp>
        <p:nvSpPr>
          <p:cNvPr id="7" name="Rectangle 9"/>
          <p:cNvSpPr>
            <a:spLocks noGrp="1" noChangeArrowheads="1"/>
          </p:cNvSpPr>
          <p:nvPr>
            <p:ph type="sldNum" sz="quarter" idx="12"/>
          </p:nvPr>
        </p:nvSpPr>
        <p:spPr>
          <a:ln/>
        </p:spPr>
        <p:txBody>
          <a:bodyPr/>
          <a:lstStyle>
            <a:lvl1pPr>
              <a:defRPr/>
            </a:lvl1pPr>
          </a:lstStyle>
          <a:p>
            <a:pPr>
              <a:defRPr/>
            </a:pPr>
            <a:fld id="{8352BAD1-7B4D-4DE9-82ED-487E09294B6C}" type="slidenum">
              <a:rPr lang="en-GB">
                <a:solidFill>
                  <a:srgbClr val="FFFFCC"/>
                </a:solidFill>
              </a:rPr>
              <a:pPr>
                <a:defRPr/>
              </a:pPr>
              <a:t>‹#›</a:t>
            </a:fld>
            <a:endParaRPr lang="en-GB">
              <a:solidFill>
                <a:srgbClr val="FFFFCC"/>
              </a:solidFill>
            </a:endParaRPr>
          </a:p>
        </p:txBody>
      </p:sp>
    </p:spTree>
    <p:extLst>
      <p:ext uri="{BB962C8B-B14F-4D97-AF65-F5344CB8AC3E}">
        <p14:creationId xmlns:p14="http://schemas.microsoft.com/office/powerpoint/2010/main" val="16132337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7"/>
          <p:cNvSpPr>
            <a:spLocks noGrp="1" noChangeArrowheads="1"/>
          </p:cNvSpPr>
          <p:nvPr>
            <p:ph type="dt" sz="half" idx="10"/>
          </p:nvPr>
        </p:nvSpPr>
        <p:spPr>
          <a:ln/>
        </p:spPr>
        <p:txBody>
          <a:bodyPr/>
          <a:lstStyle>
            <a:lvl1pPr>
              <a:defRPr/>
            </a:lvl1pPr>
          </a:lstStyle>
          <a:p>
            <a:pPr>
              <a:defRPr/>
            </a:pPr>
            <a:endParaRPr lang="en-GB">
              <a:solidFill>
                <a:srgbClr val="FFFFCC"/>
              </a:solidFill>
            </a:endParaRPr>
          </a:p>
        </p:txBody>
      </p:sp>
      <p:sp>
        <p:nvSpPr>
          <p:cNvPr id="6" name="Rectangle 8"/>
          <p:cNvSpPr>
            <a:spLocks noGrp="1" noChangeArrowheads="1"/>
          </p:cNvSpPr>
          <p:nvPr>
            <p:ph type="ftr" sz="quarter" idx="11"/>
          </p:nvPr>
        </p:nvSpPr>
        <p:spPr>
          <a:ln/>
        </p:spPr>
        <p:txBody>
          <a:bodyPr/>
          <a:lstStyle>
            <a:lvl1pPr>
              <a:defRPr/>
            </a:lvl1pPr>
          </a:lstStyle>
          <a:p>
            <a:pPr>
              <a:defRPr/>
            </a:pPr>
            <a:endParaRPr lang="en-GB">
              <a:solidFill>
                <a:srgbClr val="FFFFCC"/>
              </a:solidFill>
            </a:endParaRPr>
          </a:p>
        </p:txBody>
      </p:sp>
      <p:sp>
        <p:nvSpPr>
          <p:cNvPr id="7" name="Rectangle 9"/>
          <p:cNvSpPr>
            <a:spLocks noGrp="1" noChangeArrowheads="1"/>
          </p:cNvSpPr>
          <p:nvPr>
            <p:ph type="sldNum" sz="quarter" idx="12"/>
          </p:nvPr>
        </p:nvSpPr>
        <p:spPr>
          <a:ln/>
        </p:spPr>
        <p:txBody>
          <a:bodyPr/>
          <a:lstStyle>
            <a:lvl1pPr>
              <a:defRPr/>
            </a:lvl1pPr>
          </a:lstStyle>
          <a:p>
            <a:pPr>
              <a:defRPr/>
            </a:pPr>
            <a:fld id="{5625FEFC-D02B-4356-8FB2-48FA54530AB7}" type="slidenum">
              <a:rPr lang="en-GB">
                <a:solidFill>
                  <a:srgbClr val="FFFFCC"/>
                </a:solidFill>
              </a:rPr>
              <a:pPr>
                <a:defRPr/>
              </a:pPr>
              <a:t>‹#›</a:t>
            </a:fld>
            <a:endParaRPr lang="en-GB">
              <a:solidFill>
                <a:srgbClr val="FFFFCC"/>
              </a:solidFill>
            </a:endParaRPr>
          </a:p>
        </p:txBody>
      </p:sp>
    </p:spTree>
    <p:extLst>
      <p:ext uri="{BB962C8B-B14F-4D97-AF65-F5344CB8AC3E}">
        <p14:creationId xmlns:p14="http://schemas.microsoft.com/office/powerpoint/2010/main" val="11607667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7"/>
          <p:cNvSpPr>
            <a:spLocks noGrp="1" noChangeArrowheads="1"/>
          </p:cNvSpPr>
          <p:nvPr>
            <p:ph type="dt" sz="half" idx="10"/>
          </p:nvPr>
        </p:nvSpPr>
        <p:spPr>
          <a:ln/>
        </p:spPr>
        <p:txBody>
          <a:bodyPr/>
          <a:lstStyle>
            <a:lvl1pPr>
              <a:defRPr/>
            </a:lvl1pPr>
          </a:lstStyle>
          <a:p>
            <a:pPr>
              <a:defRPr/>
            </a:pPr>
            <a:endParaRPr lang="en-GB">
              <a:solidFill>
                <a:srgbClr val="FFFFCC"/>
              </a:solidFill>
            </a:endParaRPr>
          </a:p>
        </p:txBody>
      </p:sp>
      <p:sp>
        <p:nvSpPr>
          <p:cNvPr id="5" name="Rectangle 8"/>
          <p:cNvSpPr>
            <a:spLocks noGrp="1" noChangeArrowheads="1"/>
          </p:cNvSpPr>
          <p:nvPr>
            <p:ph type="ftr" sz="quarter" idx="11"/>
          </p:nvPr>
        </p:nvSpPr>
        <p:spPr>
          <a:ln/>
        </p:spPr>
        <p:txBody>
          <a:bodyPr/>
          <a:lstStyle>
            <a:lvl1pPr>
              <a:defRPr/>
            </a:lvl1pPr>
          </a:lstStyle>
          <a:p>
            <a:pPr>
              <a:defRPr/>
            </a:pPr>
            <a:endParaRPr lang="en-GB">
              <a:solidFill>
                <a:srgbClr val="FFFFCC"/>
              </a:solidFill>
            </a:endParaRPr>
          </a:p>
        </p:txBody>
      </p:sp>
      <p:sp>
        <p:nvSpPr>
          <p:cNvPr id="6" name="Rectangle 9"/>
          <p:cNvSpPr>
            <a:spLocks noGrp="1" noChangeArrowheads="1"/>
          </p:cNvSpPr>
          <p:nvPr>
            <p:ph type="sldNum" sz="quarter" idx="12"/>
          </p:nvPr>
        </p:nvSpPr>
        <p:spPr>
          <a:ln/>
        </p:spPr>
        <p:txBody>
          <a:bodyPr/>
          <a:lstStyle>
            <a:lvl1pPr>
              <a:defRPr/>
            </a:lvl1pPr>
          </a:lstStyle>
          <a:p>
            <a:pPr>
              <a:defRPr/>
            </a:pPr>
            <a:fld id="{2065F3F6-A7D5-41C9-B808-1309988392C3}" type="slidenum">
              <a:rPr lang="en-GB">
                <a:solidFill>
                  <a:srgbClr val="FFFFCC"/>
                </a:solidFill>
              </a:rPr>
              <a:pPr>
                <a:defRPr/>
              </a:pPr>
              <a:t>‹#›</a:t>
            </a:fld>
            <a:endParaRPr lang="en-GB">
              <a:solidFill>
                <a:srgbClr val="FFFFCC"/>
              </a:solidFill>
            </a:endParaRPr>
          </a:p>
        </p:txBody>
      </p:sp>
    </p:spTree>
    <p:extLst>
      <p:ext uri="{BB962C8B-B14F-4D97-AF65-F5344CB8AC3E}">
        <p14:creationId xmlns:p14="http://schemas.microsoft.com/office/powerpoint/2010/main" val="6641882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96088" y="722313"/>
            <a:ext cx="2159000" cy="53340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317500" y="722313"/>
            <a:ext cx="6326188" cy="53340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7"/>
          <p:cNvSpPr>
            <a:spLocks noGrp="1" noChangeArrowheads="1"/>
          </p:cNvSpPr>
          <p:nvPr>
            <p:ph type="dt" sz="half" idx="10"/>
          </p:nvPr>
        </p:nvSpPr>
        <p:spPr>
          <a:ln/>
        </p:spPr>
        <p:txBody>
          <a:bodyPr/>
          <a:lstStyle>
            <a:lvl1pPr>
              <a:defRPr/>
            </a:lvl1pPr>
          </a:lstStyle>
          <a:p>
            <a:pPr>
              <a:defRPr/>
            </a:pPr>
            <a:endParaRPr lang="en-GB">
              <a:solidFill>
                <a:srgbClr val="FFFFCC"/>
              </a:solidFill>
            </a:endParaRPr>
          </a:p>
        </p:txBody>
      </p:sp>
      <p:sp>
        <p:nvSpPr>
          <p:cNvPr id="5" name="Rectangle 8"/>
          <p:cNvSpPr>
            <a:spLocks noGrp="1" noChangeArrowheads="1"/>
          </p:cNvSpPr>
          <p:nvPr>
            <p:ph type="ftr" sz="quarter" idx="11"/>
          </p:nvPr>
        </p:nvSpPr>
        <p:spPr>
          <a:ln/>
        </p:spPr>
        <p:txBody>
          <a:bodyPr/>
          <a:lstStyle>
            <a:lvl1pPr>
              <a:defRPr/>
            </a:lvl1pPr>
          </a:lstStyle>
          <a:p>
            <a:pPr>
              <a:defRPr/>
            </a:pPr>
            <a:endParaRPr lang="en-GB">
              <a:solidFill>
                <a:srgbClr val="FFFFCC"/>
              </a:solidFill>
            </a:endParaRPr>
          </a:p>
        </p:txBody>
      </p:sp>
      <p:sp>
        <p:nvSpPr>
          <p:cNvPr id="6" name="Rectangle 9"/>
          <p:cNvSpPr>
            <a:spLocks noGrp="1" noChangeArrowheads="1"/>
          </p:cNvSpPr>
          <p:nvPr>
            <p:ph type="sldNum" sz="quarter" idx="12"/>
          </p:nvPr>
        </p:nvSpPr>
        <p:spPr>
          <a:ln/>
        </p:spPr>
        <p:txBody>
          <a:bodyPr/>
          <a:lstStyle>
            <a:lvl1pPr>
              <a:defRPr/>
            </a:lvl1pPr>
          </a:lstStyle>
          <a:p>
            <a:pPr>
              <a:defRPr/>
            </a:pPr>
            <a:fld id="{CFC4DE5B-A5FB-4CF6-93E6-8069A76C55DE}" type="slidenum">
              <a:rPr lang="en-GB">
                <a:solidFill>
                  <a:srgbClr val="FFFFCC"/>
                </a:solidFill>
              </a:rPr>
              <a:pPr>
                <a:defRPr/>
              </a:pPr>
              <a:t>‹#›</a:t>
            </a:fld>
            <a:endParaRPr lang="en-GB">
              <a:solidFill>
                <a:srgbClr val="FFFFCC"/>
              </a:solidFill>
            </a:endParaRPr>
          </a:p>
        </p:txBody>
      </p:sp>
    </p:spTree>
    <p:extLst>
      <p:ext uri="{BB962C8B-B14F-4D97-AF65-F5344CB8AC3E}">
        <p14:creationId xmlns:p14="http://schemas.microsoft.com/office/powerpoint/2010/main" val="25333569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317500" y="722313"/>
            <a:ext cx="8637588" cy="5334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3" name="Rectangle 7"/>
          <p:cNvSpPr>
            <a:spLocks noGrp="1" noChangeArrowheads="1"/>
          </p:cNvSpPr>
          <p:nvPr>
            <p:ph type="dt" sz="half" idx="10"/>
          </p:nvPr>
        </p:nvSpPr>
        <p:spPr>
          <a:ln/>
        </p:spPr>
        <p:txBody>
          <a:bodyPr/>
          <a:lstStyle>
            <a:lvl1pPr>
              <a:defRPr/>
            </a:lvl1pPr>
          </a:lstStyle>
          <a:p>
            <a:pPr>
              <a:defRPr/>
            </a:pPr>
            <a:endParaRPr lang="en-GB">
              <a:solidFill>
                <a:srgbClr val="FFFFCC"/>
              </a:solidFill>
            </a:endParaRPr>
          </a:p>
        </p:txBody>
      </p:sp>
      <p:sp>
        <p:nvSpPr>
          <p:cNvPr id="4" name="Rectangle 8"/>
          <p:cNvSpPr>
            <a:spLocks noGrp="1" noChangeArrowheads="1"/>
          </p:cNvSpPr>
          <p:nvPr>
            <p:ph type="ftr" sz="quarter" idx="11"/>
          </p:nvPr>
        </p:nvSpPr>
        <p:spPr>
          <a:ln/>
        </p:spPr>
        <p:txBody>
          <a:bodyPr/>
          <a:lstStyle>
            <a:lvl1pPr>
              <a:defRPr/>
            </a:lvl1pPr>
          </a:lstStyle>
          <a:p>
            <a:pPr>
              <a:defRPr/>
            </a:pPr>
            <a:endParaRPr lang="en-GB">
              <a:solidFill>
                <a:srgbClr val="FFFFCC"/>
              </a:solidFill>
            </a:endParaRPr>
          </a:p>
        </p:txBody>
      </p:sp>
      <p:sp>
        <p:nvSpPr>
          <p:cNvPr id="5" name="Rectangle 9"/>
          <p:cNvSpPr>
            <a:spLocks noGrp="1" noChangeArrowheads="1"/>
          </p:cNvSpPr>
          <p:nvPr>
            <p:ph type="sldNum" sz="quarter" idx="12"/>
          </p:nvPr>
        </p:nvSpPr>
        <p:spPr>
          <a:ln/>
        </p:spPr>
        <p:txBody>
          <a:bodyPr/>
          <a:lstStyle>
            <a:lvl1pPr>
              <a:defRPr/>
            </a:lvl1pPr>
          </a:lstStyle>
          <a:p>
            <a:pPr>
              <a:defRPr/>
            </a:pPr>
            <a:fld id="{A52ACFBC-E21B-4664-B475-F0C0BD98922E}" type="slidenum">
              <a:rPr lang="en-GB">
                <a:solidFill>
                  <a:srgbClr val="FFFFCC"/>
                </a:solidFill>
              </a:rPr>
              <a:pPr>
                <a:defRPr/>
              </a:pPr>
              <a:t>‹#›</a:t>
            </a:fld>
            <a:endParaRPr lang="en-GB">
              <a:solidFill>
                <a:srgbClr val="FFFFCC"/>
              </a:solidFill>
            </a:endParaRPr>
          </a:p>
        </p:txBody>
      </p:sp>
    </p:spTree>
    <p:extLst>
      <p:ext uri="{BB962C8B-B14F-4D97-AF65-F5344CB8AC3E}">
        <p14:creationId xmlns:p14="http://schemas.microsoft.com/office/powerpoint/2010/main" val="217607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0">
          <a:gsLst>
            <a:gs pos="0">
              <a:schemeClr val="bg2"/>
            </a:gs>
            <a:gs pos="100000">
              <a:schemeClr val="bg1"/>
            </a:gs>
          </a:gsLst>
          <a:path path="rect">
            <a:fillToRect r="100000" b="100000"/>
          </a:path>
        </a:gradFill>
        <a:effectLst/>
      </p:bgPr>
    </p:bg>
    <p:spTree>
      <p:nvGrpSpPr>
        <p:cNvPr id="1" name=""/>
        <p:cNvGrpSpPr/>
        <p:nvPr/>
      </p:nvGrpSpPr>
      <p:grpSpPr>
        <a:xfrm>
          <a:off x="0" y="0"/>
          <a:ext cx="0" cy="0"/>
          <a:chOff x="0" y="0"/>
          <a:chExt cx="0" cy="0"/>
        </a:xfrm>
      </p:grpSpPr>
      <p:grpSp>
        <p:nvGrpSpPr>
          <p:cNvPr id="1026" name="Group 2"/>
          <p:cNvGrpSpPr>
            <a:grpSpLocks/>
          </p:cNvGrpSpPr>
          <p:nvPr/>
        </p:nvGrpSpPr>
        <p:grpSpPr bwMode="auto">
          <a:xfrm>
            <a:off x="-7938" y="1636713"/>
            <a:ext cx="9148763" cy="4618037"/>
            <a:chOff x="-5" y="1031"/>
            <a:chExt cx="5763" cy="2909"/>
          </a:xfrm>
        </p:grpSpPr>
        <p:pic>
          <p:nvPicPr>
            <p:cNvPr id="1032" name="Picture 3" descr="ARTHSEPA"/>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gray">
            <a:xfrm>
              <a:off x="3778" y="3893"/>
              <a:ext cx="1980" cy="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3" name="Picture 4" descr="Arthsepa"/>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5" y="1031"/>
              <a:ext cx="2832" cy="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027" name="Rectangle 5"/>
          <p:cNvSpPr>
            <a:spLocks noGrp="1" noChangeArrowheads="1"/>
          </p:cNvSpPr>
          <p:nvPr>
            <p:ph type="title"/>
          </p:nvPr>
        </p:nvSpPr>
        <p:spPr bwMode="auto">
          <a:xfrm>
            <a:off x="317500" y="722313"/>
            <a:ext cx="8637588"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spAutoFit/>
          </a:bodyPr>
          <a:lstStyle/>
          <a:p>
            <a:pPr lvl="0"/>
            <a:r>
              <a:rPr lang="en-GB" altLang="en-US" smtClean="0"/>
              <a:t>Click to edit Master title style</a:t>
            </a:r>
          </a:p>
        </p:txBody>
      </p:sp>
      <p:sp>
        <p:nvSpPr>
          <p:cNvPr id="1028" name="Rectangle 6"/>
          <p:cNvSpPr>
            <a:spLocks noGrp="1" noChangeArrowheads="1"/>
          </p:cNvSpPr>
          <p:nvPr>
            <p:ph type="body" idx="1"/>
          </p:nvPr>
        </p:nvSpPr>
        <p:spPr bwMode="auto">
          <a:xfrm>
            <a:off x="328613" y="1941513"/>
            <a:ext cx="8208962"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38919" name="Rectangle 7"/>
          <p:cNvSpPr>
            <a:spLocks noGrp="1" noChangeArrowheads="1"/>
          </p:cNvSpPr>
          <p:nvPr>
            <p:ph type="dt" sz="half" idx="2"/>
          </p:nvPr>
        </p:nvSpPr>
        <p:spPr bwMode="auto">
          <a:xfrm>
            <a:off x="3433763" y="634365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400">
                <a:latin typeface="+mn-lt"/>
              </a:defRPr>
            </a:lvl1pPr>
          </a:lstStyle>
          <a:p>
            <a:pPr fontAlgn="base">
              <a:spcBef>
                <a:spcPct val="0"/>
              </a:spcBef>
              <a:spcAft>
                <a:spcPct val="0"/>
              </a:spcAft>
              <a:defRPr/>
            </a:pPr>
            <a:endParaRPr lang="en-GB">
              <a:solidFill>
                <a:srgbClr val="FFFFCC"/>
              </a:solidFill>
            </a:endParaRPr>
          </a:p>
        </p:txBody>
      </p:sp>
      <p:sp>
        <p:nvSpPr>
          <p:cNvPr id="38920" name="Rectangle 8"/>
          <p:cNvSpPr>
            <a:spLocks noGrp="1" noChangeArrowheads="1"/>
          </p:cNvSpPr>
          <p:nvPr>
            <p:ph type="ftr" sz="quarter" idx="3"/>
          </p:nvPr>
        </p:nvSpPr>
        <p:spPr bwMode="auto">
          <a:xfrm>
            <a:off x="6108700" y="634365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400">
                <a:latin typeface="+mn-lt"/>
              </a:defRPr>
            </a:lvl1pPr>
          </a:lstStyle>
          <a:p>
            <a:pPr fontAlgn="base">
              <a:spcBef>
                <a:spcPct val="0"/>
              </a:spcBef>
              <a:spcAft>
                <a:spcPct val="0"/>
              </a:spcAft>
              <a:defRPr/>
            </a:pPr>
            <a:endParaRPr lang="en-GB">
              <a:solidFill>
                <a:srgbClr val="FFFFCC"/>
              </a:solidFill>
            </a:endParaRPr>
          </a:p>
        </p:txBody>
      </p:sp>
      <p:sp>
        <p:nvSpPr>
          <p:cNvPr id="38921" name="Rectangle 9"/>
          <p:cNvSpPr>
            <a:spLocks noGrp="1" noChangeArrowheads="1"/>
          </p:cNvSpPr>
          <p:nvPr>
            <p:ph type="sldNum" sz="quarter" idx="4"/>
          </p:nvPr>
        </p:nvSpPr>
        <p:spPr bwMode="auto">
          <a:xfrm>
            <a:off x="146050" y="6361113"/>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a:latin typeface="+mn-lt"/>
              </a:defRPr>
            </a:lvl1pPr>
          </a:lstStyle>
          <a:p>
            <a:pPr fontAlgn="base">
              <a:spcBef>
                <a:spcPct val="0"/>
              </a:spcBef>
              <a:spcAft>
                <a:spcPct val="0"/>
              </a:spcAft>
              <a:defRPr/>
            </a:pPr>
            <a:fld id="{A9DC56FB-ADC6-4DC9-B059-14C877F2665E}" type="slidenum">
              <a:rPr lang="en-GB" sz="2400">
                <a:solidFill>
                  <a:srgbClr val="FFFFCC"/>
                </a:solidFill>
              </a:rPr>
              <a:pPr fontAlgn="base">
                <a:spcBef>
                  <a:spcPct val="0"/>
                </a:spcBef>
                <a:spcAft>
                  <a:spcPct val="0"/>
                </a:spcAft>
                <a:defRPr/>
              </a:pPr>
              <a:t>‹#›</a:t>
            </a:fld>
            <a:endParaRPr lang="en-GB" sz="2400">
              <a:solidFill>
                <a:srgbClr val="FFFFCC"/>
              </a:solidFill>
            </a:endParaRPr>
          </a:p>
        </p:txBody>
      </p:sp>
    </p:spTree>
    <p:extLst>
      <p:ext uri="{BB962C8B-B14F-4D97-AF65-F5344CB8AC3E}">
        <p14:creationId xmlns:p14="http://schemas.microsoft.com/office/powerpoint/2010/main" val="1290745317"/>
      </p:ext>
    </p:extLst>
  </p:cSld>
  <p:clrMap bg1="dk2" tx1="lt1" bg2="dk1"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hf hdr="0" ftr="0" dt="0"/>
  <p:txStyles>
    <p:titleStyle>
      <a:lvl1pPr algn="l" rtl="0" eaLnBrk="0" fontAlgn="base" hangingPunct="0">
        <a:spcBef>
          <a:spcPct val="0"/>
        </a:spcBef>
        <a:spcAft>
          <a:spcPct val="0"/>
        </a:spcAft>
        <a:defRPr sz="4400">
          <a:solidFill>
            <a:schemeClr val="tx2"/>
          </a:solidFill>
          <a:latin typeface="+mj-lt"/>
          <a:ea typeface="+mj-ea"/>
          <a:cs typeface="+mj-cs"/>
        </a:defRPr>
      </a:lvl1pPr>
      <a:lvl2pPr algn="l" rtl="0" eaLnBrk="0" fontAlgn="base" hangingPunct="0">
        <a:spcBef>
          <a:spcPct val="0"/>
        </a:spcBef>
        <a:spcAft>
          <a:spcPct val="0"/>
        </a:spcAft>
        <a:defRPr sz="4400">
          <a:solidFill>
            <a:schemeClr val="tx2"/>
          </a:solidFill>
          <a:latin typeface="Arial" charset="0"/>
        </a:defRPr>
      </a:lvl2pPr>
      <a:lvl3pPr algn="l" rtl="0" eaLnBrk="0" fontAlgn="base" hangingPunct="0">
        <a:spcBef>
          <a:spcPct val="0"/>
        </a:spcBef>
        <a:spcAft>
          <a:spcPct val="0"/>
        </a:spcAft>
        <a:defRPr sz="4400">
          <a:solidFill>
            <a:schemeClr val="tx2"/>
          </a:solidFill>
          <a:latin typeface="Arial" charset="0"/>
        </a:defRPr>
      </a:lvl3pPr>
      <a:lvl4pPr algn="l" rtl="0" eaLnBrk="0" fontAlgn="base" hangingPunct="0">
        <a:spcBef>
          <a:spcPct val="0"/>
        </a:spcBef>
        <a:spcAft>
          <a:spcPct val="0"/>
        </a:spcAft>
        <a:defRPr sz="4400">
          <a:solidFill>
            <a:schemeClr val="tx2"/>
          </a:solidFill>
          <a:latin typeface="Arial" charset="0"/>
        </a:defRPr>
      </a:lvl4pPr>
      <a:lvl5pPr algn="l" rtl="0" eaLnBrk="0" fontAlgn="base" hangingPunct="0">
        <a:spcBef>
          <a:spcPct val="0"/>
        </a:spcBef>
        <a:spcAft>
          <a:spcPct val="0"/>
        </a:spcAft>
        <a:defRPr sz="4400">
          <a:solidFill>
            <a:schemeClr val="tx2"/>
          </a:solidFill>
          <a:latin typeface="Arial" charset="0"/>
        </a:defRPr>
      </a:lvl5pPr>
      <a:lvl6pPr marL="457200" algn="l" rtl="0" fontAlgn="base">
        <a:spcBef>
          <a:spcPct val="0"/>
        </a:spcBef>
        <a:spcAft>
          <a:spcPct val="0"/>
        </a:spcAft>
        <a:defRPr sz="4400">
          <a:solidFill>
            <a:schemeClr val="tx2"/>
          </a:solidFill>
          <a:latin typeface="Arial" charset="0"/>
        </a:defRPr>
      </a:lvl6pPr>
      <a:lvl7pPr marL="914400" algn="l" rtl="0" fontAlgn="base">
        <a:spcBef>
          <a:spcPct val="0"/>
        </a:spcBef>
        <a:spcAft>
          <a:spcPct val="0"/>
        </a:spcAft>
        <a:defRPr sz="4400">
          <a:solidFill>
            <a:schemeClr val="tx2"/>
          </a:solidFill>
          <a:latin typeface="Arial" charset="0"/>
        </a:defRPr>
      </a:lvl7pPr>
      <a:lvl8pPr marL="1371600" algn="l" rtl="0" fontAlgn="base">
        <a:spcBef>
          <a:spcPct val="0"/>
        </a:spcBef>
        <a:spcAft>
          <a:spcPct val="0"/>
        </a:spcAft>
        <a:defRPr sz="4400">
          <a:solidFill>
            <a:schemeClr val="tx2"/>
          </a:solidFill>
          <a:latin typeface="Arial" charset="0"/>
        </a:defRPr>
      </a:lvl8pPr>
      <a:lvl9pPr marL="1828800" algn="l"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lr>
          <a:srgbClr val="CCFF33"/>
        </a:buClr>
        <a:buSzPct val="70000"/>
        <a:buFont typeface="Wingdings" pitchFamily="2" charset="2"/>
        <a:buChar char="n"/>
        <a:defRPr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65000"/>
        <a:buFont typeface="Wingdings" pitchFamily="2" charset="2"/>
        <a:buChar char="n"/>
        <a:defRPr sz="2800">
          <a:solidFill>
            <a:schemeClr val="tx1"/>
          </a:solidFill>
          <a:latin typeface="+mn-lt"/>
        </a:defRPr>
      </a:lvl2pPr>
      <a:lvl3pPr marL="1143000" indent="-228600" algn="l" rtl="0" eaLnBrk="0" fontAlgn="base" hangingPunct="0">
        <a:spcBef>
          <a:spcPct val="20000"/>
        </a:spcBef>
        <a:spcAft>
          <a:spcPct val="0"/>
        </a:spcAft>
        <a:buClr>
          <a:srgbClr val="0099CC"/>
        </a:buClr>
        <a:buSzPct val="65000"/>
        <a:buFont typeface="Wingdings" pitchFamily="2" charset="2"/>
        <a:buChar char="n"/>
        <a:defRPr sz="2400">
          <a:solidFill>
            <a:schemeClr val="tx1"/>
          </a:solidFill>
          <a:latin typeface="+mn-lt"/>
        </a:defRPr>
      </a:lvl3pPr>
      <a:lvl4pPr marL="1600200" indent="-228600" algn="l" rtl="0" eaLnBrk="0" fontAlgn="base" hangingPunct="0">
        <a:spcBef>
          <a:spcPct val="20000"/>
        </a:spcBef>
        <a:spcAft>
          <a:spcPct val="0"/>
        </a:spcAft>
        <a:buClr>
          <a:schemeClr val="tx2"/>
        </a:buClr>
        <a:buSzPct val="75000"/>
        <a:buFont typeface="Wingdings" pitchFamily="2" charset="2"/>
        <a:buChar char="n"/>
        <a:defRPr sz="2000">
          <a:solidFill>
            <a:schemeClr val="tx1"/>
          </a:solidFill>
          <a:latin typeface="+mn-lt"/>
        </a:defRPr>
      </a:lvl4pPr>
      <a:lvl5pPr marL="2057400" indent="-228600" algn="l" rtl="0" eaLnBrk="0" fontAlgn="base" hangingPunct="0">
        <a:spcBef>
          <a:spcPct val="20000"/>
        </a:spcBef>
        <a:spcAft>
          <a:spcPct val="0"/>
        </a:spcAft>
        <a:buClr>
          <a:schemeClr val="hlink"/>
        </a:buClr>
        <a:buSzPct val="65000"/>
        <a:buFont typeface="Wingdings" pitchFamily="2" charset="2"/>
        <a:buChar char="n"/>
        <a:defRPr sz="2000">
          <a:solidFill>
            <a:schemeClr val="tx1"/>
          </a:solidFill>
          <a:latin typeface="+mn-lt"/>
        </a:defRPr>
      </a:lvl5pPr>
      <a:lvl6pPr marL="2514600" indent="-228600" algn="l" rtl="0" fontAlgn="base">
        <a:spcBef>
          <a:spcPct val="20000"/>
        </a:spcBef>
        <a:spcAft>
          <a:spcPct val="0"/>
        </a:spcAft>
        <a:buClr>
          <a:schemeClr val="hlink"/>
        </a:buClr>
        <a:buSzPct val="65000"/>
        <a:buFont typeface="Wingdings" pitchFamily="2" charset="2"/>
        <a:buChar char="n"/>
        <a:defRPr sz="2000">
          <a:solidFill>
            <a:schemeClr val="tx1"/>
          </a:solidFill>
          <a:latin typeface="+mn-lt"/>
        </a:defRPr>
      </a:lvl6pPr>
      <a:lvl7pPr marL="2971800" indent="-228600" algn="l" rtl="0" fontAlgn="base">
        <a:spcBef>
          <a:spcPct val="20000"/>
        </a:spcBef>
        <a:spcAft>
          <a:spcPct val="0"/>
        </a:spcAft>
        <a:buClr>
          <a:schemeClr val="hlink"/>
        </a:buClr>
        <a:buSzPct val="65000"/>
        <a:buFont typeface="Wingdings" pitchFamily="2" charset="2"/>
        <a:buChar char="n"/>
        <a:defRPr sz="2000">
          <a:solidFill>
            <a:schemeClr val="tx1"/>
          </a:solidFill>
          <a:latin typeface="+mn-lt"/>
        </a:defRPr>
      </a:lvl7pPr>
      <a:lvl8pPr marL="3429000" indent="-228600" algn="l" rtl="0" fontAlgn="base">
        <a:spcBef>
          <a:spcPct val="20000"/>
        </a:spcBef>
        <a:spcAft>
          <a:spcPct val="0"/>
        </a:spcAft>
        <a:buClr>
          <a:schemeClr val="hlink"/>
        </a:buClr>
        <a:buSzPct val="65000"/>
        <a:buFont typeface="Wingdings" pitchFamily="2" charset="2"/>
        <a:buChar char="n"/>
        <a:defRPr sz="2000">
          <a:solidFill>
            <a:schemeClr val="tx1"/>
          </a:solidFill>
          <a:latin typeface="+mn-lt"/>
        </a:defRPr>
      </a:lvl8pPr>
      <a:lvl9pPr marL="3886200" indent="-228600" algn="l" rtl="0" fontAlgn="base">
        <a:spcBef>
          <a:spcPct val="20000"/>
        </a:spcBef>
        <a:spcAft>
          <a:spcPct val="0"/>
        </a:spcAft>
        <a:buClr>
          <a:schemeClr val="hlink"/>
        </a:buClr>
        <a:buSzPct val="65000"/>
        <a:buFont typeface="Wingdings" pitchFamily="2" charset="2"/>
        <a:buChar char="n"/>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7500" y="37763"/>
            <a:ext cx="8637588" cy="1446550"/>
          </a:xfrm>
        </p:spPr>
        <p:txBody>
          <a:bodyPr/>
          <a:lstStyle/>
          <a:p>
            <a:r>
              <a:rPr lang="en-GB" dirty="0" smtClean="0"/>
              <a:t>Spearman’s Rank Correlation Coefficient</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17223744"/>
              </p:ext>
            </p:extLst>
          </p:nvPr>
        </p:nvGraphicFramePr>
        <p:xfrm>
          <a:off x="827585" y="1916831"/>
          <a:ext cx="7920879" cy="4647482"/>
        </p:xfrm>
        <a:graphic>
          <a:graphicData uri="http://schemas.openxmlformats.org/drawingml/2006/table">
            <a:tbl>
              <a:tblPr firstRow="1" bandRow="1">
                <a:tableStyleId>{5C22544A-7EE6-4342-B048-85BDC9FD1C3A}</a:tableStyleId>
              </a:tblPr>
              <a:tblGrid>
                <a:gridCol w="1872207"/>
                <a:gridCol w="2304256"/>
                <a:gridCol w="3744416"/>
              </a:tblGrid>
              <a:tr h="919282">
                <a:tc>
                  <a:txBody>
                    <a:bodyPr/>
                    <a:lstStyle/>
                    <a:p>
                      <a:pPr algn="ctr"/>
                      <a:r>
                        <a:rPr lang="en-GB" dirty="0" smtClean="0"/>
                        <a:t>Location</a:t>
                      </a:r>
                    </a:p>
                    <a:p>
                      <a:pPr algn="ctr"/>
                      <a:r>
                        <a:rPr lang="en-GB" dirty="0" smtClean="0"/>
                        <a:t>River Ebbw </a:t>
                      </a:r>
                    </a:p>
                    <a:p>
                      <a:pPr algn="ctr"/>
                      <a:r>
                        <a:rPr lang="en-GB" dirty="0" smtClean="0"/>
                        <a:t>Pollution event</a:t>
                      </a:r>
                      <a:endParaRPr lang="en-GB" dirty="0"/>
                    </a:p>
                  </a:txBody>
                  <a:tcPr/>
                </a:tc>
                <a:tc>
                  <a:txBody>
                    <a:bodyPr/>
                    <a:lstStyle/>
                    <a:p>
                      <a:pPr algn="ctr"/>
                      <a:r>
                        <a:rPr lang="en-GB" dirty="0" smtClean="0"/>
                        <a:t>Distance from point source pollution metres</a:t>
                      </a:r>
                      <a:endParaRPr lang="en-GB" dirty="0"/>
                    </a:p>
                  </a:txBody>
                  <a:tcPr/>
                </a:tc>
                <a:tc>
                  <a:txBody>
                    <a:bodyPr/>
                    <a:lstStyle/>
                    <a:p>
                      <a:pPr algn="ctr"/>
                      <a:r>
                        <a:rPr lang="en-GB" dirty="0" err="1" smtClean="0"/>
                        <a:t>Ammoniacal</a:t>
                      </a:r>
                      <a:r>
                        <a:rPr lang="en-GB" dirty="0" smtClean="0"/>
                        <a:t> nitrogen (NH3-N) </a:t>
                      </a:r>
                    </a:p>
                    <a:p>
                      <a:pPr algn="ctr"/>
                      <a:r>
                        <a:rPr lang="en-GB" dirty="0" smtClean="0"/>
                        <a:t>mg/L (milligram per litre). Ammonium</a:t>
                      </a:r>
                      <a:r>
                        <a:rPr lang="en-GB" baseline="0" dirty="0" smtClean="0"/>
                        <a:t> from fertilisers</a:t>
                      </a:r>
                      <a:endParaRPr lang="en-GB" dirty="0"/>
                    </a:p>
                  </a:txBody>
                  <a:tcPr/>
                </a:tc>
              </a:tr>
              <a:tr h="372820">
                <a:tc>
                  <a:txBody>
                    <a:bodyPr/>
                    <a:lstStyle/>
                    <a:p>
                      <a:pPr algn="ctr"/>
                      <a:r>
                        <a:rPr lang="en-GB" dirty="0" smtClean="0"/>
                        <a:t>1</a:t>
                      </a:r>
                      <a:endParaRPr lang="en-GB" dirty="0"/>
                    </a:p>
                  </a:txBody>
                  <a:tcPr/>
                </a:tc>
                <a:tc>
                  <a:txBody>
                    <a:bodyPr/>
                    <a:lstStyle/>
                    <a:p>
                      <a:pPr algn="ctr"/>
                      <a:r>
                        <a:rPr lang="en-GB" dirty="0" smtClean="0"/>
                        <a:t>50</a:t>
                      </a:r>
                      <a:endParaRPr lang="en-GB" dirty="0"/>
                    </a:p>
                  </a:txBody>
                  <a:tcPr/>
                </a:tc>
                <a:tc>
                  <a:txBody>
                    <a:bodyPr/>
                    <a:lstStyle/>
                    <a:p>
                      <a:pPr algn="ctr"/>
                      <a:r>
                        <a:rPr lang="en-GB" dirty="0" smtClean="0"/>
                        <a:t>1.8</a:t>
                      </a:r>
                      <a:endParaRPr lang="en-GB" dirty="0"/>
                    </a:p>
                  </a:txBody>
                  <a:tcPr/>
                </a:tc>
              </a:tr>
              <a:tr h="372820">
                <a:tc>
                  <a:txBody>
                    <a:bodyPr/>
                    <a:lstStyle/>
                    <a:p>
                      <a:pPr algn="ctr"/>
                      <a:r>
                        <a:rPr lang="en-GB" dirty="0" smtClean="0"/>
                        <a:t>2</a:t>
                      </a:r>
                      <a:endParaRPr lang="en-GB" dirty="0"/>
                    </a:p>
                  </a:txBody>
                  <a:tcPr/>
                </a:tc>
                <a:tc>
                  <a:txBody>
                    <a:bodyPr/>
                    <a:lstStyle/>
                    <a:p>
                      <a:pPr algn="ctr"/>
                      <a:r>
                        <a:rPr lang="en-GB" dirty="0" smtClean="0"/>
                        <a:t>175</a:t>
                      </a:r>
                      <a:endParaRPr lang="en-GB" dirty="0"/>
                    </a:p>
                  </a:txBody>
                  <a:tcPr/>
                </a:tc>
                <a:tc>
                  <a:txBody>
                    <a:bodyPr/>
                    <a:lstStyle/>
                    <a:p>
                      <a:pPr algn="ctr"/>
                      <a:r>
                        <a:rPr lang="en-GB" dirty="0" smtClean="0"/>
                        <a:t>1.2</a:t>
                      </a:r>
                      <a:endParaRPr lang="en-GB" dirty="0"/>
                    </a:p>
                  </a:txBody>
                  <a:tcPr/>
                </a:tc>
              </a:tr>
              <a:tr h="372820">
                <a:tc>
                  <a:txBody>
                    <a:bodyPr/>
                    <a:lstStyle/>
                    <a:p>
                      <a:pPr algn="ctr"/>
                      <a:r>
                        <a:rPr lang="en-GB" dirty="0" smtClean="0"/>
                        <a:t>3</a:t>
                      </a:r>
                      <a:endParaRPr lang="en-GB" dirty="0"/>
                    </a:p>
                  </a:txBody>
                  <a:tcPr/>
                </a:tc>
                <a:tc>
                  <a:txBody>
                    <a:bodyPr/>
                    <a:lstStyle/>
                    <a:p>
                      <a:pPr algn="ctr"/>
                      <a:r>
                        <a:rPr lang="en-GB" dirty="0" smtClean="0"/>
                        <a:t>270</a:t>
                      </a:r>
                      <a:endParaRPr lang="en-GB" dirty="0"/>
                    </a:p>
                  </a:txBody>
                  <a:tcPr/>
                </a:tc>
                <a:tc>
                  <a:txBody>
                    <a:bodyPr/>
                    <a:lstStyle/>
                    <a:p>
                      <a:pPr algn="ctr"/>
                      <a:r>
                        <a:rPr lang="en-GB" dirty="0" smtClean="0"/>
                        <a:t>2.0</a:t>
                      </a:r>
                      <a:endParaRPr lang="en-GB" dirty="0"/>
                    </a:p>
                  </a:txBody>
                  <a:tcPr/>
                </a:tc>
              </a:tr>
              <a:tr h="372820">
                <a:tc>
                  <a:txBody>
                    <a:bodyPr/>
                    <a:lstStyle/>
                    <a:p>
                      <a:pPr algn="ctr"/>
                      <a:r>
                        <a:rPr lang="en-GB" dirty="0" smtClean="0"/>
                        <a:t>4</a:t>
                      </a:r>
                      <a:endParaRPr lang="en-GB" dirty="0"/>
                    </a:p>
                  </a:txBody>
                  <a:tcPr/>
                </a:tc>
                <a:tc>
                  <a:txBody>
                    <a:bodyPr/>
                    <a:lstStyle/>
                    <a:p>
                      <a:pPr algn="ctr"/>
                      <a:r>
                        <a:rPr lang="en-GB" dirty="0" smtClean="0"/>
                        <a:t>375</a:t>
                      </a:r>
                      <a:endParaRPr lang="en-GB" dirty="0"/>
                    </a:p>
                  </a:txBody>
                  <a:tcPr/>
                </a:tc>
                <a:tc>
                  <a:txBody>
                    <a:bodyPr/>
                    <a:lstStyle/>
                    <a:p>
                      <a:pPr algn="ctr"/>
                      <a:r>
                        <a:rPr lang="en-GB" dirty="0" smtClean="0"/>
                        <a:t>1.0</a:t>
                      </a:r>
                      <a:endParaRPr lang="en-GB" dirty="0"/>
                    </a:p>
                  </a:txBody>
                  <a:tcPr/>
                </a:tc>
              </a:tr>
              <a:tr h="372820">
                <a:tc>
                  <a:txBody>
                    <a:bodyPr/>
                    <a:lstStyle/>
                    <a:p>
                      <a:pPr algn="ctr"/>
                      <a:r>
                        <a:rPr lang="en-GB" dirty="0" smtClean="0"/>
                        <a:t>5</a:t>
                      </a:r>
                      <a:endParaRPr lang="en-GB" dirty="0"/>
                    </a:p>
                  </a:txBody>
                  <a:tcPr/>
                </a:tc>
                <a:tc>
                  <a:txBody>
                    <a:bodyPr/>
                    <a:lstStyle/>
                    <a:p>
                      <a:pPr algn="ctr"/>
                      <a:r>
                        <a:rPr lang="en-GB" dirty="0" smtClean="0"/>
                        <a:t>425</a:t>
                      </a:r>
                      <a:endParaRPr lang="en-GB" dirty="0"/>
                    </a:p>
                  </a:txBody>
                  <a:tcPr/>
                </a:tc>
                <a:tc>
                  <a:txBody>
                    <a:bodyPr/>
                    <a:lstStyle/>
                    <a:p>
                      <a:pPr algn="ctr"/>
                      <a:r>
                        <a:rPr lang="en-GB" dirty="0" smtClean="0"/>
                        <a:t>1.0</a:t>
                      </a:r>
                      <a:endParaRPr lang="en-GB" dirty="0"/>
                    </a:p>
                  </a:txBody>
                  <a:tcPr/>
                </a:tc>
              </a:tr>
              <a:tr h="372820">
                <a:tc>
                  <a:txBody>
                    <a:bodyPr/>
                    <a:lstStyle/>
                    <a:p>
                      <a:pPr algn="ctr"/>
                      <a:r>
                        <a:rPr lang="en-GB" dirty="0" smtClean="0"/>
                        <a:t>6</a:t>
                      </a:r>
                      <a:endParaRPr lang="en-GB" dirty="0"/>
                    </a:p>
                  </a:txBody>
                  <a:tcPr/>
                </a:tc>
                <a:tc>
                  <a:txBody>
                    <a:bodyPr/>
                    <a:lstStyle/>
                    <a:p>
                      <a:pPr algn="ctr"/>
                      <a:r>
                        <a:rPr lang="en-GB" dirty="0" smtClean="0"/>
                        <a:t>580</a:t>
                      </a:r>
                      <a:endParaRPr lang="en-GB" dirty="0"/>
                    </a:p>
                  </a:txBody>
                  <a:tcPr/>
                </a:tc>
                <a:tc>
                  <a:txBody>
                    <a:bodyPr/>
                    <a:lstStyle/>
                    <a:p>
                      <a:pPr algn="ctr"/>
                      <a:r>
                        <a:rPr lang="en-GB" dirty="0" smtClean="0"/>
                        <a:t>1.2</a:t>
                      </a:r>
                      <a:endParaRPr lang="en-GB" dirty="0"/>
                    </a:p>
                  </a:txBody>
                  <a:tcPr/>
                </a:tc>
              </a:tr>
              <a:tr h="372820">
                <a:tc>
                  <a:txBody>
                    <a:bodyPr/>
                    <a:lstStyle/>
                    <a:p>
                      <a:pPr algn="ctr"/>
                      <a:r>
                        <a:rPr lang="en-GB" dirty="0" smtClean="0"/>
                        <a:t>7</a:t>
                      </a:r>
                      <a:endParaRPr lang="en-GB" dirty="0"/>
                    </a:p>
                  </a:txBody>
                  <a:tcPr/>
                </a:tc>
                <a:tc>
                  <a:txBody>
                    <a:bodyPr/>
                    <a:lstStyle/>
                    <a:p>
                      <a:pPr algn="ctr"/>
                      <a:r>
                        <a:rPr lang="en-GB" dirty="0" smtClean="0"/>
                        <a:t>710</a:t>
                      </a:r>
                      <a:endParaRPr lang="en-GB" dirty="0"/>
                    </a:p>
                  </a:txBody>
                  <a:tcPr/>
                </a:tc>
                <a:tc>
                  <a:txBody>
                    <a:bodyPr/>
                    <a:lstStyle/>
                    <a:p>
                      <a:pPr algn="ctr"/>
                      <a:r>
                        <a:rPr lang="en-GB" dirty="0" smtClean="0"/>
                        <a:t>0.8</a:t>
                      </a:r>
                      <a:endParaRPr lang="en-GB" dirty="0"/>
                    </a:p>
                  </a:txBody>
                  <a:tcPr/>
                </a:tc>
              </a:tr>
              <a:tr h="372820">
                <a:tc>
                  <a:txBody>
                    <a:bodyPr/>
                    <a:lstStyle/>
                    <a:p>
                      <a:pPr algn="ctr"/>
                      <a:r>
                        <a:rPr lang="en-GB" dirty="0" smtClean="0"/>
                        <a:t>8</a:t>
                      </a:r>
                      <a:endParaRPr lang="en-GB" dirty="0"/>
                    </a:p>
                  </a:txBody>
                  <a:tcPr/>
                </a:tc>
                <a:tc>
                  <a:txBody>
                    <a:bodyPr/>
                    <a:lstStyle/>
                    <a:p>
                      <a:pPr algn="ctr"/>
                      <a:r>
                        <a:rPr lang="en-GB" dirty="0" smtClean="0"/>
                        <a:t>790</a:t>
                      </a:r>
                      <a:endParaRPr lang="en-GB" dirty="0"/>
                    </a:p>
                  </a:txBody>
                  <a:tcPr/>
                </a:tc>
                <a:tc>
                  <a:txBody>
                    <a:bodyPr/>
                    <a:lstStyle/>
                    <a:p>
                      <a:pPr algn="ctr"/>
                      <a:r>
                        <a:rPr lang="en-GB" dirty="0" smtClean="0"/>
                        <a:t>0.6</a:t>
                      </a:r>
                      <a:endParaRPr lang="en-GB" dirty="0"/>
                    </a:p>
                  </a:txBody>
                  <a:tcPr/>
                </a:tc>
              </a:tr>
              <a:tr h="372820">
                <a:tc>
                  <a:txBody>
                    <a:bodyPr/>
                    <a:lstStyle/>
                    <a:p>
                      <a:pPr algn="ctr"/>
                      <a:r>
                        <a:rPr lang="en-GB" dirty="0" smtClean="0"/>
                        <a:t>9</a:t>
                      </a:r>
                      <a:endParaRPr lang="en-GB" dirty="0"/>
                    </a:p>
                  </a:txBody>
                  <a:tcPr/>
                </a:tc>
                <a:tc>
                  <a:txBody>
                    <a:bodyPr/>
                    <a:lstStyle/>
                    <a:p>
                      <a:pPr algn="ctr"/>
                      <a:r>
                        <a:rPr lang="en-GB" dirty="0" smtClean="0"/>
                        <a:t>890</a:t>
                      </a:r>
                      <a:endParaRPr lang="en-GB" dirty="0"/>
                    </a:p>
                  </a:txBody>
                  <a:tcPr/>
                </a:tc>
                <a:tc>
                  <a:txBody>
                    <a:bodyPr/>
                    <a:lstStyle/>
                    <a:p>
                      <a:pPr algn="ctr"/>
                      <a:r>
                        <a:rPr lang="en-GB" dirty="0" smtClean="0"/>
                        <a:t>1.0</a:t>
                      </a:r>
                      <a:endParaRPr lang="en-GB" dirty="0"/>
                    </a:p>
                  </a:txBody>
                  <a:tcPr/>
                </a:tc>
              </a:tr>
              <a:tr h="372820">
                <a:tc>
                  <a:txBody>
                    <a:bodyPr/>
                    <a:lstStyle/>
                    <a:p>
                      <a:pPr algn="ctr"/>
                      <a:r>
                        <a:rPr lang="en-GB" dirty="0" smtClean="0"/>
                        <a:t>10</a:t>
                      </a:r>
                      <a:endParaRPr lang="en-GB" dirty="0"/>
                    </a:p>
                  </a:txBody>
                  <a:tcPr/>
                </a:tc>
                <a:tc>
                  <a:txBody>
                    <a:bodyPr/>
                    <a:lstStyle/>
                    <a:p>
                      <a:pPr algn="ctr"/>
                      <a:r>
                        <a:rPr lang="en-GB" dirty="0" smtClean="0"/>
                        <a:t>980</a:t>
                      </a:r>
                      <a:endParaRPr lang="en-GB" dirty="0"/>
                    </a:p>
                  </a:txBody>
                  <a:tcPr/>
                </a:tc>
                <a:tc>
                  <a:txBody>
                    <a:bodyPr/>
                    <a:lstStyle/>
                    <a:p>
                      <a:pPr algn="ctr"/>
                      <a:r>
                        <a:rPr lang="en-GB" dirty="0" smtClean="0"/>
                        <a:t>0.85</a:t>
                      </a:r>
                      <a:endParaRPr lang="en-GB" dirty="0"/>
                    </a:p>
                  </a:txBody>
                  <a:tcPr/>
                </a:tc>
              </a:tr>
            </a:tbl>
          </a:graphicData>
        </a:graphic>
      </p:graphicFrame>
      <p:sp>
        <p:nvSpPr>
          <p:cNvPr id="4" name="Slide Number Placeholder 3"/>
          <p:cNvSpPr>
            <a:spLocks noGrp="1"/>
          </p:cNvSpPr>
          <p:nvPr>
            <p:ph type="sldNum" sz="quarter" idx="12"/>
          </p:nvPr>
        </p:nvSpPr>
        <p:spPr/>
        <p:txBody>
          <a:bodyPr/>
          <a:lstStyle/>
          <a:p>
            <a:pPr>
              <a:defRPr/>
            </a:pPr>
            <a:fld id="{9B55B631-DE60-473C-BCEE-11A378D8B6D8}" type="slidenum">
              <a:rPr lang="en-GB" smtClean="0">
                <a:solidFill>
                  <a:srgbClr val="FFFFCC"/>
                </a:solidFill>
              </a:rPr>
              <a:pPr>
                <a:defRPr/>
              </a:pPr>
              <a:t>1</a:t>
            </a:fld>
            <a:endParaRPr lang="en-GB">
              <a:solidFill>
                <a:srgbClr val="FFFFCC"/>
              </a:solidFill>
            </a:endParaRPr>
          </a:p>
        </p:txBody>
      </p:sp>
    </p:spTree>
    <p:extLst>
      <p:ext uri="{BB962C8B-B14F-4D97-AF65-F5344CB8AC3E}">
        <p14:creationId xmlns:p14="http://schemas.microsoft.com/office/powerpoint/2010/main" val="396951477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Stage 1 </a:t>
            </a:r>
            <a:endParaRPr lang="en-GB" dirty="0"/>
          </a:p>
        </p:txBody>
      </p:sp>
      <p:sp>
        <p:nvSpPr>
          <p:cNvPr id="4" name="Slide Number Placeholder 3"/>
          <p:cNvSpPr>
            <a:spLocks noGrp="1"/>
          </p:cNvSpPr>
          <p:nvPr>
            <p:ph type="sldNum" sz="quarter" idx="12"/>
          </p:nvPr>
        </p:nvSpPr>
        <p:spPr/>
        <p:txBody>
          <a:bodyPr/>
          <a:lstStyle/>
          <a:p>
            <a:pPr>
              <a:defRPr/>
            </a:pPr>
            <a:fld id="{9B55B631-DE60-473C-BCEE-11A378D8B6D8}" type="slidenum">
              <a:rPr lang="en-GB" smtClean="0">
                <a:solidFill>
                  <a:srgbClr val="FFFFCC"/>
                </a:solidFill>
              </a:rPr>
              <a:pPr>
                <a:defRPr/>
              </a:pPr>
              <a:t>2</a:t>
            </a:fld>
            <a:endParaRPr lang="en-GB">
              <a:solidFill>
                <a:srgbClr val="FFFFCC"/>
              </a:solidFill>
            </a:endParaRPr>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2392659713"/>
              </p:ext>
            </p:extLst>
          </p:nvPr>
        </p:nvGraphicFramePr>
        <p:xfrm>
          <a:off x="1331640" y="1844819"/>
          <a:ext cx="7623447" cy="4320487"/>
        </p:xfrm>
        <a:graphic>
          <a:graphicData uri="http://schemas.openxmlformats.org/drawingml/2006/table">
            <a:tbl>
              <a:tblPr firstRow="1" firstCol="1" bandRow="1">
                <a:tableStyleId>{5C22544A-7EE6-4342-B048-85BDC9FD1C3A}</a:tableStyleId>
              </a:tblPr>
              <a:tblGrid>
                <a:gridCol w="1076919"/>
                <a:gridCol w="1091088"/>
                <a:gridCol w="1091088"/>
                <a:gridCol w="1091088"/>
                <a:gridCol w="1091088"/>
                <a:gridCol w="1091088"/>
                <a:gridCol w="1091088"/>
              </a:tblGrid>
              <a:tr h="735897">
                <a:tc>
                  <a:txBody>
                    <a:bodyPr/>
                    <a:lstStyle/>
                    <a:p>
                      <a:pPr algn="ctr">
                        <a:lnSpc>
                          <a:spcPct val="107000"/>
                        </a:lnSpc>
                        <a:spcAft>
                          <a:spcPts val="0"/>
                        </a:spcAft>
                      </a:pPr>
                      <a:r>
                        <a:rPr lang="en-GB" sz="1600" dirty="0">
                          <a:effectLst/>
                        </a:rPr>
                        <a:t>Pollution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err="1">
                          <a:effectLst/>
                        </a:rPr>
                        <a:t>Dist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a:effectLst/>
                        </a:rPr>
                        <a:t>Rank Dist</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Fertiliser</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Rank Fert.</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a:effectLst/>
                        </a:rPr>
                        <a:t>Difference (d)</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d</a:t>
                      </a:r>
                      <a:r>
                        <a:rPr lang="en-GB" sz="1600" baseline="30000">
                          <a:effectLst/>
                        </a:rPr>
                        <a:t>2</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358459">
                <a:tc>
                  <a:txBody>
                    <a:bodyPr/>
                    <a:lstStyle/>
                    <a:p>
                      <a:pPr algn="ctr">
                        <a:lnSpc>
                          <a:spcPct val="107000"/>
                        </a:lnSpc>
                        <a:spcAft>
                          <a:spcPts val="0"/>
                        </a:spcAft>
                      </a:pPr>
                      <a:r>
                        <a:rPr lang="en-GB" sz="1600">
                          <a:effectLst/>
                        </a:rPr>
                        <a:t>1</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50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10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1.80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2</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8</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64</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358459">
                <a:tc>
                  <a:txBody>
                    <a:bodyPr/>
                    <a:lstStyle/>
                    <a:p>
                      <a:pPr algn="ctr">
                        <a:lnSpc>
                          <a:spcPct val="107000"/>
                        </a:lnSpc>
                        <a:spcAft>
                          <a:spcPts val="0"/>
                        </a:spcAft>
                      </a:pPr>
                      <a:r>
                        <a:rPr lang="en-GB" sz="1600">
                          <a:effectLst/>
                        </a:rPr>
                        <a:t>2</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175</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1.20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3.5</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5.5</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30.25</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358459">
                <a:tc>
                  <a:txBody>
                    <a:bodyPr/>
                    <a:lstStyle/>
                    <a:p>
                      <a:pPr algn="ctr">
                        <a:lnSpc>
                          <a:spcPct val="107000"/>
                        </a:lnSpc>
                        <a:spcAft>
                          <a:spcPts val="0"/>
                        </a:spcAft>
                      </a:pPr>
                      <a:r>
                        <a:rPr lang="en-GB" sz="1600">
                          <a:effectLst/>
                        </a:rPr>
                        <a:t>3</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270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2.00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1</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7</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49</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358459">
                <a:tc>
                  <a:txBody>
                    <a:bodyPr/>
                    <a:lstStyle/>
                    <a:p>
                      <a:pPr algn="ctr">
                        <a:lnSpc>
                          <a:spcPct val="107000"/>
                        </a:lnSpc>
                        <a:spcAft>
                          <a:spcPts val="0"/>
                        </a:spcAft>
                      </a:pPr>
                      <a:r>
                        <a:rPr lang="en-GB" sz="1600">
                          <a:effectLst/>
                        </a:rPr>
                        <a:t>4</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375</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7</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1.00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6</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1</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1</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358459">
                <a:tc>
                  <a:txBody>
                    <a:bodyPr/>
                    <a:lstStyle/>
                    <a:p>
                      <a:pPr algn="ctr">
                        <a:lnSpc>
                          <a:spcPct val="107000"/>
                        </a:lnSpc>
                        <a:spcAft>
                          <a:spcPts val="0"/>
                        </a:spcAft>
                      </a:pPr>
                      <a:r>
                        <a:rPr lang="en-GB" sz="1600">
                          <a:effectLst/>
                        </a:rPr>
                        <a:t>5</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425</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6</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1.00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6</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358459">
                <a:tc>
                  <a:txBody>
                    <a:bodyPr/>
                    <a:lstStyle/>
                    <a:p>
                      <a:pPr algn="ctr">
                        <a:lnSpc>
                          <a:spcPct val="107000"/>
                        </a:lnSpc>
                        <a:spcAft>
                          <a:spcPts val="0"/>
                        </a:spcAft>
                      </a:pPr>
                      <a:r>
                        <a:rPr lang="en-GB" sz="1600">
                          <a:effectLst/>
                        </a:rPr>
                        <a:t>6</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580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5</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1.20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3.5</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1.5</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2.25</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358459">
                <a:tc>
                  <a:txBody>
                    <a:bodyPr/>
                    <a:lstStyle/>
                    <a:p>
                      <a:pPr algn="ctr">
                        <a:lnSpc>
                          <a:spcPct val="107000"/>
                        </a:lnSpc>
                        <a:spcAft>
                          <a:spcPts val="0"/>
                        </a:spcAft>
                      </a:pPr>
                      <a:r>
                        <a:rPr lang="en-GB" sz="1600">
                          <a:effectLst/>
                        </a:rPr>
                        <a:t>7</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710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4</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0.80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9</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-5</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25</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358459">
                <a:tc>
                  <a:txBody>
                    <a:bodyPr/>
                    <a:lstStyle/>
                    <a:p>
                      <a:pPr algn="ctr">
                        <a:lnSpc>
                          <a:spcPct val="107000"/>
                        </a:lnSpc>
                        <a:spcAft>
                          <a:spcPts val="0"/>
                        </a:spcAft>
                      </a:pPr>
                      <a:r>
                        <a:rPr lang="en-GB" sz="1600">
                          <a:effectLst/>
                        </a:rPr>
                        <a:t>8</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790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3</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0.60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10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-7</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49</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358459">
                <a:tc>
                  <a:txBody>
                    <a:bodyPr/>
                    <a:lstStyle/>
                    <a:p>
                      <a:pPr algn="ctr">
                        <a:lnSpc>
                          <a:spcPct val="107000"/>
                        </a:lnSpc>
                        <a:spcAft>
                          <a:spcPts val="0"/>
                        </a:spcAft>
                      </a:pPr>
                      <a:r>
                        <a:rPr lang="en-GB" sz="1600">
                          <a:effectLst/>
                        </a:rPr>
                        <a:t>9</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890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2</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1.00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6</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-4</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16</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358459">
                <a:tc>
                  <a:txBody>
                    <a:bodyPr/>
                    <a:lstStyle/>
                    <a:p>
                      <a:pPr algn="ctr">
                        <a:lnSpc>
                          <a:spcPct val="107000"/>
                        </a:lnSpc>
                        <a:spcAft>
                          <a:spcPts val="0"/>
                        </a:spcAft>
                      </a:pPr>
                      <a:r>
                        <a:rPr lang="en-GB" sz="1600">
                          <a:effectLst/>
                        </a:rPr>
                        <a:t>10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980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1</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0.85</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8</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-7</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49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bl>
          </a:graphicData>
        </a:graphic>
      </p:graphicFrame>
      <p:sp>
        <p:nvSpPr>
          <p:cNvPr id="8" name="TextBox 7"/>
          <p:cNvSpPr txBox="1"/>
          <p:nvPr/>
        </p:nvSpPr>
        <p:spPr>
          <a:xfrm>
            <a:off x="2627784" y="96068"/>
            <a:ext cx="6624736" cy="1200329"/>
          </a:xfrm>
          <a:prstGeom prst="rect">
            <a:avLst/>
          </a:prstGeom>
          <a:noFill/>
        </p:spPr>
        <p:txBody>
          <a:bodyPr wrap="square" rtlCol="0">
            <a:spAutoFit/>
          </a:bodyPr>
          <a:lstStyle/>
          <a:p>
            <a:r>
              <a:rPr lang="en-GB" dirty="0" smtClean="0"/>
              <a:t>N.B</a:t>
            </a:r>
            <a:r>
              <a:rPr lang="en-GB" smtClean="0"/>
              <a:t>. </a:t>
            </a:r>
            <a:r>
              <a:rPr lang="en-GB" smtClean="0">
                <a:solidFill>
                  <a:srgbClr val="FFFF00"/>
                </a:solidFill>
              </a:rPr>
              <a:t>Ranking </a:t>
            </a:r>
            <a:r>
              <a:rPr lang="en-GB" dirty="0">
                <a:solidFill>
                  <a:srgbClr val="FFFF00"/>
                </a:solidFill>
              </a:rPr>
              <a:t>is achieved by giving the ranking '1' to the biggest number in a column, '2' to the second biggest value and so on. The smallest value in the column will get the lowest ranking. This should be done for both sets of measurements</a:t>
            </a:r>
          </a:p>
        </p:txBody>
      </p:sp>
    </p:spTree>
    <p:extLst>
      <p:ext uri="{BB962C8B-B14F-4D97-AF65-F5344CB8AC3E}">
        <p14:creationId xmlns:p14="http://schemas.microsoft.com/office/powerpoint/2010/main" val="65200417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317500" y="787350"/>
            <a:ext cx="8358956" cy="769441"/>
          </a:xfrm>
        </p:spPr>
        <p:txBody>
          <a:bodyPr/>
          <a:lstStyle/>
          <a:p>
            <a:r>
              <a:rPr lang="en-GB" b="1" dirty="0">
                <a:latin typeface="Calibri" panose="020F0502020204030204" pitchFamily="34" charset="0"/>
                <a:ea typeface="Calibri" panose="020F0502020204030204" pitchFamily="34" charset="0"/>
                <a:cs typeface="Times New Roman" panose="02020603050405020304" pitchFamily="18" charset="0"/>
              </a:rPr>
              <a:t>Spearman Rank </a:t>
            </a:r>
            <a:r>
              <a:rPr lang="en-GB" b="1" dirty="0" smtClean="0">
                <a:latin typeface="Calibri" panose="020F0502020204030204" pitchFamily="34" charset="0"/>
                <a:ea typeface="Calibri" panose="020F0502020204030204" pitchFamily="34" charset="0"/>
                <a:cs typeface="Times New Roman" panose="02020603050405020304" pitchFamily="18" charset="0"/>
              </a:rPr>
              <a:t>formula</a:t>
            </a:r>
            <a:endParaRPr lang="en-GB" dirty="0"/>
          </a:p>
        </p:txBody>
      </p:sp>
      <p:sp>
        <p:nvSpPr>
          <p:cNvPr id="4" name="Slide Number Placeholder 3"/>
          <p:cNvSpPr>
            <a:spLocks noGrp="1"/>
          </p:cNvSpPr>
          <p:nvPr>
            <p:ph type="sldNum" sz="quarter" idx="12"/>
          </p:nvPr>
        </p:nvSpPr>
        <p:spPr/>
        <p:txBody>
          <a:bodyPr/>
          <a:lstStyle/>
          <a:p>
            <a:pPr>
              <a:defRPr/>
            </a:pPr>
            <a:fld id="{9B55B631-DE60-473C-BCEE-11A378D8B6D8}" type="slidenum">
              <a:rPr lang="en-GB" smtClean="0">
                <a:solidFill>
                  <a:srgbClr val="FFFFCC"/>
                </a:solidFill>
              </a:rPr>
              <a:pPr>
                <a:defRPr/>
              </a:pPr>
              <a:t>3</a:t>
            </a:fld>
            <a:endParaRPr lang="en-GB">
              <a:solidFill>
                <a:srgbClr val="FFFFCC"/>
              </a:solidFill>
            </a:endParaRPr>
          </a:p>
        </p:txBody>
      </p:sp>
      <p:sp>
        <p:nvSpPr>
          <p:cNvPr id="12" name="Content Placeholder 11"/>
          <p:cNvSpPr>
            <a:spLocks noGrp="1"/>
          </p:cNvSpPr>
          <p:nvPr>
            <p:ph idx="1"/>
          </p:nvPr>
        </p:nvSpPr>
        <p:spPr/>
        <p:txBody>
          <a:bodyPr/>
          <a:lstStyle/>
          <a:p>
            <a:r>
              <a:rPr lang="en-GB" dirty="0">
                <a:latin typeface="Calibri" panose="020F0502020204030204" pitchFamily="34" charset="0"/>
                <a:ea typeface="Calibri" panose="020F0502020204030204" pitchFamily="34" charset="0"/>
                <a:cs typeface="Times New Roman" panose="02020603050405020304" pitchFamily="18" charset="0"/>
              </a:rPr>
              <a:t>Calculate the coefficient (</a:t>
            </a:r>
            <a:r>
              <a:rPr lang="en-GB" b="1" i="1" dirty="0">
                <a:latin typeface="Calibri" panose="020F0502020204030204" pitchFamily="34" charset="0"/>
                <a:ea typeface="Calibri" panose="020F0502020204030204" pitchFamily="34" charset="0"/>
                <a:cs typeface="Times New Roman" panose="02020603050405020304" pitchFamily="18" charset="0"/>
              </a:rPr>
              <a:t>R</a:t>
            </a:r>
            <a:r>
              <a:rPr lang="en-GB" dirty="0">
                <a:latin typeface="Calibri" panose="020F0502020204030204" pitchFamily="34" charset="0"/>
                <a:ea typeface="Calibri" panose="020F0502020204030204" pitchFamily="34" charset="0"/>
                <a:cs typeface="Times New Roman" panose="02020603050405020304" pitchFamily="18" charset="0"/>
              </a:rPr>
              <a:t>) using the formula below. The answer will </a:t>
            </a: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always</a:t>
            </a:r>
            <a:r>
              <a:rPr lang="en-GB" dirty="0">
                <a:latin typeface="Calibri" panose="020F0502020204030204" pitchFamily="34" charset="0"/>
                <a:ea typeface="Calibri" panose="020F0502020204030204" pitchFamily="34" charset="0"/>
                <a:cs typeface="Times New Roman" panose="02020603050405020304" pitchFamily="18" charset="0"/>
              </a:rPr>
              <a:t> be between 1.0 (a perfect positive correlation) and -1.0 (a perfect negative correlation).</a:t>
            </a:r>
          </a:p>
          <a:p>
            <a:endParaRPr lang="en-GB" dirty="0"/>
          </a:p>
        </p:txBody>
      </p:sp>
      <p:pic>
        <p:nvPicPr>
          <p:cNvPr id="14" name="Picture 13"/>
          <p:cNvPicPr>
            <a:picLocks noChangeAspect="1"/>
          </p:cNvPicPr>
          <p:nvPr/>
        </p:nvPicPr>
        <p:blipFill>
          <a:blip r:embed="rId2"/>
          <a:stretch>
            <a:fillRect/>
          </a:stretch>
        </p:blipFill>
        <p:spPr>
          <a:xfrm>
            <a:off x="967695" y="4584213"/>
            <a:ext cx="3456384" cy="1624500"/>
          </a:xfrm>
          <a:prstGeom prst="rect">
            <a:avLst/>
          </a:prstGeom>
        </p:spPr>
      </p:pic>
    </p:spTree>
    <p:extLst>
      <p:ext uri="{BB962C8B-B14F-4D97-AF65-F5344CB8AC3E}">
        <p14:creationId xmlns:p14="http://schemas.microsoft.com/office/powerpoint/2010/main" val="228747705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Calculation</a:t>
            </a:r>
            <a:endParaRPr lang="en-GB" dirty="0"/>
          </a:p>
        </p:txBody>
      </p:sp>
      <p:sp>
        <p:nvSpPr>
          <p:cNvPr id="3" name="Content Placeholder 2"/>
          <p:cNvSpPr>
            <a:spLocks noGrp="1"/>
          </p:cNvSpPr>
          <p:nvPr>
            <p:ph idx="1"/>
          </p:nvPr>
        </p:nvSpPr>
        <p:spPr>
          <a:xfrm>
            <a:off x="328612" y="1941513"/>
            <a:ext cx="8626475" cy="4114800"/>
          </a:xfrm>
        </p:spPr>
        <p:txBody>
          <a:bodyPr/>
          <a:lstStyle/>
          <a:p>
            <a:pPr lvl="0"/>
            <a:r>
              <a:rPr lang="en-GB" dirty="0">
                <a:latin typeface="Calibri" panose="020F0502020204030204" pitchFamily="34" charset="0"/>
              </a:rPr>
              <a:t>Find the value of all the d² values by adding up all the values in the Difference² column </a:t>
            </a:r>
            <a:r>
              <a:rPr lang="en-GB" dirty="0">
                <a:solidFill>
                  <a:srgbClr val="FFFF00"/>
                </a:solidFill>
                <a:latin typeface="Calibri" panose="020F0502020204030204" pitchFamily="34" charset="0"/>
              </a:rPr>
              <a:t>(</a:t>
            </a:r>
            <a:r>
              <a:rPr lang="en-GB" b="1" dirty="0">
                <a:solidFill>
                  <a:srgbClr val="FFFF00"/>
                </a:solidFill>
                <a:latin typeface="Calibri" panose="020F0502020204030204" pitchFamily="34" charset="0"/>
              </a:rPr>
              <a:t>285.5)</a:t>
            </a:r>
            <a:r>
              <a:rPr lang="en-GB" dirty="0">
                <a:solidFill>
                  <a:srgbClr val="FFFF00"/>
                </a:solidFill>
                <a:latin typeface="Calibri" panose="020F0502020204030204" pitchFamily="34" charset="0"/>
              </a:rPr>
              <a:t>. </a:t>
            </a:r>
            <a:r>
              <a:rPr lang="en-GB" dirty="0">
                <a:latin typeface="Calibri" panose="020F0502020204030204" pitchFamily="34" charset="0"/>
              </a:rPr>
              <a:t>Multiplying this by </a:t>
            </a:r>
            <a:r>
              <a:rPr lang="en-GB" b="1" dirty="0">
                <a:latin typeface="Calibri" panose="020F0502020204030204" pitchFamily="34" charset="0"/>
              </a:rPr>
              <a:t>6</a:t>
            </a:r>
            <a:r>
              <a:rPr lang="en-GB" dirty="0">
                <a:latin typeface="Calibri" panose="020F0502020204030204" pitchFamily="34" charset="0"/>
              </a:rPr>
              <a:t> gives </a:t>
            </a:r>
            <a:r>
              <a:rPr lang="en-GB" b="1" dirty="0">
                <a:latin typeface="Calibri" panose="020F0502020204030204" pitchFamily="34" charset="0"/>
              </a:rPr>
              <a:t>1713</a:t>
            </a:r>
            <a:r>
              <a:rPr lang="en-GB" dirty="0">
                <a:latin typeface="Calibri" panose="020F0502020204030204" pitchFamily="34" charset="0"/>
              </a:rPr>
              <a:t>.</a:t>
            </a:r>
          </a:p>
          <a:p>
            <a:pPr lvl="0"/>
            <a:r>
              <a:rPr lang="en-GB" dirty="0">
                <a:solidFill>
                  <a:schemeClr val="tx2">
                    <a:lumMod val="20000"/>
                    <a:lumOff val="80000"/>
                  </a:schemeClr>
                </a:solidFill>
                <a:latin typeface="Calibri" panose="020F0502020204030204" pitchFamily="34" charset="0"/>
              </a:rPr>
              <a:t>In this example </a:t>
            </a:r>
            <a:r>
              <a:rPr lang="en-GB" b="1" dirty="0">
                <a:solidFill>
                  <a:srgbClr val="FFFF00"/>
                </a:solidFill>
                <a:latin typeface="Calibri" panose="020F0502020204030204" pitchFamily="34" charset="0"/>
              </a:rPr>
              <a:t>n</a:t>
            </a:r>
            <a:r>
              <a:rPr lang="en-GB" dirty="0">
                <a:solidFill>
                  <a:srgbClr val="FFFF00"/>
                </a:solidFill>
                <a:latin typeface="Calibri" panose="020F0502020204030204" pitchFamily="34" charset="0"/>
              </a:rPr>
              <a:t>=</a:t>
            </a:r>
            <a:r>
              <a:rPr lang="en-GB" b="1" dirty="0">
                <a:solidFill>
                  <a:srgbClr val="FFFF00"/>
                </a:solidFill>
                <a:latin typeface="Calibri" panose="020F0502020204030204" pitchFamily="34" charset="0"/>
              </a:rPr>
              <a:t>10</a:t>
            </a:r>
            <a:r>
              <a:rPr lang="en-GB" dirty="0">
                <a:latin typeface="Calibri" panose="020F0502020204030204" pitchFamily="34" charset="0"/>
              </a:rPr>
              <a:t>.  </a:t>
            </a:r>
          </a:p>
          <a:p>
            <a:pPr lvl="0"/>
            <a:r>
              <a:rPr lang="en-GB" b="1" dirty="0">
                <a:solidFill>
                  <a:schemeClr val="tx2">
                    <a:lumMod val="20000"/>
                    <a:lumOff val="80000"/>
                  </a:schemeClr>
                </a:solidFill>
                <a:latin typeface="Calibri" panose="020F0502020204030204" pitchFamily="34" charset="0"/>
              </a:rPr>
              <a:t>n³ - n</a:t>
            </a:r>
            <a:r>
              <a:rPr lang="en-GB" dirty="0">
                <a:solidFill>
                  <a:schemeClr val="tx2">
                    <a:lumMod val="20000"/>
                    <a:lumOff val="80000"/>
                  </a:schemeClr>
                </a:solidFill>
                <a:latin typeface="Calibri" panose="020F0502020204030204" pitchFamily="34" charset="0"/>
              </a:rPr>
              <a:t>  </a:t>
            </a:r>
            <a:r>
              <a:rPr lang="en-GB" dirty="0">
                <a:solidFill>
                  <a:srgbClr val="FFFF00"/>
                </a:solidFill>
                <a:latin typeface="Calibri" panose="020F0502020204030204" pitchFamily="34" charset="0"/>
              </a:rPr>
              <a:t>(</a:t>
            </a:r>
            <a:r>
              <a:rPr lang="en-GB" b="1" dirty="0">
                <a:solidFill>
                  <a:srgbClr val="FFFF00"/>
                </a:solidFill>
                <a:latin typeface="Calibri" panose="020F0502020204030204" pitchFamily="34" charset="0"/>
              </a:rPr>
              <a:t>1000 – 10)</a:t>
            </a:r>
            <a:endParaRPr lang="en-GB" dirty="0">
              <a:solidFill>
                <a:srgbClr val="FFFF00"/>
              </a:solidFill>
              <a:latin typeface="Calibri" panose="020F0502020204030204" pitchFamily="34" charset="0"/>
            </a:endParaRPr>
          </a:p>
          <a:p>
            <a:pPr lvl="0"/>
            <a:r>
              <a:rPr lang="en-GB" b="1" dirty="0">
                <a:solidFill>
                  <a:srgbClr val="FFFF00"/>
                </a:solidFill>
                <a:latin typeface="Calibri" panose="020F0502020204030204" pitchFamily="34" charset="0"/>
              </a:rPr>
              <a:t>R = 1 - (1713/990)</a:t>
            </a:r>
            <a:r>
              <a:rPr lang="en-GB" dirty="0">
                <a:solidFill>
                  <a:srgbClr val="FFFF00"/>
                </a:solidFill>
                <a:latin typeface="Calibri" panose="020F0502020204030204" pitchFamily="34" charset="0"/>
              </a:rPr>
              <a:t> </a:t>
            </a:r>
            <a:r>
              <a:rPr lang="en-GB" dirty="0">
                <a:latin typeface="Calibri" panose="020F0502020204030204" pitchFamily="34" charset="0"/>
              </a:rPr>
              <a:t>which gives a value for </a:t>
            </a:r>
            <a:r>
              <a:rPr lang="en-GB" b="1" i="1" dirty="0">
                <a:latin typeface="Calibri" panose="020F0502020204030204" pitchFamily="34" charset="0"/>
              </a:rPr>
              <a:t>R</a:t>
            </a:r>
            <a:r>
              <a:rPr lang="en-GB" dirty="0">
                <a:latin typeface="Calibri" panose="020F0502020204030204" pitchFamily="34" charset="0"/>
              </a:rPr>
              <a:t>: </a:t>
            </a:r>
          </a:p>
          <a:p>
            <a:pPr lvl="0"/>
            <a:r>
              <a:rPr lang="en-GB" b="1" dirty="0">
                <a:solidFill>
                  <a:srgbClr val="FFFF00"/>
                </a:solidFill>
                <a:latin typeface="Calibri" panose="020F0502020204030204" pitchFamily="34" charset="0"/>
              </a:rPr>
              <a:t>1 - 1.73 = </a:t>
            </a:r>
            <a:r>
              <a:rPr lang="en-GB" b="1" u="sng" dirty="0">
                <a:solidFill>
                  <a:srgbClr val="FFFF00"/>
                </a:solidFill>
                <a:latin typeface="Calibri" panose="020F0502020204030204" pitchFamily="34" charset="0"/>
              </a:rPr>
              <a:t>-0.73</a:t>
            </a:r>
            <a:endParaRPr lang="en-GB" u="sng" dirty="0">
              <a:solidFill>
                <a:srgbClr val="FFFF00"/>
              </a:solidFill>
              <a:latin typeface="Calibri" panose="020F0502020204030204" pitchFamily="34" charset="0"/>
            </a:endParaRPr>
          </a:p>
          <a:p>
            <a:endParaRPr lang="en-GB" dirty="0"/>
          </a:p>
        </p:txBody>
      </p:sp>
      <p:sp>
        <p:nvSpPr>
          <p:cNvPr id="4" name="Slide Number Placeholder 3"/>
          <p:cNvSpPr>
            <a:spLocks noGrp="1"/>
          </p:cNvSpPr>
          <p:nvPr>
            <p:ph type="sldNum" sz="quarter" idx="12"/>
          </p:nvPr>
        </p:nvSpPr>
        <p:spPr/>
        <p:txBody>
          <a:bodyPr/>
          <a:lstStyle/>
          <a:p>
            <a:pPr>
              <a:defRPr/>
            </a:pPr>
            <a:fld id="{9B55B631-DE60-473C-BCEE-11A378D8B6D8}" type="slidenum">
              <a:rPr lang="en-GB" smtClean="0">
                <a:solidFill>
                  <a:srgbClr val="FFFFCC"/>
                </a:solidFill>
              </a:rPr>
              <a:pPr>
                <a:defRPr/>
              </a:pPr>
              <a:t>4</a:t>
            </a:fld>
            <a:endParaRPr lang="en-GB">
              <a:solidFill>
                <a:srgbClr val="FFFFCC"/>
              </a:solidFill>
            </a:endParaRPr>
          </a:p>
        </p:txBody>
      </p:sp>
    </p:spTree>
    <p:extLst>
      <p:ext uri="{BB962C8B-B14F-4D97-AF65-F5344CB8AC3E}">
        <p14:creationId xmlns:p14="http://schemas.microsoft.com/office/powerpoint/2010/main" val="304028990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a:t>
            </a:r>
            <a:endParaRPr lang="en-GB" dirty="0"/>
          </a:p>
        </p:txBody>
      </p:sp>
      <p:sp>
        <p:nvSpPr>
          <p:cNvPr id="3" name="Content Placeholder 2"/>
          <p:cNvSpPr>
            <a:spLocks noGrp="1"/>
          </p:cNvSpPr>
          <p:nvPr>
            <p:ph idx="1"/>
          </p:nvPr>
        </p:nvSpPr>
        <p:spPr/>
        <p:txBody>
          <a:bodyPr/>
          <a:lstStyle/>
          <a:p>
            <a:r>
              <a:rPr lang="en-GB" sz="2400" dirty="0" smtClean="0"/>
              <a:t>The </a:t>
            </a:r>
            <a:r>
              <a:rPr lang="en-GB" sz="2400" dirty="0" smtClean="0"/>
              <a:t>closer T is to +1 or -1, the stronger the likely correlation. A perfect positive correlation is +1 and a perfect negative correlation is -1. The T value of -0.73 suggests a fairly strong negative relationship.</a:t>
            </a:r>
          </a:p>
          <a:p>
            <a:endParaRPr lang="en-GB" dirty="0"/>
          </a:p>
        </p:txBody>
      </p:sp>
      <p:sp>
        <p:nvSpPr>
          <p:cNvPr id="4" name="Slide Number Placeholder 3"/>
          <p:cNvSpPr>
            <a:spLocks noGrp="1"/>
          </p:cNvSpPr>
          <p:nvPr>
            <p:ph type="sldNum" sz="quarter" idx="12"/>
          </p:nvPr>
        </p:nvSpPr>
        <p:spPr/>
        <p:txBody>
          <a:bodyPr/>
          <a:lstStyle/>
          <a:p>
            <a:pPr>
              <a:defRPr/>
            </a:pPr>
            <a:fld id="{9B55B631-DE60-473C-BCEE-11A378D8B6D8}" type="slidenum">
              <a:rPr lang="en-GB" smtClean="0">
                <a:solidFill>
                  <a:srgbClr val="FFFFCC"/>
                </a:solidFill>
              </a:rPr>
              <a:pPr>
                <a:defRPr/>
              </a:pPr>
              <a:t>5</a:t>
            </a:fld>
            <a:endParaRPr lang="en-GB">
              <a:solidFill>
                <a:srgbClr val="FFFFCC"/>
              </a:solidFill>
            </a:endParaRPr>
          </a:p>
        </p:txBody>
      </p:sp>
      <p:pic>
        <p:nvPicPr>
          <p:cNvPr id="5" name="Picture 4"/>
          <p:cNvPicPr>
            <a:picLocks noChangeAspect="1"/>
          </p:cNvPicPr>
          <p:nvPr/>
        </p:nvPicPr>
        <p:blipFill>
          <a:blip r:embed="rId2"/>
          <a:stretch>
            <a:fillRect/>
          </a:stretch>
        </p:blipFill>
        <p:spPr>
          <a:xfrm>
            <a:off x="683568" y="3689403"/>
            <a:ext cx="4320480" cy="2703877"/>
          </a:xfrm>
          <a:prstGeom prst="rect">
            <a:avLst/>
          </a:prstGeom>
        </p:spPr>
      </p:pic>
    </p:spTree>
    <p:extLst>
      <p:ext uri="{BB962C8B-B14F-4D97-AF65-F5344CB8AC3E}">
        <p14:creationId xmlns:p14="http://schemas.microsoft.com/office/powerpoint/2010/main" val="118912464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7500" y="37763"/>
            <a:ext cx="8637588" cy="1446550"/>
          </a:xfrm>
        </p:spPr>
        <p:txBody>
          <a:bodyPr/>
          <a:lstStyle/>
          <a:p>
            <a:r>
              <a:rPr lang="en-GB" dirty="0" smtClean="0"/>
              <a:t>What is the significance of the results?</a:t>
            </a:r>
            <a:endParaRPr lang="en-GB" dirty="0"/>
          </a:p>
        </p:txBody>
      </p:sp>
      <p:sp>
        <p:nvSpPr>
          <p:cNvPr id="3" name="Content Placeholder 2"/>
          <p:cNvSpPr>
            <a:spLocks noGrp="1"/>
          </p:cNvSpPr>
          <p:nvPr>
            <p:ph idx="1"/>
          </p:nvPr>
        </p:nvSpPr>
        <p:spPr/>
        <p:txBody>
          <a:bodyPr/>
          <a:lstStyle/>
          <a:p>
            <a:r>
              <a:rPr lang="en-GB" sz="2800" b="1" dirty="0"/>
              <a:t>A further technique is now required to test the significance of the relationship.</a:t>
            </a:r>
          </a:p>
          <a:p>
            <a:pPr lvl="1"/>
            <a:r>
              <a:rPr lang="en-GB" sz="2000" dirty="0"/>
              <a:t>The R value of -0.73 must be looked up on the Spearman Rank significance table: </a:t>
            </a:r>
          </a:p>
          <a:p>
            <a:pPr lvl="1"/>
            <a:r>
              <a:rPr lang="en-GB" sz="2000" dirty="0" smtClean="0"/>
              <a:t>Degrees </a:t>
            </a:r>
            <a:r>
              <a:rPr lang="en-GB" sz="2000" dirty="0"/>
              <a:t>of freedom. This is the number of pairs in your sample minus 2 (n-2). In the example it is 8 (10 - 2).</a:t>
            </a:r>
          </a:p>
          <a:p>
            <a:pPr lvl="1"/>
            <a:r>
              <a:rPr lang="en-GB" sz="2000" dirty="0" smtClean="0"/>
              <a:t>Now </a:t>
            </a:r>
            <a:r>
              <a:rPr lang="en-GB" sz="2000" dirty="0"/>
              <a:t>plot your result on the graph or use a significance table for Spearman’s </a:t>
            </a:r>
            <a:r>
              <a:rPr lang="en-GB" sz="2000" dirty="0" smtClean="0"/>
              <a:t>rank (following slides).</a:t>
            </a:r>
            <a:endParaRPr lang="en-GB" sz="2000" dirty="0"/>
          </a:p>
          <a:p>
            <a:pPr marL="0" indent="0">
              <a:buNone/>
            </a:pPr>
            <a:endParaRPr lang="en-GB" dirty="0"/>
          </a:p>
        </p:txBody>
      </p:sp>
      <p:sp>
        <p:nvSpPr>
          <p:cNvPr id="4" name="Slide Number Placeholder 3"/>
          <p:cNvSpPr>
            <a:spLocks noGrp="1"/>
          </p:cNvSpPr>
          <p:nvPr>
            <p:ph type="sldNum" sz="quarter" idx="12"/>
          </p:nvPr>
        </p:nvSpPr>
        <p:spPr/>
        <p:txBody>
          <a:bodyPr/>
          <a:lstStyle/>
          <a:p>
            <a:pPr>
              <a:defRPr/>
            </a:pPr>
            <a:fld id="{9B55B631-DE60-473C-BCEE-11A378D8B6D8}" type="slidenum">
              <a:rPr lang="en-GB" smtClean="0">
                <a:solidFill>
                  <a:srgbClr val="FFFFCC"/>
                </a:solidFill>
              </a:rPr>
              <a:pPr>
                <a:defRPr/>
              </a:pPr>
              <a:t>6</a:t>
            </a:fld>
            <a:endParaRPr lang="en-GB">
              <a:solidFill>
                <a:srgbClr val="FFFFCC"/>
              </a:solidFill>
            </a:endParaRPr>
          </a:p>
        </p:txBody>
      </p:sp>
    </p:spTree>
    <p:extLst>
      <p:ext uri="{BB962C8B-B14F-4D97-AF65-F5344CB8AC3E}">
        <p14:creationId xmlns:p14="http://schemas.microsoft.com/office/powerpoint/2010/main" val="13596795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Slide Number Placeholder 3"/>
          <p:cNvSpPr>
            <a:spLocks noGrp="1"/>
          </p:cNvSpPr>
          <p:nvPr>
            <p:ph type="sldNum" sz="quarter" idx="12"/>
          </p:nvPr>
        </p:nvSpPr>
        <p:spPr/>
        <p:txBody>
          <a:bodyPr/>
          <a:lstStyle/>
          <a:p>
            <a:pPr>
              <a:defRPr/>
            </a:pPr>
            <a:fld id="{9B55B631-DE60-473C-BCEE-11A378D8B6D8}" type="slidenum">
              <a:rPr lang="en-GB" smtClean="0">
                <a:solidFill>
                  <a:srgbClr val="FFFFCC"/>
                </a:solidFill>
              </a:rPr>
              <a:pPr>
                <a:defRPr/>
              </a:pPr>
              <a:t>7</a:t>
            </a:fld>
            <a:endParaRPr lang="en-GB">
              <a:solidFill>
                <a:srgbClr val="FFFFCC"/>
              </a:solidFill>
            </a:endParaRPr>
          </a:p>
        </p:txBody>
      </p:sp>
      <p:pic>
        <p:nvPicPr>
          <p:cNvPr id="5" name="Picture 4"/>
          <p:cNvPicPr>
            <a:picLocks noChangeAspect="1"/>
          </p:cNvPicPr>
          <p:nvPr/>
        </p:nvPicPr>
        <p:blipFill>
          <a:blip r:embed="rId2"/>
          <a:stretch>
            <a:fillRect/>
          </a:stretch>
        </p:blipFill>
        <p:spPr>
          <a:xfrm>
            <a:off x="467544" y="213101"/>
            <a:ext cx="8136904" cy="6598695"/>
          </a:xfrm>
          <a:prstGeom prst="rect">
            <a:avLst/>
          </a:prstGeom>
        </p:spPr>
      </p:pic>
      <p:cxnSp>
        <p:nvCxnSpPr>
          <p:cNvPr id="7" name="Straight Connector 6"/>
          <p:cNvCxnSpPr/>
          <p:nvPr/>
        </p:nvCxnSpPr>
        <p:spPr bwMode="auto">
          <a:xfrm>
            <a:off x="611560" y="3717032"/>
            <a:ext cx="3456384"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9" name="Straight Connector 8"/>
          <p:cNvCxnSpPr/>
          <p:nvPr/>
        </p:nvCxnSpPr>
        <p:spPr bwMode="auto">
          <a:xfrm flipV="1">
            <a:off x="755576" y="3717032"/>
            <a:ext cx="3528392" cy="12460"/>
          </a:xfrm>
          <a:prstGeom prst="line">
            <a:avLst/>
          </a:prstGeom>
          <a:solidFill>
            <a:schemeClr val="accent1"/>
          </a:solidFill>
          <a:ln w="47625" cap="flat" cmpd="sng" algn="ctr">
            <a:solidFill>
              <a:srgbClr val="FF0000"/>
            </a:solidFill>
            <a:prstDash val="solid"/>
            <a:round/>
            <a:headEnd type="none" w="med" len="med"/>
            <a:tailEnd type="none" w="med" len="med"/>
          </a:ln>
          <a:effectLst/>
        </p:spPr>
      </p:cxnSp>
    </p:spTree>
    <p:extLst>
      <p:ext uri="{BB962C8B-B14F-4D97-AF65-F5344CB8AC3E}">
        <p14:creationId xmlns:p14="http://schemas.microsoft.com/office/powerpoint/2010/main" val="41891286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Slide Number Placeholder 3"/>
          <p:cNvSpPr>
            <a:spLocks noGrp="1"/>
          </p:cNvSpPr>
          <p:nvPr>
            <p:ph type="sldNum" sz="quarter" idx="12"/>
          </p:nvPr>
        </p:nvSpPr>
        <p:spPr/>
        <p:txBody>
          <a:bodyPr/>
          <a:lstStyle/>
          <a:p>
            <a:pPr>
              <a:defRPr/>
            </a:pPr>
            <a:fld id="{9B55B631-DE60-473C-BCEE-11A378D8B6D8}" type="slidenum">
              <a:rPr lang="en-GB" smtClean="0">
                <a:solidFill>
                  <a:srgbClr val="FFFFCC"/>
                </a:solidFill>
              </a:rPr>
              <a:pPr>
                <a:defRPr/>
              </a:pPr>
              <a:t>8</a:t>
            </a:fld>
            <a:endParaRPr lang="en-GB">
              <a:solidFill>
                <a:srgbClr val="FFFFCC"/>
              </a:solidFill>
            </a:endParaRPr>
          </a:p>
        </p:txBody>
      </p:sp>
      <p:pic>
        <p:nvPicPr>
          <p:cNvPr id="80898" name="Picture 2" descr="http://geographyfieldwork.com/SpearmansRank8.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5842" y="161467"/>
            <a:ext cx="8554630" cy="63110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81815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do you interpret results?</a:t>
            </a:r>
            <a:endParaRPr lang="en-GB" dirty="0"/>
          </a:p>
        </p:txBody>
      </p:sp>
      <p:sp>
        <p:nvSpPr>
          <p:cNvPr id="3" name="Content Placeholder 2"/>
          <p:cNvSpPr>
            <a:spLocks noGrp="1"/>
          </p:cNvSpPr>
          <p:nvPr>
            <p:ph idx="1"/>
          </p:nvPr>
        </p:nvSpPr>
        <p:spPr/>
        <p:txBody>
          <a:bodyPr/>
          <a:lstStyle/>
          <a:p>
            <a:r>
              <a:rPr lang="en-GB" sz="2400" dirty="0"/>
              <a:t>If it is below the line marked 5%, then it is possible your result was the product of </a:t>
            </a:r>
            <a:r>
              <a:rPr lang="en-GB" sz="2400" dirty="0">
                <a:solidFill>
                  <a:srgbClr val="FFFF00"/>
                </a:solidFill>
              </a:rPr>
              <a:t>chance</a:t>
            </a:r>
            <a:r>
              <a:rPr lang="en-GB" sz="2400" dirty="0"/>
              <a:t> and you must reject the hypothesis. </a:t>
            </a:r>
          </a:p>
          <a:p>
            <a:r>
              <a:rPr lang="en-GB" sz="2400" dirty="0"/>
              <a:t>If it is above the 0.1% significance level, then we can be 99.9% confident the correlation has </a:t>
            </a:r>
            <a:r>
              <a:rPr lang="en-GB" sz="2400" dirty="0">
                <a:solidFill>
                  <a:srgbClr val="FFFF00"/>
                </a:solidFill>
              </a:rPr>
              <a:t>not occurred </a:t>
            </a:r>
            <a:r>
              <a:rPr lang="en-GB" sz="2400" dirty="0"/>
              <a:t>by chance. </a:t>
            </a:r>
          </a:p>
          <a:p>
            <a:r>
              <a:rPr lang="en-GB" sz="2400" dirty="0"/>
              <a:t>If it is above 1%, but below 0.1%, you can say you are 99% confident. </a:t>
            </a:r>
          </a:p>
          <a:p>
            <a:r>
              <a:rPr lang="en-GB" sz="2400" dirty="0"/>
              <a:t>If it is above 5%, but below 1%, you can say you are 95% confident (i.e. statistically there is a 5% likelihood the result occurred by chance).</a:t>
            </a:r>
          </a:p>
          <a:p>
            <a:endParaRPr lang="en-GB" dirty="0"/>
          </a:p>
        </p:txBody>
      </p:sp>
      <p:sp>
        <p:nvSpPr>
          <p:cNvPr id="4" name="Slide Number Placeholder 3"/>
          <p:cNvSpPr>
            <a:spLocks noGrp="1"/>
          </p:cNvSpPr>
          <p:nvPr>
            <p:ph type="sldNum" sz="quarter" idx="12"/>
          </p:nvPr>
        </p:nvSpPr>
        <p:spPr/>
        <p:txBody>
          <a:bodyPr/>
          <a:lstStyle/>
          <a:p>
            <a:pPr>
              <a:defRPr/>
            </a:pPr>
            <a:fld id="{9B55B631-DE60-473C-BCEE-11A378D8B6D8}" type="slidenum">
              <a:rPr lang="en-GB" smtClean="0">
                <a:solidFill>
                  <a:srgbClr val="FFFFCC"/>
                </a:solidFill>
              </a:rPr>
              <a:pPr>
                <a:defRPr/>
              </a:pPr>
              <a:t>9</a:t>
            </a:fld>
            <a:endParaRPr lang="en-GB">
              <a:solidFill>
                <a:srgbClr val="FFFFCC"/>
              </a:solidFill>
            </a:endParaRPr>
          </a:p>
        </p:txBody>
      </p:sp>
    </p:spTree>
    <p:extLst>
      <p:ext uri="{BB962C8B-B14F-4D97-AF65-F5344CB8AC3E}">
        <p14:creationId xmlns:p14="http://schemas.microsoft.com/office/powerpoint/2010/main" val="388370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Answers cont’d</a:t>
            </a:r>
            <a:endParaRPr lang="en-GB" dirty="0"/>
          </a:p>
        </p:txBody>
      </p:sp>
      <p:sp>
        <p:nvSpPr>
          <p:cNvPr id="3" name="Content Placeholder 2"/>
          <p:cNvSpPr>
            <a:spLocks noGrp="1"/>
          </p:cNvSpPr>
          <p:nvPr>
            <p:ph idx="1"/>
          </p:nvPr>
        </p:nvSpPr>
        <p:spPr/>
        <p:txBody>
          <a:bodyPr/>
          <a:lstStyle/>
          <a:p>
            <a:r>
              <a:rPr lang="en-GB" sz="1800" dirty="0" smtClean="0"/>
              <a:t>In the example, the value 0.73 gives a significance level of slightly less than 5%. That means that the probability of the relationship you have found being a chance event is about 5 in a 100. You are 95% certain that your hypothesis is correct. The reliability of your sample can be stated in terms of how many researchers completing the same study as yours would obtain the same results: 95 out of 100.</a:t>
            </a:r>
          </a:p>
          <a:p>
            <a:r>
              <a:rPr lang="en-GB" sz="1800" dirty="0" smtClean="0"/>
              <a:t>The fact two variables correlate cannot prove anything - only further research can actually prove that one thing affects the other. </a:t>
            </a:r>
          </a:p>
          <a:p>
            <a:r>
              <a:rPr lang="en-GB" sz="1800" dirty="0" smtClean="0"/>
              <a:t>Data reliability is related to the size of the sample. The more data you collect, the more reliable your result.</a:t>
            </a:r>
          </a:p>
          <a:p>
            <a:endParaRPr lang="en-GB" sz="1800" dirty="0"/>
          </a:p>
        </p:txBody>
      </p:sp>
      <p:sp>
        <p:nvSpPr>
          <p:cNvPr id="4" name="Slide Number Placeholder 3"/>
          <p:cNvSpPr>
            <a:spLocks noGrp="1"/>
          </p:cNvSpPr>
          <p:nvPr>
            <p:ph type="sldNum" sz="quarter" idx="12"/>
          </p:nvPr>
        </p:nvSpPr>
        <p:spPr/>
        <p:txBody>
          <a:bodyPr/>
          <a:lstStyle/>
          <a:p>
            <a:pPr>
              <a:defRPr/>
            </a:pPr>
            <a:fld id="{9B55B631-DE60-473C-BCEE-11A378D8B6D8}" type="slidenum">
              <a:rPr lang="en-GB" smtClean="0">
                <a:solidFill>
                  <a:srgbClr val="FFFFCC"/>
                </a:solidFill>
              </a:rPr>
              <a:pPr>
                <a:defRPr/>
              </a:pPr>
              <a:t>10</a:t>
            </a:fld>
            <a:endParaRPr lang="en-GB">
              <a:solidFill>
                <a:srgbClr val="FFFFCC"/>
              </a:solidFill>
            </a:endParaRPr>
          </a:p>
        </p:txBody>
      </p:sp>
    </p:spTree>
    <p:extLst>
      <p:ext uri="{BB962C8B-B14F-4D97-AF65-F5344CB8AC3E}">
        <p14:creationId xmlns:p14="http://schemas.microsoft.com/office/powerpoint/2010/main" val="4273328783"/>
      </p:ext>
    </p:extLst>
  </p:cSld>
  <p:clrMapOvr>
    <a:masterClrMapping/>
  </p:clrMapOvr>
</p:sld>
</file>

<file path=ppt/theme/theme1.xml><?xml version="1.0" encoding="utf-8"?>
<a:theme xmlns:a="http://schemas.openxmlformats.org/drawingml/2006/main" name="Artsy">
  <a:themeElements>
    <a:clrScheme name="Artsy 1">
      <a:dk1>
        <a:srgbClr val="000000"/>
      </a:dk1>
      <a:lt1>
        <a:srgbClr val="FFFFCC"/>
      </a:lt1>
      <a:dk2>
        <a:srgbClr val="4D4D4D"/>
      </a:dk2>
      <a:lt2>
        <a:srgbClr val="FFCC00"/>
      </a:lt2>
      <a:accent1>
        <a:srgbClr val="808000"/>
      </a:accent1>
      <a:accent2>
        <a:srgbClr val="CC9900"/>
      </a:accent2>
      <a:accent3>
        <a:srgbClr val="B2B2B2"/>
      </a:accent3>
      <a:accent4>
        <a:srgbClr val="DADAAE"/>
      </a:accent4>
      <a:accent5>
        <a:srgbClr val="C0C0AA"/>
      </a:accent5>
      <a:accent6>
        <a:srgbClr val="B98A00"/>
      </a:accent6>
      <a:hlink>
        <a:srgbClr val="CC6600"/>
      </a:hlink>
      <a:folHlink>
        <a:srgbClr val="969696"/>
      </a:folHlink>
    </a:clrScheme>
    <a:fontScheme name="Artsy">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Artsy 1">
        <a:dk1>
          <a:srgbClr val="000000"/>
        </a:dk1>
        <a:lt1>
          <a:srgbClr val="FFFFCC"/>
        </a:lt1>
        <a:dk2>
          <a:srgbClr val="4D4D4D"/>
        </a:dk2>
        <a:lt2>
          <a:srgbClr val="FFCC00"/>
        </a:lt2>
        <a:accent1>
          <a:srgbClr val="808000"/>
        </a:accent1>
        <a:accent2>
          <a:srgbClr val="CC9900"/>
        </a:accent2>
        <a:accent3>
          <a:srgbClr val="B2B2B2"/>
        </a:accent3>
        <a:accent4>
          <a:srgbClr val="DADAAE"/>
        </a:accent4>
        <a:accent5>
          <a:srgbClr val="C0C0AA"/>
        </a:accent5>
        <a:accent6>
          <a:srgbClr val="B98A00"/>
        </a:accent6>
        <a:hlink>
          <a:srgbClr val="CC6600"/>
        </a:hlink>
        <a:folHlink>
          <a:srgbClr val="969696"/>
        </a:folHlink>
      </a:clrScheme>
      <a:clrMap bg1="dk2" tx1="lt1" bg2="dk1" tx2="lt2" accent1="accent1" accent2="accent2" accent3="accent3" accent4="accent4" accent5="accent5" accent6="accent6" hlink="hlink" folHlink="folHlink"/>
    </a:extraClrScheme>
    <a:extraClrScheme>
      <a:clrScheme name="Artsy 2">
        <a:dk1>
          <a:srgbClr val="660033"/>
        </a:dk1>
        <a:lt1>
          <a:srgbClr val="FFFFFF"/>
        </a:lt1>
        <a:dk2>
          <a:srgbClr val="B60009"/>
        </a:dk2>
        <a:lt2>
          <a:srgbClr val="B2B2B2"/>
        </a:lt2>
        <a:accent1>
          <a:srgbClr val="CCCC00"/>
        </a:accent1>
        <a:accent2>
          <a:srgbClr val="DE9ABC"/>
        </a:accent2>
        <a:accent3>
          <a:srgbClr val="FFFFFF"/>
        </a:accent3>
        <a:accent4>
          <a:srgbClr val="56002A"/>
        </a:accent4>
        <a:accent5>
          <a:srgbClr val="E2E2AA"/>
        </a:accent5>
        <a:accent6>
          <a:srgbClr val="C98BAA"/>
        </a:accent6>
        <a:hlink>
          <a:srgbClr val="FFAFAF"/>
        </a:hlink>
        <a:folHlink>
          <a:srgbClr val="969696"/>
        </a:folHlink>
      </a:clrScheme>
      <a:clrMap bg1="lt1" tx1="dk1" bg2="lt2" tx2="dk2" accent1="accent1" accent2="accent2" accent3="accent3" accent4="accent4" accent5="accent5" accent6="accent6" hlink="hlink" folHlink="folHlink"/>
    </a:extraClrScheme>
    <a:extraClrScheme>
      <a:clrScheme name="Artsy 3">
        <a:dk1>
          <a:srgbClr val="000000"/>
        </a:dk1>
        <a:lt1>
          <a:srgbClr val="FFFFFF"/>
        </a:lt1>
        <a:dk2>
          <a:srgbClr val="000000"/>
        </a:dk2>
        <a:lt2>
          <a:srgbClr val="B2B2B2"/>
        </a:lt2>
        <a:accent1>
          <a:srgbClr val="C0C0C0"/>
        </a:accent1>
        <a:accent2>
          <a:srgbClr val="DDDDDD"/>
        </a:accent2>
        <a:accent3>
          <a:srgbClr val="FFFFFF"/>
        </a:accent3>
        <a:accent4>
          <a:srgbClr val="000000"/>
        </a:accent4>
        <a:accent5>
          <a:srgbClr val="DCDCDC"/>
        </a:accent5>
        <a:accent6>
          <a:srgbClr val="C8C8C8"/>
        </a:accent6>
        <a:hlink>
          <a:srgbClr val="808080"/>
        </a:hlink>
        <a:folHlink>
          <a:srgbClr val="969696"/>
        </a:folHlink>
      </a:clrScheme>
      <a:clrMap bg1="lt1" tx1="dk1" bg2="lt2" tx2="dk2" accent1="accent1" accent2="accent2" accent3="accent3" accent4="accent4" accent5="accent5" accent6="accent6" hlink="hlink" folHlink="folHlink"/>
    </a:extraClrScheme>
    <a:extraClrScheme>
      <a:clrScheme name="Artsy 4">
        <a:dk1>
          <a:srgbClr val="2C2C42"/>
        </a:dk1>
        <a:lt1>
          <a:srgbClr val="FFFFCC"/>
        </a:lt1>
        <a:dk2>
          <a:srgbClr val="666699"/>
        </a:dk2>
        <a:lt2>
          <a:srgbClr val="FFCC00"/>
        </a:lt2>
        <a:accent1>
          <a:srgbClr val="FF9933"/>
        </a:accent1>
        <a:accent2>
          <a:srgbClr val="808000"/>
        </a:accent2>
        <a:accent3>
          <a:srgbClr val="B8B8CA"/>
        </a:accent3>
        <a:accent4>
          <a:srgbClr val="DADAAE"/>
        </a:accent4>
        <a:accent5>
          <a:srgbClr val="FFCAAD"/>
        </a:accent5>
        <a:accent6>
          <a:srgbClr val="737300"/>
        </a:accent6>
        <a:hlink>
          <a:srgbClr val="CC6600"/>
        </a:hlink>
        <a:folHlink>
          <a:srgbClr val="333399"/>
        </a:folHlink>
      </a:clrScheme>
      <a:clrMap bg1="dk2" tx1="lt1" bg2="dk1" tx2="lt2" accent1="accent1" accent2="accent2" accent3="accent3" accent4="accent4" accent5="accent5" accent6="accent6" hlink="hlink" folHlink="folHlink"/>
    </a:extraClrScheme>
    <a:extraClrScheme>
      <a:clrScheme name="Artsy 5">
        <a:dk1>
          <a:srgbClr val="50000F"/>
        </a:dk1>
        <a:lt1>
          <a:srgbClr val="FFCC00"/>
        </a:lt1>
        <a:dk2>
          <a:srgbClr val="800000"/>
        </a:dk2>
        <a:lt2>
          <a:srgbClr val="FFFFCC"/>
        </a:lt2>
        <a:accent1>
          <a:srgbClr val="808000"/>
        </a:accent1>
        <a:accent2>
          <a:srgbClr val="993366"/>
        </a:accent2>
        <a:accent3>
          <a:srgbClr val="C0AAAA"/>
        </a:accent3>
        <a:accent4>
          <a:srgbClr val="DAAE00"/>
        </a:accent4>
        <a:accent5>
          <a:srgbClr val="C0C0AA"/>
        </a:accent5>
        <a:accent6>
          <a:srgbClr val="8A2D5C"/>
        </a:accent6>
        <a:hlink>
          <a:srgbClr val="FF5050"/>
        </a:hlink>
        <a:folHlink>
          <a:srgbClr val="993300"/>
        </a:folHlink>
      </a:clrScheme>
      <a:clrMap bg1="dk2" tx1="lt1" bg2="dk1" tx2="lt2" accent1="accent1" accent2="accent2" accent3="accent3" accent4="accent4" accent5="accent5" accent6="accent6" hlink="hlink" folHlink="folHlink"/>
    </a:extraClrScheme>
    <a:extraClrScheme>
      <a:clrScheme name="Artsy 6">
        <a:dk1>
          <a:srgbClr val="333300"/>
        </a:dk1>
        <a:lt1>
          <a:srgbClr val="FFCC00"/>
        </a:lt1>
        <a:dk2>
          <a:srgbClr val="666633"/>
        </a:dk2>
        <a:lt2>
          <a:srgbClr val="FFFFCC"/>
        </a:lt2>
        <a:accent1>
          <a:srgbClr val="8F7401"/>
        </a:accent1>
        <a:accent2>
          <a:srgbClr val="CC6600"/>
        </a:accent2>
        <a:accent3>
          <a:srgbClr val="B8B8AD"/>
        </a:accent3>
        <a:accent4>
          <a:srgbClr val="DAAE00"/>
        </a:accent4>
        <a:accent5>
          <a:srgbClr val="C6BCAA"/>
        </a:accent5>
        <a:accent6>
          <a:srgbClr val="B95C00"/>
        </a:accent6>
        <a:hlink>
          <a:srgbClr val="666699"/>
        </a:hlink>
        <a:folHlink>
          <a:srgbClr val="808000"/>
        </a:folHlink>
      </a:clrScheme>
      <a:clrMap bg1="dk2" tx1="lt1" bg2="dk1" tx2="lt2" accent1="accent1" accent2="accent2" accent3="accent3" accent4="accent4" accent5="accent5" accent6="accent6" hlink="hlink" folHlink="folHlink"/>
    </a:extraClrScheme>
    <a:extraClrScheme>
      <a:clrScheme name="Artsy 7">
        <a:dk1>
          <a:srgbClr val="000000"/>
        </a:dk1>
        <a:lt1>
          <a:srgbClr val="FFFFFF"/>
        </a:lt1>
        <a:dk2>
          <a:srgbClr val="40458C"/>
        </a:dk2>
        <a:lt2>
          <a:srgbClr val="FFFFCC"/>
        </a:lt2>
        <a:accent1>
          <a:srgbClr val="8D8DB3"/>
        </a:accent1>
        <a:accent2>
          <a:srgbClr val="B2B2B2"/>
        </a:accent2>
        <a:accent3>
          <a:srgbClr val="AFB0C5"/>
        </a:accent3>
        <a:accent4>
          <a:srgbClr val="DADADA"/>
        </a:accent4>
        <a:accent5>
          <a:srgbClr val="C5C5D6"/>
        </a:accent5>
        <a:accent6>
          <a:srgbClr val="A1A1A1"/>
        </a:accent6>
        <a:hlink>
          <a:srgbClr val="6F89F7"/>
        </a:hlink>
        <a:folHlink>
          <a:srgbClr val="4F56AD"/>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46</TotalTime>
  <Words>775</Words>
  <Application>Microsoft Office PowerPoint</Application>
  <PresentationFormat>On-screen Show (4:3)</PresentationFormat>
  <Paragraphs>157</Paragraphs>
  <Slides>10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Times New Roman</vt:lpstr>
      <vt:lpstr>Wingdings</vt:lpstr>
      <vt:lpstr>Artsy</vt:lpstr>
      <vt:lpstr>Spearman’s Rank Correlation Coefficient</vt:lpstr>
      <vt:lpstr>Stage 1 </vt:lpstr>
      <vt:lpstr>Spearman Rank formula</vt:lpstr>
      <vt:lpstr>Calculation</vt:lpstr>
      <vt:lpstr>Answer</vt:lpstr>
      <vt:lpstr>What is the significance of the results?</vt:lpstr>
      <vt:lpstr>PowerPoint Presentation</vt:lpstr>
      <vt:lpstr>PowerPoint Presentation</vt:lpstr>
      <vt:lpstr>How do you interpret results?</vt:lpstr>
      <vt:lpstr>Answers cont’d</vt:lpstr>
    </vt:vector>
  </TitlesOfParts>
  <Company>Trinity St Davids Swansea Metropolitan</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Spearman’s Rank Correlation Coefficient</dc:title>
  <dc:creator>Chris House</dc:creator>
  <cp:lastModifiedBy>Chris House</cp:lastModifiedBy>
  <cp:revision>3</cp:revision>
  <dcterms:created xsi:type="dcterms:W3CDTF">2015-11-03T13:52:28Z</dcterms:created>
  <dcterms:modified xsi:type="dcterms:W3CDTF">2017-11-28T08:27:56Z</dcterms:modified>
</cp:coreProperties>
</file>