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2"/>
  </p:notesMasterIdLst>
  <p:sldIdLst>
    <p:sldId id="256" r:id="rId2"/>
    <p:sldId id="257" r:id="rId3"/>
    <p:sldId id="266" r:id="rId4"/>
    <p:sldId id="258" r:id="rId5"/>
    <p:sldId id="259" r:id="rId6"/>
    <p:sldId id="260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725234-F756-A72C-829A-C84D72680E49}" v="564" dt="2026-01-14T12:36:50.45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lly Golledge (2304737)" userId="S::2304737@student.uwtsd.ac.uk::52114253-2a06-47b3-bb4d-3c468c8e49ca" providerId="AD" clId="Web-{7CE5F2B4-929B-C0B7-DD0E-2AC1B4F553BE}"/>
    <pc:docChg chg="addSld modSld addMainMaster delMainMaster modMainMaster">
      <pc:chgData name="Milly Golledge (2304737)" userId="S::2304737@student.uwtsd.ac.uk::52114253-2a06-47b3-bb4d-3c468c8e49ca" providerId="AD" clId="Web-{7CE5F2B4-929B-C0B7-DD0E-2AC1B4F553BE}" dt="2026-01-07T17:55:23.267" v="109" actId="20577"/>
      <pc:docMkLst>
        <pc:docMk/>
      </pc:docMkLst>
      <pc:sldChg chg="addSp delSp modSp mod setBg modClrScheme setClrOvrMap chgLayout modNotes">
        <pc:chgData name="Milly Golledge (2304737)" userId="S::2304737@student.uwtsd.ac.uk::52114253-2a06-47b3-bb4d-3c468c8e49ca" providerId="AD" clId="Web-{7CE5F2B4-929B-C0B7-DD0E-2AC1B4F553BE}" dt="2026-01-07T17:50:21.903" v="100"/>
        <pc:sldMkLst>
          <pc:docMk/>
          <pc:sldMk cId="109857222" sldId="256"/>
        </pc:sldMkLst>
        <pc:spChg chg="mod">
          <ac:chgData name="Milly Golledge (2304737)" userId="S::2304737@student.uwtsd.ac.uk::52114253-2a06-47b3-bb4d-3c468c8e49ca" providerId="AD" clId="Web-{7CE5F2B4-929B-C0B7-DD0E-2AC1B4F553BE}" dt="2026-01-07T17:20:16.010" v="33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Milly Golledge (2304737)" userId="S::2304737@student.uwtsd.ac.uk::52114253-2a06-47b3-bb4d-3c468c8e49ca" providerId="AD" clId="Web-{7CE5F2B4-929B-C0B7-DD0E-2AC1B4F553BE}" dt="2026-01-07T17:20:26.198" v="35" actId="2057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Milly Golledge (2304737)" userId="S::2304737@student.uwtsd.ac.uk::52114253-2a06-47b3-bb4d-3c468c8e49ca" providerId="AD" clId="Web-{7CE5F2B4-929B-C0B7-DD0E-2AC1B4F553BE}" dt="2026-01-07T17:20:16.010" v="33"/>
          <ac:spMkLst>
            <pc:docMk/>
            <pc:sldMk cId="109857222" sldId="256"/>
            <ac:spMk id="9" creationId="{E20BB609-EF92-42DB-836C-0699A590B5CF}"/>
          </ac:spMkLst>
        </pc:spChg>
        <pc:spChg chg="add">
          <ac:chgData name="Milly Golledge (2304737)" userId="S::2304737@student.uwtsd.ac.uk::52114253-2a06-47b3-bb4d-3c468c8e49ca" providerId="AD" clId="Web-{7CE5F2B4-929B-C0B7-DD0E-2AC1B4F553BE}" dt="2026-01-07T17:20:16.010" v="33"/>
          <ac:spMkLst>
            <pc:docMk/>
            <pc:sldMk cId="109857222" sldId="256"/>
            <ac:spMk id="11" creationId="{475D337E-317A-4DE5-A744-F0371BBDAD5F}"/>
          </ac:spMkLst>
        </pc:spChg>
        <pc:spChg chg="add">
          <ac:chgData name="Milly Golledge (2304737)" userId="S::2304737@student.uwtsd.ac.uk::52114253-2a06-47b3-bb4d-3c468c8e49ca" providerId="AD" clId="Web-{7CE5F2B4-929B-C0B7-DD0E-2AC1B4F553BE}" dt="2026-01-07T17:20:16.010" v="33"/>
          <ac:spMkLst>
            <pc:docMk/>
            <pc:sldMk cId="109857222" sldId="256"/>
            <ac:spMk id="13" creationId="{B2C335F7-F61C-4EB4-80F2-4B1438FE66BB}"/>
          </ac:spMkLst>
        </pc:spChg>
        <pc:picChg chg="add">
          <ac:chgData name="Milly Golledge (2304737)" userId="S::2304737@student.uwtsd.ac.uk::52114253-2a06-47b3-bb4d-3c468c8e49ca" providerId="AD" clId="Web-{7CE5F2B4-929B-C0B7-DD0E-2AC1B4F553BE}" dt="2026-01-07T17:20:16.010" v="33"/>
          <ac:picMkLst>
            <pc:docMk/>
            <pc:sldMk cId="109857222" sldId="256"/>
            <ac:picMk id="5" creationId="{78D9DE84-2DF4-FE2B-D7CE-CD7B84B4D1C1}"/>
          </ac:picMkLst>
        </pc:picChg>
      </pc:sldChg>
      <pc:sldChg chg="modSp new mod setBg">
        <pc:chgData name="Milly Golledge (2304737)" userId="S::2304737@student.uwtsd.ac.uk::52114253-2a06-47b3-bb4d-3c468c8e49ca" providerId="AD" clId="Web-{7CE5F2B4-929B-C0B7-DD0E-2AC1B4F553BE}" dt="2026-01-07T17:50:21.903" v="100"/>
        <pc:sldMkLst>
          <pc:docMk/>
          <pc:sldMk cId="3728150850" sldId="257"/>
        </pc:sldMkLst>
        <pc:spChg chg="mod">
          <ac:chgData name="Milly Golledge (2304737)" userId="S::2304737@student.uwtsd.ac.uk::52114253-2a06-47b3-bb4d-3c468c8e49ca" providerId="AD" clId="Web-{7CE5F2B4-929B-C0B7-DD0E-2AC1B4F553BE}" dt="2026-01-07T17:34:08.410" v="51" actId="20577"/>
          <ac:spMkLst>
            <pc:docMk/>
            <pc:sldMk cId="3728150850" sldId="257"/>
            <ac:spMk id="2" creationId="{181635E2-DC2C-8F46-9380-ED8E4DDD875E}"/>
          </ac:spMkLst>
        </pc:spChg>
        <pc:spChg chg="mod">
          <ac:chgData name="Milly Golledge (2304737)" userId="S::2304737@student.uwtsd.ac.uk::52114253-2a06-47b3-bb4d-3c468c8e49ca" providerId="AD" clId="Web-{7CE5F2B4-929B-C0B7-DD0E-2AC1B4F553BE}" dt="2026-01-07T17:30:51.329" v="47" actId="20577"/>
          <ac:spMkLst>
            <pc:docMk/>
            <pc:sldMk cId="3728150850" sldId="257"/>
            <ac:spMk id="3" creationId="{B7DB6B64-4144-6677-C843-42A869064763}"/>
          </ac:spMkLst>
        </pc:spChg>
      </pc:sldChg>
      <pc:sldChg chg="modSp new mod setBg">
        <pc:chgData name="Milly Golledge (2304737)" userId="S::2304737@student.uwtsd.ac.uk::52114253-2a06-47b3-bb4d-3c468c8e49ca" providerId="AD" clId="Web-{7CE5F2B4-929B-C0B7-DD0E-2AC1B4F553BE}" dt="2026-01-07T17:54:34.357" v="105" actId="20577"/>
        <pc:sldMkLst>
          <pc:docMk/>
          <pc:sldMk cId="256652698" sldId="258"/>
        </pc:sldMkLst>
        <pc:spChg chg="mod">
          <ac:chgData name="Milly Golledge (2304737)" userId="S::2304737@student.uwtsd.ac.uk::52114253-2a06-47b3-bb4d-3c468c8e49ca" providerId="AD" clId="Web-{7CE5F2B4-929B-C0B7-DD0E-2AC1B4F553BE}" dt="2026-01-07T17:54:34.357" v="105" actId="20577"/>
          <ac:spMkLst>
            <pc:docMk/>
            <pc:sldMk cId="256652698" sldId="258"/>
            <ac:spMk id="2" creationId="{C3D2CCED-AA90-4C16-D5BE-BA98AC53508E}"/>
          </ac:spMkLst>
        </pc:spChg>
      </pc:sldChg>
      <pc:sldChg chg="modSp new mod setBg">
        <pc:chgData name="Milly Golledge (2304737)" userId="S::2304737@student.uwtsd.ac.uk::52114253-2a06-47b3-bb4d-3c468c8e49ca" providerId="AD" clId="Web-{7CE5F2B4-929B-C0B7-DD0E-2AC1B4F553BE}" dt="2026-01-07T17:55:08.063" v="108" actId="20577"/>
        <pc:sldMkLst>
          <pc:docMk/>
          <pc:sldMk cId="2075450135" sldId="259"/>
        </pc:sldMkLst>
        <pc:spChg chg="mod">
          <ac:chgData name="Milly Golledge (2304737)" userId="S::2304737@student.uwtsd.ac.uk::52114253-2a06-47b3-bb4d-3c468c8e49ca" providerId="AD" clId="Web-{7CE5F2B4-929B-C0B7-DD0E-2AC1B4F553BE}" dt="2026-01-07T17:55:08.063" v="108" actId="20577"/>
          <ac:spMkLst>
            <pc:docMk/>
            <pc:sldMk cId="2075450135" sldId="259"/>
            <ac:spMk id="2" creationId="{CD97443A-51E3-92A3-D0E0-DEA8BDBF3127}"/>
          </ac:spMkLst>
        </pc:spChg>
      </pc:sldChg>
      <pc:sldChg chg="modSp new mod setBg">
        <pc:chgData name="Milly Golledge (2304737)" userId="S::2304737@student.uwtsd.ac.uk::52114253-2a06-47b3-bb4d-3c468c8e49ca" providerId="AD" clId="Web-{7CE5F2B4-929B-C0B7-DD0E-2AC1B4F553BE}" dt="2026-01-07T17:55:23.267" v="109" actId="20577"/>
        <pc:sldMkLst>
          <pc:docMk/>
          <pc:sldMk cId="3941802387" sldId="260"/>
        </pc:sldMkLst>
        <pc:spChg chg="mod">
          <ac:chgData name="Milly Golledge (2304737)" userId="S::2304737@student.uwtsd.ac.uk::52114253-2a06-47b3-bb4d-3c468c8e49ca" providerId="AD" clId="Web-{7CE5F2B4-929B-C0B7-DD0E-2AC1B4F553BE}" dt="2026-01-07T17:55:23.267" v="109" actId="20577"/>
          <ac:spMkLst>
            <pc:docMk/>
            <pc:sldMk cId="3941802387" sldId="260"/>
            <ac:spMk id="2" creationId="{857D15DE-7AE2-0BD0-D317-232589029ED6}"/>
          </ac:spMkLst>
        </pc:spChg>
      </pc:sldChg>
      <pc:sldChg chg="modSp new mod setBg">
        <pc:chgData name="Milly Golledge (2304737)" userId="S::2304737@student.uwtsd.ac.uk::52114253-2a06-47b3-bb4d-3c468c8e49ca" providerId="AD" clId="Web-{7CE5F2B4-929B-C0B7-DD0E-2AC1B4F553BE}" dt="2026-01-07T17:50:21.903" v="100"/>
        <pc:sldMkLst>
          <pc:docMk/>
          <pc:sldMk cId="4066494018" sldId="262"/>
        </pc:sldMkLst>
        <pc:spChg chg="mod">
          <ac:chgData name="Milly Golledge (2304737)" userId="S::2304737@student.uwtsd.ac.uk::52114253-2a06-47b3-bb4d-3c468c8e49ca" providerId="AD" clId="Web-{7CE5F2B4-929B-C0B7-DD0E-2AC1B4F553BE}" dt="2026-01-07T17:44:01.177" v="86" actId="20577"/>
          <ac:spMkLst>
            <pc:docMk/>
            <pc:sldMk cId="4066494018" sldId="262"/>
            <ac:spMk id="2" creationId="{E58EAF52-4CE9-B36B-5B1C-78F9D999B502}"/>
          </ac:spMkLst>
        </pc:spChg>
      </pc:sldChg>
      <pc:sldChg chg="modSp new mod setBg">
        <pc:chgData name="Milly Golledge (2304737)" userId="S::2304737@student.uwtsd.ac.uk::52114253-2a06-47b3-bb4d-3c468c8e49ca" providerId="AD" clId="Web-{7CE5F2B4-929B-C0B7-DD0E-2AC1B4F553BE}" dt="2026-01-07T17:50:21.903" v="100"/>
        <pc:sldMkLst>
          <pc:docMk/>
          <pc:sldMk cId="3774547410" sldId="263"/>
        </pc:sldMkLst>
        <pc:spChg chg="mod">
          <ac:chgData name="Milly Golledge (2304737)" userId="S::2304737@student.uwtsd.ac.uk::52114253-2a06-47b3-bb4d-3c468c8e49ca" providerId="AD" clId="Web-{7CE5F2B4-929B-C0B7-DD0E-2AC1B4F553BE}" dt="2026-01-07T17:44:46.959" v="90" actId="20577"/>
          <ac:spMkLst>
            <pc:docMk/>
            <pc:sldMk cId="3774547410" sldId="263"/>
            <ac:spMk id="2" creationId="{A47DF636-120B-375A-3945-CFE726718BA7}"/>
          </ac:spMkLst>
        </pc:spChg>
      </pc:sldChg>
      <pc:sldChg chg="modSp new mod setBg">
        <pc:chgData name="Milly Golledge (2304737)" userId="S::2304737@student.uwtsd.ac.uk::52114253-2a06-47b3-bb4d-3c468c8e49ca" providerId="AD" clId="Web-{7CE5F2B4-929B-C0B7-DD0E-2AC1B4F553BE}" dt="2026-01-07T17:50:21.903" v="100"/>
        <pc:sldMkLst>
          <pc:docMk/>
          <pc:sldMk cId="3410134205" sldId="264"/>
        </pc:sldMkLst>
        <pc:spChg chg="mod">
          <ac:chgData name="Milly Golledge (2304737)" userId="S::2304737@student.uwtsd.ac.uk::52114253-2a06-47b3-bb4d-3c468c8e49ca" providerId="AD" clId="Web-{7CE5F2B4-929B-C0B7-DD0E-2AC1B4F553BE}" dt="2026-01-07T17:49:33.621" v="94" actId="20577"/>
          <ac:spMkLst>
            <pc:docMk/>
            <pc:sldMk cId="3410134205" sldId="264"/>
            <ac:spMk id="2" creationId="{6F3EFE0B-6038-1674-1E04-B5376B841DDD}"/>
          </ac:spMkLst>
        </pc:spChg>
      </pc:sldChg>
      <pc:sldChg chg="modSp new mod setBg">
        <pc:chgData name="Milly Golledge (2304737)" userId="S::2304737@student.uwtsd.ac.uk::52114253-2a06-47b3-bb4d-3c468c8e49ca" providerId="AD" clId="Web-{7CE5F2B4-929B-C0B7-DD0E-2AC1B4F553BE}" dt="2026-01-07T17:50:36.934" v="101"/>
        <pc:sldMkLst>
          <pc:docMk/>
          <pc:sldMk cId="758852955" sldId="265"/>
        </pc:sldMkLst>
        <pc:spChg chg="mod">
          <ac:chgData name="Milly Golledge (2304737)" userId="S::2304737@student.uwtsd.ac.uk::52114253-2a06-47b3-bb4d-3c468c8e49ca" providerId="AD" clId="Web-{7CE5F2B4-929B-C0B7-DD0E-2AC1B4F553BE}" dt="2026-01-07T17:50:02.840" v="98" actId="20577"/>
          <ac:spMkLst>
            <pc:docMk/>
            <pc:sldMk cId="758852955" sldId="265"/>
            <ac:spMk id="2" creationId="{838B1A2C-B8B5-135D-4958-2CD9BB1802FE}"/>
          </ac:spMkLst>
        </pc:spChg>
      </pc:sldChg>
      <pc:sldMasterChg chg="add mod setBg addSldLayout modSldLayout">
        <pc:chgData name="Milly Golledge (2304737)" userId="S::2304737@student.uwtsd.ac.uk::52114253-2a06-47b3-bb4d-3c468c8e49ca" providerId="AD" clId="Web-{7CE5F2B4-929B-C0B7-DD0E-2AC1B4F553BE}" dt="2026-01-07T17:50:21.903" v="100"/>
        <pc:sldMasterMkLst>
          <pc:docMk/>
          <pc:sldMasterMk cId="3612870243" sldId="2147483672"/>
        </pc:sldMasterMkLst>
        <pc:sldLayoutChg chg="add mod">
          <pc:chgData name="Milly Golledge (2304737)" userId="S::2304737@student.uwtsd.ac.uk::52114253-2a06-47b3-bb4d-3c468c8e49ca" providerId="AD" clId="Web-{7CE5F2B4-929B-C0B7-DD0E-2AC1B4F553BE}" dt="2026-01-07T17:50:21.903" v="100"/>
          <pc:sldLayoutMkLst>
            <pc:docMk/>
            <pc:sldMasterMk cId="3612870243" sldId="2147483672"/>
            <pc:sldLayoutMk cId="1466114178" sldId="2147483673"/>
          </pc:sldLayoutMkLst>
        </pc:sldLayoutChg>
        <pc:sldLayoutChg chg="add mod">
          <pc:chgData name="Milly Golledge (2304737)" userId="S::2304737@student.uwtsd.ac.uk::52114253-2a06-47b3-bb4d-3c468c8e49ca" providerId="AD" clId="Web-{7CE5F2B4-929B-C0B7-DD0E-2AC1B4F553BE}" dt="2026-01-07T17:50:21.903" v="100"/>
          <pc:sldLayoutMkLst>
            <pc:docMk/>
            <pc:sldMasterMk cId="3612870243" sldId="2147483672"/>
            <pc:sldLayoutMk cId="3771298241" sldId="2147483674"/>
          </pc:sldLayoutMkLst>
        </pc:sldLayoutChg>
        <pc:sldLayoutChg chg="add mod setFolMasterObjs">
          <pc:chgData name="Milly Golledge (2304737)" userId="S::2304737@student.uwtsd.ac.uk::52114253-2a06-47b3-bb4d-3c468c8e49ca" providerId="AD" clId="Web-{7CE5F2B4-929B-C0B7-DD0E-2AC1B4F553BE}" dt="2026-01-07T17:50:21.903" v="100"/>
          <pc:sldLayoutMkLst>
            <pc:docMk/>
            <pc:sldMasterMk cId="3612870243" sldId="2147483672"/>
            <pc:sldLayoutMk cId="3293342442" sldId="2147483675"/>
          </pc:sldLayoutMkLst>
        </pc:sldLayoutChg>
        <pc:sldLayoutChg chg="add mod">
          <pc:chgData name="Milly Golledge (2304737)" userId="S::2304737@student.uwtsd.ac.uk::52114253-2a06-47b3-bb4d-3c468c8e49ca" providerId="AD" clId="Web-{7CE5F2B4-929B-C0B7-DD0E-2AC1B4F553BE}" dt="2026-01-07T17:50:21.903" v="100"/>
          <pc:sldLayoutMkLst>
            <pc:docMk/>
            <pc:sldMasterMk cId="3612870243" sldId="2147483672"/>
            <pc:sldLayoutMk cId="2469696085" sldId="2147483676"/>
          </pc:sldLayoutMkLst>
        </pc:sldLayoutChg>
        <pc:sldLayoutChg chg="add mod">
          <pc:chgData name="Milly Golledge (2304737)" userId="S::2304737@student.uwtsd.ac.uk::52114253-2a06-47b3-bb4d-3c468c8e49ca" providerId="AD" clId="Web-{7CE5F2B4-929B-C0B7-DD0E-2AC1B4F553BE}" dt="2026-01-07T17:50:21.903" v="100"/>
          <pc:sldLayoutMkLst>
            <pc:docMk/>
            <pc:sldMasterMk cId="3612870243" sldId="2147483672"/>
            <pc:sldLayoutMk cId="2282494489" sldId="2147483677"/>
          </pc:sldLayoutMkLst>
        </pc:sldLayoutChg>
        <pc:sldLayoutChg chg="add mod">
          <pc:chgData name="Milly Golledge (2304737)" userId="S::2304737@student.uwtsd.ac.uk::52114253-2a06-47b3-bb4d-3c468c8e49ca" providerId="AD" clId="Web-{7CE5F2B4-929B-C0B7-DD0E-2AC1B4F553BE}" dt="2026-01-07T17:50:21.903" v="100"/>
          <pc:sldLayoutMkLst>
            <pc:docMk/>
            <pc:sldMasterMk cId="3612870243" sldId="2147483672"/>
            <pc:sldLayoutMk cId="1072251817" sldId="2147483678"/>
          </pc:sldLayoutMkLst>
        </pc:sldLayoutChg>
        <pc:sldLayoutChg chg="add mod setFolMasterObjs">
          <pc:chgData name="Milly Golledge (2304737)" userId="S::2304737@student.uwtsd.ac.uk::52114253-2a06-47b3-bb4d-3c468c8e49ca" providerId="AD" clId="Web-{7CE5F2B4-929B-C0B7-DD0E-2AC1B4F553BE}" dt="2026-01-07T17:50:21.903" v="100"/>
          <pc:sldLayoutMkLst>
            <pc:docMk/>
            <pc:sldMasterMk cId="3612870243" sldId="2147483672"/>
            <pc:sldLayoutMk cId="1644597510" sldId="2147483679"/>
          </pc:sldLayoutMkLst>
        </pc:sldLayoutChg>
        <pc:sldLayoutChg chg="add mod">
          <pc:chgData name="Milly Golledge (2304737)" userId="S::2304737@student.uwtsd.ac.uk::52114253-2a06-47b3-bb4d-3c468c8e49ca" providerId="AD" clId="Web-{7CE5F2B4-929B-C0B7-DD0E-2AC1B4F553BE}" dt="2026-01-07T17:50:21.903" v="100"/>
          <pc:sldLayoutMkLst>
            <pc:docMk/>
            <pc:sldMasterMk cId="3612870243" sldId="2147483672"/>
            <pc:sldLayoutMk cId="1189302310" sldId="2147483680"/>
          </pc:sldLayoutMkLst>
        </pc:sldLayoutChg>
        <pc:sldLayoutChg chg="add mod">
          <pc:chgData name="Milly Golledge (2304737)" userId="S::2304737@student.uwtsd.ac.uk::52114253-2a06-47b3-bb4d-3c468c8e49ca" providerId="AD" clId="Web-{7CE5F2B4-929B-C0B7-DD0E-2AC1B4F553BE}" dt="2026-01-07T17:50:21.903" v="100"/>
          <pc:sldLayoutMkLst>
            <pc:docMk/>
            <pc:sldMasterMk cId="3612870243" sldId="2147483672"/>
            <pc:sldLayoutMk cId="2447154810" sldId="2147483681"/>
          </pc:sldLayoutMkLst>
        </pc:sldLayoutChg>
        <pc:sldLayoutChg chg="add mod">
          <pc:chgData name="Milly Golledge (2304737)" userId="S::2304737@student.uwtsd.ac.uk::52114253-2a06-47b3-bb4d-3c468c8e49ca" providerId="AD" clId="Web-{7CE5F2B4-929B-C0B7-DD0E-2AC1B4F553BE}" dt="2026-01-07T17:50:21.903" v="100"/>
          <pc:sldLayoutMkLst>
            <pc:docMk/>
            <pc:sldMasterMk cId="3612870243" sldId="2147483672"/>
            <pc:sldLayoutMk cId="2895420377" sldId="2147483682"/>
          </pc:sldLayoutMkLst>
        </pc:sldLayoutChg>
        <pc:sldLayoutChg chg="add mod setFolMasterObjs">
          <pc:chgData name="Milly Golledge (2304737)" userId="S::2304737@student.uwtsd.ac.uk::52114253-2a06-47b3-bb4d-3c468c8e49ca" providerId="AD" clId="Web-{7CE5F2B4-929B-C0B7-DD0E-2AC1B4F553BE}" dt="2026-01-07T17:50:21.903" v="100"/>
          <pc:sldLayoutMkLst>
            <pc:docMk/>
            <pc:sldMasterMk cId="3612870243" sldId="2147483672"/>
            <pc:sldLayoutMk cId="1575894931" sldId="2147483683"/>
          </pc:sldLayoutMkLst>
        </pc:sldLayoutChg>
      </pc:sldMasterChg>
    </pc:docChg>
  </pc:docChgLst>
  <pc:docChgLst>
    <pc:chgData name="Milly Golledge (2304737)" userId="S::2304737@student.uwtsd.ac.uk::52114253-2a06-47b3-bb4d-3c468c8e49ca" providerId="AD" clId="Web-{97047B39-4E1D-AA99-1B5D-1A2D9F62A640}"/>
    <pc:docChg chg="modSld">
      <pc:chgData name="Milly Golledge (2304737)" userId="S::2304737@student.uwtsd.ac.uk::52114253-2a06-47b3-bb4d-3c468c8e49ca" providerId="AD" clId="Web-{97047B39-4E1D-AA99-1B5D-1A2D9F62A640}" dt="2026-01-09T18:02:03.129" v="64" actId="20577"/>
      <pc:docMkLst>
        <pc:docMk/>
      </pc:docMkLst>
      <pc:sldChg chg="addSp delSp modSp">
        <pc:chgData name="Milly Golledge (2304737)" userId="S::2304737@student.uwtsd.ac.uk::52114253-2a06-47b3-bb4d-3c468c8e49ca" providerId="AD" clId="Web-{97047B39-4E1D-AA99-1B5D-1A2D9F62A640}" dt="2026-01-09T18:02:03.129" v="64" actId="20577"/>
        <pc:sldMkLst>
          <pc:docMk/>
          <pc:sldMk cId="3728150850" sldId="257"/>
        </pc:sldMkLst>
        <pc:spChg chg="mod">
          <ac:chgData name="Milly Golledge (2304737)" userId="S::2304737@student.uwtsd.ac.uk::52114253-2a06-47b3-bb4d-3c468c8e49ca" providerId="AD" clId="Web-{97047B39-4E1D-AA99-1B5D-1A2D9F62A640}" dt="2026-01-09T17:44:50.962" v="1" actId="20577"/>
          <ac:spMkLst>
            <pc:docMk/>
            <pc:sldMk cId="3728150850" sldId="257"/>
            <ac:spMk id="3" creationId="{B7DB6B64-4144-6677-C843-42A869064763}"/>
          </ac:spMkLst>
        </pc:spChg>
        <pc:spChg chg="mod">
          <ac:chgData name="Milly Golledge (2304737)" userId="S::2304737@student.uwtsd.ac.uk::52114253-2a06-47b3-bb4d-3c468c8e49ca" providerId="AD" clId="Web-{97047B39-4E1D-AA99-1B5D-1A2D9F62A640}" dt="2026-01-09T18:02:03.129" v="64" actId="20577"/>
          <ac:spMkLst>
            <pc:docMk/>
            <pc:sldMk cId="3728150850" sldId="257"/>
            <ac:spMk id="4" creationId="{3C148425-C96E-7CE0-7493-7349C10FB1AF}"/>
          </ac:spMkLst>
        </pc:spChg>
        <pc:picChg chg="add mod ord">
          <ac:chgData name="Milly Golledge (2304737)" userId="S::2304737@student.uwtsd.ac.uk::52114253-2a06-47b3-bb4d-3c468c8e49ca" providerId="AD" clId="Web-{97047B39-4E1D-AA99-1B5D-1A2D9F62A640}" dt="2026-01-09T17:52:41.187" v="47" actId="1076"/>
          <ac:picMkLst>
            <pc:docMk/>
            <pc:sldMk cId="3728150850" sldId="257"/>
            <ac:picMk id="7" creationId="{7A697F7C-1323-4A7F-1044-49132D6BCF86}"/>
          </ac:picMkLst>
        </pc:picChg>
      </pc:sldChg>
    </pc:docChg>
  </pc:docChgLst>
  <pc:docChgLst>
    <pc:chgData name="Milly Golledge (2304737)" userId="S::2304737@student.uwtsd.ac.uk::52114253-2a06-47b3-bb4d-3c468c8e49ca" providerId="AD" clId="Web-{F8725234-F756-A72C-829A-C84D72680E49}"/>
    <pc:docChg chg="addSld delSld modSld">
      <pc:chgData name="Milly Golledge (2304737)" userId="S::2304737@student.uwtsd.ac.uk::52114253-2a06-47b3-bb4d-3c468c8e49ca" providerId="AD" clId="Web-{F8725234-F756-A72C-829A-C84D72680E49}" dt="2026-01-14T12:36:49.739" v="484" actId="20577"/>
      <pc:docMkLst>
        <pc:docMk/>
      </pc:docMkLst>
      <pc:sldChg chg="modTransition">
        <pc:chgData name="Milly Golledge (2304737)" userId="S::2304737@student.uwtsd.ac.uk::52114253-2a06-47b3-bb4d-3c468c8e49ca" providerId="AD" clId="Web-{F8725234-F756-A72C-829A-C84D72680E49}" dt="2026-01-14T00:24:55.484" v="35"/>
        <pc:sldMkLst>
          <pc:docMk/>
          <pc:sldMk cId="3728150850" sldId="257"/>
        </pc:sldMkLst>
      </pc:sldChg>
      <pc:sldChg chg="addSp modSp modTransition">
        <pc:chgData name="Milly Golledge (2304737)" userId="S::2304737@student.uwtsd.ac.uk::52114253-2a06-47b3-bb4d-3c468c8e49ca" providerId="AD" clId="Web-{F8725234-F756-A72C-829A-C84D72680E49}" dt="2026-01-14T09:00:01.311" v="197" actId="1076"/>
        <pc:sldMkLst>
          <pc:docMk/>
          <pc:sldMk cId="256652698" sldId="258"/>
        </pc:sldMkLst>
        <pc:spChg chg="mod">
          <ac:chgData name="Milly Golledge (2304737)" userId="S::2304737@student.uwtsd.ac.uk::52114253-2a06-47b3-bb4d-3c468c8e49ca" providerId="AD" clId="Web-{F8725234-F756-A72C-829A-C84D72680E49}" dt="2026-01-14T08:57:04.351" v="192" actId="14100"/>
          <ac:spMkLst>
            <pc:docMk/>
            <pc:sldMk cId="256652698" sldId="258"/>
            <ac:spMk id="3" creationId="{360C34A4-EF79-E62B-6CE5-B4553AC38147}"/>
          </ac:spMkLst>
        </pc:spChg>
        <pc:picChg chg="add mod">
          <ac:chgData name="Milly Golledge (2304737)" userId="S::2304737@student.uwtsd.ac.uk::52114253-2a06-47b3-bb4d-3c468c8e49ca" providerId="AD" clId="Web-{F8725234-F756-A72C-829A-C84D72680E49}" dt="2026-01-14T09:00:01.311" v="197" actId="1076"/>
          <ac:picMkLst>
            <pc:docMk/>
            <pc:sldMk cId="256652698" sldId="258"/>
            <ac:picMk id="4" creationId="{5C03EA9F-93BA-E034-DC0F-CBCAFD2B15B8}"/>
          </ac:picMkLst>
        </pc:picChg>
      </pc:sldChg>
      <pc:sldChg chg="addSp delSp modSp modTransition">
        <pc:chgData name="Milly Golledge (2304737)" userId="S::2304737@student.uwtsd.ac.uk::52114253-2a06-47b3-bb4d-3c468c8e49ca" providerId="AD" clId="Web-{F8725234-F756-A72C-829A-C84D72680E49}" dt="2026-01-14T10:46:31.474" v="289" actId="20577"/>
        <pc:sldMkLst>
          <pc:docMk/>
          <pc:sldMk cId="2075450135" sldId="259"/>
        </pc:sldMkLst>
        <pc:spChg chg="mod">
          <ac:chgData name="Milly Golledge (2304737)" userId="S::2304737@student.uwtsd.ac.uk::52114253-2a06-47b3-bb4d-3c468c8e49ca" providerId="AD" clId="Web-{F8725234-F756-A72C-829A-C84D72680E49}" dt="2026-01-14T09:16:19.102" v="198" actId="20577"/>
          <ac:spMkLst>
            <pc:docMk/>
            <pc:sldMk cId="2075450135" sldId="259"/>
            <ac:spMk id="2" creationId="{CD97443A-51E3-92A3-D0E0-DEA8BDBF3127}"/>
          </ac:spMkLst>
        </pc:spChg>
        <pc:spChg chg="del">
          <ac:chgData name="Milly Golledge (2304737)" userId="S::2304737@student.uwtsd.ac.uk::52114253-2a06-47b3-bb4d-3c468c8e49ca" providerId="AD" clId="Web-{F8725234-F756-A72C-829A-C84D72680E49}" dt="2026-01-14T09:18:18.543" v="201"/>
          <ac:spMkLst>
            <pc:docMk/>
            <pc:sldMk cId="2075450135" sldId="259"/>
            <ac:spMk id="3" creationId="{CA4E2BDD-9D03-0AEC-8B17-757D96E7EC38}"/>
          </ac:spMkLst>
        </pc:spChg>
        <pc:spChg chg="add mod">
          <ac:chgData name="Milly Golledge (2304737)" userId="S::2304737@student.uwtsd.ac.uk::52114253-2a06-47b3-bb4d-3c468c8e49ca" providerId="AD" clId="Web-{F8725234-F756-A72C-829A-C84D72680E49}" dt="2026-01-14T10:46:31.474" v="289" actId="20577"/>
          <ac:spMkLst>
            <pc:docMk/>
            <pc:sldMk cId="2075450135" sldId="259"/>
            <ac:spMk id="3" creationId="{F1A918E7-1E68-D0D2-619E-8AF1ECABE235}"/>
          </ac:spMkLst>
        </pc:spChg>
        <pc:picChg chg="add mod ord">
          <ac:chgData name="Milly Golledge (2304737)" userId="S::2304737@student.uwtsd.ac.uk::52114253-2a06-47b3-bb4d-3c468c8e49ca" providerId="AD" clId="Web-{F8725234-F756-A72C-829A-C84D72680E49}" dt="2026-01-14T09:18:41.246" v="205" actId="1076"/>
          <ac:picMkLst>
            <pc:docMk/>
            <pc:sldMk cId="2075450135" sldId="259"/>
            <ac:picMk id="4" creationId="{7368B69F-19B1-5334-035F-61CAA86FDCC3}"/>
          </ac:picMkLst>
        </pc:picChg>
      </pc:sldChg>
      <pc:sldChg chg="addSp delSp modSp modTransition">
        <pc:chgData name="Milly Golledge (2304737)" userId="S::2304737@student.uwtsd.ac.uk::52114253-2a06-47b3-bb4d-3c468c8e49ca" providerId="AD" clId="Web-{F8725234-F756-A72C-829A-C84D72680E49}" dt="2026-01-14T11:07:45.200" v="365" actId="20577"/>
        <pc:sldMkLst>
          <pc:docMk/>
          <pc:sldMk cId="3941802387" sldId="260"/>
        </pc:sldMkLst>
        <pc:spChg chg="mod">
          <ac:chgData name="Milly Golledge (2304737)" userId="S::2304737@student.uwtsd.ac.uk::52114253-2a06-47b3-bb4d-3c468c8e49ca" providerId="AD" clId="Web-{F8725234-F756-A72C-829A-C84D72680E49}" dt="2026-01-14T09:16:27.712" v="199" actId="20577"/>
          <ac:spMkLst>
            <pc:docMk/>
            <pc:sldMk cId="3941802387" sldId="260"/>
            <ac:spMk id="2" creationId="{857D15DE-7AE2-0BD0-D317-232589029ED6}"/>
          </ac:spMkLst>
        </pc:spChg>
        <pc:spChg chg="add mod">
          <ac:chgData name="Milly Golledge (2304737)" userId="S::2304737@student.uwtsd.ac.uk::52114253-2a06-47b3-bb4d-3c468c8e49ca" providerId="AD" clId="Web-{F8725234-F756-A72C-829A-C84D72680E49}" dt="2026-01-14T11:07:45.200" v="365" actId="20577"/>
          <ac:spMkLst>
            <pc:docMk/>
            <pc:sldMk cId="3941802387" sldId="260"/>
            <ac:spMk id="3" creationId="{439CAC73-8B55-0AD0-017E-337EF482ABCA}"/>
          </ac:spMkLst>
        </pc:spChg>
        <pc:spChg chg="del">
          <ac:chgData name="Milly Golledge (2304737)" userId="S::2304737@student.uwtsd.ac.uk::52114253-2a06-47b3-bb4d-3c468c8e49ca" providerId="AD" clId="Web-{F8725234-F756-A72C-829A-C84D72680E49}" dt="2026-01-14T09:19:30.607" v="206"/>
          <ac:spMkLst>
            <pc:docMk/>
            <pc:sldMk cId="3941802387" sldId="260"/>
            <ac:spMk id="3" creationId="{F00015DE-F6D4-8CC9-6CF2-EBB85052C7FA}"/>
          </ac:spMkLst>
        </pc:spChg>
        <pc:picChg chg="add mod ord">
          <ac:chgData name="Milly Golledge (2304737)" userId="S::2304737@student.uwtsd.ac.uk::52114253-2a06-47b3-bb4d-3c468c8e49ca" providerId="AD" clId="Web-{F8725234-F756-A72C-829A-C84D72680E49}" dt="2026-01-14T09:19:42.044" v="209" actId="1076"/>
          <ac:picMkLst>
            <pc:docMk/>
            <pc:sldMk cId="3941802387" sldId="260"/>
            <ac:picMk id="4" creationId="{6D602D89-5B20-0332-599B-7E3C265F2233}"/>
          </ac:picMkLst>
        </pc:picChg>
      </pc:sldChg>
      <pc:sldChg chg="del modTransition">
        <pc:chgData name="Milly Golledge (2304737)" userId="S::2304737@student.uwtsd.ac.uk::52114253-2a06-47b3-bb4d-3c468c8e49ca" providerId="AD" clId="Web-{F8725234-F756-A72C-829A-C84D72680E49}" dt="2026-01-14T09:16:34.227" v="200"/>
        <pc:sldMkLst>
          <pc:docMk/>
          <pc:sldMk cId="855349881" sldId="261"/>
        </pc:sldMkLst>
      </pc:sldChg>
      <pc:sldChg chg="addSp modSp modTransition">
        <pc:chgData name="Milly Golledge (2304737)" userId="S::2304737@student.uwtsd.ac.uk::52114253-2a06-47b3-bb4d-3c468c8e49ca" providerId="AD" clId="Web-{F8725234-F756-A72C-829A-C84D72680E49}" dt="2026-01-14T12:04:12.010" v="416" actId="20577"/>
        <pc:sldMkLst>
          <pc:docMk/>
          <pc:sldMk cId="4066494018" sldId="262"/>
        </pc:sldMkLst>
        <pc:spChg chg="mod">
          <ac:chgData name="Milly Golledge (2304737)" userId="S::2304737@student.uwtsd.ac.uk::52114253-2a06-47b3-bb4d-3c468c8e49ca" providerId="AD" clId="Web-{F8725234-F756-A72C-829A-C84D72680E49}" dt="2026-01-14T12:04:12.010" v="416" actId="20577"/>
          <ac:spMkLst>
            <pc:docMk/>
            <pc:sldMk cId="4066494018" sldId="262"/>
            <ac:spMk id="3" creationId="{4596A2AC-3F9A-7FF6-778F-D6F397D063F3}"/>
          </ac:spMkLst>
        </pc:spChg>
        <pc:picChg chg="add mod">
          <ac:chgData name="Milly Golledge (2304737)" userId="S::2304737@student.uwtsd.ac.uk::52114253-2a06-47b3-bb4d-3c468c8e49ca" providerId="AD" clId="Web-{F8725234-F756-A72C-829A-C84D72680E49}" dt="2026-01-14T11:28:04.062" v="388" actId="1076"/>
          <ac:picMkLst>
            <pc:docMk/>
            <pc:sldMk cId="4066494018" sldId="262"/>
            <ac:picMk id="4" creationId="{ADC648CB-5E5F-C8E3-F4EC-010E943F34FA}"/>
          </ac:picMkLst>
        </pc:picChg>
      </pc:sldChg>
      <pc:sldChg chg="addSp delSp modSp modTransition">
        <pc:chgData name="Milly Golledge (2304737)" userId="S::2304737@student.uwtsd.ac.uk::52114253-2a06-47b3-bb4d-3c468c8e49ca" providerId="AD" clId="Web-{F8725234-F756-A72C-829A-C84D72680E49}" dt="2026-01-14T11:43:54.040" v="408" actId="20577"/>
        <pc:sldMkLst>
          <pc:docMk/>
          <pc:sldMk cId="3774547410" sldId="263"/>
        </pc:sldMkLst>
        <pc:spChg chg="del">
          <ac:chgData name="Milly Golledge (2304737)" userId="S::2304737@student.uwtsd.ac.uk::52114253-2a06-47b3-bb4d-3c468c8e49ca" providerId="AD" clId="Web-{F8725234-F756-A72C-829A-C84D72680E49}" dt="2026-01-14T11:31:06.107" v="389"/>
          <ac:spMkLst>
            <pc:docMk/>
            <pc:sldMk cId="3774547410" sldId="263"/>
            <ac:spMk id="3" creationId="{A08325BB-B9B6-78F3-6FC0-309350F390BE}"/>
          </ac:spMkLst>
        </pc:spChg>
        <pc:spChg chg="add mod">
          <ac:chgData name="Milly Golledge (2304737)" userId="S::2304737@student.uwtsd.ac.uk::52114253-2a06-47b3-bb4d-3c468c8e49ca" providerId="AD" clId="Web-{F8725234-F756-A72C-829A-C84D72680E49}" dt="2026-01-14T11:43:54.040" v="408" actId="20577"/>
          <ac:spMkLst>
            <pc:docMk/>
            <pc:sldMk cId="3774547410" sldId="263"/>
            <ac:spMk id="5" creationId="{328D7406-3613-827D-877C-DFC42AD06208}"/>
          </ac:spMkLst>
        </pc:spChg>
        <pc:picChg chg="add mod ord">
          <ac:chgData name="Milly Golledge (2304737)" userId="S::2304737@student.uwtsd.ac.uk::52114253-2a06-47b3-bb4d-3c468c8e49ca" providerId="AD" clId="Web-{F8725234-F756-A72C-829A-C84D72680E49}" dt="2026-01-14T11:31:15.311" v="390" actId="1076"/>
          <ac:picMkLst>
            <pc:docMk/>
            <pc:sldMk cId="3774547410" sldId="263"/>
            <ac:picMk id="4" creationId="{63A6BF0F-2D86-9322-1712-AC262B8EABFB}"/>
          </ac:picMkLst>
        </pc:picChg>
      </pc:sldChg>
      <pc:sldChg chg="addSp modSp modTransition">
        <pc:chgData name="Milly Golledge (2304737)" userId="S::2304737@student.uwtsd.ac.uk::52114253-2a06-47b3-bb4d-3c468c8e49ca" providerId="AD" clId="Web-{F8725234-F756-A72C-829A-C84D72680E49}" dt="2026-01-14T12:28:11.146" v="459" actId="1076"/>
        <pc:sldMkLst>
          <pc:docMk/>
          <pc:sldMk cId="3410134205" sldId="264"/>
        </pc:sldMkLst>
        <pc:spChg chg="mod">
          <ac:chgData name="Milly Golledge (2304737)" userId="S::2304737@student.uwtsd.ac.uk::52114253-2a06-47b3-bb4d-3c468c8e49ca" providerId="AD" clId="Web-{F8725234-F756-A72C-829A-C84D72680E49}" dt="2026-01-14T12:27:18.708" v="453" actId="20577"/>
          <ac:spMkLst>
            <pc:docMk/>
            <pc:sldMk cId="3410134205" sldId="264"/>
            <ac:spMk id="3" creationId="{CC12F03E-C99C-9767-0341-1FEC5EB51E6E}"/>
          </ac:spMkLst>
        </pc:spChg>
        <pc:spChg chg="add mod">
          <ac:chgData name="Milly Golledge (2304737)" userId="S::2304737@student.uwtsd.ac.uk::52114253-2a06-47b3-bb4d-3c468c8e49ca" providerId="AD" clId="Web-{F8725234-F756-A72C-829A-C84D72680E49}" dt="2026-01-14T12:28:11.146" v="459" actId="1076"/>
          <ac:spMkLst>
            <pc:docMk/>
            <pc:sldMk cId="3410134205" sldId="264"/>
            <ac:spMk id="4" creationId="{BAFC1F3A-354D-94B2-995E-3C3D16390F75}"/>
          </ac:spMkLst>
        </pc:spChg>
        <pc:spChg chg="add mod">
          <ac:chgData name="Milly Golledge (2304737)" userId="S::2304737@student.uwtsd.ac.uk::52114253-2a06-47b3-bb4d-3c468c8e49ca" providerId="AD" clId="Web-{F8725234-F756-A72C-829A-C84D72680E49}" dt="2026-01-14T12:27:50.662" v="456" actId="1076"/>
          <ac:spMkLst>
            <pc:docMk/>
            <pc:sldMk cId="3410134205" sldId="264"/>
            <ac:spMk id="5" creationId="{F8269B88-0C44-4135-F6F5-F11A8689B64B}"/>
          </ac:spMkLst>
        </pc:spChg>
        <pc:spChg chg="add mod">
          <ac:chgData name="Milly Golledge (2304737)" userId="S::2304737@student.uwtsd.ac.uk::52114253-2a06-47b3-bb4d-3c468c8e49ca" providerId="AD" clId="Web-{F8725234-F756-A72C-829A-C84D72680E49}" dt="2026-01-14T12:28:06.974" v="458" actId="1076"/>
          <ac:spMkLst>
            <pc:docMk/>
            <pc:sldMk cId="3410134205" sldId="264"/>
            <ac:spMk id="6" creationId="{683DB691-2270-A9B0-6237-49246814BC70}"/>
          </ac:spMkLst>
        </pc:spChg>
      </pc:sldChg>
      <pc:sldChg chg="modSp modTransition">
        <pc:chgData name="Milly Golledge (2304737)" userId="S::2304737@student.uwtsd.ac.uk::52114253-2a06-47b3-bb4d-3c468c8e49ca" providerId="AD" clId="Web-{F8725234-F756-A72C-829A-C84D72680E49}" dt="2026-01-14T12:36:49.739" v="484" actId="20577"/>
        <pc:sldMkLst>
          <pc:docMk/>
          <pc:sldMk cId="758852955" sldId="265"/>
        </pc:sldMkLst>
        <pc:spChg chg="mod">
          <ac:chgData name="Milly Golledge (2304737)" userId="S::2304737@student.uwtsd.ac.uk::52114253-2a06-47b3-bb4d-3c468c8e49ca" providerId="AD" clId="Web-{F8725234-F756-A72C-829A-C84D72680E49}" dt="2026-01-14T12:36:49.739" v="484" actId="20577"/>
          <ac:spMkLst>
            <pc:docMk/>
            <pc:sldMk cId="758852955" sldId="265"/>
            <ac:spMk id="3" creationId="{6A0B603C-4968-D5E5-5DB3-ABC0758F7491}"/>
          </ac:spMkLst>
        </pc:spChg>
      </pc:sldChg>
      <pc:sldChg chg="addSp modSp new mod modTransition setBg">
        <pc:chgData name="Milly Golledge (2304737)" userId="S::2304737@student.uwtsd.ac.uk::52114253-2a06-47b3-bb4d-3c468c8e49ca" providerId="AD" clId="Web-{F8725234-F756-A72C-829A-C84D72680E49}" dt="2026-01-14T00:25:04.031" v="36"/>
        <pc:sldMkLst>
          <pc:docMk/>
          <pc:sldMk cId="1359136915" sldId="266"/>
        </pc:sldMkLst>
        <pc:spChg chg="mod">
          <ac:chgData name="Milly Golledge (2304737)" userId="S::2304737@student.uwtsd.ac.uk::52114253-2a06-47b3-bb4d-3c468c8e49ca" providerId="AD" clId="Web-{F8725234-F756-A72C-829A-C84D72680E49}" dt="2026-01-14T00:04:38.790" v="7" actId="20577"/>
          <ac:spMkLst>
            <pc:docMk/>
            <pc:sldMk cId="1359136915" sldId="266"/>
            <ac:spMk id="2" creationId="{6D7C3464-3DED-8D7E-7DF5-5BD4B5AA2E88}"/>
          </ac:spMkLst>
        </pc:spChg>
        <pc:spChg chg="mod">
          <ac:chgData name="Milly Golledge (2304737)" userId="S::2304737@student.uwtsd.ac.uk::52114253-2a06-47b3-bb4d-3c468c8e49ca" providerId="AD" clId="Web-{F8725234-F756-A72C-829A-C84D72680E49}" dt="2026-01-14T00:24:48.249" v="33" actId="20577"/>
          <ac:spMkLst>
            <pc:docMk/>
            <pc:sldMk cId="1359136915" sldId="266"/>
            <ac:spMk id="3" creationId="{1A4CA32C-C8FC-A3BC-0257-23206E6EFDE4}"/>
          </ac:spMkLst>
        </pc:spChg>
        <pc:picChg chg="add mod">
          <ac:chgData name="Milly Golledge (2304737)" userId="S::2304737@student.uwtsd.ac.uk::52114253-2a06-47b3-bb4d-3c468c8e49ca" providerId="AD" clId="Web-{F8725234-F756-A72C-829A-C84D72680E49}" dt="2026-01-14T00:15:36.809" v="20" actId="1076"/>
          <ac:picMkLst>
            <pc:docMk/>
            <pc:sldMk cId="1359136915" sldId="266"/>
            <ac:picMk id="4" creationId="{A49B2499-3EC4-9645-CC27-F132FB89F68E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8B5AB7-C0FE-4244-8E86-A1F518E63F45}" type="datetimeFigureOut">
              <a:t>1/14/2026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212BDDC-7C55-4657-BCFB-4BF673FD34C2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239189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>
              <a:ea typeface="Calibri"/>
              <a:cs typeface="Calibri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212BDDC-7C55-4657-BCFB-4BF673FD34C2}" type="slidenum"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607653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1141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129824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334244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969608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249448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22518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445975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930231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7154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542037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58949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1/14/2026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8702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ollege.police.uk/app/intelligence-management" TargetMode="External"/><Relationship Id="rId7" Type="http://schemas.openxmlformats.org/officeDocument/2006/relationships/hyperlink" Target="https://www.tarianrccu.org.uk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outh-wales.police.uk/news/south-wales/news/2023/maw-mar/72-arrests-made-and-over-100k-worth-of-drugs-seized-during-county-lines-week-of-action/" TargetMode="External"/><Relationship Id="rId5" Type="http://schemas.openxmlformats.org/officeDocument/2006/relationships/hyperlink" Target="https://pure.port.ac.uk/ws/portafiles/portal/5949590/Thesis_proof_final_post_via_May_2012_re-viewed_by_JG_5.pdf" TargetMode="External"/><Relationship Id="rId4" Type="http://schemas.openxmlformats.org/officeDocument/2006/relationships/hyperlink" Target="https://hmicfrs.justiceinspectorates.gov.uk/publications/an-inspection-of-vetting-misconduct-and-misogyay-in-the-police-service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20BB609-EF92-42DB-836C-0699A590B5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 descr="Computer Servers">
            <a:extLst>
              <a:ext uri="{FF2B5EF4-FFF2-40B4-BE49-F238E27FC236}">
                <a16:creationId xmlns:a16="http://schemas.microsoft.com/office/drawing/2014/main" id="{78D9DE84-2DF4-FE2B-D7CE-CD7B84B4D1C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r="6274" b="6250"/>
          <a:stretch>
            <a:fillRect/>
          </a:stretch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475D337E-317A-4DE5-A744-F0371BBDAD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944761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652948" y="971397"/>
            <a:ext cx="5040784" cy="2333778"/>
          </a:xfrm>
        </p:spPr>
        <p:txBody>
          <a:bodyPr anchor="t">
            <a:normAutofit/>
          </a:bodyPr>
          <a:lstStyle/>
          <a:p>
            <a:pPr algn="r">
              <a:lnSpc>
                <a:spcPct val="90000"/>
              </a:lnSpc>
            </a:pPr>
            <a:r>
              <a:rPr lang="en-GB" sz="2400">
                <a:solidFill>
                  <a:srgbClr val="FFFFFF"/>
                </a:solidFill>
                <a:latin typeface="Congenial"/>
              </a:rPr>
              <a:t>How does the integration of information and intelligence enhance the effectiveness of both operational and digital policing?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652947" y="4482450"/>
            <a:ext cx="5040785" cy="1724029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r">
              <a:lnSpc>
                <a:spcPct val="100000"/>
              </a:lnSpc>
            </a:pPr>
            <a:r>
              <a:rPr lang="en-GB" dirty="0">
                <a:solidFill>
                  <a:srgbClr val="FFFFFF"/>
                </a:solidFill>
                <a:latin typeface="Congenial"/>
              </a:rPr>
              <a:t>Milly </a:t>
            </a:r>
            <a:r>
              <a:rPr lang="en-GB" err="1">
                <a:solidFill>
                  <a:srgbClr val="FFFFFF"/>
                </a:solidFill>
                <a:latin typeface="Congenial"/>
              </a:rPr>
              <a:t>Golledge</a:t>
            </a:r>
            <a:endParaRPr lang="en-GB">
              <a:solidFill>
                <a:srgbClr val="FFFFFF"/>
              </a:solidFill>
              <a:latin typeface="Congenial"/>
            </a:endParaRPr>
          </a:p>
          <a:p>
            <a:pPr algn="r">
              <a:lnSpc>
                <a:spcPct val="100000"/>
              </a:lnSpc>
            </a:pPr>
            <a:r>
              <a:rPr lang="en-GB" dirty="0">
                <a:solidFill>
                  <a:srgbClr val="FFFFFF"/>
                </a:solidFill>
                <a:latin typeface="Congenial"/>
              </a:rPr>
              <a:t>2304737</a:t>
            </a:r>
          </a:p>
          <a:p>
            <a:pPr algn="r">
              <a:lnSpc>
                <a:spcPct val="100000"/>
              </a:lnSpc>
            </a:pPr>
            <a:r>
              <a:rPr lang="en-GB" dirty="0">
                <a:solidFill>
                  <a:srgbClr val="FFFFFF"/>
                </a:solidFill>
                <a:latin typeface="Congenial"/>
              </a:rPr>
              <a:t>University of Wales Trinty Saint David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52947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1635E2-DC2C-8F46-9380-ED8E4DDD875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Applied foundations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7DB6B64-4144-6677-C843-42A86906476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b="1" dirty="0">
                <a:solidFill>
                  <a:schemeClr val="bg1"/>
                </a:solidFill>
              </a:rPr>
              <a:t>Information &amp; Intelligence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C148425-C96E-7CE0-7493-7349C10FB1AF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Raw data.</a:t>
            </a:r>
          </a:p>
          <a:p>
            <a:r>
              <a:rPr lang="en-GB" b="1" dirty="0">
                <a:solidFill>
                  <a:schemeClr val="bg1"/>
                </a:solidFill>
              </a:rPr>
              <a:t>Varied knowledge.</a:t>
            </a:r>
          </a:p>
          <a:p>
            <a:r>
              <a:rPr lang="en-GB" b="1" dirty="0">
                <a:solidFill>
                  <a:schemeClr val="bg1"/>
                </a:solidFill>
              </a:rPr>
              <a:t>Digital era.</a:t>
            </a:r>
          </a:p>
          <a:p>
            <a:r>
              <a:rPr lang="en-GB" b="1" dirty="0">
                <a:solidFill>
                  <a:schemeClr val="bg1"/>
                </a:solidFill>
              </a:rPr>
              <a:t>Acting on analysis.</a:t>
            </a:r>
          </a:p>
          <a:p>
            <a:pPr marL="0" indent="0">
              <a:buNone/>
            </a:pPr>
            <a:endParaRPr lang="en-GB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(Blackstone's, 2022, pp.559)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(College of Policing, 2025)</a:t>
            </a:r>
          </a:p>
          <a:p>
            <a:pPr marL="0" indent="0">
              <a:buNone/>
            </a:pP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7" name="Content Placeholder 6" descr="A magnifying glass with icons on it&#10;&#10;AI-generated content may be incorrect.">
            <a:extLst>
              <a:ext uri="{FF2B5EF4-FFF2-40B4-BE49-F238E27FC236}">
                <a16:creationId xmlns:a16="http://schemas.microsoft.com/office/drawing/2014/main" id="{7A697F7C-1323-4A7F-1044-49132D6BCF86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/>
          <a:stretch>
            <a:fillRect/>
          </a:stretch>
        </p:blipFill>
        <p:spPr>
          <a:xfrm>
            <a:off x="6098250" y="2671742"/>
            <a:ext cx="5044005" cy="33101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28150850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7C3464-3DED-8D7E-7DF5-5BD4B5AA2E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>
                <a:solidFill>
                  <a:schemeClr val="bg1"/>
                </a:solidFill>
              </a:rPr>
              <a:t>The National Intelligence Model (Information -&gt; Intelligence)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4CA32C-C8FC-A3BC-0257-23206E6EFDE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Effectiveness.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Accuracy.</a:t>
            </a:r>
          </a:p>
          <a:p>
            <a:r>
              <a:rPr lang="en-GB" b="1" dirty="0">
                <a:solidFill>
                  <a:schemeClr val="bg1"/>
                </a:solidFill>
              </a:rPr>
              <a:t>Proactive solutions.</a:t>
            </a:r>
          </a:p>
          <a:p>
            <a:r>
              <a:rPr lang="en-GB" b="1" dirty="0">
                <a:solidFill>
                  <a:schemeClr val="bg1"/>
                </a:solidFill>
              </a:rPr>
              <a:t>Collateral intrusion.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(Maguire, M. And John, T. 2006)</a:t>
            </a: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(Osborn, 2012)</a:t>
            </a:r>
          </a:p>
        </p:txBody>
      </p:sp>
      <p:pic>
        <p:nvPicPr>
          <p:cNvPr id="4" name="Picture 3" descr="A diagram of ethics ethical principles and guidance for behaviour&#10;&#10;AI-generated content may be incorrect.">
            <a:extLst>
              <a:ext uri="{FF2B5EF4-FFF2-40B4-BE49-F238E27FC236}">
                <a16:creationId xmlns:a16="http://schemas.microsoft.com/office/drawing/2014/main" id="{A49B2499-3EC4-9645-CC27-F132FB89F68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1891" y="2247900"/>
            <a:ext cx="4493684" cy="3810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59136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D2CCED-AA90-4C16-D5BE-BA98AC5350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Legislation that governs handling and sharing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0C34A4-EF79-E62B-6CE5-B4553AC381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578608"/>
            <a:ext cx="4499386" cy="3767328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285750" indent="-285750"/>
            <a:endParaRPr lang="en-GB" b="1" dirty="0">
              <a:solidFill>
                <a:schemeClr val="bg1"/>
              </a:solidFill>
            </a:endParaRPr>
          </a:p>
          <a:p>
            <a:pPr marL="285750" indent="-285750"/>
            <a:r>
              <a:rPr lang="en-GB" b="1" dirty="0">
                <a:solidFill>
                  <a:schemeClr val="bg1"/>
                </a:solidFill>
              </a:rPr>
              <a:t>Data Protection Act 2018.</a:t>
            </a:r>
          </a:p>
          <a:p>
            <a:pPr marL="285750" indent="-285750"/>
            <a:r>
              <a:rPr lang="en-GB" b="1" dirty="0">
                <a:solidFill>
                  <a:schemeClr val="bg1"/>
                </a:solidFill>
              </a:rPr>
              <a:t>GDPR.</a:t>
            </a:r>
          </a:p>
          <a:p>
            <a:pPr marL="285750" indent="-285750"/>
            <a:r>
              <a:rPr lang="en-GB" b="1" dirty="0">
                <a:solidFill>
                  <a:schemeClr val="bg1"/>
                </a:solidFill>
              </a:rPr>
              <a:t>Unproductive compliance.</a:t>
            </a: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dirty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en-GB" b="1" dirty="0">
                <a:solidFill>
                  <a:schemeClr val="bg1"/>
                </a:solidFill>
              </a:rPr>
              <a:t>(Determann, 2019)</a:t>
            </a:r>
          </a:p>
        </p:txBody>
      </p:sp>
      <p:pic>
        <p:nvPicPr>
          <p:cNvPr id="4" name="Picture 3" descr="A blue squares with icons and symbols&#10;&#10;AI-generated content may be incorrect.">
            <a:extLst>
              <a:ext uri="{FF2B5EF4-FFF2-40B4-BE49-F238E27FC236}">
                <a16:creationId xmlns:a16="http://schemas.microsoft.com/office/drawing/2014/main" id="{5C03EA9F-93BA-E034-DC0F-CBCAFD2B15B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10011" y="1964266"/>
            <a:ext cx="6680378" cy="438573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652698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97443A-51E3-92A3-D0E0-DEA8BDBF312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Integration in operational policing and it's benefits &amp; challenges</a:t>
            </a:r>
          </a:p>
        </p:txBody>
      </p:sp>
      <p:pic>
        <p:nvPicPr>
          <p:cNvPr id="4" name="Content Placeholder 3" descr="A group of police officers in uniform&#10;&#10;AI-generated content may be incorrect.">
            <a:extLst>
              <a:ext uri="{FF2B5EF4-FFF2-40B4-BE49-F238E27FC236}">
                <a16:creationId xmlns:a16="http://schemas.microsoft.com/office/drawing/2014/main" id="{7368B69F-19B1-5334-035F-61CAA86FDCC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330579" y="2773783"/>
            <a:ext cx="4765430" cy="3160101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1A918E7-1E68-D0D2-619E-8AF1ECABE235}"/>
              </a:ext>
            </a:extLst>
          </p:cNvPr>
          <p:cNvSpPr txBox="1"/>
          <p:nvPr/>
        </p:nvSpPr>
        <p:spPr>
          <a:xfrm>
            <a:off x="521677" y="2684585"/>
            <a:ext cx="4032737" cy="397031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Real world initiative:</a:t>
            </a:r>
          </a:p>
          <a:p>
            <a:pPr marL="285750" indent="-285750">
              <a:buFont typeface="Arial"/>
              <a:buChar char="•"/>
            </a:pPr>
            <a:r>
              <a:rPr lang="en-GB" b="1" dirty="0">
                <a:solidFill>
                  <a:schemeClr val="bg1"/>
                </a:solidFill>
              </a:rPr>
              <a:t>Tarian – South Wales ROCU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Frontline policing benefits:</a:t>
            </a:r>
            <a:endParaRPr lang="en-GB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r>
              <a:rPr lang="en-GB" b="1" dirty="0">
                <a:solidFill>
                  <a:schemeClr val="bg1"/>
                </a:solidFill>
              </a:rPr>
              <a:t>Multi-agency work.</a:t>
            </a:r>
          </a:p>
          <a:p>
            <a:pPr marL="285750" indent="-285750">
              <a:buFont typeface="Arial"/>
              <a:buChar char="•"/>
            </a:pPr>
            <a:r>
              <a:rPr lang="en-GB" b="1" dirty="0">
                <a:solidFill>
                  <a:schemeClr val="bg1"/>
                </a:solidFill>
              </a:rPr>
              <a:t>Decision making.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Frontline policing challenges:</a:t>
            </a:r>
          </a:p>
          <a:p>
            <a:pPr marL="285750" indent="-285750">
              <a:buFont typeface="Arial"/>
              <a:buChar char="•"/>
            </a:pPr>
            <a:r>
              <a:rPr lang="en-GB" b="1" dirty="0">
                <a:solidFill>
                  <a:schemeClr val="bg1"/>
                </a:solidFill>
              </a:rPr>
              <a:t>Privacy/ collateral intrusion.</a:t>
            </a:r>
          </a:p>
          <a:p>
            <a:pPr marL="285750" indent="-285750">
              <a:buFont typeface="Arial"/>
              <a:buChar char="•"/>
            </a:pPr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pPr>
              <a:buFont typeface="Arial"/>
            </a:pPr>
            <a:r>
              <a:rPr lang="en-GB" b="1" dirty="0">
                <a:solidFill>
                  <a:schemeClr val="bg1"/>
                </a:solidFill>
              </a:rPr>
              <a:t>(South Wales Police, 2023)</a:t>
            </a:r>
          </a:p>
          <a:p>
            <a:pPr>
              <a:buFont typeface="Arial"/>
            </a:pPr>
            <a:r>
              <a:rPr lang="en-GB" b="1" dirty="0">
                <a:solidFill>
                  <a:schemeClr val="bg1"/>
                </a:solidFill>
              </a:rPr>
              <a:t>(Tarian, 2026)</a:t>
            </a:r>
          </a:p>
          <a:p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7545013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7D15DE-7AE2-0BD0-D317-232589029E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Integration in digital policing and it's benefits &amp; challenges</a:t>
            </a:r>
          </a:p>
        </p:txBody>
      </p:sp>
      <p:pic>
        <p:nvPicPr>
          <p:cNvPr id="4" name="Content Placeholder 3" descr="A group of people looking at a large screen&#10;&#10;AI-generated content may be incorrect.">
            <a:extLst>
              <a:ext uri="{FF2B5EF4-FFF2-40B4-BE49-F238E27FC236}">
                <a16:creationId xmlns:a16="http://schemas.microsoft.com/office/drawing/2014/main" id="{6D602D89-5B20-0332-599B-7E3C265F223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4707330" y="2625500"/>
            <a:ext cx="6968573" cy="342735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439CAC73-8B55-0AD0-017E-337EF482ABCA}"/>
              </a:ext>
            </a:extLst>
          </p:cNvPr>
          <p:cNvSpPr txBox="1"/>
          <p:nvPr/>
        </p:nvSpPr>
        <p:spPr>
          <a:xfrm>
            <a:off x="521676" y="2625969"/>
            <a:ext cx="3751384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Real world initiative:</a:t>
            </a:r>
          </a:p>
          <a:p>
            <a:pPr marL="285750" indent="-285750">
              <a:buFont typeface="Arial"/>
              <a:buChar char="•"/>
            </a:pPr>
            <a:r>
              <a:rPr lang="en-GB" b="1" dirty="0">
                <a:solidFill>
                  <a:schemeClr val="bg1"/>
                </a:solidFill>
              </a:rPr>
              <a:t>Sarah Everard.</a:t>
            </a:r>
          </a:p>
          <a:p>
            <a:pPr marL="285750" indent="-285750">
              <a:buFont typeface="Arial"/>
              <a:buChar char="•"/>
            </a:pPr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Digital policing benefits:</a:t>
            </a:r>
          </a:p>
          <a:p>
            <a:pPr marL="285750" indent="-285750">
              <a:buFont typeface="Arial"/>
              <a:buChar char="•"/>
            </a:pPr>
            <a:r>
              <a:rPr lang="en-GB" b="1" dirty="0">
                <a:solidFill>
                  <a:schemeClr val="bg1"/>
                </a:solidFill>
              </a:rPr>
              <a:t>Digital forensics.</a:t>
            </a:r>
          </a:p>
          <a:p>
            <a:pPr marL="285750" indent="-285750">
              <a:buFont typeface="Arial"/>
              <a:buChar char="•"/>
            </a:pPr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Digital policing challenges:</a:t>
            </a:r>
          </a:p>
          <a:p>
            <a:pPr marL="285750" indent="-285750">
              <a:buFont typeface="Arial"/>
              <a:buChar char="•"/>
            </a:pPr>
            <a:r>
              <a:rPr lang="en-GB" b="1" dirty="0">
                <a:solidFill>
                  <a:schemeClr val="bg1"/>
                </a:solidFill>
              </a:rPr>
              <a:t>Officer misuse / Institutional abuse and corruption.</a:t>
            </a:r>
          </a:p>
          <a:p>
            <a:pPr marL="285750" indent="-285750">
              <a:buFont typeface="Arial"/>
              <a:buChar char="•"/>
            </a:pPr>
            <a:endParaRPr lang="en-GB" b="1" dirty="0">
              <a:solidFill>
                <a:schemeClr val="bg1"/>
              </a:solidFill>
            </a:endParaRPr>
          </a:p>
          <a:p>
            <a:pPr marL="285750" indent="-285750">
              <a:buFont typeface="Arial"/>
              <a:buChar char="•"/>
            </a:pPr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(HMICFRS, 2022)</a:t>
            </a:r>
          </a:p>
          <a:p>
            <a:endParaRPr lang="en-GB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18023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8EAF52-4CE9-B36B-5B1C-78F9D999B50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What improvements are needed?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96A2AC-3F9A-7FF6-778F-D6F397D063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2000" b="1" dirty="0">
                <a:solidFill>
                  <a:schemeClr val="bg1"/>
                </a:solidFill>
              </a:rPr>
              <a:t>Ethical review.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Specialist data analysists.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Training.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Accountability.</a:t>
            </a:r>
          </a:p>
          <a:p>
            <a:r>
              <a:rPr lang="en-GB" sz="2000" b="1" dirty="0">
                <a:solidFill>
                  <a:schemeClr val="bg1"/>
                </a:solidFill>
              </a:rPr>
              <a:t>Multi-agency oversight.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b="1" dirty="0">
              <a:solidFill>
                <a:schemeClr val="bg1"/>
              </a:solidFill>
            </a:endParaRPr>
          </a:p>
        </p:txBody>
      </p:sp>
      <p:pic>
        <p:nvPicPr>
          <p:cNvPr id="4" name="Picture 3" descr="A blue graph with a arrow pointing up&#10;&#10;AI-generated content may be incorrect.">
            <a:extLst>
              <a:ext uri="{FF2B5EF4-FFF2-40B4-BE49-F238E27FC236}">
                <a16:creationId xmlns:a16="http://schemas.microsoft.com/office/drawing/2014/main" id="{ADC648CB-5E5F-C8E3-F4EC-010E943F34F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356" y="2347546"/>
            <a:ext cx="6296025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66494018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7DF636-120B-375A-3945-CFE726718B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bg1"/>
                </a:solidFill>
              </a:rPr>
              <a:t>Conclusion</a:t>
            </a:r>
          </a:p>
        </p:txBody>
      </p:sp>
      <p:pic>
        <p:nvPicPr>
          <p:cNvPr id="4" name="Content Placeholder 3" descr="A cartoon of a person holding a puzzle piece&#10;&#10;AI-generated content may be incorrect.">
            <a:extLst>
              <a:ext uri="{FF2B5EF4-FFF2-40B4-BE49-F238E27FC236}">
                <a16:creationId xmlns:a16="http://schemas.microsoft.com/office/drawing/2014/main" id="{63A6BF0F-2D86-9322-1712-AC262B8EABF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6618478" y="2320700"/>
            <a:ext cx="4517879" cy="376732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28D7406-3613-827D-877C-DFC42AD06208}"/>
              </a:ext>
            </a:extLst>
          </p:cNvPr>
          <p:cNvSpPr txBox="1"/>
          <p:nvPr/>
        </p:nvSpPr>
        <p:spPr>
          <a:xfrm>
            <a:off x="711200" y="2472266"/>
            <a:ext cx="4809066" cy="163121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buFont typeface="Arial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Currently it does not help.</a:t>
            </a: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Need real reform of the structure.</a:t>
            </a:r>
          </a:p>
          <a:p>
            <a:pPr marL="285750" indent="-285750">
              <a:buFont typeface="Arial"/>
              <a:buChar char="•"/>
            </a:pPr>
            <a:r>
              <a:rPr lang="en-GB" sz="2000" b="1" dirty="0">
                <a:solidFill>
                  <a:schemeClr val="bg1"/>
                </a:solidFill>
              </a:rPr>
              <a:t>Future needs to move at a speedy pace because of the consistently evolving digital era.</a:t>
            </a:r>
          </a:p>
        </p:txBody>
      </p:sp>
    </p:spTree>
    <p:extLst>
      <p:ext uri="{BB962C8B-B14F-4D97-AF65-F5344CB8AC3E}">
        <p14:creationId xmlns:p14="http://schemas.microsoft.com/office/powerpoint/2010/main" val="37745474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3EFE0B-6038-1674-1E04-B5376B841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Research timeline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12F03E-C99C-9767-0341-1FEC5EB51E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2015901"/>
            <a:ext cx="11155680" cy="433003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10/12/25: Topic selection of subtle focuses - county lines, fraud, internal wrongdoing.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15/12/25: Analysis of processes &amp; Legislation - NIM, Data Protection Act 2018, GDPR.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>
                <a:solidFill>
                  <a:schemeClr val="bg1"/>
                </a:solidFill>
              </a:rPr>
              <a:t>20/12/25: Integration in operational policing and digital policing – benefits, challenges.</a:t>
            </a:r>
          </a:p>
          <a:p>
            <a:endParaRPr lang="en-GB" b="1" dirty="0">
              <a:solidFill>
                <a:schemeClr val="bg1"/>
              </a:solidFill>
            </a:endParaRPr>
          </a:p>
          <a:p>
            <a:endParaRPr lang="en-GB" b="1" dirty="0">
              <a:solidFill>
                <a:schemeClr val="bg1"/>
              </a:solidFill>
            </a:endParaRPr>
          </a:p>
          <a:p>
            <a:r>
              <a:rPr lang="en-GB" b="1" dirty="0">
                <a:solidFill>
                  <a:schemeClr val="bg1"/>
                </a:solidFill>
              </a:rPr>
              <a:t>04/01/25: Improvements.</a:t>
            </a:r>
          </a:p>
        </p:txBody>
      </p:sp>
      <p:sp>
        <p:nvSpPr>
          <p:cNvPr id="4" name="Arrow: Down 3">
            <a:extLst>
              <a:ext uri="{FF2B5EF4-FFF2-40B4-BE49-F238E27FC236}">
                <a16:creationId xmlns:a16="http://schemas.microsoft.com/office/drawing/2014/main" id="{BAFC1F3A-354D-94B2-995E-3C3D16390F75}"/>
              </a:ext>
            </a:extLst>
          </p:cNvPr>
          <p:cNvSpPr/>
          <p:nvPr/>
        </p:nvSpPr>
        <p:spPr>
          <a:xfrm>
            <a:off x="1418492" y="2602522"/>
            <a:ext cx="668215" cy="668215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Arrow: Down 4">
            <a:extLst>
              <a:ext uri="{FF2B5EF4-FFF2-40B4-BE49-F238E27FC236}">
                <a16:creationId xmlns:a16="http://schemas.microsoft.com/office/drawing/2014/main" id="{F8269B88-0C44-4135-F6F5-F11A8689B64B}"/>
              </a:ext>
            </a:extLst>
          </p:cNvPr>
          <p:cNvSpPr/>
          <p:nvPr/>
        </p:nvSpPr>
        <p:spPr>
          <a:xfrm>
            <a:off x="1418491" y="3827584"/>
            <a:ext cx="668215" cy="703384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Arrow: Down 5">
            <a:extLst>
              <a:ext uri="{FF2B5EF4-FFF2-40B4-BE49-F238E27FC236}">
                <a16:creationId xmlns:a16="http://schemas.microsoft.com/office/drawing/2014/main" id="{683DB691-2270-A9B0-6237-49246814BC70}"/>
              </a:ext>
            </a:extLst>
          </p:cNvPr>
          <p:cNvSpPr/>
          <p:nvPr/>
        </p:nvSpPr>
        <p:spPr>
          <a:xfrm>
            <a:off x="1418492" y="5099538"/>
            <a:ext cx="715107" cy="691661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0134205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8B1A2C-B8B5-135D-4958-2CD9BB1802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>
                <a:solidFill>
                  <a:schemeClr val="bg1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0B603C-4968-D5E5-5DB3-ABC0758F749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1208" y="1603697"/>
            <a:ext cx="11155680" cy="4742239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r>
              <a:rPr lang="en-GB" b="1" dirty="0">
                <a:solidFill>
                  <a:schemeClr val="bg1"/>
                </a:solidFill>
              </a:rPr>
              <a:t>Blackstone's. (2022, pp.559) </a:t>
            </a:r>
            <a:r>
              <a:rPr lang="en-GB" b="1" i="1" dirty="0">
                <a:solidFill>
                  <a:schemeClr val="bg1"/>
                </a:solidFill>
              </a:rPr>
              <a:t>Handbook for Policing Students. </a:t>
            </a:r>
            <a:r>
              <a:rPr lang="en-GB" b="1" dirty="0">
                <a:solidFill>
                  <a:schemeClr val="bg1"/>
                </a:solidFill>
              </a:rPr>
              <a:t>17th </a:t>
            </a:r>
            <a:r>
              <a:rPr lang="en-GB" b="1" err="1">
                <a:solidFill>
                  <a:schemeClr val="bg1"/>
                </a:solidFill>
              </a:rPr>
              <a:t>edn</a:t>
            </a:r>
            <a:r>
              <a:rPr lang="en-GB" b="1" dirty="0">
                <a:solidFill>
                  <a:schemeClr val="bg1"/>
                </a:solidFill>
              </a:rPr>
              <a:t>. Edited by Dr D, Wood; Dr S. Bradshaw; Dr T, Dickens; Dr J, Parker-McLead; Dr F, Simpson; G, Weaver. Oxford University Press.</a:t>
            </a:r>
          </a:p>
          <a:p>
            <a:r>
              <a:rPr lang="en-GB" b="1" dirty="0">
                <a:solidFill>
                  <a:schemeClr val="bg1"/>
                </a:solidFill>
              </a:rPr>
              <a:t>College of Policing (2025) </a:t>
            </a:r>
            <a:r>
              <a:rPr lang="en-GB" b="1" i="1" dirty="0">
                <a:solidFill>
                  <a:schemeClr val="bg1"/>
                </a:solidFill>
              </a:rPr>
              <a:t>Intelligence Management. </a:t>
            </a:r>
            <a:r>
              <a:rPr lang="en-GB" b="1" dirty="0">
                <a:solidFill>
                  <a:schemeClr val="bg1"/>
                </a:solidFill>
              </a:rPr>
              <a:t>Available at: </a:t>
            </a:r>
            <a:r>
              <a:rPr lang="en-GB" b="1" dirty="0">
                <a:solidFill>
                  <a:schemeClr val="bg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https://www.college.police.uk/app/intelligence-management</a:t>
            </a:r>
            <a:r>
              <a:rPr lang="en-GB" b="1" dirty="0">
                <a:solidFill>
                  <a:schemeClr val="bg1"/>
                </a:solidFill>
              </a:rPr>
              <a:t>. Accessed date: 12/1/26.</a:t>
            </a:r>
          </a:p>
          <a:p>
            <a:r>
              <a:rPr lang="en-GB" b="1" dirty="0">
                <a:solidFill>
                  <a:schemeClr val="bg1"/>
                </a:solidFill>
              </a:rPr>
              <a:t>Determann, L (2019). Privacy and Data Protection. Moscow Journal of International Law. No. 1. P.18-26. DOI: 10.24833/0869-0049-2019-1-18-26. Accessed date: 12/1/26.</a:t>
            </a:r>
          </a:p>
          <a:p>
            <a:r>
              <a:rPr lang="en-GB" b="1" dirty="0">
                <a:solidFill>
                  <a:schemeClr val="bg1"/>
                </a:solidFill>
              </a:rPr>
              <a:t>HMICFRS (2022). </a:t>
            </a:r>
            <a:r>
              <a:rPr lang="en-GB" b="1" i="1" dirty="0">
                <a:solidFill>
                  <a:schemeClr val="bg1"/>
                </a:solidFill>
              </a:rPr>
              <a:t>An inspection of vetting, misconduct, and misogyny in the police service. </a:t>
            </a:r>
            <a:r>
              <a:rPr lang="en-GB" b="1" dirty="0">
                <a:solidFill>
                  <a:schemeClr val="bg1"/>
                </a:solidFill>
              </a:rPr>
              <a:t>Available at: </a:t>
            </a:r>
            <a:r>
              <a:rPr lang="en-GB" b="1" dirty="0">
                <a:solidFill>
                  <a:schemeClr val="bg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https://hmicfrs.justiceinspectorates.gov.uk/publications/an-inspection-of-vetting-misconduct-and-misogyay-in-the-police-service/</a:t>
            </a:r>
            <a:r>
              <a:rPr lang="en-GB" b="1" dirty="0">
                <a:solidFill>
                  <a:schemeClr val="bg1"/>
                </a:solidFill>
              </a:rPr>
              <a:t>. Accessed date: 12/1/25.</a:t>
            </a:r>
          </a:p>
          <a:p>
            <a:r>
              <a:rPr lang="en-GB" b="1" dirty="0">
                <a:solidFill>
                  <a:schemeClr val="bg1"/>
                </a:solidFill>
              </a:rPr>
              <a:t>Maguire, M. And John, T. (2006)</a:t>
            </a:r>
            <a:r>
              <a:rPr lang="en-GB" b="1" i="1" dirty="0">
                <a:solidFill>
                  <a:schemeClr val="bg1"/>
                </a:solidFill>
              </a:rPr>
              <a:t> Intelligence led policing, managerialism and community engagement: Competing priorities and the role of the National Intelligence Model in the UK. </a:t>
            </a:r>
            <a:r>
              <a:rPr lang="en-GB" b="1" dirty="0">
                <a:solidFill>
                  <a:schemeClr val="bg1"/>
                </a:solidFill>
              </a:rPr>
              <a:t>Policing &amp; society, 16 (1), pp.67-85.</a:t>
            </a:r>
          </a:p>
          <a:p>
            <a:r>
              <a:rPr lang="en-GB" b="1" dirty="0">
                <a:solidFill>
                  <a:schemeClr val="bg1"/>
                </a:solidFill>
              </a:rPr>
              <a:t>Osborn, N (2012) </a:t>
            </a:r>
            <a:r>
              <a:rPr lang="en-GB" b="1" i="1" dirty="0">
                <a:solidFill>
                  <a:schemeClr val="bg1"/>
                </a:solidFill>
              </a:rPr>
              <a:t>To what Degree Have the Non-police Public Services Adopted the National Intelligence Model?: What Benefits Could the National Intelligence Model Deliver? </a:t>
            </a:r>
            <a:r>
              <a:rPr lang="en-GB" b="1" dirty="0">
                <a:solidFill>
                  <a:schemeClr val="bg1"/>
                </a:solidFill>
              </a:rPr>
              <a:t>Doctoral dissertation, University of Portsmouth. Available at: </a:t>
            </a:r>
            <a:r>
              <a:rPr lang="en-GB" b="1" dirty="0">
                <a:solidFill>
                  <a:schemeClr val="bg1"/>
                </a:solidFill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https://pure.port.ac.uk/ws/portafiles/portal/5949590/Thesis_proof_final_post_via_May_2012_re-viewed_by_JG_5.pdf</a:t>
            </a:r>
            <a:r>
              <a:rPr lang="en-GB" b="1" dirty="0">
                <a:solidFill>
                  <a:schemeClr val="bg1"/>
                </a:solidFill>
              </a:rPr>
              <a:t>. Accessed date: 12/1/26.</a:t>
            </a:r>
          </a:p>
          <a:p>
            <a:r>
              <a:rPr lang="en-GB" b="1" dirty="0">
                <a:solidFill>
                  <a:schemeClr val="bg1"/>
                </a:solidFill>
              </a:rPr>
              <a:t>South Wales Police (2023) 72 arrests made and over £100k worth of drugs seized during county lines week of action. Available at: </a:t>
            </a:r>
            <a:r>
              <a:rPr lang="en-GB" b="1" dirty="0">
                <a:solidFill>
                  <a:schemeClr val="bg1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https://www.south-wales.police.uk/news/south-wales/news/2023/maw-mar/72-arrests-made-and-over-100k-worth-of-drugs-seized-during-county-lines-week-of-action/</a:t>
            </a:r>
            <a:r>
              <a:rPr lang="en-GB" b="1" dirty="0">
                <a:solidFill>
                  <a:schemeClr val="bg1"/>
                </a:solidFill>
              </a:rPr>
              <a:t>. Accessed date: 12/1/26.</a:t>
            </a:r>
          </a:p>
          <a:p>
            <a:r>
              <a:rPr lang="en-GB" b="1" dirty="0">
                <a:solidFill>
                  <a:schemeClr val="bg1"/>
                </a:solidFill>
              </a:rPr>
              <a:t>Tarian (2026) Tarian Regional Cyber and Economic Crime Units. Available at: </a:t>
            </a:r>
            <a:r>
              <a:rPr lang="en-GB" b="1" dirty="0">
                <a:solidFill>
                  <a:schemeClr val="bg1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https://www.tarianrccu.org.uk</a:t>
            </a:r>
            <a:r>
              <a:rPr lang="en-GB" b="1" dirty="0">
                <a:solidFill>
                  <a:schemeClr val="bg1"/>
                </a:solidFill>
              </a:rPr>
              <a:t>. Accessed date: 12/1/26.</a:t>
            </a:r>
          </a:p>
        </p:txBody>
      </p:sp>
    </p:spTree>
    <p:extLst>
      <p:ext uri="{BB962C8B-B14F-4D97-AF65-F5344CB8AC3E}">
        <p14:creationId xmlns:p14="http://schemas.microsoft.com/office/powerpoint/2010/main" val="75885295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GestaltVTI</vt:lpstr>
      <vt:lpstr>How does the integration of information and intelligence enhance the effectiveness of both operational and digital policing?</vt:lpstr>
      <vt:lpstr>Applied foundations</vt:lpstr>
      <vt:lpstr>The National Intelligence Model (Information -&gt; Intelligence) </vt:lpstr>
      <vt:lpstr>Legislation that governs handling and sharing</vt:lpstr>
      <vt:lpstr>Integration in operational policing and it's benefits &amp; challenges</vt:lpstr>
      <vt:lpstr>Integration in digital policing and it's benefits &amp; challenges</vt:lpstr>
      <vt:lpstr>What improvements are needed?</vt:lpstr>
      <vt:lpstr>Conclusion</vt:lpstr>
      <vt:lpstr>Research timeline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431</cp:revision>
  <dcterms:created xsi:type="dcterms:W3CDTF">2026-01-05T16:10:58Z</dcterms:created>
  <dcterms:modified xsi:type="dcterms:W3CDTF">2026-01-14T12:38:07Z</dcterms:modified>
</cp:coreProperties>
</file>