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16" autoAdjust="0"/>
    <p:restoredTop sz="94660"/>
  </p:normalViewPr>
  <p:slideViewPr>
    <p:cSldViewPr snapToGrid="0">
      <p:cViewPr varScale="1">
        <p:scale>
          <a:sx n="150" d="100"/>
          <a:sy n="150" d="100"/>
        </p:scale>
        <p:origin x="702" y="1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2B90998-45BC-4C05-A2B3-FBC033DBFCE4}" type="datetimeFigureOut">
              <a:rPr lang="en-GB" smtClean="0"/>
              <a:t>29/10/2025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B687C21-2735-4A98-8871-D54CC0711F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80665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Many UK TCG shops rely on spreadsheets or online tools.</a:t>
            </a:r>
            <a:br>
              <a:rPr lang="en-GB" dirty="0"/>
            </a:br>
            <a:r>
              <a:rPr lang="en-GB" dirty="0"/>
              <a:t>These are either slow, inconsistent, or dependent on internet access.</a:t>
            </a:r>
            <a:br>
              <a:rPr lang="en-GB" dirty="0"/>
            </a:br>
            <a:r>
              <a:rPr lang="en-GB" dirty="0" err="1"/>
              <a:t>Pokestock</a:t>
            </a:r>
            <a:r>
              <a:rPr lang="en-GB" dirty="0"/>
              <a:t> aims to solve this by providing a local, offline-first solution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B687C21-2735-4A98-8871-D54CC0711F6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500389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These objectives guide the entire project and ensure it delivers both functional and performance based outcomes.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B687C21-2735-4A98-8871-D54CC0711F6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393933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 used an iterative Agile approach to allow small, manageable sprints with continuous feedback and testing.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B687C21-2735-4A98-8871-D54CC0711F6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632651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architecture separates data, logic, and interface layers, improving maintainability and scalability.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B687C21-2735-4A98-8871-D54CC0711F6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487733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So far, all core functions are operational.</a:t>
            </a:r>
            <a:br>
              <a:rPr lang="en-GB" dirty="0"/>
            </a:br>
            <a:r>
              <a:rPr lang="en-GB" dirty="0"/>
              <a:t>The GUI and database work together seamlessly to manage thousands of cards offline.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B687C21-2735-4A98-8871-D54CC0711F6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667464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These issues helped me improve performance and taught me how to balance efficiency and user experience.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B687C21-2735-4A98-8871-D54CC0711F6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271105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Performance targets were achieved.</a:t>
            </a:r>
            <a:br>
              <a:rPr lang="en-GB" dirty="0"/>
            </a:br>
            <a:r>
              <a:rPr lang="en-GB" dirty="0"/>
              <a:t>Queries stay under 200 milliseconds, confirming the efficiency of SQLite and indexed design.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B687C21-2735-4A98-8871-D54CC0711F6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01914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Pokestock</a:t>
            </a:r>
            <a:r>
              <a:rPr lang="en-GB" dirty="0"/>
              <a:t> demonstrates how open-source tools can deliver professional performance offline.</a:t>
            </a:r>
            <a:br>
              <a:rPr lang="en-GB" dirty="0"/>
            </a:br>
            <a:r>
              <a:rPr lang="en-GB" dirty="0"/>
              <a:t>I’ve gained strong technical and professional skills through this project.</a:t>
            </a:r>
            <a:br>
              <a:rPr lang="en-GB" dirty="0"/>
            </a:br>
            <a:r>
              <a:rPr lang="en-GB" dirty="0"/>
              <a:t>Thank you for listening  I’m happy to answer any questions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B687C21-2735-4A98-8871-D54CC0711F6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8914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EC8D2B-DB83-704B-58F6-19C78E06452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9D554A3-E9D5-6590-9344-F192C7B5D23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399E88-0F4E-D4D5-9B2A-16A1152447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34E67B-758E-4DA1-8317-CB4AB2B8030E}" type="datetimeFigureOut">
              <a:rPr lang="en-GB" smtClean="0"/>
              <a:t>29/10/2025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062455-D526-5776-3D22-3566B6064C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E67D6A-ED1A-9AFF-69AB-38962FEFD1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14EB19-5767-4F59-BE4F-9C0799DE89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78369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A3E5BA-E182-D173-3864-C9850FA948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45982A-3871-0556-3DAE-033D791FD5D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5D3DDF-8510-30E3-9585-3E8AD4FD6E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34E67B-758E-4DA1-8317-CB4AB2B8030E}" type="datetimeFigureOut">
              <a:rPr lang="en-GB" smtClean="0"/>
              <a:t>29/10/2025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C6D23A-5AD1-3C4A-48C4-B7A8C11202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153551-3DFA-E7C2-B44B-E4C93D7FFC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14EB19-5767-4F59-BE4F-9C0799DE89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00366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3C8234-A383-5DB8-B660-370B307AAC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AFC3F3-56B3-9A1A-A478-DB730CF36AD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5DC898-39A4-7C29-036E-F8F33971E8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34E67B-758E-4DA1-8317-CB4AB2B8030E}" type="datetimeFigureOut">
              <a:rPr lang="en-GB" smtClean="0"/>
              <a:t>29/10/2025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A83B0B-768A-395F-0398-BD0C297BB7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EB763A-1553-B88C-ECC2-DC32B00DD8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14EB19-5767-4F59-BE4F-9C0799DE89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39190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CE367E-A045-C90B-E693-D7FDA5C3E8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23B23D-E739-C00C-B2A3-A4223351E23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78F68E3-4E45-780B-484E-E0199BBA86D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F97F034-0FEE-A9BA-8002-7B5533905E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34E67B-758E-4DA1-8317-CB4AB2B8030E}" type="datetimeFigureOut">
              <a:rPr lang="en-GB" smtClean="0"/>
              <a:t>29/10/2025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55091C-4201-0FB1-036A-4A5511DF3E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B234ACA-69BB-371D-C501-55E242FDAE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14EB19-5767-4F59-BE4F-9C0799DE89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89833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AF0D22-1B13-0A6E-066F-E3A3DB5EE5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07164F9-17E0-1AF0-64B3-A34F9DB11AE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EF9BBDD-DEDD-570C-5CD0-0C639D97442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DEA2C3D-865D-AC30-7815-6A841F35D4D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FAF5091-DBCD-588E-CF5A-13C893A48A1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CE4D8A1-08CB-7A70-0BA3-D5A638793E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34E67B-758E-4DA1-8317-CB4AB2B8030E}" type="datetimeFigureOut">
              <a:rPr lang="en-GB" smtClean="0"/>
              <a:t>29/10/2025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F2BF942-299A-9A19-B24B-3F0B658CB2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80BA4AE-6B9D-3F5D-806E-93EB58B108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14EB19-5767-4F59-BE4F-9C0799DE89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82352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754B5B-B80D-CEAE-D276-9FEF335222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62048CD-0BD3-3D96-CE0F-23153D31A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34E67B-758E-4DA1-8317-CB4AB2B8030E}" type="datetimeFigureOut">
              <a:rPr lang="en-GB" smtClean="0"/>
              <a:t>29/10/2025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A18EE97-7404-21FA-6861-8A70922B8F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9A5D5D5-CE60-BA56-DF00-28392FC870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14EB19-5767-4F59-BE4F-9C0799DE89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04445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B9D3A69-7DE6-865A-44AB-DF73AF1103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34E67B-758E-4DA1-8317-CB4AB2B8030E}" type="datetimeFigureOut">
              <a:rPr lang="en-GB" smtClean="0"/>
              <a:t>29/10/2025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B1252BB-5107-B049-8ADA-DE99D6FEAC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61C7336-3ACB-F27A-A22B-54F0BB09EA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14EB19-5767-4F59-BE4F-9C0799DE89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29735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443CEE-4B72-53B8-DFCD-DD294470D2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7A5948-C927-6F1E-5155-0457D1A655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BB3B2C6-E8D4-D8EA-5A9B-266A6183F11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F461629-D2BD-0DB5-25E0-2233CBA170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34E67B-758E-4DA1-8317-CB4AB2B8030E}" type="datetimeFigureOut">
              <a:rPr lang="en-GB" smtClean="0"/>
              <a:t>29/10/2025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115BA51-329E-0EFD-00E4-E8B33D99D8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666650E-EAA1-4508-03DE-3D682EDA78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14EB19-5767-4F59-BE4F-9C0799DE89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87661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5B1DFE-22B8-8624-2F14-7EAD0A2677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A815619-2166-5266-A9EA-F9E22457E17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5E1CA4-A3D1-3E51-FE48-F135A99742C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30B565-888B-F239-08CE-7F047F913B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34E67B-758E-4DA1-8317-CB4AB2B8030E}" type="datetimeFigureOut">
              <a:rPr lang="en-GB" smtClean="0"/>
              <a:t>29/10/2025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879331F-D6BB-A4E1-1B30-7FA0BDAE3E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EAF3285-6A42-3F8F-7577-FE83A9578A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14EB19-5767-4F59-BE4F-9C0799DE89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02168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DEF125-F26F-FEB1-64C8-C48F30C42F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5337DE3-14EE-805B-AA23-3E650B0580D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C381D6-CFC2-510E-F990-3E628FC851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34E67B-758E-4DA1-8317-CB4AB2B8030E}" type="datetimeFigureOut">
              <a:rPr lang="en-GB" smtClean="0"/>
              <a:t>29/10/2025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FF5C7C-7922-C283-E820-2F4F023DCD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085636-66C0-80D4-296B-360744A408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14EB19-5767-4F59-BE4F-9C0799DE89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8068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15067D6-56FA-E418-630A-4C1E70B5C38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321FAE2-9D43-B138-2FC6-C8C58B94072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72668A-A6EB-3C1A-4926-8EB8C7827A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34E67B-758E-4DA1-8317-CB4AB2B8030E}" type="datetimeFigureOut">
              <a:rPr lang="en-GB" smtClean="0"/>
              <a:t>29/10/2025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078658-238A-8F87-EDD0-ADAA6A5FDB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379180-8EFE-0FE6-7EAD-B2C35958B8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14EB19-5767-4F59-BE4F-9C0799DE89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86570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EBE970C-4640-CB76-B4C6-9E4B54216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F18796A-375E-5EFD-F9D5-56FABA321E4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D5AFF6-A735-A53F-6ADB-1BB2CA5BF94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E34E67B-758E-4DA1-8317-CB4AB2B8030E}" type="datetimeFigureOut">
              <a:rPr lang="en-GB" smtClean="0"/>
              <a:t>29/10/2025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BE431E-E0D8-3C46-1149-368761C11E8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878FF3-808A-C73C-A2C1-C4648BF2D83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314EB19-5767-4F59-BE4F-9C0799DE89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9108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337BF2-72B2-E35B-D77E-9F6D90CB6A4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Pokestock</a:t>
            </a:r>
            <a:br>
              <a:rPr lang="en-GB" dirty="0"/>
            </a:br>
            <a:r>
              <a:rPr lang="en-GB" dirty="0"/>
              <a:t>Offline Inventory Management Software for </a:t>
            </a:r>
            <a:r>
              <a:rPr lang="en-GB" dirty="0" err="1"/>
              <a:t>Pokemon</a:t>
            </a:r>
            <a:r>
              <a:rPr lang="en-GB" dirty="0"/>
              <a:t> trading cards shops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01126B9-9B2C-5CEB-F684-922DB7B20E3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Adriano Bomba - 2232890</a:t>
            </a:r>
          </a:p>
          <a:p>
            <a:r>
              <a:rPr lang="en-GB" dirty="0"/>
              <a:t>BSc Applied Computing  </a:t>
            </a:r>
          </a:p>
          <a:p>
            <a:r>
              <a:rPr lang="en-GB" dirty="0"/>
              <a:t>University of Wales Trinity Saint David  </a:t>
            </a:r>
          </a:p>
          <a:p>
            <a:r>
              <a:rPr lang="en-GB" dirty="0"/>
              <a:t>Interim Viva Presentation – October 2025</a:t>
            </a:r>
          </a:p>
        </p:txBody>
      </p:sp>
      <p:pic>
        <p:nvPicPr>
          <p:cNvPr id="1026" name="Picture 2" descr="University Of Wales Trinity Saint David">
            <a:extLst>
              <a:ext uri="{FF2B5EF4-FFF2-40B4-BE49-F238E27FC236}">
                <a16:creationId xmlns:a16="http://schemas.microsoft.com/office/drawing/2014/main" id="{AAC77CAC-3437-FBDE-DD44-AA277576B1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634" y="5500398"/>
            <a:ext cx="3429000" cy="1133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525057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63" name="Rectangle 2062">
            <a:extLst>
              <a:ext uri="{FF2B5EF4-FFF2-40B4-BE49-F238E27FC236}">
                <a16:creationId xmlns:a16="http://schemas.microsoft.com/office/drawing/2014/main" id="{B95B9BA8-1D69-4796-85F5-B6D0BD52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EB9266-BC62-3F69-1E2A-BDDD272976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1641752"/>
            <a:ext cx="4394200" cy="1323439"/>
          </a:xfrm>
        </p:spPr>
        <p:txBody>
          <a:bodyPr anchor="t">
            <a:normAutofit/>
          </a:bodyPr>
          <a:lstStyle/>
          <a:p>
            <a:r>
              <a:rPr lang="en-GB" sz="4000">
                <a:solidFill>
                  <a:schemeClr val="bg1"/>
                </a:solidFill>
              </a:rPr>
              <a:t>Background &amp; Problem Statement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FEC9D003-5BE1-5700-7F16-34ED6F72F0E3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38201" y="3146400"/>
            <a:ext cx="4394200" cy="24543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900" b="0" i="0" u="none" strike="noStrike" cap="none" normalizeH="0" baseline="0">
                <a:ln>
                  <a:noFill/>
                </a:ln>
                <a:solidFill>
                  <a:schemeClr val="bg1">
                    <a:alpha val="80000"/>
                  </a:schemeClr>
                </a:solidFill>
                <a:effectLst/>
                <a:latin typeface="Arial" panose="020B0604020202020204" pitchFamily="34" charset="0"/>
              </a:rPr>
              <a:t>Small TCG shops manage thousands of cards manually or via spreadsheets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900" b="0" i="0" u="none" strike="noStrike" cap="none" normalizeH="0" baseline="0">
                <a:ln>
                  <a:noFill/>
                </a:ln>
                <a:solidFill>
                  <a:schemeClr val="bg1">
                    <a:alpha val="80000"/>
                  </a:schemeClr>
                </a:solidFill>
                <a:effectLst/>
                <a:latin typeface="Arial" panose="020B0604020202020204" pitchFamily="34" charset="0"/>
              </a:rPr>
              <a:t>Spreadsheets cause duplication, slow searches, and human errors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900" b="0" i="0" u="none" strike="noStrike" cap="none" normalizeH="0" baseline="0">
                <a:ln>
                  <a:noFill/>
                </a:ln>
                <a:solidFill>
                  <a:schemeClr val="bg1">
                    <a:alpha val="80000"/>
                  </a:schemeClr>
                </a:solidFill>
                <a:effectLst/>
                <a:latin typeface="Arial" panose="020B0604020202020204" pitchFamily="34" charset="0"/>
              </a:rPr>
              <a:t>Cloud systems require constant internet and subscriptions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900" b="0" i="1" u="none" strike="noStrike" cap="none" normalizeH="0" baseline="0">
                <a:ln>
                  <a:noFill/>
                </a:ln>
                <a:solidFill>
                  <a:schemeClr val="bg1">
                    <a:alpha val="80000"/>
                  </a:schemeClr>
                </a:solidFill>
                <a:effectLst/>
                <a:latin typeface="Arial" panose="020B0604020202020204" pitchFamily="34" charset="0"/>
              </a:rPr>
              <a:t>Need:</a:t>
            </a:r>
            <a:r>
              <a:rPr kumimoji="0" lang="en-US" altLang="en-US" sz="1900" b="0" i="0" u="none" strike="noStrike" cap="none" normalizeH="0" baseline="0">
                <a:ln>
                  <a:noFill/>
                </a:ln>
                <a:solidFill>
                  <a:schemeClr val="bg1">
                    <a:alpha val="80000"/>
                  </a:schemeClr>
                </a:solidFill>
                <a:effectLst/>
                <a:latin typeface="Arial" panose="020B0604020202020204" pitchFamily="34" charset="0"/>
              </a:rPr>
              <a:t> a lightweight, offline, fast inventory solution</a:t>
            </a:r>
          </a:p>
        </p:txBody>
      </p:sp>
      <p:pic>
        <p:nvPicPr>
          <p:cNvPr id="6" name="Picture 5" descr="A screenshot of a computer&#10;&#10;AI-generated content may be incorrect.">
            <a:extLst>
              <a:ext uri="{FF2B5EF4-FFF2-40B4-BE49-F238E27FC236}">
                <a16:creationId xmlns:a16="http://schemas.microsoft.com/office/drawing/2014/main" id="{238D9FDF-DBB7-0E6D-9A02-7FA357B0B6D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3650" r="1" b="1"/>
          <a:stretch>
            <a:fillRect/>
          </a:stretch>
        </p:blipFill>
        <p:spPr>
          <a:xfrm>
            <a:off x="5814060" y="2"/>
            <a:ext cx="6377940" cy="3333749"/>
          </a:xfrm>
          <a:custGeom>
            <a:avLst/>
            <a:gdLst/>
            <a:ahLst/>
            <a:cxnLst/>
            <a:rect l="l" t="t" r="r" b="b"/>
            <a:pathLst>
              <a:path w="6377940" h="3333749">
                <a:moveTo>
                  <a:pt x="0" y="0"/>
                </a:moveTo>
                <a:lnTo>
                  <a:pt x="6377940" y="0"/>
                </a:lnTo>
                <a:lnTo>
                  <a:pt x="6377940" y="3333749"/>
                </a:lnTo>
                <a:lnTo>
                  <a:pt x="174585" y="3333749"/>
                </a:lnTo>
                <a:lnTo>
                  <a:pt x="0" y="2202180"/>
                </a:lnTo>
                <a:close/>
              </a:path>
            </a:pathLst>
          </a:custGeom>
        </p:spPr>
      </p:pic>
      <p:pic>
        <p:nvPicPr>
          <p:cNvPr id="2053" name="Picture 5" descr="6000 Poku00e9mon Tcg Bulk Cards Common Uncommon Rares Single Cards">
            <a:extLst>
              <a:ext uri="{FF2B5EF4-FFF2-40B4-BE49-F238E27FC236}">
                <a16:creationId xmlns:a16="http://schemas.microsoft.com/office/drawing/2014/main" id="{E72E940C-A7D5-8C67-B645-A78B129AEE2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650" r="1" b="18889"/>
          <a:stretch>
            <a:fillRect/>
          </a:stretch>
        </p:blipFill>
        <p:spPr bwMode="auto">
          <a:xfrm>
            <a:off x="5814060" y="3524252"/>
            <a:ext cx="6377940" cy="3333748"/>
          </a:xfrm>
          <a:custGeom>
            <a:avLst/>
            <a:gdLst/>
            <a:ahLst/>
            <a:cxnLst/>
            <a:rect l="l" t="t" r="r" b="b"/>
            <a:pathLst>
              <a:path w="6377940" h="3333748">
                <a:moveTo>
                  <a:pt x="203977" y="0"/>
                </a:moveTo>
                <a:lnTo>
                  <a:pt x="6377940" y="0"/>
                </a:lnTo>
                <a:lnTo>
                  <a:pt x="6377940" y="3333748"/>
                </a:lnTo>
                <a:lnTo>
                  <a:pt x="0" y="3333748"/>
                </a:lnTo>
                <a:lnTo>
                  <a:pt x="525780" y="1931668"/>
                </a:lnTo>
                <a:lnTo>
                  <a:pt x="205740" y="11428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060" name="Group 2059">
            <a:extLst>
              <a:ext uri="{FF2B5EF4-FFF2-40B4-BE49-F238E27FC236}">
                <a16:creationId xmlns:a16="http://schemas.microsoft.com/office/drawing/2014/main" id="{364A290D-B7BC-40B4-AB97-0C801BCCE2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632358" y="544"/>
            <a:ext cx="874716" cy="6857455"/>
            <a:chOff x="5632358" y="544"/>
            <a:chExt cx="874716" cy="6857455"/>
          </a:xfrm>
        </p:grpSpPr>
        <p:sp>
          <p:nvSpPr>
            <p:cNvPr id="2061" name="Freeform: Shape 2060">
              <a:extLst>
                <a:ext uri="{FF2B5EF4-FFF2-40B4-BE49-F238E27FC236}">
                  <a16:creationId xmlns:a16="http://schemas.microsoft.com/office/drawing/2014/main" id="{3C60D1EB-842B-4027-9728-E573149266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2640988" y="2991914"/>
              <a:ext cx="6857455" cy="874716"/>
            </a:xfrm>
            <a:custGeom>
              <a:avLst/>
              <a:gdLst>
                <a:gd name="connsiteX0" fmla="*/ 6857455 w 6857455"/>
                <a:gd name="connsiteY0" fmla="*/ 804643 h 874716"/>
                <a:gd name="connsiteX1" fmla="*/ 6857455 w 6857455"/>
                <a:gd name="connsiteY1" fmla="*/ 562246 h 874716"/>
                <a:gd name="connsiteX2" fmla="*/ 6829178 w 6857455"/>
                <a:gd name="connsiteY2" fmla="*/ 551284 h 874716"/>
                <a:gd name="connsiteX3" fmla="*/ 6766024 w 6857455"/>
                <a:gd name="connsiteY3" fmla="*/ 500372 h 874716"/>
                <a:gd name="connsiteX4" fmla="*/ 6734971 w 6857455"/>
                <a:gd name="connsiteY4" fmla="*/ 500944 h 874716"/>
                <a:gd name="connsiteX5" fmla="*/ 6683915 w 6857455"/>
                <a:gd name="connsiteY5" fmla="*/ 507040 h 874716"/>
                <a:gd name="connsiteX6" fmla="*/ 6628860 w 6857455"/>
                <a:gd name="connsiteY6" fmla="*/ 495418 h 874716"/>
                <a:gd name="connsiteX7" fmla="*/ 6588662 w 6857455"/>
                <a:gd name="connsiteY7" fmla="*/ 487227 h 874716"/>
                <a:gd name="connsiteX8" fmla="*/ 6476074 w 6857455"/>
                <a:gd name="connsiteY8" fmla="*/ 511230 h 874716"/>
                <a:gd name="connsiteX9" fmla="*/ 6382345 w 6857455"/>
                <a:gd name="connsiteY9" fmla="*/ 534853 h 874716"/>
                <a:gd name="connsiteX10" fmla="*/ 6369391 w 6857455"/>
                <a:gd name="connsiteY10" fmla="*/ 531615 h 874716"/>
                <a:gd name="connsiteX11" fmla="*/ 6244799 w 6857455"/>
                <a:gd name="connsiteY11" fmla="*/ 512182 h 874716"/>
                <a:gd name="connsiteX12" fmla="*/ 6190315 w 6857455"/>
                <a:gd name="connsiteY12" fmla="*/ 485703 h 874716"/>
                <a:gd name="connsiteX13" fmla="*/ 6115446 w 6857455"/>
                <a:gd name="connsiteY13" fmla="*/ 462270 h 874716"/>
                <a:gd name="connsiteX14" fmla="*/ 6032194 w 6857455"/>
                <a:gd name="connsiteY14" fmla="*/ 434266 h 874716"/>
                <a:gd name="connsiteX15" fmla="*/ 5971042 w 6857455"/>
                <a:gd name="connsiteY15" fmla="*/ 420738 h 874716"/>
                <a:gd name="connsiteX16" fmla="*/ 5880933 w 6857455"/>
                <a:gd name="connsiteY16" fmla="*/ 430646 h 874716"/>
                <a:gd name="connsiteX17" fmla="*/ 5862452 w 6857455"/>
                <a:gd name="connsiteY17" fmla="*/ 438648 h 874716"/>
                <a:gd name="connsiteX18" fmla="*/ 5685283 w 6857455"/>
                <a:gd name="connsiteY18" fmla="*/ 498658 h 874716"/>
                <a:gd name="connsiteX19" fmla="*/ 5567169 w 6857455"/>
                <a:gd name="connsiteY19" fmla="*/ 499420 h 874716"/>
                <a:gd name="connsiteX20" fmla="*/ 5527923 w 6857455"/>
                <a:gd name="connsiteY20" fmla="*/ 490466 h 874716"/>
                <a:gd name="connsiteX21" fmla="*/ 5456292 w 6857455"/>
                <a:gd name="connsiteY21" fmla="*/ 450650 h 874716"/>
                <a:gd name="connsiteX22" fmla="*/ 5424670 w 6857455"/>
                <a:gd name="connsiteY22" fmla="*/ 444934 h 874716"/>
                <a:gd name="connsiteX23" fmla="*/ 5368662 w 6857455"/>
                <a:gd name="connsiteY23" fmla="*/ 441124 h 874716"/>
                <a:gd name="connsiteX24" fmla="*/ 5247118 w 6857455"/>
                <a:gd name="connsiteY24" fmla="*/ 444934 h 874716"/>
                <a:gd name="connsiteX25" fmla="*/ 5088617 w 6857455"/>
                <a:gd name="connsiteY25" fmla="*/ 428742 h 874716"/>
                <a:gd name="connsiteX26" fmla="*/ 5025750 w 6857455"/>
                <a:gd name="connsiteY26" fmla="*/ 433694 h 874716"/>
                <a:gd name="connsiteX27" fmla="*/ 4957930 w 6857455"/>
                <a:gd name="connsiteY27" fmla="*/ 442268 h 874716"/>
                <a:gd name="connsiteX28" fmla="*/ 4938116 w 6857455"/>
                <a:gd name="connsiteY28" fmla="*/ 441886 h 874716"/>
                <a:gd name="connsiteX29" fmla="*/ 4833910 w 6857455"/>
                <a:gd name="connsiteY29" fmla="*/ 421693 h 874716"/>
                <a:gd name="connsiteX30" fmla="*/ 4810095 w 6857455"/>
                <a:gd name="connsiteY30" fmla="*/ 408167 h 874716"/>
                <a:gd name="connsiteX31" fmla="*/ 4747991 w 6857455"/>
                <a:gd name="connsiteY31" fmla="*/ 413691 h 874716"/>
                <a:gd name="connsiteX32" fmla="*/ 4692745 w 6857455"/>
                <a:gd name="connsiteY32" fmla="*/ 435790 h 874716"/>
                <a:gd name="connsiteX33" fmla="*/ 4375933 w 6857455"/>
                <a:gd name="connsiteY33" fmla="*/ 483417 h 874716"/>
                <a:gd name="connsiteX34" fmla="*/ 4185426 w 6857455"/>
                <a:gd name="connsiteY34" fmla="*/ 484179 h 874716"/>
                <a:gd name="connsiteX35" fmla="*/ 4052072 w 6857455"/>
                <a:gd name="connsiteY35" fmla="*/ 505134 h 874716"/>
                <a:gd name="connsiteX36" fmla="*/ 4029973 w 6857455"/>
                <a:gd name="connsiteY36" fmla="*/ 527233 h 874716"/>
                <a:gd name="connsiteX37" fmla="*/ 3948626 w 6857455"/>
                <a:gd name="connsiteY37" fmla="*/ 550666 h 874716"/>
                <a:gd name="connsiteX38" fmla="*/ 3871280 w 6857455"/>
                <a:gd name="connsiteY38" fmla="*/ 502275 h 874716"/>
                <a:gd name="connsiteX39" fmla="*/ 3774312 w 6857455"/>
                <a:gd name="connsiteY39" fmla="*/ 429122 h 874716"/>
                <a:gd name="connsiteX40" fmla="*/ 3721543 w 6857455"/>
                <a:gd name="connsiteY40" fmla="*/ 428552 h 874716"/>
                <a:gd name="connsiteX41" fmla="*/ 3612763 w 6857455"/>
                <a:gd name="connsiteY41" fmla="*/ 414263 h 874716"/>
                <a:gd name="connsiteX42" fmla="*/ 3537323 w 6857455"/>
                <a:gd name="connsiteY42" fmla="*/ 389878 h 874716"/>
                <a:gd name="connsiteX43" fmla="*/ 3431593 w 6857455"/>
                <a:gd name="connsiteY43" fmla="*/ 360921 h 874716"/>
                <a:gd name="connsiteX44" fmla="*/ 3392158 w 6857455"/>
                <a:gd name="connsiteY44" fmla="*/ 345681 h 874716"/>
                <a:gd name="connsiteX45" fmla="*/ 3297856 w 6857455"/>
                <a:gd name="connsiteY45" fmla="*/ 323010 h 874716"/>
                <a:gd name="connsiteX46" fmla="*/ 3219748 w 6857455"/>
                <a:gd name="connsiteY46" fmla="*/ 308151 h 874716"/>
                <a:gd name="connsiteX47" fmla="*/ 3156692 w 6857455"/>
                <a:gd name="connsiteY47" fmla="*/ 261668 h 874716"/>
                <a:gd name="connsiteX48" fmla="*/ 3136497 w 6857455"/>
                <a:gd name="connsiteY48" fmla="*/ 237663 h 874716"/>
                <a:gd name="connsiteX49" fmla="*/ 3119733 w 6857455"/>
                <a:gd name="connsiteY49" fmla="*/ 222233 h 874716"/>
                <a:gd name="connsiteX50" fmla="*/ 3045436 w 6857455"/>
                <a:gd name="connsiteY50" fmla="*/ 131742 h 874716"/>
                <a:gd name="connsiteX51" fmla="*/ 3037054 w 6857455"/>
                <a:gd name="connsiteY51" fmla="*/ 124121 h 874716"/>
                <a:gd name="connsiteX52" fmla="*/ 2936466 w 6857455"/>
                <a:gd name="connsiteY52" fmla="*/ 82400 h 874716"/>
                <a:gd name="connsiteX53" fmla="*/ 2901031 w 6857455"/>
                <a:gd name="connsiteY53" fmla="*/ 59731 h 874716"/>
                <a:gd name="connsiteX54" fmla="*/ 2828259 w 6857455"/>
                <a:gd name="connsiteY54" fmla="*/ 3149 h 874716"/>
                <a:gd name="connsiteX55" fmla="*/ 2799492 w 6857455"/>
                <a:gd name="connsiteY55" fmla="*/ 1245 h 874716"/>
                <a:gd name="connsiteX56" fmla="*/ 2693570 w 6857455"/>
                <a:gd name="connsiteY56" fmla="*/ 35154 h 874716"/>
                <a:gd name="connsiteX57" fmla="*/ 2639847 w 6857455"/>
                <a:gd name="connsiteY57" fmla="*/ 73448 h 874716"/>
                <a:gd name="connsiteX58" fmla="*/ 2621178 w 6857455"/>
                <a:gd name="connsiteY58" fmla="*/ 88688 h 874716"/>
                <a:gd name="connsiteX59" fmla="*/ 2489348 w 6857455"/>
                <a:gd name="connsiteY59" fmla="*/ 72304 h 874716"/>
                <a:gd name="connsiteX60" fmla="*/ 2452580 w 6857455"/>
                <a:gd name="connsiteY60" fmla="*/ 68683 h 874716"/>
                <a:gd name="connsiteX61" fmla="*/ 2326464 w 6857455"/>
                <a:gd name="connsiteY61" fmla="*/ 50395 h 874716"/>
                <a:gd name="connsiteX62" fmla="*/ 2300365 w 6857455"/>
                <a:gd name="connsiteY62" fmla="*/ 54777 h 874716"/>
                <a:gd name="connsiteX63" fmla="*/ 2130434 w 6857455"/>
                <a:gd name="connsiteY63" fmla="*/ 58397 h 874716"/>
                <a:gd name="connsiteX64" fmla="*/ 2118621 w 6857455"/>
                <a:gd name="connsiteY64" fmla="*/ 47919 h 874716"/>
                <a:gd name="connsiteX65" fmla="*/ 2057659 w 6857455"/>
                <a:gd name="connsiteY65" fmla="*/ 16866 h 874716"/>
                <a:gd name="connsiteX66" fmla="*/ 1976314 w 6857455"/>
                <a:gd name="connsiteY66" fmla="*/ 8865 h 874716"/>
                <a:gd name="connsiteX67" fmla="*/ 1961454 w 6857455"/>
                <a:gd name="connsiteY67" fmla="*/ 11724 h 874716"/>
                <a:gd name="connsiteX68" fmla="*/ 1906588 w 6857455"/>
                <a:gd name="connsiteY68" fmla="*/ 30964 h 874716"/>
                <a:gd name="connsiteX69" fmla="*/ 1783330 w 6857455"/>
                <a:gd name="connsiteY69" fmla="*/ 48871 h 874716"/>
                <a:gd name="connsiteX70" fmla="*/ 1759327 w 6857455"/>
                <a:gd name="connsiteY70" fmla="*/ 55349 h 874716"/>
                <a:gd name="connsiteX71" fmla="*/ 1716082 w 6857455"/>
                <a:gd name="connsiteY71" fmla="*/ 65445 h 874716"/>
                <a:gd name="connsiteX72" fmla="*/ 1598920 w 6857455"/>
                <a:gd name="connsiteY72" fmla="*/ 72114 h 874716"/>
                <a:gd name="connsiteX73" fmla="*/ 1542150 w 6857455"/>
                <a:gd name="connsiteY73" fmla="*/ 62207 h 874716"/>
                <a:gd name="connsiteX74" fmla="*/ 1516813 w 6857455"/>
                <a:gd name="connsiteY74" fmla="*/ 62779 h 874716"/>
                <a:gd name="connsiteX75" fmla="*/ 1432228 w 6857455"/>
                <a:gd name="connsiteY75" fmla="*/ 88116 h 874716"/>
                <a:gd name="connsiteX76" fmla="*/ 1224765 w 6857455"/>
                <a:gd name="connsiteY76" fmla="*/ 71924 h 874716"/>
                <a:gd name="connsiteX77" fmla="*/ 1159231 w 6857455"/>
                <a:gd name="connsiteY77" fmla="*/ 58207 h 874716"/>
                <a:gd name="connsiteX78" fmla="*/ 1124370 w 6857455"/>
                <a:gd name="connsiteY78" fmla="*/ 56301 h 874716"/>
                <a:gd name="connsiteX79" fmla="*/ 1075600 w 6857455"/>
                <a:gd name="connsiteY79" fmla="*/ 75542 h 874716"/>
                <a:gd name="connsiteX80" fmla="*/ 986633 w 6857455"/>
                <a:gd name="connsiteY80" fmla="*/ 79162 h 874716"/>
                <a:gd name="connsiteX81" fmla="*/ 861089 w 6857455"/>
                <a:gd name="connsiteY81" fmla="*/ 76304 h 874716"/>
                <a:gd name="connsiteX82" fmla="*/ 759168 w 6857455"/>
                <a:gd name="connsiteY82" fmla="*/ 104689 h 874716"/>
                <a:gd name="connsiteX83" fmla="*/ 723735 w 6857455"/>
                <a:gd name="connsiteY83" fmla="*/ 140696 h 874716"/>
                <a:gd name="connsiteX84" fmla="*/ 647532 w 6857455"/>
                <a:gd name="connsiteY84" fmla="*/ 147934 h 874716"/>
                <a:gd name="connsiteX85" fmla="*/ 552659 w 6857455"/>
                <a:gd name="connsiteY85" fmla="*/ 95926 h 874716"/>
                <a:gd name="connsiteX86" fmla="*/ 541800 w 6857455"/>
                <a:gd name="connsiteY86" fmla="*/ 97640 h 874716"/>
                <a:gd name="connsiteX87" fmla="*/ 375107 w 6857455"/>
                <a:gd name="connsiteY87" fmla="*/ 123169 h 874716"/>
                <a:gd name="connsiteX88" fmla="*/ 273567 w 6857455"/>
                <a:gd name="connsiteY88" fmla="*/ 145458 h 874716"/>
                <a:gd name="connsiteX89" fmla="*/ 264043 w 6857455"/>
                <a:gd name="connsiteY89" fmla="*/ 154792 h 874716"/>
                <a:gd name="connsiteX90" fmla="*/ 169360 w 6857455"/>
                <a:gd name="connsiteY90" fmla="*/ 177273 h 874716"/>
                <a:gd name="connsiteX91" fmla="*/ 89347 w 6857455"/>
                <a:gd name="connsiteY91" fmla="*/ 157460 h 874716"/>
                <a:gd name="connsiteX92" fmla="*/ 34291 w 6857455"/>
                <a:gd name="connsiteY92" fmla="*/ 145268 h 874716"/>
                <a:gd name="connsiteX93" fmla="*/ 0 w 6857455"/>
                <a:gd name="connsiteY93" fmla="*/ 142056 h 874716"/>
                <a:gd name="connsiteX94" fmla="*/ 0 w 6857455"/>
                <a:gd name="connsiteY94" fmla="*/ 849556 h 874716"/>
                <a:gd name="connsiteX95" fmla="*/ 60652 w 6857455"/>
                <a:gd name="connsiteY95" fmla="*/ 844783 h 874716"/>
                <a:gd name="connsiteX96" fmla="*/ 119068 w 6857455"/>
                <a:gd name="connsiteY96" fmla="*/ 827281 h 874716"/>
                <a:gd name="connsiteX97" fmla="*/ 171840 w 6857455"/>
                <a:gd name="connsiteY97" fmla="*/ 804420 h 874716"/>
                <a:gd name="connsiteX98" fmla="*/ 274329 w 6857455"/>
                <a:gd name="connsiteY98" fmla="*/ 794324 h 874716"/>
                <a:gd name="connsiteX99" fmla="*/ 306715 w 6857455"/>
                <a:gd name="connsiteY99" fmla="*/ 788798 h 874716"/>
                <a:gd name="connsiteX100" fmla="*/ 393967 w 6857455"/>
                <a:gd name="connsiteY100" fmla="*/ 765937 h 874716"/>
                <a:gd name="connsiteX101" fmla="*/ 493793 w 6857455"/>
                <a:gd name="connsiteY101" fmla="*/ 725549 h 874716"/>
                <a:gd name="connsiteX102" fmla="*/ 546373 w 6857455"/>
                <a:gd name="connsiteY102" fmla="*/ 740600 h 874716"/>
                <a:gd name="connsiteX103" fmla="*/ 730211 w 6857455"/>
                <a:gd name="connsiteY103" fmla="*/ 698116 h 874716"/>
                <a:gd name="connsiteX104" fmla="*/ 784889 w 6857455"/>
                <a:gd name="connsiteY104" fmla="*/ 676018 h 874716"/>
                <a:gd name="connsiteX105" fmla="*/ 800509 w 6857455"/>
                <a:gd name="connsiteY105" fmla="*/ 661349 h 874716"/>
                <a:gd name="connsiteX106" fmla="*/ 857661 w 6857455"/>
                <a:gd name="connsiteY106" fmla="*/ 626868 h 874716"/>
                <a:gd name="connsiteX107" fmla="*/ 949102 w 6857455"/>
                <a:gd name="connsiteY107" fmla="*/ 614676 h 874716"/>
                <a:gd name="connsiteX108" fmla="*/ 960342 w 6857455"/>
                <a:gd name="connsiteY108" fmla="*/ 607435 h 874716"/>
                <a:gd name="connsiteX109" fmla="*/ 977109 w 6857455"/>
                <a:gd name="connsiteY109" fmla="*/ 595815 h 874716"/>
                <a:gd name="connsiteX110" fmla="*/ 1071218 w 6857455"/>
                <a:gd name="connsiteY110" fmla="*/ 575240 h 874716"/>
                <a:gd name="connsiteX111" fmla="*/ 1091983 w 6857455"/>
                <a:gd name="connsiteY111" fmla="*/ 568764 h 874716"/>
                <a:gd name="connsiteX112" fmla="*/ 1109321 w 6857455"/>
                <a:gd name="connsiteY112" fmla="*/ 557904 h 874716"/>
                <a:gd name="connsiteX113" fmla="*/ 1162279 w 6857455"/>
                <a:gd name="connsiteY113" fmla="*/ 532949 h 874716"/>
                <a:gd name="connsiteX114" fmla="*/ 1206097 w 6857455"/>
                <a:gd name="connsiteY114" fmla="*/ 532187 h 874716"/>
                <a:gd name="connsiteX115" fmla="*/ 1266867 w 6857455"/>
                <a:gd name="connsiteY115" fmla="*/ 518088 h 874716"/>
                <a:gd name="connsiteX116" fmla="*/ 1380219 w 6857455"/>
                <a:gd name="connsiteY116" fmla="*/ 504182 h 874716"/>
                <a:gd name="connsiteX117" fmla="*/ 1403461 w 6857455"/>
                <a:gd name="connsiteY117" fmla="*/ 496180 h 874716"/>
                <a:gd name="connsiteX118" fmla="*/ 1544054 w 6857455"/>
                <a:gd name="connsiteY118" fmla="*/ 458268 h 874716"/>
                <a:gd name="connsiteX119" fmla="*/ 1656644 w 6857455"/>
                <a:gd name="connsiteY119" fmla="*/ 459032 h 874716"/>
                <a:gd name="connsiteX120" fmla="*/ 1665406 w 6857455"/>
                <a:gd name="connsiteY120" fmla="*/ 460747 h 874716"/>
                <a:gd name="connsiteX121" fmla="*/ 1708461 w 6857455"/>
                <a:gd name="connsiteY121" fmla="*/ 473318 h 874716"/>
                <a:gd name="connsiteX122" fmla="*/ 1775140 w 6857455"/>
                <a:gd name="connsiteY122" fmla="*/ 469891 h 874716"/>
                <a:gd name="connsiteX123" fmla="*/ 1821051 w 6857455"/>
                <a:gd name="connsiteY123" fmla="*/ 452554 h 874716"/>
                <a:gd name="connsiteX124" fmla="*/ 1878203 w 6857455"/>
                <a:gd name="connsiteY124" fmla="*/ 451792 h 874716"/>
                <a:gd name="connsiteX125" fmla="*/ 1943547 w 6857455"/>
                <a:gd name="connsiteY125" fmla="*/ 462651 h 874716"/>
                <a:gd name="connsiteX126" fmla="*/ 1972884 w 6857455"/>
                <a:gd name="connsiteY126" fmla="*/ 464937 h 874716"/>
                <a:gd name="connsiteX127" fmla="*/ 2053469 w 6857455"/>
                <a:gd name="connsiteY127" fmla="*/ 487417 h 874716"/>
                <a:gd name="connsiteX128" fmla="*/ 2101477 w 6857455"/>
                <a:gd name="connsiteY128" fmla="*/ 481893 h 874716"/>
                <a:gd name="connsiteX129" fmla="*/ 2148722 w 6857455"/>
                <a:gd name="connsiteY129" fmla="*/ 467033 h 874716"/>
                <a:gd name="connsiteX130" fmla="*/ 2179011 w 6857455"/>
                <a:gd name="connsiteY130" fmla="*/ 452744 h 874716"/>
                <a:gd name="connsiteX131" fmla="*/ 2240165 w 6857455"/>
                <a:gd name="connsiteY131" fmla="*/ 442648 h 874716"/>
                <a:gd name="connsiteX132" fmla="*/ 2251404 w 6857455"/>
                <a:gd name="connsiteY132" fmla="*/ 444172 h 874716"/>
                <a:gd name="connsiteX133" fmla="*/ 2433912 w 6857455"/>
                <a:gd name="connsiteY133" fmla="*/ 456746 h 874716"/>
                <a:gd name="connsiteX134" fmla="*/ 2506302 w 6857455"/>
                <a:gd name="connsiteY134" fmla="*/ 476939 h 874716"/>
                <a:gd name="connsiteX135" fmla="*/ 2521735 w 6857455"/>
                <a:gd name="connsiteY135" fmla="*/ 479415 h 874716"/>
                <a:gd name="connsiteX136" fmla="*/ 2675854 w 6857455"/>
                <a:gd name="connsiteY136" fmla="*/ 502086 h 874716"/>
                <a:gd name="connsiteX137" fmla="*/ 2692998 w 6857455"/>
                <a:gd name="connsiteY137" fmla="*/ 503038 h 874716"/>
                <a:gd name="connsiteX138" fmla="*/ 2740816 w 6857455"/>
                <a:gd name="connsiteY138" fmla="*/ 499037 h 874716"/>
                <a:gd name="connsiteX139" fmla="*/ 2853596 w 6857455"/>
                <a:gd name="connsiteY139" fmla="*/ 540187 h 874716"/>
                <a:gd name="connsiteX140" fmla="*/ 2966565 w 6857455"/>
                <a:gd name="connsiteY140" fmla="*/ 554286 h 874716"/>
                <a:gd name="connsiteX141" fmla="*/ 3028671 w 6857455"/>
                <a:gd name="connsiteY141" fmla="*/ 554094 h 874716"/>
                <a:gd name="connsiteX142" fmla="*/ 3073059 w 6857455"/>
                <a:gd name="connsiteY142" fmla="*/ 564192 h 874716"/>
                <a:gd name="connsiteX143" fmla="*/ 3182219 w 6857455"/>
                <a:gd name="connsiteY143" fmla="*/ 594862 h 874716"/>
                <a:gd name="connsiteX144" fmla="*/ 3233656 w 6857455"/>
                <a:gd name="connsiteY144" fmla="*/ 599625 h 874716"/>
                <a:gd name="connsiteX145" fmla="*/ 3288332 w 6857455"/>
                <a:gd name="connsiteY145" fmla="*/ 609914 h 874716"/>
                <a:gd name="connsiteX146" fmla="*/ 3423591 w 6857455"/>
                <a:gd name="connsiteY146" fmla="*/ 656015 h 874716"/>
                <a:gd name="connsiteX147" fmla="*/ 3534084 w 6857455"/>
                <a:gd name="connsiteY147" fmla="*/ 653349 h 874716"/>
                <a:gd name="connsiteX148" fmla="*/ 3604571 w 6857455"/>
                <a:gd name="connsiteY148" fmla="*/ 653918 h 874716"/>
                <a:gd name="connsiteX149" fmla="*/ 3688586 w 6857455"/>
                <a:gd name="connsiteY149" fmla="*/ 669160 h 874716"/>
                <a:gd name="connsiteX150" fmla="*/ 3757358 w 6857455"/>
                <a:gd name="connsiteY150" fmla="*/ 691450 h 874716"/>
                <a:gd name="connsiteX151" fmla="*/ 3852421 w 6857455"/>
                <a:gd name="connsiteY151" fmla="*/ 709167 h 874716"/>
                <a:gd name="connsiteX152" fmla="*/ 3947104 w 6857455"/>
                <a:gd name="connsiteY152" fmla="*/ 743267 h 874716"/>
                <a:gd name="connsiteX153" fmla="*/ 4013208 w 6857455"/>
                <a:gd name="connsiteY153" fmla="*/ 769367 h 874716"/>
                <a:gd name="connsiteX154" fmla="*/ 4105222 w 6857455"/>
                <a:gd name="connsiteY154" fmla="*/ 792418 h 874716"/>
                <a:gd name="connsiteX155" fmla="*/ 4246006 w 6857455"/>
                <a:gd name="connsiteY155" fmla="*/ 808610 h 874716"/>
                <a:gd name="connsiteX156" fmla="*/ 4310779 w 6857455"/>
                <a:gd name="connsiteY156" fmla="*/ 810326 h 874716"/>
                <a:gd name="connsiteX157" fmla="*/ 4413272 w 6857455"/>
                <a:gd name="connsiteY157" fmla="*/ 848235 h 874716"/>
                <a:gd name="connsiteX158" fmla="*/ 4457087 w 6857455"/>
                <a:gd name="connsiteY158" fmla="*/ 866524 h 874716"/>
                <a:gd name="connsiteX159" fmla="*/ 4496523 w 6857455"/>
                <a:gd name="connsiteY159" fmla="*/ 851284 h 874716"/>
                <a:gd name="connsiteX160" fmla="*/ 4522050 w 6857455"/>
                <a:gd name="connsiteY160" fmla="*/ 833757 h 874716"/>
                <a:gd name="connsiteX161" fmla="*/ 4602824 w 6857455"/>
                <a:gd name="connsiteY161" fmla="*/ 848618 h 874716"/>
                <a:gd name="connsiteX162" fmla="*/ 4688553 w 6857455"/>
                <a:gd name="connsiteY162" fmla="*/ 864238 h 874716"/>
                <a:gd name="connsiteX163" fmla="*/ 4749895 w 6857455"/>
                <a:gd name="connsiteY163" fmla="*/ 874716 h 874716"/>
                <a:gd name="connsiteX164" fmla="*/ 4826480 w 6857455"/>
                <a:gd name="connsiteY164" fmla="*/ 866334 h 874716"/>
                <a:gd name="connsiteX165" fmla="*/ 4886870 w 6857455"/>
                <a:gd name="connsiteY165" fmla="*/ 862906 h 874716"/>
                <a:gd name="connsiteX166" fmla="*/ 4935639 w 6857455"/>
                <a:gd name="connsiteY166" fmla="*/ 853190 h 874716"/>
                <a:gd name="connsiteX167" fmla="*/ 4952784 w 6857455"/>
                <a:gd name="connsiteY167" fmla="*/ 847473 h 874716"/>
                <a:gd name="connsiteX168" fmla="*/ 5088617 w 6857455"/>
                <a:gd name="connsiteY168" fmla="*/ 802896 h 874716"/>
                <a:gd name="connsiteX169" fmla="*/ 5233781 w 6857455"/>
                <a:gd name="connsiteY169" fmla="*/ 767271 h 874716"/>
                <a:gd name="connsiteX170" fmla="*/ 5327893 w 6857455"/>
                <a:gd name="connsiteY170" fmla="*/ 789752 h 874716"/>
                <a:gd name="connsiteX171" fmla="*/ 5362946 w 6857455"/>
                <a:gd name="connsiteY171" fmla="*/ 789370 h 874716"/>
                <a:gd name="connsiteX172" fmla="*/ 5524115 w 6857455"/>
                <a:gd name="connsiteY172" fmla="*/ 794514 h 874716"/>
                <a:gd name="connsiteX173" fmla="*/ 5552500 w 6857455"/>
                <a:gd name="connsiteY173" fmla="*/ 800038 h 874716"/>
                <a:gd name="connsiteX174" fmla="*/ 5705857 w 6857455"/>
                <a:gd name="connsiteY174" fmla="*/ 777367 h 874716"/>
                <a:gd name="connsiteX175" fmla="*/ 5761485 w 6857455"/>
                <a:gd name="connsiteY175" fmla="*/ 773557 h 874716"/>
                <a:gd name="connsiteX176" fmla="*/ 5812731 w 6857455"/>
                <a:gd name="connsiteY176" fmla="*/ 767271 h 874716"/>
                <a:gd name="connsiteX177" fmla="*/ 5884361 w 6857455"/>
                <a:gd name="connsiteY177" fmla="*/ 765747 h 874716"/>
                <a:gd name="connsiteX178" fmla="*/ 5958660 w 6857455"/>
                <a:gd name="connsiteY178" fmla="*/ 768605 h 874716"/>
                <a:gd name="connsiteX179" fmla="*/ 6041528 w 6857455"/>
                <a:gd name="connsiteY179" fmla="*/ 768033 h 874716"/>
                <a:gd name="connsiteX180" fmla="*/ 6074297 w 6857455"/>
                <a:gd name="connsiteY180" fmla="*/ 763081 h 874716"/>
                <a:gd name="connsiteX181" fmla="*/ 6162880 w 6857455"/>
                <a:gd name="connsiteY181" fmla="*/ 766509 h 874716"/>
                <a:gd name="connsiteX182" fmla="*/ 6209364 w 6857455"/>
                <a:gd name="connsiteY182" fmla="*/ 760795 h 874716"/>
                <a:gd name="connsiteX183" fmla="*/ 6285948 w 6857455"/>
                <a:gd name="connsiteY183" fmla="*/ 759651 h 874716"/>
                <a:gd name="connsiteX184" fmla="*/ 6310905 w 6857455"/>
                <a:gd name="connsiteY184" fmla="*/ 758316 h 874716"/>
                <a:gd name="connsiteX185" fmla="*/ 6333194 w 6857455"/>
                <a:gd name="connsiteY185" fmla="*/ 757554 h 874716"/>
                <a:gd name="connsiteX186" fmla="*/ 6409586 w 6857455"/>
                <a:gd name="connsiteY186" fmla="*/ 773177 h 874716"/>
                <a:gd name="connsiteX187" fmla="*/ 6477407 w 6857455"/>
                <a:gd name="connsiteY187" fmla="*/ 774129 h 874716"/>
                <a:gd name="connsiteX188" fmla="*/ 6596283 w 6857455"/>
                <a:gd name="connsiteY188" fmla="*/ 786703 h 874716"/>
                <a:gd name="connsiteX189" fmla="*/ 6622573 w 6857455"/>
                <a:gd name="connsiteY189" fmla="*/ 782321 h 874716"/>
                <a:gd name="connsiteX190" fmla="*/ 6704872 w 6857455"/>
                <a:gd name="connsiteY190" fmla="*/ 780607 h 874716"/>
                <a:gd name="connsiteX191" fmla="*/ 6751738 w 6857455"/>
                <a:gd name="connsiteY191" fmla="*/ 779273 h 874716"/>
                <a:gd name="connsiteX192" fmla="*/ 6809650 w 6857455"/>
                <a:gd name="connsiteY192" fmla="*/ 788417 h 874716"/>
                <a:gd name="connsiteX193" fmla="*/ 6832976 w 6857455"/>
                <a:gd name="connsiteY193" fmla="*/ 800428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</a:cxnLst>
              <a:rect l="l" t="t" r="r" b="b"/>
              <a:pathLst>
                <a:path w="6857455" h="874716">
                  <a:moveTo>
                    <a:pt x="6857455" y="804643"/>
                  </a:moveTo>
                  <a:lnTo>
                    <a:pt x="6857455" y="562246"/>
                  </a:lnTo>
                  <a:lnTo>
                    <a:pt x="6829178" y="551284"/>
                  </a:lnTo>
                  <a:cubicBezTo>
                    <a:pt x="6805745" y="539044"/>
                    <a:pt x="6784885" y="521708"/>
                    <a:pt x="6766024" y="500372"/>
                  </a:cubicBezTo>
                  <a:cubicBezTo>
                    <a:pt x="6755166" y="488179"/>
                    <a:pt x="6746784" y="486845"/>
                    <a:pt x="6734971" y="500944"/>
                  </a:cubicBezTo>
                  <a:cubicBezTo>
                    <a:pt x="6721257" y="517326"/>
                    <a:pt x="6701634" y="510850"/>
                    <a:pt x="6683915" y="507040"/>
                  </a:cubicBezTo>
                  <a:cubicBezTo>
                    <a:pt x="6665629" y="503230"/>
                    <a:pt x="6647148" y="499228"/>
                    <a:pt x="6628860" y="495418"/>
                  </a:cubicBezTo>
                  <a:cubicBezTo>
                    <a:pt x="6615335" y="492752"/>
                    <a:pt x="6601999" y="490466"/>
                    <a:pt x="6588662" y="487227"/>
                  </a:cubicBezTo>
                  <a:cubicBezTo>
                    <a:pt x="6547133" y="477129"/>
                    <a:pt x="6509794" y="480177"/>
                    <a:pt x="6476074" y="511230"/>
                  </a:cubicBezTo>
                  <a:cubicBezTo>
                    <a:pt x="6450356" y="535043"/>
                    <a:pt x="6417399" y="542093"/>
                    <a:pt x="6382345" y="534853"/>
                  </a:cubicBezTo>
                  <a:cubicBezTo>
                    <a:pt x="6377963" y="533901"/>
                    <a:pt x="6372439" y="530091"/>
                    <a:pt x="6369391" y="531615"/>
                  </a:cubicBezTo>
                  <a:cubicBezTo>
                    <a:pt x="6323479" y="553904"/>
                    <a:pt x="6287092" y="514658"/>
                    <a:pt x="6244799" y="512182"/>
                  </a:cubicBezTo>
                  <a:cubicBezTo>
                    <a:pt x="6226130" y="511040"/>
                    <a:pt x="6207079" y="496942"/>
                    <a:pt x="6190315" y="485703"/>
                  </a:cubicBezTo>
                  <a:cubicBezTo>
                    <a:pt x="6167262" y="470271"/>
                    <a:pt x="6146687" y="455412"/>
                    <a:pt x="6115446" y="462270"/>
                  </a:cubicBezTo>
                  <a:cubicBezTo>
                    <a:pt x="6084203" y="469319"/>
                    <a:pt x="6055627" y="456364"/>
                    <a:pt x="6032194" y="434266"/>
                  </a:cubicBezTo>
                  <a:cubicBezTo>
                    <a:pt x="6014287" y="417501"/>
                    <a:pt x="5994665" y="415977"/>
                    <a:pt x="5971042" y="420738"/>
                  </a:cubicBezTo>
                  <a:cubicBezTo>
                    <a:pt x="5941513" y="426645"/>
                    <a:pt x="5910842" y="427027"/>
                    <a:pt x="5880933" y="430646"/>
                  </a:cubicBezTo>
                  <a:cubicBezTo>
                    <a:pt x="5874454" y="431408"/>
                    <a:pt x="5866265" y="434076"/>
                    <a:pt x="5862452" y="438648"/>
                  </a:cubicBezTo>
                  <a:cubicBezTo>
                    <a:pt x="5815779" y="495418"/>
                    <a:pt x="5750055" y="495990"/>
                    <a:pt x="5685283" y="498658"/>
                  </a:cubicBezTo>
                  <a:cubicBezTo>
                    <a:pt x="5646039" y="500372"/>
                    <a:pt x="5606604" y="500372"/>
                    <a:pt x="5567169" y="499420"/>
                  </a:cubicBezTo>
                  <a:cubicBezTo>
                    <a:pt x="5553832" y="499228"/>
                    <a:pt x="5539736" y="496180"/>
                    <a:pt x="5527923" y="490466"/>
                  </a:cubicBezTo>
                  <a:cubicBezTo>
                    <a:pt x="5503348" y="478463"/>
                    <a:pt x="5480680" y="462843"/>
                    <a:pt x="5456292" y="450650"/>
                  </a:cubicBezTo>
                  <a:cubicBezTo>
                    <a:pt x="5447151" y="445886"/>
                    <a:pt x="5435338" y="445696"/>
                    <a:pt x="5424670" y="444934"/>
                  </a:cubicBezTo>
                  <a:cubicBezTo>
                    <a:pt x="5405809" y="443410"/>
                    <a:pt x="5384854" y="447982"/>
                    <a:pt x="5368662" y="441124"/>
                  </a:cubicBezTo>
                  <a:cubicBezTo>
                    <a:pt x="5326559" y="423407"/>
                    <a:pt x="5287123" y="427407"/>
                    <a:pt x="5247118" y="444934"/>
                  </a:cubicBezTo>
                  <a:cubicBezTo>
                    <a:pt x="5191108" y="469509"/>
                    <a:pt x="5138148" y="467605"/>
                    <a:pt x="5088617" y="428742"/>
                  </a:cubicBezTo>
                  <a:cubicBezTo>
                    <a:pt x="5066328" y="411215"/>
                    <a:pt x="5044609" y="419596"/>
                    <a:pt x="5025750" y="433694"/>
                  </a:cubicBezTo>
                  <a:cubicBezTo>
                    <a:pt x="5004032" y="450078"/>
                    <a:pt x="4982885" y="454268"/>
                    <a:pt x="4957930" y="442268"/>
                  </a:cubicBezTo>
                  <a:cubicBezTo>
                    <a:pt x="4952404" y="439600"/>
                    <a:pt x="4944594" y="440933"/>
                    <a:pt x="4938116" y="441886"/>
                  </a:cubicBezTo>
                  <a:cubicBezTo>
                    <a:pt x="4901158" y="446648"/>
                    <a:pt x="4864009" y="454650"/>
                    <a:pt x="4833910" y="421693"/>
                  </a:cubicBezTo>
                  <a:cubicBezTo>
                    <a:pt x="4828004" y="415214"/>
                    <a:pt x="4818097" y="412549"/>
                    <a:pt x="4810095" y="408167"/>
                  </a:cubicBezTo>
                  <a:cubicBezTo>
                    <a:pt x="4776566" y="390258"/>
                    <a:pt x="4777900" y="391974"/>
                    <a:pt x="4747991" y="413691"/>
                  </a:cubicBezTo>
                  <a:cubicBezTo>
                    <a:pt x="4732369" y="425121"/>
                    <a:pt x="4710842" y="436742"/>
                    <a:pt x="4692745" y="435790"/>
                  </a:cubicBezTo>
                  <a:cubicBezTo>
                    <a:pt x="4583584" y="430075"/>
                    <a:pt x="4479758" y="457508"/>
                    <a:pt x="4375933" y="483417"/>
                  </a:cubicBezTo>
                  <a:cubicBezTo>
                    <a:pt x="4311923" y="499420"/>
                    <a:pt x="4249436" y="500372"/>
                    <a:pt x="4185426" y="484179"/>
                  </a:cubicBezTo>
                  <a:cubicBezTo>
                    <a:pt x="4139133" y="472367"/>
                    <a:pt x="4095315" y="491800"/>
                    <a:pt x="4052072" y="505134"/>
                  </a:cubicBezTo>
                  <a:cubicBezTo>
                    <a:pt x="4043117" y="507799"/>
                    <a:pt x="4034735" y="518278"/>
                    <a:pt x="4029973" y="527233"/>
                  </a:cubicBezTo>
                  <a:cubicBezTo>
                    <a:pt x="4012826" y="558858"/>
                    <a:pt x="3984441" y="563810"/>
                    <a:pt x="3948626" y="550666"/>
                  </a:cubicBezTo>
                  <a:cubicBezTo>
                    <a:pt x="3920241" y="540377"/>
                    <a:pt x="3894332" y="526661"/>
                    <a:pt x="3871280" y="502275"/>
                  </a:cubicBezTo>
                  <a:cubicBezTo>
                    <a:pt x="3844229" y="473701"/>
                    <a:pt x="3816224" y="441124"/>
                    <a:pt x="3774312" y="429122"/>
                  </a:cubicBezTo>
                  <a:cubicBezTo>
                    <a:pt x="3756214" y="423979"/>
                    <a:pt x="3740593" y="423217"/>
                    <a:pt x="3721543" y="428552"/>
                  </a:cubicBezTo>
                  <a:cubicBezTo>
                    <a:pt x="3684583" y="438837"/>
                    <a:pt x="3647436" y="446078"/>
                    <a:pt x="3612763" y="414263"/>
                  </a:cubicBezTo>
                  <a:cubicBezTo>
                    <a:pt x="3593712" y="396736"/>
                    <a:pt x="3567994" y="385496"/>
                    <a:pt x="3537323" y="389878"/>
                  </a:cubicBezTo>
                  <a:cubicBezTo>
                    <a:pt x="3499031" y="395402"/>
                    <a:pt x="3464168" y="381496"/>
                    <a:pt x="3431593" y="360921"/>
                  </a:cubicBezTo>
                  <a:cubicBezTo>
                    <a:pt x="3419971" y="353491"/>
                    <a:pt x="3405682" y="349301"/>
                    <a:pt x="3392158" y="345681"/>
                  </a:cubicBezTo>
                  <a:cubicBezTo>
                    <a:pt x="3360915" y="337298"/>
                    <a:pt x="3329480" y="329868"/>
                    <a:pt x="3297856" y="323010"/>
                  </a:cubicBezTo>
                  <a:cubicBezTo>
                    <a:pt x="3271948" y="317296"/>
                    <a:pt x="3245849" y="313104"/>
                    <a:pt x="3219748" y="308151"/>
                  </a:cubicBezTo>
                  <a:cubicBezTo>
                    <a:pt x="3191173" y="302817"/>
                    <a:pt x="3168502" y="290433"/>
                    <a:pt x="3156692" y="261668"/>
                  </a:cubicBezTo>
                  <a:cubicBezTo>
                    <a:pt x="3152882" y="252524"/>
                    <a:pt x="3143737" y="245283"/>
                    <a:pt x="3136497" y="237663"/>
                  </a:cubicBezTo>
                  <a:cubicBezTo>
                    <a:pt x="3131355" y="232139"/>
                    <a:pt x="3124495" y="227947"/>
                    <a:pt x="3119733" y="222233"/>
                  </a:cubicBezTo>
                  <a:cubicBezTo>
                    <a:pt x="3094776" y="192132"/>
                    <a:pt x="3070201" y="161843"/>
                    <a:pt x="3045436" y="131742"/>
                  </a:cubicBezTo>
                  <a:cubicBezTo>
                    <a:pt x="3042958" y="128884"/>
                    <a:pt x="3040292" y="125455"/>
                    <a:pt x="3037054" y="124121"/>
                  </a:cubicBezTo>
                  <a:cubicBezTo>
                    <a:pt x="3003525" y="110215"/>
                    <a:pt x="2969614" y="97070"/>
                    <a:pt x="2936466" y="82400"/>
                  </a:cubicBezTo>
                  <a:cubicBezTo>
                    <a:pt x="2923702" y="76686"/>
                    <a:pt x="2910558" y="69637"/>
                    <a:pt x="2901031" y="59731"/>
                  </a:cubicBezTo>
                  <a:cubicBezTo>
                    <a:pt x="2879314" y="37250"/>
                    <a:pt x="2859502" y="12866"/>
                    <a:pt x="2828259" y="3149"/>
                  </a:cubicBezTo>
                  <a:cubicBezTo>
                    <a:pt x="2819114" y="293"/>
                    <a:pt x="2808256" y="-1231"/>
                    <a:pt x="2799492" y="1245"/>
                  </a:cubicBezTo>
                  <a:cubicBezTo>
                    <a:pt x="2763867" y="11532"/>
                    <a:pt x="2729005" y="24296"/>
                    <a:pt x="2693570" y="35154"/>
                  </a:cubicBezTo>
                  <a:cubicBezTo>
                    <a:pt x="2671092" y="41823"/>
                    <a:pt x="2650707" y="49825"/>
                    <a:pt x="2639847" y="73448"/>
                  </a:cubicBezTo>
                  <a:cubicBezTo>
                    <a:pt x="2636801" y="80114"/>
                    <a:pt x="2628226" y="87354"/>
                    <a:pt x="2621178" y="88688"/>
                  </a:cubicBezTo>
                  <a:cubicBezTo>
                    <a:pt x="2575839" y="97260"/>
                    <a:pt x="2531069" y="101451"/>
                    <a:pt x="2489348" y="72304"/>
                  </a:cubicBezTo>
                  <a:cubicBezTo>
                    <a:pt x="2480585" y="66017"/>
                    <a:pt x="2464201" y="66017"/>
                    <a:pt x="2452580" y="68683"/>
                  </a:cubicBezTo>
                  <a:cubicBezTo>
                    <a:pt x="2407811" y="78590"/>
                    <a:pt x="2365328" y="82020"/>
                    <a:pt x="2326464" y="50395"/>
                  </a:cubicBezTo>
                  <a:cubicBezTo>
                    <a:pt x="2321892" y="46585"/>
                    <a:pt x="2307224" y="50015"/>
                    <a:pt x="2300365" y="54777"/>
                  </a:cubicBezTo>
                  <a:cubicBezTo>
                    <a:pt x="2234259" y="101261"/>
                    <a:pt x="2198064" y="102405"/>
                    <a:pt x="2130434" y="58397"/>
                  </a:cubicBezTo>
                  <a:cubicBezTo>
                    <a:pt x="2126052" y="55539"/>
                    <a:pt x="2120337" y="52301"/>
                    <a:pt x="2118621" y="47919"/>
                  </a:cubicBezTo>
                  <a:cubicBezTo>
                    <a:pt x="2107001" y="19914"/>
                    <a:pt x="2082236" y="19152"/>
                    <a:pt x="2057659" y="16866"/>
                  </a:cubicBezTo>
                  <a:cubicBezTo>
                    <a:pt x="2030608" y="14390"/>
                    <a:pt x="2003555" y="11152"/>
                    <a:pt x="1976314" y="8865"/>
                  </a:cubicBezTo>
                  <a:cubicBezTo>
                    <a:pt x="1971550" y="8483"/>
                    <a:pt x="1966216" y="10007"/>
                    <a:pt x="1961454" y="11724"/>
                  </a:cubicBezTo>
                  <a:cubicBezTo>
                    <a:pt x="1943165" y="18010"/>
                    <a:pt x="1925449" y="27154"/>
                    <a:pt x="1906588" y="30964"/>
                  </a:cubicBezTo>
                  <a:cubicBezTo>
                    <a:pt x="1865821" y="39156"/>
                    <a:pt x="1826385" y="55539"/>
                    <a:pt x="1783330" y="48871"/>
                  </a:cubicBezTo>
                  <a:cubicBezTo>
                    <a:pt x="1775902" y="47729"/>
                    <a:pt x="1767327" y="53253"/>
                    <a:pt x="1759327" y="55349"/>
                  </a:cubicBezTo>
                  <a:cubicBezTo>
                    <a:pt x="1744849" y="58969"/>
                    <a:pt x="1730750" y="64111"/>
                    <a:pt x="1716082" y="65445"/>
                  </a:cubicBezTo>
                  <a:cubicBezTo>
                    <a:pt x="1677218" y="68875"/>
                    <a:pt x="1637975" y="71924"/>
                    <a:pt x="1598920" y="72114"/>
                  </a:cubicBezTo>
                  <a:cubicBezTo>
                    <a:pt x="1580061" y="72304"/>
                    <a:pt x="1561201" y="65065"/>
                    <a:pt x="1542150" y="62207"/>
                  </a:cubicBezTo>
                  <a:cubicBezTo>
                    <a:pt x="1533578" y="60873"/>
                    <a:pt x="1519669" y="58587"/>
                    <a:pt x="1516813" y="62779"/>
                  </a:cubicBezTo>
                  <a:cubicBezTo>
                    <a:pt x="1494714" y="94592"/>
                    <a:pt x="1463661" y="88496"/>
                    <a:pt x="1432228" y="88116"/>
                  </a:cubicBezTo>
                  <a:cubicBezTo>
                    <a:pt x="1362884" y="87354"/>
                    <a:pt x="1295826" y="60493"/>
                    <a:pt x="1224765" y="71924"/>
                  </a:cubicBezTo>
                  <a:cubicBezTo>
                    <a:pt x="1204191" y="75162"/>
                    <a:pt x="1181330" y="62397"/>
                    <a:pt x="1159231" y="58207"/>
                  </a:cubicBezTo>
                  <a:cubicBezTo>
                    <a:pt x="1147801" y="56111"/>
                    <a:pt x="1135228" y="53633"/>
                    <a:pt x="1124370" y="56301"/>
                  </a:cubicBezTo>
                  <a:cubicBezTo>
                    <a:pt x="1107605" y="60493"/>
                    <a:pt x="1091411" y="68113"/>
                    <a:pt x="1075600" y="75542"/>
                  </a:cubicBezTo>
                  <a:cubicBezTo>
                    <a:pt x="1046261" y="89258"/>
                    <a:pt x="1016162" y="89258"/>
                    <a:pt x="986633" y="79162"/>
                  </a:cubicBezTo>
                  <a:cubicBezTo>
                    <a:pt x="944722" y="64873"/>
                    <a:pt x="903193" y="64873"/>
                    <a:pt x="861089" y="76304"/>
                  </a:cubicBezTo>
                  <a:cubicBezTo>
                    <a:pt x="826990" y="85638"/>
                    <a:pt x="791935" y="92116"/>
                    <a:pt x="759168" y="104689"/>
                  </a:cubicBezTo>
                  <a:cubicBezTo>
                    <a:pt x="744689" y="110215"/>
                    <a:pt x="732497" y="126597"/>
                    <a:pt x="723735" y="140696"/>
                  </a:cubicBezTo>
                  <a:cubicBezTo>
                    <a:pt x="706018" y="169271"/>
                    <a:pt x="674013" y="169081"/>
                    <a:pt x="647532" y="147934"/>
                  </a:cubicBezTo>
                  <a:cubicBezTo>
                    <a:pt x="619717" y="125645"/>
                    <a:pt x="584664" y="112501"/>
                    <a:pt x="552659" y="95926"/>
                  </a:cubicBezTo>
                  <a:cubicBezTo>
                    <a:pt x="549993" y="94592"/>
                    <a:pt x="545039" y="96116"/>
                    <a:pt x="541800" y="97640"/>
                  </a:cubicBezTo>
                  <a:cubicBezTo>
                    <a:pt x="488649" y="122407"/>
                    <a:pt x="433593" y="126979"/>
                    <a:pt x="375107" y="123169"/>
                  </a:cubicBezTo>
                  <a:cubicBezTo>
                    <a:pt x="341960" y="121073"/>
                    <a:pt x="307289" y="137076"/>
                    <a:pt x="273567" y="145458"/>
                  </a:cubicBezTo>
                  <a:cubicBezTo>
                    <a:pt x="269757" y="146410"/>
                    <a:pt x="266519" y="151174"/>
                    <a:pt x="264043" y="154792"/>
                  </a:cubicBezTo>
                  <a:cubicBezTo>
                    <a:pt x="240228" y="190800"/>
                    <a:pt x="208223" y="200706"/>
                    <a:pt x="169360" y="177273"/>
                  </a:cubicBezTo>
                  <a:cubicBezTo>
                    <a:pt x="143643" y="161651"/>
                    <a:pt x="118114" y="158032"/>
                    <a:pt x="89347" y="157460"/>
                  </a:cubicBezTo>
                  <a:cubicBezTo>
                    <a:pt x="71059" y="157078"/>
                    <a:pt x="52962" y="147934"/>
                    <a:pt x="34291" y="145268"/>
                  </a:cubicBezTo>
                  <a:lnTo>
                    <a:pt x="0" y="142056"/>
                  </a:lnTo>
                  <a:lnTo>
                    <a:pt x="0" y="849556"/>
                  </a:lnTo>
                  <a:lnTo>
                    <a:pt x="60652" y="844783"/>
                  </a:lnTo>
                  <a:cubicBezTo>
                    <a:pt x="80251" y="839473"/>
                    <a:pt x="99446" y="832043"/>
                    <a:pt x="119068" y="827281"/>
                  </a:cubicBezTo>
                  <a:cubicBezTo>
                    <a:pt x="137355" y="822899"/>
                    <a:pt x="154501" y="812802"/>
                    <a:pt x="171840" y="804420"/>
                  </a:cubicBezTo>
                  <a:cubicBezTo>
                    <a:pt x="204985" y="788417"/>
                    <a:pt x="240420" y="798514"/>
                    <a:pt x="274329" y="794324"/>
                  </a:cubicBezTo>
                  <a:cubicBezTo>
                    <a:pt x="285188" y="792990"/>
                    <a:pt x="296046" y="791466"/>
                    <a:pt x="306715" y="788798"/>
                  </a:cubicBezTo>
                  <a:cubicBezTo>
                    <a:pt x="335864" y="781749"/>
                    <a:pt x="365583" y="775653"/>
                    <a:pt x="393967" y="765937"/>
                  </a:cubicBezTo>
                  <a:cubicBezTo>
                    <a:pt x="426165" y="755078"/>
                    <a:pt x="457028" y="740600"/>
                    <a:pt x="493793" y="725549"/>
                  </a:cubicBezTo>
                  <a:cubicBezTo>
                    <a:pt x="506557" y="729360"/>
                    <a:pt x="526180" y="739648"/>
                    <a:pt x="546373" y="740600"/>
                  </a:cubicBezTo>
                  <a:cubicBezTo>
                    <a:pt x="611337" y="743838"/>
                    <a:pt x="672107" y="726121"/>
                    <a:pt x="730211" y="698116"/>
                  </a:cubicBezTo>
                  <a:cubicBezTo>
                    <a:pt x="747927" y="689734"/>
                    <a:pt x="766980" y="684210"/>
                    <a:pt x="784889" y="676018"/>
                  </a:cubicBezTo>
                  <a:cubicBezTo>
                    <a:pt x="791173" y="673161"/>
                    <a:pt x="799365" y="667065"/>
                    <a:pt x="800509" y="661349"/>
                  </a:cubicBezTo>
                  <a:cubicBezTo>
                    <a:pt x="807175" y="628201"/>
                    <a:pt x="831942" y="628772"/>
                    <a:pt x="857661" y="626868"/>
                  </a:cubicBezTo>
                  <a:cubicBezTo>
                    <a:pt x="888332" y="624582"/>
                    <a:pt x="918621" y="619248"/>
                    <a:pt x="949102" y="614676"/>
                  </a:cubicBezTo>
                  <a:cubicBezTo>
                    <a:pt x="953104" y="614104"/>
                    <a:pt x="956722" y="610104"/>
                    <a:pt x="960342" y="607435"/>
                  </a:cubicBezTo>
                  <a:cubicBezTo>
                    <a:pt x="965867" y="603435"/>
                    <a:pt x="971011" y="597339"/>
                    <a:pt x="977109" y="595815"/>
                  </a:cubicBezTo>
                  <a:cubicBezTo>
                    <a:pt x="1008350" y="588385"/>
                    <a:pt x="1039783" y="582099"/>
                    <a:pt x="1071218" y="575240"/>
                  </a:cubicBezTo>
                  <a:cubicBezTo>
                    <a:pt x="1078266" y="573716"/>
                    <a:pt x="1085505" y="571812"/>
                    <a:pt x="1091983" y="568764"/>
                  </a:cubicBezTo>
                  <a:cubicBezTo>
                    <a:pt x="1098079" y="565906"/>
                    <a:pt x="1103223" y="560952"/>
                    <a:pt x="1109321" y="557904"/>
                  </a:cubicBezTo>
                  <a:cubicBezTo>
                    <a:pt x="1125892" y="549714"/>
                    <a:pt x="1142851" y="542093"/>
                    <a:pt x="1162279" y="532949"/>
                  </a:cubicBezTo>
                  <a:cubicBezTo>
                    <a:pt x="1173138" y="550094"/>
                    <a:pt x="1187810" y="540377"/>
                    <a:pt x="1206097" y="532187"/>
                  </a:cubicBezTo>
                  <a:cubicBezTo>
                    <a:pt x="1224765" y="523805"/>
                    <a:pt x="1246292" y="521137"/>
                    <a:pt x="1266867" y="518088"/>
                  </a:cubicBezTo>
                  <a:cubicBezTo>
                    <a:pt x="1304588" y="512564"/>
                    <a:pt x="1342499" y="509134"/>
                    <a:pt x="1380219" y="504182"/>
                  </a:cubicBezTo>
                  <a:cubicBezTo>
                    <a:pt x="1388221" y="503038"/>
                    <a:pt x="1397365" y="500944"/>
                    <a:pt x="1403461" y="496180"/>
                  </a:cubicBezTo>
                  <a:cubicBezTo>
                    <a:pt x="1445181" y="464175"/>
                    <a:pt x="1495858" y="455222"/>
                    <a:pt x="1544054" y="458268"/>
                  </a:cubicBezTo>
                  <a:cubicBezTo>
                    <a:pt x="1581965" y="460557"/>
                    <a:pt x="1619114" y="462270"/>
                    <a:pt x="1656644" y="459032"/>
                  </a:cubicBezTo>
                  <a:cubicBezTo>
                    <a:pt x="1659502" y="458841"/>
                    <a:pt x="1663312" y="459223"/>
                    <a:pt x="1665406" y="460747"/>
                  </a:cubicBezTo>
                  <a:cubicBezTo>
                    <a:pt x="1678360" y="470843"/>
                    <a:pt x="1691887" y="471605"/>
                    <a:pt x="1708461" y="473318"/>
                  </a:cubicBezTo>
                  <a:cubicBezTo>
                    <a:pt x="1731894" y="475797"/>
                    <a:pt x="1753421" y="474081"/>
                    <a:pt x="1775140" y="469891"/>
                  </a:cubicBezTo>
                  <a:cubicBezTo>
                    <a:pt x="1790952" y="466843"/>
                    <a:pt x="1806953" y="460557"/>
                    <a:pt x="1821051" y="452554"/>
                  </a:cubicBezTo>
                  <a:cubicBezTo>
                    <a:pt x="1840672" y="441314"/>
                    <a:pt x="1859535" y="436934"/>
                    <a:pt x="1878203" y="451792"/>
                  </a:cubicBezTo>
                  <a:cubicBezTo>
                    <a:pt x="1898396" y="467605"/>
                    <a:pt x="1921257" y="462081"/>
                    <a:pt x="1943547" y="462651"/>
                  </a:cubicBezTo>
                  <a:cubicBezTo>
                    <a:pt x="1953262" y="462843"/>
                    <a:pt x="1963550" y="462461"/>
                    <a:pt x="1972884" y="464937"/>
                  </a:cubicBezTo>
                  <a:cubicBezTo>
                    <a:pt x="1999935" y="471987"/>
                    <a:pt x="2026036" y="482655"/>
                    <a:pt x="2053469" y="487417"/>
                  </a:cubicBezTo>
                  <a:cubicBezTo>
                    <a:pt x="2068710" y="490084"/>
                    <a:pt x="2085664" y="485321"/>
                    <a:pt x="2101477" y="481893"/>
                  </a:cubicBezTo>
                  <a:cubicBezTo>
                    <a:pt x="2117479" y="478273"/>
                    <a:pt x="2133290" y="472749"/>
                    <a:pt x="2148722" y="467033"/>
                  </a:cubicBezTo>
                  <a:cubicBezTo>
                    <a:pt x="2159199" y="463223"/>
                    <a:pt x="2170629" y="459603"/>
                    <a:pt x="2179011" y="452744"/>
                  </a:cubicBezTo>
                  <a:cubicBezTo>
                    <a:pt x="2198064" y="437124"/>
                    <a:pt x="2217685" y="434455"/>
                    <a:pt x="2240165" y="442648"/>
                  </a:cubicBezTo>
                  <a:cubicBezTo>
                    <a:pt x="2243593" y="443982"/>
                    <a:pt x="2247594" y="443982"/>
                    <a:pt x="2251404" y="444172"/>
                  </a:cubicBezTo>
                  <a:cubicBezTo>
                    <a:pt x="2312370" y="448172"/>
                    <a:pt x="2373330" y="450650"/>
                    <a:pt x="2433912" y="456746"/>
                  </a:cubicBezTo>
                  <a:cubicBezTo>
                    <a:pt x="2458485" y="459223"/>
                    <a:pt x="2482107" y="470081"/>
                    <a:pt x="2506302" y="476939"/>
                  </a:cubicBezTo>
                  <a:cubicBezTo>
                    <a:pt x="2511256" y="478273"/>
                    <a:pt x="2516783" y="480369"/>
                    <a:pt x="2521735" y="479415"/>
                  </a:cubicBezTo>
                  <a:cubicBezTo>
                    <a:pt x="2575647" y="469891"/>
                    <a:pt x="2626132" y="483797"/>
                    <a:pt x="2675854" y="502086"/>
                  </a:cubicBezTo>
                  <a:cubicBezTo>
                    <a:pt x="2680996" y="503992"/>
                    <a:pt x="2687282" y="503419"/>
                    <a:pt x="2692998" y="503038"/>
                  </a:cubicBezTo>
                  <a:cubicBezTo>
                    <a:pt x="2709003" y="501706"/>
                    <a:pt x="2726337" y="495038"/>
                    <a:pt x="2740816" y="499037"/>
                  </a:cubicBezTo>
                  <a:cubicBezTo>
                    <a:pt x="2779297" y="510088"/>
                    <a:pt x="2817398" y="523423"/>
                    <a:pt x="2853596" y="540187"/>
                  </a:cubicBezTo>
                  <a:cubicBezTo>
                    <a:pt x="2890365" y="557142"/>
                    <a:pt x="2924464" y="571430"/>
                    <a:pt x="2966565" y="554286"/>
                  </a:cubicBezTo>
                  <a:cubicBezTo>
                    <a:pt x="2984472" y="547045"/>
                    <a:pt x="3008095" y="552190"/>
                    <a:pt x="3028671" y="554094"/>
                  </a:cubicBezTo>
                  <a:cubicBezTo>
                    <a:pt x="3043720" y="555618"/>
                    <a:pt x="3058198" y="564192"/>
                    <a:pt x="3073059" y="564192"/>
                  </a:cubicBezTo>
                  <a:cubicBezTo>
                    <a:pt x="3112686" y="564192"/>
                    <a:pt x="3147927" y="574288"/>
                    <a:pt x="3182219" y="594862"/>
                  </a:cubicBezTo>
                  <a:cubicBezTo>
                    <a:pt x="3195557" y="602863"/>
                    <a:pt x="3216322" y="597529"/>
                    <a:pt x="3233656" y="599625"/>
                  </a:cubicBezTo>
                  <a:cubicBezTo>
                    <a:pt x="3251947" y="602101"/>
                    <a:pt x="3270804" y="604387"/>
                    <a:pt x="3288332" y="609914"/>
                  </a:cubicBezTo>
                  <a:cubicBezTo>
                    <a:pt x="3333672" y="624392"/>
                    <a:pt x="3378441" y="640774"/>
                    <a:pt x="3423591" y="656015"/>
                  </a:cubicBezTo>
                  <a:cubicBezTo>
                    <a:pt x="3460738" y="668590"/>
                    <a:pt x="3497317" y="658683"/>
                    <a:pt x="3534084" y="653349"/>
                  </a:cubicBezTo>
                  <a:cubicBezTo>
                    <a:pt x="3557137" y="649919"/>
                    <a:pt x="3578662" y="641727"/>
                    <a:pt x="3604571" y="653918"/>
                  </a:cubicBezTo>
                  <a:cubicBezTo>
                    <a:pt x="3629338" y="665541"/>
                    <a:pt x="3660771" y="662873"/>
                    <a:pt x="3688586" y="669160"/>
                  </a:cubicBezTo>
                  <a:cubicBezTo>
                    <a:pt x="3712020" y="674494"/>
                    <a:pt x="3734687" y="683068"/>
                    <a:pt x="3757358" y="691450"/>
                  </a:cubicBezTo>
                  <a:cubicBezTo>
                    <a:pt x="3788221" y="702881"/>
                    <a:pt x="3818700" y="714881"/>
                    <a:pt x="3852421" y="709167"/>
                  </a:cubicBezTo>
                  <a:cubicBezTo>
                    <a:pt x="3890714" y="702689"/>
                    <a:pt x="3917001" y="727073"/>
                    <a:pt x="3947104" y="743267"/>
                  </a:cubicBezTo>
                  <a:cubicBezTo>
                    <a:pt x="3967869" y="754316"/>
                    <a:pt x="3990538" y="762509"/>
                    <a:pt x="4013208" y="769367"/>
                  </a:cubicBezTo>
                  <a:cubicBezTo>
                    <a:pt x="4043497" y="778321"/>
                    <a:pt x="4074740" y="783655"/>
                    <a:pt x="4105222" y="792418"/>
                  </a:cubicBezTo>
                  <a:cubicBezTo>
                    <a:pt x="4151325" y="805561"/>
                    <a:pt x="4198001" y="815850"/>
                    <a:pt x="4246006" y="808610"/>
                  </a:cubicBezTo>
                  <a:cubicBezTo>
                    <a:pt x="4268105" y="805372"/>
                    <a:pt x="4288682" y="805561"/>
                    <a:pt x="4310779" y="810326"/>
                  </a:cubicBezTo>
                  <a:cubicBezTo>
                    <a:pt x="4346974" y="818136"/>
                    <a:pt x="4384123" y="819089"/>
                    <a:pt x="4413272" y="848235"/>
                  </a:cubicBezTo>
                  <a:cubicBezTo>
                    <a:pt x="4423558" y="858524"/>
                    <a:pt x="4442037" y="861190"/>
                    <a:pt x="4457087" y="866524"/>
                  </a:cubicBezTo>
                  <a:cubicBezTo>
                    <a:pt x="4474424" y="872812"/>
                    <a:pt x="4487186" y="869572"/>
                    <a:pt x="4496523" y="851284"/>
                  </a:cubicBezTo>
                  <a:cubicBezTo>
                    <a:pt x="4500713" y="843093"/>
                    <a:pt x="4512715" y="835091"/>
                    <a:pt x="4522050" y="833757"/>
                  </a:cubicBezTo>
                  <a:cubicBezTo>
                    <a:pt x="4550055" y="829757"/>
                    <a:pt x="4575773" y="835663"/>
                    <a:pt x="4602824" y="848618"/>
                  </a:cubicBezTo>
                  <a:cubicBezTo>
                    <a:pt x="4628161" y="860810"/>
                    <a:pt x="4659786" y="859476"/>
                    <a:pt x="4688553" y="864238"/>
                  </a:cubicBezTo>
                  <a:cubicBezTo>
                    <a:pt x="4708936" y="867668"/>
                    <a:pt x="4729321" y="874716"/>
                    <a:pt x="4749895" y="874716"/>
                  </a:cubicBezTo>
                  <a:cubicBezTo>
                    <a:pt x="4775424" y="874716"/>
                    <a:pt x="4800761" y="868620"/>
                    <a:pt x="4826480" y="866334"/>
                  </a:cubicBezTo>
                  <a:cubicBezTo>
                    <a:pt x="4846482" y="864430"/>
                    <a:pt x="4866867" y="865192"/>
                    <a:pt x="4886870" y="862906"/>
                  </a:cubicBezTo>
                  <a:cubicBezTo>
                    <a:pt x="4903254" y="861190"/>
                    <a:pt x="4919447" y="856810"/>
                    <a:pt x="4935639" y="853190"/>
                  </a:cubicBezTo>
                  <a:cubicBezTo>
                    <a:pt x="4941546" y="851856"/>
                    <a:pt x="4947452" y="846711"/>
                    <a:pt x="4952784" y="847473"/>
                  </a:cubicBezTo>
                  <a:cubicBezTo>
                    <a:pt x="5005745" y="855666"/>
                    <a:pt x="5043847" y="819089"/>
                    <a:pt x="5088617" y="802896"/>
                  </a:cubicBezTo>
                  <a:cubicBezTo>
                    <a:pt x="5135672" y="785749"/>
                    <a:pt x="5181204" y="759461"/>
                    <a:pt x="5233781" y="767271"/>
                  </a:cubicBezTo>
                  <a:cubicBezTo>
                    <a:pt x="5265596" y="772033"/>
                    <a:pt x="5296267" y="783083"/>
                    <a:pt x="5327893" y="789752"/>
                  </a:cubicBezTo>
                  <a:cubicBezTo>
                    <a:pt x="5339132" y="792038"/>
                    <a:pt x="5351705" y="791656"/>
                    <a:pt x="5362946" y="789370"/>
                  </a:cubicBezTo>
                  <a:cubicBezTo>
                    <a:pt x="5417240" y="778891"/>
                    <a:pt x="5470771" y="777367"/>
                    <a:pt x="5524115" y="794514"/>
                  </a:cubicBezTo>
                  <a:cubicBezTo>
                    <a:pt x="5533257" y="797372"/>
                    <a:pt x="5542974" y="800038"/>
                    <a:pt x="5552500" y="800038"/>
                  </a:cubicBezTo>
                  <a:cubicBezTo>
                    <a:pt x="5604697" y="800038"/>
                    <a:pt x="5655944" y="796038"/>
                    <a:pt x="5705857" y="777367"/>
                  </a:cubicBezTo>
                  <a:cubicBezTo>
                    <a:pt x="5722622" y="771080"/>
                    <a:pt x="5743006" y="775081"/>
                    <a:pt x="5761485" y="773557"/>
                  </a:cubicBezTo>
                  <a:cubicBezTo>
                    <a:pt x="5778629" y="772224"/>
                    <a:pt x="5796156" y="771653"/>
                    <a:pt x="5812731" y="767271"/>
                  </a:cubicBezTo>
                  <a:cubicBezTo>
                    <a:pt x="5836925" y="760795"/>
                    <a:pt x="5859404" y="760033"/>
                    <a:pt x="5884361" y="765747"/>
                  </a:cubicBezTo>
                  <a:cubicBezTo>
                    <a:pt x="5908174" y="771080"/>
                    <a:pt x="5933892" y="768415"/>
                    <a:pt x="5958660" y="768605"/>
                  </a:cubicBezTo>
                  <a:cubicBezTo>
                    <a:pt x="5986282" y="768795"/>
                    <a:pt x="6013906" y="768984"/>
                    <a:pt x="6041528" y="768033"/>
                  </a:cubicBezTo>
                  <a:cubicBezTo>
                    <a:pt x="6052579" y="767653"/>
                    <a:pt x="6065151" y="760033"/>
                    <a:pt x="6074297" y="763081"/>
                  </a:cubicBezTo>
                  <a:cubicBezTo>
                    <a:pt x="6103824" y="773366"/>
                    <a:pt x="6133353" y="760985"/>
                    <a:pt x="6162880" y="766509"/>
                  </a:cubicBezTo>
                  <a:cubicBezTo>
                    <a:pt x="6177360" y="769367"/>
                    <a:pt x="6193743" y="761557"/>
                    <a:pt x="6209364" y="760795"/>
                  </a:cubicBezTo>
                  <a:cubicBezTo>
                    <a:pt x="6234892" y="759461"/>
                    <a:pt x="6260419" y="760033"/>
                    <a:pt x="6285948" y="759651"/>
                  </a:cubicBezTo>
                  <a:cubicBezTo>
                    <a:pt x="6294330" y="759461"/>
                    <a:pt x="6302523" y="758699"/>
                    <a:pt x="6310905" y="758316"/>
                  </a:cubicBezTo>
                  <a:cubicBezTo>
                    <a:pt x="6318335" y="757936"/>
                    <a:pt x="6326145" y="756222"/>
                    <a:pt x="6333194" y="757554"/>
                  </a:cubicBezTo>
                  <a:cubicBezTo>
                    <a:pt x="6358723" y="762318"/>
                    <a:pt x="6383869" y="770129"/>
                    <a:pt x="6409586" y="773177"/>
                  </a:cubicBezTo>
                  <a:cubicBezTo>
                    <a:pt x="6431875" y="775843"/>
                    <a:pt x="6454928" y="772224"/>
                    <a:pt x="6477407" y="774129"/>
                  </a:cubicBezTo>
                  <a:cubicBezTo>
                    <a:pt x="6517032" y="777367"/>
                    <a:pt x="6556657" y="783083"/>
                    <a:pt x="6596283" y="786703"/>
                  </a:cubicBezTo>
                  <a:cubicBezTo>
                    <a:pt x="6604857" y="787465"/>
                    <a:pt x="6613809" y="782701"/>
                    <a:pt x="6622573" y="782321"/>
                  </a:cubicBezTo>
                  <a:cubicBezTo>
                    <a:pt x="6650006" y="781369"/>
                    <a:pt x="6677439" y="781177"/>
                    <a:pt x="6704872" y="780607"/>
                  </a:cubicBezTo>
                  <a:cubicBezTo>
                    <a:pt x="6720493" y="780415"/>
                    <a:pt x="6736305" y="780987"/>
                    <a:pt x="6751738" y="779273"/>
                  </a:cubicBezTo>
                  <a:cubicBezTo>
                    <a:pt x="6772120" y="776987"/>
                    <a:pt x="6790599" y="773557"/>
                    <a:pt x="6809650" y="788417"/>
                  </a:cubicBezTo>
                  <a:cubicBezTo>
                    <a:pt x="6816984" y="794180"/>
                    <a:pt x="6824819" y="797942"/>
                    <a:pt x="6832976" y="800428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381000" dist="152400" dir="10800000" algn="l" rotWithShape="0">
                <a:prstClr val="black">
                  <a:alpha val="1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62" name="Freeform: Shape 2061">
              <a:extLst>
                <a:ext uri="{FF2B5EF4-FFF2-40B4-BE49-F238E27FC236}">
                  <a16:creationId xmlns:a16="http://schemas.microsoft.com/office/drawing/2014/main" id="{44E103E5-C039-4EA4-843B-AD566B5C96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2640988" y="2991914"/>
              <a:ext cx="6857455" cy="874716"/>
            </a:xfrm>
            <a:custGeom>
              <a:avLst/>
              <a:gdLst>
                <a:gd name="connsiteX0" fmla="*/ 6857455 w 6857455"/>
                <a:gd name="connsiteY0" fmla="*/ 804643 h 874716"/>
                <a:gd name="connsiteX1" fmla="*/ 6857455 w 6857455"/>
                <a:gd name="connsiteY1" fmla="*/ 562246 h 874716"/>
                <a:gd name="connsiteX2" fmla="*/ 6829178 w 6857455"/>
                <a:gd name="connsiteY2" fmla="*/ 551284 h 874716"/>
                <a:gd name="connsiteX3" fmla="*/ 6766024 w 6857455"/>
                <a:gd name="connsiteY3" fmla="*/ 500372 h 874716"/>
                <a:gd name="connsiteX4" fmla="*/ 6734971 w 6857455"/>
                <a:gd name="connsiteY4" fmla="*/ 500944 h 874716"/>
                <a:gd name="connsiteX5" fmla="*/ 6683915 w 6857455"/>
                <a:gd name="connsiteY5" fmla="*/ 507040 h 874716"/>
                <a:gd name="connsiteX6" fmla="*/ 6628860 w 6857455"/>
                <a:gd name="connsiteY6" fmla="*/ 495418 h 874716"/>
                <a:gd name="connsiteX7" fmla="*/ 6588662 w 6857455"/>
                <a:gd name="connsiteY7" fmla="*/ 487227 h 874716"/>
                <a:gd name="connsiteX8" fmla="*/ 6476074 w 6857455"/>
                <a:gd name="connsiteY8" fmla="*/ 511230 h 874716"/>
                <a:gd name="connsiteX9" fmla="*/ 6382345 w 6857455"/>
                <a:gd name="connsiteY9" fmla="*/ 534853 h 874716"/>
                <a:gd name="connsiteX10" fmla="*/ 6369391 w 6857455"/>
                <a:gd name="connsiteY10" fmla="*/ 531615 h 874716"/>
                <a:gd name="connsiteX11" fmla="*/ 6244799 w 6857455"/>
                <a:gd name="connsiteY11" fmla="*/ 512182 h 874716"/>
                <a:gd name="connsiteX12" fmla="*/ 6190315 w 6857455"/>
                <a:gd name="connsiteY12" fmla="*/ 485703 h 874716"/>
                <a:gd name="connsiteX13" fmla="*/ 6115446 w 6857455"/>
                <a:gd name="connsiteY13" fmla="*/ 462270 h 874716"/>
                <a:gd name="connsiteX14" fmla="*/ 6032194 w 6857455"/>
                <a:gd name="connsiteY14" fmla="*/ 434266 h 874716"/>
                <a:gd name="connsiteX15" fmla="*/ 5971042 w 6857455"/>
                <a:gd name="connsiteY15" fmla="*/ 420738 h 874716"/>
                <a:gd name="connsiteX16" fmla="*/ 5880933 w 6857455"/>
                <a:gd name="connsiteY16" fmla="*/ 430646 h 874716"/>
                <a:gd name="connsiteX17" fmla="*/ 5862452 w 6857455"/>
                <a:gd name="connsiteY17" fmla="*/ 438648 h 874716"/>
                <a:gd name="connsiteX18" fmla="*/ 5685283 w 6857455"/>
                <a:gd name="connsiteY18" fmla="*/ 498658 h 874716"/>
                <a:gd name="connsiteX19" fmla="*/ 5567169 w 6857455"/>
                <a:gd name="connsiteY19" fmla="*/ 499420 h 874716"/>
                <a:gd name="connsiteX20" fmla="*/ 5527923 w 6857455"/>
                <a:gd name="connsiteY20" fmla="*/ 490466 h 874716"/>
                <a:gd name="connsiteX21" fmla="*/ 5456292 w 6857455"/>
                <a:gd name="connsiteY21" fmla="*/ 450650 h 874716"/>
                <a:gd name="connsiteX22" fmla="*/ 5424670 w 6857455"/>
                <a:gd name="connsiteY22" fmla="*/ 444934 h 874716"/>
                <a:gd name="connsiteX23" fmla="*/ 5368662 w 6857455"/>
                <a:gd name="connsiteY23" fmla="*/ 441124 h 874716"/>
                <a:gd name="connsiteX24" fmla="*/ 5247118 w 6857455"/>
                <a:gd name="connsiteY24" fmla="*/ 444934 h 874716"/>
                <a:gd name="connsiteX25" fmla="*/ 5088617 w 6857455"/>
                <a:gd name="connsiteY25" fmla="*/ 428742 h 874716"/>
                <a:gd name="connsiteX26" fmla="*/ 5025750 w 6857455"/>
                <a:gd name="connsiteY26" fmla="*/ 433694 h 874716"/>
                <a:gd name="connsiteX27" fmla="*/ 4957930 w 6857455"/>
                <a:gd name="connsiteY27" fmla="*/ 442268 h 874716"/>
                <a:gd name="connsiteX28" fmla="*/ 4938116 w 6857455"/>
                <a:gd name="connsiteY28" fmla="*/ 441886 h 874716"/>
                <a:gd name="connsiteX29" fmla="*/ 4833910 w 6857455"/>
                <a:gd name="connsiteY29" fmla="*/ 421693 h 874716"/>
                <a:gd name="connsiteX30" fmla="*/ 4810095 w 6857455"/>
                <a:gd name="connsiteY30" fmla="*/ 408167 h 874716"/>
                <a:gd name="connsiteX31" fmla="*/ 4747991 w 6857455"/>
                <a:gd name="connsiteY31" fmla="*/ 413691 h 874716"/>
                <a:gd name="connsiteX32" fmla="*/ 4692745 w 6857455"/>
                <a:gd name="connsiteY32" fmla="*/ 435790 h 874716"/>
                <a:gd name="connsiteX33" fmla="*/ 4375933 w 6857455"/>
                <a:gd name="connsiteY33" fmla="*/ 483417 h 874716"/>
                <a:gd name="connsiteX34" fmla="*/ 4185426 w 6857455"/>
                <a:gd name="connsiteY34" fmla="*/ 484179 h 874716"/>
                <a:gd name="connsiteX35" fmla="*/ 4052072 w 6857455"/>
                <a:gd name="connsiteY35" fmla="*/ 505134 h 874716"/>
                <a:gd name="connsiteX36" fmla="*/ 4029973 w 6857455"/>
                <a:gd name="connsiteY36" fmla="*/ 527233 h 874716"/>
                <a:gd name="connsiteX37" fmla="*/ 3948626 w 6857455"/>
                <a:gd name="connsiteY37" fmla="*/ 550666 h 874716"/>
                <a:gd name="connsiteX38" fmla="*/ 3871280 w 6857455"/>
                <a:gd name="connsiteY38" fmla="*/ 502275 h 874716"/>
                <a:gd name="connsiteX39" fmla="*/ 3774312 w 6857455"/>
                <a:gd name="connsiteY39" fmla="*/ 429122 h 874716"/>
                <a:gd name="connsiteX40" fmla="*/ 3721543 w 6857455"/>
                <a:gd name="connsiteY40" fmla="*/ 428552 h 874716"/>
                <a:gd name="connsiteX41" fmla="*/ 3612763 w 6857455"/>
                <a:gd name="connsiteY41" fmla="*/ 414263 h 874716"/>
                <a:gd name="connsiteX42" fmla="*/ 3537323 w 6857455"/>
                <a:gd name="connsiteY42" fmla="*/ 389878 h 874716"/>
                <a:gd name="connsiteX43" fmla="*/ 3431593 w 6857455"/>
                <a:gd name="connsiteY43" fmla="*/ 360921 h 874716"/>
                <a:gd name="connsiteX44" fmla="*/ 3392158 w 6857455"/>
                <a:gd name="connsiteY44" fmla="*/ 345681 h 874716"/>
                <a:gd name="connsiteX45" fmla="*/ 3297856 w 6857455"/>
                <a:gd name="connsiteY45" fmla="*/ 323010 h 874716"/>
                <a:gd name="connsiteX46" fmla="*/ 3219748 w 6857455"/>
                <a:gd name="connsiteY46" fmla="*/ 308151 h 874716"/>
                <a:gd name="connsiteX47" fmla="*/ 3156692 w 6857455"/>
                <a:gd name="connsiteY47" fmla="*/ 261668 h 874716"/>
                <a:gd name="connsiteX48" fmla="*/ 3136497 w 6857455"/>
                <a:gd name="connsiteY48" fmla="*/ 237663 h 874716"/>
                <a:gd name="connsiteX49" fmla="*/ 3119733 w 6857455"/>
                <a:gd name="connsiteY49" fmla="*/ 222233 h 874716"/>
                <a:gd name="connsiteX50" fmla="*/ 3045436 w 6857455"/>
                <a:gd name="connsiteY50" fmla="*/ 131742 h 874716"/>
                <a:gd name="connsiteX51" fmla="*/ 3037054 w 6857455"/>
                <a:gd name="connsiteY51" fmla="*/ 124121 h 874716"/>
                <a:gd name="connsiteX52" fmla="*/ 2936466 w 6857455"/>
                <a:gd name="connsiteY52" fmla="*/ 82400 h 874716"/>
                <a:gd name="connsiteX53" fmla="*/ 2901031 w 6857455"/>
                <a:gd name="connsiteY53" fmla="*/ 59731 h 874716"/>
                <a:gd name="connsiteX54" fmla="*/ 2828259 w 6857455"/>
                <a:gd name="connsiteY54" fmla="*/ 3149 h 874716"/>
                <a:gd name="connsiteX55" fmla="*/ 2799492 w 6857455"/>
                <a:gd name="connsiteY55" fmla="*/ 1245 h 874716"/>
                <a:gd name="connsiteX56" fmla="*/ 2693570 w 6857455"/>
                <a:gd name="connsiteY56" fmla="*/ 35154 h 874716"/>
                <a:gd name="connsiteX57" fmla="*/ 2639847 w 6857455"/>
                <a:gd name="connsiteY57" fmla="*/ 73448 h 874716"/>
                <a:gd name="connsiteX58" fmla="*/ 2621178 w 6857455"/>
                <a:gd name="connsiteY58" fmla="*/ 88688 h 874716"/>
                <a:gd name="connsiteX59" fmla="*/ 2489348 w 6857455"/>
                <a:gd name="connsiteY59" fmla="*/ 72304 h 874716"/>
                <a:gd name="connsiteX60" fmla="*/ 2452580 w 6857455"/>
                <a:gd name="connsiteY60" fmla="*/ 68683 h 874716"/>
                <a:gd name="connsiteX61" fmla="*/ 2326464 w 6857455"/>
                <a:gd name="connsiteY61" fmla="*/ 50395 h 874716"/>
                <a:gd name="connsiteX62" fmla="*/ 2300365 w 6857455"/>
                <a:gd name="connsiteY62" fmla="*/ 54777 h 874716"/>
                <a:gd name="connsiteX63" fmla="*/ 2130434 w 6857455"/>
                <a:gd name="connsiteY63" fmla="*/ 58397 h 874716"/>
                <a:gd name="connsiteX64" fmla="*/ 2118621 w 6857455"/>
                <a:gd name="connsiteY64" fmla="*/ 47919 h 874716"/>
                <a:gd name="connsiteX65" fmla="*/ 2057659 w 6857455"/>
                <a:gd name="connsiteY65" fmla="*/ 16866 h 874716"/>
                <a:gd name="connsiteX66" fmla="*/ 1976314 w 6857455"/>
                <a:gd name="connsiteY66" fmla="*/ 8865 h 874716"/>
                <a:gd name="connsiteX67" fmla="*/ 1961454 w 6857455"/>
                <a:gd name="connsiteY67" fmla="*/ 11724 h 874716"/>
                <a:gd name="connsiteX68" fmla="*/ 1906588 w 6857455"/>
                <a:gd name="connsiteY68" fmla="*/ 30964 h 874716"/>
                <a:gd name="connsiteX69" fmla="*/ 1783330 w 6857455"/>
                <a:gd name="connsiteY69" fmla="*/ 48871 h 874716"/>
                <a:gd name="connsiteX70" fmla="*/ 1759327 w 6857455"/>
                <a:gd name="connsiteY70" fmla="*/ 55349 h 874716"/>
                <a:gd name="connsiteX71" fmla="*/ 1716082 w 6857455"/>
                <a:gd name="connsiteY71" fmla="*/ 65445 h 874716"/>
                <a:gd name="connsiteX72" fmla="*/ 1598920 w 6857455"/>
                <a:gd name="connsiteY72" fmla="*/ 72114 h 874716"/>
                <a:gd name="connsiteX73" fmla="*/ 1542150 w 6857455"/>
                <a:gd name="connsiteY73" fmla="*/ 62207 h 874716"/>
                <a:gd name="connsiteX74" fmla="*/ 1516813 w 6857455"/>
                <a:gd name="connsiteY74" fmla="*/ 62779 h 874716"/>
                <a:gd name="connsiteX75" fmla="*/ 1432228 w 6857455"/>
                <a:gd name="connsiteY75" fmla="*/ 88116 h 874716"/>
                <a:gd name="connsiteX76" fmla="*/ 1224765 w 6857455"/>
                <a:gd name="connsiteY76" fmla="*/ 71924 h 874716"/>
                <a:gd name="connsiteX77" fmla="*/ 1159231 w 6857455"/>
                <a:gd name="connsiteY77" fmla="*/ 58207 h 874716"/>
                <a:gd name="connsiteX78" fmla="*/ 1124370 w 6857455"/>
                <a:gd name="connsiteY78" fmla="*/ 56301 h 874716"/>
                <a:gd name="connsiteX79" fmla="*/ 1075600 w 6857455"/>
                <a:gd name="connsiteY79" fmla="*/ 75542 h 874716"/>
                <a:gd name="connsiteX80" fmla="*/ 986633 w 6857455"/>
                <a:gd name="connsiteY80" fmla="*/ 79162 h 874716"/>
                <a:gd name="connsiteX81" fmla="*/ 861089 w 6857455"/>
                <a:gd name="connsiteY81" fmla="*/ 76304 h 874716"/>
                <a:gd name="connsiteX82" fmla="*/ 759168 w 6857455"/>
                <a:gd name="connsiteY82" fmla="*/ 104689 h 874716"/>
                <a:gd name="connsiteX83" fmla="*/ 723735 w 6857455"/>
                <a:gd name="connsiteY83" fmla="*/ 140696 h 874716"/>
                <a:gd name="connsiteX84" fmla="*/ 647532 w 6857455"/>
                <a:gd name="connsiteY84" fmla="*/ 147934 h 874716"/>
                <a:gd name="connsiteX85" fmla="*/ 552659 w 6857455"/>
                <a:gd name="connsiteY85" fmla="*/ 95926 h 874716"/>
                <a:gd name="connsiteX86" fmla="*/ 541800 w 6857455"/>
                <a:gd name="connsiteY86" fmla="*/ 97640 h 874716"/>
                <a:gd name="connsiteX87" fmla="*/ 375107 w 6857455"/>
                <a:gd name="connsiteY87" fmla="*/ 123169 h 874716"/>
                <a:gd name="connsiteX88" fmla="*/ 273567 w 6857455"/>
                <a:gd name="connsiteY88" fmla="*/ 145458 h 874716"/>
                <a:gd name="connsiteX89" fmla="*/ 264043 w 6857455"/>
                <a:gd name="connsiteY89" fmla="*/ 154792 h 874716"/>
                <a:gd name="connsiteX90" fmla="*/ 169360 w 6857455"/>
                <a:gd name="connsiteY90" fmla="*/ 177273 h 874716"/>
                <a:gd name="connsiteX91" fmla="*/ 89347 w 6857455"/>
                <a:gd name="connsiteY91" fmla="*/ 157460 h 874716"/>
                <a:gd name="connsiteX92" fmla="*/ 34291 w 6857455"/>
                <a:gd name="connsiteY92" fmla="*/ 145268 h 874716"/>
                <a:gd name="connsiteX93" fmla="*/ 0 w 6857455"/>
                <a:gd name="connsiteY93" fmla="*/ 142056 h 874716"/>
                <a:gd name="connsiteX94" fmla="*/ 0 w 6857455"/>
                <a:gd name="connsiteY94" fmla="*/ 849556 h 874716"/>
                <a:gd name="connsiteX95" fmla="*/ 60652 w 6857455"/>
                <a:gd name="connsiteY95" fmla="*/ 844783 h 874716"/>
                <a:gd name="connsiteX96" fmla="*/ 119068 w 6857455"/>
                <a:gd name="connsiteY96" fmla="*/ 827281 h 874716"/>
                <a:gd name="connsiteX97" fmla="*/ 171840 w 6857455"/>
                <a:gd name="connsiteY97" fmla="*/ 804420 h 874716"/>
                <a:gd name="connsiteX98" fmla="*/ 274329 w 6857455"/>
                <a:gd name="connsiteY98" fmla="*/ 794324 h 874716"/>
                <a:gd name="connsiteX99" fmla="*/ 306715 w 6857455"/>
                <a:gd name="connsiteY99" fmla="*/ 788798 h 874716"/>
                <a:gd name="connsiteX100" fmla="*/ 393967 w 6857455"/>
                <a:gd name="connsiteY100" fmla="*/ 765937 h 874716"/>
                <a:gd name="connsiteX101" fmla="*/ 493793 w 6857455"/>
                <a:gd name="connsiteY101" fmla="*/ 725549 h 874716"/>
                <a:gd name="connsiteX102" fmla="*/ 546373 w 6857455"/>
                <a:gd name="connsiteY102" fmla="*/ 740600 h 874716"/>
                <a:gd name="connsiteX103" fmla="*/ 730211 w 6857455"/>
                <a:gd name="connsiteY103" fmla="*/ 698116 h 874716"/>
                <a:gd name="connsiteX104" fmla="*/ 784889 w 6857455"/>
                <a:gd name="connsiteY104" fmla="*/ 676018 h 874716"/>
                <a:gd name="connsiteX105" fmla="*/ 800509 w 6857455"/>
                <a:gd name="connsiteY105" fmla="*/ 661349 h 874716"/>
                <a:gd name="connsiteX106" fmla="*/ 857661 w 6857455"/>
                <a:gd name="connsiteY106" fmla="*/ 626868 h 874716"/>
                <a:gd name="connsiteX107" fmla="*/ 949102 w 6857455"/>
                <a:gd name="connsiteY107" fmla="*/ 614676 h 874716"/>
                <a:gd name="connsiteX108" fmla="*/ 960342 w 6857455"/>
                <a:gd name="connsiteY108" fmla="*/ 607435 h 874716"/>
                <a:gd name="connsiteX109" fmla="*/ 977109 w 6857455"/>
                <a:gd name="connsiteY109" fmla="*/ 595815 h 874716"/>
                <a:gd name="connsiteX110" fmla="*/ 1071218 w 6857455"/>
                <a:gd name="connsiteY110" fmla="*/ 575240 h 874716"/>
                <a:gd name="connsiteX111" fmla="*/ 1091983 w 6857455"/>
                <a:gd name="connsiteY111" fmla="*/ 568764 h 874716"/>
                <a:gd name="connsiteX112" fmla="*/ 1109321 w 6857455"/>
                <a:gd name="connsiteY112" fmla="*/ 557904 h 874716"/>
                <a:gd name="connsiteX113" fmla="*/ 1162279 w 6857455"/>
                <a:gd name="connsiteY113" fmla="*/ 532949 h 874716"/>
                <a:gd name="connsiteX114" fmla="*/ 1206097 w 6857455"/>
                <a:gd name="connsiteY114" fmla="*/ 532187 h 874716"/>
                <a:gd name="connsiteX115" fmla="*/ 1266867 w 6857455"/>
                <a:gd name="connsiteY115" fmla="*/ 518088 h 874716"/>
                <a:gd name="connsiteX116" fmla="*/ 1380219 w 6857455"/>
                <a:gd name="connsiteY116" fmla="*/ 504182 h 874716"/>
                <a:gd name="connsiteX117" fmla="*/ 1403461 w 6857455"/>
                <a:gd name="connsiteY117" fmla="*/ 496180 h 874716"/>
                <a:gd name="connsiteX118" fmla="*/ 1544054 w 6857455"/>
                <a:gd name="connsiteY118" fmla="*/ 458268 h 874716"/>
                <a:gd name="connsiteX119" fmla="*/ 1656644 w 6857455"/>
                <a:gd name="connsiteY119" fmla="*/ 459032 h 874716"/>
                <a:gd name="connsiteX120" fmla="*/ 1665406 w 6857455"/>
                <a:gd name="connsiteY120" fmla="*/ 460747 h 874716"/>
                <a:gd name="connsiteX121" fmla="*/ 1708461 w 6857455"/>
                <a:gd name="connsiteY121" fmla="*/ 473318 h 874716"/>
                <a:gd name="connsiteX122" fmla="*/ 1775140 w 6857455"/>
                <a:gd name="connsiteY122" fmla="*/ 469891 h 874716"/>
                <a:gd name="connsiteX123" fmla="*/ 1821051 w 6857455"/>
                <a:gd name="connsiteY123" fmla="*/ 452554 h 874716"/>
                <a:gd name="connsiteX124" fmla="*/ 1878203 w 6857455"/>
                <a:gd name="connsiteY124" fmla="*/ 451792 h 874716"/>
                <a:gd name="connsiteX125" fmla="*/ 1943547 w 6857455"/>
                <a:gd name="connsiteY125" fmla="*/ 462651 h 874716"/>
                <a:gd name="connsiteX126" fmla="*/ 1972884 w 6857455"/>
                <a:gd name="connsiteY126" fmla="*/ 464937 h 874716"/>
                <a:gd name="connsiteX127" fmla="*/ 2053469 w 6857455"/>
                <a:gd name="connsiteY127" fmla="*/ 487417 h 874716"/>
                <a:gd name="connsiteX128" fmla="*/ 2101477 w 6857455"/>
                <a:gd name="connsiteY128" fmla="*/ 481893 h 874716"/>
                <a:gd name="connsiteX129" fmla="*/ 2148722 w 6857455"/>
                <a:gd name="connsiteY129" fmla="*/ 467033 h 874716"/>
                <a:gd name="connsiteX130" fmla="*/ 2179011 w 6857455"/>
                <a:gd name="connsiteY130" fmla="*/ 452744 h 874716"/>
                <a:gd name="connsiteX131" fmla="*/ 2240165 w 6857455"/>
                <a:gd name="connsiteY131" fmla="*/ 442648 h 874716"/>
                <a:gd name="connsiteX132" fmla="*/ 2251404 w 6857455"/>
                <a:gd name="connsiteY132" fmla="*/ 444172 h 874716"/>
                <a:gd name="connsiteX133" fmla="*/ 2433912 w 6857455"/>
                <a:gd name="connsiteY133" fmla="*/ 456746 h 874716"/>
                <a:gd name="connsiteX134" fmla="*/ 2506302 w 6857455"/>
                <a:gd name="connsiteY134" fmla="*/ 476939 h 874716"/>
                <a:gd name="connsiteX135" fmla="*/ 2521735 w 6857455"/>
                <a:gd name="connsiteY135" fmla="*/ 479415 h 874716"/>
                <a:gd name="connsiteX136" fmla="*/ 2675854 w 6857455"/>
                <a:gd name="connsiteY136" fmla="*/ 502086 h 874716"/>
                <a:gd name="connsiteX137" fmla="*/ 2692998 w 6857455"/>
                <a:gd name="connsiteY137" fmla="*/ 503038 h 874716"/>
                <a:gd name="connsiteX138" fmla="*/ 2740816 w 6857455"/>
                <a:gd name="connsiteY138" fmla="*/ 499037 h 874716"/>
                <a:gd name="connsiteX139" fmla="*/ 2853596 w 6857455"/>
                <a:gd name="connsiteY139" fmla="*/ 540187 h 874716"/>
                <a:gd name="connsiteX140" fmla="*/ 2966565 w 6857455"/>
                <a:gd name="connsiteY140" fmla="*/ 554286 h 874716"/>
                <a:gd name="connsiteX141" fmla="*/ 3028671 w 6857455"/>
                <a:gd name="connsiteY141" fmla="*/ 554094 h 874716"/>
                <a:gd name="connsiteX142" fmla="*/ 3073059 w 6857455"/>
                <a:gd name="connsiteY142" fmla="*/ 564192 h 874716"/>
                <a:gd name="connsiteX143" fmla="*/ 3182219 w 6857455"/>
                <a:gd name="connsiteY143" fmla="*/ 594862 h 874716"/>
                <a:gd name="connsiteX144" fmla="*/ 3233656 w 6857455"/>
                <a:gd name="connsiteY144" fmla="*/ 599625 h 874716"/>
                <a:gd name="connsiteX145" fmla="*/ 3288332 w 6857455"/>
                <a:gd name="connsiteY145" fmla="*/ 609914 h 874716"/>
                <a:gd name="connsiteX146" fmla="*/ 3423591 w 6857455"/>
                <a:gd name="connsiteY146" fmla="*/ 656015 h 874716"/>
                <a:gd name="connsiteX147" fmla="*/ 3534084 w 6857455"/>
                <a:gd name="connsiteY147" fmla="*/ 653349 h 874716"/>
                <a:gd name="connsiteX148" fmla="*/ 3604571 w 6857455"/>
                <a:gd name="connsiteY148" fmla="*/ 653918 h 874716"/>
                <a:gd name="connsiteX149" fmla="*/ 3688586 w 6857455"/>
                <a:gd name="connsiteY149" fmla="*/ 669160 h 874716"/>
                <a:gd name="connsiteX150" fmla="*/ 3757358 w 6857455"/>
                <a:gd name="connsiteY150" fmla="*/ 691450 h 874716"/>
                <a:gd name="connsiteX151" fmla="*/ 3852421 w 6857455"/>
                <a:gd name="connsiteY151" fmla="*/ 709167 h 874716"/>
                <a:gd name="connsiteX152" fmla="*/ 3947104 w 6857455"/>
                <a:gd name="connsiteY152" fmla="*/ 743267 h 874716"/>
                <a:gd name="connsiteX153" fmla="*/ 4013208 w 6857455"/>
                <a:gd name="connsiteY153" fmla="*/ 769367 h 874716"/>
                <a:gd name="connsiteX154" fmla="*/ 4105222 w 6857455"/>
                <a:gd name="connsiteY154" fmla="*/ 792417 h 874716"/>
                <a:gd name="connsiteX155" fmla="*/ 4246006 w 6857455"/>
                <a:gd name="connsiteY155" fmla="*/ 808610 h 874716"/>
                <a:gd name="connsiteX156" fmla="*/ 4310779 w 6857455"/>
                <a:gd name="connsiteY156" fmla="*/ 810326 h 874716"/>
                <a:gd name="connsiteX157" fmla="*/ 4413272 w 6857455"/>
                <a:gd name="connsiteY157" fmla="*/ 848235 h 874716"/>
                <a:gd name="connsiteX158" fmla="*/ 4457087 w 6857455"/>
                <a:gd name="connsiteY158" fmla="*/ 866524 h 874716"/>
                <a:gd name="connsiteX159" fmla="*/ 4496523 w 6857455"/>
                <a:gd name="connsiteY159" fmla="*/ 851284 h 874716"/>
                <a:gd name="connsiteX160" fmla="*/ 4522050 w 6857455"/>
                <a:gd name="connsiteY160" fmla="*/ 833757 h 874716"/>
                <a:gd name="connsiteX161" fmla="*/ 4602824 w 6857455"/>
                <a:gd name="connsiteY161" fmla="*/ 848618 h 874716"/>
                <a:gd name="connsiteX162" fmla="*/ 4688553 w 6857455"/>
                <a:gd name="connsiteY162" fmla="*/ 864238 h 874716"/>
                <a:gd name="connsiteX163" fmla="*/ 4749895 w 6857455"/>
                <a:gd name="connsiteY163" fmla="*/ 874716 h 874716"/>
                <a:gd name="connsiteX164" fmla="*/ 4826480 w 6857455"/>
                <a:gd name="connsiteY164" fmla="*/ 866334 h 874716"/>
                <a:gd name="connsiteX165" fmla="*/ 4886870 w 6857455"/>
                <a:gd name="connsiteY165" fmla="*/ 862906 h 874716"/>
                <a:gd name="connsiteX166" fmla="*/ 4935639 w 6857455"/>
                <a:gd name="connsiteY166" fmla="*/ 853190 h 874716"/>
                <a:gd name="connsiteX167" fmla="*/ 4952784 w 6857455"/>
                <a:gd name="connsiteY167" fmla="*/ 847473 h 874716"/>
                <a:gd name="connsiteX168" fmla="*/ 5088617 w 6857455"/>
                <a:gd name="connsiteY168" fmla="*/ 802896 h 874716"/>
                <a:gd name="connsiteX169" fmla="*/ 5233781 w 6857455"/>
                <a:gd name="connsiteY169" fmla="*/ 767271 h 874716"/>
                <a:gd name="connsiteX170" fmla="*/ 5327893 w 6857455"/>
                <a:gd name="connsiteY170" fmla="*/ 789752 h 874716"/>
                <a:gd name="connsiteX171" fmla="*/ 5362946 w 6857455"/>
                <a:gd name="connsiteY171" fmla="*/ 789370 h 874716"/>
                <a:gd name="connsiteX172" fmla="*/ 5524115 w 6857455"/>
                <a:gd name="connsiteY172" fmla="*/ 794514 h 874716"/>
                <a:gd name="connsiteX173" fmla="*/ 5552500 w 6857455"/>
                <a:gd name="connsiteY173" fmla="*/ 800038 h 874716"/>
                <a:gd name="connsiteX174" fmla="*/ 5705857 w 6857455"/>
                <a:gd name="connsiteY174" fmla="*/ 777367 h 874716"/>
                <a:gd name="connsiteX175" fmla="*/ 5761485 w 6857455"/>
                <a:gd name="connsiteY175" fmla="*/ 773557 h 874716"/>
                <a:gd name="connsiteX176" fmla="*/ 5812731 w 6857455"/>
                <a:gd name="connsiteY176" fmla="*/ 767271 h 874716"/>
                <a:gd name="connsiteX177" fmla="*/ 5884361 w 6857455"/>
                <a:gd name="connsiteY177" fmla="*/ 765747 h 874716"/>
                <a:gd name="connsiteX178" fmla="*/ 5958660 w 6857455"/>
                <a:gd name="connsiteY178" fmla="*/ 768605 h 874716"/>
                <a:gd name="connsiteX179" fmla="*/ 6041528 w 6857455"/>
                <a:gd name="connsiteY179" fmla="*/ 768033 h 874716"/>
                <a:gd name="connsiteX180" fmla="*/ 6074297 w 6857455"/>
                <a:gd name="connsiteY180" fmla="*/ 763081 h 874716"/>
                <a:gd name="connsiteX181" fmla="*/ 6162880 w 6857455"/>
                <a:gd name="connsiteY181" fmla="*/ 766509 h 874716"/>
                <a:gd name="connsiteX182" fmla="*/ 6209364 w 6857455"/>
                <a:gd name="connsiteY182" fmla="*/ 760795 h 874716"/>
                <a:gd name="connsiteX183" fmla="*/ 6285948 w 6857455"/>
                <a:gd name="connsiteY183" fmla="*/ 759651 h 874716"/>
                <a:gd name="connsiteX184" fmla="*/ 6310905 w 6857455"/>
                <a:gd name="connsiteY184" fmla="*/ 758316 h 874716"/>
                <a:gd name="connsiteX185" fmla="*/ 6333194 w 6857455"/>
                <a:gd name="connsiteY185" fmla="*/ 757554 h 874716"/>
                <a:gd name="connsiteX186" fmla="*/ 6409586 w 6857455"/>
                <a:gd name="connsiteY186" fmla="*/ 773177 h 874716"/>
                <a:gd name="connsiteX187" fmla="*/ 6477407 w 6857455"/>
                <a:gd name="connsiteY187" fmla="*/ 774129 h 874716"/>
                <a:gd name="connsiteX188" fmla="*/ 6596283 w 6857455"/>
                <a:gd name="connsiteY188" fmla="*/ 786703 h 874716"/>
                <a:gd name="connsiteX189" fmla="*/ 6622573 w 6857455"/>
                <a:gd name="connsiteY189" fmla="*/ 782321 h 874716"/>
                <a:gd name="connsiteX190" fmla="*/ 6704872 w 6857455"/>
                <a:gd name="connsiteY190" fmla="*/ 780607 h 874716"/>
                <a:gd name="connsiteX191" fmla="*/ 6751738 w 6857455"/>
                <a:gd name="connsiteY191" fmla="*/ 779273 h 874716"/>
                <a:gd name="connsiteX192" fmla="*/ 6809650 w 6857455"/>
                <a:gd name="connsiteY192" fmla="*/ 788417 h 874716"/>
                <a:gd name="connsiteX193" fmla="*/ 6832976 w 6857455"/>
                <a:gd name="connsiteY193" fmla="*/ 800428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</a:cxnLst>
              <a:rect l="l" t="t" r="r" b="b"/>
              <a:pathLst>
                <a:path w="6857455" h="874716">
                  <a:moveTo>
                    <a:pt x="6857455" y="804643"/>
                  </a:moveTo>
                  <a:lnTo>
                    <a:pt x="6857455" y="562246"/>
                  </a:lnTo>
                  <a:lnTo>
                    <a:pt x="6829178" y="551284"/>
                  </a:lnTo>
                  <a:cubicBezTo>
                    <a:pt x="6805745" y="539044"/>
                    <a:pt x="6784885" y="521708"/>
                    <a:pt x="6766024" y="500372"/>
                  </a:cubicBezTo>
                  <a:cubicBezTo>
                    <a:pt x="6755166" y="488179"/>
                    <a:pt x="6746784" y="486845"/>
                    <a:pt x="6734971" y="500944"/>
                  </a:cubicBezTo>
                  <a:cubicBezTo>
                    <a:pt x="6721257" y="517326"/>
                    <a:pt x="6701634" y="510850"/>
                    <a:pt x="6683915" y="507040"/>
                  </a:cubicBezTo>
                  <a:cubicBezTo>
                    <a:pt x="6665629" y="503230"/>
                    <a:pt x="6647148" y="499228"/>
                    <a:pt x="6628860" y="495418"/>
                  </a:cubicBezTo>
                  <a:cubicBezTo>
                    <a:pt x="6615335" y="492752"/>
                    <a:pt x="6601999" y="490466"/>
                    <a:pt x="6588662" y="487227"/>
                  </a:cubicBezTo>
                  <a:cubicBezTo>
                    <a:pt x="6547133" y="477129"/>
                    <a:pt x="6509794" y="480177"/>
                    <a:pt x="6476074" y="511230"/>
                  </a:cubicBezTo>
                  <a:cubicBezTo>
                    <a:pt x="6450356" y="535043"/>
                    <a:pt x="6417399" y="542093"/>
                    <a:pt x="6382345" y="534853"/>
                  </a:cubicBezTo>
                  <a:cubicBezTo>
                    <a:pt x="6377963" y="533901"/>
                    <a:pt x="6372439" y="530091"/>
                    <a:pt x="6369391" y="531615"/>
                  </a:cubicBezTo>
                  <a:cubicBezTo>
                    <a:pt x="6323479" y="553904"/>
                    <a:pt x="6287092" y="514658"/>
                    <a:pt x="6244799" y="512182"/>
                  </a:cubicBezTo>
                  <a:cubicBezTo>
                    <a:pt x="6226130" y="511040"/>
                    <a:pt x="6207079" y="496942"/>
                    <a:pt x="6190315" y="485703"/>
                  </a:cubicBezTo>
                  <a:cubicBezTo>
                    <a:pt x="6167262" y="470271"/>
                    <a:pt x="6146687" y="455412"/>
                    <a:pt x="6115446" y="462270"/>
                  </a:cubicBezTo>
                  <a:cubicBezTo>
                    <a:pt x="6084203" y="469319"/>
                    <a:pt x="6055627" y="456364"/>
                    <a:pt x="6032194" y="434266"/>
                  </a:cubicBezTo>
                  <a:cubicBezTo>
                    <a:pt x="6014287" y="417501"/>
                    <a:pt x="5994665" y="415977"/>
                    <a:pt x="5971042" y="420738"/>
                  </a:cubicBezTo>
                  <a:cubicBezTo>
                    <a:pt x="5941513" y="426645"/>
                    <a:pt x="5910842" y="427027"/>
                    <a:pt x="5880933" y="430646"/>
                  </a:cubicBezTo>
                  <a:cubicBezTo>
                    <a:pt x="5874454" y="431408"/>
                    <a:pt x="5866265" y="434076"/>
                    <a:pt x="5862452" y="438648"/>
                  </a:cubicBezTo>
                  <a:cubicBezTo>
                    <a:pt x="5815779" y="495418"/>
                    <a:pt x="5750055" y="495990"/>
                    <a:pt x="5685283" y="498658"/>
                  </a:cubicBezTo>
                  <a:cubicBezTo>
                    <a:pt x="5646039" y="500372"/>
                    <a:pt x="5606604" y="500372"/>
                    <a:pt x="5567169" y="499420"/>
                  </a:cubicBezTo>
                  <a:cubicBezTo>
                    <a:pt x="5553832" y="499228"/>
                    <a:pt x="5539736" y="496180"/>
                    <a:pt x="5527923" y="490466"/>
                  </a:cubicBezTo>
                  <a:cubicBezTo>
                    <a:pt x="5503348" y="478463"/>
                    <a:pt x="5480680" y="462843"/>
                    <a:pt x="5456292" y="450650"/>
                  </a:cubicBezTo>
                  <a:cubicBezTo>
                    <a:pt x="5447151" y="445886"/>
                    <a:pt x="5435338" y="445696"/>
                    <a:pt x="5424670" y="444934"/>
                  </a:cubicBezTo>
                  <a:cubicBezTo>
                    <a:pt x="5405809" y="443410"/>
                    <a:pt x="5384854" y="447982"/>
                    <a:pt x="5368662" y="441124"/>
                  </a:cubicBezTo>
                  <a:cubicBezTo>
                    <a:pt x="5326559" y="423407"/>
                    <a:pt x="5287123" y="427407"/>
                    <a:pt x="5247118" y="444934"/>
                  </a:cubicBezTo>
                  <a:cubicBezTo>
                    <a:pt x="5191108" y="469509"/>
                    <a:pt x="5138148" y="467605"/>
                    <a:pt x="5088617" y="428742"/>
                  </a:cubicBezTo>
                  <a:cubicBezTo>
                    <a:pt x="5066328" y="411215"/>
                    <a:pt x="5044609" y="419596"/>
                    <a:pt x="5025750" y="433694"/>
                  </a:cubicBezTo>
                  <a:cubicBezTo>
                    <a:pt x="5004032" y="450078"/>
                    <a:pt x="4982885" y="454268"/>
                    <a:pt x="4957930" y="442268"/>
                  </a:cubicBezTo>
                  <a:cubicBezTo>
                    <a:pt x="4952404" y="439600"/>
                    <a:pt x="4944594" y="440933"/>
                    <a:pt x="4938116" y="441886"/>
                  </a:cubicBezTo>
                  <a:cubicBezTo>
                    <a:pt x="4901158" y="446648"/>
                    <a:pt x="4864009" y="454650"/>
                    <a:pt x="4833910" y="421693"/>
                  </a:cubicBezTo>
                  <a:cubicBezTo>
                    <a:pt x="4828004" y="415214"/>
                    <a:pt x="4818097" y="412549"/>
                    <a:pt x="4810095" y="408167"/>
                  </a:cubicBezTo>
                  <a:cubicBezTo>
                    <a:pt x="4776566" y="390258"/>
                    <a:pt x="4777900" y="391974"/>
                    <a:pt x="4747991" y="413691"/>
                  </a:cubicBezTo>
                  <a:cubicBezTo>
                    <a:pt x="4732369" y="425121"/>
                    <a:pt x="4710842" y="436742"/>
                    <a:pt x="4692745" y="435790"/>
                  </a:cubicBezTo>
                  <a:cubicBezTo>
                    <a:pt x="4583584" y="430075"/>
                    <a:pt x="4479758" y="457508"/>
                    <a:pt x="4375933" y="483417"/>
                  </a:cubicBezTo>
                  <a:cubicBezTo>
                    <a:pt x="4311923" y="499420"/>
                    <a:pt x="4249436" y="500372"/>
                    <a:pt x="4185426" y="484179"/>
                  </a:cubicBezTo>
                  <a:cubicBezTo>
                    <a:pt x="4139133" y="472367"/>
                    <a:pt x="4095315" y="491800"/>
                    <a:pt x="4052072" y="505134"/>
                  </a:cubicBezTo>
                  <a:cubicBezTo>
                    <a:pt x="4043117" y="507799"/>
                    <a:pt x="4034735" y="518278"/>
                    <a:pt x="4029973" y="527233"/>
                  </a:cubicBezTo>
                  <a:cubicBezTo>
                    <a:pt x="4012826" y="558858"/>
                    <a:pt x="3984441" y="563810"/>
                    <a:pt x="3948626" y="550666"/>
                  </a:cubicBezTo>
                  <a:cubicBezTo>
                    <a:pt x="3920241" y="540377"/>
                    <a:pt x="3894332" y="526661"/>
                    <a:pt x="3871280" y="502275"/>
                  </a:cubicBezTo>
                  <a:cubicBezTo>
                    <a:pt x="3844229" y="473701"/>
                    <a:pt x="3816224" y="441124"/>
                    <a:pt x="3774312" y="429122"/>
                  </a:cubicBezTo>
                  <a:cubicBezTo>
                    <a:pt x="3756214" y="423979"/>
                    <a:pt x="3740593" y="423217"/>
                    <a:pt x="3721543" y="428552"/>
                  </a:cubicBezTo>
                  <a:cubicBezTo>
                    <a:pt x="3684583" y="438837"/>
                    <a:pt x="3647436" y="446078"/>
                    <a:pt x="3612763" y="414263"/>
                  </a:cubicBezTo>
                  <a:cubicBezTo>
                    <a:pt x="3593712" y="396736"/>
                    <a:pt x="3567994" y="385496"/>
                    <a:pt x="3537323" y="389878"/>
                  </a:cubicBezTo>
                  <a:cubicBezTo>
                    <a:pt x="3499031" y="395402"/>
                    <a:pt x="3464168" y="381496"/>
                    <a:pt x="3431593" y="360921"/>
                  </a:cubicBezTo>
                  <a:cubicBezTo>
                    <a:pt x="3419971" y="353491"/>
                    <a:pt x="3405682" y="349301"/>
                    <a:pt x="3392158" y="345681"/>
                  </a:cubicBezTo>
                  <a:cubicBezTo>
                    <a:pt x="3360915" y="337298"/>
                    <a:pt x="3329480" y="329868"/>
                    <a:pt x="3297856" y="323010"/>
                  </a:cubicBezTo>
                  <a:cubicBezTo>
                    <a:pt x="3271948" y="317296"/>
                    <a:pt x="3245849" y="313104"/>
                    <a:pt x="3219748" y="308151"/>
                  </a:cubicBezTo>
                  <a:cubicBezTo>
                    <a:pt x="3191173" y="302817"/>
                    <a:pt x="3168502" y="290433"/>
                    <a:pt x="3156692" y="261668"/>
                  </a:cubicBezTo>
                  <a:cubicBezTo>
                    <a:pt x="3152882" y="252524"/>
                    <a:pt x="3143737" y="245283"/>
                    <a:pt x="3136497" y="237663"/>
                  </a:cubicBezTo>
                  <a:cubicBezTo>
                    <a:pt x="3131355" y="232139"/>
                    <a:pt x="3124495" y="227947"/>
                    <a:pt x="3119733" y="222233"/>
                  </a:cubicBezTo>
                  <a:cubicBezTo>
                    <a:pt x="3094776" y="192132"/>
                    <a:pt x="3070201" y="161843"/>
                    <a:pt x="3045436" y="131742"/>
                  </a:cubicBezTo>
                  <a:cubicBezTo>
                    <a:pt x="3042958" y="128884"/>
                    <a:pt x="3040292" y="125455"/>
                    <a:pt x="3037054" y="124121"/>
                  </a:cubicBezTo>
                  <a:cubicBezTo>
                    <a:pt x="3003525" y="110215"/>
                    <a:pt x="2969614" y="97070"/>
                    <a:pt x="2936466" y="82400"/>
                  </a:cubicBezTo>
                  <a:cubicBezTo>
                    <a:pt x="2923702" y="76686"/>
                    <a:pt x="2910558" y="69637"/>
                    <a:pt x="2901031" y="59731"/>
                  </a:cubicBezTo>
                  <a:cubicBezTo>
                    <a:pt x="2879314" y="37250"/>
                    <a:pt x="2859502" y="12866"/>
                    <a:pt x="2828259" y="3149"/>
                  </a:cubicBezTo>
                  <a:cubicBezTo>
                    <a:pt x="2819114" y="293"/>
                    <a:pt x="2808256" y="-1231"/>
                    <a:pt x="2799492" y="1245"/>
                  </a:cubicBezTo>
                  <a:cubicBezTo>
                    <a:pt x="2763867" y="11532"/>
                    <a:pt x="2729005" y="24296"/>
                    <a:pt x="2693570" y="35154"/>
                  </a:cubicBezTo>
                  <a:cubicBezTo>
                    <a:pt x="2671092" y="41823"/>
                    <a:pt x="2650707" y="49825"/>
                    <a:pt x="2639847" y="73448"/>
                  </a:cubicBezTo>
                  <a:cubicBezTo>
                    <a:pt x="2636801" y="80114"/>
                    <a:pt x="2628226" y="87354"/>
                    <a:pt x="2621178" y="88688"/>
                  </a:cubicBezTo>
                  <a:cubicBezTo>
                    <a:pt x="2575839" y="97260"/>
                    <a:pt x="2531069" y="101451"/>
                    <a:pt x="2489348" y="72304"/>
                  </a:cubicBezTo>
                  <a:cubicBezTo>
                    <a:pt x="2480585" y="66017"/>
                    <a:pt x="2464201" y="66017"/>
                    <a:pt x="2452580" y="68683"/>
                  </a:cubicBezTo>
                  <a:cubicBezTo>
                    <a:pt x="2407811" y="78590"/>
                    <a:pt x="2365328" y="82020"/>
                    <a:pt x="2326464" y="50395"/>
                  </a:cubicBezTo>
                  <a:cubicBezTo>
                    <a:pt x="2321892" y="46585"/>
                    <a:pt x="2307224" y="50015"/>
                    <a:pt x="2300365" y="54777"/>
                  </a:cubicBezTo>
                  <a:cubicBezTo>
                    <a:pt x="2234259" y="101261"/>
                    <a:pt x="2198064" y="102405"/>
                    <a:pt x="2130434" y="58397"/>
                  </a:cubicBezTo>
                  <a:cubicBezTo>
                    <a:pt x="2126052" y="55539"/>
                    <a:pt x="2120337" y="52301"/>
                    <a:pt x="2118621" y="47919"/>
                  </a:cubicBezTo>
                  <a:cubicBezTo>
                    <a:pt x="2107001" y="19914"/>
                    <a:pt x="2082236" y="19152"/>
                    <a:pt x="2057659" y="16866"/>
                  </a:cubicBezTo>
                  <a:cubicBezTo>
                    <a:pt x="2030608" y="14390"/>
                    <a:pt x="2003555" y="11152"/>
                    <a:pt x="1976314" y="8865"/>
                  </a:cubicBezTo>
                  <a:cubicBezTo>
                    <a:pt x="1971550" y="8483"/>
                    <a:pt x="1966216" y="10007"/>
                    <a:pt x="1961454" y="11724"/>
                  </a:cubicBezTo>
                  <a:cubicBezTo>
                    <a:pt x="1943165" y="18010"/>
                    <a:pt x="1925449" y="27154"/>
                    <a:pt x="1906588" y="30964"/>
                  </a:cubicBezTo>
                  <a:cubicBezTo>
                    <a:pt x="1865821" y="39156"/>
                    <a:pt x="1826385" y="55539"/>
                    <a:pt x="1783330" y="48871"/>
                  </a:cubicBezTo>
                  <a:cubicBezTo>
                    <a:pt x="1775902" y="47729"/>
                    <a:pt x="1767327" y="53253"/>
                    <a:pt x="1759327" y="55349"/>
                  </a:cubicBezTo>
                  <a:cubicBezTo>
                    <a:pt x="1744849" y="58969"/>
                    <a:pt x="1730750" y="64111"/>
                    <a:pt x="1716082" y="65445"/>
                  </a:cubicBezTo>
                  <a:cubicBezTo>
                    <a:pt x="1677218" y="68875"/>
                    <a:pt x="1637975" y="71924"/>
                    <a:pt x="1598920" y="72114"/>
                  </a:cubicBezTo>
                  <a:cubicBezTo>
                    <a:pt x="1580061" y="72304"/>
                    <a:pt x="1561201" y="65065"/>
                    <a:pt x="1542150" y="62207"/>
                  </a:cubicBezTo>
                  <a:cubicBezTo>
                    <a:pt x="1533578" y="60873"/>
                    <a:pt x="1519669" y="58587"/>
                    <a:pt x="1516813" y="62779"/>
                  </a:cubicBezTo>
                  <a:cubicBezTo>
                    <a:pt x="1494714" y="94592"/>
                    <a:pt x="1463661" y="88496"/>
                    <a:pt x="1432228" y="88116"/>
                  </a:cubicBezTo>
                  <a:cubicBezTo>
                    <a:pt x="1362884" y="87354"/>
                    <a:pt x="1295826" y="60493"/>
                    <a:pt x="1224765" y="71924"/>
                  </a:cubicBezTo>
                  <a:cubicBezTo>
                    <a:pt x="1204191" y="75162"/>
                    <a:pt x="1181330" y="62397"/>
                    <a:pt x="1159231" y="58207"/>
                  </a:cubicBezTo>
                  <a:cubicBezTo>
                    <a:pt x="1147801" y="56111"/>
                    <a:pt x="1135228" y="53633"/>
                    <a:pt x="1124370" y="56301"/>
                  </a:cubicBezTo>
                  <a:cubicBezTo>
                    <a:pt x="1107605" y="60493"/>
                    <a:pt x="1091411" y="68113"/>
                    <a:pt x="1075600" y="75542"/>
                  </a:cubicBezTo>
                  <a:cubicBezTo>
                    <a:pt x="1046261" y="89258"/>
                    <a:pt x="1016162" y="89258"/>
                    <a:pt x="986633" y="79162"/>
                  </a:cubicBezTo>
                  <a:cubicBezTo>
                    <a:pt x="944722" y="64873"/>
                    <a:pt x="903193" y="64873"/>
                    <a:pt x="861089" y="76304"/>
                  </a:cubicBezTo>
                  <a:cubicBezTo>
                    <a:pt x="826990" y="85638"/>
                    <a:pt x="791935" y="92116"/>
                    <a:pt x="759168" y="104689"/>
                  </a:cubicBezTo>
                  <a:cubicBezTo>
                    <a:pt x="744689" y="110215"/>
                    <a:pt x="732497" y="126597"/>
                    <a:pt x="723735" y="140696"/>
                  </a:cubicBezTo>
                  <a:cubicBezTo>
                    <a:pt x="706018" y="169271"/>
                    <a:pt x="674013" y="169081"/>
                    <a:pt x="647532" y="147934"/>
                  </a:cubicBezTo>
                  <a:cubicBezTo>
                    <a:pt x="619717" y="125645"/>
                    <a:pt x="584664" y="112501"/>
                    <a:pt x="552659" y="95926"/>
                  </a:cubicBezTo>
                  <a:cubicBezTo>
                    <a:pt x="549993" y="94592"/>
                    <a:pt x="545039" y="96116"/>
                    <a:pt x="541800" y="97640"/>
                  </a:cubicBezTo>
                  <a:cubicBezTo>
                    <a:pt x="488649" y="122407"/>
                    <a:pt x="433593" y="126979"/>
                    <a:pt x="375107" y="123169"/>
                  </a:cubicBezTo>
                  <a:cubicBezTo>
                    <a:pt x="341960" y="121073"/>
                    <a:pt x="307289" y="137076"/>
                    <a:pt x="273567" y="145458"/>
                  </a:cubicBezTo>
                  <a:cubicBezTo>
                    <a:pt x="269757" y="146410"/>
                    <a:pt x="266519" y="151174"/>
                    <a:pt x="264043" y="154792"/>
                  </a:cubicBezTo>
                  <a:cubicBezTo>
                    <a:pt x="240228" y="190800"/>
                    <a:pt x="208223" y="200706"/>
                    <a:pt x="169360" y="177273"/>
                  </a:cubicBezTo>
                  <a:cubicBezTo>
                    <a:pt x="143643" y="161651"/>
                    <a:pt x="118114" y="158032"/>
                    <a:pt x="89347" y="157460"/>
                  </a:cubicBezTo>
                  <a:cubicBezTo>
                    <a:pt x="71059" y="157078"/>
                    <a:pt x="52962" y="147934"/>
                    <a:pt x="34291" y="145268"/>
                  </a:cubicBezTo>
                  <a:lnTo>
                    <a:pt x="0" y="142056"/>
                  </a:lnTo>
                  <a:lnTo>
                    <a:pt x="0" y="849556"/>
                  </a:lnTo>
                  <a:lnTo>
                    <a:pt x="60652" y="844783"/>
                  </a:lnTo>
                  <a:cubicBezTo>
                    <a:pt x="80251" y="839473"/>
                    <a:pt x="99446" y="832043"/>
                    <a:pt x="119068" y="827281"/>
                  </a:cubicBezTo>
                  <a:cubicBezTo>
                    <a:pt x="137355" y="822899"/>
                    <a:pt x="154501" y="812802"/>
                    <a:pt x="171840" y="804420"/>
                  </a:cubicBezTo>
                  <a:cubicBezTo>
                    <a:pt x="204985" y="788417"/>
                    <a:pt x="240420" y="798514"/>
                    <a:pt x="274329" y="794324"/>
                  </a:cubicBezTo>
                  <a:cubicBezTo>
                    <a:pt x="285188" y="792990"/>
                    <a:pt x="296046" y="791466"/>
                    <a:pt x="306715" y="788798"/>
                  </a:cubicBezTo>
                  <a:cubicBezTo>
                    <a:pt x="335864" y="781749"/>
                    <a:pt x="365583" y="775653"/>
                    <a:pt x="393967" y="765937"/>
                  </a:cubicBezTo>
                  <a:cubicBezTo>
                    <a:pt x="426165" y="755078"/>
                    <a:pt x="457028" y="740600"/>
                    <a:pt x="493793" y="725549"/>
                  </a:cubicBezTo>
                  <a:cubicBezTo>
                    <a:pt x="506557" y="729360"/>
                    <a:pt x="526180" y="739648"/>
                    <a:pt x="546373" y="740600"/>
                  </a:cubicBezTo>
                  <a:cubicBezTo>
                    <a:pt x="611337" y="743838"/>
                    <a:pt x="672107" y="726121"/>
                    <a:pt x="730211" y="698116"/>
                  </a:cubicBezTo>
                  <a:cubicBezTo>
                    <a:pt x="747927" y="689734"/>
                    <a:pt x="766980" y="684210"/>
                    <a:pt x="784889" y="676018"/>
                  </a:cubicBezTo>
                  <a:cubicBezTo>
                    <a:pt x="791173" y="673161"/>
                    <a:pt x="799365" y="667065"/>
                    <a:pt x="800509" y="661349"/>
                  </a:cubicBezTo>
                  <a:cubicBezTo>
                    <a:pt x="807175" y="628201"/>
                    <a:pt x="831942" y="628772"/>
                    <a:pt x="857661" y="626868"/>
                  </a:cubicBezTo>
                  <a:cubicBezTo>
                    <a:pt x="888332" y="624582"/>
                    <a:pt x="918621" y="619248"/>
                    <a:pt x="949102" y="614676"/>
                  </a:cubicBezTo>
                  <a:cubicBezTo>
                    <a:pt x="953104" y="614104"/>
                    <a:pt x="956722" y="610104"/>
                    <a:pt x="960342" y="607435"/>
                  </a:cubicBezTo>
                  <a:cubicBezTo>
                    <a:pt x="965867" y="603435"/>
                    <a:pt x="971011" y="597339"/>
                    <a:pt x="977109" y="595815"/>
                  </a:cubicBezTo>
                  <a:cubicBezTo>
                    <a:pt x="1008350" y="588385"/>
                    <a:pt x="1039783" y="582099"/>
                    <a:pt x="1071218" y="575240"/>
                  </a:cubicBezTo>
                  <a:cubicBezTo>
                    <a:pt x="1078266" y="573716"/>
                    <a:pt x="1085505" y="571812"/>
                    <a:pt x="1091983" y="568764"/>
                  </a:cubicBezTo>
                  <a:cubicBezTo>
                    <a:pt x="1098079" y="565906"/>
                    <a:pt x="1103223" y="560952"/>
                    <a:pt x="1109321" y="557904"/>
                  </a:cubicBezTo>
                  <a:cubicBezTo>
                    <a:pt x="1125892" y="549714"/>
                    <a:pt x="1142851" y="542093"/>
                    <a:pt x="1162279" y="532949"/>
                  </a:cubicBezTo>
                  <a:cubicBezTo>
                    <a:pt x="1173138" y="550094"/>
                    <a:pt x="1187810" y="540377"/>
                    <a:pt x="1206097" y="532187"/>
                  </a:cubicBezTo>
                  <a:cubicBezTo>
                    <a:pt x="1224765" y="523805"/>
                    <a:pt x="1246292" y="521137"/>
                    <a:pt x="1266867" y="518088"/>
                  </a:cubicBezTo>
                  <a:cubicBezTo>
                    <a:pt x="1304588" y="512564"/>
                    <a:pt x="1342499" y="509134"/>
                    <a:pt x="1380219" y="504182"/>
                  </a:cubicBezTo>
                  <a:cubicBezTo>
                    <a:pt x="1388221" y="503038"/>
                    <a:pt x="1397365" y="500944"/>
                    <a:pt x="1403461" y="496180"/>
                  </a:cubicBezTo>
                  <a:cubicBezTo>
                    <a:pt x="1445181" y="464175"/>
                    <a:pt x="1495858" y="455222"/>
                    <a:pt x="1544054" y="458268"/>
                  </a:cubicBezTo>
                  <a:cubicBezTo>
                    <a:pt x="1581965" y="460557"/>
                    <a:pt x="1619114" y="462270"/>
                    <a:pt x="1656644" y="459032"/>
                  </a:cubicBezTo>
                  <a:cubicBezTo>
                    <a:pt x="1659502" y="458841"/>
                    <a:pt x="1663312" y="459223"/>
                    <a:pt x="1665406" y="460747"/>
                  </a:cubicBezTo>
                  <a:cubicBezTo>
                    <a:pt x="1678360" y="470843"/>
                    <a:pt x="1691887" y="471605"/>
                    <a:pt x="1708461" y="473318"/>
                  </a:cubicBezTo>
                  <a:cubicBezTo>
                    <a:pt x="1731894" y="475797"/>
                    <a:pt x="1753421" y="474081"/>
                    <a:pt x="1775140" y="469891"/>
                  </a:cubicBezTo>
                  <a:cubicBezTo>
                    <a:pt x="1790952" y="466843"/>
                    <a:pt x="1806953" y="460557"/>
                    <a:pt x="1821051" y="452554"/>
                  </a:cubicBezTo>
                  <a:cubicBezTo>
                    <a:pt x="1840672" y="441314"/>
                    <a:pt x="1859535" y="436934"/>
                    <a:pt x="1878203" y="451792"/>
                  </a:cubicBezTo>
                  <a:cubicBezTo>
                    <a:pt x="1898396" y="467605"/>
                    <a:pt x="1921257" y="462081"/>
                    <a:pt x="1943547" y="462651"/>
                  </a:cubicBezTo>
                  <a:cubicBezTo>
                    <a:pt x="1953262" y="462843"/>
                    <a:pt x="1963550" y="462461"/>
                    <a:pt x="1972884" y="464937"/>
                  </a:cubicBezTo>
                  <a:cubicBezTo>
                    <a:pt x="1999935" y="471987"/>
                    <a:pt x="2026036" y="482655"/>
                    <a:pt x="2053469" y="487417"/>
                  </a:cubicBezTo>
                  <a:cubicBezTo>
                    <a:pt x="2068710" y="490084"/>
                    <a:pt x="2085664" y="485321"/>
                    <a:pt x="2101477" y="481893"/>
                  </a:cubicBezTo>
                  <a:cubicBezTo>
                    <a:pt x="2117479" y="478273"/>
                    <a:pt x="2133290" y="472749"/>
                    <a:pt x="2148722" y="467033"/>
                  </a:cubicBezTo>
                  <a:cubicBezTo>
                    <a:pt x="2159199" y="463223"/>
                    <a:pt x="2170629" y="459603"/>
                    <a:pt x="2179011" y="452744"/>
                  </a:cubicBezTo>
                  <a:cubicBezTo>
                    <a:pt x="2198064" y="437124"/>
                    <a:pt x="2217685" y="434455"/>
                    <a:pt x="2240165" y="442648"/>
                  </a:cubicBezTo>
                  <a:cubicBezTo>
                    <a:pt x="2243593" y="443982"/>
                    <a:pt x="2247594" y="443982"/>
                    <a:pt x="2251404" y="444172"/>
                  </a:cubicBezTo>
                  <a:cubicBezTo>
                    <a:pt x="2312370" y="448172"/>
                    <a:pt x="2373330" y="450650"/>
                    <a:pt x="2433912" y="456746"/>
                  </a:cubicBezTo>
                  <a:cubicBezTo>
                    <a:pt x="2458485" y="459223"/>
                    <a:pt x="2482107" y="470081"/>
                    <a:pt x="2506302" y="476939"/>
                  </a:cubicBezTo>
                  <a:cubicBezTo>
                    <a:pt x="2511256" y="478273"/>
                    <a:pt x="2516783" y="480369"/>
                    <a:pt x="2521735" y="479415"/>
                  </a:cubicBezTo>
                  <a:cubicBezTo>
                    <a:pt x="2575647" y="469891"/>
                    <a:pt x="2626132" y="483797"/>
                    <a:pt x="2675854" y="502086"/>
                  </a:cubicBezTo>
                  <a:cubicBezTo>
                    <a:pt x="2680996" y="503992"/>
                    <a:pt x="2687282" y="503419"/>
                    <a:pt x="2692998" y="503038"/>
                  </a:cubicBezTo>
                  <a:cubicBezTo>
                    <a:pt x="2709003" y="501706"/>
                    <a:pt x="2726337" y="495038"/>
                    <a:pt x="2740816" y="499037"/>
                  </a:cubicBezTo>
                  <a:cubicBezTo>
                    <a:pt x="2779297" y="510088"/>
                    <a:pt x="2817398" y="523423"/>
                    <a:pt x="2853596" y="540187"/>
                  </a:cubicBezTo>
                  <a:cubicBezTo>
                    <a:pt x="2890365" y="557142"/>
                    <a:pt x="2924464" y="571430"/>
                    <a:pt x="2966565" y="554286"/>
                  </a:cubicBezTo>
                  <a:cubicBezTo>
                    <a:pt x="2984472" y="547045"/>
                    <a:pt x="3008095" y="552190"/>
                    <a:pt x="3028671" y="554094"/>
                  </a:cubicBezTo>
                  <a:cubicBezTo>
                    <a:pt x="3043720" y="555618"/>
                    <a:pt x="3058198" y="564192"/>
                    <a:pt x="3073059" y="564192"/>
                  </a:cubicBezTo>
                  <a:cubicBezTo>
                    <a:pt x="3112686" y="564192"/>
                    <a:pt x="3147927" y="574288"/>
                    <a:pt x="3182219" y="594862"/>
                  </a:cubicBezTo>
                  <a:cubicBezTo>
                    <a:pt x="3195557" y="602863"/>
                    <a:pt x="3216322" y="597529"/>
                    <a:pt x="3233656" y="599625"/>
                  </a:cubicBezTo>
                  <a:cubicBezTo>
                    <a:pt x="3251947" y="602101"/>
                    <a:pt x="3270804" y="604387"/>
                    <a:pt x="3288332" y="609914"/>
                  </a:cubicBezTo>
                  <a:cubicBezTo>
                    <a:pt x="3333672" y="624392"/>
                    <a:pt x="3378441" y="640774"/>
                    <a:pt x="3423591" y="656015"/>
                  </a:cubicBezTo>
                  <a:cubicBezTo>
                    <a:pt x="3460738" y="668590"/>
                    <a:pt x="3497317" y="658683"/>
                    <a:pt x="3534084" y="653349"/>
                  </a:cubicBezTo>
                  <a:cubicBezTo>
                    <a:pt x="3557137" y="649919"/>
                    <a:pt x="3578662" y="641727"/>
                    <a:pt x="3604571" y="653918"/>
                  </a:cubicBezTo>
                  <a:cubicBezTo>
                    <a:pt x="3629338" y="665541"/>
                    <a:pt x="3660771" y="662873"/>
                    <a:pt x="3688586" y="669160"/>
                  </a:cubicBezTo>
                  <a:cubicBezTo>
                    <a:pt x="3712020" y="674494"/>
                    <a:pt x="3734687" y="683068"/>
                    <a:pt x="3757358" y="691450"/>
                  </a:cubicBezTo>
                  <a:cubicBezTo>
                    <a:pt x="3788221" y="702881"/>
                    <a:pt x="3818700" y="714881"/>
                    <a:pt x="3852421" y="709167"/>
                  </a:cubicBezTo>
                  <a:cubicBezTo>
                    <a:pt x="3890714" y="702689"/>
                    <a:pt x="3917001" y="727073"/>
                    <a:pt x="3947104" y="743267"/>
                  </a:cubicBezTo>
                  <a:cubicBezTo>
                    <a:pt x="3967869" y="754316"/>
                    <a:pt x="3990538" y="762509"/>
                    <a:pt x="4013208" y="769367"/>
                  </a:cubicBezTo>
                  <a:cubicBezTo>
                    <a:pt x="4043497" y="778321"/>
                    <a:pt x="4074740" y="783655"/>
                    <a:pt x="4105222" y="792417"/>
                  </a:cubicBezTo>
                  <a:cubicBezTo>
                    <a:pt x="4151325" y="805561"/>
                    <a:pt x="4198001" y="815850"/>
                    <a:pt x="4246006" y="808610"/>
                  </a:cubicBezTo>
                  <a:cubicBezTo>
                    <a:pt x="4268105" y="805372"/>
                    <a:pt x="4288682" y="805561"/>
                    <a:pt x="4310779" y="810326"/>
                  </a:cubicBezTo>
                  <a:cubicBezTo>
                    <a:pt x="4346974" y="818136"/>
                    <a:pt x="4384123" y="819089"/>
                    <a:pt x="4413272" y="848235"/>
                  </a:cubicBezTo>
                  <a:cubicBezTo>
                    <a:pt x="4423558" y="858524"/>
                    <a:pt x="4442037" y="861190"/>
                    <a:pt x="4457087" y="866524"/>
                  </a:cubicBezTo>
                  <a:cubicBezTo>
                    <a:pt x="4474424" y="872812"/>
                    <a:pt x="4487186" y="869572"/>
                    <a:pt x="4496523" y="851284"/>
                  </a:cubicBezTo>
                  <a:cubicBezTo>
                    <a:pt x="4500713" y="843093"/>
                    <a:pt x="4512715" y="835091"/>
                    <a:pt x="4522050" y="833757"/>
                  </a:cubicBezTo>
                  <a:cubicBezTo>
                    <a:pt x="4550055" y="829757"/>
                    <a:pt x="4575773" y="835663"/>
                    <a:pt x="4602824" y="848618"/>
                  </a:cubicBezTo>
                  <a:cubicBezTo>
                    <a:pt x="4628161" y="860810"/>
                    <a:pt x="4659786" y="859476"/>
                    <a:pt x="4688553" y="864238"/>
                  </a:cubicBezTo>
                  <a:cubicBezTo>
                    <a:pt x="4708936" y="867668"/>
                    <a:pt x="4729321" y="874716"/>
                    <a:pt x="4749895" y="874716"/>
                  </a:cubicBezTo>
                  <a:cubicBezTo>
                    <a:pt x="4775424" y="874716"/>
                    <a:pt x="4800761" y="868620"/>
                    <a:pt x="4826480" y="866334"/>
                  </a:cubicBezTo>
                  <a:cubicBezTo>
                    <a:pt x="4846482" y="864430"/>
                    <a:pt x="4866867" y="865192"/>
                    <a:pt x="4886870" y="862906"/>
                  </a:cubicBezTo>
                  <a:cubicBezTo>
                    <a:pt x="4903254" y="861190"/>
                    <a:pt x="4919447" y="856810"/>
                    <a:pt x="4935639" y="853190"/>
                  </a:cubicBezTo>
                  <a:cubicBezTo>
                    <a:pt x="4941546" y="851856"/>
                    <a:pt x="4947452" y="846711"/>
                    <a:pt x="4952784" y="847473"/>
                  </a:cubicBezTo>
                  <a:cubicBezTo>
                    <a:pt x="5005745" y="855666"/>
                    <a:pt x="5043847" y="819089"/>
                    <a:pt x="5088617" y="802896"/>
                  </a:cubicBezTo>
                  <a:cubicBezTo>
                    <a:pt x="5135672" y="785749"/>
                    <a:pt x="5181204" y="759461"/>
                    <a:pt x="5233781" y="767271"/>
                  </a:cubicBezTo>
                  <a:cubicBezTo>
                    <a:pt x="5265596" y="772033"/>
                    <a:pt x="5296267" y="783083"/>
                    <a:pt x="5327893" y="789752"/>
                  </a:cubicBezTo>
                  <a:cubicBezTo>
                    <a:pt x="5339132" y="792038"/>
                    <a:pt x="5351705" y="791656"/>
                    <a:pt x="5362946" y="789370"/>
                  </a:cubicBezTo>
                  <a:cubicBezTo>
                    <a:pt x="5417240" y="778891"/>
                    <a:pt x="5470771" y="777367"/>
                    <a:pt x="5524115" y="794514"/>
                  </a:cubicBezTo>
                  <a:cubicBezTo>
                    <a:pt x="5533257" y="797372"/>
                    <a:pt x="5542974" y="800038"/>
                    <a:pt x="5552500" y="800038"/>
                  </a:cubicBezTo>
                  <a:cubicBezTo>
                    <a:pt x="5604697" y="800038"/>
                    <a:pt x="5655944" y="796038"/>
                    <a:pt x="5705857" y="777367"/>
                  </a:cubicBezTo>
                  <a:cubicBezTo>
                    <a:pt x="5722622" y="771080"/>
                    <a:pt x="5743006" y="775081"/>
                    <a:pt x="5761485" y="773557"/>
                  </a:cubicBezTo>
                  <a:cubicBezTo>
                    <a:pt x="5778629" y="772224"/>
                    <a:pt x="5796156" y="771653"/>
                    <a:pt x="5812731" y="767271"/>
                  </a:cubicBezTo>
                  <a:cubicBezTo>
                    <a:pt x="5836925" y="760795"/>
                    <a:pt x="5859404" y="760033"/>
                    <a:pt x="5884361" y="765747"/>
                  </a:cubicBezTo>
                  <a:cubicBezTo>
                    <a:pt x="5908174" y="771080"/>
                    <a:pt x="5933892" y="768415"/>
                    <a:pt x="5958660" y="768605"/>
                  </a:cubicBezTo>
                  <a:cubicBezTo>
                    <a:pt x="5986282" y="768795"/>
                    <a:pt x="6013906" y="768984"/>
                    <a:pt x="6041528" y="768033"/>
                  </a:cubicBezTo>
                  <a:cubicBezTo>
                    <a:pt x="6052579" y="767653"/>
                    <a:pt x="6065151" y="760033"/>
                    <a:pt x="6074297" y="763081"/>
                  </a:cubicBezTo>
                  <a:cubicBezTo>
                    <a:pt x="6103824" y="773366"/>
                    <a:pt x="6133353" y="760985"/>
                    <a:pt x="6162880" y="766509"/>
                  </a:cubicBezTo>
                  <a:cubicBezTo>
                    <a:pt x="6177360" y="769367"/>
                    <a:pt x="6193743" y="761557"/>
                    <a:pt x="6209364" y="760795"/>
                  </a:cubicBezTo>
                  <a:cubicBezTo>
                    <a:pt x="6234892" y="759461"/>
                    <a:pt x="6260419" y="760033"/>
                    <a:pt x="6285948" y="759651"/>
                  </a:cubicBezTo>
                  <a:cubicBezTo>
                    <a:pt x="6294330" y="759461"/>
                    <a:pt x="6302523" y="758699"/>
                    <a:pt x="6310905" y="758316"/>
                  </a:cubicBezTo>
                  <a:cubicBezTo>
                    <a:pt x="6318335" y="757936"/>
                    <a:pt x="6326145" y="756222"/>
                    <a:pt x="6333194" y="757554"/>
                  </a:cubicBezTo>
                  <a:cubicBezTo>
                    <a:pt x="6358723" y="762318"/>
                    <a:pt x="6383869" y="770129"/>
                    <a:pt x="6409586" y="773177"/>
                  </a:cubicBezTo>
                  <a:cubicBezTo>
                    <a:pt x="6431875" y="775843"/>
                    <a:pt x="6454928" y="772224"/>
                    <a:pt x="6477407" y="774129"/>
                  </a:cubicBezTo>
                  <a:cubicBezTo>
                    <a:pt x="6517032" y="777367"/>
                    <a:pt x="6556657" y="783083"/>
                    <a:pt x="6596283" y="786703"/>
                  </a:cubicBezTo>
                  <a:cubicBezTo>
                    <a:pt x="6604857" y="787465"/>
                    <a:pt x="6613809" y="782701"/>
                    <a:pt x="6622573" y="782321"/>
                  </a:cubicBezTo>
                  <a:cubicBezTo>
                    <a:pt x="6650006" y="781369"/>
                    <a:pt x="6677439" y="781177"/>
                    <a:pt x="6704872" y="780607"/>
                  </a:cubicBezTo>
                  <a:cubicBezTo>
                    <a:pt x="6720493" y="780415"/>
                    <a:pt x="6736305" y="780987"/>
                    <a:pt x="6751738" y="779273"/>
                  </a:cubicBezTo>
                  <a:cubicBezTo>
                    <a:pt x="6772120" y="776987"/>
                    <a:pt x="6790599" y="773557"/>
                    <a:pt x="6809650" y="788417"/>
                  </a:cubicBezTo>
                  <a:cubicBezTo>
                    <a:pt x="6816984" y="794180"/>
                    <a:pt x="6824819" y="797942"/>
                    <a:pt x="6832976" y="800428"/>
                  </a:cubicBezTo>
                  <a:close/>
                </a:path>
              </a:pathLst>
            </a:custGeom>
            <a:blipFill dpi="0" rotWithShape="1">
              <a:blip r:embed="rId5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6677645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C3A0D1-FAC1-02ED-9FF7-327BCA3CC3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48721"/>
            <a:ext cx="4707671" cy="1225650"/>
          </a:xfrm>
        </p:spPr>
        <p:txBody>
          <a:bodyPr anchor="b">
            <a:normAutofit/>
          </a:bodyPr>
          <a:lstStyle/>
          <a:p>
            <a:r>
              <a:rPr lang="en-GB" sz="3800">
                <a:solidFill>
                  <a:schemeClr val="bg1"/>
                </a:solidFill>
              </a:rPr>
              <a:t>Aim and Objectives</a:t>
            </a: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EEA38897-7BA3-4408-8083-3235339C4A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1873" y="1749756"/>
            <a:ext cx="4718304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CE8829-BD80-9D2A-3ECE-BE85B840AC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7769" y="1909192"/>
            <a:ext cx="4586513" cy="364771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100" b="1" dirty="0">
                <a:solidFill>
                  <a:schemeClr val="bg1"/>
                </a:solidFill>
              </a:rPr>
              <a:t>Aim:</a:t>
            </a:r>
            <a:br>
              <a:rPr lang="en-GB" sz="1100" dirty="0">
                <a:solidFill>
                  <a:schemeClr val="bg1"/>
                </a:solidFill>
              </a:rPr>
            </a:br>
            <a:r>
              <a:rPr lang="en-GB" sz="1100" dirty="0">
                <a:solidFill>
                  <a:schemeClr val="bg1"/>
                </a:solidFill>
              </a:rPr>
              <a:t>Develop an offline-first inventory management system for trading card shops.</a:t>
            </a:r>
          </a:p>
          <a:p>
            <a:endParaRPr lang="en-GB" sz="11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1100" b="1" dirty="0">
                <a:solidFill>
                  <a:schemeClr val="bg1"/>
                </a:solidFill>
              </a:rPr>
              <a:t>Objectives:</a:t>
            </a:r>
            <a:endParaRPr lang="en-GB" sz="1100" dirty="0">
              <a:solidFill>
                <a:schemeClr val="bg1"/>
              </a:solidFill>
            </a:endParaRPr>
          </a:p>
          <a:p>
            <a:r>
              <a:rPr lang="en-GB" sz="1100" dirty="0">
                <a:solidFill>
                  <a:schemeClr val="bg1"/>
                </a:solidFill>
              </a:rPr>
              <a:t>Create local database (SQLite) with indexed structure</a:t>
            </a:r>
          </a:p>
          <a:p>
            <a:r>
              <a:rPr lang="en-GB" sz="1100" dirty="0">
                <a:solidFill>
                  <a:schemeClr val="bg1"/>
                </a:solidFill>
              </a:rPr>
              <a:t>Integrate Pokémon TCG API for metadata updates</a:t>
            </a:r>
          </a:p>
          <a:p>
            <a:r>
              <a:rPr lang="en-GB" sz="1100" dirty="0">
                <a:solidFill>
                  <a:schemeClr val="bg1"/>
                </a:solidFill>
              </a:rPr>
              <a:t>Build GUI with PySide6 for easy use</a:t>
            </a:r>
          </a:p>
          <a:p>
            <a:r>
              <a:rPr lang="en-GB" sz="1100" dirty="0">
                <a:solidFill>
                  <a:schemeClr val="bg1"/>
                </a:solidFill>
              </a:rPr>
              <a:t>Enable CSV import/export (eBay/Whatnot)</a:t>
            </a:r>
          </a:p>
          <a:p>
            <a:r>
              <a:rPr lang="en-GB" sz="1100" dirty="0">
                <a:solidFill>
                  <a:schemeClr val="bg1"/>
                </a:solidFill>
              </a:rPr>
              <a:t>Achieve high performance (search &lt; 200 </a:t>
            </a:r>
            <a:r>
              <a:rPr lang="en-GB" sz="1100" dirty="0" err="1">
                <a:solidFill>
                  <a:schemeClr val="bg1"/>
                </a:solidFill>
              </a:rPr>
              <a:t>ms</a:t>
            </a:r>
            <a:r>
              <a:rPr lang="en-GB" sz="1100" dirty="0">
                <a:solidFill>
                  <a:schemeClr val="bg1"/>
                </a:solidFill>
              </a:rPr>
              <a:t>, import &lt; 5 s)</a:t>
            </a:r>
          </a:p>
          <a:p>
            <a:endParaRPr lang="en-GB" sz="11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1100" b="1" dirty="0">
                <a:solidFill>
                  <a:schemeClr val="bg1"/>
                </a:solidFill>
              </a:rPr>
              <a:t>Visuals:</a:t>
            </a:r>
            <a:endParaRPr lang="en-GB" sz="1100" dirty="0">
              <a:solidFill>
                <a:schemeClr val="bg1"/>
              </a:solidFill>
            </a:endParaRPr>
          </a:p>
          <a:p>
            <a:r>
              <a:rPr lang="en-GB" sz="1100" dirty="0">
                <a:solidFill>
                  <a:schemeClr val="bg1"/>
                </a:solidFill>
              </a:rPr>
              <a:t>API → catalog_loader.py → SQLite DB → main.py (GUI)</a:t>
            </a:r>
          </a:p>
          <a:p>
            <a:endParaRPr lang="en-GB" sz="1100" dirty="0">
              <a:solidFill>
                <a:schemeClr val="bg1"/>
              </a:solidFill>
            </a:endParaRPr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F11AD06B-AB20-4097-8606-5DA00DBACE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4027" y="5707672"/>
            <a:ext cx="4713997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Picture 14" descr="Top view of cubes connected with black lines">
            <a:extLst>
              <a:ext uri="{FF2B5EF4-FFF2-40B4-BE49-F238E27FC236}">
                <a16:creationId xmlns:a16="http://schemas.microsoft.com/office/drawing/2014/main" id="{8AE2500D-2FA4-C728-D196-039737651BF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1666" r="11744"/>
          <a:stretch>
            <a:fillRect/>
          </a:stretch>
        </p:blipFill>
        <p:spPr>
          <a:xfrm>
            <a:off x="6525453" y="237898"/>
            <a:ext cx="5666547" cy="63822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4549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1" name="Picture 40" descr="Sticky notes on a wall">
            <a:extLst>
              <a:ext uri="{FF2B5EF4-FFF2-40B4-BE49-F238E27FC236}">
                <a16:creationId xmlns:a16="http://schemas.microsoft.com/office/drawing/2014/main" id="{3DC3AD27-4021-3CA2-92E8-5DE62D6EF6A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281" r="374" b="2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48" name="Rectangle 47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D5F66F-C4FE-8DA4-47A7-7FE58E73D2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/>
              <a:t>Methodology</a:t>
            </a:r>
          </a:p>
        </p:txBody>
      </p:sp>
      <p:sp>
        <p:nvSpPr>
          <p:cNvPr id="39" name="Content Placeholder 2">
            <a:extLst>
              <a:ext uri="{FF2B5EF4-FFF2-40B4-BE49-F238E27FC236}">
                <a16:creationId xmlns:a16="http://schemas.microsoft.com/office/drawing/2014/main" id="{5096949D-EF22-980F-3D99-B14D74297B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b="1"/>
              <a:t>Content:</a:t>
            </a:r>
            <a:endParaRPr lang="en-GB" sz="2000"/>
          </a:p>
          <a:p>
            <a:r>
              <a:rPr lang="en-GB" sz="2000"/>
              <a:t>Development-based research approach</a:t>
            </a:r>
          </a:p>
          <a:p>
            <a:r>
              <a:rPr lang="en-GB" sz="2000"/>
              <a:t>Iterative Agile process (10 weeks total)</a:t>
            </a:r>
          </a:p>
          <a:p>
            <a:r>
              <a:rPr lang="en-GB" sz="2000"/>
              <a:t>Mix of quantitative (performance metrics) and qualitative (usability) testing</a:t>
            </a:r>
          </a:p>
          <a:p>
            <a:r>
              <a:rPr lang="en-GB" sz="2000"/>
              <a:t>Ethical approval: Low Risk</a:t>
            </a: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23352295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DBC6133C-0615-4CE4-9132-37E609A9B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081DA3-D7F3-861E-6FC1-78F45C6DE3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64" y="525982"/>
            <a:ext cx="4282983" cy="1200361"/>
          </a:xfrm>
        </p:spPr>
        <p:txBody>
          <a:bodyPr anchor="b">
            <a:normAutofit/>
          </a:bodyPr>
          <a:lstStyle/>
          <a:p>
            <a:r>
              <a:rPr lang="en-GB" sz="3600"/>
              <a:t>System Architecture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6533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3DC9E8-7EE6-E4F6-43D9-4C879D9E2D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5066" y="2031101"/>
            <a:ext cx="4282984" cy="3511943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800" b="1"/>
              <a:t>Content:</a:t>
            </a:r>
            <a:endParaRPr lang="en-GB" sz="1800"/>
          </a:p>
          <a:p>
            <a:r>
              <a:rPr lang="en-GB" sz="1800" b="1"/>
              <a:t>Three-tier structure:</a:t>
            </a:r>
            <a:endParaRPr lang="en-GB" sz="1800"/>
          </a:p>
          <a:p>
            <a:pPr lvl="1"/>
            <a:r>
              <a:rPr lang="en-GB" sz="1800"/>
              <a:t>Database layer – SQLite</a:t>
            </a:r>
          </a:p>
          <a:p>
            <a:pPr lvl="1"/>
            <a:r>
              <a:rPr lang="en-GB" sz="1800"/>
              <a:t>Logic layer – Python modules</a:t>
            </a:r>
          </a:p>
          <a:p>
            <a:pPr lvl="1"/>
            <a:r>
              <a:rPr lang="en-GB" sz="1800"/>
              <a:t>GUI layer – PySide6</a:t>
            </a:r>
          </a:p>
          <a:p>
            <a:r>
              <a:rPr lang="en-GB" sz="1800"/>
              <a:t>API connection for live metadata</a:t>
            </a:r>
          </a:p>
          <a:p>
            <a:pPr marL="0" indent="0">
              <a:buNone/>
            </a:pPr>
            <a:r>
              <a:rPr lang="en-GB" sz="1800" b="1"/>
              <a:t>Visuals:</a:t>
            </a:r>
            <a:endParaRPr lang="en-GB" sz="1800"/>
          </a:p>
          <a:p>
            <a:r>
              <a:rPr lang="en-GB" sz="1800"/>
              <a:t>API → catalog_loader.py → SQLite DB → main.py (GUI)</a:t>
            </a:r>
          </a:p>
          <a:p>
            <a:endParaRPr lang="en-GB" sz="180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25843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90492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6793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292DD98-B8C3-09E8-8848-7306F389423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9228" y="650494"/>
            <a:ext cx="4805037" cy="53241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60416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68B356B0-9CD4-40F6-9F9D-CBE358C38E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39DF74-57DA-47D5-4078-6323FC91A7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5120" y="1107860"/>
            <a:ext cx="5847781" cy="1046671"/>
          </a:xfrm>
        </p:spPr>
        <p:txBody>
          <a:bodyPr>
            <a:normAutofit/>
          </a:bodyPr>
          <a:lstStyle/>
          <a:p>
            <a:r>
              <a:rPr lang="en-GB" sz="2800"/>
              <a:t>Progress Achieved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76668D-D846-19F6-BA6C-04CBC2DC73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65121" y="2310162"/>
            <a:ext cx="5847780" cy="3347879"/>
          </a:xfrm>
        </p:spPr>
        <p:txBody>
          <a:bodyPr anchor="ctr">
            <a:normAutofit/>
          </a:bodyPr>
          <a:lstStyle/>
          <a:p>
            <a:r>
              <a:rPr lang="en-GB" sz="1800" b="1" dirty="0"/>
              <a:t>Content:</a:t>
            </a:r>
            <a:br>
              <a:rPr lang="en-GB" sz="1800" dirty="0"/>
            </a:br>
            <a:r>
              <a:rPr lang="en-GB" sz="1800" dirty="0"/>
              <a:t>✅ Database schema + indexing complete</a:t>
            </a:r>
            <a:br>
              <a:rPr lang="en-GB" sz="1800" dirty="0"/>
            </a:br>
            <a:r>
              <a:rPr lang="en-GB" sz="1800" dirty="0"/>
              <a:t>✅ API integration tested and functional</a:t>
            </a:r>
            <a:br>
              <a:rPr lang="en-GB" sz="1800" dirty="0"/>
            </a:br>
            <a:r>
              <a:rPr lang="en-GB" sz="1800" dirty="0"/>
              <a:t>✅ CSV import/export implemented</a:t>
            </a:r>
            <a:br>
              <a:rPr lang="en-GB" sz="1800" dirty="0"/>
            </a:br>
            <a:r>
              <a:rPr lang="en-GB" sz="1800" dirty="0"/>
              <a:t>✅ GUI working with search, filters, and series browser</a:t>
            </a:r>
          </a:p>
          <a:p>
            <a:pPr marL="0" indent="0">
              <a:buNone/>
            </a:pPr>
            <a:endParaRPr lang="en-GB" sz="1800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7B03642-7722-4B15-897F-76918F86B8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66395" y="539937"/>
            <a:ext cx="4525605" cy="5778126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6068EAC2-2623-4156-A990-D776FF9BF4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9937"/>
            <a:ext cx="12192000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4C707BC9-731A-490A-AF25-6F349FD9B0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254055"/>
            <a:ext cx="12192000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3FD7C480-AC7D-4FEE-BB95-EEE23BB3E6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749379" y="3396997"/>
            <a:ext cx="6858002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96DF21B-58A9-AC23-75DA-F852A2788E2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83552" y="1989130"/>
            <a:ext cx="3891290" cy="64206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11634A6-6D64-E984-7900-677EE68CEC3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83552" y="3713908"/>
            <a:ext cx="3891290" cy="143176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AB9396B-C6DE-E56D-C45E-55DCD8D8B8D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83552" y="2673246"/>
            <a:ext cx="3891290" cy="311303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99036C66-F812-EFA7-A01D-75955C990719}"/>
              </a:ext>
            </a:extLst>
          </p:cNvPr>
          <p:cNvSpPr txBox="1"/>
          <p:nvPr/>
        </p:nvSpPr>
        <p:spPr>
          <a:xfrm>
            <a:off x="8148918" y="1156447"/>
            <a:ext cx="3725924" cy="3663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VISUAL:</a:t>
            </a:r>
          </a:p>
        </p:txBody>
      </p:sp>
    </p:spTree>
    <p:extLst>
      <p:ext uri="{BB962C8B-B14F-4D97-AF65-F5344CB8AC3E}">
        <p14:creationId xmlns:p14="http://schemas.microsoft.com/office/powerpoint/2010/main" val="4339390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C35266-D131-DA61-CF43-BAB8620D20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6032"/>
            <a:ext cx="10506456" cy="1014984"/>
          </a:xfrm>
        </p:spPr>
        <p:txBody>
          <a:bodyPr anchor="b">
            <a:normAutofit/>
          </a:bodyPr>
          <a:lstStyle/>
          <a:p>
            <a:r>
              <a:rPr lang="en-GB" sz="3600" dirty="0"/>
              <a:t>Challenges and Solutions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1634502"/>
            <a:ext cx="1045159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1538176"/>
            <a:ext cx="1873457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677ECA68-0B04-E7DC-8669-D81149CE495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84033754"/>
              </p:ext>
            </p:extLst>
          </p:nvPr>
        </p:nvGraphicFramePr>
        <p:xfrm>
          <a:off x="1604683" y="1900114"/>
          <a:ext cx="8615082" cy="2748530"/>
        </p:xfrm>
        <a:graphic>
          <a:graphicData uri="http://schemas.openxmlformats.org/drawingml/2006/table">
            <a:tbl>
              <a:tblPr/>
              <a:tblGrid>
                <a:gridCol w="3845075">
                  <a:extLst>
                    <a:ext uri="{9D8B030D-6E8A-4147-A177-3AD203B41FA5}">
                      <a16:colId xmlns:a16="http://schemas.microsoft.com/office/drawing/2014/main" val="1801402298"/>
                    </a:ext>
                  </a:extLst>
                </a:gridCol>
                <a:gridCol w="4770007">
                  <a:extLst>
                    <a:ext uri="{9D8B030D-6E8A-4147-A177-3AD203B41FA5}">
                      <a16:colId xmlns:a16="http://schemas.microsoft.com/office/drawing/2014/main" val="2294158131"/>
                    </a:ext>
                  </a:extLst>
                </a:gridCol>
              </a:tblGrid>
              <a:tr h="33219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/>
                        <a:t>Challenge:</a:t>
                      </a:r>
                    </a:p>
                  </a:txBody>
                  <a:tcPr marL="145154" marR="145154" marT="72577" marB="7257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/>
                        <a:t>Solution:</a:t>
                      </a:r>
                    </a:p>
                  </a:txBody>
                  <a:tcPr marL="145154" marR="145154" marT="72577" marB="7257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03607405"/>
                  </a:ext>
                </a:extLst>
              </a:tr>
              <a:tr h="58226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Database locking</a:t>
                      </a:r>
                    </a:p>
                  </a:txBody>
                  <a:tcPr marL="145154" marR="145154" marT="72577" marB="7257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Enabled WAL mode + batch transactions</a:t>
                      </a:r>
                    </a:p>
                  </a:txBody>
                  <a:tcPr marL="145154" marR="145154" marT="72577" marB="7257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88168126"/>
                  </a:ext>
                </a:extLst>
              </a:tr>
              <a:tr h="58226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GUI freezing</a:t>
                      </a:r>
                    </a:p>
                  </a:txBody>
                  <a:tcPr marL="145154" marR="145154" marT="72577" marB="7257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dirty="0"/>
                        <a:t>Added multi-threading (</a:t>
                      </a:r>
                      <a:r>
                        <a:rPr lang="en-GB" sz="1800" dirty="0" err="1"/>
                        <a:t>QThread</a:t>
                      </a:r>
                      <a:r>
                        <a:rPr lang="en-GB" sz="1800" dirty="0"/>
                        <a:t>)</a:t>
                      </a:r>
                    </a:p>
                  </a:txBody>
                  <a:tcPr marL="145154" marR="145154" marT="72577" marB="7257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91551323"/>
                  </a:ext>
                </a:extLst>
              </a:tr>
              <a:tr h="58226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Inconsistent CSV headers</a:t>
                      </a:r>
                    </a:p>
                  </a:txBody>
                  <a:tcPr marL="145154" marR="145154" marT="72577" marB="7257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Implemented automatic header mapping</a:t>
                      </a:r>
                    </a:p>
                  </a:txBody>
                  <a:tcPr marL="145154" marR="145154" marT="72577" marB="7257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75517482"/>
                  </a:ext>
                </a:extLst>
              </a:tr>
              <a:tr h="58226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API timeouts</a:t>
                      </a:r>
                    </a:p>
                  </a:txBody>
                  <a:tcPr marL="145154" marR="145154" marT="72577" marB="7257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dirty="0"/>
                        <a:t>Added retry + caching system</a:t>
                      </a:r>
                    </a:p>
                  </a:txBody>
                  <a:tcPr marL="145154" marR="145154" marT="72577" marB="7257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07035"/>
                  </a:ext>
                </a:extLst>
              </a:tr>
            </a:tbl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E0751BCE-1803-824D-0BE8-7589A157297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2426" y="4738655"/>
            <a:ext cx="2701206" cy="196345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A299195-67FA-AB49-1A6A-82C4CB0C673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94590" y="5129750"/>
            <a:ext cx="1133633" cy="118126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E6A627FD-06A4-22A1-5567-3AAE6F4C40C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17442" y="4723683"/>
            <a:ext cx="3287216" cy="1973971"/>
          </a:xfrm>
          <a:prstGeom prst="rect">
            <a:avLst/>
          </a:prstGeom>
        </p:spPr>
      </p:pic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FB77672B-CE0E-1E58-F4A5-52D3A3F1EEAE}"/>
              </a:ext>
            </a:extLst>
          </p:cNvPr>
          <p:cNvCxnSpPr/>
          <p:nvPr/>
        </p:nvCxnSpPr>
        <p:spPr>
          <a:xfrm>
            <a:off x="2924362" y="5710670"/>
            <a:ext cx="739588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0AAA444A-7614-EE2D-612B-BF395EEFDBF4}"/>
              </a:ext>
            </a:extLst>
          </p:cNvPr>
          <p:cNvCxnSpPr>
            <a:cxnSpLocks/>
          </p:cNvCxnSpPr>
          <p:nvPr/>
        </p:nvCxnSpPr>
        <p:spPr>
          <a:xfrm flipV="1">
            <a:off x="4780336" y="5710669"/>
            <a:ext cx="1350435" cy="1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11053F3B-0F17-A71C-D6F5-467AB4F4D537}"/>
              </a:ext>
            </a:extLst>
          </p:cNvPr>
          <p:cNvCxnSpPr/>
          <p:nvPr/>
        </p:nvCxnSpPr>
        <p:spPr>
          <a:xfrm>
            <a:off x="9610912" y="5720382"/>
            <a:ext cx="739588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20" name="Picture 19">
            <a:extLst>
              <a:ext uri="{FF2B5EF4-FFF2-40B4-BE49-F238E27FC236}">
                <a16:creationId xmlns:a16="http://schemas.microsoft.com/office/drawing/2014/main" id="{17FF64C4-5F9F-7B90-E89F-55AC90EB005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464949" y="5229588"/>
            <a:ext cx="1552792" cy="9621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09108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075B02-E928-E6D2-5C9E-6487EDB375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Performance Results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E89EFC7B-EB0C-AE50-38FB-863C8290AC6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98980601"/>
              </p:ext>
            </p:extLst>
          </p:nvPr>
        </p:nvGraphicFramePr>
        <p:xfrm>
          <a:off x="644056" y="2371388"/>
          <a:ext cx="10927828" cy="3675190"/>
        </p:xfrm>
        <a:graphic>
          <a:graphicData uri="http://schemas.openxmlformats.org/drawingml/2006/table">
            <a:tbl>
              <a:tblPr>
                <a:solidFill>
                  <a:schemeClr val="bg1"/>
                </a:solidFill>
              </a:tblPr>
              <a:tblGrid>
                <a:gridCol w="5918534">
                  <a:extLst>
                    <a:ext uri="{9D8B030D-6E8A-4147-A177-3AD203B41FA5}">
                      <a16:colId xmlns:a16="http://schemas.microsoft.com/office/drawing/2014/main" val="2944459649"/>
                    </a:ext>
                  </a:extLst>
                </a:gridCol>
                <a:gridCol w="2794729">
                  <a:extLst>
                    <a:ext uri="{9D8B030D-6E8A-4147-A177-3AD203B41FA5}">
                      <a16:colId xmlns:a16="http://schemas.microsoft.com/office/drawing/2014/main" val="3259264665"/>
                    </a:ext>
                  </a:extLst>
                </a:gridCol>
                <a:gridCol w="2214565">
                  <a:extLst>
                    <a:ext uri="{9D8B030D-6E8A-4147-A177-3AD203B41FA5}">
                      <a16:colId xmlns:a16="http://schemas.microsoft.com/office/drawing/2014/main" val="1087170762"/>
                    </a:ext>
                  </a:extLst>
                </a:gridCol>
              </a:tblGrid>
              <a:tr h="73503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cap="none" spc="0">
                          <a:solidFill>
                            <a:schemeClr val="tx1"/>
                          </a:solidFill>
                        </a:rPr>
                        <a:t>Test</a:t>
                      </a:r>
                    </a:p>
                  </a:txBody>
                  <a:tcPr marL="201876" marR="155290" marT="155290" marB="155290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cap="none" spc="0">
                          <a:solidFill>
                            <a:schemeClr val="tx1"/>
                          </a:solidFill>
                        </a:rPr>
                        <a:t>Metric</a:t>
                      </a:r>
                    </a:p>
                  </a:txBody>
                  <a:tcPr marL="201876" marR="155290" marT="155290" marB="155290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cap="none" spc="0">
                          <a:solidFill>
                            <a:schemeClr val="tx1"/>
                          </a:solidFill>
                        </a:rPr>
                        <a:t>Result</a:t>
                      </a:r>
                    </a:p>
                  </a:txBody>
                  <a:tcPr marL="201876" marR="155290" marT="155290" marB="155290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22672555"/>
                  </a:ext>
                </a:extLst>
              </a:tr>
              <a:tr h="73503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cap="none" spc="0">
                          <a:solidFill>
                            <a:schemeClr val="tx1"/>
                          </a:solidFill>
                        </a:rPr>
                        <a:t>Search (5 000 cards)</a:t>
                      </a:r>
                    </a:p>
                  </a:txBody>
                  <a:tcPr marL="201876" marR="155290" marT="155290" marB="155290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cap="none" spc="0">
                          <a:solidFill>
                            <a:schemeClr val="tx1"/>
                          </a:solidFill>
                        </a:rPr>
                        <a:t>&lt; 0.2 s</a:t>
                      </a:r>
                    </a:p>
                  </a:txBody>
                  <a:tcPr marL="201876" marR="155290" marT="155290" marB="155290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cap="none" spc="0">
                          <a:solidFill>
                            <a:schemeClr val="tx1"/>
                          </a:solidFill>
                        </a:rPr>
                        <a:t>✅</a:t>
                      </a:r>
                    </a:p>
                  </a:txBody>
                  <a:tcPr marL="201876" marR="155290" marT="155290" marB="155290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25212880"/>
                  </a:ext>
                </a:extLst>
              </a:tr>
              <a:tr h="73503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cap="none" spc="0">
                          <a:solidFill>
                            <a:schemeClr val="tx1"/>
                          </a:solidFill>
                        </a:rPr>
                        <a:t>CSV Import (1 000 rows)</a:t>
                      </a:r>
                    </a:p>
                  </a:txBody>
                  <a:tcPr marL="201876" marR="155290" marT="155290" marB="155290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cap="none" spc="0">
                          <a:solidFill>
                            <a:schemeClr val="tx1"/>
                          </a:solidFill>
                        </a:rPr>
                        <a:t>~ 4.8 s</a:t>
                      </a:r>
                    </a:p>
                  </a:txBody>
                  <a:tcPr marL="201876" marR="155290" marT="155290" marB="155290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cap="none" spc="0">
                          <a:solidFill>
                            <a:schemeClr val="tx1"/>
                          </a:solidFill>
                        </a:rPr>
                        <a:t>✅</a:t>
                      </a:r>
                    </a:p>
                  </a:txBody>
                  <a:tcPr marL="201876" marR="155290" marT="155290" marB="155290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5315819"/>
                  </a:ext>
                </a:extLst>
              </a:tr>
              <a:tr h="73503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cap="none" spc="0">
                          <a:solidFill>
                            <a:schemeClr val="tx1"/>
                          </a:solidFill>
                        </a:rPr>
                        <a:t>Memory usage</a:t>
                      </a:r>
                    </a:p>
                  </a:txBody>
                  <a:tcPr marL="201876" marR="155290" marT="155290" marB="155290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cap="none" spc="0">
                          <a:solidFill>
                            <a:schemeClr val="tx1"/>
                          </a:solidFill>
                        </a:rPr>
                        <a:t>&lt; 350 MB</a:t>
                      </a:r>
                    </a:p>
                  </a:txBody>
                  <a:tcPr marL="201876" marR="155290" marT="155290" marB="155290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cap="none" spc="0">
                          <a:solidFill>
                            <a:schemeClr val="tx1"/>
                          </a:solidFill>
                        </a:rPr>
                        <a:t>✅</a:t>
                      </a:r>
                    </a:p>
                  </a:txBody>
                  <a:tcPr marL="201876" marR="155290" marT="155290" marB="155290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00500537"/>
                  </a:ext>
                </a:extLst>
              </a:tr>
              <a:tr h="73503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cap="none" spc="0">
                          <a:solidFill>
                            <a:schemeClr val="tx1"/>
                          </a:solidFill>
                        </a:rPr>
                        <a:t>User satisfaction</a:t>
                      </a:r>
                    </a:p>
                  </a:txBody>
                  <a:tcPr marL="201876" marR="155290" marT="155290" marB="155290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cap="none" spc="0">
                          <a:solidFill>
                            <a:schemeClr val="tx1"/>
                          </a:solidFill>
                        </a:rPr>
                        <a:t>4.8 / 5</a:t>
                      </a:r>
                    </a:p>
                  </a:txBody>
                  <a:tcPr marL="201876" marR="155290" marT="155290" marB="155290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cap="none" spc="0">
                          <a:solidFill>
                            <a:schemeClr val="tx1"/>
                          </a:solidFill>
                        </a:rPr>
                        <a:t>✅</a:t>
                      </a:r>
                    </a:p>
                  </a:txBody>
                  <a:tcPr marL="201876" marR="155290" marT="155290" marB="155290" anchor="ctr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8281274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1520867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D70A1B-3657-201F-BEDB-F3ACD9D48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8557" y="1138036"/>
            <a:ext cx="5444382" cy="1402470"/>
          </a:xfrm>
        </p:spPr>
        <p:txBody>
          <a:bodyPr anchor="t">
            <a:normAutofit/>
          </a:bodyPr>
          <a:lstStyle/>
          <a:p>
            <a:r>
              <a:rPr lang="en-GB" sz="3200"/>
              <a:t>Next Steps</a:t>
            </a:r>
          </a:p>
        </p:txBody>
      </p:sp>
      <p:pic>
        <p:nvPicPr>
          <p:cNvPr id="6" name="Picture 5" descr="Computer script on a screen">
            <a:extLst>
              <a:ext uri="{FF2B5EF4-FFF2-40B4-BE49-F238E27FC236}">
                <a16:creationId xmlns:a16="http://schemas.microsoft.com/office/drawing/2014/main" id="{D1A4F1EB-6261-9A92-262D-D750969F62F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045" r="44817" b="-1"/>
          <a:stretch>
            <a:fillRect/>
          </a:stretch>
        </p:blipFill>
        <p:spPr>
          <a:xfrm>
            <a:off x="-1" y="10"/>
            <a:ext cx="5151179" cy="6857990"/>
          </a:xfrm>
          <a:prstGeom prst="rect">
            <a:avLst/>
          </a:prstGeom>
        </p:spPr>
      </p:pic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971697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Rectangle 1">
            <a:extLst>
              <a:ext uri="{FF2B5EF4-FFF2-40B4-BE49-F238E27FC236}">
                <a16:creationId xmlns:a16="http://schemas.microsoft.com/office/drawing/2014/main" id="{43589E65-A3FA-F477-5528-9977A4DA0D31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868557" y="2551176"/>
            <a:ext cx="5444382" cy="3591207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Implement </a:t>
            </a:r>
            <a:r>
              <a:rPr kumimoji="0" lang="en-US" altLang="en-US" sz="20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Admin login</a:t>
            </a: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 (secure authentication)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Add </a:t>
            </a:r>
            <a:r>
              <a:rPr kumimoji="0" lang="en-US" altLang="en-US" sz="20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User profiles &amp; roles</a:t>
            </a: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 (Admin, Staff)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Role-based permissions for inventory actions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Basic </a:t>
            </a:r>
            <a:r>
              <a:rPr kumimoji="0" lang="en-US" altLang="en-US" sz="20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audit log</a:t>
            </a: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 (who did what, when)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Final optimisation &amp; documentation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Usability testing → Final viva prep</a:t>
            </a:r>
          </a:p>
        </p:txBody>
      </p:sp>
    </p:spTree>
    <p:extLst>
      <p:ext uri="{BB962C8B-B14F-4D97-AF65-F5344CB8AC3E}">
        <p14:creationId xmlns:p14="http://schemas.microsoft.com/office/powerpoint/2010/main" val="40009076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C00D17-8AC3-78D1-317F-B01A8E02B6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 &amp; Reflection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D8857D55-8124-60DA-2F4C-1C20AC79F850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96850" y="2064049"/>
            <a:ext cx="3911226" cy="36933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Pokestock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proves that offline systems can perform as fast as cloud apps.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sz="1800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Combines Python, SQLite, and Qt for high usability.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Strong potential for TCG shops.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Skills developed: database 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optimisation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API integration, GUI design.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9A3DA48-FC25-92AA-FACC-163B9FEC10D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81450" y="1997982"/>
            <a:ext cx="8013700" cy="4284646"/>
          </a:xfrm>
          <a:prstGeom prst="rect">
            <a:avLst/>
          </a:prstGeom>
        </p:spPr>
      </p:pic>
      <p:pic>
        <p:nvPicPr>
          <p:cNvPr id="7" name="Picture 2" descr="University Of Wales Trinity Saint David">
            <a:extLst>
              <a:ext uri="{FF2B5EF4-FFF2-40B4-BE49-F238E27FC236}">
                <a16:creationId xmlns:a16="http://schemas.microsoft.com/office/drawing/2014/main" id="{5E8E191C-C927-1907-F4FA-3C8CFFB1CB9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708" y="461168"/>
            <a:ext cx="3429000" cy="1133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3183983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113</TotalTime>
  <Words>628</Words>
  <Application>Microsoft Office PowerPoint</Application>
  <PresentationFormat>Widescreen</PresentationFormat>
  <Paragraphs>99</Paragraphs>
  <Slides>10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Aptos</vt:lpstr>
      <vt:lpstr>Aptos Display</vt:lpstr>
      <vt:lpstr>Arial</vt:lpstr>
      <vt:lpstr>Calibri</vt:lpstr>
      <vt:lpstr>Office Theme</vt:lpstr>
      <vt:lpstr>Pokestock Offline Inventory Management Software for Pokemon trading cards shops</vt:lpstr>
      <vt:lpstr>Background &amp; Problem Statement</vt:lpstr>
      <vt:lpstr>Aim and Objectives</vt:lpstr>
      <vt:lpstr>Methodology</vt:lpstr>
      <vt:lpstr>System Architecture</vt:lpstr>
      <vt:lpstr>Progress Achieved</vt:lpstr>
      <vt:lpstr>Challenges and Solutions</vt:lpstr>
      <vt:lpstr>Performance Results</vt:lpstr>
      <vt:lpstr>Next Steps</vt:lpstr>
      <vt:lpstr>Conclusion &amp; Reflection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Adriano Bomba</dc:creator>
  <cp:lastModifiedBy>Adriano Bomba</cp:lastModifiedBy>
  <cp:revision>3</cp:revision>
  <dcterms:created xsi:type="dcterms:W3CDTF">2025-10-28T18:26:22Z</dcterms:created>
  <dcterms:modified xsi:type="dcterms:W3CDTF">2025-10-29T01:18:34Z</dcterms:modified>
</cp:coreProperties>
</file>