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4" autoAdjust="0"/>
    <p:restoredTop sz="94660"/>
  </p:normalViewPr>
  <p:slideViewPr>
    <p:cSldViewPr snapToGrid="0">
      <p:cViewPr varScale="1">
        <p:scale>
          <a:sx n="90" d="100"/>
          <a:sy n="90" d="100"/>
        </p:scale>
        <p:origin x="576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E80EFF-07EA-460D-AE6E-E56015D863B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B5A676E-9763-4A2D-AD0B-9D3854EA100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AE3A0A0-658E-4ED7-921A-D119C84021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6B83B8-39D5-4362-9B1A-8BC9AA32033F}" type="datetimeFigureOut">
              <a:rPr lang="en-GB" smtClean="0"/>
              <a:t>28/11/2017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5CD89F-8E29-477C-B816-F8A379903C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E8B26F4-A590-440F-BA35-1BF58B77E9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7665E5-FC00-42E6-882A-2E8C3E066B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436486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888CED-00C5-4760-93C8-D5D3A74AA9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29E0F5-D83E-4E6C-A810-DE52175017F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5A3E1E-D499-4DD3-9F2E-853E1729CD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6B83B8-39D5-4362-9B1A-8BC9AA32033F}" type="datetimeFigureOut">
              <a:rPr lang="en-GB" smtClean="0"/>
              <a:t>28/11/2017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E4AA9AF-F926-46C3-900D-0D9C769E4D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9A8A40D-CEE5-4BDC-8939-93D294A21B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7665E5-FC00-42E6-882A-2E8C3E066B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12099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430658-C55D-4325-AE14-AF65E284E1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A181F11-B9D5-43FA-A65A-F483825DA14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9EFDAE4-C48C-4C2B-9E1C-02F69F0B11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6B83B8-39D5-4362-9B1A-8BC9AA32033F}" type="datetimeFigureOut">
              <a:rPr lang="en-GB" smtClean="0"/>
              <a:t>28/11/2017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E4DAA49-39D3-4DB9-BB1C-EBDB898E4A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FA79957-6BA8-4659-834E-67044CF5FF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7665E5-FC00-42E6-882A-2E8C3E066B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825268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0A9323-9413-4338-B4A4-085A30238A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1A1617-4667-4992-BE9C-B2769D8C9F1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DD88BD2-3CB6-4361-924C-16493172AA0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6374FA9-2704-48F0-9A47-AF3297F686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6B83B8-39D5-4362-9B1A-8BC9AA32033F}" type="datetimeFigureOut">
              <a:rPr lang="en-GB" smtClean="0"/>
              <a:t>28/11/2017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5D83013-6638-44E0-A3B2-41F1B62653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DAF4C83-72B3-4524-9331-8904002666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7665E5-FC00-42E6-882A-2E8C3E066B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42424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80927C-9205-4471-B6D0-85B15F5A07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207B3C3-E6D8-4532-9DA6-51D62183FF7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2B2B8AE-5910-4745-A9FD-29F86E728D3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71B6718-9C08-4BEB-B875-D824F8452A4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7170E20-6999-46B8-9D56-BBF7739EDF4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68E1121-EC40-4D05-9291-BEB435B019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6B83B8-39D5-4362-9B1A-8BC9AA32033F}" type="datetimeFigureOut">
              <a:rPr lang="en-GB" smtClean="0"/>
              <a:t>28/11/2017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2FFD8F1-2A45-4C58-BD69-52203F90E5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F38D749-67DF-419D-9ACF-7A415C6A56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7665E5-FC00-42E6-882A-2E8C3E066B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97090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E12710-BD19-42F0-B378-BDD3DDE87D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0C8DB1B-EEAF-45B7-B171-55ABA3DD5A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6B83B8-39D5-4362-9B1A-8BC9AA32033F}" type="datetimeFigureOut">
              <a:rPr lang="en-GB" smtClean="0"/>
              <a:t>28/11/2017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B4F5AE0-56EC-4E65-B351-5CC6E6F29E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D8C8C5-E7B9-4734-81F0-7521576DFD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7665E5-FC00-42E6-882A-2E8C3E066B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93624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59B1ACE-E645-41F7-85DF-7FED998B71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6B83B8-39D5-4362-9B1A-8BC9AA32033F}" type="datetimeFigureOut">
              <a:rPr lang="en-GB" smtClean="0"/>
              <a:t>28/11/2017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CE168F3-CB86-496F-A119-2F969FF0F0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7C58AAA-346E-43F0-B065-90899CE0F5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7665E5-FC00-42E6-882A-2E8C3E066B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96976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2C694A-7ED7-48C6-8379-A3E359A732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CF38FD-5ABC-4657-B145-76622E2ACB1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8462718-2F6A-42E0-9A2F-EF8B8936D7F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2F00B1E-5581-4D36-8CCD-0ED3581825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6B83B8-39D5-4362-9B1A-8BC9AA32033F}" type="datetimeFigureOut">
              <a:rPr lang="en-GB" smtClean="0"/>
              <a:t>28/11/2017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D8919EB-EBE7-4F10-986F-CDEDAA7F7D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4938AE7-0EAE-4BC3-837A-FDE1977967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7665E5-FC00-42E6-882A-2E8C3E066B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51281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E4E9B8-16FA-4C94-B1A5-4B21AFABB6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711833F-F558-41FE-B674-EF80D34B347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252394C-2303-48C8-BE4E-326C8D8E286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CC05577-5670-469B-A226-BD16345F4A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6B83B8-39D5-4362-9B1A-8BC9AA32033F}" type="datetimeFigureOut">
              <a:rPr lang="en-GB" smtClean="0"/>
              <a:t>28/11/2017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270E0AB-49C8-41D6-9334-2C1AE45467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65EABDD-B794-4F88-ABF5-961F88535D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7665E5-FC00-42E6-882A-2E8C3E066B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99502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885DE2-8D63-4EB2-9751-378ACF67D9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CB97AA9-C9BA-4C35-B703-691F1017656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E854D6-5387-4DC3-891E-01FB96DD2E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6B83B8-39D5-4362-9B1A-8BC9AA32033F}" type="datetimeFigureOut">
              <a:rPr lang="en-GB" smtClean="0"/>
              <a:t>28/11/2017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EF92FE-865A-4F55-BEAB-16A00E9E46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9DFD209-0096-4A1F-8742-42FDA57FAA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7665E5-FC00-42E6-882A-2E8C3E066B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51877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80FFCEF-3405-448F-B7C2-9F1547442C9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EAF2C80-2DB2-48C2-A92A-24A3CB0380A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1C993C-673B-46F3-A1D2-7112951186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6B83B8-39D5-4362-9B1A-8BC9AA32033F}" type="datetimeFigureOut">
              <a:rPr lang="en-GB" smtClean="0"/>
              <a:t>28/11/2017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26A1F1-EC0C-49BE-BC9E-483C775B95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040D1B2-545B-4FD0-B6B7-F972B90BEA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7665E5-FC00-42E6-882A-2E8C3E066B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76844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FB8C390-7C50-4BD1-95BE-EA39A7AD72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9CD9373-A93C-43F2-864E-D077820CA2A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7A32097-0953-44A7-B35E-7AE18509D21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D6B83B8-39D5-4362-9B1A-8BC9AA32033F}" type="datetimeFigureOut">
              <a:rPr lang="en-GB" smtClean="0"/>
              <a:t>28/11/2017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F3457F1-7351-4597-9B52-D9ADBAB1BF6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60F929-6D19-4C00-B1AF-EEA73C97838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C7665E5-FC00-42E6-882A-2E8C3E066B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6645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20E6A4-7566-4855-8B42-27DB166D3D2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Files and Pointers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3E4AC37-B5F2-4FF0-A1C6-170122576B09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151195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640021-6FE0-4291-82E2-9F8FB63776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Remembrance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18FBD9-8729-4207-8CC4-63C3653592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45078" y="1825625"/>
            <a:ext cx="4208721" cy="4351338"/>
          </a:xfrm>
        </p:spPr>
        <p:txBody>
          <a:bodyPr/>
          <a:lstStyle/>
          <a:p>
            <a:r>
              <a:rPr lang="en-GB" dirty="0"/>
              <a:t>This is an example of ?</a:t>
            </a:r>
          </a:p>
          <a:p>
            <a:endParaRPr lang="en-GB" dirty="0"/>
          </a:p>
          <a:p>
            <a:pPr lvl="1"/>
            <a:r>
              <a:rPr lang="en-GB" dirty="0"/>
              <a:t>A class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37EBE31-8C55-4F1F-99AA-502001D6031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233" t="14875" r="61715" b="36095"/>
          <a:stretch/>
        </p:blipFill>
        <p:spPr>
          <a:xfrm>
            <a:off x="838200" y="1467292"/>
            <a:ext cx="6115493" cy="4921437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E7AF613A-C152-4E6A-889D-922870DCB09C}"/>
              </a:ext>
            </a:extLst>
          </p:cNvPr>
          <p:cNvSpPr/>
          <p:nvPr/>
        </p:nvSpPr>
        <p:spPr>
          <a:xfrm>
            <a:off x="1626781" y="1467292"/>
            <a:ext cx="946298" cy="2233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40247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0D7006-C9A4-4B8F-86F2-8FE12D535C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AF8D9D-64BA-4471-A972-EB9D2617BA0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34176" y="1825625"/>
            <a:ext cx="3719623" cy="4351338"/>
          </a:xfrm>
        </p:spPr>
        <p:txBody>
          <a:bodyPr/>
          <a:lstStyle/>
          <a:p>
            <a:r>
              <a:rPr lang="en-GB" dirty="0"/>
              <a:t>This is an example of ?</a:t>
            </a:r>
          </a:p>
          <a:p>
            <a:endParaRPr lang="en-GB" dirty="0"/>
          </a:p>
          <a:p>
            <a:pPr lvl="1"/>
            <a:r>
              <a:rPr lang="en-GB" dirty="0"/>
              <a:t>Overloading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8C08963-B791-4EAE-AC17-CFEDDAC89E5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407" t="14232" r="54302" b="32076"/>
          <a:stretch/>
        </p:blipFill>
        <p:spPr>
          <a:xfrm>
            <a:off x="838199" y="1339703"/>
            <a:ext cx="6691061" cy="48372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31135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A824FD-2417-4BD3-B974-164B795FA8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208E4B-FA7E-40EE-978D-035872D056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38484" y="1825625"/>
            <a:ext cx="3815315" cy="4351338"/>
          </a:xfrm>
        </p:spPr>
        <p:txBody>
          <a:bodyPr/>
          <a:lstStyle/>
          <a:p>
            <a:r>
              <a:rPr lang="en-GB" dirty="0"/>
              <a:t>This is an example of ?</a:t>
            </a:r>
          </a:p>
          <a:p>
            <a:pPr lvl="1"/>
            <a:endParaRPr lang="en-GB" dirty="0"/>
          </a:p>
          <a:p>
            <a:pPr lvl="1"/>
            <a:r>
              <a:rPr lang="en-GB" dirty="0"/>
              <a:t>Inheritance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0C617F4-CD12-4A76-9841-BA8BC7CB328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145" t="14875" r="52209" b="41721"/>
          <a:stretch/>
        </p:blipFill>
        <p:spPr>
          <a:xfrm>
            <a:off x="838200" y="1690688"/>
            <a:ext cx="6466367" cy="37425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66801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BBA65A-B60E-457D-B8DF-DB2BCE6D2B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83EB84-6636-40B0-B977-4CFF603815A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4029739"/>
            <a:ext cx="10515600" cy="2147223"/>
          </a:xfrm>
        </p:spPr>
        <p:txBody>
          <a:bodyPr/>
          <a:lstStyle/>
          <a:p>
            <a:r>
              <a:rPr lang="en-GB" dirty="0"/>
              <a:t>This code extract shows ?</a:t>
            </a:r>
          </a:p>
          <a:p>
            <a:pPr lvl="1"/>
            <a:r>
              <a:rPr lang="en-GB" dirty="0"/>
              <a:t>Overriding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DA2681E-B88F-4146-9999-A2FD65ED65F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843" t="15197" r="63546" b="45097"/>
          <a:stretch/>
        </p:blipFill>
        <p:spPr>
          <a:xfrm>
            <a:off x="6337938" y="681038"/>
            <a:ext cx="4151567" cy="2921474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415D0F87-3592-40A0-B5C0-96C474ACAFA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5495" t="14714" r="54738" b="32719"/>
          <a:stretch/>
        </p:blipFill>
        <p:spPr>
          <a:xfrm>
            <a:off x="878605" y="403351"/>
            <a:ext cx="4848448" cy="34768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09174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410E8A-21A6-49CA-8298-3C096EBF96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15B1AF-F4E9-4875-BDDC-B3D42F9121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5603357"/>
            <a:ext cx="10515600" cy="573605"/>
          </a:xfrm>
        </p:spPr>
        <p:txBody>
          <a:bodyPr/>
          <a:lstStyle/>
          <a:p>
            <a:r>
              <a:rPr lang="en-GB" dirty="0"/>
              <a:t>Singleton Pattern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BFB7598-109E-409A-BF61-606AECC8CDD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407" t="13799" r="37732" b="40930"/>
          <a:stretch/>
        </p:blipFill>
        <p:spPr>
          <a:xfrm>
            <a:off x="838200" y="1254642"/>
            <a:ext cx="7752907" cy="34721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540803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48C2DF-1C88-4263-8045-7E44A701ED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File Access C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6248B7-034C-4B38-8CBA-10B4E685FE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73748" y="1825625"/>
            <a:ext cx="6080051" cy="4351338"/>
          </a:xfrm>
        </p:spPr>
        <p:txBody>
          <a:bodyPr/>
          <a:lstStyle/>
          <a:p>
            <a:r>
              <a:rPr lang="en-GB" dirty="0"/>
              <a:t>FILE pointer</a:t>
            </a:r>
          </a:p>
          <a:p>
            <a:endParaRPr lang="en-GB" dirty="0"/>
          </a:p>
          <a:p>
            <a:r>
              <a:rPr lang="en-GB" dirty="0"/>
              <a:t>Specific functions for reading and writing (</a:t>
            </a:r>
            <a:r>
              <a:rPr lang="en-GB" dirty="0" err="1"/>
              <a:t>fprintf,freadf,fseek</a:t>
            </a:r>
            <a:r>
              <a:rPr lang="en-GB" dirty="0"/>
              <a:t>).</a:t>
            </a:r>
          </a:p>
          <a:p>
            <a:endParaRPr lang="en-GB" dirty="0"/>
          </a:p>
          <a:p>
            <a:r>
              <a:rPr lang="en-GB" dirty="0"/>
              <a:t>Specific file type</a:t>
            </a:r>
          </a:p>
          <a:p>
            <a:endParaRPr lang="en-GB" dirty="0"/>
          </a:p>
          <a:p>
            <a:r>
              <a:rPr lang="en-GB" dirty="0"/>
              <a:t>Specific access type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A0BC799-2341-4AC1-8D08-4C0D413EF17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930" t="20662" r="57791" b="59297"/>
          <a:stretch/>
        </p:blipFill>
        <p:spPr>
          <a:xfrm>
            <a:off x="838200" y="2555266"/>
            <a:ext cx="4189229" cy="14460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053272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8C5B02-A795-4129-A045-FAFA87C091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File Access in C++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EE2BAB-05DE-4053-8877-3C351316C6E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Everything is a stream</a:t>
            </a:r>
          </a:p>
          <a:p>
            <a:endParaRPr lang="en-GB" dirty="0"/>
          </a:p>
          <a:p>
            <a:r>
              <a:rPr lang="en-GB" dirty="0" err="1"/>
              <a:t>Stdoutput,stdinput</a:t>
            </a:r>
            <a:r>
              <a:rPr lang="en-GB" dirty="0"/>
              <a:t> and </a:t>
            </a:r>
            <a:r>
              <a:rPr lang="en-GB" dirty="0" err="1"/>
              <a:t>stderror</a:t>
            </a:r>
            <a:r>
              <a:rPr lang="en-GB" dirty="0"/>
              <a:t> have a file descriptor respectively</a:t>
            </a:r>
          </a:p>
          <a:p>
            <a:endParaRPr lang="en-GB" dirty="0"/>
          </a:p>
          <a:p>
            <a:r>
              <a:rPr lang="en-GB" dirty="0"/>
              <a:t>Separate header file provides the specific file access functionalities.</a:t>
            </a:r>
          </a:p>
          <a:p>
            <a:endParaRPr lang="en-GB" dirty="0"/>
          </a:p>
          <a:p>
            <a:pPr lvl="1"/>
            <a:r>
              <a:rPr lang="en-GB" dirty="0"/>
              <a:t>#include &lt;</a:t>
            </a:r>
            <a:r>
              <a:rPr lang="en-GB" dirty="0" err="1"/>
              <a:t>fstream</a:t>
            </a:r>
            <a:r>
              <a:rPr lang="en-GB" dirty="0"/>
              <a:t>&gt;</a:t>
            </a:r>
          </a:p>
          <a:p>
            <a:r>
              <a:rPr lang="en-GB" dirty="0"/>
              <a:t>Separate descriptors for input and output</a:t>
            </a:r>
          </a:p>
        </p:txBody>
      </p:sp>
    </p:spTree>
    <p:extLst>
      <p:ext uri="{BB962C8B-B14F-4D97-AF65-F5344CB8AC3E}">
        <p14:creationId xmlns:p14="http://schemas.microsoft.com/office/powerpoint/2010/main" val="240450388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68D717-7F1E-4FA2-8C84-4B19C4B9DB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Creating and Writing a File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0D6BC2-AB11-4CEC-97E1-60177D31726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/>
              <a:t>Ofstream</a:t>
            </a:r>
            <a:endParaRPr lang="en-GB" dirty="0"/>
          </a:p>
          <a:p>
            <a:pPr lvl="1">
              <a:buFontTx/>
              <a:buChar char="-"/>
            </a:pPr>
            <a:r>
              <a:rPr lang="en-GB" dirty="0"/>
              <a:t>Specifically for output.</a:t>
            </a:r>
          </a:p>
          <a:p>
            <a:r>
              <a:rPr lang="en-GB" dirty="0"/>
              <a:t>Call open method on the descriptor specifying path of file.</a:t>
            </a:r>
          </a:p>
          <a:p>
            <a:endParaRPr lang="en-GB" dirty="0"/>
          </a:p>
          <a:p>
            <a:r>
              <a:rPr lang="en-GB" dirty="0"/>
              <a:t>Can be treated as a stream in the same way that </a:t>
            </a:r>
            <a:r>
              <a:rPr lang="en-GB" b="1" i="1" dirty="0"/>
              <a:t>“COUT” </a:t>
            </a:r>
            <a:r>
              <a:rPr lang="en-GB" dirty="0"/>
              <a:t>is treated as a stream.</a:t>
            </a:r>
          </a:p>
          <a:p>
            <a:endParaRPr lang="en-GB" dirty="0"/>
          </a:p>
          <a:p>
            <a:r>
              <a:rPr lang="en-GB" dirty="0"/>
              <a:t>Always close the file descriptor after use.</a:t>
            </a:r>
          </a:p>
        </p:txBody>
      </p:sp>
    </p:spTree>
    <p:extLst>
      <p:ext uri="{BB962C8B-B14F-4D97-AF65-F5344CB8AC3E}">
        <p14:creationId xmlns:p14="http://schemas.microsoft.com/office/powerpoint/2010/main" val="20966673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EFF96E-56E8-491E-AE73-408025AA05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Writing to a File Example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7EA17C-7B68-4FC4-A66F-E20455CA91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86130" y="1825625"/>
            <a:ext cx="5367670" cy="4351338"/>
          </a:xfrm>
        </p:spPr>
        <p:txBody>
          <a:bodyPr/>
          <a:lstStyle/>
          <a:p>
            <a:r>
              <a:rPr lang="en-GB" dirty="0"/>
              <a:t>No need to qualify whether binary or text.</a:t>
            </a:r>
          </a:p>
          <a:p>
            <a:endParaRPr lang="en-GB" dirty="0"/>
          </a:p>
          <a:p>
            <a:r>
              <a:rPr lang="en-GB" dirty="0"/>
              <a:t>No need to specify the direction f the data transfer.</a:t>
            </a:r>
          </a:p>
          <a:p>
            <a:endParaRPr lang="en-GB" dirty="0"/>
          </a:p>
          <a:p>
            <a:r>
              <a:rPr lang="en-GB" dirty="0"/>
              <a:t>May shift in data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4756E62-2C13-44F4-96D6-77B088FC618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058" t="57797" r="63547" b="20662"/>
          <a:stretch/>
        </p:blipFill>
        <p:spPr>
          <a:xfrm>
            <a:off x="221513" y="2870903"/>
            <a:ext cx="5512756" cy="20519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260658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3701CB-BCFE-43C3-A49C-8A66DEA902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 / C++ File Writing Comparison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E15581-10E5-4406-968F-3522F0DD7B4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AEB7062-2856-444E-8806-55220298935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756" t="36577" r="60581" b="44775"/>
          <a:stretch/>
        </p:blipFill>
        <p:spPr>
          <a:xfrm>
            <a:off x="478465" y="1573618"/>
            <a:ext cx="6439293" cy="1935126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78183B8C-2C9A-4778-A668-92358E1BE3B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756" t="57475" r="60581" b="20180"/>
          <a:stretch/>
        </p:blipFill>
        <p:spPr>
          <a:xfrm>
            <a:off x="3487478" y="3643681"/>
            <a:ext cx="6305108" cy="22704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246570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1907DA-0E3C-4D7D-AC30-C06EE7BECA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Reading a File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EFD68D-EFB0-46DC-8B65-5A525774E2C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/>
              <a:t>Ifstream</a:t>
            </a:r>
            <a:r>
              <a:rPr lang="en-GB" dirty="0"/>
              <a:t> – Specifically for input.</a:t>
            </a:r>
          </a:p>
          <a:p>
            <a:endParaRPr lang="en-GB" dirty="0"/>
          </a:p>
          <a:p>
            <a:r>
              <a:rPr lang="en-GB" dirty="0"/>
              <a:t>Call “open” method In a similar fashion to </a:t>
            </a:r>
            <a:r>
              <a:rPr lang="en-GB" dirty="0" err="1"/>
              <a:t>ofstream</a:t>
            </a:r>
            <a:r>
              <a:rPr lang="en-GB" dirty="0"/>
              <a:t>.</a:t>
            </a:r>
          </a:p>
          <a:p>
            <a:endParaRPr lang="en-GB" dirty="0"/>
          </a:p>
          <a:p>
            <a:r>
              <a:rPr lang="en-GB" dirty="0"/>
              <a:t>Always close the file descriptor after use.</a:t>
            </a:r>
          </a:p>
          <a:p>
            <a:endParaRPr lang="en-GB" dirty="0"/>
          </a:p>
          <a:p>
            <a:r>
              <a:rPr lang="en-GB" dirty="0" err="1"/>
              <a:t>Getline,getchar</a:t>
            </a:r>
            <a:r>
              <a:rPr lang="en-GB" dirty="0"/>
              <a:t> and read functions can be used.</a:t>
            </a:r>
          </a:p>
        </p:txBody>
      </p:sp>
    </p:spTree>
    <p:extLst>
      <p:ext uri="{BB962C8B-B14F-4D97-AF65-F5344CB8AC3E}">
        <p14:creationId xmlns:p14="http://schemas.microsoft.com/office/powerpoint/2010/main" val="34046417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C248B2-B380-42BE-AC7F-CE19344283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Reading from a file Example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068F19-CD4D-4935-BB9C-B8881775977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40772" y="1825625"/>
            <a:ext cx="4113028" cy="4351338"/>
          </a:xfrm>
        </p:spPr>
        <p:txBody>
          <a:bodyPr/>
          <a:lstStyle/>
          <a:p>
            <a:r>
              <a:rPr lang="en-GB" dirty="0"/>
              <a:t>Same base functionality as C</a:t>
            </a:r>
          </a:p>
          <a:p>
            <a:endParaRPr lang="en-GB" dirty="0"/>
          </a:p>
          <a:p>
            <a:r>
              <a:rPr lang="en-GB" dirty="0"/>
              <a:t>Unidirectional stream</a:t>
            </a:r>
          </a:p>
          <a:p>
            <a:endParaRPr lang="en-GB" dirty="0"/>
          </a:p>
          <a:p>
            <a:r>
              <a:rPr lang="en-GB" dirty="0"/>
              <a:t>More intuitive command base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C409BA4-315D-4FC6-B586-2CD68BD24C4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145" t="27414" r="68692" b="38988"/>
          <a:stretch/>
        </p:blipFill>
        <p:spPr>
          <a:xfrm>
            <a:off x="838199" y="1488559"/>
            <a:ext cx="6245943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243225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312FF8-14E6-4C29-8BAE-E30F9A8921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 / C++ File Reading Comparison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E7E3EB-D15F-4A96-A24A-9978ECB150D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56FBA8A-8939-477E-858A-BF90187276B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320" t="18091" r="49244" b="60529"/>
          <a:stretch/>
        </p:blipFill>
        <p:spPr>
          <a:xfrm>
            <a:off x="648586" y="1318436"/>
            <a:ext cx="7687340" cy="1962412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A171343C-CD7B-41DC-837C-765EBDA4A9F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320" t="45901" r="49244" b="20662"/>
          <a:stretch/>
        </p:blipFill>
        <p:spPr>
          <a:xfrm>
            <a:off x="3519377" y="3710764"/>
            <a:ext cx="7347097" cy="29331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542556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C7E75B-81D9-4588-B259-FA37F2A28B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Pointers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50F05C-8499-4207-8F1C-25A48915902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Means of referencing a storage location</a:t>
            </a:r>
          </a:p>
          <a:p>
            <a:endParaRPr lang="en-GB" dirty="0"/>
          </a:p>
          <a:p>
            <a:r>
              <a:rPr lang="en-GB" dirty="0"/>
              <a:t>Reduce memory overheads</a:t>
            </a:r>
          </a:p>
          <a:p>
            <a:endParaRPr lang="en-GB" dirty="0"/>
          </a:p>
          <a:p>
            <a:r>
              <a:rPr lang="en-GB" dirty="0"/>
              <a:t>Can get confusing</a:t>
            </a:r>
          </a:p>
          <a:p>
            <a:endParaRPr lang="en-GB" dirty="0"/>
          </a:p>
          <a:p>
            <a:r>
              <a:rPr lang="en-GB" dirty="0"/>
              <a:t>Common operators  (*,&amp;)</a:t>
            </a:r>
          </a:p>
        </p:txBody>
      </p:sp>
    </p:spTree>
    <p:extLst>
      <p:ext uri="{BB962C8B-B14F-4D97-AF65-F5344CB8AC3E}">
        <p14:creationId xmlns:p14="http://schemas.microsoft.com/office/powerpoint/2010/main" val="413024256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92117B-AE80-4B0A-9F33-E2F2B2A4A7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Variable Addressing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A87E30-D9CE-452E-B595-C2B3C87C3EB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Sometimes you may not want to copy a large collection of data into other elements of your program.</a:t>
            </a:r>
          </a:p>
          <a:p>
            <a:endParaRPr lang="en-GB" dirty="0"/>
          </a:p>
          <a:p>
            <a:r>
              <a:rPr lang="en-GB" dirty="0"/>
              <a:t>Usually used for passing information into functions, especially true for arrays.</a:t>
            </a:r>
          </a:p>
          <a:p>
            <a:endParaRPr lang="en-GB" dirty="0"/>
          </a:p>
          <a:p>
            <a:r>
              <a:rPr lang="en-GB" dirty="0"/>
              <a:t>Every variable in memory has an address or location.</a:t>
            </a:r>
          </a:p>
          <a:p>
            <a:endParaRPr lang="en-GB" dirty="0"/>
          </a:p>
          <a:p>
            <a:r>
              <a:rPr lang="en-GB" dirty="0"/>
              <a:t>Variables can hold a value that can be copied or addressed.</a:t>
            </a:r>
          </a:p>
          <a:p>
            <a:endParaRPr lang="en-GB" dirty="0"/>
          </a:p>
          <a:p>
            <a:r>
              <a:rPr lang="en-GB" dirty="0"/>
              <a:t>Pointers are always of the same type as the data they address.</a:t>
            </a:r>
          </a:p>
        </p:txBody>
      </p:sp>
    </p:spTree>
    <p:extLst>
      <p:ext uri="{BB962C8B-B14F-4D97-AF65-F5344CB8AC3E}">
        <p14:creationId xmlns:p14="http://schemas.microsoft.com/office/powerpoint/2010/main" val="292239455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F441D2-A8B6-4E48-8505-E0D705B56B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my Address (No postcode needed)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4D4F4D-CBE5-4CC4-A5EE-0700982B5BB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To find the address of a variable we use the “&amp;” operator before the variable name.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8F766CE-4FD4-4909-9E6D-50C6EC95C06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582" t="17769" r="63023" b="56993"/>
          <a:stretch/>
        </p:blipFill>
        <p:spPr>
          <a:xfrm>
            <a:off x="372140" y="2817075"/>
            <a:ext cx="6387660" cy="278573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CFBDC761-D59A-49D2-9277-D7BA9B8B564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67825" b="74746"/>
          <a:stretch/>
        </p:blipFill>
        <p:spPr>
          <a:xfrm>
            <a:off x="6844860" y="4209940"/>
            <a:ext cx="4833026" cy="19839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25232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3C595C-93BC-46A8-8129-D30E399099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Variable values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0332D9-0540-49AA-98F7-D975456B35C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Known as de-referencing a pointer.</a:t>
            </a:r>
          </a:p>
          <a:p>
            <a:endParaRPr lang="en-GB" dirty="0"/>
          </a:p>
          <a:p>
            <a:r>
              <a:rPr lang="en-GB" dirty="0"/>
              <a:t>Operator used is the asterisk “*”</a:t>
            </a:r>
          </a:p>
          <a:p>
            <a:endParaRPr lang="en-GB" dirty="0"/>
          </a:p>
          <a:p>
            <a:r>
              <a:rPr lang="en-GB" dirty="0"/>
              <a:t>Allows you to get the value a pointer points to.</a:t>
            </a:r>
          </a:p>
        </p:txBody>
      </p:sp>
    </p:spTree>
    <p:extLst>
      <p:ext uri="{BB962C8B-B14F-4D97-AF65-F5344CB8AC3E}">
        <p14:creationId xmlns:p14="http://schemas.microsoft.com/office/powerpoint/2010/main" val="172750605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BDD07F-90EA-43FF-853A-6DE6A2ECA7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De-referencing example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A270F9-B281-4DEB-B267-2C0036F797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696F2A7-FE21-4E0F-8BCD-9327018516A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970" t="17769" r="54390" b="60208"/>
          <a:stretch/>
        </p:blipFill>
        <p:spPr>
          <a:xfrm>
            <a:off x="754911" y="1552353"/>
            <a:ext cx="6654583" cy="1956391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EBE70322-BE82-4770-9598-F6CF9FE3C8B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70904" b="74964"/>
          <a:stretch/>
        </p:blipFill>
        <p:spPr>
          <a:xfrm>
            <a:off x="3039029" y="3643680"/>
            <a:ext cx="5467018" cy="24602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15689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F9CCAE-6225-4D0F-9918-1B4601300C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Pointer Uses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758177-C25C-4856-AEBD-20373489A67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Variables are too large to copy through your program.</a:t>
            </a:r>
          </a:p>
          <a:p>
            <a:endParaRPr lang="en-GB" dirty="0"/>
          </a:p>
          <a:p>
            <a:r>
              <a:rPr lang="en-GB" dirty="0"/>
              <a:t>When the value of a variable should be changed within the context of the function you are passing it too.</a:t>
            </a:r>
          </a:p>
          <a:p>
            <a:endParaRPr lang="en-GB" dirty="0"/>
          </a:p>
          <a:p>
            <a:r>
              <a:rPr lang="en-GB" dirty="0"/>
              <a:t>When you need the address value specifically</a:t>
            </a:r>
          </a:p>
          <a:p>
            <a:endParaRPr lang="en-GB" dirty="0"/>
          </a:p>
          <a:p>
            <a:r>
              <a:rPr lang="en-GB"/>
              <a:t>When you are </a:t>
            </a:r>
            <a:r>
              <a:rPr lang="en-GB" dirty="0"/>
              <a:t>directly accessing memory</a:t>
            </a:r>
          </a:p>
          <a:p>
            <a:endParaRPr lang="en-GB" dirty="0"/>
          </a:p>
          <a:p>
            <a:r>
              <a:rPr lang="en-GB" dirty="0"/>
              <a:t>For temporary indicators</a:t>
            </a:r>
          </a:p>
        </p:txBody>
      </p:sp>
    </p:spTree>
    <p:extLst>
      <p:ext uri="{BB962C8B-B14F-4D97-AF65-F5344CB8AC3E}">
        <p14:creationId xmlns:p14="http://schemas.microsoft.com/office/powerpoint/2010/main" val="147230061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778</TotalTime>
  <Words>432</Words>
  <Application>Microsoft Office PowerPoint</Application>
  <PresentationFormat>Widescreen</PresentationFormat>
  <Paragraphs>98</Paragraphs>
  <Slides>20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4" baseType="lpstr">
      <vt:lpstr>Arial</vt:lpstr>
      <vt:lpstr>Calibri</vt:lpstr>
      <vt:lpstr>Calibri Light</vt:lpstr>
      <vt:lpstr>Office Theme</vt:lpstr>
      <vt:lpstr>Files and Pointers</vt:lpstr>
      <vt:lpstr>Remembrance</vt:lpstr>
      <vt:lpstr>PowerPoint Presentation</vt:lpstr>
      <vt:lpstr>PowerPoint Presentation</vt:lpstr>
      <vt:lpstr>PowerPoint Presentation</vt:lpstr>
      <vt:lpstr>PowerPoint Presentation</vt:lpstr>
      <vt:lpstr>File Access C</vt:lpstr>
      <vt:lpstr>File Access in C++</vt:lpstr>
      <vt:lpstr>Creating and Writing a File</vt:lpstr>
      <vt:lpstr>Writing to a File Example</vt:lpstr>
      <vt:lpstr>C / C++ File Writing Comparison</vt:lpstr>
      <vt:lpstr>Reading a File</vt:lpstr>
      <vt:lpstr>Reading from a file Example</vt:lpstr>
      <vt:lpstr>C / C++ File Reading Comparison</vt:lpstr>
      <vt:lpstr>Pointers</vt:lpstr>
      <vt:lpstr>Variable Addressing</vt:lpstr>
      <vt:lpstr>What is my Address (No postcode needed)</vt:lpstr>
      <vt:lpstr>Variable values</vt:lpstr>
      <vt:lpstr>De-referencing example</vt:lpstr>
      <vt:lpstr>Pointer Uses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Jaymie Phillips</dc:creator>
  <cp:lastModifiedBy>Jaymie Phillips</cp:lastModifiedBy>
  <cp:revision>56</cp:revision>
  <dcterms:created xsi:type="dcterms:W3CDTF">2017-11-28T21:53:31Z</dcterms:created>
  <dcterms:modified xsi:type="dcterms:W3CDTF">2017-11-29T10:52:16Z</dcterms:modified>
</cp:coreProperties>
</file>