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80" d="100"/>
          <a:sy n="80" d="100"/>
        </p:scale>
        <p:origin x="-1920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printerSettings" Target="printerSettings/printerSettings1.bin"/><Relationship Id="rId12" Type="http://schemas.openxmlformats.org/officeDocument/2006/relationships/presProps" Target="presProps.xml"/><Relationship Id="rId13" Type="http://schemas.openxmlformats.org/officeDocument/2006/relationships/viewProps" Target="viewProps.xml"/><Relationship Id="rId14" Type="http://schemas.openxmlformats.org/officeDocument/2006/relationships/theme" Target="theme/theme1.xml"/><Relationship Id="rId15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 anchor="t">
            <a:normAutofit/>
          </a:bodyPr>
          <a:lstStyle>
            <a:lvl1pPr marL="0" indent="0" algn="ctr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27/01/20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27/01/20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27/01/20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27/01/20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t"/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t"/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27/01/20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27/01/20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27/01/20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27/01/20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 anchor="t"/>
          <a:lstStyle>
            <a:lvl1pPr marL="0" indent="0">
              <a:buNone/>
              <a:defRPr sz="1400">
                <a:solidFill>
                  <a:schemeClr val="accent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27/01/20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27/01/20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 anchor="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smtClean="0"/>
              <a:pPr/>
              <a:t>27/01/20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36636D-D922-432D-A958-524484B5923D}" type="datetimeFigureOut">
              <a:rPr lang="en-US" smtClean="0"/>
              <a:pPr/>
              <a:t>27/01/20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28FB93-0A08-4E7D-8E63-9EFA29F1E093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0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50000"/>
        </a:lnSpc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50000"/>
        </a:lnSpc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50000"/>
        </a:lnSpc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50000"/>
        </a:lnSpc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50000"/>
        </a:lnSpc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Practices: Doing and Performing 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765175"/>
          </a:xfrm>
        </p:spPr>
        <p:txBody>
          <a:bodyPr/>
          <a:lstStyle/>
          <a:p>
            <a:r>
              <a:rPr lang="en-US" dirty="0" smtClean="0"/>
              <a:t>Seminar questions and discussion points</a:t>
            </a:r>
          </a:p>
          <a:p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1508124" y="5687457"/>
            <a:ext cx="60166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Preston, S. (2016) </a:t>
            </a:r>
            <a:r>
              <a:rPr lang="en-GB" i="1" dirty="0" smtClean="0"/>
              <a:t>Applied Theatre: Facilitation: Pedagogies, Practices, Resilience</a:t>
            </a:r>
            <a:r>
              <a:rPr lang="en-GB" dirty="0" smtClean="0"/>
              <a:t> London: Bloomsbury</a:t>
            </a:r>
          </a:p>
        </p:txBody>
      </p:sp>
    </p:spTree>
    <p:extLst>
      <p:ext uri="{BB962C8B-B14F-4D97-AF65-F5344CB8AC3E}">
        <p14:creationId xmlns:p14="http://schemas.microsoft.com/office/powerpoint/2010/main" val="28004437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1. (</a:t>
            </a:r>
            <a:r>
              <a:rPr lang="en-US" dirty="0" err="1" smtClean="0"/>
              <a:t>pps</a:t>
            </a:r>
            <a:r>
              <a:rPr lang="en-US" dirty="0" smtClean="0"/>
              <a:t>. 34-37)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What do you understand by a ‘delivery-based’ approach to facilitation?</a:t>
            </a:r>
          </a:p>
          <a:p>
            <a:r>
              <a:rPr lang="en-US" dirty="0" smtClean="0"/>
              <a:t>What do you understand by an ‘ends-based’ approach to facilitation?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30082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2. (</a:t>
            </a:r>
            <a:r>
              <a:rPr lang="en-US" dirty="0" err="1" smtClean="0"/>
              <a:t>pps</a:t>
            </a:r>
            <a:r>
              <a:rPr lang="en-US" dirty="0" smtClean="0"/>
              <a:t>. 38-39)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Can you think of any examples where you have experienced ‘flow’ as a facilitator or a participant?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24865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3. (p.40)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Preston talks about ‘creating space around the structures for negotiation’. What do you understand by this and how does it make you feel?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62830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4. (p.43)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How can we align our working processes with the purpose and intent of our work?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98375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5. (p.46)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How would you describe ‘artistic insight’?  Can you give an example from your own practice?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89885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6. (p.47)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How can viewing facilitation as performance help us be critically reflective?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52016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7. (pps.48 - 49)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What is ‘emotional </a:t>
            </a:r>
            <a:r>
              <a:rPr lang="en-US" dirty="0" err="1" smtClean="0"/>
              <a:t>labour</a:t>
            </a:r>
            <a:r>
              <a:rPr lang="en-US" dirty="0" smtClean="0"/>
              <a:t>’?</a:t>
            </a:r>
          </a:p>
          <a:p>
            <a:r>
              <a:rPr lang="en-US" dirty="0" smtClean="0"/>
              <a:t>How can this be challenging for us as facilitators?</a:t>
            </a:r>
          </a:p>
        </p:txBody>
      </p:sp>
    </p:spTree>
    <p:extLst>
      <p:ext uri="{BB962C8B-B14F-4D97-AF65-F5344CB8AC3E}">
        <p14:creationId xmlns:p14="http://schemas.microsoft.com/office/powerpoint/2010/main" val="37435798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8. (p52-56)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Look at the role register.  Do you identify with some more than others?</a:t>
            </a:r>
          </a:p>
          <a:p>
            <a:r>
              <a:rPr lang="en-US" dirty="0" smtClean="0"/>
              <a:t>Discuss your experience of working with these different roles, either when facilitating or in other facilitators you have </a:t>
            </a:r>
            <a:r>
              <a:rPr lang="en-US" smtClean="0"/>
              <a:t>worked with.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0369526"/>
      </p:ext>
    </p:extLst>
  </p:cSld>
  <p:clrMapOvr>
    <a:masterClrMapping/>
  </p:clrMapOvr>
</p:sld>
</file>

<file path=ppt/theme/theme1.xml><?xml version="1.0" encoding="utf-8"?>
<a:theme xmlns:a="http://schemas.openxmlformats.org/drawingml/2006/main" name="Twilight">
  <a:themeElements>
    <a:clrScheme name="Twilight">
      <a:dk1>
        <a:sysClr val="windowText" lastClr="000000"/>
      </a:dk1>
      <a:lt1>
        <a:sysClr val="window" lastClr="FFFFFF"/>
      </a:lt1>
      <a:dk2>
        <a:srgbClr val="24213E"/>
      </a:dk2>
      <a:lt2>
        <a:srgbClr val="E9EAF0"/>
      </a:lt2>
      <a:accent1>
        <a:srgbClr val="E8BC4A"/>
      </a:accent1>
      <a:accent2>
        <a:srgbClr val="83C1C6"/>
      </a:accent2>
      <a:accent3>
        <a:srgbClr val="E78D35"/>
      </a:accent3>
      <a:accent4>
        <a:srgbClr val="909CE1"/>
      </a:accent4>
      <a:accent5>
        <a:srgbClr val="839C41"/>
      </a:accent5>
      <a:accent6>
        <a:srgbClr val="CC5439"/>
      </a:accent6>
      <a:hlink>
        <a:srgbClr val="1C6CF1"/>
      </a:hlink>
      <a:folHlink>
        <a:srgbClr val="C649E0"/>
      </a:folHlink>
    </a:clrScheme>
    <a:fontScheme name="Twilight">
      <a:majorFont>
        <a:latin typeface="Corbel"/>
        <a:ea typeface=""/>
        <a:cs typeface=""/>
        <a:font script="Jpan" typeface="ヒラギノ角ゴ Pro W3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ヒラギノ角ゴ Pro W3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wiligh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 fov="600000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300000"/>
              </a:schemeClr>
            </a:gs>
            <a:gs pos="31000">
              <a:schemeClr val="bg1">
                <a:tint val="100000"/>
                <a:satMod val="300000"/>
              </a:schemeClr>
            </a:gs>
            <a:gs pos="62000">
              <a:schemeClr val="phClr">
                <a:tint val="100000"/>
                <a:shade val="100000"/>
                <a:satMod val="100000"/>
              </a:schemeClr>
            </a:gs>
            <a:gs pos="100000">
              <a:schemeClr val="phClr">
                <a:shade val="100000"/>
                <a:hueMod val="93000"/>
                <a:satMod val="50000"/>
                <a:lumMod val="2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100000"/>
                <a:satMod val="100000"/>
              </a:schemeClr>
            </a:gs>
            <a:gs pos="100000">
              <a:schemeClr val="phClr">
                <a:tint val="100000"/>
                <a:shade val="100000"/>
                <a:alpha val="100000"/>
                <a:hueMod val="100000"/>
                <a:satMod val="150000"/>
                <a:lumMod val="5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Twilight.thmx</Template>
  <TotalTime>23</TotalTime>
  <Words>270</Words>
  <Application>Microsoft Macintosh PowerPoint</Application>
  <PresentationFormat>On-screen Show (4:3)</PresentationFormat>
  <Paragraphs>22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Twilight</vt:lpstr>
      <vt:lpstr>Practices: Doing and Performing </vt:lpstr>
      <vt:lpstr>1. (pps. 34-37)</vt:lpstr>
      <vt:lpstr>2. (pps. 38-39)</vt:lpstr>
      <vt:lpstr>3. (p.40)</vt:lpstr>
      <vt:lpstr>4. (p.43)</vt:lpstr>
      <vt:lpstr>5. (p.46)</vt:lpstr>
      <vt:lpstr>6. (p.47)</vt:lpstr>
      <vt:lpstr>7. (pps.48 - 49)</vt:lpstr>
      <vt:lpstr>8. (p52-56)</vt:lpstr>
    </vt:vector>
  </TitlesOfParts>
  <Company>University of Wales 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Practices: Doing and Performing </dc:title>
  <dc:creator>Ali Franks</dc:creator>
  <cp:lastModifiedBy>Ali Franks</cp:lastModifiedBy>
  <cp:revision>3</cp:revision>
  <dcterms:created xsi:type="dcterms:W3CDTF">2020-01-27T14:05:57Z</dcterms:created>
  <dcterms:modified xsi:type="dcterms:W3CDTF">2020-01-27T14:29:40Z</dcterms:modified>
</cp:coreProperties>
</file>