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notesMasterIdLst>
    <p:notesMasterId r:id="rId17"/>
  </p:notesMasterIdLst>
  <p:handoutMasterIdLst>
    <p:handoutMasterId r:id="rId18"/>
  </p:handoutMasterIdLst>
  <p:sldIdLst>
    <p:sldId id="256" r:id="rId5"/>
    <p:sldId id="270" r:id="rId6"/>
    <p:sldId id="271" r:id="rId7"/>
    <p:sldId id="272" r:id="rId8"/>
    <p:sldId id="274" r:id="rId9"/>
    <p:sldId id="281" r:id="rId10"/>
    <p:sldId id="275" r:id="rId11"/>
    <p:sldId id="276" r:id="rId12"/>
    <p:sldId id="277" r:id="rId13"/>
    <p:sldId id="278" r:id="rId14"/>
    <p:sldId id="279" r:id="rId15"/>
    <p:sldId id="28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942D0B"/>
    <a:srgbClr val="76280B"/>
    <a:srgbClr val="F6BF73"/>
    <a:srgbClr val="F9D4A1"/>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125E5076-3810-47DD-B79F-674D7AD40C0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74030" autoAdjust="0"/>
  </p:normalViewPr>
  <p:slideViewPr>
    <p:cSldViewPr snapToGrid="0">
      <p:cViewPr varScale="1">
        <p:scale>
          <a:sx n="67" d="100"/>
          <a:sy n="67" d="100"/>
        </p:scale>
        <p:origin x="789" y="72"/>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C0305C-22CC-43DE-AD75-EEF6167E2562}" type="doc">
      <dgm:prSet loTypeId="urn:microsoft.com/office/officeart/2005/8/layout/venn1" loCatId="relationship" qsTypeId="urn:microsoft.com/office/officeart/2005/8/quickstyle/simple1" qsCatId="simple" csTypeId="urn:microsoft.com/office/officeart/2005/8/colors/accent1_2" csCatId="accent1" phldr="1"/>
      <dgm:spPr/>
    </dgm:pt>
    <dgm:pt modelId="{ED649115-53CC-4E35-A4EE-B292ABBD7E1B}">
      <dgm:prSet phldrT="[Text]"/>
      <dgm:spPr/>
      <dgm:t>
        <a:bodyPr/>
        <a:lstStyle/>
        <a:p>
          <a:endParaRPr lang="en-US" dirty="0" smtClean="0"/>
        </a:p>
        <a:p>
          <a:r>
            <a:rPr lang="en-US" dirty="0" smtClean="0"/>
            <a:t>Connecting</a:t>
          </a:r>
          <a:endParaRPr lang="en-US" dirty="0"/>
        </a:p>
      </dgm:t>
    </dgm:pt>
    <dgm:pt modelId="{010B3692-B460-4261-89C1-78D0F4588B5D}" type="parTrans" cxnId="{260E1547-04C7-4C25-9A2A-4D5A77C6EE01}">
      <dgm:prSet/>
      <dgm:spPr/>
      <dgm:t>
        <a:bodyPr/>
        <a:lstStyle/>
        <a:p>
          <a:endParaRPr lang="en-US"/>
        </a:p>
      </dgm:t>
    </dgm:pt>
    <dgm:pt modelId="{E59526CB-E6DE-4821-9A45-33878C8D888E}" type="sibTrans" cxnId="{260E1547-04C7-4C25-9A2A-4D5A77C6EE01}">
      <dgm:prSet/>
      <dgm:spPr/>
      <dgm:t>
        <a:bodyPr/>
        <a:lstStyle/>
        <a:p>
          <a:endParaRPr lang="en-US"/>
        </a:p>
      </dgm:t>
    </dgm:pt>
    <dgm:pt modelId="{F4C636D4-37C3-4092-8FA5-2D7EFE46C2E4}">
      <dgm:prSet phldrT="[Text]"/>
      <dgm:spPr/>
      <dgm:t>
        <a:bodyPr/>
        <a:lstStyle/>
        <a:p>
          <a:r>
            <a:rPr lang="en-US" dirty="0" smtClean="0"/>
            <a:t>Integrating</a:t>
          </a:r>
          <a:endParaRPr lang="en-US" dirty="0"/>
        </a:p>
      </dgm:t>
    </dgm:pt>
    <dgm:pt modelId="{402516BD-188A-4407-A9A4-3A3A5001F5FD}" type="parTrans" cxnId="{39FBE48B-84DE-46E6-A90F-4C627B5ACA0C}">
      <dgm:prSet/>
      <dgm:spPr/>
      <dgm:t>
        <a:bodyPr/>
        <a:lstStyle/>
        <a:p>
          <a:endParaRPr lang="en-US"/>
        </a:p>
      </dgm:t>
    </dgm:pt>
    <dgm:pt modelId="{0FC41FEE-F356-411C-B0CE-764FE0903B40}" type="sibTrans" cxnId="{39FBE48B-84DE-46E6-A90F-4C627B5ACA0C}">
      <dgm:prSet/>
      <dgm:spPr/>
      <dgm:t>
        <a:bodyPr/>
        <a:lstStyle/>
        <a:p>
          <a:endParaRPr lang="en-US"/>
        </a:p>
      </dgm:t>
    </dgm:pt>
    <dgm:pt modelId="{1858550C-210B-43CD-B0F8-4E8C0AF8A46A}">
      <dgm:prSet phldrT="[Text]"/>
      <dgm:spPr/>
      <dgm:t>
        <a:bodyPr/>
        <a:lstStyle/>
        <a:p>
          <a:r>
            <a:rPr lang="en-US" dirty="0" smtClean="0"/>
            <a:t>  Exploring</a:t>
          </a:r>
          <a:endParaRPr lang="en-US" dirty="0"/>
        </a:p>
      </dgm:t>
    </dgm:pt>
    <dgm:pt modelId="{2F83DC2F-EF45-4AC4-ABFD-3AC4CC3E0394}" type="parTrans" cxnId="{0E5F8215-A295-4CB6-BFA6-2F528C87ECE0}">
      <dgm:prSet/>
      <dgm:spPr/>
      <dgm:t>
        <a:bodyPr/>
        <a:lstStyle/>
        <a:p>
          <a:endParaRPr lang="en-US"/>
        </a:p>
      </dgm:t>
    </dgm:pt>
    <dgm:pt modelId="{04C71B7C-463B-45BE-9957-CD527D1A2A9B}" type="sibTrans" cxnId="{0E5F8215-A295-4CB6-BFA6-2F528C87ECE0}">
      <dgm:prSet/>
      <dgm:spPr/>
      <dgm:t>
        <a:bodyPr/>
        <a:lstStyle/>
        <a:p>
          <a:endParaRPr lang="en-US"/>
        </a:p>
      </dgm:t>
    </dgm:pt>
    <dgm:pt modelId="{FFB8D52A-768C-4464-B3B6-AEE3E08B4F65}" type="pres">
      <dgm:prSet presAssocID="{36C0305C-22CC-43DE-AD75-EEF6167E2562}" presName="compositeShape" presStyleCnt="0">
        <dgm:presLayoutVars>
          <dgm:chMax val="7"/>
          <dgm:dir/>
          <dgm:resizeHandles val="exact"/>
        </dgm:presLayoutVars>
      </dgm:prSet>
      <dgm:spPr/>
    </dgm:pt>
    <dgm:pt modelId="{9E58C8EA-7F10-40C6-BC96-4D578CC0CE70}" type="pres">
      <dgm:prSet presAssocID="{ED649115-53CC-4E35-A4EE-B292ABBD7E1B}" presName="circ1" presStyleLbl="vennNode1" presStyleIdx="0" presStyleCnt="3" custLinFactX="-18350" custLinFactNeighborX="-100000" custLinFactNeighborY="27044"/>
      <dgm:spPr/>
      <dgm:t>
        <a:bodyPr/>
        <a:lstStyle/>
        <a:p>
          <a:endParaRPr lang="en-US"/>
        </a:p>
      </dgm:t>
    </dgm:pt>
    <dgm:pt modelId="{A8994E8A-D083-42D4-86DD-68997A4D198D}" type="pres">
      <dgm:prSet presAssocID="{ED649115-53CC-4E35-A4EE-B292ABBD7E1B}" presName="circ1Tx" presStyleLbl="revTx" presStyleIdx="0" presStyleCnt="0">
        <dgm:presLayoutVars>
          <dgm:chMax val="0"/>
          <dgm:chPref val="0"/>
          <dgm:bulletEnabled val="1"/>
        </dgm:presLayoutVars>
      </dgm:prSet>
      <dgm:spPr/>
      <dgm:t>
        <a:bodyPr/>
        <a:lstStyle/>
        <a:p>
          <a:endParaRPr lang="en-US"/>
        </a:p>
      </dgm:t>
    </dgm:pt>
    <dgm:pt modelId="{ADC71DB1-9F4F-4EB7-B12D-18E81D15DA67}" type="pres">
      <dgm:prSet presAssocID="{F4C636D4-37C3-4092-8FA5-2D7EFE46C2E4}" presName="circ2" presStyleLbl="vennNode1" presStyleIdx="1" presStyleCnt="3" custLinFactNeighborX="4819" custLinFactNeighborY="-40164"/>
      <dgm:spPr/>
      <dgm:t>
        <a:bodyPr/>
        <a:lstStyle/>
        <a:p>
          <a:endParaRPr lang="en-US"/>
        </a:p>
      </dgm:t>
    </dgm:pt>
    <dgm:pt modelId="{C6ED3BDD-884C-4E27-8645-B8724A1C95CD}" type="pres">
      <dgm:prSet presAssocID="{F4C636D4-37C3-4092-8FA5-2D7EFE46C2E4}" presName="circ2Tx" presStyleLbl="revTx" presStyleIdx="0" presStyleCnt="0">
        <dgm:presLayoutVars>
          <dgm:chMax val="0"/>
          <dgm:chPref val="0"/>
          <dgm:bulletEnabled val="1"/>
        </dgm:presLayoutVars>
      </dgm:prSet>
      <dgm:spPr/>
      <dgm:t>
        <a:bodyPr/>
        <a:lstStyle/>
        <a:p>
          <a:endParaRPr lang="en-US"/>
        </a:p>
      </dgm:t>
    </dgm:pt>
    <dgm:pt modelId="{1D6342B7-34AE-4AD1-BDAB-BCE4E84E400A}" type="pres">
      <dgm:prSet presAssocID="{1858550C-210B-43CD-B0F8-4E8C0AF8A46A}" presName="circ3" presStyleLbl="vennNode1" presStyleIdx="2" presStyleCnt="3" custLinFactNeighborX="1607" custLinFactNeighborY="-37487"/>
      <dgm:spPr/>
      <dgm:t>
        <a:bodyPr/>
        <a:lstStyle/>
        <a:p>
          <a:endParaRPr lang="en-US"/>
        </a:p>
      </dgm:t>
    </dgm:pt>
    <dgm:pt modelId="{DA07F9D9-B615-4C99-A501-0709DADD2926}" type="pres">
      <dgm:prSet presAssocID="{1858550C-210B-43CD-B0F8-4E8C0AF8A46A}" presName="circ3Tx" presStyleLbl="revTx" presStyleIdx="0" presStyleCnt="0">
        <dgm:presLayoutVars>
          <dgm:chMax val="0"/>
          <dgm:chPref val="0"/>
          <dgm:bulletEnabled val="1"/>
        </dgm:presLayoutVars>
      </dgm:prSet>
      <dgm:spPr/>
      <dgm:t>
        <a:bodyPr/>
        <a:lstStyle/>
        <a:p>
          <a:endParaRPr lang="en-US"/>
        </a:p>
      </dgm:t>
    </dgm:pt>
  </dgm:ptLst>
  <dgm:cxnLst>
    <dgm:cxn modelId="{BFECDBA5-C96F-4D2C-AD98-DBBBF9A89B0E}" type="presOf" srcId="{F4C636D4-37C3-4092-8FA5-2D7EFE46C2E4}" destId="{C6ED3BDD-884C-4E27-8645-B8724A1C95CD}" srcOrd="1" destOrd="0" presId="urn:microsoft.com/office/officeart/2005/8/layout/venn1"/>
    <dgm:cxn modelId="{260E1547-04C7-4C25-9A2A-4D5A77C6EE01}" srcId="{36C0305C-22CC-43DE-AD75-EEF6167E2562}" destId="{ED649115-53CC-4E35-A4EE-B292ABBD7E1B}" srcOrd="0" destOrd="0" parTransId="{010B3692-B460-4261-89C1-78D0F4588B5D}" sibTransId="{E59526CB-E6DE-4821-9A45-33878C8D888E}"/>
    <dgm:cxn modelId="{39FBE48B-84DE-46E6-A90F-4C627B5ACA0C}" srcId="{36C0305C-22CC-43DE-AD75-EEF6167E2562}" destId="{F4C636D4-37C3-4092-8FA5-2D7EFE46C2E4}" srcOrd="1" destOrd="0" parTransId="{402516BD-188A-4407-A9A4-3A3A5001F5FD}" sibTransId="{0FC41FEE-F356-411C-B0CE-764FE0903B40}"/>
    <dgm:cxn modelId="{5C0DFBA9-4296-4C28-A077-0EF294D42DF2}" type="presOf" srcId="{1858550C-210B-43CD-B0F8-4E8C0AF8A46A}" destId="{1D6342B7-34AE-4AD1-BDAB-BCE4E84E400A}" srcOrd="0" destOrd="0" presId="urn:microsoft.com/office/officeart/2005/8/layout/venn1"/>
    <dgm:cxn modelId="{A86BF1A5-3690-43A6-B2B8-018736F0C243}" type="presOf" srcId="{F4C636D4-37C3-4092-8FA5-2D7EFE46C2E4}" destId="{ADC71DB1-9F4F-4EB7-B12D-18E81D15DA67}" srcOrd="0" destOrd="0" presId="urn:microsoft.com/office/officeart/2005/8/layout/venn1"/>
    <dgm:cxn modelId="{3B477F9A-7120-4388-908D-40010D2E9EBB}" type="presOf" srcId="{36C0305C-22CC-43DE-AD75-EEF6167E2562}" destId="{FFB8D52A-768C-4464-B3B6-AEE3E08B4F65}" srcOrd="0" destOrd="0" presId="urn:microsoft.com/office/officeart/2005/8/layout/venn1"/>
    <dgm:cxn modelId="{50D0913D-5253-44E5-AF89-40EDD0582F33}" type="presOf" srcId="{ED649115-53CC-4E35-A4EE-B292ABBD7E1B}" destId="{9E58C8EA-7F10-40C6-BC96-4D578CC0CE70}" srcOrd="0" destOrd="0" presId="urn:microsoft.com/office/officeart/2005/8/layout/venn1"/>
    <dgm:cxn modelId="{FEAB79E8-16A7-4396-AB03-201E3CF74FF9}" type="presOf" srcId="{ED649115-53CC-4E35-A4EE-B292ABBD7E1B}" destId="{A8994E8A-D083-42D4-86DD-68997A4D198D}" srcOrd="1" destOrd="0" presId="urn:microsoft.com/office/officeart/2005/8/layout/venn1"/>
    <dgm:cxn modelId="{0A8ABF35-F16A-4333-A8C6-7DC5BB266FB7}" type="presOf" srcId="{1858550C-210B-43CD-B0F8-4E8C0AF8A46A}" destId="{DA07F9D9-B615-4C99-A501-0709DADD2926}" srcOrd="1" destOrd="0" presId="urn:microsoft.com/office/officeart/2005/8/layout/venn1"/>
    <dgm:cxn modelId="{0E5F8215-A295-4CB6-BFA6-2F528C87ECE0}" srcId="{36C0305C-22CC-43DE-AD75-EEF6167E2562}" destId="{1858550C-210B-43CD-B0F8-4E8C0AF8A46A}" srcOrd="2" destOrd="0" parTransId="{2F83DC2F-EF45-4AC4-ABFD-3AC4CC3E0394}" sibTransId="{04C71B7C-463B-45BE-9957-CD527D1A2A9B}"/>
    <dgm:cxn modelId="{D4179452-9D5E-4474-8028-E9B8378B07FE}" type="presParOf" srcId="{FFB8D52A-768C-4464-B3B6-AEE3E08B4F65}" destId="{9E58C8EA-7F10-40C6-BC96-4D578CC0CE70}" srcOrd="0" destOrd="0" presId="urn:microsoft.com/office/officeart/2005/8/layout/venn1"/>
    <dgm:cxn modelId="{80066893-4CEB-4415-9D5A-4A0C781965FD}" type="presParOf" srcId="{FFB8D52A-768C-4464-B3B6-AEE3E08B4F65}" destId="{A8994E8A-D083-42D4-86DD-68997A4D198D}" srcOrd="1" destOrd="0" presId="urn:microsoft.com/office/officeart/2005/8/layout/venn1"/>
    <dgm:cxn modelId="{6A3B4EDA-A86A-4325-B797-F9079BA29E03}" type="presParOf" srcId="{FFB8D52A-768C-4464-B3B6-AEE3E08B4F65}" destId="{ADC71DB1-9F4F-4EB7-B12D-18E81D15DA67}" srcOrd="2" destOrd="0" presId="urn:microsoft.com/office/officeart/2005/8/layout/venn1"/>
    <dgm:cxn modelId="{1F544FE1-3EF8-4306-A80A-53FD4113C638}" type="presParOf" srcId="{FFB8D52A-768C-4464-B3B6-AEE3E08B4F65}" destId="{C6ED3BDD-884C-4E27-8645-B8724A1C95CD}" srcOrd="3" destOrd="0" presId="urn:microsoft.com/office/officeart/2005/8/layout/venn1"/>
    <dgm:cxn modelId="{B9A87BC5-17A9-45A7-8920-B02EBE4AC2CE}" type="presParOf" srcId="{FFB8D52A-768C-4464-B3B6-AEE3E08B4F65}" destId="{1D6342B7-34AE-4AD1-BDAB-BCE4E84E400A}" srcOrd="4" destOrd="0" presId="urn:microsoft.com/office/officeart/2005/8/layout/venn1"/>
    <dgm:cxn modelId="{41B23203-3274-4923-A1A6-2E3779B56B1F}" type="presParOf" srcId="{FFB8D52A-768C-4464-B3B6-AEE3E08B4F65}" destId="{DA07F9D9-B615-4C99-A501-0709DADD2926}"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8C8EA-7F10-40C6-BC96-4D578CC0CE70}">
      <dsp:nvSpPr>
        <dsp:cNvPr id="0" name=""/>
        <dsp:cNvSpPr/>
      </dsp:nvSpPr>
      <dsp:spPr>
        <a:xfrm>
          <a:off x="1263188" y="777103"/>
          <a:ext cx="2667952" cy="266795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endParaRPr lang="en-US" sz="2500" kern="1200" dirty="0" smtClean="0"/>
        </a:p>
        <a:p>
          <a:pPr lvl="0" algn="ctr" defTabSz="1111250">
            <a:lnSpc>
              <a:spcPct val="90000"/>
            </a:lnSpc>
            <a:spcBef>
              <a:spcPct val="0"/>
            </a:spcBef>
            <a:spcAft>
              <a:spcPct val="35000"/>
            </a:spcAft>
          </a:pPr>
          <a:r>
            <a:rPr lang="en-US" sz="2500" kern="1200" dirty="0" smtClean="0"/>
            <a:t>Connecting</a:t>
          </a:r>
          <a:endParaRPr lang="en-US" sz="2500" kern="1200" dirty="0"/>
        </a:p>
      </dsp:txBody>
      <dsp:txXfrm>
        <a:off x="1618916" y="1243995"/>
        <a:ext cx="1956498" cy="1200578"/>
      </dsp:txXfrm>
    </dsp:sp>
    <dsp:sp modelId="{ADC71DB1-9F4F-4EB7-B12D-18E81D15DA67}">
      <dsp:nvSpPr>
        <dsp:cNvPr id="0" name=""/>
        <dsp:cNvSpPr/>
      </dsp:nvSpPr>
      <dsp:spPr>
        <a:xfrm>
          <a:off x="5511966" y="651496"/>
          <a:ext cx="2667952" cy="266795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r>
            <a:rPr lang="en-US" sz="2500" kern="1200" dirty="0" smtClean="0"/>
            <a:t>Integrating</a:t>
          </a:r>
          <a:endParaRPr lang="en-US" sz="2500" kern="1200" dirty="0"/>
        </a:p>
      </dsp:txBody>
      <dsp:txXfrm>
        <a:off x="6327914" y="1340717"/>
        <a:ext cx="1600771" cy="1467374"/>
      </dsp:txXfrm>
    </dsp:sp>
    <dsp:sp modelId="{1D6342B7-34AE-4AD1-BDAB-BCE4E84E400A}">
      <dsp:nvSpPr>
        <dsp:cNvPr id="0" name=""/>
        <dsp:cNvSpPr/>
      </dsp:nvSpPr>
      <dsp:spPr>
        <a:xfrm>
          <a:off x="3500898" y="722917"/>
          <a:ext cx="2667952" cy="266795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r>
            <a:rPr lang="en-US" sz="2500" kern="1200" dirty="0" smtClean="0"/>
            <a:t>  Exploring</a:t>
          </a:r>
          <a:endParaRPr lang="en-US" sz="2500" kern="1200" dirty="0"/>
        </a:p>
      </dsp:txBody>
      <dsp:txXfrm>
        <a:off x="3752131" y="1412138"/>
        <a:ext cx="1600771" cy="1467374"/>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805758-D2E5-47F1-BDC8-64F96AB837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9A4D7A7-60FE-4B51-8D3B-098FB2A1B3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866161-D383-45DC-9645-1D21647A8641}" type="datetimeFigureOut">
              <a:rPr lang="en-US" smtClean="0"/>
              <a:t>3/1/2021</a:t>
            </a:fld>
            <a:endParaRPr lang="en-US" dirty="0"/>
          </a:p>
        </p:txBody>
      </p:sp>
      <p:sp>
        <p:nvSpPr>
          <p:cNvPr id="4" name="Footer Placeholder 3">
            <a:extLst>
              <a:ext uri="{FF2B5EF4-FFF2-40B4-BE49-F238E27FC236}">
                <a16:creationId xmlns:a16="http://schemas.microsoft.com/office/drawing/2014/main" id="{0748030B-DA71-4B18-AA7C-F991BCB518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BD65FCA-070F-4A6D-A2E0-D5EBEAABC9C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64D2B8-7AFA-4F86-9DF3-A6BBE4E238C1}" type="slidenum">
              <a:rPr lang="en-US" smtClean="0"/>
              <a:t>‹#›</a:t>
            </a:fld>
            <a:endParaRPr lang="en-US" dirty="0"/>
          </a:p>
        </p:txBody>
      </p:sp>
    </p:spTree>
    <p:extLst>
      <p:ext uri="{BB962C8B-B14F-4D97-AF65-F5344CB8AC3E}">
        <p14:creationId xmlns:p14="http://schemas.microsoft.com/office/powerpoint/2010/main" val="36903482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3789D0-CA34-4934-A369-C3113E12A3EF}" type="datetimeFigureOut">
              <a:rPr lang="en-US" smtClean="0"/>
              <a:t>3/1/2021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D79418-37EB-4378-AD22-89DBB000B0DA}" type="slidenum">
              <a:rPr lang="en-US" smtClean="0"/>
              <a:t>‹#›</a:t>
            </a:fld>
            <a:endParaRPr lang="en-US" dirty="0"/>
          </a:p>
        </p:txBody>
      </p:sp>
    </p:spTree>
    <p:extLst>
      <p:ext uri="{BB962C8B-B14F-4D97-AF65-F5344CB8AC3E}">
        <p14:creationId xmlns:p14="http://schemas.microsoft.com/office/powerpoint/2010/main" val="3764642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D5D79418-37EB-4378-AD22-89DBB000B0DA}" type="slidenum">
              <a:rPr lang="en-US" smtClean="0"/>
              <a:t>3</a:t>
            </a:fld>
            <a:endParaRPr lang="en-US" dirty="0"/>
          </a:p>
        </p:txBody>
      </p:sp>
    </p:spTree>
    <p:extLst>
      <p:ext uri="{BB962C8B-B14F-4D97-AF65-F5344CB8AC3E}">
        <p14:creationId xmlns:p14="http://schemas.microsoft.com/office/powerpoint/2010/main" val="388059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a:t>
            </a:r>
            <a:endParaRPr lang="en-GB" dirty="0"/>
          </a:p>
        </p:txBody>
      </p:sp>
      <p:sp>
        <p:nvSpPr>
          <p:cNvPr id="4" name="Slide Number Placeholder 3"/>
          <p:cNvSpPr>
            <a:spLocks noGrp="1"/>
          </p:cNvSpPr>
          <p:nvPr>
            <p:ph type="sldNum" sz="quarter" idx="10"/>
          </p:nvPr>
        </p:nvSpPr>
        <p:spPr/>
        <p:txBody>
          <a:bodyPr/>
          <a:lstStyle/>
          <a:p>
            <a:fld id="{D5D79418-37EB-4378-AD22-89DBB000B0DA}" type="slidenum">
              <a:rPr lang="en-US" smtClean="0"/>
              <a:t>4</a:t>
            </a:fld>
            <a:endParaRPr lang="en-US" dirty="0"/>
          </a:p>
        </p:txBody>
      </p:sp>
    </p:spTree>
    <p:extLst>
      <p:ext uri="{BB962C8B-B14F-4D97-AF65-F5344CB8AC3E}">
        <p14:creationId xmlns:p14="http://schemas.microsoft.com/office/powerpoint/2010/main" val="2340498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D5D79418-37EB-4378-AD22-89DBB000B0DA}" type="slidenum">
              <a:rPr lang="en-US" smtClean="0"/>
              <a:t>5</a:t>
            </a:fld>
            <a:endParaRPr lang="en-US" dirty="0"/>
          </a:p>
        </p:txBody>
      </p:sp>
    </p:spTree>
    <p:extLst>
      <p:ext uri="{BB962C8B-B14F-4D97-AF65-F5344CB8AC3E}">
        <p14:creationId xmlns:p14="http://schemas.microsoft.com/office/powerpoint/2010/main" val="4101615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D79418-37EB-4378-AD22-89DBB000B0DA}" type="slidenum">
              <a:rPr lang="en-US" smtClean="0"/>
              <a:t>6</a:t>
            </a:fld>
            <a:endParaRPr lang="en-US" dirty="0"/>
          </a:p>
        </p:txBody>
      </p:sp>
    </p:spTree>
    <p:extLst>
      <p:ext uri="{BB962C8B-B14F-4D97-AF65-F5344CB8AC3E}">
        <p14:creationId xmlns:p14="http://schemas.microsoft.com/office/powerpoint/2010/main" val="21034007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D79418-37EB-4378-AD22-89DBB000B0DA}" type="slidenum">
              <a:rPr lang="en-US" smtClean="0"/>
              <a:t>7</a:t>
            </a:fld>
            <a:endParaRPr lang="en-US" dirty="0"/>
          </a:p>
        </p:txBody>
      </p:sp>
    </p:spTree>
    <p:extLst>
      <p:ext uri="{BB962C8B-B14F-4D97-AF65-F5344CB8AC3E}">
        <p14:creationId xmlns:p14="http://schemas.microsoft.com/office/powerpoint/2010/main" val="3551469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D5D79418-37EB-4378-AD22-89DBB000B0DA}" type="slidenum">
              <a:rPr lang="en-US" smtClean="0"/>
              <a:t>8</a:t>
            </a:fld>
            <a:endParaRPr lang="en-US" dirty="0"/>
          </a:p>
        </p:txBody>
      </p:sp>
    </p:spTree>
    <p:extLst>
      <p:ext uri="{BB962C8B-B14F-4D97-AF65-F5344CB8AC3E}">
        <p14:creationId xmlns:p14="http://schemas.microsoft.com/office/powerpoint/2010/main" val="10987763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D79418-37EB-4378-AD22-89DBB000B0DA}" type="slidenum">
              <a:rPr lang="en-US" smtClean="0"/>
              <a:t>9</a:t>
            </a:fld>
            <a:endParaRPr lang="en-US" dirty="0"/>
          </a:p>
        </p:txBody>
      </p:sp>
    </p:spTree>
    <p:extLst>
      <p:ext uri="{BB962C8B-B14F-4D97-AF65-F5344CB8AC3E}">
        <p14:creationId xmlns:p14="http://schemas.microsoft.com/office/powerpoint/2010/main" val="37048211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D79418-37EB-4378-AD22-89DBB000B0DA}" type="slidenum">
              <a:rPr lang="en-US" smtClean="0"/>
              <a:t>10</a:t>
            </a:fld>
            <a:endParaRPr lang="en-US" dirty="0"/>
          </a:p>
        </p:txBody>
      </p:sp>
    </p:spTree>
    <p:extLst>
      <p:ext uri="{BB962C8B-B14F-4D97-AF65-F5344CB8AC3E}">
        <p14:creationId xmlns:p14="http://schemas.microsoft.com/office/powerpoint/2010/main" val="35425514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r>
              <a:rPr lang="en-GB" baseline="0" dirty="0" err="1" smtClean="0"/>
              <a:t>Horizontalism</a:t>
            </a:r>
            <a:endParaRPr lang="en-GB" baseline="0" dirty="0" smtClean="0"/>
          </a:p>
          <a:p>
            <a:r>
              <a:rPr lang="en-GB" baseline="0" dirty="0" smtClean="0"/>
              <a:t>What is the most significant thing about you that you are aware of at this moment? Now focus on your left arm? What </a:t>
            </a:r>
            <a:r>
              <a:rPr lang="en-GB" baseline="0" dirty="0" err="1" smtClean="0"/>
              <a:t>positin</a:t>
            </a:r>
            <a:r>
              <a:rPr lang="en-GB" baseline="0" dirty="0" smtClean="0"/>
              <a:t> is it </a:t>
            </a:r>
            <a:r>
              <a:rPr lang="en-GB" baseline="0" dirty="0" err="1" smtClean="0"/>
              <a:t>ni</a:t>
            </a:r>
            <a:r>
              <a:rPr lang="en-GB" baseline="0" dirty="0" smtClean="0"/>
              <a:t>? Imagine that your left arm is the most </a:t>
            </a:r>
            <a:r>
              <a:rPr lang="en-GB" baseline="0" dirty="0" err="1" smtClean="0"/>
              <a:t>signiifncant</a:t>
            </a:r>
            <a:r>
              <a:rPr lang="en-GB" baseline="0" dirty="0" smtClean="0"/>
              <a:t> part of you right now. What are you telling yourself with your arm?</a:t>
            </a:r>
          </a:p>
          <a:p>
            <a:r>
              <a:rPr lang="en-GB" baseline="0" dirty="0" smtClean="0"/>
              <a:t>With a partner take it in </a:t>
            </a:r>
            <a:r>
              <a:rPr lang="en-GB" baseline="0" dirty="0" err="1" smtClean="0"/>
              <a:t>truns</a:t>
            </a:r>
            <a:r>
              <a:rPr lang="en-GB" baseline="0" dirty="0" smtClean="0"/>
              <a:t> to talk and listen, </a:t>
            </a:r>
            <a:r>
              <a:rPr lang="en-GB" baseline="0" dirty="0" err="1" smtClean="0"/>
              <a:t>commentint</a:t>
            </a:r>
            <a:r>
              <a:rPr lang="en-GB" baseline="0" dirty="0" smtClean="0"/>
              <a:t> on anything you notice. Whether it seems relevant or not. Give feedback as the speaker about how you experience the exercise.</a:t>
            </a:r>
          </a:p>
          <a:p>
            <a:endParaRPr lang="en-GB" baseline="0" dirty="0" smtClean="0"/>
          </a:p>
          <a:p>
            <a:r>
              <a:rPr lang="en-GB" baseline="0" dirty="0" smtClean="0"/>
              <a:t>With a partner practice all three elements of the method pay attention to what your client is bringing but also specifically try to bracket your assumptions and open your awareness to the variety and richness of their present experience.</a:t>
            </a:r>
          </a:p>
          <a:p>
            <a:r>
              <a:rPr lang="en-GB" baseline="0" dirty="0" smtClean="0"/>
              <a:t>As you </a:t>
            </a:r>
            <a:r>
              <a:rPr lang="en-GB" baseline="0" dirty="0" err="1" smtClean="0"/>
              <a:t>praceice</a:t>
            </a:r>
            <a:r>
              <a:rPr lang="en-GB" baseline="0" dirty="0" smtClean="0"/>
              <a:t>, you will find that your attention is drawn this way and that until the most compelling figure emerges from the ground. You and your client explore it. Your attention rests with that figure. Is it </a:t>
            </a:r>
            <a:r>
              <a:rPr lang="en-GB" baseline="0" dirty="0" err="1" smtClean="0"/>
              <a:t>newm</a:t>
            </a:r>
            <a:r>
              <a:rPr lang="en-GB" baseline="0" dirty="0" smtClean="0"/>
              <a:t> </a:t>
            </a:r>
            <a:r>
              <a:rPr lang="en-GB" baseline="0" dirty="0" err="1" smtClean="0"/>
              <a:t>ist</a:t>
            </a:r>
            <a:r>
              <a:rPr lang="en-GB" baseline="0" dirty="0" smtClean="0"/>
              <a:t> </a:t>
            </a:r>
          </a:p>
          <a:p>
            <a:r>
              <a:rPr lang="en-GB" baseline="0" dirty="0" smtClean="0"/>
              <a:t>Look for emerging figures.</a:t>
            </a:r>
            <a:endParaRPr lang="en-GB" dirty="0"/>
          </a:p>
        </p:txBody>
      </p:sp>
      <p:sp>
        <p:nvSpPr>
          <p:cNvPr id="4" name="Slide Number Placeholder 3"/>
          <p:cNvSpPr>
            <a:spLocks noGrp="1"/>
          </p:cNvSpPr>
          <p:nvPr>
            <p:ph type="sldNum" sz="quarter" idx="10"/>
          </p:nvPr>
        </p:nvSpPr>
        <p:spPr/>
        <p:txBody>
          <a:bodyPr/>
          <a:lstStyle/>
          <a:p>
            <a:fld id="{D5D79418-37EB-4378-AD22-89DBB000B0DA}" type="slidenum">
              <a:rPr lang="en-US" smtClean="0"/>
              <a:t>11</a:t>
            </a:fld>
            <a:endParaRPr lang="en-US" dirty="0"/>
          </a:p>
        </p:txBody>
      </p:sp>
    </p:spTree>
    <p:extLst>
      <p:ext uri="{BB962C8B-B14F-4D97-AF65-F5344CB8AC3E}">
        <p14:creationId xmlns:p14="http://schemas.microsoft.com/office/powerpoint/2010/main" val="33732876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D79418-37EB-4378-AD22-89DBB000B0DA}" type="slidenum">
              <a:rPr lang="en-US" smtClean="0"/>
              <a:t>12</a:t>
            </a:fld>
            <a:endParaRPr lang="en-US" dirty="0"/>
          </a:p>
        </p:txBody>
      </p:sp>
    </p:spTree>
    <p:extLst>
      <p:ext uri="{BB962C8B-B14F-4D97-AF65-F5344CB8AC3E}">
        <p14:creationId xmlns:p14="http://schemas.microsoft.com/office/powerpoint/2010/main" val="75513407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D826893-9059-400D-A708-615823828BC9}"/>
              </a:ext>
            </a:extLst>
          </p:cNvPr>
          <p:cNvGrpSpPr/>
          <p:nvPr userDrawn="1"/>
        </p:nvGrpSpPr>
        <p:grpSpPr bwMode="ltGray">
          <a:xfrm>
            <a:off x="7232499" y="-159283"/>
            <a:ext cx="4959501" cy="5525761"/>
            <a:chOff x="7232499" y="-159283"/>
            <a:chExt cx="4959501" cy="5525761"/>
          </a:xfrm>
          <a:solidFill>
            <a:srgbClr val="76280B">
              <a:alpha val="60000"/>
            </a:srgbClr>
          </a:solidFill>
        </p:grpSpPr>
        <p:pic>
          <p:nvPicPr>
            <p:cNvPr id="10" name="Graphic 9" descr="Single gear">
              <a:extLst>
                <a:ext uri="{FF2B5EF4-FFF2-40B4-BE49-F238E27FC236}">
                  <a16:creationId xmlns:a16="http://schemas.microsoft.com/office/drawing/2014/main" id="{4BD7AE3B-6321-488C-8378-B441F7AC62CC}"/>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t="18078" r="23442"/>
            <a:stretch/>
          </p:blipFill>
          <p:spPr bwMode="ltGray">
            <a:xfrm>
              <a:off x="8994950" y="0"/>
              <a:ext cx="3197050" cy="3421066"/>
            </a:xfrm>
            <a:prstGeom prst="rect">
              <a:avLst/>
            </a:prstGeom>
          </p:spPr>
        </p:pic>
        <p:pic>
          <p:nvPicPr>
            <p:cNvPr id="11" name="Graphic 10" descr="Single gear">
              <a:extLst>
                <a:ext uri="{FF2B5EF4-FFF2-40B4-BE49-F238E27FC236}">
                  <a16:creationId xmlns:a16="http://schemas.microsoft.com/office/drawing/2014/main" id="{52566813-48BF-44A8-9FBD-C9035FDE143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7232499" y="667872"/>
              <a:ext cx="2880000" cy="2880000"/>
            </a:xfrm>
            <a:prstGeom prst="rect">
              <a:avLst/>
            </a:prstGeom>
          </p:spPr>
        </p:pic>
        <p:pic>
          <p:nvPicPr>
            <p:cNvPr id="14" name="Graphic 13" descr="Single gear">
              <a:extLst>
                <a:ext uri="{FF2B5EF4-FFF2-40B4-BE49-F238E27FC236}">
                  <a16:creationId xmlns:a16="http://schemas.microsoft.com/office/drawing/2014/main" id="{C9098912-FEFB-4951-B070-7ED0F1D4555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746667" y="2486478"/>
              <a:ext cx="2880000" cy="2880000"/>
            </a:xfrm>
            <a:prstGeom prst="rect">
              <a:avLst/>
            </a:prstGeom>
          </p:spPr>
        </p:pic>
        <p:pic>
          <p:nvPicPr>
            <p:cNvPr id="15" name="Graphic 14" descr="Single gear">
              <a:extLst>
                <a:ext uri="{FF2B5EF4-FFF2-40B4-BE49-F238E27FC236}">
                  <a16:creationId xmlns:a16="http://schemas.microsoft.com/office/drawing/2014/main" id="{7187CCFC-946C-4708-98C2-CC97857A5160}"/>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501643" y="-159283"/>
              <a:ext cx="1620000" cy="1620000"/>
            </a:xfrm>
            <a:prstGeom prst="rect">
              <a:avLst/>
            </a:prstGeom>
          </p:spPr>
        </p:pic>
      </p:grpSp>
      <p:sp>
        <p:nvSpPr>
          <p:cNvPr id="9" name="Rectangle 8"/>
          <p:cNvSpPr/>
          <p:nvPr/>
        </p:nvSpPr>
        <p:spPr bwMode="ltGray">
          <a:xfrm>
            <a:off x="1704975" y="2598834"/>
            <a:ext cx="8782050" cy="1660332"/>
          </a:xfrm>
          <a:prstGeom prst="rect">
            <a:avLst/>
          </a:prstGeom>
          <a:solidFill>
            <a:schemeClr val="bg1">
              <a:lumMod val="85000"/>
              <a:lumOff val="1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828293" y="2742465"/>
            <a:ext cx="8494463" cy="1373070"/>
          </a:xfrm>
        </p:spPr>
        <p:txBody>
          <a:bodyPr anchor="b">
            <a:noAutofit/>
          </a:bodyPr>
          <a:lstStyle>
            <a:lvl1pPr algn="ctr">
              <a:defRPr sz="5400"/>
            </a:lvl1pPr>
          </a:lstStyle>
          <a:p>
            <a:r>
              <a:rPr lang="en-US" noProof="0" smtClean="0"/>
              <a:t>Click to edit Master title style</a:t>
            </a:r>
            <a:endParaRPr lang="en-US" noProof="0"/>
          </a:p>
        </p:txBody>
      </p:sp>
      <p:sp>
        <p:nvSpPr>
          <p:cNvPr id="3" name="Subtitle 2"/>
          <p:cNvSpPr>
            <a:spLocks noGrp="1"/>
          </p:cNvSpPr>
          <p:nvPr>
            <p:ph type="subTitle" idx="1"/>
          </p:nvPr>
        </p:nvSpPr>
        <p:spPr>
          <a:xfrm>
            <a:off x="1828799" y="4394039"/>
            <a:ext cx="8493957" cy="1117687"/>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
        <p:nvSpPr>
          <p:cNvPr id="4" name="Date Placeholder 3"/>
          <p:cNvSpPr>
            <a:spLocks noGrp="1"/>
          </p:cNvSpPr>
          <p:nvPr>
            <p:ph type="dt" sz="half" idx="10"/>
          </p:nvPr>
        </p:nvSpPr>
        <p:spPr>
          <a:xfrm>
            <a:off x="8112956" y="5936187"/>
            <a:ext cx="2743200" cy="365125"/>
          </a:xfrm>
        </p:spPr>
        <p:txBody>
          <a:bodyPr/>
          <a:lstStyle/>
          <a:p>
            <a:fld id="{616D6166-2B42-4F11-BAA6-8ABAE1BE810C}" type="datetimeFigureOut">
              <a:rPr lang="en-US" noProof="0" smtClean="0"/>
              <a:t>3/1/2021</a:t>
            </a:fld>
            <a:endParaRPr lang="en-US" noProof="0" dirty="0"/>
          </a:p>
        </p:txBody>
      </p:sp>
      <p:sp>
        <p:nvSpPr>
          <p:cNvPr id="5" name="Footer Placeholder 4"/>
          <p:cNvSpPr>
            <a:spLocks noGrp="1"/>
          </p:cNvSpPr>
          <p:nvPr>
            <p:ph type="ftr" sz="quarter" idx="11"/>
          </p:nvPr>
        </p:nvSpPr>
        <p:spPr>
          <a:xfrm>
            <a:off x="1242296" y="5936188"/>
            <a:ext cx="6870660" cy="365125"/>
          </a:xfrm>
        </p:spPr>
        <p:txBody>
          <a:bodyPr/>
          <a:lstStyle/>
          <a:p>
            <a:r>
              <a:rPr lang="en-US" noProof="0" dirty="0"/>
              <a:t>Add a footer</a:t>
            </a:r>
          </a:p>
        </p:txBody>
      </p:sp>
      <p:sp>
        <p:nvSpPr>
          <p:cNvPr id="12" name="Rectangle 11">
            <a:extLst>
              <a:ext uri="{FF2B5EF4-FFF2-40B4-BE49-F238E27FC236}">
                <a16:creationId xmlns:a16="http://schemas.microsoft.com/office/drawing/2014/main" id="{10A59AF3-34E3-4F2D-B219-533C8164A410}"/>
              </a:ext>
            </a:extLst>
          </p:cNvPr>
          <p:cNvSpPr/>
          <p:nvPr userDrawn="1"/>
        </p:nvSpPr>
        <p:spPr>
          <a:xfrm>
            <a:off x="0" y="2590078"/>
            <a:ext cx="1602997" cy="1660332"/>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3B98DDA9-3997-4600-985C-44C2CABD0BA3}"/>
              </a:ext>
            </a:extLst>
          </p:cNvPr>
          <p:cNvSpPr/>
          <p:nvPr userDrawn="1"/>
        </p:nvSpPr>
        <p:spPr>
          <a:xfrm>
            <a:off x="10606797" y="2590077"/>
            <a:ext cx="1602997" cy="1660331"/>
          </a:xfrm>
          <a:prstGeom prst="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6" name="Slide Number Placeholder 5"/>
          <p:cNvSpPr>
            <a:spLocks noGrp="1"/>
          </p:cNvSpPr>
          <p:nvPr>
            <p:ph type="sldNum" sz="quarter" idx="12"/>
          </p:nvPr>
        </p:nvSpPr>
        <p:spPr>
          <a:xfrm>
            <a:off x="10803518" y="2750779"/>
            <a:ext cx="1171888" cy="1356442"/>
          </a:xfrm>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888968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Multiple Content">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4E106B9E-EBA8-4369-8705-FDBBA60DC72E}"/>
              </a:ext>
            </a:extLst>
          </p:cNvPr>
          <p:cNvSpPr>
            <a:spLocks noGrp="1"/>
          </p:cNvSpPr>
          <p:nvPr>
            <p:ph type="body" sz="quarter" idx="13"/>
          </p:nvPr>
        </p:nvSpPr>
        <p:spPr>
          <a:xfrm>
            <a:off x="1860549" y="2101850"/>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grpSp>
        <p:nvGrpSpPr>
          <p:cNvPr id="11" name="Group 10">
            <a:extLst>
              <a:ext uri="{FF2B5EF4-FFF2-40B4-BE49-F238E27FC236}">
                <a16:creationId xmlns:a16="http://schemas.microsoft.com/office/drawing/2014/main" id="{180D0165-A38B-4CE8-AE4D-186DBC04F8D4}"/>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2" name="Graphic 11" descr="Single gear">
              <a:extLst>
                <a:ext uri="{FF2B5EF4-FFF2-40B4-BE49-F238E27FC236}">
                  <a16:creationId xmlns:a16="http://schemas.microsoft.com/office/drawing/2014/main" id="{90C052C9-F1E0-4264-8CAC-31B0B8F76D67}"/>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t="18078" r="23442"/>
            <a:stretch/>
          </p:blipFill>
          <p:spPr bwMode="ltGray">
            <a:xfrm>
              <a:off x="8994950" y="0"/>
              <a:ext cx="3197050" cy="3421066"/>
            </a:xfrm>
            <a:prstGeom prst="rect">
              <a:avLst/>
            </a:prstGeom>
          </p:spPr>
        </p:pic>
        <p:pic>
          <p:nvPicPr>
            <p:cNvPr id="13" name="Graphic 12" descr="Single gear">
              <a:extLst>
                <a:ext uri="{FF2B5EF4-FFF2-40B4-BE49-F238E27FC236}">
                  <a16:creationId xmlns:a16="http://schemas.microsoft.com/office/drawing/2014/main" id="{892FFF3D-7B2E-44EB-83BA-5453FEC4892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7232499" y="667872"/>
              <a:ext cx="2880000" cy="2880000"/>
            </a:xfrm>
            <a:prstGeom prst="rect">
              <a:avLst/>
            </a:prstGeom>
          </p:spPr>
        </p:pic>
        <p:pic>
          <p:nvPicPr>
            <p:cNvPr id="14" name="Graphic 13" descr="Single gear">
              <a:extLst>
                <a:ext uri="{FF2B5EF4-FFF2-40B4-BE49-F238E27FC236}">
                  <a16:creationId xmlns:a16="http://schemas.microsoft.com/office/drawing/2014/main" id="{CC5A9AF4-A787-49A3-83CF-889F9AEE0DB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746667" y="2184726"/>
              <a:ext cx="2880000" cy="2880000"/>
            </a:xfrm>
            <a:prstGeom prst="rect">
              <a:avLst/>
            </a:prstGeom>
          </p:spPr>
        </p:pic>
        <p:pic>
          <p:nvPicPr>
            <p:cNvPr id="19" name="Graphic 18" descr="Single gear">
              <a:extLst>
                <a:ext uri="{FF2B5EF4-FFF2-40B4-BE49-F238E27FC236}">
                  <a16:creationId xmlns:a16="http://schemas.microsoft.com/office/drawing/2014/main" id="{B5D192A5-6FE9-49BC-9104-102935BA03A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15" name="Picture 14"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4" name="Date Placeholder 3"/>
          <p:cNvSpPr>
            <a:spLocks noGrp="1"/>
          </p:cNvSpPr>
          <p:nvPr>
            <p:ph type="dt" sz="half" idx="10"/>
          </p:nvPr>
        </p:nvSpPr>
        <p:spPr/>
        <p:txBody>
          <a:bodyPr/>
          <a:lstStyle/>
          <a:p>
            <a:fld id="{616D6166-2B42-4F11-BAA6-8ABAE1BE810C}" type="datetimeFigureOut">
              <a:rPr lang="en-US" noProof="0" smtClean="0"/>
              <a:t>3/1/2021</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24" name="Text Placeholder 7">
            <a:extLst>
              <a:ext uri="{FF2B5EF4-FFF2-40B4-BE49-F238E27FC236}">
                <a16:creationId xmlns:a16="http://schemas.microsoft.com/office/drawing/2014/main" id="{F099E8F9-E092-4E4C-AB87-FB2B4EC4D0AD}"/>
              </a:ext>
            </a:extLst>
          </p:cNvPr>
          <p:cNvSpPr>
            <a:spLocks noGrp="1"/>
          </p:cNvSpPr>
          <p:nvPr>
            <p:ph type="body" sz="quarter" idx="14"/>
          </p:nvPr>
        </p:nvSpPr>
        <p:spPr>
          <a:xfrm>
            <a:off x="1860549" y="3044624"/>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5" name="Text Placeholder 7">
            <a:extLst>
              <a:ext uri="{FF2B5EF4-FFF2-40B4-BE49-F238E27FC236}">
                <a16:creationId xmlns:a16="http://schemas.microsoft.com/office/drawing/2014/main" id="{782CF4FC-13E5-4A63-BCF2-3AF43B5F15B9}"/>
              </a:ext>
            </a:extLst>
          </p:cNvPr>
          <p:cNvSpPr>
            <a:spLocks noGrp="1"/>
          </p:cNvSpPr>
          <p:nvPr>
            <p:ph type="body" sz="quarter" idx="15"/>
          </p:nvPr>
        </p:nvSpPr>
        <p:spPr>
          <a:xfrm>
            <a:off x="1860549" y="3987398"/>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6" name="Text Placeholder 7">
            <a:extLst>
              <a:ext uri="{FF2B5EF4-FFF2-40B4-BE49-F238E27FC236}">
                <a16:creationId xmlns:a16="http://schemas.microsoft.com/office/drawing/2014/main" id="{8523C4DE-E0C6-4EE1-9145-DA7819174663}"/>
              </a:ext>
            </a:extLst>
          </p:cNvPr>
          <p:cNvSpPr>
            <a:spLocks noGrp="1"/>
          </p:cNvSpPr>
          <p:nvPr>
            <p:ph type="body" sz="quarter" idx="16"/>
          </p:nvPr>
        </p:nvSpPr>
        <p:spPr>
          <a:xfrm>
            <a:off x="1860549" y="4930171"/>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2035263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EE363D07-B7E9-4C17-BF5B-ADACCCAD7C6C}"/>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12" name="Graphic 11" descr="Single gear">
              <a:extLst>
                <a:ext uri="{FF2B5EF4-FFF2-40B4-BE49-F238E27FC236}">
                  <a16:creationId xmlns:a16="http://schemas.microsoft.com/office/drawing/2014/main" id="{BF7F7D52-1EF2-49FA-AE87-7BE7232893FF}"/>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3" name="Graphic 12" descr="Single gear">
              <a:extLst>
                <a:ext uri="{FF2B5EF4-FFF2-40B4-BE49-F238E27FC236}">
                  <a16:creationId xmlns:a16="http://schemas.microsoft.com/office/drawing/2014/main" id="{ACC0D449-4064-40FD-A10D-BE7844EB8774}"/>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1092764" y="303112"/>
              <a:ext cx="2880000" cy="2880000"/>
            </a:xfrm>
            <a:prstGeom prst="rect">
              <a:avLst/>
            </a:prstGeom>
          </p:spPr>
        </p:pic>
        <p:pic>
          <p:nvPicPr>
            <p:cNvPr id="14" name="Graphic 13" descr="Single gear">
              <a:extLst>
                <a:ext uri="{FF2B5EF4-FFF2-40B4-BE49-F238E27FC236}">
                  <a16:creationId xmlns:a16="http://schemas.microsoft.com/office/drawing/2014/main" id="{1FE621D1-1FD9-49E2-99C8-0CB37634CDC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0EA6856C-35D0-465E-B0CB-B889D4DA0B2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A493FB47-F1DA-40B8-A1F4-115CD1F7084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7" name="Picture 6"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noProof="0" smtClean="0"/>
              <a:t>Click to edit Master title style</a:t>
            </a:r>
            <a:endParaRPr lang="en-US" noProof="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smtClean="0"/>
              <a:t>Edit Master text styles</a:t>
            </a:r>
          </a:p>
        </p:txBody>
      </p:sp>
      <p:sp>
        <p:nvSpPr>
          <p:cNvPr id="4" name="Date Placeholder 3"/>
          <p:cNvSpPr>
            <a:spLocks noGrp="1"/>
          </p:cNvSpPr>
          <p:nvPr>
            <p:ph type="dt" sz="half" idx="10"/>
          </p:nvPr>
        </p:nvSpPr>
        <p:spPr/>
        <p:txBody>
          <a:bodyPr/>
          <a:lstStyle/>
          <a:p>
            <a:fld id="{616D6166-2B42-4F11-BAA6-8ABAE1BE810C}" type="datetimeFigureOut">
              <a:rPr lang="en-US" noProof="0" smtClean="0"/>
              <a:t>3/1/2021</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a:xfrm>
            <a:off x="10729455" y="2869895"/>
            <a:ext cx="1154151" cy="1090789"/>
          </a:xfrm>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50330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CBF5BF6C-5F7D-464E-B42E-D194CF355A7E}"/>
              </a:ext>
            </a:extLst>
          </p:cNvPr>
          <p:cNvGrpSpPr/>
          <p:nvPr userDrawn="1"/>
        </p:nvGrpSpPr>
        <p:grpSpPr bwMode="ltGray">
          <a:xfrm rot="5400000">
            <a:off x="7096454" y="1615369"/>
            <a:ext cx="4959501" cy="5525761"/>
            <a:chOff x="7232499" y="-159283"/>
            <a:chExt cx="4959501" cy="5525761"/>
          </a:xfrm>
          <a:solidFill>
            <a:srgbClr val="76280B">
              <a:alpha val="60000"/>
            </a:srgbClr>
          </a:solidFill>
        </p:grpSpPr>
        <p:pic>
          <p:nvPicPr>
            <p:cNvPr id="13" name="Graphic 12" descr="Single gear">
              <a:extLst>
                <a:ext uri="{FF2B5EF4-FFF2-40B4-BE49-F238E27FC236}">
                  <a16:creationId xmlns:a16="http://schemas.microsoft.com/office/drawing/2014/main" id="{8F045C13-A0AE-4F21-8EE7-47DCE4B458F8}"/>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t="18078" r="23442"/>
            <a:stretch/>
          </p:blipFill>
          <p:spPr bwMode="ltGray">
            <a:xfrm>
              <a:off x="8994950" y="0"/>
              <a:ext cx="3197050" cy="3421066"/>
            </a:xfrm>
            <a:prstGeom prst="rect">
              <a:avLst/>
            </a:prstGeom>
          </p:spPr>
        </p:pic>
        <p:pic>
          <p:nvPicPr>
            <p:cNvPr id="14" name="Graphic 13" descr="Single gear">
              <a:extLst>
                <a:ext uri="{FF2B5EF4-FFF2-40B4-BE49-F238E27FC236}">
                  <a16:creationId xmlns:a16="http://schemas.microsoft.com/office/drawing/2014/main" id="{D5197B13-7446-4E28-A62C-4543D7BD632C}"/>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7232499" y="667872"/>
              <a:ext cx="2880000" cy="2880000"/>
            </a:xfrm>
            <a:prstGeom prst="rect">
              <a:avLst/>
            </a:prstGeom>
          </p:spPr>
        </p:pic>
        <p:pic>
          <p:nvPicPr>
            <p:cNvPr id="15" name="Graphic 14" descr="Single gear">
              <a:extLst>
                <a:ext uri="{FF2B5EF4-FFF2-40B4-BE49-F238E27FC236}">
                  <a16:creationId xmlns:a16="http://schemas.microsoft.com/office/drawing/2014/main" id="{4B5B975A-536D-4192-B3DE-875F5E141AA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746667" y="2486478"/>
              <a:ext cx="2880000" cy="2880000"/>
            </a:xfrm>
            <a:prstGeom prst="rect">
              <a:avLst/>
            </a:prstGeom>
          </p:spPr>
        </p:pic>
        <p:pic>
          <p:nvPicPr>
            <p:cNvPr id="16" name="Graphic 15" descr="Single gear">
              <a:extLst>
                <a:ext uri="{FF2B5EF4-FFF2-40B4-BE49-F238E27FC236}">
                  <a16:creationId xmlns:a16="http://schemas.microsoft.com/office/drawing/2014/main" id="{5BB09BB4-511A-4714-92A7-D9CA09D1FD72}"/>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Content Placeholder 2"/>
          <p:cNvSpPr>
            <a:spLocks noGrp="1"/>
          </p:cNvSpPr>
          <p:nvPr>
            <p:ph sz="half" idx="1"/>
          </p:nvPr>
        </p:nvSpPr>
        <p:spPr>
          <a:xfrm>
            <a:off x="680320" y="2336873"/>
            <a:ext cx="4698358" cy="3599316"/>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Content Placeholder 3"/>
          <p:cNvSpPr>
            <a:spLocks noGrp="1"/>
          </p:cNvSpPr>
          <p:nvPr>
            <p:ph sz="half" idx="2"/>
          </p:nvPr>
        </p:nvSpPr>
        <p:spPr>
          <a:xfrm>
            <a:off x="5594123" y="2336873"/>
            <a:ext cx="4700058" cy="3599316"/>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Date Placeholder 4"/>
          <p:cNvSpPr>
            <a:spLocks noGrp="1"/>
          </p:cNvSpPr>
          <p:nvPr>
            <p:ph type="dt" sz="half" idx="10"/>
          </p:nvPr>
        </p:nvSpPr>
        <p:spPr/>
        <p:txBody>
          <a:bodyPr/>
          <a:lstStyle/>
          <a:p>
            <a:fld id="{616D6166-2B42-4F11-BAA6-8ABAE1BE810C}" type="datetimeFigureOut">
              <a:rPr lang="en-US" noProof="0" smtClean="0"/>
              <a:t>3/1/2021</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1762720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1281ABC-1821-4B63-88B5-74D2B13A11AF}"/>
              </a:ext>
            </a:extLst>
          </p:cNvPr>
          <p:cNvGrpSpPr/>
          <p:nvPr userDrawn="1"/>
        </p:nvGrpSpPr>
        <p:grpSpPr>
          <a:xfrm rot="5400000">
            <a:off x="175132" y="1273331"/>
            <a:ext cx="5378800" cy="5588856"/>
            <a:chOff x="-424090" y="303112"/>
            <a:chExt cx="5378800" cy="5588856"/>
          </a:xfrm>
          <a:solidFill>
            <a:srgbClr val="F6BF73">
              <a:alpha val="30196"/>
            </a:srgbClr>
          </a:solidFill>
        </p:grpSpPr>
        <p:pic>
          <p:nvPicPr>
            <p:cNvPr id="13" name="Graphic 12" descr="Single gear">
              <a:extLst>
                <a:ext uri="{FF2B5EF4-FFF2-40B4-BE49-F238E27FC236}">
                  <a16:creationId xmlns:a16="http://schemas.microsoft.com/office/drawing/2014/main" id="{0BD16937-7ADD-43BC-AFAD-ABA8E1E4D044}"/>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4" name="Graphic 13" descr="Single gear">
              <a:extLst>
                <a:ext uri="{FF2B5EF4-FFF2-40B4-BE49-F238E27FC236}">
                  <a16:creationId xmlns:a16="http://schemas.microsoft.com/office/drawing/2014/main" id="{A93E95CB-8B7F-4CE0-BD90-8078D78E5BE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1092764" y="303112"/>
              <a:ext cx="2880000" cy="2880000"/>
            </a:xfrm>
            <a:prstGeom prst="rect">
              <a:avLst/>
            </a:prstGeom>
          </p:spPr>
        </p:pic>
        <p:pic>
          <p:nvPicPr>
            <p:cNvPr id="15" name="Graphic 14" descr="Single gear">
              <a:extLst>
                <a:ext uri="{FF2B5EF4-FFF2-40B4-BE49-F238E27FC236}">
                  <a16:creationId xmlns:a16="http://schemas.microsoft.com/office/drawing/2014/main" id="{308EA72E-9FD8-4137-AF70-2F45B4623A1E}"/>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7E5F03E5-E60E-40E5-996F-CE212FF6425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7EB0518D-8C62-493A-B053-F7B2F41290B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3077"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37646" y="753228"/>
            <a:ext cx="9613861" cy="1080938"/>
          </a:xfrm>
        </p:spPr>
        <p:txBody>
          <a:bodyPr/>
          <a:lstStyle/>
          <a:p>
            <a:r>
              <a:rPr lang="en-US" noProof="0" smtClean="0"/>
              <a:t>Click to edit Master title style</a:t>
            </a:r>
            <a:endParaRPr lang="en-US" noProof="0"/>
          </a:p>
        </p:txBody>
      </p:sp>
      <p:sp>
        <p:nvSpPr>
          <p:cNvPr id="3" name="Content Placeholder 2"/>
          <p:cNvSpPr>
            <a:spLocks noGrp="1"/>
          </p:cNvSpPr>
          <p:nvPr>
            <p:ph sz="half" idx="1"/>
          </p:nvPr>
        </p:nvSpPr>
        <p:spPr>
          <a:xfrm>
            <a:off x="2137645" y="2336873"/>
            <a:ext cx="4698358" cy="3599316"/>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Content Placeholder 3"/>
          <p:cNvSpPr>
            <a:spLocks noGrp="1"/>
          </p:cNvSpPr>
          <p:nvPr>
            <p:ph sz="half" idx="2"/>
          </p:nvPr>
        </p:nvSpPr>
        <p:spPr>
          <a:xfrm>
            <a:off x="7051448" y="2336873"/>
            <a:ext cx="4700058" cy="3599316"/>
          </a:xfrm>
        </p:spPr>
        <p:txBody>
          <a:bodyPr anchor="ctr" anchorCtr="0"/>
          <a:lstStyle>
            <a:lvl1pPr algn="ctr">
              <a:defRPr/>
            </a:lvl1pPr>
            <a:lvl2pPr algn="ctr">
              <a:defRPr/>
            </a:lvl2pPr>
            <a:lvl3pPr algn="ctr">
              <a:defRPr/>
            </a:lvl3pPr>
            <a:lvl4pPr algn="ctr">
              <a:defRPr/>
            </a:lvl4pPr>
            <a:lvl5pPr algn="ctr">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Date Placeholder 4"/>
          <p:cNvSpPr>
            <a:spLocks noGrp="1"/>
          </p:cNvSpPr>
          <p:nvPr>
            <p:ph type="dt" sz="half" idx="10"/>
          </p:nvPr>
        </p:nvSpPr>
        <p:spPr>
          <a:xfrm>
            <a:off x="9008306" y="5936187"/>
            <a:ext cx="2743200" cy="365125"/>
          </a:xfrm>
        </p:spPr>
        <p:txBody>
          <a:bodyPr/>
          <a:lstStyle/>
          <a:p>
            <a:fld id="{616D6166-2B42-4F11-BAA6-8ABAE1BE810C}" type="datetimeFigureOut">
              <a:rPr lang="en-US" noProof="0" smtClean="0"/>
              <a:t>3/1/2021</a:t>
            </a:fld>
            <a:endParaRPr lang="en-US" noProof="0" dirty="0"/>
          </a:p>
        </p:txBody>
      </p:sp>
      <p:sp>
        <p:nvSpPr>
          <p:cNvPr id="6" name="Footer Placeholder 5"/>
          <p:cNvSpPr>
            <a:spLocks noGrp="1"/>
          </p:cNvSpPr>
          <p:nvPr>
            <p:ph type="ftr" sz="quarter" idx="11"/>
          </p:nvPr>
        </p:nvSpPr>
        <p:spPr>
          <a:xfrm>
            <a:off x="2137646" y="5936188"/>
            <a:ext cx="6870660" cy="365125"/>
          </a:xfrm>
        </p:spPr>
        <p:txBody>
          <a:bodyPr/>
          <a:lstStyle/>
          <a:p>
            <a:r>
              <a:rPr lang="en-US" noProof="0" dirty="0"/>
              <a:t>Add a footer</a:t>
            </a:r>
          </a:p>
        </p:txBody>
      </p:sp>
      <p:sp>
        <p:nvSpPr>
          <p:cNvPr id="7" name="Slide Number Placeholder 6"/>
          <p:cNvSpPr>
            <a:spLocks noGrp="1"/>
          </p:cNvSpPr>
          <p:nvPr>
            <p:ph type="sldNum" sz="quarter" idx="12"/>
          </p:nvPr>
        </p:nvSpPr>
        <p:spPr>
          <a:xfrm>
            <a:off x="156705" y="753227"/>
            <a:ext cx="1154151" cy="1090789"/>
          </a:xfrm>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3206977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F90C5C8C-B074-498F-921D-CC0B5DF8FBD3}"/>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15" name="Graphic 14" descr="Single gear">
              <a:extLst>
                <a:ext uri="{FF2B5EF4-FFF2-40B4-BE49-F238E27FC236}">
                  <a16:creationId xmlns:a16="http://schemas.microsoft.com/office/drawing/2014/main" id="{C270183A-92E0-49A5-B6BC-F19346763723}"/>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6" name="Graphic 15" descr="Single gear">
              <a:extLst>
                <a:ext uri="{FF2B5EF4-FFF2-40B4-BE49-F238E27FC236}">
                  <a16:creationId xmlns:a16="http://schemas.microsoft.com/office/drawing/2014/main" id="{6E086889-5472-4B65-A156-D0B8F369C344}"/>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1092764" y="303112"/>
              <a:ext cx="2880000" cy="2880000"/>
            </a:xfrm>
            <a:prstGeom prst="rect">
              <a:avLst/>
            </a:prstGeom>
          </p:spPr>
        </p:pic>
        <p:pic>
          <p:nvPicPr>
            <p:cNvPr id="17" name="Graphic 16" descr="Single gear">
              <a:extLst>
                <a:ext uri="{FF2B5EF4-FFF2-40B4-BE49-F238E27FC236}">
                  <a16:creationId xmlns:a16="http://schemas.microsoft.com/office/drawing/2014/main" id="{4BCBF44F-62C7-4F40-99DF-85C459F43ED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424090" y="1817280"/>
              <a:ext cx="2880000" cy="2880000"/>
            </a:xfrm>
            <a:prstGeom prst="rect">
              <a:avLst/>
            </a:prstGeom>
          </p:spPr>
        </p:pic>
        <p:pic>
          <p:nvPicPr>
            <p:cNvPr id="18" name="Graphic 17" descr="Single gear">
              <a:extLst>
                <a:ext uri="{FF2B5EF4-FFF2-40B4-BE49-F238E27FC236}">
                  <a16:creationId xmlns:a16="http://schemas.microsoft.com/office/drawing/2014/main" id="{ABF64D53-5ED0-4A1D-A7EA-94CDB0D37EC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625457" y="4024986"/>
              <a:ext cx="1620000" cy="1620000"/>
            </a:xfrm>
            <a:prstGeom prst="rect">
              <a:avLst/>
            </a:prstGeom>
          </p:spPr>
        </p:pic>
        <p:pic>
          <p:nvPicPr>
            <p:cNvPr id="19" name="Graphic 18" descr="Single gear">
              <a:extLst>
                <a:ext uri="{FF2B5EF4-FFF2-40B4-BE49-F238E27FC236}">
                  <a16:creationId xmlns:a16="http://schemas.microsoft.com/office/drawing/2014/main" id="{2565C769-10BF-4E7B-B099-B4FD458436E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10" name="Picture 9"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noProof="0" smtClean="0"/>
              <a:t>Click to edit Master title style</a:t>
            </a:r>
            <a:endParaRPr lang="en-US" noProof="0"/>
          </a:p>
        </p:txBody>
      </p:sp>
      <p:sp>
        <p:nvSpPr>
          <p:cNvPr id="3" name="Text Placeholder 2"/>
          <p:cNvSpPr>
            <a:spLocks noGrp="1"/>
          </p:cNvSpPr>
          <p:nvPr>
            <p:ph type="body" idx="1"/>
          </p:nvPr>
        </p:nvSpPr>
        <p:spPr>
          <a:xfrm>
            <a:off x="680320" y="2336873"/>
            <a:ext cx="4698358"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Text Placeholder 4"/>
          <p:cNvSpPr>
            <a:spLocks noGrp="1"/>
          </p:cNvSpPr>
          <p:nvPr>
            <p:ph type="body" sz="quarter" idx="3"/>
          </p:nvPr>
        </p:nvSpPr>
        <p:spPr>
          <a:xfrm>
            <a:off x="5594123" y="2336873"/>
            <a:ext cx="4700059"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7" name="Date Placeholder 6"/>
          <p:cNvSpPr>
            <a:spLocks noGrp="1"/>
          </p:cNvSpPr>
          <p:nvPr>
            <p:ph type="dt" sz="half" idx="10"/>
          </p:nvPr>
        </p:nvSpPr>
        <p:spPr/>
        <p:txBody>
          <a:bodyPr/>
          <a:lstStyle/>
          <a:p>
            <a:fld id="{616D6166-2B42-4F11-BAA6-8ABAE1BE810C}" type="datetimeFigureOut">
              <a:rPr lang="en-US" noProof="0" smtClean="0"/>
              <a:t>3/1/2021</a:t>
            </a:fld>
            <a:endParaRPr lang="en-US" noProof="0" dirty="0"/>
          </a:p>
        </p:txBody>
      </p:sp>
      <p:sp>
        <p:nvSpPr>
          <p:cNvPr id="8" name="Footer Placeholder 7"/>
          <p:cNvSpPr>
            <a:spLocks noGrp="1"/>
          </p:cNvSpPr>
          <p:nvPr>
            <p:ph type="ftr" sz="quarter" idx="11"/>
          </p:nvPr>
        </p:nvSpPr>
        <p:spPr/>
        <p:txBody>
          <a:bodyPr/>
          <a:lstStyle/>
          <a:p>
            <a:r>
              <a:rPr lang="en-US" noProof="0" dirty="0"/>
              <a:t>Add a footer</a:t>
            </a:r>
          </a:p>
        </p:txBody>
      </p:sp>
      <p:sp>
        <p:nvSpPr>
          <p:cNvPr id="9" name="Slide Number Placeholder 8"/>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727138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1281ABC-1821-4B63-88B5-74D2B13A11AF}"/>
              </a:ext>
            </a:extLst>
          </p:cNvPr>
          <p:cNvGrpSpPr/>
          <p:nvPr userDrawn="1"/>
        </p:nvGrpSpPr>
        <p:grpSpPr>
          <a:xfrm rot="5400000">
            <a:off x="175132" y="1273331"/>
            <a:ext cx="5378800" cy="5588856"/>
            <a:chOff x="-424090" y="303112"/>
            <a:chExt cx="5378800" cy="5588856"/>
          </a:xfrm>
          <a:solidFill>
            <a:srgbClr val="F6BF73">
              <a:alpha val="30196"/>
            </a:srgbClr>
          </a:solidFill>
        </p:grpSpPr>
        <p:pic>
          <p:nvPicPr>
            <p:cNvPr id="13" name="Graphic 12" descr="Single gear">
              <a:extLst>
                <a:ext uri="{FF2B5EF4-FFF2-40B4-BE49-F238E27FC236}">
                  <a16:creationId xmlns:a16="http://schemas.microsoft.com/office/drawing/2014/main" id="{0BD16937-7ADD-43BC-AFAD-ABA8E1E4D044}"/>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4" name="Graphic 13" descr="Single gear">
              <a:extLst>
                <a:ext uri="{FF2B5EF4-FFF2-40B4-BE49-F238E27FC236}">
                  <a16:creationId xmlns:a16="http://schemas.microsoft.com/office/drawing/2014/main" id="{A93E95CB-8B7F-4CE0-BD90-8078D78E5BE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1092764" y="303112"/>
              <a:ext cx="2880000" cy="2880000"/>
            </a:xfrm>
            <a:prstGeom prst="rect">
              <a:avLst/>
            </a:prstGeom>
          </p:spPr>
        </p:pic>
        <p:pic>
          <p:nvPicPr>
            <p:cNvPr id="15" name="Graphic 14" descr="Single gear">
              <a:extLst>
                <a:ext uri="{FF2B5EF4-FFF2-40B4-BE49-F238E27FC236}">
                  <a16:creationId xmlns:a16="http://schemas.microsoft.com/office/drawing/2014/main" id="{308EA72E-9FD8-4137-AF70-2F45B4623A1E}"/>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7E5F03E5-E60E-40E5-996F-CE212FF6425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7EB0518D-8C62-493A-B053-F7B2F41290B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3077"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37646" y="753228"/>
            <a:ext cx="9613861" cy="1080938"/>
          </a:xfrm>
        </p:spPr>
        <p:txBody>
          <a:bodyPr/>
          <a:lstStyle/>
          <a:p>
            <a:r>
              <a:rPr lang="en-US" noProof="0" smtClean="0"/>
              <a:t>Click to edit Master title style</a:t>
            </a:r>
            <a:endParaRPr lang="en-US" noProof="0"/>
          </a:p>
        </p:txBody>
      </p:sp>
      <p:sp>
        <p:nvSpPr>
          <p:cNvPr id="5" name="Date Placeholder 4"/>
          <p:cNvSpPr>
            <a:spLocks noGrp="1"/>
          </p:cNvSpPr>
          <p:nvPr>
            <p:ph type="dt" sz="half" idx="10"/>
          </p:nvPr>
        </p:nvSpPr>
        <p:spPr>
          <a:xfrm>
            <a:off x="9008306" y="5936187"/>
            <a:ext cx="2743200" cy="365125"/>
          </a:xfrm>
        </p:spPr>
        <p:txBody>
          <a:bodyPr/>
          <a:lstStyle/>
          <a:p>
            <a:fld id="{616D6166-2B42-4F11-BAA6-8ABAE1BE810C}" type="datetimeFigureOut">
              <a:rPr lang="en-US" noProof="0" smtClean="0"/>
              <a:t>3/1/2021</a:t>
            </a:fld>
            <a:endParaRPr lang="en-US" noProof="0" dirty="0"/>
          </a:p>
        </p:txBody>
      </p:sp>
      <p:sp>
        <p:nvSpPr>
          <p:cNvPr id="6" name="Footer Placeholder 5"/>
          <p:cNvSpPr>
            <a:spLocks noGrp="1"/>
          </p:cNvSpPr>
          <p:nvPr>
            <p:ph type="ftr" sz="quarter" idx="11"/>
          </p:nvPr>
        </p:nvSpPr>
        <p:spPr>
          <a:xfrm>
            <a:off x="2137646" y="5936188"/>
            <a:ext cx="6870660" cy="365125"/>
          </a:xfrm>
        </p:spPr>
        <p:txBody>
          <a:bodyPr/>
          <a:lstStyle/>
          <a:p>
            <a:r>
              <a:rPr lang="en-US" noProof="0" dirty="0"/>
              <a:t>Add a footer</a:t>
            </a:r>
          </a:p>
        </p:txBody>
      </p:sp>
      <p:sp>
        <p:nvSpPr>
          <p:cNvPr id="7" name="Slide Number Placeholder 6"/>
          <p:cNvSpPr>
            <a:spLocks noGrp="1"/>
          </p:cNvSpPr>
          <p:nvPr>
            <p:ph type="sldNum" sz="quarter" idx="12"/>
          </p:nvPr>
        </p:nvSpPr>
        <p:spPr>
          <a:xfrm>
            <a:off x="156705" y="753227"/>
            <a:ext cx="1154151" cy="1090789"/>
          </a:xfrm>
        </p:spPr>
        <p:txBody>
          <a:bodyPr/>
          <a:lstStyle/>
          <a:p>
            <a:fld id="{9E3FA76C-C565-46B6-8652-D75785E2521F}" type="slidenum">
              <a:rPr lang="en-US" noProof="0" smtClean="0"/>
              <a:t>‹#›</a:t>
            </a:fld>
            <a:endParaRPr lang="en-US" noProof="0" dirty="0"/>
          </a:p>
        </p:txBody>
      </p:sp>
      <p:sp>
        <p:nvSpPr>
          <p:cNvPr id="18" name="Content Placeholder 2">
            <a:extLst>
              <a:ext uri="{FF2B5EF4-FFF2-40B4-BE49-F238E27FC236}">
                <a16:creationId xmlns:a16="http://schemas.microsoft.com/office/drawing/2014/main" id="{FD7CD5CF-F924-43C6-9C02-06FBC84A6729}"/>
              </a:ext>
            </a:extLst>
          </p:cNvPr>
          <p:cNvSpPr>
            <a:spLocks noGrp="1"/>
          </p:cNvSpPr>
          <p:nvPr>
            <p:ph idx="1"/>
          </p:nvPr>
        </p:nvSpPr>
        <p:spPr>
          <a:xfrm>
            <a:off x="2137644" y="2161725"/>
            <a:ext cx="9613861" cy="3702647"/>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2413184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CA97C9F-27FA-4BCE-84C2-EA9C0347E974}"/>
              </a:ext>
            </a:extLst>
          </p:cNvPr>
          <p:cNvGrpSpPr/>
          <p:nvPr userDrawn="1"/>
        </p:nvGrpSpPr>
        <p:grpSpPr>
          <a:xfrm rot="5400000">
            <a:off x="227324" y="1282732"/>
            <a:ext cx="5378800" cy="5588856"/>
            <a:chOff x="-424090" y="303112"/>
            <a:chExt cx="5378800" cy="5588856"/>
          </a:xfrm>
          <a:solidFill>
            <a:srgbClr val="F6BF73">
              <a:alpha val="30196"/>
            </a:srgbClr>
          </a:solidFill>
        </p:grpSpPr>
        <p:pic>
          <p:nvPicPr>
            <p:cNvPr id="11" name="Graphic 10" descr="Single gear">
              <a:extLst>
                <a:ext uri="{FF2B5EF4-FFF2-40B4-BE49-F238E27FC236}">
                  <a16:creationId xmlns:a16="http://schemas.microsoft.com/office/drawing/2014/main" id="{6EEB6AF8-1385-4805-8E97-CDE431030B09}"/>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2" name="Graphic 11" descr="Single gear">
              <a:extLst>
                <a:ext uri="{FF2B5EF4-FFF2-40B4-BE49-F238E27FC236}">
                  <a16:creationId xmlns:a16="http://schemas.microsoft.com/office/drawing/2014/main" id="{1F08FE59-AC1A-4BF7-B9D5-7672C8C7D39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1092764" y="303112"/>
              <a:ext cx="2880000" cy="2880000"/>
            </a:xfrm>
            <a:prstGeom prst="rect">
              <a:avLst/>
            </a:prstGeom>
          </p:spPr>
        </p:pic>
        <p:pic>
          <p:nvPicPr>
            <p:cNvPr id="13" name="Graphic 12" descr="Single gear">
              <a:extLst>
                <a:ext uri="{FF2B5EF4-FFF2-40B4-BE49-F238E27FC236}">
                  <a16:creationId xmlns:a16="http://schemas.microsoft.com/office/drawing/2014/main" id="{F44470E0-8B01-46E6-90F1-4B52CB3EFFE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424090" y="1817280"/>
              <a:ext cx="2880000" cy="2880000"/>
            </a:xfrm>
            <a:prstGeom prst="rect">
              <a:avLst/>
            </a:prstGeom>
          </p:spPr>
        </p:pic>
        <p:pic>
          <p:nvPicPr>
            <p:cNvPr id="14" name="Graphic 13" descr="Single gear">
              <a:extLst>
                <a:ext uri="{FF2B5EF4-FFF2-40B4-BE49-F238E27FC236}">
                  <a16:creationId xmlns:a16="http://schemas.microsoft.com/office/drawing/2014/main" id="{2FB2E216-0387-4DF4-A432-E877C96A7BA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625457" y="4024986"/>
              <a:ext cx="1620000" cy="1620000"/>
            </a:xfrm>
            <a:prstGeom prst="rect">
              <a:avLst/>
            </a:prstGeom>
          </p:spPr>
        </p:pic>
        <p:pic>
          <p:nvPicPr>
            <p:cNvPr id="15" name="Graphic 14" descr="Single gear">
              <a:extLst>
                <a:ext uri="{FF2B5EF4-FFF2-40B4-BE49-F238E27FC236}">
                  <a16:creationId xmlns:a16="http://schemas.microsoft.com/office/drawing/2014/main" id="{53685AA4-853C-46A8-8ADB-FA80FE59BFB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6" name="Picture 5"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Date Placeholder 2"/>
          <p:cNvSpPr>
            <a:spLocks noGrp="1"/>
          </p:cNvSpPr>
          <p:nvPr>
            <p:ph type="dt" sz="half" idx="10"/>
          </p:nvPr>
        </p:nvSpPr>
        <p:spPr/>
        <p:txBody>
          <a:bodyPr/>
          <a:lstStyle/>
          <a:p>
            <a:fld id="{616D6166-2B42-4F11-BAA6-8ABAE1BE810C}" type="datetimeFigureOut">
              <a:rPr lang="en-US" noProof="0" smtClean="0"/>
              <a:t>3/1/2021</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4199344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CA97C9F-27FA-4BCE-84C2-EA9C0347E974}"/>
              </a:ext>
            </a:extLst>
          </p:cNvPr>
          <p:cNvGrpSpPr/>
          <p:nvPr userDrawn="1"/>
        </p:nvGrpSpPr>
        <p:grpSpPr>
          <a:xfrm rot="5400000">
            <a:off x="227324" y="1282732"/>
            <a:ext cx="5378800" cy="5588856"/>
            <a:chOff x="-424090" y="303112"/>
            <a:chExt cx="5378800" cy="5588856"/>
          </a:xfrm>
          <a:solidFill>
            <a:srgbClr val="F6BF73">
              <a:alpha val="30196"/>
            </a:srgbClr>
          </a:solidFill>
        </p:grpSpPr>
        <p:pic>
          <p:nvPicPr>
            <p:cNvPr id="11" name="Graphic 10" descr="Single gear">
              <a:extLst>
                <a:ext uri="{FF2B5EF4-FFF2-40B4-BE49-F238E27FC236}">
                  <a16:creationId xmlns:a16="http://schemas.microsoft.com/office/drawing/2014/main" id="{6EEB6AF8-1385-4805-8E97-CDE431030B09}"/>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2" name="Graphic 11" descr="Single gear">
              <a:extLst>
                <a:ext uri="{FF2B5EF4-FFF2-40B4-BE49-F238E27FC236}">
                  <a16:creationId xmlns:a16="http://schemas.microsoft.com/office/drawing/2014/main" id="{1F08FE59-AC1A-4BF7-B9D5-7672C8C7D39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1092764" y="303112"/>
              <a:ext cx="2880000" cy="2880000"/>
            </a:xfrm>
            <a:prstGeom prst="rect">
              <a:avLst/>
            </a:prstGeom>
          </p:spPr>
        </p:pic>
        <p:pic>
          <p:nvPicPr>
            <p:cNvPr id="13" name="Graphic 12" descr="Single gear">
              <a:extLst>
                <a:ext uri="{FF2B5EF4-FFF2-40B4-BE49-F238E27FC236}">
                  <a16:creationId xmlns:a16="http://schemas.microsoft.com/office/drawing/2014/main" id="{F44470E0-8B01-46E6-90F1-4B52CB3EFFE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424090" y="1817280"/>
              <a:ext cx="2880000" cy="2880000"/>
            </a:xfrm>
            <a:prstGeom prst="rect">
              <a:avLst/>
            </a:prstGeom>
          </p:spPr>
        </p:pic>
        <p:pic>
          <p:nvPicPr>
            <p:cNvPr id="14" name="Graphic 13" descr="Single gear">
              <a:extLst>
                <a:ext uri="{FF2B5EF4-FFF2-40B4-BE49-F238E27FC236}">
                  <a16:creationId xmlns:a16="http://schemas.microsoft.com/office/drawing/2014/main" id="{2FB2E216-0387-4DF4-A432-E877C96A7BA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625457" y="4024986"/>
              <a:ext cx="1620000" cy="1620000"/>
            </a:xfrm>
            <a:prstGeom prst="rect">
              <a:avLst/>
            </a:prstGeom>
          </p:spPr>
        </p:pic>
        <p:pic>
          <p:nvPicPr>
            <p:cNvPr id="15" name="Graphic 14" descr="Single gear">
              <a:extLst>
                <a:ext uri="{FF2B5EF4-FFF2-40B4-BE49-F238E27FC236}">
                  <a16:creationId xmlns:a16="http://schemas.microsoft.com/office/drawing/2014/main" id="{53685AA4-853C-46A8-8ADB-FA80FE59BFB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6" name="Picture 5"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Date Placeholder 2"/>
          <p:cNvSpPr>
            <a:spLocks noGrp="1"/>
          </p:cNvSpPr>
          <p:nvPr>
            <p:ph type="dt" sz="half" idx="10"/>
          </p:nvPr>
        </p:nvSpPr>
        <p:spPr/>
        <p:txBody>
          <a:bodyPr/>
          <a:lstStyle/>
          <a:p>
            <a:fld id="{616D6166-2B42-4F11-BAA6-8ABAE1BE810C}" type="datetimeFigureOut">
              <a:rPr lang="en-US" noProof="0" smtClean="0"/>
              <a:t>3/1/2021</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17" name="Text Placeholder 16">
            <a:extLst>
              <a:ext uri="{FF2B5EF4-FFF2-40B4-BE49-F238E27FC236}">
                <a16:creationId xmlns:a16="http://schemas.microsoft.com/office/drawing/2014/main" id="{D683A405-3ADE-448E-893F-D3D2E11CCA4C}"/>
              </a:ext>
            </a:extLst>
          </p:cNvPr>
          <p:cNvSpPr>
            <a:spLocks noGrp="1"/>
          </p:cNvSpPr>
          <p:nvPr>
            <p:ph type="body" sz="quarter" idx="13"/>
          </p:nvPr>
        </p:nvSpPr>
        <p:spPr>
          <a:xfrm>
            <a:off x="1897819" y="2290763"/>
            <a:ext cx="8396362" cy="3100387"/>
          </a:xfrm>
        </p:spPr>
        <p:txBody>
          <a:bodyPr anchor="ctr">
            <a:normAutofit/>
          </a:bodyPr>
          <a:lstStyle>
            <a:lvl1pPr marL="0" indent="0" algn="ctr">
              <a:buNone/>
              <a:defRPr sz="6000"/>
            </a:lvl1pPr>
          </a:lstStyle>
          <a:p>
            <a:pPr lvl="0"/>
            <a:r>
              <a:rPr lang="en-US" noProof="0" smtClean="0"/>
              <a:t>Edit Master text styles</a:t>
            </a:r>
          </a:p>
        </p:txBody>
      </p:sp>
    </p:spTree>
    <p:extLst>
      <p:ext uri="{BB962C8B-B14F-4D97-AF65-F5344CB8AC3E}">
        <p14:creationId xmlns:p14="http://schemas.microsoft.com/office/powerpoint/2010/main" val="462027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C2D2AED-B2EF-46D8-BC7C-81AE25C80786}"/>
              </a:ext>
            </a:extLst>
          </p:cNvPr>
          <p:cNvGrpSpPr/>
          <p:nvPr userDrawn="1"/>
        </p:nvGrpSpPr>
        <p:grpSpPr bwMode="ltGray">
          <a:xfrm>
            <a:off x="7232499" y="-159283"/>
            <a:ext cx="4959501" cy="5224009"/>
            <a:chOff x="7232499" y="-159283"/>
            <a:chExt cx="4959501" cy="5224009"/>
          </a:xfrm>
          <a:solidFill>
            <a:srgbClr val="76280B">
              <a:alpha val="60000"/>
            </a:srgbClr>
          </a:solidFill>
        </p:grpSpPr>
        <p:pic>
          <p:nvPicPr>
            <p:cNvPr id="8" name="Graphic 7" descr="Single gear">
              <a:extLst>
                <a:ext uri="{FF2B5EF4-FFF2-40B4-BE49-F238E27FC236}">
                  <a16:creationId xmlns:a16="http://schemas.microsoft.com/office/drawing/2014/main" id="{2F9289FC-9317-4EC5-8064-00D341850192}"/>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t="18078" r="23442"/>
            <a:stretch/>
          </p:blipFill>
          <p:spPr bwMode="ltGray">
            <a:xfrm>
              <a:off x="8994950" y="0"/>
              <a:ext cx="3197050" cy="3421066"/>
            </a:xfrm>
            <a:prstGeom prst="rect">
              <a:avLst/>
            </a:prstGeom>
          </p:spPr>
        </p:pic>
        <p:pic>
          <p:nvPicPr>
            <p:cNvPr id="9" name="Graphic 8" descr="Single gear">
              <a:extLst>
                <a:ext uri="{FF2B5EF4-FFF2-40B4-BE49-F238E27FC236}">
                  <a16:creationId xmlns:a16="http://schemas.microsoft.com/office/drawing/2014/main" id="{09784D29-4AB9-4581-A176-2BC2AD58F82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7232499" y="667872"/>
              <a:ext cx="2880000" cy="2880000"/>
            </a:xfrm>
            <a:prstGeom prst="rect">
              <a:avLst/>
            </a:prstGeom>
          </p:spPr>
        </p:pic>
        <p:pic>
          <p:nvPicPr>
            <p:cNvPr id="10" name="Graphic 9" descr="Single gear">
              <a:extLst>
                <a:ext uri="{FF2B5EF4-FFF2-40B4-BE49-F238E27FC236}">
                  <a16:creationId xmlns:a16="http://schemas.microsoft.com/office/drawing/2014/main" id="{25EF2775-3EFB-4A64-8FAF-4D8B56AE073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746667" y="2184726"/>
              <a:ext cx="2880000" cy="2880000"/>
            </a:xfrm>
            <a:prstGeom prst="rect">
              <a:avLst/>
            </a:prstGeom>
          </p:spPr>
        </p:pic>
        <p:pic>
          <p:nvPicPr>
            <p:cNvPr id="11" name="Graphic 10" descr="Single gear">
              <a:extLst>
                <a:ext uri="{FF2B5EF4-FFF2-40B4-BE49-F238E27FC236}">
                  <a16:creationId xmlns:a16="http://schemas.microsoft.com/office/drawing/2014/main" id="{A34C11DA-4074-454D-800C-0FC5FBF1CD12}"/>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5" name="Picture 4"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616D6166-2B42-4F11-BAA6-8ABAE1BE810C}" type="datetimeFigureOut">
              <a:rPr lang="en-US" noProof="0" smtClean="0"/>
              <a:t>3/1/2021</a:t>
            </a:fld>
            <a:endParaRPr lang="en-US" noProof="0" dirty="0"/>
          </a:p>
        </p:txBody>
      </p:sp>
      <p:sp>
        <p:nvSpPr>
          <p:cNvPr id="3" name="Footer Placeholder 2"/>
          <p:cNvSpPr>
            <a:spLocks noGrp="1"/>
          </p:cNvSpPr>
          <p:nvPr>
            <p:ph type="ftr" sz="quarter" idx="11"/>
          </p:nvPr>
        </p:nvSpPr>
        <p:spPr/>
        <p:txBody>
          <a:bodyPr/>
          <a:lstStyle/>
          <a:p>
            <a:r>
              <a:rPr lang="en-US" noProof="0" dirty="0"/>
              <a:t>Add a footer</a:t>
            </a:r>
          </a:p>
        </p:txBody>
      </p:sp>
      <p:sp>
        <p:nvSpPr>
          <p:cNvPr id="4" name="Slide Number Placeholder 3"/>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1735406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F6BBB30-80DB-4A1B-9DD3-A090C4EF2F33}"/>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8" name="Graphic 17" descr="Single gear">
              <a:extLst>
                <a:ext uri="{FF2B5EF4-FFF2-40B4-BE49-F238E27FC236}">
                  <a16:creationId xmlns:a16="http://schemas.microsoft.com/office/drawing/2014/main" id="{4FC3313D-A401-4847-ABED-CDF1803D067C}"/>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t="18078" r="23442"/>
            <a:stretch/>
          </p:blipFill>
          <p:spPr bwMode="ltGray">
            <a:xfrm>
              <a:off x="8994950" y="0"/>
              <a:ext cx="3197050" cy="3421066"/>
            </a:xfrm>
            <a:prstGeom prst="rect">
              <a:avLst/>
            </a:prstGeom>
          </p:spPr>
        </p:pic>
        <p:pic>
          <p:nvPicPr>
            <p:cNvPr id="19" name="Graphic 18" descr="Single gear">
              <a:extLst>
                <a:ext uri="{FF2B5EF4-FFF2-40B4-BE49-F238E27FC236}">
                  <a16:creationId xmlns:a16="http://schemas.microsoft.com/office/drawing/2014/main" id="{62BA598A-71EC-4BD4-8924-8F16E990AF5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7232499" y="667872"/>
              <a:ext cx="2880000" cy="2880000"/>
            </a:xfrm>
            <a:prstGeom prst="rect">
              <a:avLst/>
            </a:prstGeom>
          </p:spPr>
        </p:pic>
        <p:pic>
          <p:nvPicPr>
            <p:cNvPr id="20" name="Graphic 19" descr="Single gear">
              <a:extLst>
                <a:ext uri="{FF2B5EF4-FFF2-40B4-BE49-F238E27FC236}">
                  <a16:creationId xmlns:a16="http://schemas.microsoft.com/office/drawing/2014/main" id="{2086399E-589B-48EE-B396-961A783106E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746667" y="2184726"/>
              <a:ext cx="2880000" cy="2880000"/>
            </a:xfrm>
            <a:prstGeom prst="rect">
              <a:avLst/>
            </a:prstGeom>
          </p:spPr>
        </p:pic>
        <p:pic>
          <p:nvPicPr>
            <p:cNvPr id="21" name="Graphic 20" descr="Single gear">
              <a:extLst>
                <a:ext uri="{FF2B5EF4-FFF2-40B4-BE49-F238E27FC236}">
                  <a16:creationId xmlns:a16="http://schemas.microsoft.com/office/drawing/2014/main" id="{F2A039E4-F69C-4905-B047-6891B77F8CA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3554"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432921" y="753227"/>
            <a:ext cx="9613859" cy="1080940"/>
          </a:xfrm>
        </p:spPr>
        <p:txBody>
          <a:bodyPr anchor="ctr">
            <a:normAutofit/>
          </a:bodyPr>
          <a:lstStyle>
            <a:lvl1pPr>
              <a:defRPr sz="3600"/>
            </a:lvl1pPr>
          </a:lstStyle>
          <a:p>
            <a:r>
              <a:rPr lang="en-US" noProof="0" smtClean="0"/>
              <a:t>Click to edit Master title style</a:t>
            </a:r>
            <a:endParaRPr lang="en-US" noProof="0"/>
          </a:p>
        </p:txBody>
      </p:sp>
      <p:sp>
        <p:nvSpPr>
          <p:cNvPr id="3" name="Content Placeholder 2"/>
          <p:cNvSpPr>
            <a:spLocks noGrp="1"/>
          </p:cNvSpPr>
          <p:nvPr>
            <p:ph idx="1"/>
          </p:nvPr>
        </p:nvSpPr>
        <p:spPr>
          <a:xfrm>
            <a:off x="6438446" y="2336873"/>
            <a:ext cx="5608336" cy="3599313"/>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Text Placeholder 3"/>
          <p:cNvSpPr>
            <a:spLocks noGrp="1"/>
          </p:cNvSpPr>
          <p:nvPr>
            <p:ph type="body" sz="half" idx="2"/>
          </p:nvPr>
        </p:nvSpPr>
        <p:spPr>
          <a:xfrm>
            <a:off x="24329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5" name="Date Placeholder 4"/>
          <p:cNvSpPr>
            <a:spLocks noGrp="1"/>
          </p:cNvSpPr>
          <p:nvPr>
            <p:ph type="dt" sz="half" idx="10"/>
          </p:nvPr>
        </p:nvSpPr>
        <p:spPr>
          <a:xfrm>
            <a:off x="9303581" y="5936187"/>
            <a:ext cx="2743200" cy="365125"/>
          </a:xfrm>
        </p:spPr>
        <p:txBody>
          <a:bodyPr/>
          <a:lstStyle/>
          <a:p>
            <a:fld id="{616D6166-2B42-4F11-BAA6-8ABAE1BE810C}" type="datetimeFigureOut">
              <a:rPr lang="en-US" noProof="0" smtClean="0"/>
              <a:t>3/1/2021</a:t>
            </a:fld>
            <a:endParaRPr lang="en-US" noProof="0" dirty="0"/>
          </a:p>
        </p:txBody>
      </p:sp>
      <p:sp>
        <p:nvSpPr>
          <p:cNvPr id="6" name="Footer Placeholder 5"/>
          <p:cNvSpPr>
            <a:spLocks noGrp="1"/>
          </p:cNvSpPr>
          <p:nvPr>
            <p:ph type="ftr" sz="quarter" idx="11"/>
          </p:nvPr>
        </p:nvSpPr>
        <p:spPr>
          <a:xfrm>
            <a:off x="2432921" y="5936188"/>
            <a:ext cx="6870660" cy="365125"/>
          </a:xfrm>
        </p:spPr>
        <p:txBody>
          <a:bodyPr/>
          <a:lstStyle/>
          <a:p>
            <a:r>
              <a:rPr lang="en-US" noProof="0" dirty="0"/>
              <a:t>Add a footer</a:t>
            </a:r>
          </a:p>
        </p:txBody>
      </p:sp>
      <p:sp>
        <p:nvSpPr>
          <p:cNvPr id="7" name="Slide Number Placeholder 6"/>
          <p:cNvSpPr>
            <a:spLocks noGrp="1"/>
          </p:cNvSpPr>
          <p:nvPr>
            <p:ph type="sldNum" sz="quarter" idx="12"/>
          </p:nvPr>
        </p:nvSpPr>
        <p:spPr>
          <a:xfrm>
            <a:off x="140074" y="753227"/>
            <a:ext cx="1154151" cy="1090789"/>
          </a:xfrm>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32207027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F6BBB30-80DB-4A1B-9DD3-A090C4EF2F33}"/>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8" name="Graphic 17" descr="Single gear">
              <a:extLst>
                <a:ext uri="{FF2B5EF4-FFF2-40B4-BE49-F238E27FC236}">
                  <a16:creationId xmlns:a16="http://schemas.microsoft.com/office/drawing/2014/main" id="{4FC3313D-A401-4847-ABED-CDF1803D067C}"/>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t="18078" r="23442"/>
            <a:stretch/>
          </p:blipFill>
          <p:spPr bwMode="ltGray">
            <a:xfrm>
              <a:off x="8994950" y="0"/>
              <a:ext cx="3197050" cy="3421066"/>
            </a:xfrm>
            <a:prstGeom prst="rect">
              <a:avLst/>
            </a:prstGeom>
          </p:spPr>
        </p:pic>
        <p:pic>
          <p:nvPicPr>
            <p:cNvPr id="19" name="Graphic 18" descr="Single gear">
              <a:extLst>
                <a:ext uri="{FF2B5EF4-FFF2-40B4-BE49-F238E27FC236}">
                  <a16:creationId xmlns:a16="http://schemas.microsoft.com/office/drawing/2014/main" id="{62BA598A-71EC-4BD4-8924-8F16E990AF5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7232499" y="667872"/>
              <a:ext cx="2880000" cy="2880000"/>
            </a:xfrm>
            <a:prstGeom prst="rect">
              <a:avLst/>
            </a:prstGeom>
          </p:spPr>
        </p:pic>
        <p:pic>
          <p:nvPicPr>
            <p:cNvPr id="20" name="Graphic 19" descr="Single gear">
              <a:extLst>
                <a:ext uri="{FF2B5EF4-FFF2-40B4-BE49-F238E27FC236}">
                  <a16:creationId xmlns:a16="http://schemas.microsoft.com/office/drawing/2014/main" id="{2086399E-589B-48EE-B396-961A783106E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746667" y="2184726"/>
              <a:ext cx="2880000" cy="2880000"/>
            </a:xfrm>
            <a:prstGeom prst="rect">
              <a:avLst/>
            </a:prstGeom>
          </p:spPr>
        </p:pic>
        <p:pic>
          <p:nvPicPr>
            <p:cNvPr id="21" name="Graphic 20" descr="Single gear">
              <a:extLst>
                <a:ext uri="{FF2B5EF4-FFF2-40B4-BE49-F238E27FC236}">
                  <a16:creationId xmlns:a16="http://schemas.microsoft.com/office/drawing/2014/main" id="{F2A039E4-F69C-4905-B047-6891B77F8CA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3554"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432921" y="753227"/>
            <a:ext cx="9613859" cy="1080940"/>
          </a:xfrm>
        </p:spPr>
        <p:txBody>
          <a:bodyPr anchor="ctr">
            <a:normAutofit/>
          </a:bodyPr>
          <a:lstStyle>
            <a:lvl1pPr>
              <a:defRPr sz="3600"/>
            </a:lvl1pPr>
          </a:lstStyle>
          <a:p>
            <a:r>
              <a:rPr lang="en-US" noProof="0" smtClean="0"/>
              <a:t>Click to edit Master title style</a:t>
            </a:r>
            <a:endParaRPr lang="en-US" noProof="0"/>
          </a:p>
        </p:txBody>
      </p:sp>
      <p:sp>
        <p:nvSpPr>
          <p:cNvPr id="4" name="Text Placeholder 3"/>
          <p:cNvSpPr>
            <a:spLocks noGrp="1"/>
          </p:cNvSpPr>
          <p:nvPr>
            <p:ph type="body" sz="half" idx="2"/>
          </p:nvPr>
        </p:nvSpPr>
        <p:spPr>
          <a:xfrm>
            <a:off x="2432922" y="2336872"/>
            <a:ext cx="2620817"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5" name="Date Placeholder 4"/>
          <p:cNvSpPr>
            <a:spLocks noGrp="1"/>
          </p:cNvSpPr>
          <p:nvPr>
            <p:ph type="dt" sz="half" idx="10"/>
          </p:nvPr>
        </p:nvSpPr>
        <p:spPr>
          <a:xfrm>
            <a:off x="9303581" y="5936187"/>
            <a:ext cx="2743200" cy="365125"/>
          </a:xfrm>
        </p:spPr>
        <p:txBody>
          <a:bodyPr/>
          <a:lstStyle/>
          <a:p>
            <a:fld id="{616D6166-2B42-4F11-BAA6-8ABAE1BE810C}" type="datetimeFigureOut">
              <a:rPr lang="en-US" noProof="0" smtClean="0"/>
              <a:t>3/1/2021</a:t>
            </a:fld>
            <a:endParaRPr lang="en-US" noProof="0" dirty="0"/>
          </a:p>
        </p:txBody>
      </p:sp>
      <p:sp>
        <p:nvSpPr>
          <p:cNvPr id="6" name="Footer Placeholder 5"/>
          <p:cNvSpPr>
            <a:spLocks noGrp="1"/>
          </p:cNvSpPr>
          <p:nvPr>
            <p:ph type="ftr" sz="quarter" idx="11"/>
          </p:nvPr>
        </p:nvSpPr>
        <p:spPr>
          <a:xfrm>
            <a:off x="2432921" y="5936188"/>
            <a:ext cx="6870660" cy="365125"/>
          </a:xfrm>
        </p:spPr>
        <p:txBody>
          <a:bodyPr/>
          <a:lstStyle/>
          <a:p>
            <a:r>
              <a:rPr lang="en-US" noProof="0" dirty="0"/>
              <a:t>Add a footer</a:t>
            </a:r>
          </a:p>
        </p:txBody>
      </p:sp>
      <p:sp>
        <p:nvSpPr>
          <p:cNvPr id="7" name="Slide Number Placeholder 6"/>
          <p:cNvSpPr>
            <a:spLocks noGrp="1"/>
          </p:cNvSpPr>
          <p:nvPr>
            <p:ph type="sldNum" sz="quarter" idx="12"/>
          </p:nvPr>
        </p:nvSpPr>
        <p:spPr>
          <a:xfrm>
            <a:off x="140074" y="753227"/>
            <a:ext cx="1154151" cy="1090789"/>
          </a:xfrm>
        </p:spPr>
        <p:txBody>
          <a:bodyPr/>
          <a:lstStyle/>
          <a:p>
            <a:fld id="{9E3FA76C-C565-46B6-8652-D75785E2521F}" type="slidenum">
              <a:rPr lang="en-US" noProof="0" smtClean="0"/>
              <a:t>‹#›</a:t>
            </a:fld>
            <a:endParaRPr lang="en-US" noProof="0" dirty="0"/>
          </a:p>
        </p:txBody>
      </p:sp>
      <p:sp>
        <p:nvSpPr>
          <p:cNvPr id="16" name="Picture Placeholder 2">
            <a:extLst>
              <a:ext uri="{FF2B5EF4-FFF2-40B4-BE49-F238E27FC236}">
                <a16:creationId xmlns:a16="http://schemas.microsoft.com/office/drawing/2014/main" id="{5E59F855-D2A7-4662-804E-17B59CD1A41D}"/>
              </a:ext>
            </a:extLst>
          </p:cNvPr>
          <p:cNvSpPr>
            <a:spLocks noGrp="1"/>
          </p:cNvSpPr>
          <p:nvPr>
            <p:ph type="pic" idx="1"/>
          </p:nvPr>
        </p:nvSpPr>
        <p:spPr>
          <a:xfrm>
            <a:off x="5213022" y="2327474"/>
            <a:ext cx="6833757" cy="360871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Tree>
    <p:extLst>
      <p:ext uri="{BB962C8B-B14F-4D97-AF65-F5344CB8AC3E}">
        <p14:creationId xmlns:p14="http://schemas.microsoft.com/office/powerpoint/2010/main" val="22757395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1090482"/>
          </a:xfrm>
        </p:spPr>
        <p:txBody>
          <a:bodyPr anchor="ctr" anchorCtr="0">
            <a:normAutofit/>
          </a:bodyPr>
          <a:lstStyle>
            <a:lvl1pPr>
              <a:defRPr sz="2400"/>
            </a:lvl1pPr>
          </a:lstStyle>
          <a:p>
            <a:r>
              <a:rPr lang="en-US" noProof="0" smtClean="0"/>
              <a:t>Click to edit Master title style</a:t>
            </a:r>
            <a:endParaRPr lang="en-US" noProof="0"/>
          </a:p>
        </p:txBody>
      </p:sp>
      <p:sp>
        <p:nvSpPr>
          <p:cNvPr id="5" name="Date Placeholder 4"/>
          <p:cNvSpPr>
            <a:spLocks noGrp="1"/>
          </p:cNvSpPr>
          <p:nvPr>
            <p:ph type="dt" sz="half" idx="10"/>
          </p:nvPr>
        </p:nvSpPr>
        <p:spPr/>
        <p:txBody>
          <a:bodyPr/>
          <a:lstStyle/>
          <a:p>
            <a:fld id="{616D6166-2B42-4F11-BAA6-8ABAE1BE810C}" type="datetimeFigureOut">
              <a:rPr lang="en-US" noProof="0" smtClean="0"/>
              <a:t>3/1/2021</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a:xfrm>
            <a:off x="10729455" y="4711309"/>
            <a:ext cx="1154151" cy="1090789"/>
          </a:xfrm>
        </p:spPr>
        <p:txBody>
          <a:bodyPr/>
          <a:lstStyle/>
          <a:p>
            <a:fld id="{9E3FA76C-C565-46B6-8652-D75785E2521F}" type="slidenum">
              <a:rPr lang="en-US" noProof="0" smtClean="0"/>
              <a:t>‹#›</a:t>
            </a:fld>
            <a:endParaRPr lang="en-US" noProof="0" dirty="0"/>
          </a:p>
        </p:txBody>
      </p:sp>
      <p:sp>
        <p:nvSpPr>
          <p:cNvPr id="13" name="SmartArt Placeholder 12">
            <a:extLst>
              <a:ext uri="{FF2B5EF4-FFF2-40B4-BE49-F238E27FC236}">
                <a16:creationId xmlns:a16="http://schemas.microsoft.com/office/drawing/2014/main" id="{DBD7FBFD-679C-4A5B-A176-220004B60453}"/>
              </a:ext>
            </a:extLst>
          </p:cNvPr>
          <p:cNvSpPr>
            <a:spLocks noGrp="1"/>
          </p:cNvSpPr>
          <p:nvPr>
            <p:ph type="dgm" sz="quarter" idx="13"/>
          </p:nvPr>
        </p:nvSpPr>
        <p:spPr>
          <a:xfrm>
            <a:off x="680321" y="386862"/>
            <a:ext cx="9614617" cy="3867638"/>
          </a:xfrm>
        </p:spPr>
        <p:txBody>
          <a:bodyPr/>
          <a:lstStyle/>
          <a:p>
            <a:r>
              <a:rPr lang="en-US" noProof="0" smtClean="0"/>
              <a:t>Click icon to add SmartArt graphic</a:t>
            </a:r>
            <a:endParaRPr lang="en-US" noProof="0" dirty="0"/>
          </a:p>
        </p:txBody>
      </p:sp>
    </p:spTree>
    <p:extLst>
      <p:ext uri="{BB962C8B-B14F-4D97-AF65-F5344CB8AC3E}">
        <p14:creationId xmlns:p14="http://schemas.microsoft.com/office/powerpoint/2010/main" val="3525996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22B243BA-55F2-42F1-B294-0EB708FCD888}"/>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13" name="Graphic 12" descr="Single gear">
              <a:extLst>
                <a:ext uri="{FF2B5EF4-FFF2-40B4-BE49-F238E27FC236}">
                  <a16:creationId xmlns:a16="http://schemas.microsoft.com/office/drawing/2014/main" id="{46408269-63CF-4017-AC0D-C35B044D3076}"/>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4" name="Graphic 13" descr="Single gear">
              <a:extLst>
                <a:ext uri="{FF2B5EF4-FFF2-40B4-BE49-F238E27FC236}">
                  <a16:creationId xmlns:a16="http://schemas.microsoft.com/office/drawing/2014/main" id="{7A3695B4-ADE3-45A9-8119-67D5F83A8C3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1092764" y="303112"/>
              <a:ext cx="2880000" cy="2880000"/>
            </a:xfrm>
            <a:prstGeom prst="rect">
              <a:avLst/>
            </a:prstGeom>
          </p:spPr>
        </p:pic>
        <p:pic>
          <p:nvPicPr>
            <p:cNvPr id="15" name="Graphic 14" descr="Single gear">
              <a:extLst>
                <a:ext uri="{FF2B5EF4-FFF2-40B4-BE49-F238E27FC236}">
                  <a16:creationId xmlns:a16="http://schemas.microsoft.com/office/drawing/2014/main" id="{6B8F0030-0551-4558-8533-64D2E4838DB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59607E3E-29E0-44E4-899A-0955FA4D367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AD4251FC-462A-4B83-9F84-2358E52E31E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noProof="0" smtClean="0"/>
              <a:t>Click to edit Master title style</a:t>
            </a:r>
            <a:endParaRPr lang="en-US" noProof="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5" name="Date Placeholder 4"/>
          <p:cNvSpPr>
            <a:spLocks noGrp="1"/>
          </p:cNvSpPr>
          <p:nvPr>
            <p:ph type="dt" sz="half" idx="10"/>
          </p:nvPr>
        </p:nvSpPr>
        <p:spPr/>
        <p:txBody>
          <a:bodyPr/>
          <a:lstStyle/>
          <a:p>
            <a:fld id="{616D6166-2B42-4F11-BAA6-8ABAE1BE810C}" type="datetimeFigureOut">
              <a:rPr lang="en-US" noProof="0" smtClean="0"/>
              <a:t>3/1/2021</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a:xfrm>
            <a:off x="10729455" y="4711615"/>
            <a:ext cx="1154151" cy="1090789"/>
          </a:xfrm>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25140067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D7FCAB52-C8F0-4659-9B95-C792632631CE}"/>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9" name="Graphic 18" descr="Single gear">
              <a:extLst>
                <a:ext uri="{FF2B5EF4-FFF2-40B4-BE49-F238E27FC236}">
                  <a16:creationId xmlns:a16="http://schemas.microsoft.com/office/drawing/2014/main" id="{5E98770F-9E46-4F69-9A76-F671813AF579}"/>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t="18078" r="23442"/>
            <a:stretch/>
          </p:blipFill>
          <p:spPr bwMode="ltGray">
            <a:xfrm>
              <a:off x="8994950" y="0"/>
              <a:ext cx="3197050" cy="3421066"/>
            </a:xfrm>
            <a:prstGeom prst="rect">
              <a:avLst/>
            </a:prstGeom>
          </p:spPr>
        </p:pic>
        <p:pic>
          <p:nvPicPr>
            <p:cNvPr id="20" name="Graphic 19" descr="Single gear">
              <a:extLst>
                <a:ext uri="{FF2B5EF4-FFF2-40B4-BE49-F238E27FC236}">
                  <a16:creationId xmlns:a16="http://schemas.microsoft.com/office/drawing/2014/main" id="{F08BF8CF-C3C2-4767-B88B-DE07E6A628E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7232499" y="667872"/>
              <a:ext cx="2880000" cy="2880000"/>
            </a:xfrm>
            <a:prstGeom prst="rect">
              <a:avLst/>
            </a:prstGeom>
          </p:spPr>
        </p:pic>
        <p:pic>
          <p:nvPicPr>
            <p:cNvPr id="21" name="Graphic 20" descr="Single gear">
              <a:extLst>
                <a:ext uri="{FF2B5EF4-FFF2-40B4-BE49-F238E27FC236}">
                  <a16:creationId xmlns:a16="http://schemas.microsoft.com/office/drawing/2014/main" id="{E63AFEB7-4AAE-448E-8B0B-C2F2287771A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746667" y="2184726"/>
              <a:ext cx="2880000" cy="2880000"/>
            </a:xfrm>
            <a:prstGeom prst="rect">
              <a:avLst/>
            </a:prstGeom>
          </p:spPr>
        </p:pic>
        <p:pic>
          <p:nvPicPr>
            <p:cNvPr id="22" name="Graphic 21" descr="Single gear">
              <a:extLst>
                <a:ext uri="{FF2B5EF4-FFF2-40B4-BE49-F238E27FC236}">
                  <a16:creationId xmlns:a16="http://schemas.microsoft.com/office/drawing/2014/main" id="{E279C731-1AAF-453A-94B0-6CC29203950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11" name="Picture 10"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noProof="0" smtClean="0"/>
              <a:t>Click to edit Master title style</a:t>
            </a:r>
            <a:endParaRPr lang="en-US" noProof="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5" name="Date Placeholder 4"/>
          <p:cNvSpPr>
            <a:spLocks noGrp="1"/>
          </p:cNvSpPr>
          <p:nvPr>
            <p:ph type="dt" sz="half" idx="10"/>
          </p:nvPr>
        </p:nvSpPr>
        <p:spPr/>
        <p:txBody>
          <a:bodyPr/>
          <a:lstStyle/>
          <a:p>
            <a:fld id="{616D6166-2B42-4F11-BAA6-8ABAE1BE810C}" type="datetimeFigureOut">
              <a:rPr lang="en-US" noProof="0" smtClean="0"/>
              <a:t>3/1/2021</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a:xfrm>
            <a:off x="10729455" y="4709925"/>
            <a:ext cx="1154151" cy="1090789"/>
          </a:xfrm>
        </p:spPr>
        <p:txBody>
          <a:bodyPr/>
          <a:lstStyle/>
          <a:p>
            <a:fld id="{9E3FA76C-C565-46B6-8652-D75785E2521F}" type="slidenum">
              <a:rPr lang="en-US" noProof="0" smtClean="0"/>
              <a:t>‹#›</a:t>
            </a:fld>
            <a:endParaRPr lang="en-US" noProof="0"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noProof="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noProof="0" dirty="0">
                <a:solidFill>
                  <a:schemeClr val="tx1"/>
                </a:solidFill>
                <a:effectLst/>
              </a:rPr>
              <a:t>”</a:t>
            </a:r>
          </a:p>
        </p:txBody>
      </p:sp>
    </p:spTree>
    <p:extLst>
      <p:ext uri="{BB962C8B-B14F-4D97-AF65-F5344CB8AC3E}">
        <p14:creationId xmlns:p14="http://schemas.microsoft.com/office/powerpoint/2010/main" val="333132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CB2BD5A-C0EC-4AC1-BBF1-851D8321B964}"/>
              </a:ext>
            </a:extLst>
          </p:cNvPr>
          <p:cNvGrpSpPr/>
          <p:nvPr userDrawn="1"/>
        </p:nvGrpSpPr>
        <p:grpSpPr>
          <a:xfrm rot="5400000">
            <a:off x="188826" y="1282475"/>
            <a:ext cx="5378800" cy="5588856"/>
            <a:chOff x="-424090" y="303112"/>
            <a:chExt cx="5378800" cy="5588856"/>
          </a:xfrm>
          <a:solidFill>
            <a:srgbClr val="F6BF73">
              <a:alpha val="30196"/>
            </a:srgbClr>
          </a:solidFill>
        </p:grpSpPr>
        <p:pic>
          <p:nvPicPr>
            <p:cNvPr id="13" name="Graphic 12" descr="Single gear">
              <a:extLst>
                <a:ext uri="{FF2B5EF4-FFF2-40B4-BE49-F238E27FC236}">
                  <a16:creationId xmlns:a16="http://schemas.microsoft.com/office/drawing/2014/main" id="{538A56DB-6938-460F-9BB3-A0A34C234B32}"/>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4" name="Graphic 13" descr="Single gear">
              <a:extLst>
                <a:ext uri="{FF2B5EF4-FFF2-40B4-BE49-F238E27FC236}">
                  <a16:creationId xmlns:a16="http://schemas.microsoft.com/office/drawing/2014/main" id="{E2A1D679-9D00-4DC7-82EC-B6C33270E7F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1092764" y="303112"/>
              <a:ext cx="2880000" cy="2880000"/>
            </a:xfrm>
            <a:prstGeom prst="rect">
              <a:avLst/>
            </a:prstGeom>
          </p:spPr>
        </p:pic>
        <p:pic>
          <p:nvPicPr>
            <p:cNvPr id="15" name="Graphic 14" descr="Single gear">
              <a:extLst>
                <a:ext uri="{FF2B5EF4-FFF2-40B4-BE49-F238E27FC236}">
                  <a16:creationId xmlns:a16="http://schemas.microsoft.com/office/drawing/2014/main" id="{8DFB6E86-77FA-4731-B7FA-5A63254A3E6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982D40F0-DDB8-45E0-B9D1-5964842C7304}"/>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D744A42C-4948-489C-8EB2-12C65C47E90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9" name="Picture 8"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4189" y="5928628"/>
            <a:ext cx="10437812" cy="321164"/>
          </a:xfrm>
          <a:prstGeom prst="rect">
            <a:avLst/>
          </a:prstGeom>
        </p:spPr>
      </p:pic>
      <p:sp>
        <p:nvSpPr>
          <p:cNvPr id="11" name="Rectangle 10"/>
          <p:cNvSpPr/>
          <p:nvPr/>
        </p:nvSpPr>
        <p:spPr bwMode="ltGray">
          <a:xfrm>
            <a:off x="1754188"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4931" y="4556102"/>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77332" y="4711615"/>
            <a:ext cx="9613862" cy="588535"/>
          </a:xfrm>
        </p:spPr>
        <p:txBody>
          <a:bodyPr anchor="b"/>
          <a:lstStyle>
            <a:lvl1pPr>
              <a:defRPr sz="3200"/>
            </a:lvl1pPr>
          </a:lstStyle>
          <a:p>
            <a:r>
              <a:rPr lang="en-US" noProof="0" smtClean="0"/>
              <a:t>Click to edit Master title style</a:t>
            </a:r>
            <a:endParaRPr lang="en-US" noProof="0"/>
          </a:p>
        </p:txBody>
      </p:sp>
      <p:sp>
        <p:nvSpPr>
          <p:cNvPr id="4" name="Text Placeholder 3"/>
          <p:cNvSpPr>
            <a:spLocks noGrp="1"/>
          </p:cNvSpPr>
          <p:nvPr>
            <p:ph type="body" sz="half" idx="2"/>
          </p:nvPr>
        </p:nvSpPr>
        <p:spPr>
          <a:xfrm>
            <a:off x="2177333"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5" name="Date Placeholder 4"/>
          <p:cNvSpPr>
            <a:spLocks noGrp="1"/>
          </p:cNvSpPr>
          <p:nvPr>
            <p:ph type="dt" sz="half" idx="10"/>
          </p:nvPr>
        </p:nvSpPr>
        <p:spPr>
          <a:xfrm>
            <a:off x="9047994" y="5936187"/>
            <a:ext cx="2743200" cy="365125"/>
          </a:xfrm>
        </p:spPr>
        <p:txBody>
          <a:bodyPr/>
          <a:lstStyle/>
          <a:p>
            <a:fld id="{616D6166-2B42-4F11-BAA6-8ABAE1BE810C}" type="datetimeFigureOut">
              <a:rPr lang="en-US" noProof="0" smtClean="0"/>
              <a:t>3/1/2021</a:t>
            </a:fld>
            <a:endParaRPr lang="en-US" noProof="0" dirty="0"/>
          </a:p>
        </p:txBody>
      </p:sp>
      <p:sp>
        <p:nvSpPr>
          <p:cNvPr id="6" name="Footer Placeholder 5"/>
          <p:cNvSpPr>
            <a:spLocks noGrp="1"/>
          </p:cNvSpPr>
          <p:nvPr>
            <p:ph type="ftr" sz="quarter" idx="11"/>
          </p:nvPr>
        </p:nvSpPr>
        <p:spPr>
          <a:xfrm>
            <a:off x="2177334" y="5936188"/>
            <a:ext cx="6870660" cy="365125"/>
          </a:xfrm>
        </p:spPr>
        <p:txBody>
          <a:bodyPr/>
          <a:lstStyle/>
          <a:p>
            <a:r>
              <a:rPr lang="en-US" noProof="0" dirty="0"/>
              <a:t>Add a footer</a:t>
            </a:r>
          </a:p>
        </p:txBody>
      </p:sp>
      <p:sp>
        <p:nvSpPr>
          <p:cNvPr id="7" name="Slide Number Placeholder 6"/>
          <p:cNvSpPr>
            <a:spLocks noGrp="1"/>
          </p:cNvSpPr>
          <p:nvPr>
            <p:ph type="sldNum" sz="quarter" idx="12"/>
          </p:nvPr>
        </p:nvSpPr>
        <p:spPr>
          <a:xfrm>
            <a:off x="138697" y="4698039"/>
            <a:ext cx="1154151" cy="1090789"/>
          </a:xfrm>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1568936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BFC60FB4-27C2-4896-9B64-2DFE33815CE2}"/>
              </a:ext>
            </a:extLst>
          </p:cNvPr>
          <p:cNvGrpSpPr/>
          <p:nvPr userDrawn="1"/>
        </p:nvGrpSpPr>
        <p:grpSpPr bwMode="ltGray">
          <a:xfrm>
            <a:off x="7232499" y="-159283"/>
            <a:ext cx="4959501" cy="5224009"/>
            <a:chOff x="7232499" y="-159283"/>
            <a:chExt cx="4959501" cy="5224009"/>
          </a:xfrm>
          <a:solidFill>
            <a:srgbClr val="76280B">
              <a:alpha val="60000"/>
            </a:srgbClr>
          </a:solidFill>
        </p:grpSpPr>
        <p:pic>
          <p:nvPicPr>
            <p:cNvPr id="24" name="Graphic 23" descr="Single gear">
              <a:extLst>
                <a:ext uri="{FF2B5EF4-FFF2-40B4-BE49-F238E27FC236}">
                  <a16:creationId xmlns:a16="http://schemas.microsoft.com/office/drawing/2014/main" id="{EE89D477-BED5-4149-965A-0C122D97A012}"/>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t="18078" r="23442"/>
            <a:stretch/>
          </p:blipFill>
          <p:spPr bwMode="ltGray">
            <a:xfrm>
              <a:off x="8994950" y="0"/>
              <a:ext cx="3197050" cy="3421066"/>
            </a:xfrm>
            <a:prstGeom prst="rect">
              <a:avLst/>
            </a:prstGeom>
          </p:spPr>
        </p:pic>
        <p:pic>
          <p:nvPicPr>
            <p:cNvPr id="25" name="Graphic 24" descr="Single gear">
              <a:extLst>
                <a:ext uri="{FF2B5EF4-FFF2-40B4-BE49-F238E27FC236}">
                  <a16:creationId xmlns:a16="http://schemas.microsoft.com/office/drawing/2014/main" id="{5CCE09A4-D09F-43A2-8459-2E9D3E96029E}"/>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7232499" y="667872"/>
              <a:ext cx="2880000" cy="2880000"/>
            </a:xfrm>
            <a:prstGeom prst="rect">
              <a:avLst/>
            </a:prstGeom>
          </p:spPr>
        </p:pic>
        <p:pic>
          <p:nvPicPr>
            <p:cNvPr id="26" name="Graphic 25" descr="Single gear">
              <a:extLst>
                <a:ext uri="{FF2B5EF4-FFF2-40B4-BE49-F238E27FC236}">
                  <a16:creationId xmlns:a16="http://schemas.microsoft.com/office/drawing/2014/main" id="{9A46A1B3-2A0B-4FFE-AE15-A11187E434D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746667" y="2184726"/>
              <a:ext cx="2880000" cy="2880000"/>
            </a:xfrm>
            <a:prstGeom prst="rect">
              <a:avLst/>
            </a:prstGeom>
          </p:spPr>
        </p:pic>
        <p:pic>
          <p:nvPicPr>
            <p:cNvPr id="27" name="Graphic 26" descr="Single gear">
              <a:extLst>
                <a:ext uri="{FF2B5EF4-FFF2-40B4-BE49-F238E27FC236}">
                  <a16:creationId xmlns:a16="http://schemas.microsoft.com/office/drawing/2014/main" id="{D4F4A02A-94BC-4984-A372-3B77FC854C2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13" name="Picture 12"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noProof="0" smtClean="0"/>
              <a:t>Click to edit Master title style</a:t>
            </a:r>
            <a:endParaRPr lang="en-US" noProof="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3" name="Date Placeholder 2"/>
          <p:cNvSpPr>
            <a:spLocks noGrp="1"/>
          </p:cNvSpPr>
          <p:nvPr>
            <p:ph type="dt" sz="half" idx="10"/>
          </p:nvPr>
        </p:nvSpPr>
        <p:spPr/>
        <p:txBody>
          <a:bodyPr/>
          <a:lstStyle/>
          <a:p>
            <a:fld id="{616D6166-2B42-4F11-BAA6-8ABAE1BE810C}" type="datetimeFigureOut">
              <a:rPr lang="en-US" noProof="0" smtClean="0"/>
              <a:t>3/1/2021</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32528377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3 Column">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D1F89FDF-9788-47AD-B230-0314E7C8D087}"/>
              </a:ext>
            </a:extLst>
          </p:cNvPr>
          <p:cNvGrpSpPr/>
          <p:nvPr userDrawn="1"/>
        </p:nvGrpSpPr>
        <p:grpSpPr>
          <a:xfrm rot="10800000">
            <a:off x="99308" y="75467"/>
            <a:ext cx="5378800" cy="5588856"/>
            <a:chOff x="-424090" y="303112"/>
            <a:chExt cx="5378800" cy="5588856"/>
          </a:xfrm>
          <a:solidFill>
            <a:srgbClr val="F6BF73">
              <a:alpha val="30196"/>
            </a:srgbClr>
          </a:solidFill>
        </p:grpSpPr>
        <p:pic>
          <p:nvPicPr>
            <p:cNvPr id="19" name="Graphic 18" descr="Single gear">
              <a:extLst>
                <a:ext uri="{FF2B5EF4-FFF2-40B4-BE49-F238E27FC236}">
                  <a16:creationId xmlns:a16="http://schemas.microsoft.com/office/drawing/2014/main" id="{9CD6B783-A97E-437E-B4E2-F7D761F0A2EB}"/>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20" name="Graphic 19" descr="Single gear">
              <a:extLst>
                <a:ext uri="{FF2B5EF4-FFF2-40B4-BE49-F238E27FC236}">
                  <a16:creationId xmlns:a16="http://schemas.microsoft.com/office/drawing/2014/main" id="{4699BB72-0480-4165-8D15-316CEED8CEB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1092764" y="303112"/>
              <a:ext cx="2880000" cy="2880000"/>
            </a:xfrm>
            <a:prstGeom prst="rect">
              <a:avLst/>
            </a:prstGeom>
          </p:spPr>
        </p:pic>
        <p:pic>
          <p:nvPicPr>
            <p:cNvPr id="21" name="Graphic 20" descr="Single gear">
              <a:extLst>
                <a:ext uri="{FF2B5EF4-FFF2-40B4-BE49-F238E27FC236}">
                  <a16:creationId xmlns:a16="http://schemas.microsoft.com/office/drawing/2014/main" id="{685C07D9-1911-4085-8555-C992A61B10C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424090" y="1817280"/>
              <a:ext cx="2880000" cy="2880000"/>
            </a:xfrm>
            <a:prstGeom prst="rect">
              <a:avLst/>
            </a:prstGeom>
          </p:spPr>
        </p:pic>
        <p:pic>
          <p:nvPicPr>
            <p:cNvPr id="22" name="Graphic 21" descr="Single gear">
              <a:extLst>
                <a:ext uri="{FF2B5EF4-FFF2-40B4-BE49-F238E27FC236}">
                  <a16:creationId xmlns:a16="http://schemas.microsoft.com/office/drawing/2014/main" id="{D621B3C3-2371-4ED0-BC1D-87AABF852BD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625457" y="4024986"/>
              <a:ext cx="1620000" cy="1620000"/>
            </a:xfrm>
            <a:prstGeom prst="rect">
              <a:avLst/>
            </a:prstGeom>
          </p:spPr>
        </p:pic>
        <p:pic>
          <p:nvPicPr>
            <p:cNvPr id="23" name="Graphic 22" descr="Single gear">
              <a:extLst>
                <a:ext uri="{FF2B5EF4-FFF2-40B4-BE49-F238E27FC236}">
                  <a16:creationId xmlns:a16="http://schemas.microsoft.com/office/drawing/2014/main" id="{D7D15287-50FE-4441-BA06-D454D73F7EF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13" name="Picture 12"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43076" y="1970240"/>
            <a:ext cx="10437812" cy="321164"/>
          </a:xfrm>
          <a:prstGeom prst="rect">
            <a:avLst/>
          </a:prstGeom>
        </p:spPr>
      </p:pic>
      <p:pic>
        <p:nvPicPr>
          <p:cNvPr id="14" name="Picture 13"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3077"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3" name="Date Placeholder 2"/>
          <p:cNvSpPr>
            <a:spLocks noGrp="1"/>
          </p:cNvSpPr>
          <p:nvPr>
            <p:ph type="dt" sz="half" idx="10"/>
          </p:nvPr>
        </p:nvSpPr>
        <p:spPr>
          <a:xfrm>
            <a:off x="8989256" y="5936187"/>
            <a:ext cx="2743200" cy="365125"/>
          </a:xfrm>
        </p:spPr>
        <p:txBody>
          <a:bodyPr/>
          <a:lstStyle/>
          <a:p>
            <a:fld id="{616D6166-2B42-4F11-BAA6-8ABAE1BE810C}" type="datetimeFigureOut">
              <a:rPr lang="en-US" noProof="0" smtClean="0"/>
              <a:t>3/1/2021</a:t>
            </a:fld>
            <a:endParaRPr lang="en-US" noProof="0" dirty="0"/>
          </a:p>
        </p:txBody>
      </p:sp>
      <p:sp>
        <p:nvSpPr>
          <p:cNvPr id="4" name="Footer Placeholder 3"/>
          <p:cNvSpPr>
            <a:spLocks noGrp="1"/>
          </p:cNvSpPr>
          <p:nvPr>
            <p:ph type="ftr" sz="quarter" idx="11"/>
          </p:nvPr>
        </p:nvSpPr>
        <p:spPr>
          <a:xfrm>
            <a:off x="2118596" y="5936188"/>
            <a:ext cx="6870660" cy="365125"/>
          </a:xfrm>
        </p:spPr>
        <p:txBody>
          <a:bodyPr/>
          <a:lstStyle/>
          <a:p>
            <a:r>
              <a:rPr lang="en-US" noProof="0" dirty="0"/>
              <a:t>Add a footer</a:t>
            </a:r>
          </a:p>
        </p:txBody>
      </p:sp>
      <p:sp>
        <p:nvSpPr>
          <p:cNvPr id="5" name="Slide Number Placeholder 4"/>
          <p:cNvSpPr>
            <a:spLocks noGrp="1"/>
          </p:cNvSpPr>
          <p:nvPr>
            <p:ph type="sldNum" sz="quarter" idx="12"/>
          </p:nvPr>
        </p:nvSpPr>
        <p:spPr>
          <a:xfrm>
            <a:off x="140493" y="748304"/>
            <a:ext cx="1154151" cy="1090789"/>
          </a:xfrm>
        </p:spPr>
        <p:txBody>
          <a:bodyPr/>
          <a:lstStyle/>
          <a:p>
            <a:fld id="{9E3FA76C-C565-46B6-8652-D75785E2521F}" type="slidenum">
              <a:rPr lang="en-US" noProof="0" smtClean="0"/>
              <a:t>‹#›</a:t>
            </a:fld>
            <a:endParaRPr lang="en-US" noProof="0" dirty="0"/>
          </a:p>
        </p:txBody>
      </p:sp>
      <p:cxnSp>
        <p:nvCxnSpPr>
          <p:cNvPr id="33" name="Straight Connector 32">
            <a:extLst>
              <a:ext uri="{FF2B5EF4-FFF2-40B4-BE49-F238E27FC236}">
                <a16:creationId xmlns:a16="http://schemas.microsoft.com/office/drawing/2014/main" id="{2664D24B-EA78-4E18-9226-569365267E5E}"/>
              </a:ext>
            </a:extLst>
          </p:cNvPr>
          <p:cNvCxnSpPr/>
          <p:nvPr userDrawn="1"/>
        </p:nvCxnSpPr>
        <p:spPr>
          <a:xfrm>
            <a:off x="8571139" y="969699"/>
            <a:ext cx="0" cy="64800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7" name="Title 1">
            <a:extLst>
              <a:ext uri="{FF2B5EF4-FFF2-40B4-BE49-F238E27FC236}">
                <a16:creationId xmlns:a16="http://schemas.microsoft.com/office/drawing/2014/main" id="{5BE17E03-04A7-46ED-8623-88DFFD7E30B0}"/>
              </a:ext>
            </a:extLst>
          </p:cNvPr>
          <p:cNvSpPr txBox="1">
            <a:spLocks/>
          </p:cNvSpPr>
          <p:nvPr userDrawn="1"/>
        </p:nvSpPr>
        <p:spPr>
          <a:xfrm>
            <a:off x="2106131" y="790252"/>
            <a:ext cx="3060802" cy="108093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endParaRPr lang="en-US" sz="2400" noProof="0" dirty="0"/>
          </a:p>
        </p:txBody>
      </p:sp>
      <p:cxnSp>
        <p:nvCxnSpPr>
          <p:cNvPr id="38" name="Straight Connector 37">
            <a:extLst>
              <a:ext uri="{FF2B5EF4-FFF2-40B4-BE49-F238E27FC236}">
                <a16:creationId xmlns:a16="http://schemas.microsoft.com/office/drawing/2014/main" id="{A3840076-AFCB-4C84-8E23-85DAD3CBEF3E}"/>
              </a:ext>
            </a:extLst>
          </p:cNvPr>
          <p:cNvCxnSpPr/>
          <p:nvPr userDrawn="1"/>
        </p:nvCxnSpPr>
        <p:spPr>
          <a:xfrm>
            <a:off x="5294539" y="969699"/>
            <a:ext cx="0" cy="64800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51" name="Title 50">
            <a:extLst>
              <a:ext uri="{FF2B5EF4-FFF2-40B4-BE49-F238E27FC236}">
                <a16:creationId xmlns:a16="http://schemas.microsoft.com/office/drawing/2014/main" id="{BBA20603-8433-4B38-976F-F18CF78D6BF9}"/>
              </a:ext>
            </a:extLst>
          </p:cNvPr>
          <p:cNvSpPr>
            <a:spLocks noGrp="1"/>
          </p:cNvSpPr>
          <p:nvPr>
            <p:ph type="title"/>
          </p:nvPr>
        </p:nvSpPr>
        <p:spPr>
          <a:xfrm>
            <a:off x="2106132" y="735087"/>
            <a:ext cx="3060802" cy="1080938"/>
          </a:xfrm>
        </p:spPr>
        <p:txBody>
          <a:bodyPr anchor="ctr" anchorCtr="0"/>
          <a:lstStyle>
            <a:lvl1pPr algn="ctr">
              <a:defRPr/>
            </a:lvl1pPr>
          </a:lstStyle>
          <a:p>
            <a:r>
              <a:rPr lang="en-US" noProof="0" smtClean="0"/>
              <a:t>Click to edit Master title style</a:t>
            </a:r>
            <a:endParaRPr lang="en-US" noProof="0"/>
          </a:p>
        </p:txBody>
      </p:sp>
      <p:sp>
        <p:nvSpPr>
          <p:cNvPr id="53" name="Text Placeholder 52">
            <a:extLst>
              <a:ext uri="{FF2B5EF4-FFF2-40B4-BE49-F238E27FC236}">
                <a16:creationId xmlns:a16="http://schemas.microsoft.com/office/drawing/2014/main" id="{EF340F6C-3335-49B0-AE89-7103CA6A7F5E}"/>
              </a:ext>
            </a:extLst>
          </p:cNvPr>
          <p:cNvSpPr>
            <a:spLocks noGrp="1"/>
          </p:cNvSpPr>
          <p:nvPr>
            <p:ph type="body" sz="quarter" idx="18"/>
          </p:nvPr>
        </p:nvSpPr>
        <p:spPr>
          <a:xfrm>
            <a:off x="5384611" y="735013"/>
            <a:ext cx="3060700" cy="1081087"/>
          </a:xfrm>
        </p:spPr>
        <p:txBody>
          <a:bodyPr anchor="ctr" anchorCtr="0">
            <a:noAutofit/>
          </a:bodyPr>
          <a:lstStyle>
            <a:lvl1pPr marL="0" indent="0" algn="ctr">
              <a:buNone/>
              <a:defRPr sz="3600">
                <a:latin typeface="+mj-lt"/>
              </a:defRPr>
            </a:lvl1pPr>
            <a:lvl2pPr>
              <a:defRPr sz="3600">
                <a:latin typeface="+mj-lt"/>
              </a:defRPr>
            </a:lvl2pPr>
            <a:lvl3pPr>
              <a:defRPr sz="3600">
                <a:latin typeface="+mj-lt"/>
              </a:defRPr>
            </a:lvl3pPr>
            <a:lvl4pPr>
              <a:defRPr sz="3600">
                <a:latin typeface="+mj-lt"/>
              </a:defRPr>
            </a:lvl4pPr>
            <a:lvl5pPr>
              <a:defRPr sz="3600">
                <a:latin typeface="+mj-lt"/>
              </a:defRPr>
            </a:lvl5pPr>
          </a:lstStyle>
          <a:p>
            <a:pPr lvl="0"/>
            <a:r>
              <a:rPr lang="en-US" noProof="0" smtClean="0"/>
              <a:t>Edit Master text styles</a:t>
            </a:r>
          </a:p>
        </p:txBody>
      </p:sp>
      <p:sp>
        <p:nvSpPr>
          <p:cNvPr id="55" name="Text Placeholder 54">
            <a:extLst>
              <a:ext uri="{FF2B5EF4-FFF2-40B4-BE49-F238E27FC236}">
                <a16:creationId xmlns:a16="http://schemas.microsoft.com/office/drawing/2014/main" id="{1F0AD31D-2FFB-40A9-96C2-F4EE3869BC54}"/>
              </a:ext>
            </a:extLst>
          </p:cNvPr>
          <p:cNvSpPr>
            <a:spLocks noGrp="1"/>
          </p:cNvSpPr>
          <p:nvPr>
            <p:ph type="body" sz="quarter" idx="19"/>
          </p:nvPr>
        </p:nvSpPr>
        <p:spPr>
          <a:xfrm>
            <a:off x="8662988" y="746125"/>
            <a:ext cx="3070225" cy="1058862"/>
          </a:xfrm>
        </p:spPr>
        <p:txBody>
          <a:bodyPr anchor="ctr" anchorCtr="0">
            <a:noAutofit/>
          </a:bodyPr>
          <a:lstStyle>
            <a:lvl1pPr marL="0" indent="0" algn="ctr">
              <a:buNone/>
              <a:defRPr sz="3600">
                <a:latin typeface="+mj-lt"/>
              </a:defRPr>
            </a:lvl1pPr>
            <a:lvl2pPr algn="ctr">
              <a:defRPr sz="3600">
                <a:latin typeface="+mj-lt"/>
              </a:defRPr>
            </a:lvl2pPr>
            <a:lvl3pPr algn="ctr">
              <a:defRPr sz="3600">
                <a:latin typeface="+mj-lt"/>
              </a:defRPr>
            </a:lvl3pPr>
            <a:lvl4pPr algn="ctr">
              <a:defRPr sz="3600">
                <a:latin typeface="+mj-lt"/>
              </a:defRPr>
            </a:lvl4pPr>
            <a:lvl5pPr algn="ctr">
              <a:defRPr sz="3600">
                <a:latin typeface="+mj-lt"/>
              </a:defRPr>
            </a:lvl5pPr>
          </a:lstStyle>
          <a:p>
            <a:pPr lvl="0"/>
            <a:r>
              <a:rPr lang="en-US" noProof="0" smtClean="0"/>
              <a:t>Edit Master text styles</a:t>
            </a:r>
          </a:p>
        </p:txBody>
      </p:sp>
      <p:sp>
        <p:nvSpPr>
          <p:cNvPr id="57" name="Content Placeholder 56">
            <a:extLst>
              <a:ext uri="{FF2B5EF4-FFF2-40B4-BE49-F238E27FC236}">
                <a16:creationId xmlns:a16="http://schemas.microsoft.com/office/drawing/2014/main" id="{52B689E9-5B4C-4CC0-AAA4-847EB66C3302}"/>
              </a:ext>
            </a:extLst>
          </p:cNvPr>
          <p:cNvSpPr>
            <a:spLocks noGrp="1"/>
          </p:cNvSpPr>
          <p:nvPr>
            <p:ph sz="quarter" idx="20"/>
          </p:nvPr>
        </p:nvSpPr>
        <p:spPr>
          <a:xfrm>
            <a:off x="2106131" y="2116138"/>
            <a:ext cx="3060802" cy="3713162"/>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8" name="Content Placeholder 56">
            <a:extLst>
              <a:ext uri="{FF2B5EF4-FFF2-40B4-BE49-F238E27FC236}">
                <a16:creationId xmlns:a16="http://schemas.microsoft.com/office/drawing/2014/main" id="{1D5202CC-08D0-4157-9CB3-AA1EF4A2C855}"/>
              </a:ext>
            </a:extLst>
          </p:cNvPr>
          <p:cNvSpPr>
            <a:spLocks noGrp="1"/>
          </p:cNvSpPr>
          <p:nvPr>
            <p:ph sz="quarter" idx="21"/>
          </p:nvPr>
        </p:nvSpPr>
        <p:spPr>
          <a:xfrm>
            <a:off x="5384611" y="2103211"/>
            <a:ext cx="3060802" cy="3713162"/>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9" name="Content Placeholder 56">
            <a:extLst>
              <a:ext uri="{FF2B5EF4-FFF2-40B4-BE49-F238E27FC236}">
                <a16:creationId xmlns:a16="http://schemas.microsoft.com/office/drawing/2014/main" id="{7BE8E782-50B7-4C4E-BEA5-DDA27E0F6817}"/>
              </a:ext>
            </a:extLst>
          </p:cNvPr>
          <p:cNvSpPr>
            <a:spLocks noGrp="1"/>
          </p:cNvSpPr>
          <p:nvPr>
            <p:ph sz="quarter" idx="22"/>
          </p:nvPr>
        </p:nvSpPr>
        <p:spPr>
          <a:xfrm>
            <a:off x="8659892" y="2097613"/>
            <a:ext cx="3060802" cy="3713162"/>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27253014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3 Picture Column">
    <p:bg bwMode="blackWhite">
      <p:bgRef idx="1003">
        <a:schemeClr val="bg2"/>
      </p:bgRef>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2C074DF2-6D4F-4B58-A82E-6322DB69A6CC}"/>
              </a:ext>
            </a:extLst>
          </p:cNvPr>
          <p:cNvGrpSpPr/>
          <p:nvPr userDrawn="1"/>
        </p:nvGrpSpPr>
        <p:grpSpPr bwMode="ltGray">
          <a:xfrm>
            <a:off x="7232499" y="-159283"/>
            <a:ext cx="4959501" cy="5242297"/>
            <a:chOff x="7232499" y="-159283"/>
            <a:chExt cx="4959501" cy="5242297"/>
          </a:xfrm>
          <a:solidFill>
            <a:srgbClr val="76280B">
              <a:alpha val="60000"/>
            </a:srgbClr>
          </a:solidFill>
        </p:grpSpPr>
        <p:pic>
          <p:nvPicPr>
            <p:cNvPr id="29" name="Graphic 28" descr="Single gear">
              <a:extLst>
                <a:ext uri="{FF2B5EF4-FFF2-40B4-BE49-F238E27FC236}">
                  <a16:creationId xmlns:a16="http://schemas.microsoft.com/office/drawing/2014/main" id="{B9A8CB2C-0A50-43EC-A2C7-F536FF84DE44}"/>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t="18078" r="23442"/>
            <a:stretch/>
          </p:blipFill>
          <p:spPr bwMode="ltGray">
            <a:xfrm>
              <a:off x="8994950" y="0"/>
              <a:ext cx="3197050" cy="3421066"/>
            </a:xfrm>
            <a:prstGeom prst="rect">
              <a:avLst/>
            </a:prstGeom>
          </p:spPr>
        </p:pic>
        <p:pic>
          <p:nvPicPr>
            <p:cNvPr id="31" name="Graphic 30" descr="Single gear">
              <a:extLst>
                <a:ext uri="{FF2B5EF4-FFF2-40B4-BE49-F238E27FC236}">
                  <a16:creationId xmlns:a16="http://schemas.microsoft.com/office/drawing/2014/main" id="{71F3D36D-2C1A-4D06-A27F-6A64AA11889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7232499" y="667872"/>
              <a:ext cx="2880000" cy="2880000"/>
            </a:xfrm>
            <a:prstGeom prst="rect">
              <a:avLst/>
            </a:prstGeom>
          </p:spPr>
        </p:pic>
        <p:pic>
          <p:nvPicPr>
            <p:cNvPr id="32" name="Graphic 31" descr="Single gear">
              <a:extLst>
                <a:ext uri="{FF2B5EF4-FFF2-40B4-BE49-F238E27FC236}">
                  <a16:creationId xmlns:a16="http://schemas.microsoft.com/office/drawing/2014/main" id="{61F0F601-D5AC-45C0-92B6-2376085B0D50}"/>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746667" y="2203014"/>
              <a:ext cx="2880000" cy="2880000"/>
            </a:xfrm>
            <a:prstGeom prst="rect">
              <a:avLst/>
            </a:prstGeom>
          </p:spPr>
        </p:pic>
        <p:pic>
          <p:nvPicPr>
            <p:cNvPr id="33" name="Graphic 32" descr="Single gear">
              <a:extLst>
                <a:ext uri="{FF2B5EF4-FFF2-40B4-BE49-F238E27FC236}">
                  <a16:creationId xmlns:a16="http://schemas.microsoft.com/office/drawing/2014/main" id="{DE792A6A-B423-4979-BD59-4CD4A74069B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15" name="Picture 14"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noProof="0" smtClean="0"/>
              <a:t>Click to edit Master title style</a:t>
            </a:r>
            <a:endParaRPr lang="en-US" noProof="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smtClean="0"/>
              <a:t>Click icon to add picture</a:t>
            </a:r>
            <a:endParaRPr lang="en-US" noProof="0"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smtClean="0"/>
              <a:t>Click icon to add picture</a:t>
            </a:r>
            <a:endParaRPr lang="en-US" noProof="0"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smtClean="0"/>
              <a:t>Click icon to add picture</a:t>
            </a:r>
            <a:endParaRPr lang="en-US" noProof="0"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3" name="Date Placeholder 2"/>
          <p:cNvSpPr>
            <a:spLocks noGrp="1"/>
          </p:cNvSpPr>
          <p:nvPr>
            <p:ph type="dt" sz="half" idx="10"/>
          </p:nvPr>
        </p:nvSpPr>
        <p:spPr/>
        <p:txBody>
          <a:bodyPr/>
          <a:lstStyle/>
          <a:p>
            <a:fld id="{616D6166-2B42-4F11-BAA6-8ABAE1BE810C}" type="datetimeFigureOut">
              <a:rPr lang="en-US" noProof="0" smtClean="0"/>
              <a:t>3/1/2021</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2025567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21">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noProof="0" smtClean="0"/>
              <a:t>Click to edit Master title style</a:t>
            </a:r>
            <a:endParaRPr lang="en-US" noProof="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16D6166-2B42-4F11-BAA6-8ABAE1BE810C}" type="datetimeFigureOut">
              <a:rPr lang="en-US" noProof="0" smtClean="0"/>
              <a:t>3/1/2021</a:t>
            </a:fld>
            <a:endParaRPr lang="en-US" noProof="0"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r>
              <a:rPr lang="en-US" noProof="0" dirty="0"/>
              <a:t>Add a footer</a:t>
            </a:r>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38322647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79" r:id="rId5"/>
    <p:sldLayoutId id="2147483665" r:id="rId6"/>
    <p:sldLayoutId id="2147483680" r:id="rId7"/>
    <p:sldLayoutId id="2147483666" r:id="rId8"/>
    <p:sldLayoutId id="2147483682" r:id="rId9"/>
    <p:sldLayoutId id="2147483667" r:id="rId10"/>
    <p:sldLayoutId id="2147483668" r:id="rId11"/>
    <p:sldLayoutId id="2147483681" r:id="rId12"/>
    <p:sldLayoutId id="2147483670" r:id="rId13"/>
    <p:sldLayoutId id="2147483671" r:id="rId14"/>
    <p:sldLayoutId id="2147483672" r:id="rId15"/>
    <p:sldLayoutId id="2147483673" r:id="rId16"/>
    <p:sldLayoutId id="2147483674" r:id="rId17"/>
    <p:sldLayoutId id="2147483678" r:id="rId18"/>
    <p:sldLayoutId id="2147483675" r:id="rId19"/>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7.sv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7.sv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9" name="Graphic 8" descr="Book icon">
            <a:extLst>
              <a:ext uri="{FF2B5EF4-FFF2-40B4-BE49-F238E27FC236}">
                <a16:creationId xmlns:a16="http://schemas.microsoft.com/office/drawing/2014/main" id="{E26792AF-5D39-4A12-8EDD-CC09A60BDA4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a:off x="344993" y="2961000"/>
            <a:ext cx="936000" cy="936000"/>
          </a:xfrm>
          <a:prstGeom prst="rect">
            <a:avLst/>
          </a:prstGeom>
        </p:spPr>
      </p:pic>
      <p:sp>
        <p:nvSpPr>
          <p:cNvPr id="2" name="Title 1">
            <a:extLst>
              <a:ext uri="{FF2B5EF4-FFF2-40B4-BE49-F238E27FC236}">
                <a16:creationId xmlns:a16="http://schemas.microsoft.com/office/drawing/2014/main" id="{8B98BBFB-4314-436C-A688-96F483D693AB}"/>
              </a:ext>
            </a:extLst>
          </p:cNvPr>
          <p:cNvSpPr>
            <a:spLocks noGrp="1"/>
          </p:cNvSpPr>
          <p:nvPr>
            <p:ph type="ctrTitle"/>
          </p:nvPr>
        </p:nvSpPr>
        <p:spPr/>
        <p:txBody>
          <a:bodyPr anchor="ctr" anchorCtr="0"/>
          <a:lstStyle/>
          <a:p>
            <a:r>
              <a:rPr lang="en-US" dirty="0" smtClean="0"/>
              <a:t>Gestalt in Practice</a:t>
            </a:r>
            <a:endParaRPr lang="en-US" dirty="0"/>
          </a:p>
        </p:txBody>
      </p:sp>
      <p:sp>
        <p:nvSpPr>
          <p:cNvPr id="3" name="Subtitle 2">
            <a:extLst>
              <a:ext uri="{FF2B5EF4-FFF2-40B4-BE49-F238E27FC236}">
                <a16:creationId xmlns:a16="http://schemas.microsoft.com/office/drawing/2014/main" id="{6AA173D3-8B7E-4F91-B862-AC30CB0D2705}"/>
              </a:ext>
            </a:extLst>
          </p:cNvPr>
          <p:cNvSpPr>
            <a:spLocks noGrp="1"/>
          </p:cNvSpPr>
          <p:nvPr>
            <p:ph type="subTitle" idx="1"/>
          </p:nvPr>
        </p:nvSpPr>
        <p:spPr/>
        <p:txBody>
          <a:bodyPr>
            <a:normAutofit/>
          </a:bodyPr>
          <a:lstStyle/>
          <a:p>
            <a:endParaRPr lang="en-US" sz="2800" dirty="0"/>
          </a:p>
        </p:txBody>
      </p:sp>
    </p:spTree>
    <p:extLst>
      <p:ext uri="{BB962C8B-B14F-4D97-AF65-F5344CB8AC3E}">
        <p14:creationId xmlns:p14="http://schemas.microsoft.com/office/powerpoint/2010/main" val="19065309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idx="1"/>
          </p:nvPr>
        </p:nvSpPr>
        <p:spPr/>
        <p:txBody>
          <a:bodyPr/>
          <a:lstStyle/>
          <a:p>
            <a:r>
              <a:rPr lang="en-GB" dirty="0" smtClean="0"/>
              <a:t>When working with clients we need to work with flexibility, using our own perceptions, experience and understanding of theory to support our engagement and assessment of the client.</a:t>
            </a:r>
          </a:p>
          <a:p>
            <a:r>
              <a:rPr lang="en-GB" dirty="0" smtClean="0"/>
              <a:t>From the moment the client walks in we are hoping for an outcome of change. We have the belief in everyone’s potential for change and development.</a:t>
            </a:r>
          </a:p>
          <a:p>
            <a:r>
              <a:rPr lang="en-GB" dirty="0" smtClean="0"/>
              <a:t>From the initial meeting, to every later session we are always assessing our client. Noting all that is happening within each moment, engaging with the client, reacting to him/her and engaging with the phenomenological experience.</a:t>
            </a:r>
            <a:endParaRPr lang="en-GB" dirty="0"/>
          </a:p>
        </p:txBody>
      </p:sp>
      <p:pic>
        <p:nvPicPr>
          <p:cNvPr id="4" name="Graphic 5" descr="Learning icon">
            <a:extLst>
              <a:ext uri="{FF2B5EF4-FFF2-40B4-BE49-F238E27FC236}">
                <a16:creationId xmlns:a16="http://schemas.microsoft.com/office/drawing/2014/main" id="{FE130EDC-6F0A-417B-A698-CF2C65F0A3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118946" y="613889"/>
            <a:ext cx="1440000" cy="1440000"/>
          </a:xfrm>
          <a:prstGeom prst="rect">
            <a:avLst/>
          </a:prstGeom>
        </p:spPr>
      </p:pic>
    </p:spTree>
    <p:extLst>
      <p:ext uri="{BB962C8B-B14F-4D97-AF65-F5344CB8AC3E}">
        <p14:creationId xmlns:p14="http://schemas.microsoft.com/office/powerpoint/2010/main" val="34991101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Phenomenological noticing and assessment of the client.</a:t>
            </a:r>
            <a:endParaRPr lang="en-GB" dirty="0"/>
          </a:p>
        </p:txBody>
      </p:sp>
      <p:sp>
        <p:nvSpPr>
          <p:cNvPr id="3" name="Content Placeholder 2"/>
          <p:cNvSpPr>
            <a:spLocks noGrp="1"/>
          </p:cNvSpPr>
          <p:nvPr>
            <p:ph idx="1"/>
          </p:nvPr>
        </p:nvSpPr>
        <p:spPr/>
        <p:txBody>
          <a:bodyPr/>
          <a:lstStyle/>
          <a:p>
            <a:r>
              <a:rPr lang="en-GB" dirty="0" smtClean="0"/>
              <a:t>What do you notice?</a:t>
            </a:r>
          </a:p>
          <a:p>
            <a:endParaRPr lang="en-GB" dirty="0"/>
          </a:p>
          <a:p>
            <a:r>
              <a:rPr lang="en-GB" dirty="0" smtClean="0"/>
              <a:t>Consider all of the skills work that you have undertaken thus far. Reflect on what might be the observable contact functions?</a:t>
            </a:r>
            <a:endParaRPr lang="en-GB" dirty="0"/>
          </a:p>
        </p:txBody>
      </p:sp>
      <p:pic>
        <p:nvPicPr>
          <p:cNvPr id="4" name="Graphic 2" descr="Clipboard icon">
            <a:extLst>
              <a:ext uri="{FF2B5EF4-FFF2-40B4-BE49-F238E27FC236}">
                <a16:creationId xmlns:a16="http://schemas.microsoft.com/office/drawing/2014/main" id="{6919C957-53BE-4D79-9BA1-A263BA61FA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324269" y="797815"/>
            <a:ext cx="952500" cy="952500"/>
          </a:xfrm>
          <a:prstGeom prst="rect">
            <a:avLst/>
          </a:prstGeom>
        </p:spPr>
      </p:pic>
    </p:spTree>
    <p:extLst>
      <p:ext uri="{BB962C8B-B14F-4D97-AF65-F5344CB8AC3E}">
        <p14:creationId xmlns:p14="http://schemas.microsoft.com/office/powerpoint/2010/main" val="1686685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Phenomenological noticing and assessment of the client.</a:t>
            </a:r>
          </a:p>
        </p:txBody>
      </p:sp>
      <p:sp>
        <p:nvSpPr>
          <p:cNvPr id="3" name="Content Placeholder 2"/>
          <p:cNvSpPr>
            <a:spLocks noGrp="1"/>
          </p:cNvSpPr>
          <p:nvPr>
            <p:ph idx="1"/>
          </p:nvPr>
        </p:nvSpPr>
        <p:spPr/>
        <p:txBody>
          <a:bodyPr/>
          <a:lstStyle/>
          <a:p>
            <a:r>
              <a:rPr lang="en-GB" dirty="0" smtClean="0"/>
              <a:t>Contact Boundary</a:t>
            </a:r>
          </a:p>
          <a:p>
            <a:endParaRPr lang="en-GB" dirty="0"/>
          </a:p>
          <a:p>
            <a:r>
              <a:rPr lang="en-GB" dirty="0" smtClean="0"/>
              <a:t>Cycle of Experience</a:t>
            </a:r>
          </a:p>
          <a:p>
            <a:endParaRPr lang="en-GB" dirty="0"/>
          </a:p>
          <a:p>
            <a:r>
              <a:rPr lang="en-GB" dirty="0" smtClean="0"/>
              <a:t>Self and Environmental Support</a:t>
            </a:r>
          </a:p>
          <a:p>
            <a:endParaRPr lang="en-GB" dirty="0"/>
          </a:p>
          <a:p>
            <a:r>
              <a:rPr lang="en-GB" dirty="0" smtClean="0"/>
              <a:t>The field</a:t>
            </a:r>
            <a:endParaRPr lang="en-GB" dirty="0"/>
          </a:p>
        </p:txBody>
      </p:sp>
      <p:pic>
        <p:nvPicPr>
          <p:cNvPr id="4" name="Graphic 2" descr="Clipboard icon">
            <a:extLst>
              <a:ext uri="{FF2B5EF4-FFF2-40B4-BE49-F238E27FC236}">
                <a16:creationId xmlns:a16="http://schemas.microsoft.com/office/drawing/2014/main" id="{6919C957-53BE-4D79-9BA1-A263BA61FA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324269" y="797815"/>
            <a:ext cx="952500" cy="952500"/>
          </a:xfrm>
          <a:prstGeom prst="rect">
            <a:avLst/>
          </a:prstGeom>
        </p:spPr>
      </p:pic>
    </p:spTree>
    <p:extLst>
      <p:ext uri="{BB962C8B-B14F-4D97-AF65-F5344CB8AC3E}">
        <p14:creationId xmlns:p14="http://schemas.microsoft.com/office/powerpoint/2010/main" val="3751991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Client Assessment Sheet</a:t>
            </a:r>
            <a:endParaRPr lang="en-GB" dirty="0"/>
          </a:p>
        </p:txBody>
      </p:sp>
      <p:sp>
        <p:nvSpPr>
          <p:cNvPr id="3" name="Content Placeholder 2"/>
          <p:cNvSpPr>
            <a:spLocks noGrp="1"/>
          </p:cNvSpPr>
          <p:nvPr>
            <p:ph idx="1"/>
          </p:nvPr>
        </p:nvSpPr>
        <p:spPr/>
        <p:txBody>
          <a:bodyPr/>
          <a:lstStyle/>
          <a:p>
            <a:r>
              <a:rPr lang="en-GB" dirty="0" smtClean="0"/>
              <a:t>Undertaking a formal assessment of the client should not undermine your meeting with the client. Engage with the experience and meeting the client.</a:t>
            </a:r>
          </a:p>
          <a:p>
            <a:r>
              <a:rPr lang="en-GB" dirty="0" smtClean="0"/>
              <a:t>Planning the work.</a:t>
            </a:r>
          </a:p>
          <a:p>
            <a:r>
              <a:rPr lang="en-GB" dirty="0" smtClean="0"/>
              <a:t>When working with clients we need to engage with the dynamic moment to moment experience. There may be a goal, but in Gestalt you work with the shifts and flows of the session.</a:t>
            </a:r>
          </a:p>
          <a:p>
            <a:endParaRPr lang="en-GB" dirty="0"/>
          </a:p>
          <a:p>
            <a:r>
              <a:rPr lang="en-GB" dirty="0" smtClean="0"/>
              <a:t>The Map</a:t>
            </a:r>
            <a:endParaRPr lang="en-GB" dirty="0"/>
          </a:p>
        </p:txBody>
      </p:sp>
      <p:pic>
        <p:nvPicPr>
          <p:cNvPr id="4" name="Graphic 5" descr="Learning icon">
            <a:extLst>
              <a:ext uri="{FF2B5EF4-FFF2-40B4-BE49-F238E27FC236}">
                <a16:creationId xmlns:a16="http://schemas.microsoft.com/office/drawing/2014/main" id="{FE130EDC-6F0A-417B-A698-CF2C65F0A3B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118946" y="613889"/>
            <a:ext cx="1440000" cy="1440000"/>
          </a:xfrm>
          <a:prstGeom prst="rect">
            <a:avLst/>
          </a:prstGeom>
        </p:spPr>
      </p:pic>
    </p:spTree>
    <p:extLst>
      <p:ext uri="{BB962C8B-B14F-4D97-AF65-F5344CB8AC3E}">
        <p14:creationId xmlns:p14="http://schemas.microsoft.com/office/powerpoint/2010/main" val="215437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2507" y="155863"/>
            <a:ext cx="11672455" cy="6568243"/>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Tree>
    <p:extLst>
      <p:ext uri="{BB962C8B-B14F-4D97-AF65-F5344CB8AC3E}">
        <p14:creationId xmlns:p14="http://schemas.microsoft.com/office/powerpoint/2010/main" val="4177525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phrases of therapeutic work (Sills, </a:t>
            </a:r>
            <a:r>
              <a:rPr lang="en-GB" dirty="0" err="1" smtClean="0"/>
              <a:t>Lapworth</a:t>
            </a:r>
            <a:r>
              <a:rPr lang="en-GB" dirty="0" smtClean="0"/>
              <a:t> and Desmond, 2012)</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54372513"/>
              </p:ext>
            </p:extLst>
          </p:nvPr>
        </p:nvGraphicFramePr>
        <p:xfrm>
          <a:off x="1543050" y="2183606"/>
          <a:ext cx="11509375" cy="4446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172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Phenomenology and awareness</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90131" y="2576513"/>
            <a:ext cx="5553075" cy="370205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683668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lstStyle/>
          <a:p>
            <a:r>
              <a:rPr lang="en-GB" dirty="0" smtClean="0"/>
              <a:t>We all notice and sense things differently.</a:t>
            </a:r>
          </a:p>
          <a:p>
            <a:endParaRPr lang="en-GB" dirty="0"/>
          </a:p>
          <a:p>
            <a:endParaRPr lang="en-GB" dirty="0" smtClean="0"/>
          </a:p>
          <a:p>
            <a:r>
              <a:rPr lang="en-GB" dirty="0" smtClean="0"/>
              <a:t>We do not see things as they are, we see things as we are (Talmud)</a:t>
            </a:r>
          </a:p>
        </p:txBody>
      </p:sp>
    </p:spTree>
    <p:extLst>
      <p:ext uri="{BB962C8B-B14F-4D97-AF65-F5344CB8AC3E}">
        <p14:creationId xmlns:p14="http://schemas.microsoft.com/office/powerpoint/2010/main" val="178006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lstStyle/>
          <a:p>
            <a:r>
              <a:rPr lang="en-GB" dirty="0" smtClean="0"/>
              <a:t>Bracketing</a:t>
            </a:r>
          </a:p>
          <a:p>
            <a:r>
              <a:rPr lang="en-GB" dirty="0" smtClean="0"/>
              <a:t>Description</a:t>
            </a:r>
          </a:p>
          <a:p>
            <a:r>
              <a:rPr lang="en-GB" dirty="0" err="1" smtClean="0"/>
              <a:t>Horizontalism</a:t>
            </a:r>
            <a:endParaRPr lang="en-GB" dirty="0"/>
          </a:p>
        </p:txBody>
      </p:sp>
    </p:spTree>
    <p:extLst>
      <p:ext uri="{BB962C8B-B14F-4D97-AF65-F5344CB8AC3E}">
        <p14:creationId xmlns:p14="http://schemas.microsoft.com/office/powerpoint/2010/main" val="22032566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Putting these together…</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168038" y="2473903"/>
            <a:ext cx="5553075" cy="370205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7638553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Phenomenological and Response-ability Activities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BAND PRACTICE</a:t>
            </a:r>
          </a:p>
          <a:p>
            <a:endParaRPr lang="en-GB" dirty="0"/>
          </a:p>
          <a:p>
            <a:endParaRPr lang="en-GB" dirty="0" smtClean="0"/>
          </a:p>
          <a:p>
            <a:r>
              <a:rPr lang="en-GB" dirty="0" smtClean="0"/>
              <a:t>I Notice: I see, I hear (senses related)</a:t>
            </a:r>
          </a:p>
          <a:p>
            <a:endParaRPr lang="en-GB" dirty="0"/>
          </a:p>
          <a:p>
            <a:r>
              <a:rPr lang="en-GB" dirty="0" smtClean="0"/>
              <a:t>I Imagine: what do you imagine the other person is experiencing, as a result of your noticing?</a:t>
            </a:r>
          </a:p>
          <a:p>
            <a:endParaRPr lang="en-GB" dirty="0"/>
          </a:p>
          <a:p>
            <a:r>
              <a:rPr lang="en-GB" dirty="0" smtClean="0"/>
              <a:t>I Feel: what do you register is happening in yourself?</a:t>
            </a:r>
          </a:p>
          <a:p>
            <a:endParaRPr lang="en-GB" dirty="0"/>
          </a:p>
          <a:p>
            <a:r>
              <a:rPr lang="en-GB" dirty="0" smtClean="0"/>
              <a:t>I Want: What do you want to do now?</a:t>
            </a:r>
            <a:endParaRPr lang="en-GB" dirty="0"/>
          </a:p>
        </p:txBody>
      </p:sp>
    </p:spTree>
    <p:extLst>
      <p:ext uri="{BB962C8B-B14F-4D97-AF65-F5344CB8AC3E}">
        <p14:creationId xmlns:p14="http://schemas.microsoft.com/office/powerpoint/2010/main" val="160634473"/>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Custom 11">
      <a:majorFont>
        <a:latin typeface="Trebuchet MS"/>
        <a:ea typeface=""/>
        <a:cs typeface=""/>
      </a:majorFont>
      <a:minorFont>
        <a:latin typeface="Trebuchet MS"/>
        <a:ea typeface=""/>
        <a:cs typeface=""/>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spDef>
      <a:spPr>
        <a:solidFill>
          <a:schemeClr val="accent1"/>
        </a:solidFill>
        <a:ln>
          <a:noFill/>
        </a:ln>
        <a:effectLst>
          <a:outerShdw blurRad="50800" dist="38100" dir="5400000" algn="t" rotWithShape="0">
            <a:prstClr val="black">
              <a:alpha val="40000"/>
            </a:prstClr>
          </a:outerShdw>
        </a:effectLst>
      </a:spPr>
      <a:body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7421116_Reflection on learning_AAS_v5" id="{59B7BDFB-57AB-4529-979B-198FE99CC53E}" vid="{8B6E8B8A-CD93-411A-90DE-1F9807F38B6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F1D2AC-2735-457E-B639-07E13F9A629B}">
  <ds:schemaRef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 ds:uri="http://purl.org/dc/dcmitype/"/>
  </ds:schemaRefs>
</ds:datastoreItem>
</file>

<file path=customXml/itemProps2.xml><?xml version="1.0" encoding="utf-8"?>
<ds:datastoreItem xmlns:ds="http://schemas.openxmlformats.org/officeDocument/2006/customXml" ds:itemID="{B18699A2-1304-4DB0-887E-96D5B04746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12AB9FA-5EE8-4111-B873-E09ACA2BC39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Reflection on learning </Template>
  <TotalTime>0</TotalTime>
  <Words>539</Words>
  <Application>Microsoft Office PowerPoint</Application>
  <PresentationFormat>Widescreen</PresentationFormat>
  <Paragraphs>69</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Trebuchet MS</vt:lpstr>
      <vt:lpstr>Berlin</vt:lpstr>
      <vt:lpstr>Gestalt in Practice</vt:lpstr>
      <vt:lpstr>Assessment</vt:lpstr>
      <vt:lpstr>Phenomenological noticing and assessment of the client.</vt:lpstr>
      <vt:lpstr>Phenomenological noticing and assessment of the client.</vt:lpstr>
      <vt:lpstr>Client Assessment Sheet</vt:lpstr>
      <vt:lpstr>PowerPoint Presentation</vt:lpstr>
      <vt:lpstr>Three phrases of therapeutic work (Sills, Lapworth and Desmond, 2012)</vt:lpstr>
      <vt:lpstr>Phenomenology and awareness</vt:lpstr>
      <vt:lpstr>Cont..</vt:lpstr>
      <vt:lpstr>Cont..</vt:lpstr>
      <vt:lpstr>Putting these together…</vt:lpstr>
      <vt:lpstr>Phenomenological and Response-ability Activities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2019-12-04T15:38:26Z</dcterms:created>
  <dcterms:modified xsi:type="dcterms:W3CDTF">2021-03-02T10:33:17Z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