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handoutMasterIdLst>
    <p:handoutMasterId r:id="rId18"/>
  </p:handoutMasterIdLst>
  <p:sldIdLst>
    <p:sldId id="270" r:id="rId2"/>
    <p:sldId id="271" r:id="rId3"/>
    <p:sldId id="272" r:id="rId4"/>
    <p:sldId id="279" r:id="rId5"/>
    <p:sldId id="273" r:id="rId6"/>
    <p:sldId id="274" r:id="rId7"/>
    <p:sldId id="280" r:id="rId8"/>
    <p:sldId id="281" r:id="rId9"/>
    <p:sldId id="275" r:id="rId10"/>
    <p:sldId id="285" r:id="rId11"/>
    <p:sldId id="276" r:id="rId12"/>
    <p:sldId id="277" r:id="rId13"/>
    <p:sldId id="278" r:id="rId14"/>
    <p:sldId id="282" r:id="rId15"/>
    <p:sldId id="283" r:id="rId16"/>
  </p:sldIdLst>
  <p:sldSz cx="7772400" cy="100584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BCC7"/>
    <a:srgbClr val="ADD0AF"/>
    <a:srgbClr val="F2DD9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AC3704-A9A6-4E85-BEC2-15D9EC97C09F}" v="91" dt="2023-12-13T23:28:26.2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3179" autoAdjust="0"/>
  </p:normalViewPr>
  <p:slideViewPr>
    <p:cSldViewPr snapToGrid="0" showGuides="1">
      <p:cViewPr varScale="1">
        <p:scale>
          <a:sx n="56" d="100"/>
          <a:sy n="56" d="100"/>
        </p:scale>
        <p:origin x="2486" y="38"/>
      </p:cViewPr>
      <p:guideLst/>
    </p:cSldViewPr>
  </p:slideViewPr>
  <p:notesTextViewPr>
    <p:cViewPr>
      <p:scale>
        <a:sx n="1" d="1"/>
        <a:sy n="1" d="1"/>
      </p:scale>
      <p:origin x="0" y="0"/>
    </p:cViewPr>
  </p:notesTextViewPr>
  <p:sorterViewPr>
    <p:cViewPr>
      <p:scale>
        <a:sx n="140" d="100"/>
        <a:sy n="140" d="100"/>
      </p:scale>
      <p:origin x="0" y="-2205"/>
    </p:cViewPr>
  </p:sorterViewPr>
  <p:notesViewPr>
    <p:cSldViewPr snapToGrid="0">
      <p:cViewPr varScale="1">
        <p:scale>
          <a:sx n="81" d="100"/>
          <a:sy n="81" d="100"/>
        </p:scale>
        <p:origin x="397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nie bowers" userId="42690874053e85b0" providerId="LiveId" clId="{48AC3704-A9A6-4E85-BEC2-15D9EC97C09F}"/>
    <pc:docChg chg="undo redo custSel addSld delSld modSld sldOrd">
      <pc:chgData name="bernie bowers" userId="42690874053e85b0" providerId="LiveId" clId="{48AC3704-A9A6-4E85-BEC2-15D9EC97C09F}" dt="2023-12-13T23:36:50.905" v="11247" actId="47"/>
      <pc:docMkLst>
        <pc:docMk/>
      </pc:docMkLst>
      <pc:sldChg chg="modSp mod">
        <pc:chgData name="bernie bowers" userId="42690874053e85b0" providerId="LiveId" clId="{48AC3704-A9A6-4E85-BEC2-15D9EC97C09F}" dt="2023-12-12T23:27:29.185" v="5767" actId="20577"/>
        <pc:sldMkLst>
          <pc:docMk/>
          <pc:sldMk cId="3892574763" sldId="270"/>
        </pc:sldMkLst>
        <pc:spChg chg="mod">
          <ac:chgData name="bernie bowers" userId="42690874053e85b0" providerId="LiveId" clId="{48AC3704-A9A6-4E85-BEC2-15D9EC97C09F}" dt="2023-12-12T23:27:29.185" v="5767" actId="20577"/>
          <ac:spMkLst>
            <pc:docMk/>
            <pc:sldMk cId="3892574763" sldId="270"/>
            <ac:spMk id="3" creationId="{84B62D57-1AA7-0BE3-D1B7-9907133BDEC4}"/>
          </ac:spMkLst>
        </pc:spChg>
        <pc:spChg chg="mod">
          <ac:chgData name="bernie bowers" userId="42690874053e85b0" providerId="LiveId" clId="{48AC3704-A9A6-4E85-BEC2-15D9EC97C09F}" dt="2023-12-12T23:23:13.726" v="5765" actId="207"/>
          <ac:spMkLst>
            <pc:docMk/>
            <pc:sldMk cId="3892574763" sldId="270"/>
            <ac:spMk id="10" creationId="{73BF435C-1A58-4C8F-8EEB-E21634AE3DB4}"/>
          </ac:spMkLst>
        </pc:spChg>
      </pc:sldChg>
      <pc:sldChg chg="modSp mod">
        <pc:chgData name="bernie bowers" userId="42690874053e85b0" providerId="LiveId" clId="{48AC3704-A9A6-4E85-BEC2-15D9EC97C09F}" dt="2023-12-12T23:03:42.901" v="5386" actId="20577"/>
        <pc:sldMkLst>
          <pc:docMk/>
          <pc:sldMk cId="898538077" sldId="271"/>
        </pc:sldMkLst>
        <pc:spChg chg="mod">
          <ac:chgData name="bernie bowers" userId="42690874053e85b0" providerId="LiveId" clId="{48AC3704-A9A6-4E85-BEC2-15D9EC97C09F}" dt="2023-12-12T23:03:42.901" v="5386" actId="20577"/>
          <ac:spMkLst>
            <pc:docMk/>
            <pc:sldMk cId="898538077" sldId="271"/>
            <ac:spMk id="3" creationId="{386001A7-182B-4630-8DBD-59C0461EC562}"/>
          </ac:spMkLst>
        </pc:spChg>
      </pc:sldChg>
      <pc:sldChg chg="delSp modSp mod">
        <pc:chgData name="bernie bowers" userId="42690874053e85b0" providerId="LiveId" clId="{48AC3704-A9A6-4E85-BEC2-15D9EC97C09F}" dt="2023-12-12T23:06:43.478" v="5420" actId="27636"/>
        <pc:sldMkLst>
          <pc:docMk/>
          <pc:sldMk cId="2434178944" sldId="272"/>
        </pc:sldMkLst>
        <pc:spChg chg="del">
          <ac:chgData name="bernie bowers" userId="42690874053e85b0" providerId="LiveId" clId="{48AC3704-A9A6-4E85-BEC2-15D9EC97C09F}" dt="2023-12-12T22:09:41.760" v="4051" actId="478"/>
          <ac:spMkLst>
            <pc:docMk/>
            <pc:sldMk cId="2434178944" sldId="272"/>
            <ac:spMk id="2" creationId="{03430F30-04F6-47CC-94AC-260CC9AB3646}"/>
          </ac:spMkLst>
        </pc:spChg>
        <pc:spChg chg="mod">
          <ac:chgData name="bernie bowers" userId="42690874053e85b0" providerId="LiveId" clId="{48AC3704-A9A6-4E85-BEC2-15D9EC97C09F}" dt="2023-12-12T23:05:45.509" v="5405" actId="255"/>
          <ac:spMkLst>
            <pc:docMk/>
            <pc:sldMk cId="2434178944" sldId="272"/>
            <ac:spMk id="4" creationId="{F207A070-29B9-4A89-94AA-54B8145ACFD9}"/>
          </ac:spMkLst>
        </pc:spChg>
        <pc:spChg chg="mod">
          <ac:chgData name="bernie bowers" userId="42690874053e85b0" providerId="LiveId" clId="{48AC3704-A9A6-4E85-BEC2-15D9EC97C09F}" dt="2023-12-12T23:06:43.478" v="5420" actId="27636"/>
          <ac:spMkLst>
            <pc:docMk/>
            <pc:sldMk cId="2434178944" sldId="272"/>
            <ac:spMk id="5" creationId="{4836F499-0454-4818-9B68-DBE668B8342C}"/>
          </ac:spMkLst>
        </pc:spChg>
      </pc:sldChg>
      <pc:sldChg chg="addSp delSp modSp mod">
        <pc:chgData name="bernie bowers" userId="42690874053e85b0" providerId="LiveId" clId="{48AC3704-A9A6-4E85-BEC2-15D9EC97C09F}" dt="2023-12-13T15:25:14.810" v="8946" actId="1076"/>
        <pc:sldMkLst>
          <pc:docMk/>
          <pc:sldMk cId="3313658443" sldId="273"/>
        </pc:sldMkLst>
        <pc:spChg chg="del mod">
          <ac:chgData name="bernie bowers" userId="42690874053e85b0" providerId="LiveId" clId="{48AC3704-A9A6-4E85-BEC2-15D9EC97C09F}" dt="2023-12-12T15:55:27.803" v="1215" actId="931"/>
          <ac:spMkLst>
            <pc:docMk/>
            <pc:sldMk cId="3313658443" sldId="273"/>
            <ac:spMk id="2" creationId="{46A66288-1D57-58E9-859A-8C44254718AF}"/>
          </ac:spMkLst>
        </pc:spChg>
        <pc:spChg chg="mod">
          <ac:chgData name="bernie bowers" userId="42690874053e85b0" providerId="LiveId" clId="{48AC3704-A9A6-4E85-BEC2-15D9EC97C09F}" dt="2023-12-12T15:40:27.453" v="1175" actId="14100"/>
          <ac:spMkLst>
            <pc:docMk/>
            <pc:sldMk cId="3313658443" sldId="273"/>
            <ac:spMk id="3" creationId="{B59D2402-6B78-A51F-F866-C35373D9A05E}"/>
          </ac:spMkLst>
        </pc:spChg>
        <pc:spChg chg="mod">
          <ac:chgData name="bernie bowers" userId="42690874053e85b0" providerId="LiveId" clId="{48AC3704-A9A6-4E85-BEC2-15D9EC97C09F}" dt="2023-12-12T15:52:44.398" v="1212"/>
          <ac:spMkLst>
            <pc:docMk/>
            <pc:sldMk cId="3313658443" sldId="273"/>
            <ac:spMk id="4" creationId="{800BDE71-FD85-90EF-7608-5A9C4A7CEC93}"/>
          </ac:spMkLst>
        </pc:spChg>
        <pc:spChg chg="del mod">
          <ac:chgData name="bernie bowers" userId="42690874053e85b0" providerId="LiveId" clId="{48AC3704-A9A6-4E85-BEC2-15D9EC97C09F}" dt="2023-12-12T23:12:00.487" v="5516" actId="478"/>
          <ac:spMkLst>
            <pc:docMk/>
            <pc:sldMk cId="3313658443" sldId="273"/>
            <ac:spMk id="5" creationId="{836461C4-4C26-5D17-2C4C-F54560C1F3E3}"/>
          </ac:spMkLst>
        </pc:spChg>
        <pc:spChg chg="add del mod">
          <ac:chgData name="bernie bowers" userId="42690874053e85b0" providerId="LiveId" clId="{48AC3704-A9A6-4E85-BEC2-15D9EC97C09F}" dt="2023-12-13T14:58:29.001" v="8924" actId="478"/>
          <ac:spMkLst>
            <pc:docMk/>
            <pc:sldMk cId="3313658443" sldId="273"/>
            <ac:spMk id="5" creationId="{CF237683-16DB-6062-D8F5-11B1707D66A1}"/>
          </ac:spMkLst>
        </pc:spChg>
        <pc:spChg chg="mod">
          <ac:chgData name="bernie bowers" userId="42690874053e85b0" providerId="LiveId" clId="{48AC3704-A9A6-4E85-BEC2-15D9EC97C09F}" dt="2023-12-12T23:11:18.509" v="5513" actId="14100"/>
          <ac:spMkLst>
            <pc:docMk/>
            <pc:sldMk cId="3313658443" sldId="273"/>
            <ac:spMk id="6" creationId="{1F731EBC-A984-CF5C-39AE-2213B7603A7B}"/>
          </ac:spMkLst>
        </pc:spChg>
        <pc:spChg chg="add del mod">
          <ac:chgData name="bernie bowers" userId="42690874053e85b0" providerId="LiveId" clId="{48AC3704-A9A6-4E85-BEC2-15D9EC97C09F}" dt="2023-12-12T23:10:25.155" v="5445" actId="478"/>
          <ac:spMkLst>
            <pc:docMk/>
            <pc:sldMk cId="3313658443" sldId="273"/>
            <ac:spMk id="12" creationId="{4D24FBC1-0288-1A55-1CF6-BDBA212AA54E}"/>
          </ac:spMkLst>
        </pc:spChg>
        <pc:picChg chg="add mod">
          <ac:chgData name="bernie bowers" userId="42690874053e85b0" providerId="LiveId" clId="{48AC3704-A9A6-4E85-BEC2-15D9EC97C09F}" dt="2023-12-13T15:13:31.798" v="8933" actId="962"/>
          <ac:picMkLst>
            <pc:docMk/>
            <pc:sldMk cId="3313658443" sldId="273"/>
            <ac:picMk id="5" creationId="{440EF2AE-B940-9409-42A3-56CA9BB1756C}"/>
          </ac:picMkLst>
        </pc:picChg>
        <pc:picChg chg="add mod">
          <ac:chgData name="bernie bowers" userId="42690874053e85b0" providerId="LiveId" clId="{48AC3704-A9A6-4E85-BEC2-15D9EC97C09F}" dt="2023-12-13T15:25:14.810" v="8946" actId="1076"/>
          <ac:picMkLst>
            <pc:docMk/>
            <pc:sldMk cId="3313658443" sldId="273"/>
            <ac:picMk id="8" creationId="{6EB663AF-3968-89A1-1A1B-87C9C878D01B}"/>
          </ac:picMkLst>
        </pc:picChg>
        <pc:picChg chg="add del">
          <ac:chgData name="bernie bowers" userId="42690874053e85b0" providerId="LiveId" clId="{48AC3704-A9A6-4E85-BEC2-15D9EC97C09F}" dt="2023-12-12T15:52:58.612" v="1214" actId="478"/>
          <ac:picMkLst>
            <pc:docMk/>
            <pc:sldMk cId="3313658443" sldId="273"/>
            <ac:picMk id="9" creationId="{0E37BA94-17C1-EA37-3642-56C6E284EFFB}"/>
          </ac:picMkLst>
        </pc:picChg>
        <pc:picChg chg="add del mod">
          <ac:chgData name="bernie bowers" userId="42690874053e85b0" providerId="LiveId" clId="{48AC3704-A9A6-4E85-BEC2-15D9EC97C09F}" dt="2023-12-13T14:58:24.367" v="8922" actId="478"/>
          <ac:picMkLst>
            <pc:docMk/>
            <pc:sldMk cId="3313658443" sldId="273"/>
            <ac:picMk id="11" creationId="{A6ECE383-7DD1-04CD-028C-1506C7ACC2B3}"/>
          </ac:picMkLst>
        </pc:picChg>
      </pc:sldChg>
      <pc:sldChg chg="addSp delSp modSp mod">
        <pc:chgData name="bernie bowers" userId="42690874053e85b0" providerId="LiveId" clId="{48AC3704-A9A6-4E85-BEC2-15D9EC97C09F}" dt="2023-12-13T16:41:11.253" v="9329" actId="14100"/>
        <pc:sldMkLst>
          <pc:docMk/>
          <pc:sldMk cId="2029832847" sldId="274"/>
        </pc:sldMkLst>
        <pc:spChg chg="add del mod">
          <ac:chgData name="bernie bowers" userId="42690874053e85b0" providerId="LiveId" clId="{48AC3704-A9A6-4E85-BEC2-15D9EC97C09F}" dt="2023-12-13T15:25:38.061" v="8949" actId="478"/>
          <ac:spMkLst>
            <pc:docMk/>
            <pc:sldMk cId="2029832847" sldId="274"/>
            <ac:spMk id="3" creationId="{BD5DA02E-E7B2-999C-CE1B-78F0638BF23A}"/>
          </ac:spMkLst>
        </pc:spChg>
        <pc:spChg chg="add mod">
          <ac:chgData name="bernie bowers" userId="42690874053e85b0" providerId="LiveId" clId="{48AC3704-A9A6-4E85-BEC2-15D9EC97C09F}" dt="2023-12-13T16:15:11.645" v="9157" actId="207"/>
          <ac:spMkLst>
            <pc:docMk/>
            <pc:sldMk cId="2029832847" sldId="274"/>
            <ac:spMk id="9" creationId="{5D2DA9DB-9D4E-A51D-AE86-8E62D2BA5359}"/>
          </ac:spMkLst>
        </pc:spChg>
        <pc:spChg chg="add mod">
          <ac:chgData name="bernie bowers" userId="42690874053e85b0" providerId="LiveId" clId="{48AC3704-A9A6-4E85-BEC2-15D9EC97C09F}" dt="2023-12-13T16:15:41.808" v="9160" actId="208"/>
          <ac:spMkLst>
            <pc:docMk/>
            <pc:sldMk cId="2029832847" sldId="274"/>
            <ac:spMk id="10" creationId="{A07756D2-D0EF-142F-21D5-173690B3BACE}"/>
          </ac:spMkLst>
        </pc:spChg>
        <pc:spChg chg="mod">
          <ac:chgData name="bernie bowers" userId="42690874053e85b0" providerId="LiveId" clId="{48AC3704-A9A6-4E85-BEC2-15D9EC97C09F}" dt="2023-12-13T03:24:44.456" v="8083" actId="14100"/>
          <ac:spMkLst>
            <pc:docMk/>
            <pc:sldMk cId="2029832847" sldId="274"/>
            <ac:spMk id="29" creationId="{F2E7DA06-70D4-88A4-4704-1631C66994CB}"/>
          </ac:spMkLst>
        </pc:spChg>
        <pc:spChg chg="mod">
          <ac:chgData name="bernie bowers" userId="42690874053e85b0" providerId="LiveId" clId="{48AC3704-A9A6-4E85-BEC2-15D9EC97C09F}" dt="2023-12-12T23:40:03.475" v="5871" actId="20577"/>
          <ac:spMkLst>
            <pc:docMk/>
            <pc:sldMk cId="2029832847" sldId="274"/>
            <ac:spMk id="30" creationId="{8325A7A5-E4B7-B99B-2096-4274037D8825}"/>
          </ac:spMkLst>
        </pc:spChg>
        <pc:spChg chg="del">
          <ac:chgData name="bernie bowers" userId="42690874053e85b0" providerId="LiveId" clId="{48AC3704-A9A6-4E85-BEC2-15D9EC97C09F}" dt="2023-12-12T16:01:31.115" v="1233" actId="931"/>
          <ac:spMkLst>
            <pc:docMk/>
            <pc:sldMk cId="2029832847" sldId="274"/>
            <ac:spMk id="31" creationId="{8E505E67-5528-D7A1-9001-5B0F7A943101}"/>
          </ac:spMkLst>
        </pc:spChg>
        <pc:spChg chg="mod">
          <ac:chgData name="bernie bowers" userId="42690874053e85b0" providerId="LiveId" clId="{48AC3704-A9A6-4E85-BEC2-15D9EC97C09F}" dt="2023-12-12T23:37:01.670" v="5870" actId="14100"/>
          <ac:spMkLst>
            <pc:docMk/>
            <pc:sldMk cId="2029832847" sldId="274"/>
            <ac:spMk id="32" creationId="{922CD3BD-A146-B672-DB9E-79BEE5633EB0}"/>
          </ac:spMkLst>
        </pc:spChg>
        <pc:spChg chg="del mod">
          <ac:chgData name="bernie bowers" userId="42690874053e85b0" providerId="LiveId" clId="{48AC3704-A9A6-4E85-BEC2-15D9EC97C09F}" dt="2023-12-12T23:33:34.463" v="5847" actId="478"/>
          <ac:spMkLst>
            <pc:docMk/>
            <pc:sldMk cId="2029832847" sldId="274"/>
            <ac:spMk id="33" creationId="{BA515A5D-0791-D30A-1D21-8F0C2914F6CA}"/>
          </ac:spMkLst>
        </pc:spChg>
        <pc:spChg chg="add del mod">
          <ac:chgData name="bernie bowers" userId="42690874053e85b0" providerId="LiveId" clId="{48AC3704-A9A6-4E85-BEC2-15D9EC97C09F}" dt="2023-12-12T23:31:44.493" v="5769" actId="478"/>
          <ac:spMkLst>
            <pc:docMk/>
            <pc:sldMk cId="2029832847" sldId="274"/>
            <ac:spMk id="37" creationId="{5E686440-8086-46DB-BE7C-77D73AAE4149}"/>
          </ac:spMkLst>
        </pc:spChg>
        <pc:spChg chg="add mod">
          <ac:chgData name="bernie bowers" userId="42690874053e85b0" providerId="LiveId" clId="{48AC3704-A9A6-4E85-BEC2-15D9EC97C09F}" dt="2023-12-13T03:29:20.221" v="8541" actId="14100"/>
          <ac:spMkLst>
            <pc:docMk/>
            <pc:sldMk cId="2029832847" sldId="274"/>
            <ac:spMk id="39" creationId="{E30F88EF-2059-82DB-5766-907AD178E5FC}"/>
          </ac:spMkLst>
        </pc:spChg>
        <pc:spChg chg="add mod">
          <ac:chgData name="bernie bowers" userId="42690874053e85b0" providerId="LiveId" clId="{48AC3704-A9A6-4E85-BEC2-15D9EC97C09F}" dt="2023-12-13T03:29:00.735" v="8539" actId="20577"/>
          <ac:spMkLst>
            <pc:docMk/>
            <pc:sldMk cId="2029832847" sldId="274"/>
            <ac:spMk id="41" creationId="{D0361C5C-A9F0-8CF7-E097-73C9601564DC}"/>
          </ac:spMkLst>
        </pc:spChg>
        <pc:picChg chg="add del mod">
          <ac:chgData name="bernie bowers" userId="42690874053e85b0" providerId="LiveId" clId="{48AC3704-A9A6-4E85-BEC2-15D9EC97C09F}" dt="2023-12-13T16:14:02.227" v="9147" actId="478"/>
          <ac:picMkLst>
            <pc:docMk/>
            <pc:sldMk cId="2029832847" sldId="274"/>
            <ac:picMk id="5" creationId="{6C1CB0F6-E246-47A1-6A61-5D9B0B24504F}"/>
          </ac:picMkLst>
        </pc:picChg>
        <pc:picChg chg="add del mod">
          <ac:chgData name="bernie bowers" userId="42690874053e85b0" providerId="LiveId" clId="{48AC3704-A9A6-4E85-BEC2-15D9EC97C09F}" dt="2023-12-13T16:38:02.942" v="9278" actId="478"/>
          <ac:picMkLst>
            <pc:docMk/>
            <pc:sldMk cId="2029832847" sldId="274"/>
            <ac:picMk id="7" creationId="{57D6DEB8-142B-C5E9-7EBB-1115E11D5A2F}"/>
          </ac:picMkLst>
        </pc:picChg>
        <pc:picChg chg="add mod">
          <ac:chgData name="bernie bowers" userId="42690874053e85b0" providerId="LiveId" clId="{48AC3704-A9A6-4E85-BEC2-15D9EC97C09F}" dt="2023-12-13T16:14:38.815" v="9154" actId="14100"/>
          <ac:picMkLst>
            <pc:docMk/>
            <pc:sldMk cId="2029832847" sldId="274"/>
            <ac:picMk id="8" creationId="{5F2BA255-640D-05EA-3377-393F95C07C8E}"/>
          </ac:picMkLst>
        </pc:picChg>
        <pc:picChg chg="add mod">
          <ac:chgData name="bernie bowers" userId="42690874053e85b0" providerId="LiveId" clId="{48AC3704-A9A6-4E85-BEC2-15D9EC97C09F}" dt="2023-12-13T16:41:11.253" v="9329" actId="14100"/>
          <ac:picMkLst>
            <pc:docMk/>
            <pc:sldMk cId="2029832847" sldId="274"/>
            <ac:picMk id="12" creationId="{6CF36FAB-242C-9B43-CE12-F471DE10CEC6}"/>
          </ac:picMkLst>
        </pc:picChg>
        <pc:picChg chg="add del mod">
          <ac:chgData name="bernie bowers" userId="42690874053e85b0" providerId="LiveId" clId="{48AC3704-A9A6-4E85-BEC2-15D9EC97C09F}" dt="2023-12-13T15:25:32.571" v="8947" actId="478"/>
          <ac:picMkLst>
            <pc:docMk/>
            <pc:sldMk cId="2029832847" sldId="274"/>
            <ac:picMk id="36" creationId="{F77A5A1D-F1A5-86D9-FF2C-208889E71951}"/>
          </ac:picMkLst>
        </pc:picChg>
      </pc:sldChg>
      <pc:sldChg chg="addSp delSp modSp mod">
        <pc:chgData name="bernie bowers" userId="42690874053e85b0" providerId="LiveId" clId="{48AC3704-A9A6-4E85-BEC2-15D9EC97C09F}" dt="2023-12-13T20:28:31.158" v="9565" actId="931"/>
        <pc:sldMkLst>
          <pc:docMk/>
          <pc:sldMk cId="2190303385" sldId="275"/>
        </pc:sldMkLst>
        <pc:spChg chg="del mod">
          <ac:chgData name="bernie bowers" userId="42690874053e85b0" providerId="LiveId" clId="{48AC3704-A9A6-4E85-BEC2-15D9EC97C09F}" dt="2023-12-13T20:28:31.158" v="9565" actId="931"/>
          <ac:spMkLst>
            <pc:docMk/>
            <pc:sldMk cId="2190303385" sldId="275"/>
            <ac:spMk id="2" creationId="{83C03CA3-BFED-64F9-6416-7258D2AF497F}"/>
          </ac:spMkLst>
        </pc:spChg>
        <pc:spChg chg="mod">
          <ac:chgData name="bernie bowers" userId="42690874053e85b0" providerId="LiveId" clId="{48AC3704-A9A6-4E85-BEC2-15D9EC97C09F}" dt="2023-12-13T19:54:40.111" v="9525" actId="27636"/>
          <ac:spMkLst>
            <pc:docMk/>
            <pc:sldMk cId="2190303385" sldId="275"/>
            <ac:spMk id="4" creationId="{040CA895-1F4A-A4BA-2BA6-93645CFBFC45}"/>
          </ac:spMkLst>
        </pc:spChg>
        <pc:spChg chg="del mod">
          <ac:chgData name="bernie bowers" userId="42690874053e85b0" providerId="LiveId" clId="{48AC3704-A9A6-4E85-BEC2-15D9EC97C09F}" dt="2023-12-13T19:45:50.256" v="9406" actId="478"/>
          <ac:spMkLst>
            <pc:docMk/>
            <pc:sldMk cId="2190303385" sldId="275"/>
            <ac:spMk id="5" creationId="{A7972537-24AA-6CE0-07D6-D9C861FE26BF}"/>
          </ac:spMkLst>
        </pc:spChg>
        <pc:spChg chg="del mod">
          <ac:chgData name="bernie bowers" userId="42690874053e85b0" providerId="LiveId" clId="{48AC3704-A9A6-4E85-BEC2-15D9EC97C09F}" dt="2023-12-13T19:46:13.922" v="9469" actId="478"/>
          <ac:spMkLst>
            <pc:docMk/>
            <pc:sldMk cId="2190303385" sldId="275"/>
            <ac:spMk id="6" creationId="{9AA64B81-1B01-1EDB-9BED-A7688AC6B6B5}"/>
          </ac:spMkLst>
        </pc:spChg>
        <pc:picChg chg="add mod">
          <ac:chgData name="bernie bowers" userId="42690874053e85b0" providerId="LiveId" clId="{48AC3704-A9A6-4E85-BEC2-15D9EC97C09F}" dt="2023-12-13T20:28:31.158" v="9565" actId="931"/>
          <ac:picMkLst>
            <pc:docMk/>
            <pc:sldMk cId="2190303385" sldId="275"/>
            <ac:picMk id="8" creationId="{302F78E5-0D4E-4636-0EC8-AC736CBDBF52}"/>
          </ac:picMkLst>
        </pc:picChg>
      </pc:sldChg>
      <pc:sldChg chg="addSp delSp modSp add del mod">
        <pc:chgData name="bernie bowers" userId="42690874053e85b0" providerId="LiveId" clId="{48AC3704-A9A6-4E85-BEC2-15D9EC97C09F}" dt="2023-12-13T21:26:14.002" v="9602" actId="478"/>
        <pc:sldMkLst>
          <pc:docMk/>
          <pc:sldMk cId="3042041971" sldId="276"/>
        </pc:sldMkLst>
        <pc:spChg chg="del mod">
          <ac:chgData name="bernie bowers" userId="42690874053e85b0" providerId="LiveId" clId="{48AC3704-A9A6-4E85-BEC2-15D9EC97C09F}" dt="2023-12-13T21:26:14.002" v="9602" actId="478"/>
          <ac:spMkLst>
            <pc:docMk/>
            <pc:sldMk cId="3042041971" sldId="276"/>
            <ac:spMk id="2" creationId="{617088DB-EDB8-806E-C13B-8F8DD3A85B7F}"/>
          </ac:spMkLst>
        </pc:spChg>
        <pc:spChg chg="mod">
          <ac:chgData name="bernie bowers" userId="42690874053e85b0" providerId="LiveId" clId="{48AC3704-A9A6-4E85-BEC2-15D9EC97C09F}" dt="2023-12-13T21:25:42.268" v="9600" actId="313"/>
          <ac:spMkLst>
            <pc:docMk/>
            <pc:sldMk cId="3042041971" sldId="276"/>
            <ac:spMk id="4" creationId="{6D927EF3-FDA5-AF4F-FBCC-C6BF493075EF}"/>
          </ac:spMkLst>
        </pc:spChg>
        <pc:spChg chg="del mod">
          <ac:chgData name="bernie bowers" userId="42690874053e85b0" providerId="LiveId" clId="{48AC3704-A9A6-4E85-BEC2-15D9EC97C09F}" dt="2023-12-13T20:29:17.590" v="9573" actId="478"/>
          <ac:spMkLst>
            <pc:docMk/>
            <pc:sldMk cId="3042041971" sldId="276"/>
            <ac:spMk id="5" creationId="{F3FE16DC-B8F3-0450-EED7-076388CB7E52}"/>
          </ac:spMkLst>
        </pc:spChg>
        <pc:spChg chg="del mod">
          <ac:chgData name="bernie bowers" userId="42690874053e85b0" providerId="LiveId" clId="{48AC3704-A9A6-4E85-BEC2-15D9EC97C09F}" dt="2023-12-13T20:28:58.964" v="9568" actId="478"/>
          <ac:spMkLst>
            <pc:docMk/>
            <pc:sldMk cId="3042041971" sldId="276"/>
            <ac:spMk id="6" creationId="{F131FB20-4EEB-7683-F107-C66AC5EE95BB}"/>
          </ac:spMkLst>
        </pc:spChg>
        <pc:spChg chg="add del mod">
          <ac:chgData name="bernie bowers" userId="42690874053e85b0" providerId="LiveId" clId="{48AC3704-A9A6-4E85-BEC2-15D9EC97C09F}" dt="2023-12-13T20:29:08.389" v="9570" actId="478"/>
          <ac:spMkLst>
            <pc:docMk/>
            <pc:sldMk cId="3042041971" sldId="276"/>
            <ac:spMk id="8" creationId="{BE86C555-9FCC-59B5-3E35-F02EE89B4937}"/>
          </ac:spMkLst>
        </pc:spChg>
      </pc:sldChg>
      <pc:sldChg chg="addSp delSp modSp mod">
        <pc:chgData name="bernie bowers" userId="42690874053e85b0" providerId="LiveId" clId="{48AC3704-A9A6-4E85-BEC2-15D9EC97C09F}" dt="2023-12-13T22:17:06.381" v="9785" actId="313"/>
        <pc:sldMkLst>
          <pc:docMk/>
          <pc:sldMk cId="2684263779" sldId="277"/>
        </pc:sldMkLst>
        <pc:spChg chg="del mod">
          <ac:chgData name="bernie bowers" userId="42690874053e85b0" providerId="LiveId" clId="{48AC3704-A9A6-4E85-BEC2-15D9EC97C09F}" dt="2023-12-13T22:04:47.482" v="9685" actId="478"/>
          <ac:spMkLst>
            <pc:docMk/>
            <pc:sldMk cId="2684263779" sldId="277"/>
            <ac:spMk id="2" creationId="{D7EC718A-5EA8-53CE-631B-73F6FD3103FF}"/>
          </ac:spMkLst>
        </pc:spChg>
        <pc:spChg chg="mod">
          <ac:chgData name="bernie bowers" userId="42690874053e85b0" providerId="LiveId" clId="{48AC3704-A9A6-4E85-BEC2-15D9EC97C09F}" dt="2023-12-13T22:17:06.381" v="9785" actId="313"/>
          <ac:spMkLst>
            <pc:docMk/>
            <pc:sldMk cId="2684263779" sldId="277"/>
            <ac:spMk id="4" creationId="{B06D77C1-E6C0-C1F4-B7C1-5A34A23A58E8}"/>
          </ac:spMkLst>
        </pc:spChg>
        <pc:spChg chg="del mod">
          <ac:chgData name="bernie bowers" userId="42690874053e85b0" providerId="LiveId" clId="{48AC3704-A9A6-4E85-BEC2-15D9EC97C09F}" dt="2023-12-13T21:28:32.343" v="9604" actId="478"/>
          <ac:spMkLst>
            <pc:docMk/>
            <pc:sldMk cId="2684263779" sldId="277"/>
            <ac:spMk id="5" creationId="{BF0E54DD-21E3-3021-9D75-1AB5CFD923B6}"/>
          </ac:spMkLst>
        </pc:spChg>
        <pc:spChg chg="del mod">
          <ac:chgData name="bernie bowers" userId="42690874053e85b0" providerId="LiveId" clId="{48AC3704-A9A6-4E85-BEC2-15D9EC97C09F}" dt="2023-12-13T21:29:06.520" v="9666" actId="478"/>
          <ac:spMkLst>
            <pc:docMk/>
            <pc:sldMk cId="2684263779" sldId="277"/>
            <ac:spMk id="6" creationId="{1DFD7C50-982C-1B0B-5CE2-968A6B591331}"/>
          </ac:spMkLst>
        </pc:spChg>
        <pc:spChg chg="add del mod">
          <ac:chgData name="bernie bowers" userId="42690874053e85b0" providerId="LiveId" clId="{48AC3704-A9A6-4E85-BEC2-15D9EC97C09F}" dt="2023-12-13T21:29:13.353" v="9668" actId="478"/>
          <ac:spMkLst>
            <pc:docMk/>
            <pc:sldMk cId="2684263779" sldId="277"/>
            <ac:spMk id="8" creationId="{40D39236-252F-2395-6697-363D38390EC1}"/>
          </ac:spMkLst>
        </pc:spChg>
      </pc:sldChg>
      <pc:sldChg chg="delSp modSp mod">
        <pc:chgData name="bernie bowers" userId="42690874053e85b0" providerId="LiveId" clId="{48AC3704-A9A6-4E85-BEC2-15D9EC97C09F}" dt="2023-12-13T23:31:30.817" v="11078"/>
        <pc:sldMkLst>
          <pc:docMk/>
          <pc:sldMk cId="1698766707" sldId="278"/>
        </pc:sldMkLst>
        <pc:spChg chg="del mod">
          <ac:chgData name="bernie bowers" userId="42690874053e85b0" providerId="LiveId" clId="{48AC3704-A9A6-4E85-BEC2-15D9EC97C09F}" dt="2023-12-13T03:13:22.953" v="6880" actId="478"/>
          <ac:spMkLst>
            <pc:docMk/>
            <pc:sldMk cId="1698766707" sldId="278"/>
            <ac:spMk id="2" creationId="{70F05051-2534-88E8-05DF-E1FF233961D5}"/>
          </ac:spMkLst>
        </pc:spChg>
        <pc:spChg chg="mod">
          <ac:chgData name="bernie bowers" userId="42690874053e85b0" providerId="LiveId" clId="{48AC3704-A9A6-4E85-BEC2-15D9EC97C09F}" dt="2023-12-13T23:31:30.817" v="11078"/>
          <ac:spMkLst>
            <pc:docMk/>
            <pc:sldMk cId="1698766707" sldId="278"/>
            <ac:spMk id="4" creationId="{50CDCFBC-810B-A1A2-1DE1-184FFE23450A}"/>
          </ac:spMkLst>
        </pc:spChg>
        <pc:spChg chg="del mod">
          <ac:chgData name="bernie bowers" userId="42690874053e85b0" providerId="LiveId" clId="{48AC3704-A9A6-4E85-BEC2-15D9EC97C09F}" dt="2023-12-13T03:13:33.573" v="6882" actId="478"/>
          <ac:spMkLst>
            <pc:docMk/>
            <pc:sldMk cId="1698766707" sldId="278"/>
            <ac:spMk id="5" creationId="{196C4B8B-BFA3-47FD-3FD9-7F1A746FF84C}"/>
          </ac:spMkLst>
        </pc:spChg>
        <pc:spChg chg="mod">
          <ac:chgData name="bernie bowers" userId="42690874053e85b0" providerId="LiveId" clId="{48AC3704-A9A6-4E85-BEC2-15D9EC97C09F}" dt="2023-12-13T03:11:55.103" v="6872" actId="20577"/>
          <ac:spMkLst>
            <pc:docMk/>
            <pc:sldMk cId="1698766707" sldId="278"/>
            <ac:spMk id="6" creationId="{803682FD-EFFC-5055-3B5E-A0665BFF6016}"/>
          </ac:spMkLst>
        </pc:spChg>
      </pc:sldChg>
      <pc:sldChg chg="addSp delSp modSp new mod">
        <pc:chgData name="bernie bowers" userId="42690874053e85b0" providerId="LiveId" clId="{48AC3704-A9A6-4E85-BEC2-15D9EC97C09F}" dt="2023-12-13T14:55:15.538" v="8918" actId="14100"/>
        <pc:sldMkLst>
          <pc:docMk/>
          <pc:sldMk cId="2740816894" sldId="279"/>
        </pc:sldMkLst>
        <pc:spChg chg="add del mod">
          <ac:chgData name="bernie bowers" userId="42690874053e85b0" providerId="LiveId" clId="{48AC3704-A9A6-4E85-BEC2-15D9EC97C09F}" dt="2023-12-12T23:02:04.972" v="5375" actId="931"/>
          <ac:spMkLst>
            <pc:docMk/>
            <pc:sldMk cId="2740816894" sldId="279"/>
            <ac:spMk id="2" creationId="{89CDB2E8-7F2E-5044-5546-66C9F144EC36}"/>
          </ac:spMkLst>
        </pc:spChg>
        <pc:spChg chg="del mod">
          <ac:chgData name="bernie bowers" userId="42690874053e85b0" providerId="LiveId" clId="{48AC3704-A9A6-4E85-BEC2-15D9EC97C09F}" dt="2023-12-12T22:49:40.719" v="4985" actId="478"/>
          <ac:spMkLst>
            <pc:docMk/>
            <pc:sldMk cId="2740816894" sldId="279"/>
            <ac:spMk id="3" creationId="{A314DD52-B11E-C10F-0E52-AB379E608BAA}"/>
          </ac:spMkLst>
        </pc:spChg>
        <pc:spChg chg="mod">
          <ac:chgData name="bernie bowers" userId="42690874053e85b0" providerId="LiveId" clId="{48AC3704-A9A6-4E85-BEC2-15D9EC97C09F}" dt="2023-12-12T22:58:11.295" v="5337" actId="255"/>
          <ac:spMkLst>
            <pc:docMk/>
            <pc:sldMk cId="2740816894" sldId="279"/>
            <ac:spMk id="4" creationId="{A13125D9-A789-E127-C7A5-BBEE12DE997B}"/>
          </ac:spMkLst>
        </pc:spChg>
        <pc:spChg chg="del mod">
          <ac:chgData name="bernie bowers" userId="42690874053e85b0" providerId="LiveId" clId="{48AC3704-A9A6-4E85-BEC2-15D9EC97C09F}" dt="2023-12-12T23:08:38.420" v="5432" actId="478"/>
          <ac:spMkLst>
            <pc:docMk/>
            <pc:sldMk cId="2740816894" sldId="279"/>
            <ac:spMk id="5" creationId="{3FF534D1-7CE6-5CDF-13E8-5B2FDCA7FB09}"/>
          </ac:spMkLst>
        </pc:spChg>
        <pc:spChg chg="add del mod">
          <ac:chgData name="bernie bowers" userId="42690874053e85b0" providerId="LiveId" clId="{48AC3704-A9A6-4E85-BEC2-15D9EC97C09F}" dt="2023-12-13T14:44:15.400" v="8898" actId="478"/>
          <ac:spMkLst>
            <pc:docMk/>
            <pc:sldMk cId="2740816894" sldId="279"/>
            <ac:spMk id="6" creationId="{4A9ABCEC-1411-3D13-C9F1-B7080BC33996}"/>
          </ac:spMkLst>
        </pc:spChg>
        <pc:spChg chg="del mod">
          <ac:chgData name="bernie bowers" userId="42690874053e85b0" providerId="LiveId" clId="{48AC3704-A9A6-4E85-BEC2-15D9EC97C09F}" dt="2023-12-12T23:02:33.061" v="5380" actId="478"/>
          <ac:spMkLst>
            <pc:docMk/>
            <pc:sldMk cId="2740816894" sldId="279"/>
            <ac:spMk id="6" creationId="{FF54BF03-227C-0E37-21E2-477F4AF26226}"/>
          </ac:spMkLst>
        </pc:spChg>
        <pc:spChg chg="add del mod">
          <ac:chgData name="bernie bowers" userId="42690874053e85b0" providerId="LiveId" clId="{48AC3704-A9A6-4E85-BEC2-15D9EC97C09F}" dt="2023-12-13T14:44:35.978" v="8902" actId="478"/>
          <ac:spMkLst>
            <pc:docMk/>
            <pc:sldMk cId="2740816894" sldId="279"/>
            <ac:spMk id="8" creationId="{2EDFBAB6-8E31-78DA-5A52-03FD28DF969D}"/>
          </ac:spMkLst>
        </pc:spChg>
        <pc:spChg chg="add del mod">
          <ac:chgData name="bernie bowers" userId="42690874053e85b0" providerId="LiveId" clId="{48AC3704-A9A6-4E85-BEC2-15D9EC97C09F}" dt="2023-12-12T22:59:57.638" v="5349" actId="478"/>
          <ac:spMkLst>
            <pc:docMk/>
            <pc:sldMk cId="2740816894" sldId="279"/>
            <ac:spMk id="10" creationId="{0D2E19E9-F63A-81D6-EDB0-CFCBBD92F29F}"/>
          </ac:spMkLst>
        </pc:spChg>
        <pc:spChg chg="add del">
          <ac:chgData name="bernie bowers" userId="42690874053e85b0" providerId="LiveId" clId="{48AC3704-A9A6-4E85-BEC2-15D9EC97C09F}" dt="2023-12-13T14:53:18.609" v="8909" actId="22"/>
          <ac:spMkLst>
            <pc:docMk/>
            <pc:sldMk cId="2740816894" sldId="279"/>
            <ac:spMk id="10" creationId="{67564CF1-47DD-8D08-192C-98D984668C77}"/>
          </ac:spMkLst>
        </pc:spChg>
        <pc:spChg chg="add del mod">
          <ac:chgData name="bernie bowers" userId="42690874053e85b0" providerId="LiveId" clId="{48AC3704-A9A6-4E85-BEC2-15D9EC97C09F}" dt="2023-12-12T23:00:15.612" v="5353" actId="478"/>
          <ac:spMkLst>
            <pc:docMk/>
            <pc:sldMk cId="2740816894" sldId="279"/>
            <ac:spMk id="12" creationId="{82998C95-5EAB-C793-3B55-DF059353D50C}"/>
          </ac:spMkLst>
        </pc:spChg>
        <pc:spChg chg="add del mod">
          <ac:chgData name="bernie bowers" userId="42690874053e85b0" providerId="LiveId" clId="{48AC3704-A9A6-4E85-BEC2-15D9EC97C09F}" dt="2023-12-12T23:00:27.381" v="5356" actId="478"/>
          <ac:spMkLst>
            <pc:docMk/>
            <pc:sldMk cId="2740816894" sldId="279"/>
            <ac:spMk id="14" creationId="{836A7C66-300A-3618-ADD0-BB2A18B7CCF2}"/>
          </ac:spMkLst>
        </pc:spChg>
        <pc:spChg chg="add mod">
          <ac:chgData name="bernie bowers" userId="42690874053e85b0" providerId="LiveId" clId="{48AC3704-A9A6-4E85-BEC2-15D9EC97C09F}" dt="2023-12-12T23:09:50.749" v="5444" actId="14100"/>
          <ac:spMkLst>
            <pc:docMk/>
            <pc:sldMk cId="2740816894" sldId="279"/>
            <ac:spMk id="18" creationId="{DCABB994-ACCC-EA5D-0F45-217B1C21EEAF}"/>
          </ac:spMkLst>
        </pc:spChg>
        <pc:picChg chg="add del mod">
          <ac:chgData name="bernie bowers" userId="42690874053e85b0" providerId="LiveId" clId="{48AC3704-A9A6-4E85-BEC2-15D9EC97C09F}" dt="2023-12-13T14:47:32.034" v="8907" actId="478"/>
          <ac:picMkLst>
            <pc:docMk/>
            <pc:sldMk cId="2740816894" sldId="279"/>
            <ac:picMk id="3" creationId="{6240534A-8BE1-F070-1584-DB3B4B45551F}"/>
          </ac:picMkLst>
        </pc:picChg>
        <pc:picChg chg="add del mod">
          <ac:chgData name="bernie bowers" userId="42690874053e85b0" providerId="LiveId" clId="{48AC3704-A9A6-4E85-BEC2-15D9EC97C09F}" dt="2023-12-12T23:00:44.346" v="5367" actId="931"/>
          <ac:picMkLst>
            <pc:docMk/>
            <pc:sldMk cId="2740816894" sldId="279"/>
            <ac:picMk id="8" creationId="{B1924C92-2158-F381-781D-239F8583D4C7}"/>
          </ac:picMkLst>
        </pc:picChg>
        <pc:picChg chg="add mod">
          <ac:chgData name="bernie bowers" userId="42690874053e85b0" providerId="LiveId" clId="{48AC3704-A9A6-4E85-BEC2-15D9EC97C09F}" dt="2023-12-13T14:55:15.538" v="8918" actId="14100"/>
          <ac:picMkLst>
            <pc:docMk/>
            <pc:sldMk cId="2740816894" sldId="279"/>
            <ac:picMk id="12" creationId="{4E77B222-950E-0593-DB7F-7159A90E136D}"/>
          </ac:picMkLst>
        </pc:picChg>
        <pc:picChg chg="add del mod">
          <ac:chgData name="bernie bowers" userId="42690874053e85b0" providerId="LiveId" clId="{48AC3704-A9A6-4E85-BEC2-15D9EC97C09F}" dt="2023-12-13T14:44:27.859" v="8900" actId="478"/>
          <ac:picMkLst>
            <pc:docMk/>
            <pc:sldMk cId="2740816894" sldId="279"/>
            <ac:picMk id="16" creationId="{C916CDE1-4C6B-7B66-4C9D-80C122151141}"/>
          </ac:picMkLst>
        </pc:picChg>
      </pc:sldChg>
      <pc:sldChg chg="addSp delSp modSp new mod">
        <pc:chgData name="bernie bowers" userId="42690874053e85b0" providerId="LiveId" clId="{48AC3704-A9A6-4E85-BEC2-15D9EC97C09F}" dt="2023-12-13T04:23:26.610" v="8801" actId="1076"/>
        <pc:sldMkLst>
          <pc:docMk/>
          <pc:sldMk cId="2911159289" sldId="280"/>
        </pc:sldMkLst>
        <pc:spChg chg="add del mod">
          <ac:chgData name="bernie bowers" userId="42690874053e85b0" providerId="LiveId" clId="{48AC3704-A9A6-4E85-BEC2-15D9EC97C09F}" dt="2023-12-13T00:06:06.813" v="5880"/>
          <ac:spMkLst>
            <pc:docMk/>
            <pc:sldMk cId="2911159289" sldId="280"/>
            <ac:spMk id="2" creationId="{DE6AC218-2C2E-0CC0-90DD-C29E7B509C63}"/>
          </ac:spMkLst>
        </pc:spChg>
        <pc:spChg chg="add mod">
          <ac:chgData name="bernie bowers" userId="42690874053e85b0" providerId="LiveId" clId="{48AC3704-A9A6-4E85-BEC2-15D9EC97C09F}" dt="2023-12-13T04:21:11.354" v="8791" actId="14100"/>
          <ac:spMkLst>
            <pc:docMk/>
            <pc:sldMk cId="2911159289" sldId="280"/>
            <ac:spMk id="14" creationId="{8CCF7704-F163-2A9B-372B-F6D36B80DEB9}"/>
          </ac:spMkLst>
        </pc:spChg>
        <pc:spChg chg="add del">
          <ac:chgData name="bernie bowers" userId="42690874053e85b0" providerId="LiveId" clId="{48AC3704-A9A6-4E85-BEC2-15D9EC97C09F}" dt="2023-12-13T00:31:30.947" v="5914" actId="478"/>
          <ac:spMkLst>
            <pc:docMk/>
            <pc:sldMk cId="2911159289" sldId="280"/>
            <ac:spMk id="15" creationId="{5C6188FF-9674-E6DD-0BFF-3070D619CE13}"/>
          </ac:spMkLst>
        </pc:spChg>
        <pc:spChg chg="add mod">
          <ac:chgData name="bernie bowers" userId="42690874053e85b0" providerId="LiveId" clId="{48AC3704-A9A6-4E85-BEC2-15D9EC97C09F}" dt="2023-12-13T04:20:56.923" v="8788" actId="14100"/>
          <ac:spMkLst>
            <pc:docMk/>
            <pc:sldMk cId="2911159289" sldId="280"/>
            <ac:spMk id="16" creationId="{476C9F27-95E3-35F3-5645-5E0649DD11AC}"/>
          </ac:spMkLst>
        </pc:spChg>
        <pc:spChg chg="add mod">
          <ac:chgData name="bernie bowers" userId="42690874053e85b0" providerId="LiveId" clId="{48AC3704-A9A6-4E85-BEC2-15D9EC97C09F}" dt="2023-12-13T04:21:01.866" v="8789" actId="14100"/>
          <ac:spMkLst>
            <pc:docMk/>
            <pc:sldMk cId="2911159289" sldId="280"/>
            <ac:spMk id="17" creationId="{965FC52F-B904-8A9C-ADD9-392E3180D697}"/>
          </ac:spMkLst>
        </pc:spChg>
        <pc:spChg chg="add del mod">
          <ac:chgData name="bernie bowers" userId="42690874053e85b0" providerId="LiveId" clId="{48AC3704-A9A6-4E85-BEC2-15D9EC97C09F}" dt="2023-12-13T04:12:16.905" v="8726" actId="478"/>
          <ac:spMkLst>
            <pc:docMk/>
            <pc:sldMk cId="2911159289" sldId="280"/>
            <ac:spMk id="18" creationId="{45A93BD4-C1BC-C2DA-41A2-DDDD14D7929B}"/>
          </ac:spMkLst>
        </pc:spChg>
        <pc:spChg chg="add mod">
          <ac:chgData name="bernie bowers" userId="42690874053e85b0" providerId="LiveId" clId="{48AC3704-A9A6-4E85-BEC2-15D9EC97C09F}" dt="2023-12-13T04:21:56.979" v="8794" actId="14100"/>
          <ac:spMkLst>
            <pc:docMk/>
            <pc:sldMk cId="2911159289" sldId="280"/>
            <ac:spMk id="19" creationId="{29F96DA3-A509-3030-E97E-8C33BB3F64DD}"/>
          </ac:spMkLst>
        </pc:spChg>
        <pc:spChg chg="add del mod">
          <ac:chgData name="bernie bowers" userId="42690874053e85b0" providerId="LiveId" clId="{48AC3704-A9A6-4E85-BEC2-15D9EC97C09F}" dt="2023-12-13T04:17:44.234" v="8757" actId="22"/>
          <ac:spMkLst>
            <pc:docMk/>
            <pc:sldMk cId="2911159289" sldId="280"/>
            <ac:spMk id="21" creationId="{026356C0-2A3E-DC0A-4D8F-64FBF0D24D57}"/>
          </ac:spMkLst>
        </pc:spChg>
        <pc:spChg chg="add mod">
          <ac:chgData name="bernie bowers" userId="42690874053e85b0" providerId="LiveId" clId="{48AC3704-A9A6-4E85-BEC2-15D9EC97C09F}" dt="2023-12-13T04:22:39.049" v="8799" actId="255"/>
          <ac:spMkLst>
            <pc:docMk/>
            <pc:sldMk cId="2911159289" sldId="280"/>
            <ac:spMk id="22" creationId="{5722264A-F04E-C003-FA6A-D30FC8132330}"/>
          </ac:spMkLst>
        </pc:spChg>
        <pc:graphicFrameChg chg="add del mod modGraphic">
          <ac:chgData name="bernie bowers" userId="42690874053e85b0" providerId="LiveId" clId="{48AC3704-A9A6-4E85-BEC2-15D9EC97C09F}" dt="2023-12-13T00:17:05.144" v="5888" actId="478"/>
          <ac:graphicFrameMkLst>
            <pc:docMk/>
            <pc:sldMk cId="2911159289" sldId="280"/>
            <ac:graphicFrameMk id="9" creationId="{A3A4967E-D2E2-A780-451C-362DBE7A8175}"/>
          </ac:graphicFrameMkLst>
        </pc:graphicFrameChg>
        <pc:picChg chg="add mod">
          <ac:chgData name="bernie bowers" userId="42690874053e85b0" providerId="LiveId" clId="{48AC3704-A9A6-4E85-BEC2-15D9EC97C09F}" dt="2023-12-13T00:05:42.139" v="5876"/>
          <ac:picMkLst>
            <pc:docMk/>
            <pc:sldMk cId="2911159289" sldId="280"/>
            <ac:picMk id="7" creationId="{040EAD22-1A9D-436D-B153-5E878040BD76}"/>
          </ac:picMkLst>
        </pc:picChg>
        <pc:picChg chg="add del mod">
          <ac:chgData name="bernie bowers" userId="42690874053e85b0" providerId="LiveId" clId="{48AC3704-A9A6-4E85-BEC2-15D9EC97C09F}" dt="2023-12-13T04:03:02.486" v="8680" actId="478"/>
          <ac:picMkLst>
            <pc:docMk/>
            <pc:sldMk cId="2911159289" sldId="280"/>
            <ac:picMk id="8" creationId="{040EAD22-1A9D-436D-B153-5E878040BD76}"/>
          </ac:picMkLst>
        </pc:picChg>
        <pc:picChg chg="add del mod">
          <ac:chgData name="bernie bowers" userId="42690874053e85b0" providerId="LiveId" clId="{48AC3704-A9A6-4E85-BEC2-15D9EC97C09F}" dt="2023-12-13T00:25:37.629" v="5896" actId="478"/>
          <ac:picMkLst>
            <pc:docMk/>
            <pc:sldMk cId="2911159289" sldId="280"/>
            <ac:picMk id="11" creationId="{ED0D398D-9DBD-0A3A-051E-601534D5087A}"/>
          </ac:picMkLst>
        </pc:picChg>
        <pc:picChg chg="add mod">
          <ac:chgData name="bernie bowers" userId="42690874053e85b0" providerId="LiveId" clId="{48AC3704-A9A6-4E85-BEC2-15D9EC97C09F}" dt="2023-12-13T04:23:26.610" v="8801" actId="1076"/>
          <ac:picMkLst>
            <pc:docMk/>
            <pc:sldMk cId="2911159289" sldId="280"/>
            <ac:picMk id="13" creationId="{87878730-594E-0288-F761-4C44F9BD8E52}"/>
          </ac:picMkLst>
        </pc:picChg>
      </pc:sldChg>
      <pc:sldChg chg="addSp delSp modSp new del mod">
        <pc:chgData name="bernie bowers" userId="42690874053e85b0" providerId="LiveId" clId="{48AC3704-A9A6-4E85-BEC2-15D9EC97C09F}" dt="2023-12-13T03:26:31.811" v="8527" actId="47"/>
        <pc:sldMkLst>
          <pc:docMk/>
          <pc:sldMk cId="1093199326" sldId="281"/>
        </pc:sldMkLst>
        <pc:spChg chg="del">
          <ac:chgData name="bernie bowers" userId="42690874053e85b0" providerId="LiveId" clId="{48AC3704-A9A6-4E85-BEC2-15D9EC97C09F}" dt="2023-12-13T03:25:27.848" v="8084" actId="478"/>
          <ac:spMkLst>
            <pc:docMk/>
            <pc:sldMk cId="1093199326" sldId="281"/>
            <ac:spMk id="2" creationId="{FE5B347A-DD15-8C30-69AD-1F34724FAD9C}"/>
          </ac:spMkLst>
        </pc:spChg>
        <pc:spChg chg="mod">
          <ac:chgData name="bernie bowers" userId="42690874053e85b0" providerId="LiveId" clId="{48AC3704-A9A6-4E85-BEC2-15D9EC97C09F}" dt="2023-12-13T03:25:49.490" v="8524" actId="20577"/>
          <ac:spMkLst>
            <pc:docMk/>
            <pc:sldMk cId="1093199326" sldId="281"/>
            <ac:spMk id="4" creationId="{6132D29F-0DC8-4FBE-1EF9-3D7EF303D126}"/>
          </ac:spMkLst>
        </pc:spChg>
        <pc:graphicFrameChg chg="add del modGraphic">
          <ac:chgData name="bernie bowers" userId="42690874053e85b0" providerId="LiveId" clId="{48AC3704-A9A6-4E85-BEC2-15D9EC97C09F}" dt="2023-12-13T03:26:04.221" v="8526" actId="27309"/>
          <ac:graphicFrameMkLst>
            <pc:docMk/>
            <pc:sldMk cId="1093199326" sldId="281"/>
            <ac:graphicFrameMk id="8" creationId="{99DAEB36-E334-591F-A8B0-A2EBDB8B198D}"/>
          </ac:graphicFrameMkLst>
        </pc:graphicFrameChg>
      </pc:sldChg>
      <pc:sldChg chg="addSp delSp modSp new mod ord">
        <pc:chgData name="bernie bowers" userId="42690874053e85b0" providerId="LiveId" clId="{48AC3704-A9A6-4E85-BEC2-15D9EC97C09F}" dt="2023-12-13T20:12:06.249" v="9559" actId="255"/>
        <pc:sldMkLst>
          <pc:docMk/>
          <pc:sldMk cId="4105345232" sldId="281"/>
        </pc:sldMkLst>
        <pc:spChg chg="del">
          <ac:chgData name="bernie bowers" userId="42690874053e85b0" providerId="LiveId" clId="{48AC3704-A9A6-4E85-BEC2-15D9EC97C09F}" dt="2023-12-13T03:44:50.311" v="8548"/>
          <ac:spMkLst>
            <pc:docMk/>
            <pc:sldMk cId="4105345232" sldId="281"/>
            <ac:spMk id="2" creationId="{66D3AF97-665D-A69A-FC76-B1B974D3CAC3}"/>
          </ac:spMkLst>
        </pc:spChg>
        <pc:spChg chg="add del mod">
          <ac:chgData name="bernie bowers" userId="42690874053e85b0" providerId="LiveId" clId="{48AC3704-A9A6-4E85-BEC2-15D9EC97C09F}" dt="2023-12-13T16:01:52.235" v="9078" actId="478"/>
          <ac:spMkLst>
            <pc:docMk/>
            <pc:sldMk cId="4105345232" sldId="281"/>
            <ac:spMk id="3" creationId="{21BE6D02-7AA5-1DAD-BFAD-507F8CF60C97}"/>
          </ac:spMkLst>
        </pc:spChg>
        <pc:spChg chg="del mod">
          <ac:chgData name="bernie bowers" userId="42690874053e85b0" providerId="LiveId" clId="{48AC3704-A9A6-4E85-BEC2-15D9EC97C09F}" dt="2023-12-13T03:46:13.202" v="8564" actId="478"/>
          <ac:spMkLst>
            <pc:docMk/>
            <pc:sldMk cId="4105345232" sldId="281"/>
            <ac:spMk id="3" creationId="{D7591EBD-C80D-66B8-B966-453B533092D2}"/>
          </ac:spMkLst>
        </pc:spChg>
        <pc:spChg chg="mod">
          <ac:chgData name="bernie bowers" userId="42690874053e85b0" providerId="LiveId" clId="{48AC3704-A9A6-4E85-BEC2-15D9EC97C09F}" dt="2023-12-13T20:12:06.249" v="9559" actId="255"/>
          <ac:spMkLst>
            <pc:docMk/>
            <pc:sldMk cId="4105345232" sldId="281"/>
            <ac:spMk id="4" creationId="{96780F73-1493-0782-FCF9-D1D02E7DB92D}"/>
          </ac:spMkLst>
        </pc:spChg>
        <pc:spChg chg="del mod">
          <ac:chgData name="bernie bowers" userId="42690874053e85b0" providerId="LiveId" clId="{48AC3704-A9A6-4E85-BEC2-15D9EC97C09F}" dt="2023-12-13T03:45:48.348" v="8558" actId="478"/>
          <ac:spMkLst>
            <pc:docMk/>
            <pc:sldMk cId="4105345232" sldId="281"/>
            <ac:spMk id="5" creationId="{7EE497B9-843C-A00C-4E19-5A109CF1313F}"/>
          </ac:spMkLst>
        </pc:spChg>
        <pc:spChg chg="del mod">
          <ac:chgData name="bernie bowers" userId="42690874053e85b0" providerId="LiveId" clId="{48AC3704-A9A6-4E85-BEC2-15D9EC97C09F}" dt="2023-12-13T03:46:00.010" v="8561" actId="478"/>
          <ac:spMkLst>
            <pc:docMk/>
            <pc:sldMk cId="4105345232" sldId="281"/>
            <ac:spMk id="6" creationId="{DE7E9AF2-17F2-2825-464C-9CB61913E038}"/>
          </ac:spMkLst>
        </pc:spChg>
        <pc:spChg chg="add del mod">
          <ac:chgData name="bernie bowers" userId="42690874053e85b0" providerId="LiveId" clId="{48AC3704-A9A6-4E85-BEC2-15D9EC97C09F}" dt="2023-12-13T03:49:12.658" v="8581" actId="931"/>
          <ac:spMkLst>
            <pc:docMk/>
            <pc:sldMk cId="4105345232" sldId="281"/>
            <ac:spMk id="9" creationId="{49C02F06-2190-7CA6-77AD-737FC45B3C31}"/>
          </ac:spMkLst>
        </pc:spChg>
        <pc:spChg chg="add mod">
          <ac:chgData name="bernie bowers" userId="42690874053e85b0" providerId="LiveId" clId="{48AC3704-A9A6-4E85-BEC2-15D9EC97C09F}" dt="2023-12-13T03:50:12.703" v="8591" actId="207"/>
          <ac:spMkLst>
            <pc:docMk/>
            <pc:sldMk cId="4105345232" sldId="281"/>
            <ac:spMk id="12" creationId="{E21DE3DA-AF09-4087-6D86-9C8650857467}"/>
          </ac:spMkLst>
        </pc:spChg>
        <pc:spChg chg="add mod">
          <ac:chgData name="bernie bowers" userId="42690874053e85b0" providerId="LiveId" clId="{48AC3704-A9A6-4E85-BEC2-15D9EC97C09F}" dt="2023-12-13T03:55:29.143" v="8622" actId="14100"/>
          <ac:spMkLst>
            <pc:docMk/>
            <pc:sldMk cId="4105345232" sldId="281"/>
            <ac:spMk id="13" creationId="{B9184A35-7C4A-E6F8-C6ED-3AAB137403CB}"/>
          </ac:spMkLst>
        </pc:spChg>
        <pc:spChg chg="add mod">
          <ac:chgData name="bernie bowers" userId="42690874053e85b0" providerId="LiveId" clId="{48AC3704-A9A6-4E85-BEC2-15D9EC97C09F}" dt="2023-12-13T03:57:38.934" v="8645" actId="255"/>
          <ac:spMkLst>
            <pc:docMk/>
            <pc:sldMk cId="4105345232" sldId="281"/>
            <ac:spMk id="14" creationId="{29ABCF81-2494-FA6F-4AB9-E3B754BB7240}"/>
          </ac:spMkLst>
        </pc:spChg>
        <pc:spChg chg="add del">
          <ac:chgData name="bernie bowers" userId="42690874053e85b0" providerId="LiveId" clId="{48AC3704-A9A6-4E85-BEC2-15D9EC97C09F}" dt="2023-12-13T03:53:11.285" v="8601" actId="478"/>
          <ac:spMkLst>
            <pc:docMk/>
            <pc:sldMk cId="4105345232" sldId="281"/>
            <ac:spMk id="15" creationId="{180A1015-6A7C-902A-F4B9-12CAA58AA481}"/>
          </ac:spMkLst>
        </pc:spChg>
        <pc:spChg chg="add mod">
          <ac:chgData name="bernie bowers" userId="42690874053e85b0" providerId="LiveId" clId="{48AC3704-A9A6-4E85-BEC2-15D9EC97C09F}" dt="2023-12-13T03:53:35.694" v="8604" actId="207"/>
          <ac:spMkLst>
            <pc:docMk/>
            <pc:sldMk cId="4105345232" sldId="281"/>
            <ac:spMk id="16" creationId="{D2432254-20CA-001C-B1BD-379BC13A898C}"/>
          </ac:spMkLst>
        </pc:spChg>
        <pc:spChg chg="add mod">
          <ac:chgData name="bernie bowers" userId="42690874053e85b0" providerId="LiveId" clId="{48AC3704-A9A6-4E85-BEC2-15D9EC97C09F}" dt="2023-12-13T04:02:11.788" v="8673" actId="14100"/>
          <ac:spMkLst>
            <pc:docMk/>
            <pc:sldMk cId="4105345232" sldId="281"/>
            <ac:spMk id="17" creationId="{D40C8156-FA9C-D712-F545-DD9D11278251}"/>
          </ac:spMkLst>
        </pc:spChg>
        <pc:picChg chg="add mod">
          <ac:chgData name="bernie bowers" userId="42690874053e85b0" providerId="LiveId" clId="{48AC3704-A9A6-4E85-BEC2-15D9EC97C09F}" dt="2023-12-13T16:03:00.630" v="9090" actId="962"/>
          <ac:picMkLst>
            <pc:docMk/>
            <pc:sldMk cId="4105345232" sldId="281"/>
            <ac:picMk id="6" creationId="{E7E8B868-F53A-C504-57F9-D8FFC302959F}"/>
          </ac:picMkLst>
        </pc:picChg>
        <pc:picChg chg="add del mod">
          <ac:chgData name="bernie bowers" userId="42690874053e85b0" providerId="LiveId" clId="{48AC3704-A9A6-4E85-BEC2-15D9EC97C09F}" dt="2023-12-13T03:48:59.843" v="8580" actId="478"/>
          <ac:picMkLst>
            <pc:docMk/>
            <pc:sldMk cId="4105345232" sldId="281"/>
            <ac:picMk id="7" creationId="{27ADEAE2-9BA2-FA3D-9DC4-238639983E07}"/>
          </ac:picMkLst>
        </pc:picChg>
        <pc:picChg chg="add del mod">
          <ac:chgData name="bernie bowers" userId="42690874053e85b0" providerId="LiveId" clId="{48AC3704-A9A6-4E85-BEC2-15D9EC97C09F}" dt="2023-12-13T03:46:22.825" v="8566" actId="478"/>
          <ac:picMkLst>
            <pc:docMk/>
            <pc:sldMk cId="4105345232" sldId="281"/>
            <ac:picMk id="8" creationId="{02B8A5DC-025C-C7B0-BC2C-495941C071F9}"/>
          </ac:picMkLst>
        </pc:picChg>
        <pc:picChg chg="add del mod">
          <ac:chgData name="bernie bowers" userId="42690874053e85b0" providerId="LiveId" clId="{48AC3704-A9A6-4E85-BEC2-15D9EC97C09F}" dt="2023-12-13T16:01:47.977" v="9076" actId="478"/>
          <ac:picMkLst>
            <pc:docMk/>
            <pc:sldMk cId="4105345232" sldId="281"/>
            <ac:picMk id="11" creationId="{AD288663-173B-F3E1-0A39-FD7053B60DEE}"/>
          </ac:picMkLst>
        </pc:picChg>
      </pc:sldChg>
      <pc:sldChg chg="addSp delSp modSp new mod modAnim">
        <pc:chgData name="bernie bowers" userId="42690874053e85b0" providerId="LiveId" clId="{48AC3704-A9A6-4E85-BEC2-15D9EC97C09F}" dt="2023-12-13T23:35:23.862" v="11107" actId="255"/>
        <pc:sldMkLst>
          <pc:docMk/>
          <pc:sldMk cId="3993646717" sldId="282"/>
        </pc:sldMkLst>
        <pc:spChg chg="del mod">
          <ac:chgData name="bernie bowers" userId="42690874053e85b0" providerId="LiveId" clId="{48AC3704-A9A6-4E85-BEC2-15D9EC97C09F}" dt="2023-12-13T04:08:43.161" v="8689" actId="478"/>
          <ac:spMkLst>
            <pc:docMk/>
            <pc:sldMk cId="3993646717" sldId="282"/>
            <ac:spMk id="2" creationId="{426D495E-54AF-41CD-C42F-340BB1FF40C5}"/>
          </ac:spMkLst>
        </pc:spChg>
        <pc:spChg chg="add del">
          <ac:chgData name="bernie bowers" userId="42690874053e85b0" providerId="LiveId" clId="{48AC3704-A9A6-4E85-BEC2-15D9EC97C09F}" dt="2023-12-13T15:38:33.576" v="8964"/>
          <ac:spMkLst>
            <pc:docMk/>
            <pc:sldMk cId="3993646717" sldId="282"/>
            <ac:spMk id="2" creationId="{EBE4935D-8230-6B12-C45D-87B5F096772E}"/>
          </ac:spMkLst>
        </pc:spChg>
        <pc:spChg chg="mod">
          <ac:chgData name="bernie bowers" userId="42690874053e85b0" providerId="LiveId" clId="{48AC3704-A9A6-4E85-BEC2-15D9EC97C09F}" dt="2023-12-13T04:09:34.493" v="8706" actId="14100"/>
          <ac:spMkLst>
            <pc:docMk/>
            <pc:sldMk cId="3993646717" sldId="282"/>
            <ac:spMk id="3" creationId="{3309655B-86A0-2F48-1FCF-8D7D06487E35}"/>
          </ac:spMkLst>
        </pc:spChg>
        <pc:spChg chg="mod">
          <ac:chgData name="bernie bowers" userId="42690874053e85b0" providerId="LiveId" clId="{48AC3704-A9A6-4E85-BEC2-15D9EC97C09F}" dt="2023-12-13T23:35:23.862" v="11107" actId="255"/>
          <ac:spMkLst>
            <pc:docMk/>
            <pc:sldMk cId="3993646717" sldId="282"/>
            <ac:spMk id="4" creationId="{E434D8A7-DD99-9DD0-60D1-1A7E60E0BC44}"/>
          </ac:spMkLst>
        </pc:spChg>
        <pc:spChg chg="add del mod">
          <ac:chgData name="bernie bowers" userId="42690874053e85b0" providerId="LiveId" clId="{48AC3704-A9A6-4E85-BEC2-15D9EC97C09F}" dt="2023-12-13T15:39:09.311" v="8971"/>
          <ac:spMkLst>
            <pc:docMk/>
            <pc:sldMk cId="3993646717" sldId="282"/>
            <ac:spMk id="5" creationId="{8B6D550F-37B0-8C10-F901-F4CA559551AE}"/>
          </ac:spMkLst>
        </pc:spChg>
        <pc:spChg chg="del mod">
          <ac:chgData name="bernie bowers" userId="42690874053e85b0" providerId="LiveId" clId="{48AC3704-A9A6-4E85-BEC2-15D9EC97C09F}" dt="2023-12-13T04:11:25.297" v="8719" actId="478"/>
          <ac:spMkLst>
            <pc:docMk/>
            <pc:sldMk cId="3993646717" sldId="282"/>
            <ac:spMk id="5" creationId="{CF3B23C1-96E6-1FEA-C1B0-D86F5D5ABF81}"/>
          </ac:spMkLst>
        </pc:spChg>
        <pc:spChg chg="add del mod">
          <ac:chgData name="bernie bowers" userId="42690874053e85b0" providerId="LiveId" clId="{48AC3704-A9A6-4E85-BEC2-15D9EC97C09F}" dt="2023-12-13T15:56:41.740" v="9066" actId="478"/>
          <ac:spMkLst>
            <pc:docMk/>
            <pc:sldMk cId="3993646717" sldId="282"/>
            <ac:spMk id="6" creationId="{502337C2-9E30-1E9C-3A36-9DA610301A33}"/>
          </ac:spMkLst>
        </pc:spChg>
        <pc:spChg chg="del mod">
          <ac:chgData name="bernie bowers" userId="42690874053e85b0" providerId="LiveId" clId="{48AC3704-A9A6-4E85-BEC2-15D9EC97C09F}" dt="2023-12-13T04:11:42.332" v="8724" actId="478"/>
          <ac:spMkLst>
            <pc:docMk/>
            <pc:sldMk cId="3993646717" sldId="282"/>
            <ac:spMk id="6" creationId="{BA537769-FF25-5631-E88D-D1F4BF6075B4}"/>
          </ac:spMkLst>
        </pc:spChg>
      </pc:sldChg>
      <pc:sldChg chg="addSp delSp modSp new mod">
        <pc:chgData name="bernie bowers" userId="42690874053e85b0" providerId="LiveId" clId="{48AC3704-A9A6-4E85-BEC2-15D9EC97C09F}" dt="2023-12-13T23:35:58.296" v="11236" actId="20577"/>
        <pc:sldMkLst>
          <pc:docMk/>
          <pc:sldMk cId="2444674159" sldId="283"/>
        </pc:sldMkLst>
        <pc:spChg chg="del mod">
          <ac:chgData name="bernie bowers" userId="42690874053e85b0" providerId="LiveId" clId="{48AC3704-A9A6-4E85-BEC2-15D9EC97C09F}" dt="2023-12-13T15:43:09.735" v="9026" actId="478"/>
          <ac:spMkLst>
            <pc:docMk/>
            <pc:sldMk cId="2444674159" sldId="283"/>
            <ac:spMk id="2" creationId="{3FC2D924-F01B-62E1-9E66-EA111C80BCBC}"/>
          </ac:spMkLst>
        </pc:spChg>
        <pc:spChg chg="del">
          <ac:chgData name="bernie bowers" userId="42690874053e85b0" providerId="LiveId" clId="{48AC3704-A9A6-4E85-BEC2-15D9EC97C09F}" dt="2023-12-13T15:42:43.174" v="9023"/>
          <ac:spMkLst>
            <pc:docMk/>
            <pc:sldMk cId="2444674159" sldId="283"/>
            <ac:spMk id="3" creationId="{07825728-47A6-82E9-DA4F-BBEDD6DF4C13}"/>
          </ac:spMkLst>
        </pc:spChg>
        <pc:spChg chg="mod">
          <ac:chgData name="bernie bowers" userId="42690874053e85b0" providerId="LiveId" clId="{48AC3704-A9A6-4E85-BEC2-15D9EC97C09F}" dt="2023-12-13T23:35:58.296" v="11236" actId="20577"/>
          <ac:spMkLst>
            <pc:docMk/>
            <pc:sldMk cId="2444674159" sldId="283"/>
            <ac:spMk id="4" creationId="{E59897DB-6070-BFCD-2AFF-7B0D76094F5D}"/>
          </ac:spMkLst>
        </pc:spChg>
        <pc:spChg chg="del mod">
          <ac:chgData name="bernie bowers" userId="42690874053e85b0" providerId="LiveId" clId="{48AC3704-A9A6-4E85-BEC2-15D9EC97C09F}" dt="2023-12-13T16:25:25.442" v="9268" actId="478"/>
          <ac:spMkLst>
            <pc:docMk/>
            <pc:sldMk cId="2444674159" sldId="283"/>
            <ac:spMk id="5" creationId="{A43DE2FB-5135-D7B9-7C24-64351D5EA6C2}"/>
          </ac:spMkLst>
        </pc:spChg>
        <pc:spChg chg="del mod">
          <ac:chgData name="bernie bowers" userId="42690874053e85b0" providerId="LiveId" clId="{48AC3704-A9A6-4E85-BEC2-15D9EC97C09F}" dt="2023-12-13T16:25:31.302" v="9270" actId="478"/>
          <ac:spMkLst>
            <pc:docMk/>
            <pc:sldMk cId="2444674159" sldId="283"/>
            <ac:spMk id="6" creationId="{84BDD871-602E-3EAB-C155-315A5DF0F39E}"/>
          </ac:spMkLst>
        </pc:spChg>
        <pc:spChg chg="add del mod">
          <ac:chgData name="bernie bowers" userId="42690874053e85b0" providerId="LiveId" clId="{48AC3704-A9A6-4E85-BEC2-15D9EC97C09F}" dt="2023-12-13T15:45:28.408" v="9040" actId="478"/>
          <ac:spMkLst>
            <pc:docMk/>
            <pc:sldMk cId="2444674159" sldId="283"/>
            <ac:spMk id="7" creationId="{E39A2011-419D-FBE7-FBA1-92FCAB96C216}"/>
          </ac:spMkLst>
        </pc:spChg>
        <pc:spChg chg="add mod">
          <ac:chgData name="bernie bowers" userId="42690874053e85b0" providerId="LiveId" clId="{48AC3704-A9A6-4E85-BEC2-15D9EC97C09F}" dt="2023-12-13T15:44:16.545" v="9031" actId="207"/>
          <ac:spMkLst>
            <pc:docMk/>
            <pc:sldMk cId="2444674159" sldId="283"/>
            <ac:spMk id="9" creationId="{D69E4F2B-50F5-70DF-C790-AA0EE133D31C}"/>
          </ac:spMkLst>
        </pc:spChg>
        <pc:spChg chg="add del">
          <ac:chgData name="bernie bowers" userId="42690874053e85b0" providerId="LiveId" clId="{48AC3704-A9A6-4E85-BEC2-15D9EC97C09F}" dt="2023-12-13T16:24:42.037" v="9257"/>
          <ac:spMkLst>
            <pc:docMk/>
            <pc:sldMk cId="2444674159" sldId="283"/>
            <ac:spMk id="12" creationId="{92D7A26D-1864-4088-6109-04CCA797BC47}"/>
          </ac:spMkLst>
        </pc:spChg>
        <pc:spChg chg="add del mod">
          <ac:chgData name="bernie bowers" userId="42690874053e85b0" providerId="LiveId" clId="{48AC3704-A9A6-4E85-BEC2-15D9EC97C09F}" dt="2023-12-13T23:28:26.218" v="11053" actId="478"/>
          <ac:spMkLst>
            <pc:docMk/>
            <pc:sldMk cId="2444674159" sldId="283"/>
            <ac:spMk id="13" creationId="{1C31B779-6C64-EF12-96E8-09AFAA061877}"/>
          </ac:spMkLst>
        </pc:spChg>
        <pc:spChg chg="add del mod">
          <ac:chgData name="bernie bowers" userId="42690874053e85b0" providerId="LiveId" clId="{48AC3704-A9A6-4E85-BEC2-15D9EC97C09F}" dt="2023-12-13T16:26:17.774" v="9275"/>
          <ac:spMkLst>
            <pc:docMk/>
            <pc:sldMk cId="2444674159" sldId="283"/>
            <ac:spMk id="14" creationId="{00E62389-C214-F579-0A42-6CE74C2173A2}"/>
          </ac:spMkLst>
        </pc:spChg>
        <pc:picChg chg="add del mod">
          <ac:chgData name="bernie bowers" userId="42690874053e85b0" providerId="LiveId" clId="{48AC3704-A9A6-4E85-BEC2-15D9EC97C09F}" dt="2023-12-13T16:15:56.776" v="9161" actId="478"/>
          <ac:picMkLst>
            <pc:docMk/>
            <pc:sldMk cId="2444674159" sldId="283"/>
            <ac:picMk id="11" creationId="{3739028A-1A90-3C7F-ED04-D252A9124D4A}"/>
          </ac:picMkLst>
        </pc:picChg>
      </pc:sldChg>
      <pc:sldChg chg="addSp delSp modSp new del mod">
        <pc:chgData name="bernie bowers" userId="42690874053e85b0" providerId="LiveId" clId="{48AC3704-A9A6-4E85-BEC2-15D9EC97C09F}" dt="2023-12-13T23:36:50.905" v="11247" actId="47"/>
        <pc:sldMkLst>
          <pc:docMk/>
          <pc:sldMk cId="4231162908" sldId="284"/>
        </pc:sldMkLst>
        <pc:spChg chg="del mod">
          <ac:chgData name="bernie bowers" userId="42690874053e85b0" providerId="LiveId" clId="{48AC3704-A9A6-4E85-BEC2-15D9EC97C09F}" dt="2023-12-13T18:19:33.327" v="9340" actId="478"/>
          <ac:spMkLst>
            <pc:docMk/>
            <pc:sldMk cId="4231162908" sldId="284"/>
            <ac:spMk id="2" creationId="{54F27532-3CA7-9366-17C3-B1646C6A0234}"/>
          </ac:spMkLst>
        </pc:spChg>
        <pc:spChg chg="mod">
          <ac:chgData name="bernie bowers" userId="42690874053e85b0" providerId="LiveId" clId="{48AC3704-A9A6-4E85-BEC2-15D9EC97C09F}" dt="2023-12-13T18:21:15.499" v="9350" actId="20577"/>
          <ac:spMkLst>
            <pc:docMk/>
            <pc:sldMk cId="4231162908" sldId="284"/>
            <ac:spMk id="3" creationId="{4AA45355-4F99-A640-35E2-596F056C2B70}"/>
          </ac:spMkLst>
        </pc:spChg>
        <pc:spChg chg="del mod">
          <ac:chgData name="bernie bowers" userId="42690874053e85b0" providerId="LiveId" clId="{48AC3704-A9A6-4E85-BEC2-15D9EC97C09F}" dt="2023-12-13T23:33:24.472" v="11088" actId="478"/>
          <ac:spMkLst>
            <pc:docMk/>
            <pc:sldMk cId="4231162908" sldId="284"/>
            <ac:spMk id="4" creationId="{910F070D-51F1-B479-CF30-FA471AF6C85E}"/>
          </ac:spMkLst>
        </pc:spChg>
        <pc:spChg chg="del mod">
          <ac:chgData name="bernie bowers" userId="42690874053e85b0" providerId="LiveId" clId="{48AC3704-A9A6-4E85-BEC2-15D9EC97C09F}" dt="2023-12-13T23:36:29.509" v="11240" actId="478"/>
          <ac:spMkLst>
            <pc:docMk/>
            <pc:sldMk cId="4231162908" sldId="284"/>
            <ac:spMk id="5" creationId="{717C1401-DE57-FC0D-44F3-87E5DE560025}"/>
          </ac:spMkLst>
        </pc:spChg>
        <pc:spChg chg="del mod">
          <ac:chgData name="bernie bowers" userId="42690874053e85b0" providerId="LiveId" clId="{48AC3704-A9A6-4E85-BEC2-15D9EC97C09F}" dt="2023-12-13T23:36:48.095" v="11246" actId="478"/>
          <ac:spMkLst>
            <pc:docMk/>
            <pc:sldMk cId="4231162908" sldId="284"/>
            <ac:spMk id="6" creationId="{74503A9B-8844-B7DA-5944-985EB53C28C3}"/>
          </ac:spMkLst>
        </pc:spChg>
        <pc:spChg chg="add del mod">
          <ac:chgData name="bernie bowers" userId="42690874053e85b0" providerId="LiveId" clId="{48AC3704-A9A6-4E85-BEC2-15D9EC97C09F}" dt="2023-12-13T23:36:40.284" v="11243" actId="478"/>
          <ac:spMkLst>
            <pc:docMk/>
            <pc:sldMk cId="4231162908" sldId="284"/>
            <ac:spMk id="7" creationId="{B271740F-78B2-022C-3D5C-200B9D3C4AE7}"/>
          </ac:spMkLst>
        </pc:spChg>
      </pc:sldChg>
      <pc:sldChg chg="addSp delSp modSp new mod">
        <pc:chgData name="bernie bowers" userId="42690874053e85b0" providerId="LiveId" clId="{48AC3704-A9A6-4E85-BEC2-15D9EC97C09F}" dt="2023-12-13T19:53:56.150" v="9521" actId="255"/>
        <pc:sldMkLst>
          <pc:docMk/>
          <pc:sldMk cId="2428626831" sldId="285"/>
        </pc:sldMkLst>
        <pc:spChg chg="del mod">
          <ac:chgData name="bernie bowers" userId="42690874053e85b0" providerId="LiveId" clId="{48AC3704-A9A6-4E85-BEC2-15D9EC97C09F}" dt="2023-12-13T19:49:48.033" v="9493" actId="478"/>
          <ac:spMkLst>
            <pc:docMk/>
            <pc:sldMk cId="2428626831" sldId="285"/>
            <ac:spMk id="2" creationId="{8C72686A-D5F6-11B0-6998-97DAB35D5B29}"/>
          </ac:spMkLst>
        </pc:spChg>
        <pc:spChg chg="mod">
          <ac:chgData name="bernie bowers" userId="42690874053e85b0" providerId="LiveId" clId="{48AC3704-A9A6-4E85-BEC2-15D9EC97C09F}" dt="2023-12-13T19:51:17.315" v="9505" actId="14100"/>
          <ac:spMkLst>
            <pc:docMk/>
            <pc:sldMk cId="2428626831" sldId="285"/>
            <ac:spMk id="3" creationId="{B791B2B3-2588-5D2E-BC3C-2928AF304C92}"/>
          </ac:spMkLst>
        </pc:spChg>
        <pc:spChg chg="del mod">
          <ac:chgData name="bernie bowers" userId="42690874053e85b0" providerId="LiveId" clId="{48AC3704-A9A6-4E85-BEC2-15D9EC97C09F}" dt="2023-12-13T19:53:04.543" v="9518" actId="478"/>
          <ac:spMkLst>
            <pc:docMk/>
            <pc:sldMk cId="2428626831" sldId="285"/>
            <ac:spMk id="4" creationId="{437DEDFD-F811-5369-FA0C-955829EDB8FC}"/>
          </ac:spMkLst>
        </pc:spChg>
        <pc:spChg chg="del mod">
          <ac:chgData name="bernie bowers" userId="42690874053e85b0" providerId="LiveId" clId="{48AC3704-A9A6-4E85-BEC2-15D9EC97C09F}" dt="2023-12-13T19:49:58.389" v="9496" actId="478"/>
          <ac:spMkLst>
            <pc:docMk/>
            <pc:sldMk cId="2428626831" sldId="285"/>
            <ac:spMk id="5" creationId="{198F8A0F-D7E8-19BF-8B30-680548D0B4EC}"/>
          </ac:spMkLst>
        </pc:spChg>
        <pc:spChg chg="del mod">
          <ac:chgData name="bernie bowers" userId="42690874053e85b0" providerId="LiveId" clId="{48AC3704-A9A6-4E85-BEC2-15D9EC97C09F}" dt="2023-12-13T19:50:05.270" v="9499" actId="478"/>
          <ac:spMkLst>
            <pc:docMk/>
            <pc:sldMk cId="2428626831" sldId="285"/>
            <ac:spMk id="6" creationId="{8D03F0C1-837F-0D4E-3513-0513A098EB9C}"/>
          </ac:spMkLst>
        </pc:spChg>
        <pc:spChg chg="add mod">
          <ac:chgData name="bernie bowers" userId="42690874053e85b0" providerId="LiveId" clId="{48AC3704-A9A6-4E85-BEC2-15D9EC97C09F}" dt="2023-12-13T19:53:56.150" v="9521" actId="255"/>
          <ac:spMkLst>
            <pc:docMk/>
            <pc:sldMk cId="2428626831" sldId="285"/>
            <ac:spMk id="8" creationId="{928AE1A7-B84E-1C6C-E231-BABC807604D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DAB6CDC-9003-4FDA-913B-3A496C51116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30E1676-68C1-4C98-8077-0189216135D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613DBE-57BF-4BCE-AF3D-3137F26B7058}" type="datetime1">
              <a:rPr lang="en-GB" smtClean="0"/>
              <a:t>13/12/2023</a:t>
            </a:fld>
            <a:endParaRPr lang="en-GB"/>
          </a:p>
        </p:txBody>
      </p:sp>
      <p:sp>
        <p:nvSpPr>
          <p:cNvPr id="4" name="Footer Placeholder 3">
            <a:extLst>
              <a:ext uri="{FF2B5EF4-FFF2-40B4-BE49-F238E27FC236}">
                <a16:creationId xmlns:a16="http://schemas.microsoft.com/office/drawing/2014/main" id="{59F1F745-85D7-4677-AAE6-176C5C528D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981134D8-162F-4FAB-B629-F9741B6D3AC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39A4370-39DC-4A98-BD0A-E30C0042F6B3}" type="slidenum">
              <a:rPr lang="en-GB" smtClean="0"/>
              <a:t>‹#›</a:t>
            </a:fld>
            <a:endParaRPr lang="en-GB"/>
          </a:p>
        </p:txBody>
      </p:sp>
    </p:spTree>
    <p:extLst>
      <p:ext uri="{BB962C8B-B14F-4D97-AF65-F5344CB8AC3E}">
        <p14:creationId xmlns:p14="http://schemas.microsoft.com/office/powerpoint/2010/main" val="126496110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F2EDFAC3-8D57-4C4E-8C29-E94DADDB95D1}" type="datetime1">
              <a:rPr lang="en-GB" noProof="0" smtClean="0"/>
              <a:t>13/12/2023</a:t>
            </a:fld>
            <a:endParaRPr lang="en-GB" noProof="0"/>
          </a:p>
        </p:txBody>
      </p:sp>
      <p:sp>
        <p:nvSpPr>
          <p:cNvPr id="4" name="Slide Image Placeholder 3"/>
          <p:cNvSpPr>
            <a:spLocks noGrp="1" noRot="1" noChangeAspect="1"/>
          </p:cNvSpPr>
          <p:nvPr>
            <p:ph type="sldImg" idx="2"/>
          </p:nvPr>
        </p:nvSpPr>
        <p:spPr>
          <a:xfrm>
            <a:off x="2236788" y="1143000"/>
            <a:ext cx="2384425"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C4084E4-AB07-4B75-A1A9-0D51A83897B1}" type="slidenum">
              <a:rPr lang="en-GB" noProof="0" smtClean="0"/>
              <a:t>‹#›</a:t>
            </a:fld>
            <a:endParaRPr lang="en-GB" noProof="0"/>
          </a:p>
        </p:txBody>
      </p:sp>
    </p:spTree>
    <p:extLst>
      <p:ext uri="{BB962C8B-B14F-4D97-AF65-F5344CB8AC3E}">
        <p14:creationId xmlns:p14="http://schemas.microsoft.com/office/powerpoint/2010/main" val="8568658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FC4084E4-AB07-4B75-A1A9-0D51A83897B1}" type="slidenum">
              <a:rPr lang="en-GB" smtClean="0"/>
              <a:t>1</a:t>
            </a:fld>
            <a:endParaRPr lang="en-GB"/>
          </a:p>
        </p:txBody>
      </p:sp>
    </p:spTree>
    <p:extLst>
      <p:ext uri="{BB962C8B-B14F-4D97-AF65-F5344CB8AC3E}">
        <p14:creationId xmlns:p14="http://schemas.microsoft.com/office/powerpoint/2010/main" val="1083706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C4084E4-AB07-4B75-A1A9-0D51A83897B1}" type="slidenum">
              <a:rPr lang="en-GB" smtClean="0"/>
              <a:t>2</a:t>
            </a:fld>
            <a:endParaRPr lang="en-GB"/>
          </a:p>
        </p:txBody>
      </p:sp>
    </p:spTree>
    <p:extLst>
      <p:ext uri="{BB962C8B-B14F-4D97-AF65-F5344CB8AC3E}">
        <p14:creationId xmlns:p14="http://schemas.microsoft.com/office/powerpoint/2010/main" val="33839345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C4084E4-AB07-4B75-A1A9-0D51A83897B1}" type="slidenum">
              <a:rPr lang="en-GB" smtClean="0"/>
              <a:t>3</a:t>
            </a:fld>
            <a:endParaRPr lang="en-GB"/>
          </a:p>
        </p:txBody>
      </p:sp>
    </p:spTree>
    <p:extLst>
      <p:ext uri="{BB962C8B-B14F-4D97-AF65-F5344CB8AC3E}">
        <p14:creationId xmlns:p14="http://schemas.microsoft.com/office/powerpoint/2010/main" val="5534354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AC597D6E-AB07-4848-92C4-AD5EA22B0DA7}"/>
              </a:ext>
            </a:extLst>
          </p:cNvPr>
          <p:cNvSpPr>
            <a:spLocks noGrp="1"/>
          </p:cNvSpPr>
          <p:nvPr>
            <p:ph type="pic" sz="quarter" idx="10" hasCustomPrompt="1"/>
          </p:nvPr>
        </p:nvSpPr>
        <p:spPr>
          <a:xfrm>
            <a:off x="0" y="0"/>
            <a:ext cx="7772400" cy="10058400"/>
          </a:xfrm>
          <a:solidFill>
            <a:schemeClr val="accent6"/>
          </a:solidFill>
        </p:spPr>
        <p:txBody>
          <a:bodyPr rtlCol="0">
            <a:normAutofit/>
          </a:bodyPr>
          <a:lstStyle>
            <a:lvl1pPr>
              <a:defRPr sz="2000"/>
            </a:lvl1pPr>
          </a:lstStyle>
          <a:p>
            <a:pPr rtl="0"/>
            <a:r>
              <a:rPr lang="en-GB" noProof="0"/>
              <a:t>Add Image</a:t>
            </a:r>
          </a:p>
        </p:txBody>
      </p:sp>
      <p:sp>
        <p:nvSpPr>
          <p:cNvPr id="2" name="Title 1"/>
          <p:cNvSpPr>
            <a:spLocks noGrp="1"/>
          </p:cNvSpPr>
          <p:nvPr>
            <p:ph type="ctrTitle" hasCustomPrompt="1"/>
          </p:nvPr>
        </p:nvSpPr>
        <p:spPr>
          <a:xfrm>
            <a:off x="457200" y="2468880"/>
            <a:ext cx="6858000" cy="1325880"/>
          </a:xfrm>
        </p:spPr>
        <p:txBody>
          <a:bodyPr rtlCol="0" anchor="b">
            <a:noAutofit/>
          </a:bodyPr>
          <a:lstStyle>
            <a:lvl1pPr algn="ctr">
              <a:defRPr sz="8800" b="1">
                <a:solidFill>
                  <a:schemeClr val="bg1"/>
                </a:solidFill>
              </a:defRPr>
            </a:lvl1pPr>
          </a:lstStyle>
          <a:p>
            <a:pPr rtl="0"/>
            <a:r>
              <a:rPr lang="en-GB" noProof="0"/>
              <a:t>Click to add title</a:t>
            </a:r>
          </a:p>
        </p:txBody>
      </p:sp>
      <p:sp>
        <p:nvSpPr>
          <p:cNvPr id="3" name="Subtitle 2"/>
          <p:cNvSpPr>
            <a:spLocks noGrp="1"/>
          </p:cNvSpPr>
          <p:nvPr>
            <p:ph type="subTitle" idx="1" hasCustomPrompt="1"/>
          </p:nvPr>
        </p:nvSpPr>
        <p:spPr>
          <a:xfrm>
            <a:off x="2130552" y="5907024"/>
            <a:ext cx="3502152" cy="365760"/>
          </a:xfrm>
        </p:spPr>
        <p:txBody>
          <a:bodyPr rtlCol="0">
            <a:normAutofit/>
          </a:bodyPr>
          <a:lstStyle>
            <a:lvl1pPr marL="0" indent="0" algn="ctr">
              <a:buNone/>
              <a:defRPr sz="2000">
                <a:solidFill>
                  <a:schemeClr val="bg1"/>
                </a:solidFill>
              </a:defRPr>
            </a:lvl1pPr>
            <a:lvl2pPr marL="388620" indent="0" algn="ctr">
              <a:buNone/>
              <a:defRPr sz="1700"/>
            </a:lvl2pPr>
            <a:lvl3pPr marL="777240" indent="0" algn="ctr">
              <a:buNone/>
              <a:defRPr sz="1530"/>
            </a:lvl3pPr>
            <a:lvl4pPr marL="1165860" indent="0" algn="ctr">
              <a:buNone/>
              <a:defRPr sz="1360"/>
            </a:lvl4pPr>
            <a:lvl5pPr marL="1554480" indent="0" algn="ctr">
              <a:buNone/>
              <a:defRPr sz="1360"/>
            </a:lvl5pPr>
            <a:lvl6pPr marL="1943100" indent="0" algn="ctr">
              <a:buNone/>
              <a:defRPr sz="1360"/>
            </a:lvl6pPr>
            <a:lvl7pPr marL="2331720" indent="0" algn="ctr">
              <a:buNone/>
              <a:defRPr sz="1360"/>
            </a:lvl7pPr>
            <a:lvl8pPr marL="2720340" indent="0" algn="ctr">
              <a:buNone/>
              <a:defRPr sz="1360"/>
            </a:lvl8pPr>
            <a:lvl9pPr marL="3108960" indent="0" algn="ctr">
              <a:buNone/>
              <a:defRPr sz="1360"/>
            </a:lvl9pPr>
          </a:lstStyle>
          <a:p>
            <a:pPr rtl="0"/>
            <a:r>
              <a:rPr lang="en-GB" noProof="0"/>
              <a:t>Click to add text</a:t>
            </a:r>
          </a:p>
        </p:txBody>
      </p:sp>
      <p:sp>
        <p:nvSpPr>
          <p:cNvPr id="5" name="Text Placeholder 4">
            <a:extLst>
              <a:ext uri="{FF2B5EF4-FFF2-40B4-BE49-F238E27FC236}">
                <a16:creationId xmlns:a16="http://schemas.microsoft.com/office/drawing/2014/main" id="{A241FA91-13AC-4591-A66E-07DC8A842CC3}"/>
              </a:ext>
            </a:extLst>
          </p:cNvPr>
          <p:cNvSpPr>
            <a:spLocks noGrp="1"/>
          </p:cNvSpPr>
          <p:nvPr>
            <p:ph type="body" sz="quarter" idx="11" hasCustomPrompt="1"/>
          </p:nvPr>
        </p:nvSpPr>
        <p:spPr>
          <a:xfrm>
            <a:off x="1179576" y="3867912"/>
            <a:ext cx="5413248" cy="1682496"/>
          </a:xfrm>
        </p:spPr>
        <p:txBody>
          <a:bodyPr rtlCol="0">
            <a:normAutofit/>
          </a:bodyPr>
          <a:lstStyle>
            <a:lvl1pPr algn="ctr">
              <a:lnSpc>
                <a:spcPts val="2500"/>
              </a:lnSpc>
              <a:spcBef>
                <a:spcPts val="0"/>
              </a:spcBef>
              <a:defRPr sz="2000">
                <a:solidFill>
                  <a:schemeClr val="bg1"/>
                </a:solidFill>
              </a:defRPr>
            </a:lvl1pPr>
          </a:lstStyle>
          <a:p>
            <a:pPr lvl="0" rtl="0"/>
            <a:r>
              <a:rPr lang="en-GB" noProof="0"/>
              <a:t>Click to add text</a:t>
            </a:r>
          </a:p>
        </p:txBody>
      </p:sp>
      <p:sp>
        <p:nvSpPr>
          <p:cNvPr id="9" name="Text Placeholder 8">
            <a:extLst>
              <a:ext uri="{FF2B5EF4-FFF2-40B4-BE49-F238E27FC236}">
                <a16:creationId xmlns:a16="http://schemas.microsoft.com/office/drawing/2014/main" id="{F006D63F-344E-4E43-857E-019ED6D3DA11}"/>
              </a:ext>
            </a:extLst>
          </p:cNvPr>
          <p:cNvSpPr>
            <a:spLocks noGrp="1"/>
          </p:cNvSpPr>
          <p:nvPr>
            <p:ph type="body" sz="quarter" idx="12" hasCustomPrompt="1"/>
          </p:nvPr>
        </p:nvSpPr>
        <p:spPr>
          <a:xfrm>
            <a:off x="457200" y="8814816"/>
            <a:ext cx="6858000" cy="832104"/>
          </a:xfrm>
        </p:spPr>
        <p:txBody>
          <a:bodyPr rtlCol="0">
            <a:noAutofit/>
          </a:bodyPr>
          <a:lstStyle>
            <a:lvl1pPr algn="ctr">
              <a:lnSpc>
                <a:spcPts val="2100"/>
              </a:lnSpc>
              <a:spcBef>
                <a:spcPts val="0"/>
              </a:spcBef>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rtl="0"/>
            <a:r>
              <a:rPr lang="en-GB" noProof="0"/>
              <a:t>Click to  add text</a:t>
            </a:r>
          </a:p>
        </p:txBody>
      </p:sp>
    </p:spTree>
    <p:extLst>
      <p:ext uri="{BB962C8B-B14F-4D97-AF65-F5344CB8AC3E}">
        <p14:creationId xmlns:p14="http://schemas.microsoft.com/office/powerpoint/2010/main" val="423686960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AC597D6E-AB07-4848-92C4-AD5EA22B0DA7}"/>
              </a:ext>
            </a:extLst>
          </p:cNvPr>
          <p:cNvSpPr>
            <a:spLocks noGrp="1"/>
          </p:cNvSpPr>
          <p:nvPr>
            <p:ph type="pic" sz="quarter" idx="10" hasCustomPrompt="1"/>
          </p:nvPr>
        </p:nvSpPr>
        <p:spPr>
          <a:xfrm>
            <a:off x="0" y="0"/>
            <a:ext cx="7772400" cy="10058400"/>
          </a:xfrm>
          <a:solidFill>
            <a:schemeClr val="tx2"/>
          </a:solidFill>
        </p:spPr>
        <p:txBody>
          <a:bodyPr rtlCol="0">
            <a:normAutofit/>
          </a:bodyPr>
          <a:lstStyle>
            <a:lvl1pPr algn="l">
              <a:defRPr sz="2000"/>
            </a:lvl1pPr>
          </a:lstStyle>
          <a:p>
            <a:pPr rtl="0"/>
            <a:r>
              <a:rPr lang="en-GB" noProof="0"/>
              <a:t>Add image</a:t>
            </a:r>
          </a:p>
        </p:txBody>
      </p:sp>
      <p:sp>
        <p:nvSpPr>
          <p:cNvPr id="2" name="Title 1"/>
          <p:cNvSpPr>
            <a:spLocks noGrp="1"/>
          </p:cNvSpPr>
          <p:nvPr>
            <p:ph type="ctrTitle" hasCustomPrompt="1"/>
          </p:nvPr>
        </p:nvSpPr>
        <p:spPr>
          <a:xfrm>
            <a:off x="457200" y="996696"/>
            <a:ext cx="6858000" cy="1280160"/>
          </a:xfrm>
        </p:spPr>
        <p:txBody>
          <a:bodyPr rtlCol="0" anchor="b">
            <a:noAutofit/>
          </a:bodyPr>
          <a:lstStyle>
            <a:lvl1pPr algn="l">
              <a:defRPr sz="9600" b="1">
                <a:solidFill>
                  <a:schemeClr val="bg1"/>
                </a:solidFill>
              </a:defRPr>
            </a:lvl1pPr>
          </a:lstStyle>
          <a:p>
            <a:pPr rtl="0"/>
            <a:r>
              <a:rPr lang="en-GB" noProof="0"/>
              <a:t>Click to Add title</a:t>
            </a:r>
          </a:p>
        </p:txBody>
      </p:sp>
      <p:sp>
        <p:nvSpPr>
          <p:cNvPr id="3" name="Subtitle 2"/>
          <p:cNvSpPr>
            <a:spLocks noGrp="1"/>
          </p:cNvSpPr>
          <p:nvPr>
            <p:ph type="subTitle" idx="1" hasCustomPrompt="1"/>
          </p:nvPr>
        </p:nvSpPr>
        <p:spPr>
          <a:xfrm>
            <a:off x="457200" y="4197096"/>
            <a:ext cx="5486400" cy="402336"/>
          </a:xfrm>
        </p:spPr>
        <p:txBody>
          <a:bodyPr rtlCol="0">
            <a:normAutofit/>
          </a:bodyPr>
          <a:lstStyle>
            <a:lvl1pPr marL="0" indent="0" algn="l">
              <a:buNone/>
              <a:defRPr sz="2000">
                <a:solidFill>
                  <a:schemeClr val="bg1"/>
                </a:solidFill>
              </a:defRPr>
            </a:lvl1pPr>
            <a:lvl2pPr marL="388620" indent="0" algn="ctr">
              <a:buNone/>
              <a:defRPr sz="1700"/>
            </a:lvl2pPr>
            <a:lvl3pPr marL="777240" indent="0" algn="ctr">
              <a:buNone/>
              <a:defRPr sz="1530"/>
            </a:lvl3pPr>
            <a:lvl4pPr marL="1165860" indent="0" algn="ctr">
              <a:buNone/>
              <a:defRPr sz="1360"/>
            </a:lvl4pPr>
            <a:lvl5pPr marL="1554480" indent="0" algn="ctr">
              <a:buNone/>
              <a:defRPr sz="1360"/>
            </a:lvl5pPr>
            <a:lvl6pPr marL="1943100" indent="0" algn="ctr">
              <a:buNone/>
              <a:defRPr sz="1360"/>
            </a:lvl6pPr>
            <a:lvl7pPr marL="2331720" indent="0" algn="ctr">
              <a:buNone/>
              <a:defRPr sz="1360"/>
            </a:lvl7pPr>
            <a:lvl8pPr marL="2720340" indent="0" algn="ctr">
              <a:buNone/>
              <a:defRPr sz="1360"/>
            </a:lvl8pPr>
            <a:lvl9pPr marL="3108960" indent="0" algn="ctr">
              <a:buNone/>
              <a:defRPr sz="1360"/>
            </a:lvl9pPr>
          </a:lstStyle>
          <a:p>
            <a:pPr rtl="0"/>
            <a:r>
              <a:rPr lang="en-GB" noProof="0"/>
              <a:t>Click to add text </a:t>
            </a:r>
          </a:p>
        </p:txBody>
      </p:sp>
      <p:sp>
        <p:nvSpPr>
          <p:cNvPr id="5" name="Text Placeholder 4">
            <a:extLst>
              <a:ext uri="{FF2B5EF4-FFF2-40B4-BE49-F238E27FC236}">
                <a16:creationId xmlns:a16="http://schemas.microsoft.com/office/drawing/2014/main" id="{6BA4C315-6BC0-4353-8933-71CE75201C95}"/>
              </a:ext>
            </a:extLst>
          </p:cNvPr>
          <p:cNvSpPr>
            <a:spLocks noGrp="1"/>
          </p:cNvSpPr>
          <p:nvPr>
            <p:ph type="body" sz="quarter" idx="11" hasCustomPrompt="1"/>
          </p:nvPr>
        </p:nvSpPr>
        <p:spPr>
          <a:xfrm>
            <a:off x="457200" y="2313432"/>
            <a:ext cx="6858000" cy="1545336"/>
          </a:xfrm>
        </p:spPr>
        <p:txBody>
          <a:bodyPr rtlCol="0">
            <a:normAutofit/>
          </a:bodyPr>
          <a:lstStyle>
            <a:lvl1pPr algn="l">
              <a:lnSpc>
                <a:spcPts val="2800"/>
              </a:lnSpc>
              <a:spcBef>
                <a:spcPts val="0"/>
              </a:spcBef>
              <a:defRPr sz="2000">
                <a:solidFill>
                  <a:schemeClr val="bg1"/>
                </a:solidFill>
              </a:defRPr>
            </a:lvl1pPr>
          </a:lstStyle>
          <a:p>
            <a:pPr lvl="0" rtl="0"/>
            <a:r>
              <a:rPr lang="en-GB" noProof="0"/>
              <a:t>Click to add text</a:t>
            </a:r>
          </a:p>
        </p:txBody>
      </p:sp>
      <p:sp>
        <p:nvSpPr>
          <p:cNvPr id="7" name="Text Placeholder 6">
            <a:extLst>
              <a:ext uri="{FF2B5EF4-FFF2-40B4-BE49-F238E27FC236}">
                <a16:creationId xmlns:a16="http://schemas.microsoft.com/office/drawing/2014/main" id="{8DFDEA4F-F05C-40A7-982B-4730BA5B52D7}"/>
              </a:ext>
            </a:extLst>
          </p:cNvPr>
          <p:cNvSpPr>
            <a:spLocks noGrp="1"/>
          </p:cNvSpPr>
          <p:nvPr>
            <p:ph type="body" sz="quarter" idx="12" hasCustomPrompt="1"/>
          </p:nvPr>
        </p:nvSpPr>
        <p:spPr>
          <a:xfrm>
            <a:off x="457200" y="8897112"/>
            <a:ext cx="6812280" cy="832104"/>
          </a:xfrm>
        </p:spPr>
        <p:txBody>
          <a:bodyPr rtlCol="0"/>
          <a:lstStyle>
            <a:lvl1pPr algn="l">
              <a:defRPr sz="1600">
                <a:solidFill>
                  <a:schemeClr val="tx1"/>
                </a:solidFill>
              </a:defRPr>
            </a:lvl1pPr>
            <a:lvl2pPr algn="ctr">
              <a:defRPr sz="1600">
                <a:solidFill>
                  <a:schemeClr val="bg1"/>
                </a:solidFill>
              </a:defRPr>
            </a:lvl2pPr>
            <a:lvl3pPr algn="ctr">
              <a:defRPr sz="1600">
                <a:solidFill>
                  <a:schemeClr val="bg1"/>
                </a:solidFill>
              </a:defRPr>
            </a:lvl3pPr>
            <a:lvl4pPr algn="ctr">
              <a:defRPr sz="1600">
                <a:solidFill>
                  <a:schemeClr val="bg1"/>
                </a:solidFill>
              </a:defRPr>
            </a:lvl4pPr>
            <a:lvl5pPr algn="ctr">
              <a:defRPr sz="1600">
                <a:solidFill>
                  <a:schemeClr val="bg1"/>
                </a:solidFill>
              </a:defRPr>
            </a:lvl5pPr>
          </a:lstStyle>
          <a:p>
            <a:pPr lvl="0" rtl="0"/>
            <a:r>
              <a:rPr lang="en-GB" noProof="0"/>
              <a:t>Click to add text</a:t>
            </a:r>
          </a:p>
        </p:txBody>
      </p:sp>
    </p:spTree>
    <p:extLst>
      <p:ext uri="{BB962C8B-B14F-4D97-AF65-F5344CB8AC3E}">
        <p14:creationId xmlns:p14="http://schemas.microsoft.com/office/powerpoint/2010/main" val="2299226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accent1"/>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E258F9B5-B148-4877-BE11-91F08168C01F}"/>
              </a:ext>
            </a:extLst>
          </p:cNvPr>
          <p:cNvSpPr>
            <a:spLocks noGrp="1"/>
          </p:cNvSpPr>
          <p:nvPr>
            <p:ph type="pic" sz="quarter" idx="10" hasCustomPrompt="1"/>
          </p:nvPr>
        </p:nvSpPr>
        <p:spPr>
          <a:xfrm>
            <a:off x="0" y="1"/>
            <a:ext cx="7772400" cy="5029200"/>
          </a:xfrm>
          <a:solidFill>
            <a:schemeClr val="accent1"/>
          </a:solidFill>
        </p:spPr>
        <p:txBody>
          <a:bodyPr rtlCol="0">
            <a:normAutofit/>
          </a:bodyPr>
          <a:lstStyle>
            <a:lvl1pPr>
              <a:defRPr sz="2000"/>
            </a:lvl1pPr>
          </a:lstStyle>
          <a:p>
            <a:pPr rtl="0"/>
            <a:r>
              <a:rPr lang="en-GB" noProof="0"/>
              <a:t>Add image</a:t>
            </a:r>
          </a:p>
        </p:txBody>
      </p:sp>
      <p:sp>
        <p:nvSpPr>
          <p:cNvPr id="2" name="Title 1">
            <a:extLst>
              <a:ext uri="{FF2B5EF4-FFF2-40B4-BE49-F238E27FC236}">
                <a16:creationId xmlns:a16="http://schemas.microsoft.com/office/drawing/2014/main" id="{302BA62F-C25E-44A7-A531-61581F21D4E8}"/>
              </a:ext>
            </a:extLst>
          </p:cNvPr>
          <p:cNvSpPr>
            <a:spLocks noGrp="1"/>
          </p:cNvSpPr>
          <p:nvPr>
            <p:ph type="ctrTitle" hasCustomPrompt="1"/>
          </p:nvPr>
        </p:nvSpPr>
        <p:spPr>
          <a:xfrm>
            <a:off x="533400" y="5458968"/>
            <a:ext cx="6705600" cy="1261872"/>
          </a:xfrm>
        </p:spPr>
        <p:txBody>
          <a:bodyPr rtlCol="0" anchor="b">
            <a:noAutofit/>
          </a:bodyPr>
          <a:lstStyle>
            <a:lvl1pPr algn="ctr">
              <a:defRPr sz="8800" b="1" i="0">
                <a:solidFill>
                  <a:schemeClr val="bg1"/>
                </a:solidFill>
                <a:latin typeface="+mj-lt"/>
              </a:defRPr>
            </a:lvl1pPr>
          </a:lstStyle>
          <a:p>
            <a:pPr rtl="0"/>
            <a:r>
              <a:rPr lang="en-GB" noProof="0"/>
              <a:t>CLICK TO add title</a:t>
            </a:r>
          </a:p>
        </p:txBody>
      </p:sp>
      <p:sp>
        <p:nvSpPr>
          <p:cNvPr id="3" name="Subtitle 2">
            <a:extLst>
              <a:ext uri="{FF2B5EF4-FFF2-40B4-BE49-F238E27FC236}">
                <a16:creationId xmlns:a16="http://schemas.microsoft.com/office/drawing/2014/main" id="{94339032-B0DB-424E-A4B9-8F18CB82539D}"/>
              </a:ext>
            </a:extLst>
          </p:cNvPr>
          <p:cNvSpPr>
            <a:spLocks noGrp="1"/>
          </p:cNvSpPr>
          <p:nvPr>
            <p:ph type="subTitle" idx="1" hasCustomPrompt="1"/>
          </p:nvPr>
        </p:nvSpPr>
        <p:spPr>
          <a:xfrm>
            <a:off x="533400" y="6784848"/>
            <a:ext cx="6705600" cy="1527048"/>
          </a:xfrm>
        </p:spPr>
        <p:txBody>
          <a:bodyPr rtlCol="0">
            <a:normAutofit/>
          </a:bodyPr>
          <a:lstStyle>
            <a:lvl1pPr marL="0" indent="0" algn="ctr">
              <a:lnSpc>
                <a:spcPts val="2800"/>
              </a:lnSpc>
              <a:spcBef>
                <a:spcPts val="0"/>
              </a:spcBef>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add text</a:t>
            </a:r>
          </a:p>
        </p:txBody>
      </p:sp>
      <p:sp>
        <p:nvSpPr>
          <p:cNvPr id="10" name="Text Placeholder 9">
            <a:extLst>
              <a:ext uri="{FF2B5EF4-FFF2-40B4-BE49-F238E27FC236}">
                <a16:creationId xmlns:a16="http://schemas.microsoft.com/office/drawing/2014/main" id="{54546D20-E4BF-4968-86B7-6049ADCDF716}"/>
              </a:ext>
            </a:extLst>
          </p:cNvPr>
          <p:cNvSpPr>
            <a:spLocks noGrp="1"/>
          </p:cNvSpPr>
          <p:nvPr>
            <p:ph type="body" sz="quarter" idx="11" hasCustomPrompt="1"/>
          </p:nvPr>
        </p:nvSpPr>
        <p:spPr>
          <a:xfrm>
            <a:off x="2148840" y="8604504"/>
            <a:ext cx="3474720" cy="402336"/>
          </a:xfrm>
        </p:spPr>
        <p:txBody>
          <a:bodyPr rtlCol="0">
            <a:normAutofit/>
          </a:bodyPr>
          <a:lstStyle>
            <a:lvl1pPr marL="0" indent="0" algn="ctr">
              <a:buNone/>
              <a:defRPr sz="20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text</a:t>
            </a:r>
          </a:p>
        </p:txBody>
      </p:sp>
      <p:sp>
        <p:nvSpPr>
          <p:cNvPr id="11" name="Text Placeholder 9">
            <a:extLst>
              <a:ext uri="{FF2B5EF4-FFF2-40B4-BE49-F238E27FC236}">
                <a16:creationId xmlns:a16="http://schemas.microsoft.com/office/drawing/2014/main" id="{C07373AA-FD05-4AC0-9533-661934D7FE34}"/>
              </a:ext>
            </a:extLst>
          </p:cNvPr>
          <p:cNvSpPr>
            <a:spLocks noGrp="1"/>
          </p:cNvSpPr>
          <p:nvPr>
            <p:ph type="body" sz="quarter" idx="12" hasCustomPrompt="1"/>
          </p:nvPr>
        </p:nvSpPr>
        <p:spPr>
          <a:xfrm>
            <a:off x="533400" y="9299448"/>
            <a:ext cx="6705600" cy="338328"/>
          </a:xfrm>
        </p:spPr>
        <p:txBody>
          <a:bodyPr rtlCol="0">
            <a:normAutofit/>
          </a:bodyPr>
          <a:lstStyle>
            <a:lvl1pPr marL="0" indent="0" algn="ctr">
              <a:buNone/>
              <a:defRPr sz="16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text</a:t>
            </a:r>
          </a:p>
        </p:txBody>
      </p:sp>
    </p:spTree>
    <p:extLst>
      <p:ext uri="{BB962C8B-B14F-4D97-AF65-F5344CB8AC3E}">
        <p14:creationId xmlns:p14="http://schemas.microsoft.com/office/powerpoint/2010/main" val="195074520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34353" y="535519"/>
            <a:ext cx="6703695" cy="1944159"/>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534353" y="2677584"/>
            <a:ext cx="6703695" cy="6381962"/>
          </a:xfrm>
          <a:prstGeom prst="rect">
            <a:avLst/>
          </a:prstGeom>
        </p:spPr>
        <p:txBody>
          <a:bodyPr vert="horz" lIns="91440" tIns="45720" rIns="91440" bIns="45720" rtlCol="0">
            <a:normAutofit/>
          </a:bodyPr>
          <a:lstStyle/>
          <a:p>
            <a:pPr lvl="0" rtl="0"/>
            <a:r>
              <a:rPr lang="en-GB" noProof="0"/>
              <a:t>Edit Master text styles</a:t>
            </a:r>
          </a:p>
        </p:txBody>
      </p:sp>
    </p:spTree>
    <p:extLst>
      <p:ext uri="{BB962C8B-B14F-4D97-AF65-F5344CB8AC3E}">
        <p14:creationId xmlns:p14="http://schemas.microsoft.com/office/powerpoint/2010/main" val="4136463615"/>
      </p:ext>
    </p:extLst>
  </p:cSld>
  <p:clrMap bg1="lt1" tx1="dk1" bg2="lt2" tx2="dk2" accent1="accent1" accent2="accent2" accent3="accent3" accent4="accent4" accent5="accent5" accent6="accent6" hlink="hlink" folHlink="folHlink"/>
  <p:sldLayoutIdLst>
    <p:sldLayoutId id="2147483661" r:id="rId1"/>
    <p:sldLayoutId id="2147483675" r:id="rId2"/>
    <p:sldLayoutId id="2147483678" r:id="rId3"/>
  </p:sldLayoutIdLst>
  <p:txStyles>
    <p:titleStyle>
      <a:lvl1pPr algn="l" defTabSz="777240" rtl="0" eaLnBrk="1" latinLnBrk="0" hangingPunct="1">
        <a:lnSpc>
          <a:spcPct val="90000"/>
        </a:lnSpc>
        <a:spcBef>
          <a:spcPct val="0"/>
        </a:spcBef>
        <a:buNone/>
        <a:defRPr sz="3740" kern="1200">
          <a:solidFill>
            <a:schemeClr val="tx1"/>
          </a:solidFill>
          <a:latin typeface="+mj-lt"/>
          <a:ea typeface="+mj-ea"/>
          <a:cs typeface="+mj-cs"/>
        </a:defRPr>
      </a:lvl1pPr>
    </p:titleStyle>
    <p:bodyStyle>
      <a:lvl1pPr marL="0" indent="0" algn="l" defTabSz="777240" rtl="0" eaLnBrk="1" latinLnBrk="0" hangingPunct="1">
        <a:lnSpc>
          <a:spcPct val="90000"/>
        </a:lnSpc>
        <a:spcBef>
          <a:spcPts val="850"/>
        </a:spcBef>
        <a:buFont typeface="Arial" panose="020B0604020202020204" pitchFamily="34" charset="0"/>
        <a:buNone/>
        <a:defRPr sz="2380" kern="1200">
          <a:solidFill>
            <a:schemeClr val="tx1"/>
          </a:solidFill>
          <a:latin typeface="+mn-lt"/>
          <a:ea typeface="+mn-ea"/>
          <a:cs typeface="+mn-cs"/>
        </a:defRPr>
      </a:lvl1pPr>
      <a:lvl2pPr marL="388620" indent="0" algn="l" defTabSz="777240" rtl="0" eaLnBrk="1" latinLnBrk="0" hangingPunct="1">
        <a:lnSpc>
          <a:spcPct val="90000"/>
        </a:lnSpc>
        <a:spcBef>
          <a:spcPts val="425"/>
        </a:spcBef>
        <a:buFont typeface="Arial" panose="020B0604020202020204" pitchFamily="34" charset="0"/>
        <a:buNone/>
        <a:defRPr sz="2040" kern="1200">
          <a:solidFill>
            <a:schemeClr val="tx1"/>
          </a:solidFill>
          <a:latin typeface="+mn-lt"/>
          <a:ea typeface="+mn-ea"/>
          <a:cs typeface="+mn-cs"/>
        </a:defRPr>
      </a:lvl2pPr>
      <a:lvl3pPr marL="777240" indent="0" algn="l" defTabSz="777240" rtl="0" eaLnBrk="1" latinLnBrk="0" hangingPunct="1">
        <a:lnSpc>
          <a:spcPct val="90000"/>
        </a:lnSpc>
        <a:spcBef>
          <a:spcPts val="425"/>
        </a:spcBef>
        <a:buFont typeface="Arial" panose="020B0604020202020204" pitchFamily="34" charset="0"/>
        <a:buNone/>
        <a:defRPr sz="1700" kern="1200">
          <a:solidFill>
            <a:schemeClr val="tx1"/>
          </a:solidFill>
          <a:latin typeface="+mn-lt"/>
          <a:ea typeface="+mn-ea"/>
          <a:cs typeface="+mn-cs"/>
        </a:defRPr>
      </a:lvl3pPr>
      <a:lvl4pPr marL="1165860" indent="0" algn="l" defTabSz="777240" rtl="0" eaLnBrk="1" latinLnBrk="0" hangingPunct="1">
        <a:lnSpc>
          <a:spcPct val="90000"/>
        </a:lnSpc>
        <a:spcBef>
          <a:spcPts val="425"/>
        </a:spcBef>
        <a:buFont typeface="Arial" panose="020B0604020202020204" pitchFamily="34" charset="0"/>
        <a:buNone/>
        <a:defRPr sz="1530" kern="1200">
          <a:solidFill>
            <a:schemeClr val="tx1"/>
          </a:solidFill>
          <a:latin typeface="+mn-lt"/>
          <a:ea typeface="+mn-ea"/>
          <a:cs typeface="+mn-cs"/>
        </a:defRPr>
      </a:lvl4pPr>
      <a:lvl5pPr marL="1554480" indent="0" algn="l" defTabSz="777240" rtl="0" eaLnBrk="1" latinLnBrk="0" hangingPunct="1">
        <a:lnSpc>
          <a:spcPct val="90000"/>
        </a:lnSpc>
        <a:spcBef>
          <a:spcPts val="425"/>
        </a:spcBef>
        <a:buFont typeface="Arial" panose="020B0604020202020204" pitchFamily="34" charset="0"/>
        <a:buNone/>
        <a:defRPr sz="1530" kern="1200">
          <a:solidFill>
            <a:schemeClr val="tx1"/>
          </a:solidFill>
          <a:latin typeface="+mn-lt"/>
          <a:ea typeface="+mn-ea"/>
          <a:cs typeface="+mn-cs"/>
        </a:defRPr>
      </a:lvl5pPr>
      <a:lvl6pPr marL="213741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6pPr>
      <a:lvl7pPr marL="252603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7pPr>
      <a:lvl8pPr marL="291465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8pPr>
      <a:lvl9pPr marL="330327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9pPr>
    </p:bodyStyle>
    <p:otherStyle>
      <a:defPPr>
        <a:defRPr lang="en-US"/>
      </a:defPPr>
      <a:lvl1pPr marL="0" algn="l" defTabSz="777240" rtl="0" eaLnBrk="1" latinLnBrk="0" hangingPunct="1">
        <a:defRPr sz="1530" kern="1200">
          <a:solidFill>
            <a:schemeClr val="tx1"/>
          </a:solidFill>
          <a:latin typeface="+mn-lt"/>
          <a:ea typeface="+mn-ea"/>
          <a:cs typeface="+mn-cs"/>
        </a:defRPr>
      </a:lvl1pPr>
      <a:lvl2pPr marL="388620" algn="l" defTabSz="777240" rtl="0" eaLnBrk="1" latinLnBrk="0" hangingPunct="1">
        <a:defRPr sz="1530" kern="1200">
          <a:solidFill>
            <a:schemeClr val="tx1"/>
          </a:solidFill>
          <a:latin typeface="+mn-lt"/>
          <a:ea typeface="+mn-ea"/>
          <a:cs typeface="+mn-cs"/>
        </a:defRPr>
      </a:lvl2pPr>
      <a:lvl3pPr marL="777240" algn="l" defTabSz="777240" rtl="0" eaLnBrk="1" latinLnBrk="0" hangingPunct="1">
        <a:defRPr sz="1530" kern="1200">
          <a:solidFill>
            <a:schemeClr val="tx1"/>
          </a:solidFill>
          <a:latin typeface="+mn-lt"/>
          <a:ea typeface="+mn-ea"/>
          <a:cs typeface="+mn-cs"/>
        </a:defRPr>
      </a:lvl3pPr>
      <a:lvl4pPr marL="1165860" algn="l" defTabSz="777240" rtl="0" eaLnBrk="1" latinLnBrk="0" hangingPunct="1">
        <a:defRPr sz="1530" kern="1200">
          <a:solidFill>
            <a:schemeClr val="tx1"/>
          </a:solidFill>
          <a:latin typeface="+mn-lt"/>
          <a:ea typeface="+mn-ea"/>
          <a:cs typeface="+mn-cs"/>
        </a:defRPr>
      </a:lvl4pPr>
      <a:lvl5pPr marL="1554480" algn="l" defTabSz="777240" rtl="0" eaLnBrk="1" latinLnBrk="0" hangingPunct="1">
        <a:defRPr sz="1530" kern="1200">
          <a:solidFill>
            <a:schemeClr val="tx1"/>
          </a:solidFill>
          <a:latin typeface="+mn-lt"/>
          <a:ea typeface="+mn-ea"/>
          <a:cs typeface="+mn-cs"/>
        </a:defRPr>
      </a:lvl5pPr>
      <a:lvl6pPr marL="1943100" algn="l" defTabSz="777240" rtl="0" eaLnBrk="1" latinLnBrk="0" hangingPunct="1">
        <a:defRPr sz="1530" kern="1200">
          <a:solidFill>
            <a:schemeClr val="tx1"/>
          </a:solidFill>
          <a:latin typeface="+mn-lt"/>
          <a:ea typeface="+mn-ea"/>
          <a:cs typeface="+mn-cs"/>
        </a:defRPr>
      </a:lvl6pPr>
      <a:lvl7pPr marL="2331720" algn="l" defTabSz="777240" rtl="0" eaLnBrk="1" latinLnBrk="0" hangingPunct="1">
        <a:defRPr sz="1530" kern="1200">
          <a:solidFill>
            <a:schemeClr val="tx1"/>
          </a:solidFill>
          <a:latin typeface="+mn-lt"/>
          <a:ea typeface="+mn-ea"/>
          <a:cs typeface="+mn-cs"/>
        </a:defRPr>
      </a:lvl7pPr>
      <a:lvl8pPr marL="2720340" algn="l" defTabSz="777240" rtl="0" eaLnBrk="1" latinLnBrk="0" hangingPunct="1">
        <a:defRPr sz="1530" kern="1200">
          <a:solidFill>
            <a:schemeClr val="tx1"/>
          </a:solidFill>
          <a:latin typeface="+mn-lt"/>
          <a:ea typeface="+mn-ea"/>
          <a:cs typeface="+mn-cs"/>
        </a:defRPr>
      </a:lvl8pPr>
      <a:lvl9pPr marL="3108960" algn="l" defTabSz="777240" rtl="0" eaLnBrk="1" latinLnBrk="0" hangingPunct="1">
        <a:defRPr sz="153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448" userDrawn="1">
          <p15:clr>
            <a:srgbClr val="F26B43"/>
          </p15:clr>
        </p15:guide>
        <p15:guide id="2" pos="288" userDrawn="1">
          <p15:clr>
            <a:srgbClr val="F26B43"/>
          </p15:clr>
        </p15:guide>
        <p15:guide id="3" pos="4608" userDrawn="1">
          <p15:clr>
            <a:srgbClr val="F26B43"/>
          </p15:clr>
        </p15:guide>
        <p15:guide id="4" orient="horz" pos="3168" userDrawn="1">
          <p15:clr>
            <a:srgbClr val="F26B43"/>
          </p15:clr>
        </p15:guide>
        <p15:guide id="5" orient="horz" pos="6048" userDrawn="1">
          <p15:clr>
            <a:srgbClr val="F26B43"/>
          </p15:clr>
        </p15:guide>
        <p15:guide id="6" orient="horz" pos="28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tmp"/><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Illustration of sun with blue skies above, a sheep jumping on a green hill with flowers and a white fence.">
            <a:extLst>
              <a:ext uri="{FF2B5EF4-FFF2-40B4-BE49-F238E27FC236}">
                <a16:creationId xmlns:a16="http://schemas.microsoft.com/office/drawing/2014/main" id="{D5DC5983-A92B-41E0-B5B0-CA22A7A6F45E}"/>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a:stretch>
            <a:fillRect/>
          </a:stretch>
        </p:blipFill>
        <p:spPr/>
      </p:pic>
      <p:sp>
        <p:nvSpPr>
          <p:cNvPr id="10" name="Title 9">
            <a:extLst>
              <a:ext uri="{FF2B5EF4-FFF2-40B4-BE49-F238E27FC236}">
                <a16:creationId xmlns:a16="http://schemas.microsoft.com/office/drawing/2014/main" id="{73BF435C-1A58-4C8F-8EEB-E21634AE3DB4}"/>
              </a:ext>
            </a:extLst>
          </p:cNvPr>
          <p:cNvSpPr>
            <a:spLocks noGrp="1"/>
          </p:cNvSpPr>
          <p:nvPr>
            <p:ph type="ctrTitle"/>
          </p:nvPr>
        </p:nvSpPr>
        <p:spPr/>
        <p:txBody>
          <a:bodyPr rtlCol="0"/>
          <a:lstStyle/>
          <a:p>
            <a:pPr rtl="0"/>
            <a:r>
              <a:rPr lang="en-GB" dirty="0">
                <a:solidFill>
                  <a:srgbClr val="0070C0"/>
                </a:solidFill>
                <a:latin typeface="Aharoni" panose="02010803020104030203" pitchFamily="2" charset="-79"/>
                <a:cs typeface="Aharoni" panose="02010803020104030203" pitchFamily="2" charset="-79"/>
              </a:rPr>
              <a:t>Transition</a:t>
            </a:r>
          </a:p>
        </p:txBody>
      </p:sp>
      <p:sp>
        <p:nvSpPr>
          <p:cNvPr id="11" name="Subtitle 10">
            <a:extLst>
              <a:ext uri="{FF2B5EF4-FFF2-40B4-BE49-F238E27FC236}">
                <a16:creationId xmlns:a16="http://schemas.microsoft.com/office/drawing/2014/main" id="{4CE364D7-39C3-4DBE-9744-60DEB0AB5B57}"/>
              </a:ext>
            </a:extLst>
          </p:cNvPr>
          <p:cNvSpPr>
            <a:spLocks noGrp="1"/>
          </p:cNvSpPr>
          <p:nvPr>
            <p:ph type="subTitle" idx="1"/>
          </p:nvPr>
        </p:nvSpPr>
        <p:spPr/>
        <p:txBody>
          <a:bodyPr rtlCol="0"/>
          <a:lstStyle/>
          <a:p>
            <a:pPr rtl="0"/>
            <a:endParaRPr lang="en-GB" dirty="0"/>
          </a:p>
          <a:p>
            <a:pPr rtl="0"/>
            <a:endParaRPr lang="en-GB" dirty="0"/>
          </a:p>
        </p:txBody>
      </p:sp>
      <p:sp>
        <p:nvSpPr>
          <p:cNvPr id="14" name="Text Placeholder 13">
            <a:extLst>
              <a:ext uri="{FF2B5EF4-FFF2-40B4-BE49-F238E27FC236}">
                <a16:creationId xmlns:a16="http://schemas.microsoft.com/office/drawing/2014/main" id="{0C4DDB1B-5931-4908-A374-C31F81FD238F}"/>
              </a:ext>
            </a:extLst>
          </p:cNvPr>
          <p:cNvSpPr>
            <a:spLocks noGrp="1"/>
          </p:cNvSpPr>
          <p:nvPr>
            <p:ph type="body" sz="quarter" idx="12"/>
          </p:nvPr>
        </p:nvSpPr>
        <p:spPr>
          <a:xfrm>
            <a:off x="457200" y="9128760"/>
            <a:ext cx="6858000" cy="518160"/>
          </a:xfrm>
        </p:spPr>
        <p:txBody>
          <a:bodyPr rtlCol="0" anchor="b"/>
          <a:lstStyle/>
          <a:p>
            <a:pPr rtl="0"/>
            <a:r>
              <a:rPr lang="en-GB" dirty="0"/>
              <a:t>Bernadette Bowers (2241719) – ECEY4001 – Human Development</a:t>
            </a:r>
          </a:p>
        </p:txBody>
      </p:sp>
      <p:sp>
        <p:nvSpPr>
          <p:cNvPr id="3" name="Text Placeholder 2">
            <a:extLst>
              <a:ext uri="{FF2B5EF4-FFF2-40B4-BE49-F238E27FC236}">
                <a16:creationId xmlns:a16="http://schemas.microsoft.com/office/drawing/2014/main" id="{84B62D57-1AA7-0BE3-D1B7-9907133BDEC4}"/>
              </a:ext>
            </a:extLst>
          </p:cNvPr>
          <p:cNvSpPr>
            <a:spLocks noGrp="1"/>
          </p:cNvSpPr>
          <p:nvPr>
            <p:ph type="body" sz="quarter" idx="11"/>
          </p:nvPr>
        </p:nvSpPr>
        <p:spPr>
          <a:xfrm>
            <a:off x="1187355" y="4224528"/>
            <a:ext cx="5500048" cy="3364992"/>
          </a:xfrm>
        </p:spPr>
        <p:txBody>
          <a:bodyPr>
            <a:noAutofit/>
          </a:bodyPr>
          <a:lstStyle/>
          <a:p>
            <a:r>
              <a:rPr lang="en-GB" sz="5400" dirty="0">
                <a:solidFill>
                  <a:srgbClr val="0070C0"/>
                </a:solidFill>
                <a:latin typeface="Aharoni" panose="02010803020104030203" pitchFamily="2" charset="-79"/>
                <a:cs typeface="Aharoni" panose="02010803020104030203" pitchFamily="2" charset="-79"/>
              </a:rPr>
              <a:t>Nursery</a:t>
            </a:r>
          </a:p>
          <a:p>
            <a:endParaRPr lang="en-GB" sz="5400" dirty="0">
              <a:solidFill>
                <a:srgbClr val="0070C0"/>
              </a:solidFill>
              <a:latin typeface="Aharoni" panose="02010803020104030203" pitchFamily="2" charset="-79"/>
              <a:cs typeface="Aharoni" panose="02010803020104030203" pitchFamily="2" charset="-79"/>
            </a:endParaRPr>
          </a:p>
          <a:p>
            <a:r>
              <a:rPr lang="en-GB" sz="5400" dirty="0">
                <a:solidFill>
                  <a:srgbClr val="0070C0"/>
                </a:solidFill>
                <a:latin typeface="Aharoni" panose="02010803020104030203" pitchFamily="2" charset="-79"/>
                <a:cs typeface="Aharoni" panose="02010803020104030203" pitchFamily="2" charset="-79"/>
              </a:rPr>
              <a:t>to</a:t>
            </a:r>
          </a:p>
          <a:p>
            <a:endParaRPr lang="en-GB" sz="5400" dirty="0">
              <a:solidFill>
                <a:srgbClr val="0070C0"/>
              </a:solidFill>
              <a:latin typeface="Aharoni" panose="02010803020104030203" pitchFamily="2" charset="-79"/>
              <a:cs typeface="Aharoni" panose="02010803020104030203" pitchFamily="2" charset="-79"/>
            </a:endParaRPr>
          </a:p>
          <a:p>
            <a:r>
              <a:rPr lang="en-GB" sz="5400" dirty="0">
                <a:solidFill>
                  <a:srgbClr val="0070C0"/>
                </a:solidFill>
                <a:latin typeface="Aharoni" panose="02010803020104030203" pitchFamily="2" charset="-79"/>
                <a:cs typeface="Aharoni" panose="02010803020104030203" pitchFamily="2" charset="-79"/>
              </a:rPr>
              <a:t>Reception</a:t>
            </a:r>
          </a:p>
          <a:p>
            <a:endParaRPr lang="en-GB" sz="5400" dirty="0">
              <a:solidFill>
                <a:srgbClr val="0070C0"/>
              </a:solidFill>
              <a:latin typeface="Aharoni" panose="02010803020104030203" pitchFamily="2" charset="-79"/>
              <a:cs typeface="Aharoni" panose="02010803020104030203" pitchFamily="2" charset="-79"/>
            </a:endParaRPr>
          </a:p>
          <a:p>
            <a:endParaRPr lang="en-GB" sz="5400" dirty="0">
              <a:solidFill>
                <a:srgbClr val="0070C0"/>
              </a:solidFill>
              <a:latin typeface="Aharoni" panose="02010803020104030203" pitchFamily="2" charset="-79"/>
              <a:cs typeface="Aharoni" panose="02010803020104030203" pitchFamily="2" charset="-79"/>
            </a:endParaRPr>
          </a:p>
          <a:p>
            <a:endParaRPr lang="en-GB" sz="5400" dirty="0">
              <a:solidFill>
                <a:srgbClr val="0070C0"/>
              </a:solidFill>
              <a:latin typeface="Aharoni" panose="02010803020104030203" pitchFamily="2" charset="-79"/>
              <a:cs typeface="Aharoni" panose="02010803020104030203" pitchFamily="2" charset="-79"/>
            </a:endParaRPr>
          </a:p>
          <a:p>
            <a:r>
              <a:rPr lang="en-GB" sz="5400" dirty="0">
                <a:solidFill>
                  <a:srgbClr val="0070C0"/>
                </a:solidFill>
                <a:latin typeface="Aharoni" panose="02010803020104030203" pitchFamily="2" charset="-79"/>
                <a:cs typeface="Aharoni" panose="02010803020104030203" pitchFamily="2" charset="-79"/>
              </a:rPr>
              <a:t>A guide for the</a:t>
            </a:r>
          </a:p>
          <a:p>
            <a:endParaRPr lang="en-GB" sz="5400" dirty="0">
              <a:solidFill>
                <a:srgbClr val="0070C0"/>
              </a:solidFill>
              <a:latin typeface="Aharoni" panose="02010803020104030203" pitchFamily="2" charset="-79"/>
              <a:cs typeface="Aharoni" panose="02010803020104030203" pitchFamily="2" charset="-79"/>
            </a:endParaRPr>
          </a:p>
          <a:p>
            <a:r>
              <a:rPr lang="en-GB" sz="5400" dirty="0">
                <a:solidFill>
                  <a:srgbClr val="0070C0"/>
                </a:solidFill>
                <a:latin typeface="Aharoni" panose="02010803020104030203" pitchFamily="2" charset="-79"/>
                <a:cs typeface="Aharoni" panose="02010803020104030203" pitchFamily="2" charset="-79"/>
              </a:rPr>
              <a:t> professional</a:t>
            </a:r>
          </a:p>
          <a:p>
            <a:endParaRPr lang="en-GB" sz="5400" dirty="0">
              <a:solidFill>
                <a:srgbClr val="0070C0"/>
              </a:solidFill>
              <a:latin typeface="Aharoni" panose="02010803020104030203" pitchFamily="2" charset="-79"/>
              <a:cs typeface="Aharoni" panose="02010803020104030203" pitchFamily="2" charset="-79"/>
            </a:endParaRPr>
          </a:p>
          <a:p>
            <a:r>
              <a:rPr lang="en-GB" sz="5400" dirty="0">
                <a:solidFill>
                  <a:srgbClr val="0070C0"/>
                </a:solidFill>
                <a:latin typeface="Aharoni" panose="02010803020104030203" pitchFamily="2" charset="-79"/>
                <a:cs typeface="Aharoni" panose="02010803020104030203" pitchFamily="2" charset="-79"/>
              </a:rPr>
              <a:t> </a:t>
            </a:r>
            <a:r>
              <a:rPr lang="en-GB" sz="5400" dirty="0" err="1">
                <a:solidFill>
                  <a:srgbClr val="0070C0"/>
                </a:solidFill>
                <a:latin typeface="Aharoni" panose="02010803020104030203" pitchFamily="2" charset="-79"/>
                <a:cs typeface="Aharoni" panose="02010803020104030203" pitchFamily="2" charset="-79"/>
              </a:rPr>
              <a:t>practitoner</a:t>
            </a:r>
            <a:endParaRPr lang="en-GB" sz="5400" dirty="0">
              <a:solidFill>
                <a:srgbClr val="0070C0"/>
              </a:solidFill>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892574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Placeholder 29" descr="illustration with two kids playing on the beach and in the water">
            <a:extLst>
              <a:ext uri="{FF2B5EF4-FFF2-40B4-BE49-F238E27FC236}">
                <a16:creationId xmlns:a16="http://schemas.microsoft.com/office/drawing/2014/main" id="{66C2258F-6916-43C2-8BCA-9B67FDE26EB3}"/>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a:stretch/>
        </p:blipFill>
        <p:spPr/>
      </p:pic>
      <p:sp>
        <p:nvSpPr>
          <p:cNvPr id="4" name="Title 3">
            <a:extLst>
              <a:ext uri="{FF2B5EF4-FFF2-40B4-BE49-F238E27FC236}">
                <a16:creationId xmlns:a16="http://schemas.microsoft.com/office/drawing/2014/main" id="{BDFDE533-5A13-4874-8E59-7E61FF141CF9}"/>
              </a:ext>
            </a:extLst>
          </p:cNvPr>
          <p:cNvSpPr>
            <a:spLocks noGrp="1"/>
          </p:cNvSpPr>
          <p:nvPr>
            <p:ph type="ctrTitle"/>
          </p:nvPr>
        </p:nvSpPr>
        <p:spPr/>
        <p:txBody>
          <a:bodyPr rtlCol="0"/>
          <a:lstStyle/>
          <a:p>
            <a:pPr rtl="0"/>
            <a:r>
              <a:rPr lang="en-GB" dirty="0"/>
              <a:t>contents</a:t>
            </a:r>
          </a:p>
        </p:txBody>
      </p:sp>
      <p:sp>
        <p:nvSpPr>
          <p:cNvPr id="2" name="Subtitle 1">
            <a:extLst>
              <a:ext uri="{FF2B5EF4-FFF2-40B4-BE49-F238E27FC236}">
                <a16:creationId xmlns:a16="http://schemas.microsoft.com/office/drawing/2014/main" id="{A5DE5984-2F3F-4C64-BA37-63451728575C}"/>
              </a:ext>
            </a:extLst>
          </p:cNvPr>
          <p:cNvSpPr>
            <a:spLocks noGrp="1"/>
          </p:cNvSpPr>
          <p:nvPr>
            <p:ph type="subTitle" idx="1"/>
          </p:nvPr>
        </p:nvSpPr>
        <p:spPr/>
        <p:txBody>
          <a:bodyPr rtlCol="0"/>
          <a:lstStyle/>
          <a:p>
            <a:pPr rtl="0"/>
            <a:endParaRPr lang="en-GB" dirty="0"/>
          </a:p>
          <a:p>
            <a:pPr rtl="0"/>
            <a:endParaRPr lang="en-GB" dirty="0"/>
          </a:p>
        </p:txBody>
      </p:sp>
      <p:sp>
        <p:nvSpPr>
          <p:cNvPr id="3" name="Text Placeholder 2">
            <a:extLst>
              <a:ext uri="{FF2B5EF4-FFF2-40B4-BE49-F238E27FC236}">
                <a16:creationId xmlns:a16="http://schemas.microsoft.com/office/drawing/2014/main" id="{386001A7-182B-4630-8DBD-59C0461EC562}"/>
              </a:ext>
            </a:extLst>
          </p:cNvPr>
          <p:cNvSpPr>
            <a:spLocks noGrp="1"/>
          </p:cNvSpPr>
          <p:nvPr>
            <p:ph type="body" sz="quarter" idx="11"/>
          </p:nvPr>
        </p:nvSpPr>
        <p:spPr>
          <a:xfrm>
            <a:off x="457200" y="2313431"/>
            <a:ext cx="6858000" cy="7581196"/>
          </a:xfrm>
        </p:spPr>
        <p:txBody>
          <a:bodyPr rtlCol="0">
            <a:normAutofit fontScale="85000" lnSpcReduction="10000"/>
          </a:bodyPr>
          <a:lstStyle/>
          <a:p>
            <a:pPr rtl="0"/>
            <a:endParaRPr lang="en-GB" dirty="0"/>
          </a:p>
          <a:p>
            <a:pPr rtl="0"/>
            <a:r>
              <a:rPr lang="en-GB" dirty="0"/>
              <a:t>Introduction				page 1-2</a:t>
            </a:r>
          </a:p>
          <a:p>
            <a:pPr rtl="0"/>
            <a:endParaRPr lang="en-GB" dirty="0"/>
          </a:p>
          <a:p>
            <a:pPr rtl="0"/>
            <a:r>
              <a:rPr lang="en-GB" dirty="0"/>
              <a:t>The  role of the adult			page 3-4</a:t>
            </a:r>
          </a:p>
          <a:p>
            <a:pPr rtl="0"/>
            <a:endParaRPr lang="en-GB" dirty="0"/>
          </a:p>
          <a:p>
            <a:pPr rtl="0"/>
            <a:r>
              <a:rPr lang="en-GB" dirty="0"/>
              <a:t>The needs of the child			page 4-5</a:t>
            </a:r>
          </a:p>
          <a:p>
            <a:pPr rtl="0"/>
            <a:endParaRPr lang="en-GB" dirty="0"/>
          </a:p>
          <a:p>
            <a:pPr rtl="0"/>
            <a:r>
              <a:rPr lang="en-GB" dirty="0"/>
              <a:t>Partnerships				page 6-7</a:t>
            </a:r>
          </a:p>
          <a:p>
            <a:pPr rtl="0"/>
            <a:endParaRPr lang="en-GB" dirty="0"/>
          </a:p>
          <a:p>
            <a:pPr rtl="0"/>
            <a:r>
              <a:rPr lang="en-GB" dirty="0"/>
              <a:t>Interventions 				page 7-8</a:t>
            </a:r>
          </a:p>
          <a:p>
            <a:pPr rtl="0"/>
            <a:endParaRPr lang="en-GB" dirty="0"/>
          </a:p>
          <a:p>
            <a:pPr rtl="0"/>
            <a:r>
              <a:rPr lang="en-GB" dirty="0"/>
              <a:t>Proposed outcomes			page 9-10</a:t>
            </a:r>
          </a:p>
          <a:p>
            <a:pPr rtl="0"/>
            <a:endParaRPr lang="en-GB" dirty="0"/>
          </a:p>
          <a:p>
            <a:pPr rtl="0"/>
            <a:r>
              <a:rPr lang="en-GB" dirty="0"/>
              <a:t>Reference list				page 10-11</a:t>
            </a:r>
          </a:p>
          <a:p>
            <a:pPr rtl="0"/>
            <a:endParaRPr lang="en-GB" dirty="0"/>
          </a:p>
          <a:p>
            <a:pPr rtl="0"/>
            <a:endParaRPr lang="en-GB" dirty="0"/>
          </a:p>
          <a:p>
            <a:pPr rtl="0"/>
            <a:endParaRPr lang="en-GB" dirty="0"/>
          </a:p>
          <a:p>
            <a:pPr rtl="0"/>
            <a:endParaRPr lang="en-GB" dirty="0"/>
          </a:p>
          <a:p>
            <a:pPr rtl="0"/>
            <a:endParaRPr lang="en-GB" dirty="0"/>
          </a:p>
          <a:p>
            <a:pPr rtl="0"/>
            <a:endParaRPr lang="en-GB" dirty="0"/>
          </a:p>
          <a:p>
            <a:r>
              <a:rPr lang="en-GB" dirty="0"/>
              <a:t>Bernadette Bowers (2241719) – ECEY4001 – Human Development</a:t>
            </a:r>
          </a:p>
          <a:p>
            <a:pPr rtl="0"/>
            <a:endParaRPr lang="en-GB" dirty="0"/>
          </a:p>
        </p:txBody>
      </p:sp>
      <p:sp>
        <p:nvSpPr>
          <p:cNvPr id="5" name="Text Placeholder 4">
            <a:extLst>
              <a:ext uri="{FF2B5EF4-FFF2-40B4-BE49-F238E27FC236}">
                <a16:creationId xmlns:a16="http://schemas.microsoft.com/office/drawing/2014/main" id="{5FA593B8-FE8E-4C3D-B6A8-4797FCB0E766}"/>
              </a:ext>
            </a:extLst>
          </p:cNvPr>
          <p:cNvSpPr>
            <a:spLocks noGrp="1"/>
          </p:cNvSpPr>
          <p:nvPr>
            <p:ph type="body" sz="quarter" idx="12"/>
          </p:nvPr>
        </p:nvSpPr>
        <p:spPr>
          <a:xfrm>
            <a:off x="457200" y="9326880"/>
            <a:ext cx="6812280" cy="402336"/>
          </a:xfrm>
        </p:spPr>
        <p:txBody>
          <a:bodyPr rtlCol="0"/>
          <a:lstStyle/>
          <a:p>
            <a:pPr rtl="0"/>
            <a:endParaRPr lang="en-GB" dirty="0"/>
          </a:p>
          <a:p>
            <a:pPr rtl="0"/>
            <a:endParaRPr lang="en-GB" dirty="0"/>
          </a:p>
        </p:txBody>
      </p:sp>
    </p:spTree>
    <p:extLst>
      <p:ext uri="{BB962C8B-B14F-4D97-AF65-F5344CB8AC3E}">
        <p14:creationId xmlns:p14="http://schemas.microsoft.com/office/powerpoint/2010/main" val="8985380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D2DAA0-1AFE-48F4-8A6E-7BEA53789773}"/>
              </a:ext>
            </a:extLst>
          </p:cNvPr>
          <p:cNvSpPr>
            <a:spLocks noGrp="1"/>
          </p:cNvSpPr>
          <p:nvPr>
            <p:ph type="ctrTitle"/>
          </p:nvPr>
        </p:nvSpPr>
        <p:spPr>
          <a:xfrm>
            <a:off x="533400" y="232012"/>
            <a:ext cx="6705600" cy="1514492"/>
          </a:xfrm>
        </p:spPr>
        <p:txBody>
          <a:bodyPr rtlCol="0"/>
          <a:lstStyle/>
          <a:p>
            <a:pPr rtl="0"/>
            <a:r>
              <a:rPr lang="en-GB" dirty="0"/>
              <a:t>introduction</a:t>
            </a:r>
          </a:p>
        </p:txBody>
      </p:sp>
      <p:sp>
        <p:nvSpPr>
          <p:cNvPr id="4" name="Subtitle 3">
            <a:extLst>
              <a:ext uri="{FF2B5EF4-FFF2-40B4-BE49-F238E27FC236}">
                <a16:creationId xmlns:a16="http://schemas.microsoft.com/office/drawing/2014/main" id="{F207A070-29B9-4A89-94AA-54B8145ACFD9}"/>
              </a:ext>
            </a:extLst>
          </p:cNvPr>
          <p:cNvSpPr>
            <a:spLocks noGrp="1"/>
          </p:cNvSpPr>
          <p:nvPr>
            <p:ph type="subTitle" idx="1"/>
          </p:nvPr>
        </p:nvSpPr>
        <p:spPr>
          <a:xfrm>
            <a:off x="452651" y="1746504"/>
            <a:ext cx="6705600" cy="7315609"/>
          </a:xfrm>
        </p:spPr>
        <p:txBody>
          <a:bodyPr rtlCol="0">
            <a:normAutofit fontScale="25000" lnSpcReduction="20000"/>
          </a:bodyPr>
          <a:lstStyle/>
          <a:p>
            <a:pPr algn="l">
              <a:lnSpc>
                <a:spcPct val="107000"/>
              </a:lnSpc>
              <a:spcAft>
                <a:spcPts val="800"/>
              </a:spcAft>
            </a:pPr>
            <a:r>
              <a:rPr lang="en-GB" sz="5600" b="1" u="sng" kern="100" dirty="0">
                <a:effectLst/>
                <a:latin typeface="Bradley Hand ITC" panose="03070402050302030203" pitchFamily="66" charset="0"/>
                <a:ea typeface="Calibri" panose="020F0502020204030204" pitchFamily="34" charset="0"/>
                <a:cs typeface="Times New Roman" panose="02020603050405020304" pitchFamily="18" charset="0"/>
              </a:rPr>
              <a:t>Transition in early years education for the professional practitioner</a:t>
            </a:r>
            <a:endParaRPr lang="en-GB" sz="56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5600" kern="100" dirty="0">
                <a:effectLst/>
                <a:latin typeface="Bradley Hand ITC" panose="03070402050302030203" pitchFamily="66" charset="0"/>
                <a:ea typeface="Calibri" panose="020F0502020204030204" pitchFamily="34" charset="0"/>
                <a:cs typeface="Times New Roman" panose="02020603050405020304" pitchFamily="18" charset="0"/>
              </a:rPr>
              <a:t>What is a transition? Why are transitions important? What effects transitions can cause to a young child? This booklet will explore the role of the adult including the needs of the child, what working partnerships we encounter/liaise with alongside interventions we can put into place to aid transition, then finally the proposed learning outcomes. These topics include the rights of the child (UNCRC) alongside theories with regards to transition. </a:t>
            </a:r>
          </a:p>
          <a:p>
            <a:pPr algn="l">
              <a:lnSpc>
                <a:spcPct val="107000"/>
              </a:lnSpc>
              <a:spcAft>
                <a:spcPts val="800"/>
              </a:spcAft>
            </a:pPr>
            <a:r>
              <a:rPr lang="en-GB" sz="5600" b="1" u="sng" kern="100" dirty="0">
                <a:effectLst/>
                <a:latin typeface="Bradley Hand ITC" panose="03070402050302030203" pitchFamily="66" charset="0"/>
                <a:ea typeface="Calibri" panose="020F0502020204030204" pitchFamily="34" charset="0"/>
                <a:cs typeface="Times New Roman" panose="02020603050405020304" pitchFamily="18" charset="0"/>
              </a:rPr>
              <a:t>Theories</a:t>
            </a:r>
            <a:endParaRPr lang="en-GB" sz="56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5600" kern="100" dirty="0">
                <a:effectLst/>
                <a:latin typeface="Bradley Hand ITC" panose="03070402050302030203" pitchFamily="66" charset="0"/>
                <a:ea typeface="Calibri" panose="020F0502020204030204" pitchFamily="34" charset="0"/>
                <a:cs typeface="Times New Roman" panose="02020603050405020304" pitchFamily="18" charset="0"/>
              </a:rPr>
              <a:t>There are a wide variety of theories exploring young children, their neurological and holistic development and attachment, this booklet will explore the attachment theory and link it to transition, looking at why effective communication skills are essential and any potential barrier to this, the roles the early years practitioner play in transition, the partnerships involved, interventions that may be required and the proposed learning outcome the child, looking particularly into theories explored by Piaget and Maslow. </a:t>
            </a:r>
          </a:p>
          <a:p>
            <a:pPr algn="l">
              <a:lnSpc>
                <a:spcPct val="107000"/>
              </a:lnSpc>
              <a:spcAft>
                <a:spcPts val="800"/>
              </a:spcAft>
            </a:pPr>
            <a:r>
              <a:rPr lang="en-GB" sz="5600" kern="100" dirty="0">
                <a:effectLst/>
                <a:latin typeface="Bradley Hand ITC" panose="03070402050302030203" pitchFamily="66" charset="0"/>
                <a:ea typeface="Calibri" panose="020F0502020204030204" pitchFamily="34" charset="0"/>
                <a:cs typeface="Times New Roman" panose="02020603050405020304" pitchFamily="18" charset="0"/>
              </a:rPr>
              <a:t>This booklet is going to focus on the transition from preschool in nursery to full time education in school.  This is regarded as a vertical transition. This booklet will look at what we as early years practitioners are required to do in order aid this process in the best way possible and the importance of the process.</a:t>
            </a:r>
          </a:p>
          <a:p>
            <a:pPr algn="l">
              <a:lnSpc>
                <a:spcPct val="107000"/>
              </a:lnSpc>
              <a:spcAft>
                <a:spcPts val="800"/>
              </a:spcAft>
            </a:pPr>
            <a:r>
              <a:rPr lang="en-GB" sz="5600" b="1" u="sng" kern="100" dirty="0">
                <a:effectLst/>
                <a:latin typeface="Bradley Hand ITC" panose="03070402050302030203" pitchFamily="66" charset="0"/>
                <a:ea typeface="Calibri" panose="020F0502020204030204" pitchFamily="34" charset="0"/>
                <a:cs typeface="Times New Roman" panose="02020603050405020304" pitchFamily="18" charset="0"/>
              </a:rPr>
              <a:t>What is a transition?</a:t>
            </a:r>
            <a:endParaRPr lang="en-GB" sz="56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5600" kern="100" dirty="0">
                <a:effectLst/>
                <a:latin typeface="Bradley Hand ITC" panose="03070402050302030203" pitchFamily="66" charset="0"/>
                <a:ea typeface="Calibri" panose="020F0502020204030204" pitchFamily="34" charset="0"/>
                <a:cs typeface="Times New Roman" panose="02020603050405020304" pitchFamily="18" charset="0"/>
              </a:rPr>
              <a:t>A transition is a continuity from one journey of a young child’s life to another journey. There are 2 types of transitions, there are horizontal transitions and there are vertical transitions.</a:t>
            </a:r>
          </a:p>
          <a:p>
            <a:pPr algn="l">
              <a:lnSpc>
                <a:spcPct val="107000"/>
              </a:lnSpc>
              <a:spcAft>
                <a:spcPts val="800"/>
              </a:spcAft>
            </a:pPr>
            <a:r>
              <a:rPr lang="en-GB" sz="5600" b="1" u="sng" kern="100" dirty="0">
                <a:effectLst/>
                <a:latin typeface="Bradley Hand ITC" panose="03070402050302030203" pitchFamily="66" charset="0"/>
                <a:ea typeface="Calibri" panose="020F0502020204030204" pitchFamily="34" charset="0"/>
                <a:cs typeface="Times New Roman" panose="02020603050405020304" pitchFamily="18" charset="0"/>
              </a:rPr>
              <a:t>Horizontal transition </a:t>
            </a:r>
            <a:endParaRPr lang="en-GB" sz="56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5600" kern="100" dirty="0">
                <a:effectLst/>
                <a:latin typeface="Bradley Hand ITC" panose="03070402050302030203" pitchFamily="66" charset="0"/>
                <a:ea typeface="Calibri" panose="020F0502020204030204" pitchFamily="34" charset="0"/>
                <a:cs typeface="Times New Roman" panose="02020603050405020304" pitchFamily="18" charset="0"/>
              </a:rPr>
              <a:t>Horizontal transitions are less significant everyday things such as waking up to brushing your teeth and eating breakfast or going from home to nursery then from indoor play to outdoor play. These can also include changes to routine for example taking the bus to nursery instead of walking or using a car.</a:t>
            </a:r>
          </a:p>
          <a:p>
            <a:pPr algn="l">
              <a:lnSpc>
                <a:spcPct val="107000"/>
              </a:lnSpc>
              <a:spcAft>
                <a:spcPts val="800"/>
              </a:spcAft>
            </a:pPr>
            <a:r>
              <a:rPr lang="en-GB" sz="5600" b="1" u="sng" kern="100" dirty="0">
                <a:effectLst/>
                <a:latin typeface="Bradley Hand ITC" panose="03070402050302030203" pitchFamily="66" charset="0"/>
                <a:ea typeface="Calibri" panose="020F0502020204030204" pitchFamily="34" charset="0"/>
                <a:cs typeface="Times New Roman" panose="02020603050405020304" pitchFamily="18" charset="0"/>
              </a:rPr>
              <a:t>Vertical transitions</a:t>
            </a:r>
            <a:endParaRPr lang="en-GB" sz="56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5600" kern="100" dirty="0">
                <a:effectLst/>
                <a:latin typeface="Bradley Hand ITC" panose="03070402050302030203" pitchFamily="66" charset="0"/>
                <a:ea typeface="Calibri" panose="020F0502020204030204" pitchFamily="34" charset="0"/>
                <a:cs typeface="Times New Roman" panose="02020603050405020304" pitchFamily="18" charset="0"/>
              </a:rPr>
              <a:t>Vertical transitions are transitions that are much more significant in a young child’s life, for example, moving home, from one town (or even country) to another town or country, another example is moving to a different school, or moving on from nursery to school, so a completely new and different setting.</a:t>
            </a:r>
            <a:endParaRPr lang="en-GB" sz="5600" kern="100" dirty="0">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endParaRPr lang="en-GB" dirty="0"/>
          </a:p>
        </p:txBody>
      </p:sp>
      <p:sp>
        <p:nvSpPr>
          <p:cNvPr id="5" name="Text Placeholder 4">
            <a:extLst>
              <a:ext uri="{FF2B5EF4-FFF2-40B4-BE49-F238E27FC236}">
                <a16:creationId xmlns:a16="http://schemas.microsoft.com/office/drawing/2014/main" id="{4836F499-0454-4818-9B68-DBE668B8342C}"/>
              </a:ext>
            </a:extLst>
          </p:cNvPr>
          <p:cNvSpPr>
            <a:spLocks noGrp="1"/>
          </p:cNvSpPr>
          <p:nvPr>
            <p:ph type="body" sz="quarter" idx="12"/>
          </p:nvPr>
        </p:nvSpPr>
        <p:spPr>
          <a:xfrm>
            <a:off x="533400" y="9198590"/>
            <a:ext cx="6705600" cy="439185"/>
          </a:xfrm>
        </p:spPr>
        <p:txBody>
          <a:bodyPr rtlCol="0">
            <a:normAutofit fontScale="47500" lnSpcReduction="20000"/>
          </a:bodyPr>
          <a:lstStyle/>
          <a:p>
            <a:endParaRPr lang="en-GB" dirty="0">
              <a:latin typeface="Bradley Hand ITC" panose="03070402050302030203" pitchFamily="66" charset="0"/>
            </a:endParaRPr>
          </a:p>
          <a:p>
            <a:pPr algn="r" rtl="0"/>
            <a:r>
              <a:rPr lang="en-GB" sz="2500" dirty="0">
                <a:latin typeface="Bradley Hand ITC" panose="03070402050302030203" pitchFamily="66" charset="0"/>
              </a:rPr>
              <a:t>Page 1</a:t>
            </a:r>
          </a:p>
          <a:p>
            <a:pPr rtl="0"/>
            <a:endParaRPr lang="en-GB" dirty="0"/>
          </a:p>
        </p:txBody>
      </p:sp>
    </p:spTree>
    <p:extLst>
      <p:ext uri="{BB962C8B-B14F-4D97-AF65-F5344CB8AC3E}">
        <p14:creationId xmlns:p14="http://schemas.microsoft.com/office/powerpoint/2010/main" val="2434178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A13125D9-A789-E127-C7A5-BBEE12DE997B}"/>
              </a:ext>
            </a:extLst>
          </p:cNvPr>
          <p:cNvSpPr>
            <a:spLocks noGrp="1"/>
          </p:cNvSpPr>
          <p:nvPr>
            <p:ph type="subTitle" idx="1"/>
          </p:nvPr>
        </p:nvSpPr>
        <p:spPr>
          <a:xfrm>
            <a:off x="533400" y="420624"/>
            <a:ext cx="6705600" cy="5229549"/>
          </a:xfrm>
        </p:spPr>
        <p:txBody>
          <a:bodyPr>
            <a:noAutofit/>
          </a:bodyPr>
          <a:lstStyle/>
          <a:p>
            <a:pPr algn="l">
              <a:lnSpc>
                <a:spcPct val="107000"/>
              </a:lnSpc>
              <a:spcAft>
                <a:spcPts val="800"/>
              </a:spcAft>
            </a:pPr>
            <a:r>
              <a:rPr lang="en-GB" sz="1400" b="1" u="sng" kern="100" dirty="0">
                <a:effectLst/>
                <a:latin typeface="Bradley Hand ITC" panose="03070402050302030203" pitchFamily="66" charset="0"/>
                <a:ea typeface="Calibri" panose="020F0502020204030204" pitchFamily="34" charset="0"/>
                <a:cs typeface="Times New Roman" panose="02020603050405020304" pitchFamily="18" charset="0"/>
              </a:rPr>
              <a:t>Attachment</a:t>
            </a:r>
          </a:p>
          <a:p>
            <a:pPr algn="l">
              <a:lnSpc>
                <a:spcPct val="107000"/>
              </a:lnSpc>
              <a:spcAft>
                <a:spcPts val="800"/>
              </a:spcAft>
            </a:pPr>
            <a:r>
              <a:rPr lang="en-GB" sz="1400" kern="100" dirty="0">
                <a:latin typeface="Bradley Hand ITC" panose="03070402050302030203" pitchFamily="66" charset="0"/>
                <a:ea typeface="Calibri" panose="020F0502020204030204" pitchFamily="34" charset="0"/>
                <a:cs typeface="Times New Roman" panose="02020603050405020304" pitchFamily="18" charset="0"/>
              </a:rPr>
              <a:t>There are 4 different types of attachment, these are:</a:t>
            </a:r>
          </a:p>
          <a:p>
            <a:pPr algn="l">
              <a:lnSpc>
                <a:spcPct val="107000"/>
              </a:lnSpc>
              <a:spcAft>
                <a:spcPts val="800"/>
              </a:spcAft>
            </a:pPr>
            <a:r>
              <a:rPr lang="en-GB" sz="1400" b="1" u="sng" kern="100" dirty="0">
                <a:effectLst/>
                <a:latin typeface="Bradley Hand ITC" panose="03070402050302030203" pitchFamily="66" charset="0"/>
                <a:ea typeface="Calibri" panose="020F0502020204030204" pitchFamily="34" charset="0"/>
                <a:cs typeface="Times New Roman" panose="02020603050405020304" pitchFamily="18" charset="0"/>
              </a:rPr>
              <a:t>Secure attachment</a:t>
            </a:r>
          </a:p>
          <a:p>
            <a:pPr algn="l">
              <a:lnSpc>
                <a:spcPct val="107000"/>
              </a:lnSpc>
              <a:spcAft>
                <a:spcPts val="800"/>
              </a:spcAft>
            </a:pPr>
            <a:r>
              <a:rPr lang="en-GB" sz="1400" kern="100" dirty="0">
                <a:effectLst/>
                <a:latin typeface="Bradley Hand ITC" panose="03070402050302030203" pitchFamily="66" charset="0"/>
                <a:ea typeface="Calibri" panose="020F0502020204030204" pitchFamily="34" charset="0"/>
                <a:cs typeface="Times New Roman" panose="02020603050405020304" pitchFamily="18" charset="0"/>
              </a:rPr>
              <a:t>Children who have a secure attachment tend to be much more happier children who are more likely to learn play and thrive thus developing at either the expected or above expected rates, however, this can sometimes be a hinderance  as t he child may not want  to go onto the next transition, for example, from the parent to the nursery or the childminder.</a:t>
            </a:r>
          </a:p>
          <a:p>
            <a:pPr algn="l">
              <a:lnSpc>
                <a:spcPct val="107000"/>
              </a:lnSpc>
              <a:spcAft>
                <a:spcPts val="800"/>
              </a:spcAft>
            </a:pPr>
            <a:r>
              <a:rPr lang="en-GB" sz="1400" b="1" u="sng" kern="100" dirty="0">
                <a:latin typeface="Bradley Hand ITC" panose="03070402050302030203" pitchFamily="66" charset="0"/>
                <a:ea typeface="Calibri" panose="020F0502020204030204" pitchFamily="34" charset="0"/>
                <a:cs typeface="Times New Roman" panose="02020603050405020304" pitchFamily="18" charset="0"/>
              </a:rPr>
              <a:t>Ambivalent (anxious) attachmen</a:t>
            </a:r>
            <a:r>
              <a:rPr lang="en-GB" sz="1400" kern="100" dirty="0">
                <a:latin typeface="Bradley Hand ITC" panose="03070402050302030203" pitchFamily="66" charset="0"/>
                <a:ea typeface="Calibri" panose="020F0502020204030204" pitchFamily="34" charset="0"/>
                <a:cs typeface="Times New Roman" panose="02020603050405020304" pitchFamily="18" charset="0"/>
              </a:rPr>
              <a:t>t</a:t>
            </a:r>
          </a:p>
          <a:p>
            <a:pPr algn="l">
              <a:lnSpc>
                <a:spcPct val="107000"/>
              </a:lnSpc>
              <a:spcAft>
                <a:spcPts val="800"/>
              </a:spcAft>
            </a:pPr>
            <a:r>
              <a:rPr lang="en-GB" sz="1400" kern="100" dirty="0">
                <a:latin typeface="Bradley Hand ITC" panose="03070402050302030203" pitchFamily="66" charset="0"/>
                <a:ea typeface="Calibri" panose="020F0502020204030204" pitchFamily="34" charset="0"/>
                <a:cs typeface="Times New Roman" panose="02020603050405020304" pitchFamily="18" charset="0"/>
              </a:rPr>
              <a:t>Children with ambivalent attachment tend to be resistant, therefore this can hinder transitions and may affect their developmental progress.</a:t>
            </a:r>
          </a:p>
          <a:p>
            <a:pPr algn="l">
              <a:lnSpc>
                <a:spcPct val="107000"/>
              </a:lnSpc>
              <a:spcAft>
                <a:spcPts val="800"/>
              </a:spcAft>
            </a:pPr>
            <a:r>
              <a:rPr lang="en-GB" sz="1400" b="1" u="sng" kern="100" dirty="0">
                <a:effectLst/>
                <a:latin typeface="Bradley Hand ITC" panose="03070402050302030203" pitchFamily="66" charset="0"/>
                <a:ea typeface="Calibri" panose="020F0502020204030204" pitchFamily="34" charset="0"/>
                <a:cs typeface="Times New Roman" panose="02020603050405020304" pitchFamily="18" charset="0"/>
              </a:rPr>
              <a:t>Avoidant attachment (insecure)</a:t>
            </a:r>
          </a:p>
          <a:p>
            <a:pPr algn="l">
              <a:lnSpc>
                <a:spcPct val="107000"/>
              </a:lnSpc>
              <a:spcAft>
                <a:spcPts val="800"/>
              </a:spcAft>
            </a:pPr>
            <a:r>
              <a:rPr lang="en-GB" sz="1400" kern="100" dirty="0">
                <a:effectLst/>
                <a:latin typeface="Bradley Hand ITC" panose="03070402050302030203" pitchFamily="66" charset="0"/>
                <a:ea typeface="Calibri" panose="020F0502020204030204" pitchFamily="34" charset="0"/>
                <a:cs typeface="Times New Roman" panose="02020603050405020304" pitchFamily="18" charset="0"/>
              </a:rPr>
              <a:t>Children with avoidant attachment tend to reject their caregiver and can find it difficult to form relationships in later life.</a:t>
            </a:r>
          </a:p>
          <a:p>
            <a:pPr algn="l">
              <a:lnSpc>
                <a:spcPct val="107000"/>
              </a:lnSpc>
              <a:spcAft>
                <a:spcPts val="800"/>
              </a:spcAft>
            </a:pPr>
            <a:r>
              <a:rPr lang="en-GB" sz="1400" b="1" u="sng" kern="100" dirty="0">
                <a:latin typeface="Bradley Hand ITC" panose="03070402050302030203" pitchFamily="66" charset="0"/>
                <a:ea typeface="Calibri" panose="020F0502020204030204" pitchFamily="34" charset="0"/>
                <a:cs typeface="Times New Roman" panose="02020603050405020304" pitchFamily="18" charset="0"/>
              </a:rPr>
              <a:t>Disorganised (insecure)</a:t>
            </a:r>
          </a:p>
          <a:p>
            <a:pPr algn="l">
              <a:lnSpc>
                <a:spcPct val="107000"/>
              </a:lnSpc>
              <a:spcAft>
                <a:spcPts val="800"/>
              </a:spcAft>
            </a:pPr>
            <a:r>
              <a:rPr lang="en-GB" sz="1400" kern="100" dirty="0">
                <a:effectLst/>
                <a:latin typeface="Bradley Hand ITC" panose="03070402050302030203" pitchFamily="66" charset="0"/>
                <a:ea typeface="Calibri" panose="020F0502020204030204" pitchFamily="34" charset="0"/>
                <a:cs typeface="Times New Roman" panose="02020603050405020304" pitchFamily="18" charset="0"/>
              </a:rPr>
              <a:t>Children with a disorganised (insecure) attachment tend to have a lack of consistent patterns of social behaviour and have no set strategy to deal with their emotions.</a:t>
            </a:r>
          </a:p>
        </p:txBody>
      </p:sp>
      <p:sp>
        <p:nvSpPr>
          <p:cNvPr id="18" name="Text Placeholder 17">
            <a:extLst>
              <a:ext uri="{FF2B5EF4-FFF2-40B4-BE49-F238E27FC236}">
                <a16:creationId xmlns:a16="http://schemas.microsoft.com/office/drawing/2014/main" id="{DCABB994-ACCC-EA5D-0F45-217B1C21EEAF}"/>
              </a:ext>
            </a:extLst>
          </p:cNvPr>
          <p:cNvSpPr>
            <a:spLocks noGrp="1"/>
          </p:cNvSpPr>
          <p:nvPr>
            <p:ph type="body" sz="quarter" idx="11"/>
          </p:nvPr>
        </p:nvSpPr>
        <p:spPr>
          <a:xfrm>
            <a:off x="2258023" y="9436608"/>
            <a:ext cx="5371076" cy="621792"/>
          </a:xfrm>
        </p:spPr>
        <p:txBody>
          <a:bodyPr>
            <a:normAutofit/>
          </a:bodyPr>
          <a:lstStyle/>
          <a:p>
            <a:pPr algn="r"/>
            <a:r>
              <a:rPr lang="en-GB" sz="1400" dirty="0">
                <a:latin typeface="Bradley Hand ITC" panose="03070402050302030203" pitchFamily="66" charset="0"/>
              </a:rPr>
              <a:t>Page 2</a:t>
            </a:r>
          </a:p>
        </p:txBody>
      </p:sp>
      <p:pic>
        <p:nvPicPr>
          <p:cNvPr id="12" name="Picture 11" descr="A person in a white robe jumping in the air with text overlay&#10;&#10;Description automatically generated">
            <a:extLst>
              <a:ext uri="{FF2B5EF4-FFF2-40B4-BE49-F238E27FC236}">
                <a16:creationId xmlns:a16="http://schemas.microsoft.com/office/drawing/2014/main" id="{4E77B222-950E-0593-DB7F-7159A90E136D}"/>
              </a:ext>
            </a:extLst>
          </p:cNvPr>
          <p:cNvPicPr>
            <a:picLocks noChangeAspect="1"/>
          </p:cNvPicPr>
          <p:nvPr/>
        </p:nvPicPr>
        <p:blipFill>
          <a:blip r:embed="rId2"/>
          <a:stretch>
            <a:fillRect/>
          </a:stretch>
        </p:blipFill>
        <p:spPr>
          <a:xfrm>
            <a:off x="928048" y="5650173"/>
            <a:ext cx="5841242" cy="3883215"/>
          </a:xfrm>
          <a:prstGeom prst="rect">
            <a:avLst/>
          </a:prstGeom>
        </p:spPr>
      </p:pic>
    </p:spTree>
    <p:extLst>
      <p:ext uri="{BB962C8B-B14F-4D97-AF65-F5344CB8AC3E}">
        <p14:creationId xmlns:p14="http://schemas.microsoft.com/office/powerpoint/2010/main" val="2740816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59D2402-6B78-A51F-F866-C35373D9A05E}"/>
              </a:ext>
            </a:extLst>
          </p:cNvPr>
          <p:cNvSpPr>
            <a:spLocks noGrp="1"/>
          </p:cNvSpPr>
          <p:nvPr>
            <p:ph type="ctrTitle"/>
          </p:nvPr>
        </p:nvSpPr>
        <p:spPr>
          <a:xfrm>
            <a:off x="533400" y="764276"/>
            <a:ext cx="6263185" cy="450376"/>
          </a:xfrm>
        </p:spPr>
        <p:txBody>
          <a:bodyPr/>
          <a:lstStyle/>
          <a:p>
            <a:r>
              <a:rPr lang="en-GB" sz="6000" dirty="0"/>
              <a:t>The role of the adult</a:t>
            </a:r>
          </a:p>
        </p:txBody>
      </p:sp>
      <p:sp>
        <p:nvSpPr>
          <p:cNvPr id="4" name="Subtitle 3">
            <a:extLst>
              <a:ext uri="{FF2B5EF4-FFF2-40B4-BE49-F238E27FC236}">
                <a16:creationId xmlns:a16="http://schemas.microsoft.com/office/drawing/2014/main" id="{800BDE71-FD85-90EF-7608-5A9C4A7CEC93}"/>
              </a:ext>
            </a:extLst>
          </p:cNvPr>
          <p:cNvSpPr>
            <a:spLocks noGrp="1"/>
          </p:cNvSpPr>
          <p:nvPr>
            <p:ph type="subTitle" idx="1"/>
          </p:nvPr>
        </p:nvSpPr>
        <p:spPr>
          <a:xfrm>
            <a:off x="235423" y="928049"/>
            <a:ext cx="7301553" cy="7779224"/>
          </a:xfrm>
        </p:spPr>
        <p:txBody>
          <a:bodyPr>
            <a:normAutofit fontScale="32500" lnSpcReduction="20000"/>
          </a:bodyPr>
          <a:lstStyle/>
          <a:p>
            <a:pPr>
              <a:lnSpc>
                <a:spcPct val="107000"/>
              </a:lnSpc>
              <a:spcAft>
                <a:spcPts val="800"/>
              </a:spcAft>
            </a:pPr>
            <a:r>
              <a:rPr lang="en-GB" sz="2500" kern="100" dirty="0">
                <a:effectLst/>
                <a:latin typeface="Calibri" panose="020F0502020204030204" pitchFamily="34" charset="0"/>
                <a:ea typeface="Calibri" panose="020F0502020204030204" pitchFamily="34" charset="0"/>
                <a:cs typeface="Times New Roman" panose="02020603050405020304" pitchFamily="18" charset="0"/>
              </a:rPr>
              <a:t> </a:t>
            </a:r>
          </a:p>
          <a:p>
            <a:pPr algn="l">
              <a:lnSpc>
                <a:spcPct val="107000"/>
              </a:lnSpc>
              <a:spcAft>
                <a:spcPts val="800"/>
              </a:spcAft>
            </a:pPr>
            <a:r>
              <a:rPr lang="en-GB" sz="4300" kern="100" dirty="0">
                <a:latin typeface="Bradley Hand ITC" panose="03070402050302030203" pitchFamily="66" charset="0"/>
                <a:ea typeface="Calibri" panose="020F0502020204030204" pitchFamily="34" charset="0"/>
                <a:cs typeface="Times New Roman" panose="02020603050405020304" pitchFamily="18" charset="0"/>
              </a:rPr>
              <a:t>Our role as a early years practitioner demand variable responsibilities alongside </a:t>
            </a:r>
            <a:r>
              <a:rPr lang="en-GB" sz="4300" kern="100" dirty="0" err="1">
                <a:latin typeface="Bradley Hand ITC" panose="03070402050302030203" pitchFamily="66" charset="0"/>
                <a:ea typeface="Calibri" panose="020F0502020204030204" pitchFamily="34" charset="0"/>
                <a:cs typeface="Times New Roman" panose="02020603050405020304" pitchFamily="18" charset="0"/>
              </a:rPr>
              <a:t>consistantly</a:t>
            </a:r>
            <a:r>
              <a:rPr lang="en-GB" sz="4300" kern="100" dirty="0">
                <a:latin typeface="Bradley Hand ITC" panose="03070402050302030203" pitchFamily="66" charset="0"/>
                <a:ea typeface="Calibri" panose="020F0502020204030204" pitchFamily="34" charset="0"/>
                <a:cs typeface="Times New Roman" panose="02020603050405020304" pitchFamily="18" charset="0"/>
              </a:rPr>
              <a:t> ensuring that the needs of the child are met. We are required to provide a safe secure setting where children can learn and explore navigating them on their journey through early life. We must provide a safe warm environment, providing food and drink including snacks alongside a variety of activities designed to stimulate children and encourage their physical development in addition to their mental development, we are required to provide an inclusive there is a setting taking into account religious and cultural backgrounds and any disability requirements for example a sensory room for children with additional needs on ramps and disabled toilets for children who may have mobility issues or require use of a wheelchair.</a:t>
            </a:r>
          </a:p>
          <a:p>
            <a:pPr algn="l">
              <a:lnSpc>
                <a:spcPct val="107000"/>
              </a:lnSpc>
              <a:spcAft>
                <a:spcPts val="800"/>
              </a:spcAft>
            </a:pPr>
            <a:r>
              <a:rPr lang="en-GB" sz="4300" kern="100" dirty="0">
                <a:latin typeface="Bradley Hand ITC" panose="03070402050302030203" pitchFamily="66" charset="0"/>
                <a:ea typeface="Calibri" panose="020F0502020204030204" pitchFamily="34" charset="0"/>
                <a:cs typeface="Times New Roman" panose="02020603050405020304" pitchFamily="18" charset="0"/>
              </a:rPr>
              <a:t>As a professional practitioner we have a duty of care and we are required to safeguard all of the children in our setting, in order to do this we require good communication skills to enable us to engage well with parents and guardians, colleagues and outside agencies such as social services, health care professionals and schools. We use many variable methods of communication, in addition to verbal communication for example, we may use apps which are updated daily stating what your child has achieved in that day, we also communicate in writing via a communication book in which we can relay messages to the child's caregivers/parents</a:t>
            </a:r>
          </a:p>
          <a:p>
            <a:pPr algn="l">
              <a:lnSpc>
                <a:spcPct val="107000"/>
              </a:lnSpc>
              <a:spcAft>
                <a:spcPts val="800"/>
              </a:spcAft>
            </a:pPr>
            <a:r>
              <a:rPr lang="en-GB" sz="4300" kern="100" dirty="0">
                <a:latin typeface="Bradley Hand ITC" panose="03070402050302030203" pitchFamily="66" charset="0"/>
                <a:ea typeface="Calibri" panose="020F0502020204030204" pitchFamily="34" charset="0"/>
                <a:cs typeface="Times New Roman" panose="02020603050405020304" pitchFamily="18" charset="0"/>
              </a:rPr>
              <a:t>Children learn free play therefore by observing children play and the activities they participate in it enables us to gain a better understanding of the child enabling us to encourage and fulfil the </a:t>
            </a:r>
            <a:r>
              <a:rPr lang="en-GB" sz="4300" kern="100" dirty="0" err="1">
                <a:latin typeface="Bradley Hand ITC" panose="03070402050302030203" pitchFamily="66" charset="0"/>
                <a:ea typeface="Calibri" panose="020F0502020204030204" pitchFamily="34" charset="0"/>
                <a:cs typeface="Times New Roman" panose="02020603050405020304" pitchFamily="18" charset="0"/>
              </a:rPr>
              <a:t>childs</a:t>
            </a:r>
            <a:r>
              <a:rPr lang="en-GB" sz="4300" kern="100" dirty="0">
                <a:latin typeface="Bradley Hand ITC" panose="03070402050302030203" pitchFamily="66" charset="0"/>
                <a:ea typeface="Calibri" panose="020F0502020204030204" pitchFamily="34" charset="0"/>
                <a:cs typeface="Times New Roman" panose="02020603050405020304" pitchFamily="18" charset="0"/>
              </a:rPr>
              <a:t> full potential. We engage in role play, wipe away tears and snotty noses. We provide a sense of security and trust not just with the child but with their care giver too. Research for McNaughton and Williams (2004) discovers in a typical day over 1000 interpersonal interactions with children are experienced by early years practitioners. The EYFS states the adults must have a deliberate and proactive role in generating a good quality provision for young children. As highlighted by the effective provision of preschool education (EPPE) (sylva et al 2010) how quality preschool provision can help to combat social exclusion.</a:t>
            </a:r>
          </a:p>
          <a:p>
            <a:pPr algn="l">
              <a:lnSpc>
                <a:spcPct val="107000"/>
              </a:lnSpc>
              <a:spcAft>
                <a:spcPts val="800"/>
              </a:spcAft>
            </a:pPr>
            <a:r>
              <a:rPr lang="en-GB" sz="4300" kern="100" dirty="0">
                <a:latin typeface="Bradley Hand ITC" panose="03070402050302030203" pitchFamily="66" charset="0"/>
                <a:ea typeface="Calibri" panose="020F0502020204030204" pitchFamily="34" charset="0"/>
                <a:cs typeface="Times New Roman" panose="02020603050405020304" pitchFamily="18" charset="0"/>
              </a:rPr>
              <a:t>As early years practitioners we are a vital part of a child's life we are not only part of their social circle we are also a part of their extended network providing care nourishment and a sense of being we are required to liaise closely with parents and caregivers to ensure the child has the best possible start in life we are there first look into the world and aim to provide life long memories and form the basis from which friendships are built. We are a part of the child's safety network therefore we must always take into consideration the needs of the child first and foremost.</a:t>
            </a:r>
          </a:p>
          <a:p>
            <a:endParaRPr lang="en-GB" dirty="0"/>
          </a:p>
        </p:txBody>
      </p:sp>
      <p:sp>
        <p:nvSpPr>
          <p:cNvPr id="6" name="Text Placeholder 5">
            <a:extLst>
              <a:ext uri="{FF2B5EF4-FFF2-40B4-BE49-F238E27FC236}">
                <a16:creationId xmlns:a16="http://schemas.microsoft.com/office/drawing/2014/main" id="{1F731EBC-A984-CF5C-39AE-2213B7603A7B}"/>
              </a:ext>
            </a:extLst>
          </p:cNvPr>
          <p:cNvSpPr>
            <a:spLocks noGrp="1"/>
          </p:cNvSpPr>
          <p:nvPr>
            <p:ph type="body" sz="quarter" idx="12"/>
          </p:nvPr>
        </p:nvSpPr>
        <p:spPr>
          <a:xfrm>
            <a:off x="533400" y="9299447"/>
            <a:ext cx="7003576" cy="567883"/>
          </a:xfrm>
        </p:spPr>
        <p:txBody>
          <a:bodyPr/>
          <a:lstStyle/>
          <a:p>
            <a:pPr algn="r"/>
            <a:r>
              <a:rPr lang="en-GB" sz="1400" dirty="0">
                <a:latin typeface="Bradley Hand ITC" panose="03070402050302030203" pitchFamily="66" charset="0"/>
              </a:rPr>
              <a:t>Page 3</a:t>
            </a:r>
          </a:p>
          <a:p>
            <a:endParaRPr lang="en-GB" dirty="0"/>
          </a:p>
        </p:txBody>
      </p:sp>
      <p:pic>
        <p:nvPicPr>
          <p:cNvPr id="5" name="Picture 4" descr="A person reading a book to children">
            <a:extLst>
              <a:ext uri="{FF2B5EF4-FFF2-40B4-BE49-F238E27FC236}">
                <a16:creationId xmlns:a16="http://schemas.microsoft.com/office/drawing/2014/main" id="{440EF2AE-B940-9409-42A3-56CA9BB1756C}"/>
              </a:ext>
            </a:extLst>
          </p:cNvPr>
          <p:cNvPicPr>
            <a:picLocks noChangeAspect="1"/>
          </p:cNvPicPr>
          <p:nvPr/>
        </p:nvPicPr>
        <p:blipFill>
          <a:blip r:embed="rId2"/>
          <a:stretch>
            <a:fillRect/>
          </a:stretch>
        </p:blipFill>
        <p:spPr>
          <a:xfrm>
            <a:off x="533400" y="7574507"/>
            <a:ext cx="3915770" cy="2336353"/>
          </a:xfrm>
          <a:prstGeom prst="rect">
            <a:avLst/>
          </a:prstGeom>
        </p:spPr>
      </p:pic>
      <p:pic>
        <p:nvPicPr>
          <p:cNvPr id="8" name="Picture 7" descr="A couple of babies playing with stuffed animals&#10;&#10;Description automatically generated">
            <a:extLst>
              <a:ext uri="{FF2B5EF4-FFF2-40B4-BE49-F238E27FC236}">
                <a16:creationId xmlns:a16="http://schemas.microsoft.com/office/drawing/2014/main" id="{6EB663AF-3968-89A1-1A1B-87C9C878D01B}"/>
              </a:ext>
            </a:extLst>
          </p:cNvPr>
          <p:cNvPicPr>
            <a:picLocks noChangeAspect="1"/>
          </p:cNvPicPr>
          <p:nvPr/>
        </p:nvPicPr>
        <p:blipFill>
          <a:blip r:embed="rId3"/>
          <a:stretch>
            <a:fillRect/>
          </a:stretch>
        </p:blipFill>
        <p:spPr>
          <a:xfrm>
            <a:off x="4640482" y="7614944"/>
            <a:ext cx="2705181" cy="1640973"/>
          </a:xfrm>
          <a:prstGeom prst="rect">
            <a:avLst/>
          </a:prstGeom>
        </p:spPr>
      </p:pic>
    </p:spTree>
    <p:extLst>
      <p:ext uri="{BB962C8B-B14F-4D97-AF65-F5344CB8AC3E}">
        <p14:creationId xmlns:p14="http://schemas.microsoft.com/office/powerpoint/2010/main" val="3313658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F2E7DA06-70D4-88A4-4704-1631C66994CB}"/>
              </a:ext>
            </a:extLst>
          </p:cNvPr>
          <p:cNvSpPr>
            <a:spLocks noGrp="1"/>
          </p:cNvSpPr>
          <p:nvPr>
            <p:ph type="ctrTitle"/>
          </p:nvPr>
        </p:nvSpPr>
        <p:spPr>
          <a:xfrm>
            <a:off x="533400" y="204715"/>
            <a:ext cx="6705600" cy="2420432"/>
          </a:xfrm>
        </p:spPr>
        <p:txBody>
          <a:bodyPr/>
          <a:lstStyle/>
          <a:p>
            <a:r>
              <a:rPr lang="en-GB" dirty="0"/>
              <a:t>The needs of the child</a:t>
            </a:r>
          </a:p>
        </p:txBody>
      </p:sp>
      <p:sp>
        <p:nvSpPr>
          <p:cNvPr id="30" name="Subtitle 29">
            <a:extLst>
              <a:ext uri="{FF2B5EF4-FFF2-40B4-BE49-F238E27FC236}">
                <a16:creationId xmlns:a16="http://schemas.microsoft.com/office/drawing/2014/main" id="{8325A7A5-E4B7-B99B-2096-4274037D8825}"/>
              </a:ext>
            </a:extLst>
          </p:cNvPr>
          <p:cNvSpPr>
            <a:spLocks noGrp="1"/>
          </p:cNvSpPr>
          <p:nvPr>
            <p:ph type="subTitle" idx="1"/>
          </p:nvPr>
        </p:nvSpPr>
        <p:spPr>
          <a:xfrm>
            <a:off x="533400" y="5145206"/>
            <a:ext cx="6705600" cy="4056250"/>
          </a:xfrm>
        </p:spPr>
        <p:txBody>
          <a:bodyPr/>
          <a:lstStyle/>
          <a:p>
            <a:r>
              <a:rPr lang="en-GB" dirty="0"/>
              <a:t> </a:t>
            </a:r>
          </a:p>
        </p:txBody>
      </p:sp>
      <p:sp>
        <p:nvSpPr>
          <p:cNvPr id="32" name="Text Placeholder 31">
            <a:extLst>
              <a:ext uri="{FF2B5EF4-FFF2-40B4-BE49-F238E27FC236}">
                <a16:creationId xmlns:a16="http://schemas.microsoft.com/office/drawing/2014/main" id="{922CD3BD-A146-B672-DB9E-79BEE5633EB0}"/>
              </a:ext>
            </a:extLst>
          </p:cNvPr>
          <p:cNvSpPr>
            <a:spLocks noGrp="1"/>
          </p:cNvSpPr>
          <p:nvPr>
            <p:ph type="body" sz="quarter" idx="11"/>
          </p:nvPr>
        </p:nvSpPr>
        <p:spPr>
          <a:xfrm flipH="1">
            <a:off x="12624178" y="9286484"/>
            <a:ext cx="313899" cy="45719"/>
          </a:xfrm>
        </p:spPr>
        <p:txBody>
          <a:bodyPr>
            <a:normAutofit fontScale="25000" lnSpcReduction="20000"/>
          </a:bodyPr>
          <a:lstStyle/>
          <a:p>
            <a:pPr algn="r"/>
            <a:endParaRPr lang="en-GB" sz="1400" dirty="0">
              <a:latin typeface="Bradley Hand ITC" panose="03070402050302030203" pitchFamily="66" charset="0"/>
            </a:endParaRPr>
          </a:p>
        </p:txBody>
      </p:sp>
      <p:sp>
        <p:nvSpPr>
          <p:cNvPr id="39" name="Text Placeholder 38">
            <a:extLst>
              <a:ext uri="{FF2B5EF4-FFF2-40B4-BE49-F238E27FC236}">
                <a16:creationId xmlns:a16="http://schemas.microsoft.com/office/drawing/2014/main" id="{E30F88EF-2059-82DB-5766-907AD178E5FC}"/>
              </a:ext>
            </a:extLst>
          </p:cNvPr>
          <p:cNvSpPr>
            <a:spLocks noGrp="1"/>
          </p:cNvSpPr>
          <p:nvPr>
            <p:ph type="body" sz="quarter" idx="12"/>
          </p:nvPr>
        </p:nvSpPr>
        <p:spPr>
          <a:xfrm>
            <a:off x="533399" y="9662614"/>
            <a:ext cx="7136642" cy="395785"/>
          </a:xfrm>
        </p:spPr>
        <p:txBody>
          <a:bodyPr>
            <a:normAutofit/>
          </a:bodyPr>
          <a:lstStyle/>
          <a:p>
            <a:pPr algn="r"/>
            <a:r>
              <a:rPr lang="en-GB" sz="1400" dirty="0">
                <a:latin typeface="Bradley Hand ITC" panose="03070402050302030203" pitchFamily="66" charset="0"/>
              </a:rPr>
              <a:t>Page 4</a:t>
            </a:r>
          </a:p>
        </p:txBody>
      </p:sp>
      <p:sp>
        <p:nvSpPr>
          <p:cNvPr id="41" name="TextBox 40">
            <a:extLst>
              <a:ext uri="{FF2B5EF4-FFF2-40B4-BE49-F238E27FC236}">
                <a16:creationId xmlns:a16="http://schemas.microsoft.com/office/drawing/2014/main" id="{D0361C5C-A9F0-8CF7-E097-73C9601564DC}"/>
              </a:ext>
            </a:extLst>
          </p:cNvPr>
          <p:cNvSpPr txBox="1"/>
          <p:nvPr/>
        </p:nvSpPr>
        <p:spPr>
          <a:xfrm>
            <a:off x="136478" y="2625147"/>
            <a:ext cx="7533563" cy="5804474"/>
          </a:xfrm>
          <a:prstGeom prst="rect">
            <a:avLst/>
          </a:prstGeom>
          <a:noFill/>
        </p:spPr>
        <p:txBody>
          <a:bodyPr wrap="square">
            <a:spAutoFit/>
          </a:bodyPr>
          <a:lstStyle/>
          <a:p>
            <a:pPr>
              <a:lnSpc>
                <a:spcPct val="107000"/>
              </a:lnSpc>
              <a:spcAft>
                <a:spcPts val="800"/>
              </a:spcAft>
            </a:pPr>
            <a:r>
              <a:rPr lang="en-GB" sz="1400" kern="0" dirty="0">
                <a:solidFill>
                  <a:srgbClr val="273E57"/>
                </a:solidFill>
                <a:effectLst/>
                <a:latin typeface="Bradley Hand ITC" panose="03070402050302030203" pitchFamily="66" charset="0"/>
                <a:ea typeface="Times New Roman" panose="02020603050405020304" pitchFamily="18" charset="0"/>
                <a:cs typeface="Times New Roman" panose="02020603050405020304" pitchFamily="18" charset="0"/>
              </a:rPr>
              <a:t>As a early years practitioner we need to ensure that the needs of the child are met, in order to do this we must communicate and work with all the adults involved with the child, their parents/caregivers, colleagues and any outside organisations for example social services or medical professionals, if relationships between the caregivers and practitioners are positive it will help to eradicate any separation anxiety not only for the child but also for the parent. Strong effective communication of the child’s progress alongside getting to know the child personally, through observations and play allows you to form a connection with the child creating a sense of security, familiarity and most importantly a strong professional relationship with both the child and their parent(s). By engaging in play and small group activities you are enabling the child to form relationships with the other children and builds their social skills.</a:t>
            </a:r>
          </a:p>
          <a:p>
            <a:pPr>
              <a:lnSpc>
                <a:spcPct val="107000"/>
              </a:lnSpc>
              <a:spcAft>
                <a:spcPts val="800"/>
              </a:spcAft>
            </a:pPr>
            <a:r>
              <a:rPr lang="en-GB" sz="1400" kern="0" dirty="0">
                <a:solidFill>
                  <a:srgbClr val="273E57"/>
                </a:solidFill>
                <a:effectLst/>
                <a:latin typeface="Bradley Hand ITC" panose="03070402050302030203" pitchFamily="66" charset="0"/>
                <a:ea typeface="Times New Roman" panose="02020603050405020304" pitchFamily="18" charset="0"/>
                <a:cs typeface="Times New Roman" panose="02020603050405020304" pitchFamily="18" charset="0"/>
              </a:rPr>
              <a:t>At my current setting we provide the children with easy access to toilets, there are many variable activities and toys for the children to access enabling them to not only progress in their physical development but also their psychological development. We provide a warm, safe and inclusive environment providing inclusive education, for example, sensory rooms and activities. The children have regular meal times consisting of balanced nutritional meals, some children also have regular nap times and water/juice bottles are easily accessible on a tray in their room. A outdoor play area is also available so the children can run around, play and access fresh air.</a:t>
            </a:r>
            <a:endParaRPr lang="en-GB" sz="14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1400" kern="0" dirty="0">
                <a:solidFill>
                  <a:srgbClr val="273E57"/>
                </a:solidFill>
                <a:effectLst/>
                <a:latin typeface="Bradley Hand ITC" panose="03070402050302030203" pitchFamily="66" charset="0"/>
                <a:ea typeface="Times New Roman" panose="02020603050405020304" pitchFamily="18" charset="0"/>
                <a:cs typeface="Times New Roman" panose="02020603050405020304" pitchFamily="18" charset="0"/>
              </a:rPr>
              <a:t>In the opinion of Piaget learning that adjusting new experiences to fit pre-existing intentions therefore by lodging concepts to fit previous original experiences, the alternating movement of these two processes leads not only to long term developmental change but also short term learning. </a:t>
            </a:r>
            <a:endParaRPr lang="en-GB" sz="14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1400" kern="0" dirty="0">
                <a:solidFill>
                  <a:srgbClr val="273E57"/>
                </a:solidFill>
                <a:effectLst/>
                <a:latin typeface="Bradley Hand ITC" panose="03070402050302030203" pitchFamily="66" charset="0"/>
                <a:ea typeface="Times New Roman" panose="02020603050405020304" pitchFamily="18" charset="0"/>
                <a:cs typeface="Times New Roman" panose="02020603050405020304" pitchFamily="18" charset="0"/>
              </a:rPr>
              <a:t>Abraham Maslow’s theory states that for a child to reach their full potential, they must first need to fulfil a succession of requirements.</a:t>
            </a:r>
            <a:endParaRPr lang="en-GB" sz="14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nSpc>
                <a:spcPct val="107000"/>
              </a:lnSpc>
              <a:spcAft>
                <a:spcPts val="800"/>
              </a:spcAft>
            </a:pPr>
            <a:endParaRPr lang="en-GB" sz="1400" kern="100" dirty="0">
              <a:effectLst/>
              <a:latin typeface="Bradley Hand ITC" panose="03070402050302030203" pitchFamily="66" charset="0"/>
              <a:ea typeface="Calibri" panose="020F0502020204030204" pitchFamily="34" charset="0"/>
              <a:cs typeface="Times New Roman" panose="02020603050405020304" pitchFamily="18" charset="0"/>
            </a:endParaRPr>
          </a:p>
        </p:txBody>
      </p:sp>
      <p:pic>
        <p:nvPicPr>
          <p:cNvPr id="8" name="Picture 7" descr="A group of fake food on a table&#10;&#10;Description automatically generated">
            <a:extLst>
              <a:ext uri="{FF2B5EF4-FFF2-40B4-BE49-F238E27FC236}">
                <a16:creationId xmlns:a16="http://schemas.microsoft.com/office/drawing/2014/main" id="{5F2BA255-640D-05EA-3377-393F95C07C8E}"/>
              </a:ext>
            </a:extLst>
          </p:cNvPr>
          <p:cNvPicPr>
            <a:picLocks noChangeAspect="1"/>
          </p:cNvPicPr>
          <p:nvPr/>
        </p:nvPicPr>
        <p:blipFill>
          <a:blip r:embed="rId2"/>
          <a:stretch>
            <a:fillRect/>
          </a:stretch>
        </p:blipFill>
        <p:spPr>
          <a:xfrm>
            <a:off x="276934" y="8045594"/>
            <a:ext cx="3824786" cy="1814911"/>
          </a:xfrm>
          <a:prstGeom prst="rect">
            <a:avLst/>
          </a:prstGeom>
        </p:spPr>
      </p:pic>
      <p:sp>
        <p:nvSpPr>
          <p:cNvPr id="9" name="Rectangle 8">
            <a:extLst>
              <a:ext uri="{FF2B5EF4-FFF2-40B4-BE49-F238E27FC236}">
                <a16:creationId xmlns:a16="http://schemas.microsoft.com/office/drawing/2014/main" id="{5D2DA9DB-9D4E-A51D-AE86-8E62D2BA5359}"/>
              </a:ext>
            </a:extLst>
          </p:cNvPr>
          <p:cNvSpPr/>
          <p:nvPr/>
        </p:nvSpPr>
        <p:spPr>
          <a:xfrm>
            <a:off x="136478" y="8045594"/>
            <a:ext cx="4127062" cy="197654"/>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A07756D2-D0EF-142F-21D5-173690B3BACE}"/>
              </a:ext>
            </a:extLst>
          </p:cNvPr>
          <p:cNvSpPr/>
          <p:nvPr/>
        </p:nvSpPr>
        <p:spPr>
          <a:xfrm>
            <a:off x="3029803" y="8045595"/>
            <a:ext cx="1071917" cy="1814910"/>
          </a:xfrm>
          <a:prstGeom prst="rect">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A group of hands with a heart&#10;&#10;Description automatically generated">
            <a:extLst>
              <a:ext uri="{FF2B5EF4-FFF2-40B4-BE49-F238E27FC236}">
                <a16:creationId xmlns:a16="http://schemas.microsoft.com/office/drawing/2014/main" id="{6CF36FAB-242C-9B43-CE12-F471DE10CEC6}"/>
              </a:ext>
            </a:extLst>
          </p:cNvPr>
          <p:cNvPicPr>
            <a:picLocks noChangeAspect="1"/>
          </p:cNvPicPr>
          <p:nvPr/>
        </p:nvPicPr>
        <p:blipFill>
          <a:blip r:embed="rId3"/>
          <a:stretch>
            <a:fillRect/>
          </a:stretch>
        </p:blipFill>
        <p:spPr>
          <a:xfrm>
            <a:off x="3740385" y="7906828"/>
            <a:ext cx="2857738" cy="1953677"/>
          </a:xfrm>
          <a:prstGeom prst="rect">
            <a:avLst/>
          </a:prstGeom>
        </p:spPr>
      </p:pic>
    </p:spTree>
    <p:extLst>
      <p:ext uri="{BB962C8B-B14F-4D97-AF65-F5344CB8AC3E}">
        <p14:creationId xmlns:p14="http://schemas.microsoft.com/office/powerpoint/2010/main" val="2029832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BB4C-1144-1CE7-4A21-6F87892206B5}"/>
              </a:ext>
            </a:extLst>
          </p:cNvPr>
          <p:cNvSpPr>
            <a:spLocks noGrp="1"/>
          </p:cNvSpPr>
          <p:nvPr>
            <p:ph type="ctrTitle"/>
          </p:nvPr>
        </p:nvSpPr>
        <p:spPr/>
        <p:txBody>
          <a:bodyPr/>
          <a:lstStyle/>
          <a:p>
            <a:endParaRPr lang="en-GB" dirty="0"/>
          </a:p>
        </p:txBody>
      </p:sp>
      <p:sp>
        <p:nvSpPr>
          <p:cNvPr id="4" name="Subtitle 3">
            <a:extLst>
              <a:ext uri="{FF2B5EF4-FFF2-40B4-BE49-F238E27FC236}">
                <a16:creationId xmlns:a16="http://schemas.microsoft.com/office/drawing/2014/main" id="{24F426F3-E2D1-D7C2-2F6B-09E397C97875}"/>
              </a:ext>
            </a:extLst>
          </p:cNvPr>
          <p:cNvSpPr>
            <a:spLocks noGrp="1"/>
          </p:cNvSpPr>
          <p:nvPr>
            <p:ph type="subTitle" idx="1"/>
          </p:nvPr>
        </p:nvSpPr>
        <p:spPr/>
        <p:txBody>
          <a:bodyPr/>
          <a:lstStyle/>
          <a:p>
            <a:endParaRPr lang="en-GB"/>
          </a:p>
        </p:txBody>
      </p:sp>
      <p:sp>
        <p:nvSpPr>
          <p:cNvPr id="5" name="Text Placeholder 4">
            <a:extLst>
              <a:ext uri="{FF2B5EF4-FFF2-40B4-BE49-F238E27FC236}">
                <a16:creationId xmlns:a16="http://schemas.microsoft.com/office/drawing/2014/main" id="{FAAF845E-BC26-8F6D-73B6-F8BFFCA8B067}"/>
              </a:ext>
            </a:extLst>
          </p:cNvPr>
          <p:cNvSpPr>
            <a:spLocks noGrp="1"/>
          </p:cNvSpPr>
          <p:nvPr>
            <p:ph type="body" sz="quarter" idx="11"/>
          </p:nvPr>
        </p:nvSpPr>
        <p:spPr/>
        <p:txBody>
          <a:bodyPr/>
          <a:lstStyle/>
          <a:p>
            <a:endParaRPr lang="en-GB"/>
          </a:p>
        </p:txBody>
      </p:sp>
      <p:sp>
        <p:nvSpPr>
          <p:cNvPr id="6" name="Text Placeholder 5">
            <a:extLst>
              <a:ext uri="{FF2B5EF4-FFF2-40B4-BE49-F238E27FC236}">
                <a16:creationId xmlns:a16="http://schemas.microsoft.com/office/drawing/2014/main" id="{51E5300E-4EA2-3C08-2CB5-756BD9E7F18F}"/>
              </a:ext>
            </a:extLst>
          </p:cNvPr>
          <p:cNvSpPr>
            <a:spLocks noGrp="1"/>
          </p:cNvSpPr>
          <p:nvPr>
            <p:ph type="body" sz="quarter" idx="12"/>
          </p:nvPr>
        </p:nvSpPr>
        <p:spPr/>
        <p:txBody>
          <a:bodyPr/>
          <a:lstStyle/>
          <a:p>
            <a:endParaRPr lang="en-GB"/>
          </a:p>
        </p:txBody>
      </p:sp>
      <p:pic>
        <p:nvPicPr>
          <p:cNvPr id="13" name="Picture 12" descr="A screen shot of a chart">
            <a:extLst>
              <a:ext uri="{FF2B5EF4-FFF2-40B4-BE49-F238E27FC236}">
                <a16:creationId xmlns:a16="http://schemas.microsoft.com/office/drawing/2014/main" id="{87878730-594E-0288-F761-4C44F9BD8E52}"/>
              </a:ext>
            </a:extLst>
          </p:cNvPr>
          <p:cNvPicPr>
            <a:picLocks noChangeAspect="1"/>
          </p:cNvPicPr>
          <p:nvPr/>
        </p:nvPicPr>
        <p:blipFill>
          <a:blip r:embed="rId2"/>
          <a:stretch>
            <a:fillRect/>
          </a:stretch>
        </p:blipFill>
        <p:spPr>
          <a:xfrm>
            <a:off x="533400" y="3951511"/>
            <a:ext cx="6705600" cy="5686265"/>
          </a:xfrm>
          <a:prstGeom prst="rect">
            <a:avLst/>
          </a:prstGeom>
        </p:spPr>
      </p:pic>
      <p:sp>
        <p:nvSpPr>
          <p:cNvPr id="14" name="Rectangle 13">
            <a:extLst>
              <a:ext uri="{FF2B5EF4-FFF2-40B4-BE49-F238E27FC236}">
                <a16:creationId xmlns:a16="http://schemas.microsoft.com/office/drawing/2014/main" id="{8CCF7704-F163-2A9B-372B-F6D36B80DEB9}"/>
              </a:ext>
            </a:extLst>
          </p:cNvPr>
          <p:cNvSpPr/>
          <p:nvPr/>
        </p:nvSpPr>
        <p:spPr>
          <a:xfrm>
            <a:off x="395785" y="3217461"/>
            <a:ext cx="7253786" cy="1261871"/>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476C9F27-95E3-35F3-5645-5E0649DD11AC}"/>
              </a:ext>
            </a:extLst>
          </p:cNvPr>
          <p:cNvSpPr/>
          <p:nvPr/>
        </p:nvSpPr>
        <p:spPr>
          <a:xfrm>
            <a:off x="76200" y="4479332"/>
            <a:ext cx="914400" cy="5462552"/>
          </a:xfrm>
          <a:prstGeom prst="rect">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965FC52F-B904-8A9C-ADD9-392E3180D697}"/>
              </a:ext>
            </a:extLst>
          </p:cNvPr>
          <p:cNvSpPr/>
          <p:nvPr/>
        </p:nvSpPr>
        <p:spPr>
          <a:xfrm>
            <a:off x="6755642" y="4342990"/>
            <a:ext cx="757450" cy="5462552"/>
          </a:xfrm>
          <a:prstGeom prst="rect">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29F96DA3-A509-3030-E97E-8C33BB3F64DD}"/>
              </a:ext>
            </a:extLst>
          </p:cNvPr>
          <p:cNvSpPr txBox="1"/>
          <p:nvPr/>
        </p:nvSpPr>
        <p:spPr>
          <a:xfrm>
            <a:off x="395785" y="1746504"/>
            <a:ext cx="6980830" cy="3091872"/>
          </a:xfrm>
          <a:prstGeom prst="rect">
            <a:avLst/>
          </a:prstGeom>
          <a:noFill/>
        </p:spPr>
        <p:txBody>
          <a:bodyPr wrap="square" rtlCol="0">
            <a:spAutoFit/>
          </a:bodyPr>
          <a:lstStyle/>
          <a:p>
            <a:pPr lvl="0">
              <a:lnSpc>
                <a:spcPts val="1650"/>
              </a:lnSpc>
              <a:spcBef>
                <a:spcPts val="600"/>
              </a:spcBef>
              <a:spcAft>
                <a:spcPts val="600"/>
              </a:spcAft>
              <a:tabLst>
                <a:tab pos="457200" algn="l"/>
              </a:tabLst>
            </a:pPr>
            <a:r>
              <a:rPr lang="en-GB" sz="2800" b="1" kern="0" dirty="0">
                <a:solidFill>
                  <a:srgbClr val="505050"/>
                </a:solidFill>
                <a:latin typeface="Bradley Hand ITC" panose="03070402050302030203" pitchFamily="66" charset="0"/>
                <a:ea typeface="Times New Roman" panose="02020603050405020304" pitchFamily="18" charset="0"/>
                <a:cs typeface="Times New Roman" panose="02020603050405020304" pitchFamily="18" charset="0"/>
              </a:rPr>
              <a:t>“</a:t>
            </a:r>
            <a:r>
              <a:rPr lang="en-GB" sz="2800" b="1" kern="0" dirty="0">
                <a:solidFill>
                  <a:srgbClr val="505050"/>
                </a:solidFill>
                <a:effectLst/>
                <a:latin typeface="Bradley Hand ITC" panose="03070402050302030203" pitchFamily="66" charset="0"/>
                <a:ea typeface="Times New Roman" panose="02020603050405020304" pitchFamily="18" charset="0"/>
                <a:cs typeface="Times New Roman" panose="02020603050405020304" pitchFamily="18" charset="0"/>
              </a:rPr>
              <a:t>The goal of education is not to increase the amount of knowledge but to create the possibilities for a child to invent and discover."</a:t>
            </a:r>
            <a:endParaRPr lang="en-GB" sz="2800" b="1" kern="100" dirty="0">
              <a:solidFill>
                <a:srgbClr val="505050"/>
              </a:solidFill>
              <a:effectLst/>
              <a:latin typeface="Bradley Hand ITC" panose="03070402050302030203"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2800" b="1" kern="100" dirty="0">
                <a:effectLst/>
                <a:latin typeface="Bradley Hand ITC" panose="03070402050302030203" pitchFamily="66" charset="0"/>
                <a:ea typeface="Calibri" panose="020F0502020204030204" pitchFamily="34" charset="0"/>
                <a:cs typeface="Times New Roman" panose="02020603050405020304" pitchFamily="18" charset="0"/>
              </a:rPr>
              <a:t> </a:t>
            </a:r>
          </a:p>
          <a:p>
            <a:pPr lvl="0">
              <a:lnSpc>
                <a:spcPts val="1650"/>
              </a:lnSpc>
              <a:spcBef>
                <a:spcPts val="600"/>
              </a:spcBef>
              <a:spcAft>
                <a:spcPts val="600"/>
              </a:spcAft>
              <a:tabLst>
                <a:tab pos="457200" algn="l"/>
              </a:tabLst>
            </a:pPr>
            <a:r>
              <a:rPr lang="en-GB" sz="2800" b="1" kern="0" dirty="0">
                <a:solidFill>
                  <a:srgbClr val="505050"/>
                </a:solidFill>
                <a:effectLst/>
                <a:latin typeface="Bradley Hand ITC" panose="03070402050302030203" pitchFamily="66" charset="0"/>
                <a:ea typeface="Times New Roman" panose="02020603050405020304" pitchFamily="18" charset="0"/>
                <a:cs typeface="Times New Roman" panose="02020603050405020304" pitchFamily="18" charset="0"/>
              </a:rPr>
              <a:t>"The principle goal of education in the schools should be creating men and women who are capable of doing new things, not simply repeating what other generations have done."</a:t>
            </a:r>
            <a:endParaRPr lang="en-GB" sz="2800" b="1" kern="100" dirty="0">
              <a:solidFill>
                <a:srgbClr val="505050"/>
              </a:solidFill>
              <a:effectLst/>
              <a:latin typeface="Bradley Hand ITC" panose="03070402050302030203"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2800" b="1" kern="100" dirty="0">
                <a:effectLst/>
                <a:latin typeface="Bradley Hand ITC" panose="03070402050302030203" pitchFamily="66" charset="0"/>
                <a:ea typeface="Calibri" panose="020F0502020204030204" pitchFamily="34" charset="0"/>
                <a:cs typeface="Times New Roman" panose="02020603050405020304" pitchFamily="18" charset="0"/>
              </a:rPr>
              <a:t> </a:t>
            </a:r>
          </a:p>
        </p:txBody>
      </p:sp>
      <p:sp>
        <p:nvSpPr>
          <p:cNvPr id="22" name="TextBox 21">
            <a:extLst>
              <a:ext uri="{FF2B5EF4-FFF2-40B4-BE49-F238E27FC236}">
                <a16:creationId xmlns:a16="http://schemas.microsoft.com/office/drawing/2014/main" id="{5722264A-F04E-C003-FA6A-D30FC8132330}"/>
              </a:ext>
            </a:extLst>
          </p:cNvPr>
          <p:cNvSpPr txBox="1"/>
          <p:nvPr/>
        </p:nvSpPr>
        <p:spPr>
          <a:xfrm>
            <a:off x="668740" y="423081"/>
            <a:ext cx="6387153" cy="1200329"/>
          </a:xfrm>
          <a:prstGeom prst="rect">
            <a:avLst/>
          </a:prstGeom>
          <a:noFill/>
        </p:spPr>
        <p:txBody>
          <a:bodyPr wrap="square" rtlCol="0">
            <a:spAutoFit/>
          </a:bodyPr>
          <a:lstStyle/>
          <a:p>
            <a:pPr algn="ctr"/>
            <a:r>
              <a:rPr lang="en-GB" sz="7200" dirty="0">
                <a:solidFill>
                  <a:schemeClr val="bg1"/>
                </a:solidFill>
                <a:latin typeface="Aharoni" panose="02010803020104030203" pitchFamily="2" charset="-79"/>
                <a:cs typeface="Aharoni" panose="02010803020104030203" pitchFamily="2" charset="-79"/>
              </a:rPr>
              <a:t>Jean Piaget</a:t>
            </a:r>
          </a:p>
        </p:txBody>
      </p:sp>
    </p:spTree>
    <p:extLst>
      <p:ext uri="{BB962C8B-B14F-4D97-AF65-F5344CB8AC3E}">
        <p14:creationId xmlns:p14="http://schemas.microsoft.com/office/powerpoint/2010/main" val="2911159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96780F73-1493-0782-FCF9-D1D02E7DB92D}"/>
              </a:ext>
            </a:extLst>
          </p:cNvPr>
          <p:cNvSpPr>
            <a:spLocks noGrp="1"/>
          </p:cNvSpPr>
          <p:nvPr>
            <p:ph type="subTitle" idx="1"/>
          </p:nvPr>
        </p:nvSpPr>
        <p:spPr>
          <a:xfrm>
            <a:off x="533400" y="6784848"/>
            <a:ext cx="6705600" cy="3948571"/>
          </a:xfrm>
        </p:spPr>
        <p:txBody>
          <a:bodyPr>
            <a:normAutofit/>
          </a:bodyPr>
          <a:lstStyle/>
          <a:p>
            <a:pPr>
              <a:lnSpc>
                <a:spcPct val="107000"/>
              </a:lnSpc>
              <a:spcAft>
                <a:spcPts val="800"/>
              </a:spcAft>
            </a:pPr>
            <a:r>
              <a:rPr lang="en-US" sz="1600" b="0" i="0" dirty="0">
                <a:effectLst/>
                <a:latin typeface="Bradley Hand ITC" panose="03070402050302030203" pitchFamily="66" charset="0"/>
              </a:rPr>
              <a:t>“</a:t>
            </a:r>
            <a:r>
              <a:rPr lang="en-US" b="0" i="0" dirty="0">
                <a:effectLst/>
                <a:latin typeface="Bradley Hand ITC" panose="03070402050302030203" pitchFamily="66" charset="0"/>
              </a:rPr>
              <a:t>When people appear to be something other than good and decent, it is only because they are reacting to stress, pain, or the deprivation of basic human needs such as security, love, and self-esteem”.</a:t>
            </a:r>
            <a:r>
              <a:rPr lang="en-GB" b="1" kern="100" dirty="0">
                <a:effectLst/>
                <a:latin typeface="Bradley Hand ITC" panose="03070402050302030203" pitchFamily="66" charset="0"/>
                <a:ea typeface="Calibri" panose="020F0502020204030204" pitchFamily="34" charset="0"/>
                <a:cs typeface="Times New Roman" panose="02020603050405020304" pitchFamily="18" charset="0"/>
              </a:rPr>
              <a:t> </a:t>
            </a:r>
          </a:p>
          <a:p>
            <a:pPr>
              <a:lnSpc>
                <a:spcPct val="107000"/>
              </a:lnSpc>
              <a:spcAft>
                <a:spcPts val="800"/>
              </a:spcAft>
            </a:pPr>
            <a:endParaRPr lang="en-GB" b="1" kern="100" dirty="0">
              <a:latin typeface="Bradley Hand ITC" panose="03070402050302030203" pitchFamily="66" charset="0"/>
              <a:ea typeface="Calibri" panose="020F0502020204030204" pitchFamily="34" charset="0"/>
              <a:cs typeface="Times New Roman" panose="02020603050405020304" pitchFamily="18" charset="0"/>
            </a:endParaRPr>
          </a:p>
          <a:p>
            <a:pPr>
              <a:lnSpc>
                <a:spcPct val="107000"/>
              </a:lnSpc>
              <a:spcAft>
                <a:spcPts val="800"/>
              </a:spcAft>
            </a:pPr>
            <a:r>
              <a:rPr lang="en-US" b="0" i="0" dirty="0">
                <a:effectLst/>
                <a:latin typeface="Bradley Hand ITC" panose="03070402050302030203" pitchFamily="66" charset="0"/>
              </a:rPr>
              <a:t>“All of life is education and everybody is a teacher and everybody is forever a pupil”.</a:t>
            </a:r>
            <a:endParaRPr lang="en-GB" b="1" kern="100" dirty="0">
              <a:effectLst/>
              <a:latin typeface="Bradley Hand ITC" panose="03070402050302030203" pitchFamily="66" charset="0"/>
              <a:ea typeface="Calibri" panose="020F0502020204030204" pitchFamily="34" charset="0"/>
              <a:cs typeface="Times New Roman" panose="02020603050405020304" pitchFamily="18" charset="0"/>
            </a:endParaRPr>
          </a:p>
          <a:p>
            <a:endParaRPr lang="en-GB" dirty="0"/>
          </a:p>
        </p:txBody>
      </p:sp>
      <p:sp>
        <p:nvSpPr>
          <p:cNvPr id="12" name="Rectangle 11">
            <a:extLst>
              <a:ext uri="{FF2B5EF4-FFF2-40B4-BE49-F238E27FC236}">
                <a16:creationId xmlns:a16="http://schemas.microsoft.com/office/drawing/2014/main" id="{E21DE3DA-AF09-4087-6D86-9C8650857467}"/>
              </a:ext>
            </a:extLst>
          </p:cNvPr>
          <p:cNvSpPr/>
          <p:nvPr/>
        </p:nvSpPr>
        <p:spPr>
          <a:xfrm>
            <a:off x="0" y="0"/>
            <a:ext cx="1719618" cy="659186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B9184A35-7C4A-E6F8-C6ED-3AAB137403CB}"/>
              </a:ext>
            </a:extLst>
          </p:cNvPr>
          <p:cNvSpPr/>
          <p:nvPr/>
        </p:nvSpPr>
        <p:spPr>
          <a:xfrm>
            <a:off x="1719618" y="5650174"/>
            <a:ext cx="6052782" cy="941696"/>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9ABCF81-2494-FA6F-4AB9-E3B754BB7240}"/>
              </a:ext>
            </a:extLst>
          </p:cNvPr>
          <p:cNvSpPr/>
          <p:nvPr/>
        </p:nvSpPr>
        <p:spPr>
          <a:xfrm>
            <a:off x="0" y="0"/>
            <a:ext cx="7772400" cy="1508624"/>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400" dirty="0">
                <a:solidFill>
                  <a:schemeClr val="bg1"/>
                </a:solidFill>
                <a:latin typeface="Aharoni" panose="02010803020104030203" pitchFamily="2" charset="-79"/>
                <a:cs typeface="Aharoni" panose="02010803020104030203" pitchFamily="2" charset="-79"/>
              </a:rPr>
              <a:t>Abraham Maslow</a:t>
            </a:r>
          </a:p>
        </p:txBody>
      </p:sp>
      <p:sp>
        <p:nvSpPr>
          <p:cNvPr id="16" name="Rectangle 15">
            <a:extLst>
              <a:ext uri="{FF2B5EF4-FFF2-40B4-BE49-F238E27FC236}">
                <a16:creationId xmlns:a16="http://schemas.microsoft.com/office/drawing/2014/main" id="{D2432254-20CA-001C-B1BD-379BC13A898C}"/>
              </a:ext>
            </a:extLst>
          </p:cNvPr>
          <p:cNvSpPr/>
          <p:nvPr/>
        </p:nvSpPr>
        <p:spPr>
          <a:xfrm>
            <a:off x="6052782" y="1508624"/>
            <a:ext cx="1719618" cy="4141550"/>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D40C8156-FA9C-D712-F545-DD9D11278251}"/>
              </a:ext>
            </a:extLst>
          </p:cNvPr>
          <p:cNvSpPr txBox="1"/>
          <p:nvPr/>
        </p:nvSpPr>
        <p:spPr>
          <a:xfrm>
            <a:off x="6482687" y="9539785"/>
            <a:ext cx="1487606" cy="307777"/>
          </a:xfrm>
          <a:prstGeom prst="rect">
            <a:avLst/>
          </a:prstGeom>
          <a:noFill/>
        </p:spPr>
        <p:txBody>
          <a:bodyPr wrap="square" rtlCol="0">
            <a:spAutoFit/>
          </a:bodyPr>
          <a:lstStyle/>
          <a:p>
            <a:r>
              <a:rPr lang="en-GB" sz="1400" dirty="0">
                <a:solidFill>
                  <a:schemeClr val="bg1"/>
                </a:solidFill>
                <a:latin typeface="Bradley Hand ITC" panose="03070402050302030203" pitchFamily="66" charset="0"/>
              </a:rPr>
              <a:t>Page 6 </a:t>
            </a:r>
          </a:p>
        </p:txBody>
      </p:sp>
      <p:pic>
        <p:nvPicPr>
          <p:cNvPr id="6" name="Picture 5" descr="A pyramid of maslows with text with Mediterranean Sea in the background">
            <a:extLst>
              <a:ext uri="{FF2B5EF4-FFF2-40B4-BE49-F238E27FC236}">
                <a16:creationId xmlns:a16="http://schemas.microsoft.com/office/drawing/2014/main" id="{E7E8B868-F53A-C504-57F9-D8FFC302959F}"/>
              </a:ext>
            </a:extLst>
          </p:cNvPr>
          <p:cNvPicPr>
            <a:picLocks noChangeAspect="1"/>
          </p:cNvPicPr>
          <p:nvPr/>
        </p:nvPicPr>
        <p:blipFill>
          <a:blip r:embed="rId2"/>
          <a:stretch>
            <a:fillRect/>
          </a:stretch>
        </p:blipFill>
        <p:spPr>
          <a:xfrm>
            <a:off x="533400" y="1269242"/>
            <a:ext cx="6705600" cy="5213444"/>
          </a:xfrm>
          <a:prstGeom prst="rect">
            <a:avLst/>
          </a:prstGeom>
        </p:spPr>
      </p:pic>
    </p:spTree>
    <p:extLst>
      <p:ext uri="{BB962C8B-B14F-4D97-AF65-F5344CB8AC3E}">
        <p14:creationId xmlns:p14="http://schemas.microsoft.com/office/powerpoint/2010/main" val="4105345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Open hand outline">
            <a:extLst>
              <a:ext uri="{FF2B5EF4-FFF2-40B4-BE49-F238E27FC236}">
                <a16:creationId xmlns:a16="http://schemas.microsoft.com/office/drawing/2014/main" id="{302F78E5-0D4E-4636-0EC8-AC736CBDBF52}"/>
              </a:ext>
            </a:extLst>
          </p:cNvPr>
          <p:cNvPicPr>
            <a:picLocks noGrp="1" noChangeAspect="1"/>
          </p:cNvPicPr>
          <p:nvPr>
            <p:ph type="pic" sz="quarter" idx="10"/>
          </p:nvPr>
        </p:nvPicPr>
        <p:blipFill>
          <a:blip r:embed="rId2">
            <a:extLst>
              <a:ext uri="{96DAC541-7B7A-43D3-8B79-37D633B846F1}">
                <asvg:svgBlip xmlns:asvg="http://schemas.microsoft.com/office/drawing/2016/SVG/main" r:embed="rId3"/>
              </a:ext>
            </a:extLst>
          </a:blip>
          <a:srcRect t="26111" b="26111"/>
          <a:stretch>
            <a:fillRect/>
          </a:stretch>
        </p:blipFill>
        <p:spPr>
          <a:xfrm>
            <a:off x="3886200" y="4408488"/>
            <a:ext cx="3179763" cy="1519237"/>
          </a:xfrm>
        </p:spPr>
      </p:pic>
      <p:sp>
        <p:nvSpPr>
          <p:cNvPr id="3" name="Title 2">
            <a:extLst>
              <a:ext uri="{FF2B5EF4-FFF2-40B4-BE49-F238E27FC236}">
                <a16:creationId xmlns:a16="http://schemas.microsoft.com/office/drawing/2014/main" id="{23BA9544-697D-611B-3420-F523615FA423}"/>
              </a:ext>
            </a:extLst>
          </p:cNvPr>
          <p:cNvSpPr>
            <a:spLocks noGrp="1"/>
          </p:cNvSpPr>
          <p:nvPr>
            <p:ph type="ctrTitle"/>
          </p:nvPr>
        </p:nvSpPr>
        <p:spPr>
          <a:xfrm>
            <a:off x="533400" y="420625"/>
            <a:ext cx="6705600" cy="1325879"/>
          </a:xfrm>
        </p:spPr>
        <p:txBody>
          <a:bodyPr/>
          <a:lstStyle/>
          <a:p>
            <a:r>
              <a:rPr lang="en-GB" dirty="0"/>
              <a:t>partnerships</a:t>
            </a:r>
          </a:p>
        </p:txBody>
      </p:sp>
      <p:sp>
        <p:nvSpPr>
          <p:cNvPr id="4" name="Subtitle 3">
            <a:extLst>
              <a:ext uri="{FF2B5EF4-FFF2-40B4-BE49-F238E27FC236}">
                <a16:creationId xmlns:a16="http://schemas.microsoft.com/office/drawing/2014/main" id="{040CA895-1F4A-A4BA-2BA6-93645CFBFC45}"/>
              </a:ext>
            </a:extLst>
          </p:cNvPr>
          <p:cNvSpPr>
            <a:spLocks noGrp="1"/>
          </p:cNvSpPr>
          <p:nvPr>
            <p:ph type="subTitle" idx="1"/>
          </p:nvPr>
        </p:nvSpPr>
        <p:spPr>
          <a:xfrm>
            <a:off x="533400" y="1746504"/>
            <a:ext cx="6705600" cy="9622081"/>
          </a:xfrm>
        </p:spPr>
        <p:txBody>
          <a:bodyPr>
            <a:normAutofit fontScale="25000" lnSpcReduction="20000"/>
          </a:bodyPr>
          <a:lstStyle/>
          <a:p>
            <a:pPr algn="l">
              <a:lnSpc>
                <a:spcPct val="107000"/>
              </a:lnSpc>
              <a:spcAft>
                <a:spcPts val="800"/>
              </a:spcAft>
            </a:pPr>
            <a:r>
              <a:rPr lang="en-GB" sz="4300" i="1"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It is crucial (for the child) that early years practitioners create strong partnerships with parents. </a:t>
            </a: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Early years practitioners collaborate with parents from the very beginning of the transition process and continue to do so until completion of the transition journey to ensure as smooth and comfortable journey as possible, communication is vital to success therefor maintaining clear, concise information and constant communication not only with parents but also outside partnerships, for this example, school, supports the transition process and promotes the foundation for the child’s journey into the next step of their educational passage, this also includes any additional learning factors that may need to be taken into account, for instance S.E.N.D or any physical or mental impairments. In building a secure and warm relationship with child it enables the child’s key worker to obtain information regarding the child’s needs and to clearly identify and communicate these to all caregivers in the child’s circle, for example, health visitors, medical professionals, parents and early years practitioners.</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Some of the strategies used in transition by early years practitioner in relation to outside partnerships include the practitioner taking the child to visit the school for stay and play sessions alongside the school visiting the child’s nursery setting to observe the child, another strategy would be the early years practitioner from the school visiting the child’s home to engage in a “get to know you session”, this can be conducted by the head teacher, the child’s class teacher, the school nurse or the child’s allocated key worker.</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Outside partnerships include:</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Parents and/or caregivers</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Social services</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Health visitors</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Medical professionals</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Local authority</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Learning education authority (L.E.A)</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Ofsted</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The multiple collective of these partnerships are called multi agency teams, these are formed by a selection of professionals, who will all come together to discuss and determine what is the best learning outcome for the child, this will take into account the </a:t>
            </a:r>
            <a:r>
              <a:rPr lang="en-GB" sz="4300" kern="0" dirty="0" err="1">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childs</a:t>
            </a: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 needs, whether there are any mobility restrictions or barriers to learning and will form a plan based around these factors. This occurs when a child is identified as having a complex and severe level of need, this is referred to as SEND special educational needs and disabilities. The child will then be given a individual (EHCP) educational, health and care plan. In addition to this, children with severe social, emotional, and mental health (SEMH) children moving on from an alternative provision, </a:t>
            </a:r>
            <a:r>
              <a:rPr lang="en-GB" sz="4300" kern="0" dirty="0" err="1">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CiC</a:t>
            </a: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 and children with complex medical needs will also be known to these multi agency teams to have their own individual needs discussed and have individual plans put in place. Children identified as having those needs will require more than 1 agency involved, therefore a combined and synchronized plan which should also include a more intensified transition and the accurate sharing of information.</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This is the stage in which Piaget states that young children should be at the preoperational stage, meaning they are unable to see the wider picture, they believe that everyone else sees, hears and feels the same as they do and therefore lacks the ability to see things from another child’s view. Children at this stage think differently therefore no direct attachment theory can be categorised to children of a set age and will individually portray varying attachment experiences, for example, 2 individual children of the same age will not necessarily experience secure attachment, this is because they are still not at the mentally developmental stage where they can take other people’s feelings into consideration and emotions are very much one sided. This is because he believes these attachments stem from emotions rather than their surroundings whereas Maslow believes that at this stage children will experience these attachment emotions through their surroundings and environment meaning at this stage in life young children should be well integrated and comfortable in their surroundings enabling them to of developed secure attachments.</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 </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 </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 </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 </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 </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i="1"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 </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 </a:t>
            </a:r>
            <a:endParaRPr lang="en-GB" sz="43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4300" kern="100" dirty="0">
                <a:effectLst/>
                <a:latin typeface="Bradley Hand ITC" panose="03070402050302030203" pitchFamily="66"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190303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791B2B3-2588-5D2E-BC3C-2928AF304C92}"/>
              </a:ext>
            </a:extLst>
          </p:cNvPr>
          <p:cNvSpPr>
            <a:spLocks noGrp="1"/>
          </p:cNvSpPr>
          <p:nvPr>
            <p:ph type="ctrTitle"/>
          </p:nvPr>
        </p:nvSpPr>
        <p:spPr>
          <a:xfrm>
            <a:off x="533400" y="409434"/>
            <a:ext cx="6705600" cy="1337070"/>
          </a:xfrm>
        </p:spPr>
        <p:txBody>
          <a:bodyPr/>
          <a:lstStyle/>
          <a:p>
            <a:r>
              <a:rPr lang="en-GB" dirty="0"/>
              <a:t>partnerships</a:t>
            </a:r>
          </a:p>
        </p:txBody>
      </p:sp>
      <p:sp>
        <p:nvSpPr>
          <p:cNvPr id="8" name="TextBox 7">
            <a:extLst>
              <a:ext uri="{FF2B5EF4-FFF2-40B4-BE49-F238E27FC236}">
                <a16:creationId xmlns:a16="http://schemas.microsoft.com/office/drawing/2014/main" id="{928AE1A7-B84E-1C6C-E231-BABC807604DE}"/>
              </a:ext>
            </a:extLst>
          </p:cNvPr>
          <p:cNvSpPr txBox="1"/>
          <p:nvPr/>
        </p:nvSpPr>
        <p:spPr>
          <a:xfrm>
            <a:off x="423082" y="1746504"/>
            <a:ext cx="6223378" cy="7110280"/>
          </a:xfrm>
          <a:prstGeom prst="rect">
            <a:avLst/>
          </a:prstGeom>
          <a:noFill/>
        </p:spPr>
        <p:txBody>
          <a:bodyPr wrap="square">
            <a:spAutoFit/>
          </a:bodyPr>
          <a:lstStyle/>
          <a:p>
            <a:pPr>
              <a:lnSpc>
                <a:spcPct val="107000"/>
              </a:lnSpc>
              <a:spcAft>
                <a:spcPts val="800"/>
              </a:spcAft>
            </a:pPr>
            <a:r>
              <a:rPr lang="en-GB" sz="14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The multiple collective of these partnerships are called multi agency teams, these are formed by a selection of professionals, who will all come together to discuss and determine what is the best learning outcome for the child, this will take into account the </a:t>
            </a:r>
            <a:r>
              <a:rPr lang="en-GB" sz="1400" kern="0" dirty="0" err="1">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childs</a:t>
            </a:r>
            <a:r>
              <a:rPr lang="en-GB" sz="14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 needs, whether there are any mobility restrictions or barriers to learning and will form a plan based around these factors. This occurs when a child is identified as having a complex and severe level of need, this is referred to as SEND special educational needs and disabilities. The child will then be given a individual (EHCP) educational, health and care plan. In addition to this, children with severe social, emotional, and mental health (SEMH) children moving on from an alternative provision, </a:t>
            </a:r>
            <a:r>
              <a:rPr lang="en-GB" sz="1400" kern="0" dirty="0" err="1">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CiC</a:t>
            </a:r>
            <a:r>
              <a:rPr lang="en-GB" sz="14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 and children with complex medical needs will also be known to these multi agency teams to have their own individual needs discussed and have individual plans put in place. Children identified as having those needs will require more than 1 agency involved, therefore a combined and synchronized plan which should also include a more intensified transition and the accurate sharing of information.</a:t>
            </a:r>
            <a:endParaRPr lang="en-GB" sz="14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1400" kern="0" dirty="0">
                <a:solidFill>
                  <a:srgbClr val="404040"/>
                </a:solidFill>
                <a:effectLst/>
                <a:latin typeface="Bradley Hand ITC" panose="03070402050302030203" pitchFamily="66" charset="0"/>
                <a:ea typeface="Times New Roman" panose="02020603050405020304" pitchFamily="18" charset="0"/>
                <a:cs typeface="Times New Roman" panose="02020603050405020304" pitchFamily="18" charset="0"/>
              </a:rPr>
              <a:t>This is the stage in which Piaget states that young children should be at the preoperational stage, meaning they are unable to see the wider picture, they believe that everyone else sees, hears and feels the same as they do and therefore lacks the ability to see things from another child’s view. Children at this stage think differently therefore no direct attachment theory can be categorised to children of a set age and will individually portray varying attachment experiences, for example, 2 individual children of the same age will not necessarily experience secure attachment, this is because they are still not at the mentally developmental stage where they can take other people’s feelings into consideration and emotions are very much one sided. This is because he believes these attachments stem from emotions rather than their surroundings whereas Maslow believes that at this stage children will experience these attachment emotions through their surroundings and environment meaning at this stage in life young children should be well integrated and comfortable in their surroundings enabling them to of developed secure attachments.</a:t>
            </a:r>
            <a:endParaRPr lang="en-GB" sz="1400" kern="100" dirty="0">
              <a:effectLst/>
              <a:latin typeface="Bradley Hand ITC" panose="03070402050302030203" pitchFamily="66"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28626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F6E107-FC9D-C547-407F-D233B731AA44}"/>
              </a:ext>
            </a:extLst>
          </p:cNvPr>
          <p:cNvSpPr>
            <a:spLocks noGrp="1"/>
          </p:cNvSpPr>
          <p:nvPr>
            <p:ph type="ctrTitle"/>
          </p:nvPr>
        </p:nvSpPr>
        <p:spPr>
          <a:xfrm>
            <a:off x="533400" y="1"/>
            <a:ext cx="6705600" cy="1755648"/>
          </a:xfrm>
        </p:spPr>
        <p:txBody>
          <a:bodyPr/>
          <a:lstStyle/>
          <a:p>
            <a:r>
              <a:rPr lang="en-GB" dirty="0"/>
              <a:t>interventions</a:t>
            </a:r>
          </a:p>
        </p:txBody>
      </p:sp>
      <p:sp>
        <p:nvSpPr>
          <p:cNvPr id="4" name="Subtitle 3">
            <a:extLst>
              <a:ext uri="{FF2B5EF4-FFF2-40B4-BE49-F238E27FC236}">
                <a16:creationId xmlns:a16="http://schemas.microsoft.com/office/drawing/2014/main" id="{6D927EF3-FDA5-AF4F-FBCC-C6BF493075EF}"/>
              </a:ext>
            </a:extLst>
          </p:cNvPr>
          <p:cNvSpPr>
            <a:spLocks noGrp="1"/>
          </p:cNvSpPr>
          <p:nvPr>
            <p:ph type="subTitle" idx="1"/>
          </p:nvPr>
        </p:nvSpPr>
        <p:spPr>
          <a:xfrm>
            <a:off x="533400" y="1755649"/>
            <a:ext cx="6705600" cy="8195480"/>
          </a:xfrm>
        </p:spPr>
        <p:txBody>
          <a:bodyPr>
            <a:normAutofit fontScale="77500" lnSpcReduction="20000"/>
          </a:bodyPr>
          <a:lstStyle/>
          <a:p>
            <a:pPr algn="l">
              <a:lnSpc>
                <a:spcPct val="107000"/>
              </a:lnSpc>
              <a:spcAft>
                <a:spcPts val="800"/>
              </a:spcAft>
            </a:pPr>
            <a:r>
              <a:rPr lang="en-GB" sz="1800" kern="100" dirty="0">
                <a:solidFill>
                  <a:srgbClr val="394753"/>
                </a:solidFill>
                <a:effectLst/>
                <a:latin typeface="Bradley Hand ITC" panose="03070402050302030203" pitchFamily="66" charset="0"/>
                <a:ea typeface="Calibri" panose="020F0502020204030204" pitchFamily="34" charset="0"/>
                <a:cs typeface="Times New Roman" panose="02020603050405020304" pitchFamily="18" charset="0"/>
              </a:rPr>
              <a:t>Research suggests that transitions are central to young children’s development and emotional wellbeing, and the way in which the first transitions are handled could have a significant impact on the child’s capacity to cope with change in the short and long term. Early years practitioners should ensure children are fully supported through these key transitions and plan for them appropriately.</a:t>
            </a:r>
            <a:endParaRPr lang="en-GB" sz="18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1800" kern="100" dirty="0">
                <a:solidFill>
                  <a:srgbClr val="394753"/>
                </a:solidFill>
                <a:effectLst/>
                <a:latin typeface="Bradley Hand ITC" panose="03070402050302030203" pitchFamily="66" charset="0"/>
                <a:ea typeface="Calibri" panose="020F0502020204030204" pitchFamily="34" charset="0"/>
                <a:cs typeface="Times New Roman" panose="02020603050405020304" pitchFamily="18" charset="0"/>
              </a:rPr>
              <a:t> </a:t>
            </a:r>
            <a:endParaRPr lang="en-GB" sz="18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1800" kern="100" dirty="0">
                <a:solidFill>
                  <a:srgbClr val="394753"/>
                </a:solidFill>
                <a:effectLst/>
                <a:latin typeface="Bradley Hand ITC" panose="03070402050302030203" pitchFamily="66" charset="0"/>
                <a:ea typeface="Calibri" panose="020F0502020204030204" pitchFamily="34" charset="0"/>
                <a:cs typeface="Times New Roman" panose="02020603050405020304" pitchFamily="18" charset="0"/>
              </a:rPr>
              <a:t>Transitions play a big role in young children’s development and wellbeing therefore it is vital that transitions are managed correctly and in line with the child’s needs so that the child has the ability to be able to manage the transition, if this is managed incorrectly it can significantly impact the child’s social and emotional wellbeing and can impact on the child’s ability to cope with transitions later on in life. Because of this it is prevalent that strong, healthy and secure relationships are in place between the early years practitioner and the child/child’s parents.</a:t>
            </a:r>
            <a:endParaRPr lang="en-GB" sz="18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1800" b="1" u="sng" kern="100" dirty="0">
                <a:solidFill>
                  <a:srgbClr val="394753"/>
                </a:solidFill>
                <a:effectLst/>
                <a:latin typeface="Bradley Hand ITC" panose="03070402050302030203" pitchFamily="66" charset="0"/>
                <a:ea typeface="Calibri" panose="020F0502020204030204" pitchFamily="34" charset="0"/>
                <a:cs typeface="Times New Roman" panose="02020603050405020304" pitchFamily="18" charset="0"/>
              </a:rPr>
              <a:t>Example of Interventions that can aid transitions</a:t>
            </a:r>
            <a:endParaRPr lang="en-GB" sz="1800" b="1" u="sng"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1800" kern="100" dirty="0">
                <a:solidFill>
                  <a:srgbClr val="394753"/>
                </a:solidFill>
                <a:effectLst/>
                <a:latin typeface="Bradley Hand ITC" panose="03070402050302030203" pitchFamily="66" charset="0"/>
                <a:ea typeface="Calibri" panose="020F0502020204030204" pitchFamily="34" charset="0"/>
                <a:cs typeface="Times New Roman" panose="02020603050405020304" pitchFamily="18" charset="0"/>
              </a:rPr>
              <a:t>Clear, strong and continuous communication with parents and outside partnerships enables everyone to understand one another </a:t>
            </a:r>
            <a:endParaRPr lang="en-GB" sz="18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1800" kern="100" dirty="0">
                <a:solidFill>
                  <a:srgbClr val="394753"/>
                </a:solidFill>
                <a:effectLst/>
                <a:latin typeface="Bradley Hand ITC" panose="03070402050302030203" pitchFamily="66" charset="0"/>
                <a:ea typeface="Calibri" panose="020F0502020204030204" pitchFamily="34" charset="0"/>
                <a:cs typeface="Times New Roman" panose="02020603050405020304" pitchFamily="18" charset="0"/>
              </a:rPr>
              <a:t>Role play transition in the home corner giving the child understanding of the transition ahead</a:t>
            </a:r>
            <a:endParaRPr lang="en-GB" sz="18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1800" kern="100" dirty="0">
                <a:solidFill>
                  <a:srgbClr val="394753"/>
                </a:solidFill>
                <a:effectLst/>
                <a:latin typeface="Bradley Hand ITC" panose="03070402050302030203" pitchFamily="66" charset="0"/>
                <a:ea typeface="Calibri" panose="020F0502020204030204" pitchFamily="34" charset="0"/>
                <a:cs typeface="Times New Roman" panose="02020603050405020304" pitchFamily="18" charset="0"/>
              </a:rPr>
              <a:t>Timetables and daily routines to help the children adjust and be prepared to transition</a:t>
            </a:r>
            <a:endParaRPr lang="en-GB" sz="18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1800" kern="100" dirty="0">
                <a:solidFill>
                  <a:srgbClr val="394753"/>
                </a:solidFill>
                <a:effectLst/>
                <a:latin typeface="Bradley Hand ITC" panose="03070402050302030203" pitchFamily="66" charset="0"/>
                <a:ea typeface="Calibri" panose="020F0502020204030204" pitchFamily="34" charset="0"/>
                <a:cs typeface="Times New Roman" panose="02020603050405020304" pitchFamily="18" charset="0"/>
              </a:rPr>
              <a:t>Stay and play sessions at school so the child can familiarise themselves within the new setting</a:t>
            </a:r>
            <a:endParaRPr lang="en-GB" sz="18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1800" kern="100" dirty="0">
                <a:solidFill>
                  <a:srgbClr val="394753"/>
                </a:solidFill>
                <a:effectLst/>
                <a:latin typeface="Bradley Hand ITC" panose="03070402050302030203" pitchFamily="66" charset="0"/>
                <a:ea typeface="Calibri" panose="020F0502020204030204" pitchFamily="34" charset="0"/>
                <a:cs typeface="Times New Roman" panose="02020603050405020304" pitchFamily="18" charset="0"/>
              </a:rPr>
              <a:t>Home visits from the early years practitioner to give a insight into the child’s home life which will enable you to have a understanding of the family dynamics which will give the child a sense of security when they transition onto the next part of their journey</a:t>
            </a:r>
            <a:endParaRPr lang="en-GB" sz="18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1800" kern="100" dirty="0">
                <a:solidFill>
                  <a:srgbClr val="394753"/>
                </a:solidFill>
                <a:effectLst/>
                <a:latin typeface="Bradley Hand ITC" panose="03070402050302030203" pitchFamily="66" charset="0"/>
                <a:ea typeface="Calibri" panose="020F0502020204030204" pitchFamily="34" charset="0"/>
                <a:cs typeface="Times New Roman" panose="02020603050405020304" pitchFamily="18" charset="0"/>
              </a:rPr>
              <a:t>Invite the child and the child’s family into the setting allowing the child to feel safe in exploring their new environment with the knowledge that their safety network are in close proximity while also giving the child’s parent an insight into the new setting, the settings routines and the chance to meet and get to know who their child’s new practitioner(s) will be which give both the child and parents a sense of security</a:t>
            </a:r>
            <a:endParaRPr lang="en-GB" sz="18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1800" kern="100" dirty="0">
                <a:solidFill>
                  <a:srgbClr val="394753"/>
                </a:solidFill>
                <a:effectLst/>
                <a:latin typeface="Bradley Hand ITC" panose="03070402050302030203" pitchFamily="66" charset="0"/>
                <a:ea typeface="Calibri" panose="020F0502020204030204" pitchFamily="34" charset="0"/>
                <a:cs typeface="Times New Roman" panose="02020603050405020304" pitchFamily="18" charset="0"/>
              </a:rPr>
              <a:t>Displaying pictures of the child on welcome boards, pegs and trays giving the child a sense of belonging</a:t>
            </a:r>
            <a:endParaRPr lang="en-GB" sz="18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1800" kern="100" dirty="0">
                <a:solidFill>
                  <a:srgbClr val="394753"/>
                </a:solidFill>
                <a:effectLst/>
                <a:latin typeface="Bradley Hand ITC" panose="03070402050302030203" pitchFamily="66" charset="0"/>
                <a:ea typeface="Calibri" panose="020F0502020204030204" pitchFamily="34" charset="0"/>
                <a:cs typeface="Times New Roman" panose="02020603050405020304" pitchFamily="18" charset="0"/>
              </a:rPr>
              <a:t>Provide a welcome pack containing all the information required for the setting so the child and their parents can look through this at home in their own time allowing for a sense of familiarity to the setting</a:t>
            </a:r>
            <a:endParaRPr lang="en-GB" sz="18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1800" kern="100" dirty="0">
                <a:solidFill>
                  <a:srgbClr val="394753"/>
                </a:solidFill>
                <a:effectLst/>
                <a:latin typeface="Bradley Hand ITC" panose="03070402050302030203" pitchFamily="66" charset="0"/>
                <a:ea typeface="Calibri" panose="020F0502020204030204" pitchFamily="34" charset="0"/>
                <a:cs typeface="Times New Roman" panose="02020603050405020304" pitchFamily="18" charset="0"/>
              </a:rPr>
              <a:t>Allow the child to bring a toy or comfort blanket with them while they settle in allowing the child to feel close to home and providing comfort</a:t>
            </a:r>
            <a:endParaRPr lang="en-GB" sz="1800" kern="100" dirty="0">
              <a:effectLst/>
              <a:latin typeface="Bradley Hand ITC" panose="03070402050302030203" pitchFamily="66"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420419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DA5E44-6C3E-D9B3-DB41-C261F8606FE2}"/>
              </a:ext>
            </a:extLst>
          </p:cNvPr>
          <p:cNvSpPr>
            <a:spLocks noGrp="1"/>
          </p:cNvSpPr>
          <p:nvPr>
            <p:ph type="ctrTitle"/>
          </p:nvPr>
        </p:nvSpPr>
        <p:spPr>
          <a:xfrm>
            <a:off x="533400" y="245660"/>
            <a:ext cx="6705600" cy="1500843"/>
          </a:xfrm>
        </p:spPr>
        <p:txBody>
          <a:bodyPr/>
          <a:lstStyle/>
          <a:p>
            <a:r>
              <a:rPr lang="en-GB" dirty="0"/>
              <a:t>Proposed outcomes</a:t>
            </a:r>
          </a:p>
        </p:txBody>
      </p:sp>
      <p:sp>
        <p:nvSpPr>
          <p:cNvPr id="4" name="Subtitle 3">
            <a:extLst>
              <a:ext uri="{FF2B5EF4-FFF2-40B4-BE49-F238E27FC236}">
                <a16:creationId xmlns:a16="http://schemas.microsoft.com/office/drawing/2014/main" id="{B06D77C1-E6C0-C1F4-B7C1-5A34A23A58E8}"/>
              </a:ext>
            </a:extLst>
          </p:cNvPr>
          <p:cNvSpPr>
            <a:spLocks noGrp="1"/>
          </p:cNvSpPr>
          <p:nvPr>
            <p:ph type="subTitle" idx="1"/>
          </p:nvPr>
        </p:nvSpPr>
        <p:spPr>
          <a:xfrm>
            <a:off x="533400" y="1746503"/>
            <a:ext cx="6705600" cy="9226297"/>
          </a:xfrm>
        </p:spPr>
        <p:txBody>
          <a:bodyPr>
            <a:normAutofit fontScale="47500" lnSpcReduction="20000"/>
          </a:bodyPr>
          <a:lstStyle/>
          <a:p>
            <a:pPr algn="l">
              <a:lnSpc>
                <a:spcPts val="2025"/>
              </a:lnSpc>
              <a:spcBef>
                <a:spcPts val="1500"/>
              </a:spcBef>
              <a:spcAft>
                <a:spcPts val="1500"/>
              </a:spcAft>
            </a:pPr>
            <a:endParaRPr lang="en-GB" sz="4300" dirty="0">
              <a:effectLst/>
              <a:latin typeface="Bradley Hand ITC" panose="03070402050302030203" pitchFamily="66" charset="0"/>
              <a:ea typeface="Times New Roman" panose="02020603050405020304" pitchFamily="18" charset="0"/>
            </a:endParaRPr>
          </a:p>
          <a:p>
            <a:pPr algn="l">
              <a:lnSpc>
                <a:spcPts val="2025"/>
              </a:lnSpc>
              <a:spcBef>
                <a:spcPts val="1500"/>
              </a:spcBef>
              <a:spcAft>
                <a:spcPts val="1500"/>
              </a:spcAft>
            </a:pPr>
            <a:r>
              <a:rPr lang="en-GB" sz="3500" dirty="0">
                <a:solidFill>
                  <a:srgbClr val="111111"/>
                </a:solidFill>
                <a:effectLst/>
                <a:latin typeface="Bradley Hand ITC" panose="03070402050302030203" pitchFamily="66" charset="0"/>
                <a:ea typeface="Times New Roman" panose="02020603050405020304" pitchFamily="18" charset="0"/>
              </a:rPr>
              <a:t>In order for a child to transition successfully they will need to feel comfortable and at ease within their setting, in order to do this we must ensure that the child’s needs are consistently being met and in line with their development. Children learn and digest a vast array of information and learning through play and hands on experiences. The EYFS states that if we, as early years practitioners support children’s  schematic play patterns then we can develop </a:t>
            </a:r>
            <a:r>
              <a:rPr lang="en-GB" sz="3500">
                <a:solidFill>
                  <a:srgbClr val="111111"/>
                </a:solidFill>
                <a:effectLst/>
                <a:latin typeface="Bradley Hand ITC" panose="03070402050302030203" pitchFamily="66" charset="0"/>
                <a:ea typeface="Times New Roman" panose="02020603050405020304" pitchFamily="18" charset="0"/>
              </a:rPr>
              <a:t>the children’s </a:t>
            </a:r>
            <a:r>
              <a:rPr lang="en-GB" sz="3500" dirty="0">
                <a:solidFill>
                  <a:srgbClr val="111111"/>
                </a:solidFill>
                <a:effectLst/>
                <a:latin typeface="Bradley Hand ITC" panose="03070402050302030203" pitchFamily="66" charset="0"/>
                <a:ea typeface="Times New Roman" panose="02020603050405020304" pitchFamily="18" charset="0"/>
              </a:rPr>
              <a:t>interests and therefore can provide the child with activities in which they enjoy engaging with while also educating the child providing shared learning experiences, not only does this develop and cement our relationship with the child it also provides learning opportunities through child led play.</a:t>
            </a:r>
            <a:endParaRPr lang="en-GB" sz="3500" dirty="0">
              <a:effectLst/>
              <a:latin typeface="Bradley Hand ITC" panose="03070402050302030203" pitchFamily="66" charset="0"/>
              <a:ea typeface="Times New Roman" panose="02020603050405020304" pitchFamily="18" charset="0"/>
            </a:endParaRPr>
          </a:p>
          <a:p>
            <a:pPr algn="l">
              <a:lnSpc>
                <a:spcPts val="2025"/>
              </a:lnSpc>
              <a:spcBef>
                <a:spcPts val="1500"/>
              </a:spcBef>
              <a:spcAft>
                <a:spcPts val="1500"/>
              </a:spcAft>
            </a:pPr>
            <a:r>
              <a:rPr lang="en-GB" sz="3500" b="1" u="sng" dirty="0">
                <a:solidFill>
                  <a:srgbClr val="111111"/>
                </a:solidFill>
                <a:effectLst/>
                <a:latin typeface="Bradley Hand ITC" panose="03070402050302030203" pitchFamily="66" charset="0"/>
                <a:ea typeface="Times New Roman" panose="02020603050405020304" pitchFamily="18" charset="0"/>
              </a:rPr>
              <a:t>What is a schema</a:t>
            </a:r>
            <a:endParaRPr lang="en-GB" sz="3500" b="1" u="sng" dirty="0">
              <a:effectLst/>
              <a:latin typeface="Bradley Hand ITC" panose="03070402050302030203" pitchFamily="66" charset="0"/>
              <a:ea typeface="Times New Roman" panose="02020603050405020304" pitchFamily="18" charset="0"/>
            </a:endParaRPr>
          </a:p>
          <a:p>
            <a:pPr algn="l">
              <a:lnSpc>
                <a:spcPts val="2025"/>
              </a:lnSpc>
              <a:spcBef>
                <a:spcPts val="1500"/>
              </a:spcBef>
              <a:spcAft>
                <a:spcPts val="1500"/>
              </a:spcAft>
            </a:pPr>
            <a:r>
              <a:rPr lang="en-GB" sz="3500" dirty="0">
                <a:solidFill>
                  <a:srgbClr val="111111"/>
                </a:solidFill>
                <a:effectLst/>
                <a:latin typeface="Bradley Hand ITC" panose="03070402050302030203" pitchFamily="66" charset="0"/>
                <a:ea typeface="Times New Roman" panose="02020603050405020304" pitchFamily="18" charset="0"/>
              </a:rPr>
              <a:t>A schema is repeated behaviour allowing the child express and explore thoughts and ideas through exploration and play.</a:t>
            </a:r>
            <a:endParaRPr lang="en-GB" sz="3500" dirty="0">
              <a:effectLst/>
              <a:latin typeface="Bradley Hand ITC" panose="03070402050302030203" pitchFamily="66" charset="0"/>
              <a:ea typeface="Times New Roman" panose="02020603050405020304" pitchFamily="18" charset="0"/>
            </a:endParaRPr>
          </a:p>
          <a:p>
            <a:pPr algn="l">
              <a:lnSpc>
                <a:spcPts val="2025"/>
              </a:lnSpc>
              <a:spcBef>
                <a:spcPts val="1500"/>
              </a:spcBef>
              <a:spcAft>
                <a:spcPts val="1500"/>
              </a:spcAft>
            </a:pPr>
            <a:r>
              <a:rPr lang="en-GB" sz="3500" b="1" u="sng" dirty="0">
                <a:solidFill>
                  <a:srgbClr val="111111"/>
                </a:solidFill>
                <a:effectLst/>
                <a:latin typeface="Bradley Hand ITC" panose="03070402050302030203" pitchFamily="66" charset="0"/>
                <a:ea typeface="Times New Roman" panose="02020603050405020304" pitchFamily="18" charset="0"/>
              </a:rPr>
              <a:t>Proposed outcomes</a:t>
            </a:r>
            <a:endParaRPr lang="en-GB" sz="3500" b="1" u="sng" dirty="0">
              <a:effectLst/>
              <a:latin typeface="Bradley Hand ITC" panose="03070402050302030203" pitchFamily="66" charset="0"/>
              <a:ea typeface="Times New Roman" panose="02020603050405020304" pitchFamily="18" charset="0"/>
            </a:endParaRPr>
          </a:p>
          <a:p>
            <a:pPr algn="l">
              <a:lnSpc>
                <a:spcPts val="2025"/>
              </a:lnSpc>
              <a:spcBef>
                <a:spcPts val="1500"/>
              </a:spcBef>
              <a:spcAft>
                <a:spcPts val="1500"/>
              </a:spcAft>
            </a:pPr>
            <a:r>
              <a:rPr lang="en-GB" sz="3500" dirty="0">
                <a:solidFill>
                  <a:srgbClr val="111111"/>
                </a:solidFill>
                <a:effectLst/>
                <a:latin typeface="Bradley Hand ITC" panose="03070402050302030203" pitchFamily="66" charset="0"/>
                <a:ea typeface="Times New Roman" panose="02020603050405020304" pitchFamily="18" charset="0"/>
              </a:rPr>
              <a:t>The proposed outcome is ultimately to support and encourage the learning, physical and mental development of children enabling them to become balanced, well informed and educated young individuals ready to transition successfully onto the next stage of their academic journey providing the foundations for success in later life.</a:t>
            </a:r>
            <a:endParaRPr lang="en-GB" sz="3500" dirty="0">
              <a:effectLst/>
              <a:latin typeface="Bradley Hand ITC" panose="03070402050302030203" pitchFamily="66" charset="0"/>
              <a:ea typeface="Times New Roman" panose="02020603050405020304" pitchFamily="18" charset="0"/>
            </a:endParaRPr>
          </a:p>
          <a:p>
            <a:pPr>
              <a:lnSpc>
                <a:spcPct val="107000"/>
              </a:lnSpc>
              <a:spcAft>
                <a:spcPts val="800"/>
              </a:spcAft>
            </a:pPr>
            <a:r>
              <a:rPr lang="en-GB" sz="1800" b="1" kern="100" dirty="0">
                <a:solidFill>
                  <a:srgbClr val="394753"/>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solidFill>
                  <a:srgbClr val="394753"/>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solidFill>
                  <a:srgbClr val="394753"/>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solidFill>
                  <a:srgbClr val="394753"/>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684263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91AF38-9315-57DB-B5BF-7B6F4DAF47CA}"/>
              </a:ext>
            </a:extLst>
          </p:cNvPr>
          <p:cNvSpPr>
            <a:spLocks noGrp="1"/>
          </p:cNvSpPr>
          <p:nvPr>
            <p:ph type="ctrTitle"/>
          </p:nvPr>
        </p:nvSpPr>
        <p:spPr>
          <a:xfrm>
            <a:off x="533400" y="420624"/>
            <a:ext cx="6705600" cy="1585597"/>
          </a:xfrm>
        </p:spPr>
        <p:txBody>
          <a:bodyPr/>
          <a:lstStyle/>
          <a:p>
            <a:r>
              <a:rPr lang="en-GB" dirty="0"/>
              <a:t>Reference list</a:t>
            </a:r>
          </a:p>
        </p:txBody>
      </p:sp>
      <p:sp>
        <p:nvSpPr>
          <p:cNvPr id="4" name="Subtitle 3">
            <a:extLst>
              <a:ext uri="{FF2B5EF4-FFF2-40B4-BE49-F238E27FC236}">
                <a16:creationId xmlns:a16="http://schemas.microsoft.com/office/drawing/2014/main" id="{50CDCFBC-810B-A1A2-1DE1-184FFE23450A}"/>
              </a:ext>
            </a:extLst>
          </p:cNvPr>
          <p:cNvSpPr>
            <a:spLocks noGrp="1"/>
          </p:cNvSpPr>
          <p:nvPr>
            <p:ph type="subTitle" idx="1"/>
          </p:nvPr>
        </p:nvSpPr>
        <p:spPr>
          <a:xfrm>
            <a:off x="313899" y="2101755"/>
            <a:ext cx="6925101" cy="8884693"/>
          </a:xfrm>
        </p:spPr>
        <p:txBody>
          <a:bodyPr>
            <a:noAutofit/>
          </a:bodyPr>
          <a:lstStyle/>
          <a:p>
            <a:pPr algn="l"/>
            <a:r>
              <a:rPr lang="en-GB" sz="1400" b="0" i="1" dirty="0" err="1">
                <a:solidFill>
                  <a:srgbClr val="05103E"/>
                </a:solidFill>
                <a:effectLst/>
                <a:latin typeface="Bradley Hand ITC" panose="03070402050302030203" pitchFamily="66" charset="0"/>
              </a:rPr>
              <a:t>ChangeKidsLives</a:t>
            </a:r>
            <a:r>
              <a:rPr lang="en-GB" sz="1400" b="0" i="0" dirty="0">
                <a:solidFill>
                  <a:srgbClr val="05103E"/>
                </a:solidFill>
                <a:effectLst/>
                <a:latin typeface="Bradley Hand ITC" panose="03070402050302030203" pitchFamily="66" charset="0"/>
              </a:rPr>
              <a:t> (2023b). https://www.changekidslives.org/actions-4</a:t>
            </a:r>
            <a:endParaRPr lang="en-GB" sz="1400" b="0" i="0" dirty="0">
              <a:solidFill>
                <a:schemeClr val="tx1"/>
              </a:solidFill>
              <a:effectLst/>
              <a:latin typeface="Bradley Hand ITC" panose="03070402050302030203" pitchFamily="66" charset="0"/>
            </a:endParaRPr>
          </a:p>
          <a:p>
            <a:pPr algn="l"/>
            <a:endParaRPr lang="en-US" sz="1400" b="0" i="0" dirty="0">
              <a:solidFill>
                <a:schemeClr val="tx1"/>
              </a:solidFill>
              <a:effectLst/>
              <a:latin typeface="Bradley Hand ITC" panose="03070402050302030203" pitchFamily="66" charset="0"/>
            </a:endParaRPr>
          </a:p>
          <a:p>
            <a:pPr algn="l"/>
            <a:r>
              <a:rPr lang="en-US" sz="1400" b="0" i="1" dirty="0">
                <a:solidFill>
                  <a:srgbClr val="05103E"/>
                </a:solidFill>
                <a:effectLst/>
                <a:latin typeface="Bradley Hand ITC" panose="03070402050302030203" pitchFamily="66" charset="0"/>
              </a:rPr>
              <a:t>Google Books</a:t>
            </a:r>
            <a:r>
              <a:rPr lang="en-US" sz="1400" b="0" i="0" dirty="0">
                <a:solidFill>
                  <a:srgbClr val="05103E"/>
                </a:solidFill>
                <a:effectLst/>
                <a:latin typeface="Bradley Hand ITC" panose="03070402050302030203" pitchFamily="66" charset="0"/>
              </a:rPr>
              <a:t> (no date). https://www.google.co.uk/books/edition/The_Role_of_The_Adult_in_Early_Years_Set/1idFBgAAQBAJ?hl=en&amp;gbpv=1&amp;printsec=frontcover.</a:t>
            </a:r>
          </a:p>
          <a:p>
            <a:pPr algn="l"/>
            <a:endParaRPr lang="en-US" sz="1400" b="0" i="0" dirty="0">
              <a:solidFill>
                <a:schemeClr val="tx1"/>
              </a:solidFill>
              <a:effectLst/>
              <a:latin typeface="Bradley Hand ITC" panose="03070402050302030203" pitchFamily="66" charset="0"/>
            </a:endParaRPr>
          </a:p>
          <a:p>
            <a:pPr algn="l"/>
            <a:r>
              <a:rPr lang="en-US" sz="1400" b="0" i="0" dirty="0">
                <a:solidFill>
                  <a:schemeClr val="tx1"/>
                </a:solidFill>
                <a:effectLst/>
                <a:latin typeface="Bradley Hand ITC" panose="03070402050302030203" pitchFamily="66" charset="0"/>
              </a:rPr>
              <a:t>Hildebrand, A. (2023) </a:t>
            </a:r>
            <a:r>
              <a:rPr lang="en-US" sz="1400" b="0" i="1" dirty="0">
                <a:solidFill>
                  <a:schemeClr val="tx1"/>
                </a:solidFill>
                <a:effectLst/>
                <a:latin typeface="Bradley Hand ITC" panose="03070402050302030203" pitchFamily="66" charset="0"/>
              </a:rPr>
              <a:t>Supporting Transitions for Children in your Setting - ILT Education</a:t>
            </a:r>
            <a:r>
              <a:rPr lang="en-US" sz="1400" b="0" i="0" dirty="0">
                <a:solidFill>
                  <a:schemeClr val="tx1"/>
                </a:solidFill>
                <a:effectLst/>
                <a:latin typeface="Bradley Hand ITC" panose="03070402050302030203" pitchFamily="66" charset="0"/>
              </a:rPr>
              <a:t>. https://www.ilteducation.com/uk/blog/supporting-transitions-for-children-in-your-setting/.</a:t>
            </a:r>
          </a:p>
          <a:p>
            <a:pPr algn="l"/>
            <a:endParaRPr lang="en-US" sz="1400" dirty="0">
              <a:solidFill>
                <a:schemeClr val="tx1"/>
              </a:solidFill>
              <a:latin typeface="Bradley Hand ITC" panose="03070402050302030203" pitchFamily="66" charset="0"/>
            </a:endParaRPr>
          </a:p>
          <a:p>
            <a:pPr algn="l"/>
            <a:r>
              <a:rPr lang="en-US" sz="1400" b="0" i="0" dirty="0">
                <a:solidFill>
                  <a:schemeClr val="tx1"/>
                </a:solidFill>
                <a:effectLst/>
                <a:latin typeface="Bradley Hand ITC" panose="03070402050302030203" pitchFamily="66" charset="0"/>
              </a:rPr>
              <a:t>Jan, M. (2023) </a:t>
            </a:r>
            <a:r>
              <a:rPr lang="en-US" sz="1400" b="0" i="1" dirty="0">
                <a:solidFill>
                  <a:schemeClr val="tx1"/>
                </a:solidFill>
                <a:effectLst/>
                <a:latin typeface="Bradley Hand ITC" panose="03070402050302030203" pitchFamily="66" charset="0"/>
              </a:rPr>
              <a:t>Secure attachment style: From infancy to adult relationships</a:t>
            </a:r>
            <a:r>
              <a:rPr lang="en-US" sz="1400" b="0" i="0" dirty="0">
                <a:solidFill>
                  <a:schemeClr val="tx1"/>
                </a:solidFill>
                <a:effectLst/>
                <a:latin typeface="Bradley Hand ITC" panose="03070402050302030203" pitchFamily="66" charset="0"/>
              </a:rPr>
              <a:t>. https://www.simplypsychology.org/secure-attachment.html.</a:t>
            </a:r>
          </a:p>
          <a:p>
            <a:pPr algn="l"/>
            <a:endParaRPr lang="en-US" sz="1400" b="0" i="0" dirty="0">
              <a:solidFill>
                <a:schemeClr val="tx1"/>
              </a:solidFill>
              <a:effectLst/>
              <a:latin typeface="Bradley Hand ITC" panose="03070402050302030203" pitchFamily="66" charset="0"/>
            </a:endParaRPr>
          </a:p>
          <a:p>
            <a:pPr algn="l"/>
            <a:r>
              <a:rPr lang="en-US" sz="1400" b="0" i="0" dirty="0">
                <a:solidFill>
                  <a:schemeClr val="tx1"/>
                </a:solidFill>
                <a:effectLst/>
                <a:latin typeface="Bradley Hand ITC" panose="03070402050302030203" pitchFamily="66" charset="0"/>
              </a:rPr>
              <a:t>Jones, P. (2023b) </a:t>
            </a:r>
            <a:r>
              <a:rPr lang="en-US" sz="1400" b="0" i="1" dirty="0">
                <a:solidFill>
                  <a:schemeClr val="tx1"/>
                </a:solidFill>
                <a:effectLst/>
                <a:latin typeface="Bradley Hand ITC" panose="03070402050302030203" pitchFamily="66" charset="0"/>
              </a:rPr>
              <a:t>Transition in the early years: Guidance for schools and settings - Support for schools and settings</a:t>
            </a:r>
            <a:r>
              <a:rPr lang="en-US" sz="1400" b="0" i="0" dirty="0">
                <a:solidFill>
                  <a:schemeClr val="tx1"/>
                </a:solidFill>
                <a:effectLst/>
                <a:latin typeface="Bradley Hand ITC" panose="03070402050302030203" pitchFamily="66" charset="0"/>
              </a:rPr>
              <a:t>. https://www.devon.gov.uk/support-schools-settings/inclusion/transition/transition-in-the-early-years/</a:t>
            </a:r>
            <a:endParaRPr lang="en-US" sz="1400" dirty="0">
              <a:solidFill>
                <a:schemeClr val="tx1"/>
              </a:solidFill>
              <a:latin typeface="Bradley Hand ITC" panose="03070402050302030203" pitchFamily="66" charset="0"/>
            </a:endParaRPr>
          </a:p>
          <a:p>
            <a:pPr algn="l"/>
            <a:endParaRPr lang="en-US" sz="1400" dirty="0">
              <a:solidFill>
                <a:schemeClr val="tx1"/>
              </a:solidFill>
              <a:latin typeface="Bradley Hand ITC" panose="03070402050302030203" pitchFamily="66" charset="0"/>
            </a:endParaRPr>
          </a:p>
          <a:p>
            <a:pPr algn="l"/>
            <a:endParaRPr lang="en-US" sz="1400" b="0" i="0" dirty="0">
              <a:solidFill>
                <a:schemeClr val="tx1"/>
              </a:solidFill>
              <a:effectLst/>
              <a:latin typeface="Bradley Hand ITC" panose="03070402050302030203" pitchFamily="66" charset="0"/>
            </a:endParaRPr>
          </a:p>
          <a:p>
            <a:pPr algn="l"/>
            <a:r>
              <a:rPr lang="en-US" sz="1400" b="0" i="0" dirty="0" err="1">
                <a:solidFill>
                  <a:schemeClr val="tx1"/>
                </a:solidFill>
                <a:effectLst/>
                <a:latin typeface="Bradley Hand ITC" panose="03070402050302030203" pitchFamily="66" charset="0"/>
              </a:rPr>
              <a:t>Nellsin</a:t>
            </a:r>
            <a:r>
              <a:rPr lang="en-US" sz="1400" b="0" i="0" dirty="0">
                <a:solidFill>
                  <a:schemeClr val="tx1"/>
                </a:solidFill>
                <a:effectLst/>
                <a:latin typeface="Bradley Hand ITC" panose="03070402050302030203" pitchFamily="66" charset="0"/>
              </a:rPr>
              <a:t>, M. (no date) </a:t>
            </a:r>
            <a:r>
              <a:rPr lang="en-US" sz="1400" b="0" i="1" dirty="0">
                <a:solidFill>
                  <a:schemeClr val="tx1"/>
                </a:solidFill>
                <a:effectLst/>
                <a:latin typeface="Bradley Hand ITC" panose="03070402050302030203" pitchFamily="66" charset="0"/>
              </a:rPr>
              <a:t>love freedom peace friendship</a:t>
            </a:r>
            <a:r>
              <a:rPr lang="en-US" sz="1400" b="0" i="0" dirty="0">
                <a:solidFill>
                  <a:schemeClr val="tx1"/>
                </a:solidFill>
                <a:effectLst/>
                <a:latin typeface="Bradley Hand ITC" panose="03070402050302030203" pitchFamily="66" charset="0"/>
              </a:rPr>
              <a:t>, </a:t>
            </a:r>
            <a:r>
              <a:rPr lang="en-US" sz="1400" b="0" i="1" dirty="0">
                <a:solidFill>
                  <a:schemeClr val="tx1"/>
                </a:solidFill>
                <a:effectLst/>
                <a:latin typeface="Bradley Hand ITC" panose="03070402050302030203" pitchFamily="66" charset="0"/>
              </a:rPr>
              <a:t>123RF</a:t>
            </a:r>
            <a:r>
              <a:rPr lang="en-US" sz="1400" b="0" i="0" dirty="0">
                <a:solidFill>
                  <a:schemeClr val="tx1"/>
                </a:solidFill>
                <a:effectLst/>
                <a:latin typeface="Bradley Hand ITC" panose="03070402050302030203" pitchFamily="66" charset="0"/>
              </a:rPr>
              <a:t>. https://www.123rf.com/photo_15245509_love-freedom-peace-friendship.html.</a:t>
            </a:r>
            <a:endParaRPr lang="en-US" sz="1400" dirty="0">
              <a:solidFill>
                <a:schemeClr val="tx1"/>
              </a:solidFill>
              <a:latin typeface="Bradley Hand ITC" panose="03070402050302030203" pitchFamily="66" charset="0"/>
            </a:endParaRPr>
          </a:p>
          <a:p>
            <a:pPr algn="l"/>
            <a:endParaRPr lang="en-US" sz="1400" b="0" i="0" dirty="0">
              <a:solidFill>
                <a:schemeClr val="tx1"/>
              </a:solidFill>
              <a:effectLst/>
              <a:latin typeface="Bradley Hand ITC" panose="03070402050302030203" pitchFamily="66" charset="0"/>
            </a:endParaRPr>
          </a:p>
          <a:p>
            <a:pPr algn="l"/>
            <a:r>
              <a:rPr lang="en-US" sz="1400" b="0" i="0" dirty="0">
                <a:solidFill>
                  <a:srgbClr val="05103E"/>
                </a:solidFill>
                <a:effectLst/>
                <a:latin typeface="Bradley Hand ITC" panose="03070402050302030203" pitchFamily="66" charset="0"/>
              </a:rPr>
              <a:t>Mcleod, S., PhD (2023) 'Maslow’s hierarchy of needs,' </a:t>
            </a:r>
            <a:r>
              <a:rPr lang="en-US" sz="1400" b="0" i="1" dirty="0">
                <a:solidFill>
                  <a:srgbClr val="05103E"/>
                </a:solidFill>
                <a:effectLst/>
                <a:latin typeface="Bradley Hand ITC" panose="03070402050302030203" pitchFamily="66" charset="0"/>
              </a:rPr>
              <a:t>Simply Psychology</a:t>
            </a:r>
            <a:r>
              <a:rPr lang="en-US" sz="1400" b="0" i="0" dirty="0">
                <a:solidFill>
                  <a:srgbClr val="05103E"/>
                </a:solidFill>
                <a:effectLst/>
                <a:latin typeface="Bradley Hand ITC" panose="03070402050302030203" pitchFamily="66" charset="0"/>
              </a:rPr>
              <a:t> [Preprint]. https://www.simplypsychology.org/maslow.html.</a:t>
            </a:r>
          </a:p>
          <a:p>
            <a:pPr algn="l"/>
            <a:endParaRPr lang="en-US" sz="1400" dirty="0">
              <a:solidFill>
                <a:srgbClr val="05103E"/>
              </a:solidFill>
              <a:latin typeface="Bradley Hand ITC" panose="03070402050302030203" pitchFamily="66" charset="0"/>
            </a:endParaRPr>
          </a:p>
          <a:p>
            <a:pPr algn="l"/>
            <a:endParaRPr lang="en-US" sz="1400" b="0" i="0" dirty="0">
              <a:solidFill>
                <a:schemeClr val="tx1"/>
              </a:solidFill>
              <a:effectLst/>
              <a:latin typeface="Bradley Hand ITC" panose="03070402050302030203" pitchFamily="66" charset="0"/>
            </a:endParaRPr>
          </a:p>
          <a:p>
            <a:pPr algn="l"/>
            <a:endParaRPr lang="en-GB" sz="1400" b="0" i="0" dirty="0">
              <a:solidFill>
                <a:schemeClr val="tx1"/>
              </a:solidFill>
              <a:effectLst/>
              <a:latin typeface="Bradley Hand ITC" panose="03070402050302030203" pitchFamily="66" charset="0"/>
            </a:endParaRPr>
          </a:p>
        </p:txBody>
      </p:sp>
      <p:sp>
        <p:nvSpPr>
          <p:cNvPr id="6" name="Text Placeholder 5">
            <a:extLst>
              <a:ext uri="{FF2B5EF4-FFF2-40B4-BE49-F238E27FC236}">
                <a16:creationId xmlns:a16="http://schemas.microsoft.com/office/drawing/2014/main" id="{803682FD-EFFC-5055-3B5E-A0665BFF6016}"/>
              </a:ext>
            </a:extLst>
          </p:cNvPr>
          <p:cNvSpPr>
            <a:spLocks noGrp="1"/>
          </p:cNvSpPr>
          <p:nvPr>
            <p:ph type="body" sz="quarter" idx="12"/>
          </p:nvPr>
        </p:nvSpPr>
        <p:spPr/>
        <p:txBody>
          <a:bodyPr/>
          <a:lstStyle/>
          <a:p>
            <a:endParaRPr lang="en-GB" dirty="0"/>
          </a:p>
          <a:p>
            <a:endParaRPr lang="en-GB" dirty="0"/>
          </a:p>
        </p:txBody>
      </p:sp>
    </p:spTree>
    <p:extLst>
      <p:ext uri="{BB962C8B-B14F-4D97-AF65-F5344CB8AC3E}">
        <p14:creationId xmlns:p14="http://schemas.microsoft.com/office/powerpoint/2010/main" val="1698766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09655B-86A0-2F48-1FCF-8D7D06487E35}"/>
              </a:ext>
            </a:extLst>
          </p:cNvPr>
          <p:cNvSpPr>
            <a:spLocks noGrp="1"/>
          </p:cNvSpPr>
          <p:nvPr>
            <p:ph type="ctrTitle"/>
          </p:nvPr>
        </p:nvSpPr>
        <p:spPr>
          <a:xfrm>
            <a:off x="533400" y="420624"/>
            <a:ext cx="6705600" cy="1694779"/>
          </a:xfrm>
        </p:spPr>
        <p:txBody>
          <a:bodyPr/>
          <a:lstStyle/>
          <a:p>
            <a:r>
              <a:rPr lang="en-GB" dirty="0"/>
              <a:t>Reference list</a:t>
            </a:r>
          </a:p>
        </p:txBody>
      </p:sp>
      <p:sp>
        <p:nvSpPr>
          <p:cNvPr id="4" name="Subtitle 3">
            <a:extLst>
              <a:ext uri="{FF2B5EF4-FFF2-40B4-BE49-F238E27FC236}">
                <a16:creationId xmlns:a16="http://schemas.microsoft.com/office/drawing/2014/main" id="{E434D8A7-DD99-9DD0-60D1-1A7E60E0BC44}"/>
              </a:ext>
            </a:extLst>
          </p:cNvPr>
          <p:cNvSpPr>
            <a:spLocks noGrp="1"/>
          </p:cNvSpPr>
          <p:nvPr>
            <p:ph type="subTitle" idx="1"/>
          </p:nvPr>
        </p:nvSpPr>
        <p:spPr>
          <a:xfrm>
            <a:off x="669877" y="2498495"/>
            <a:ext cx="6705600" cy="8951977"/>
          </a:xfrm>
        </p:spPr>
        <p:txBody>
          <a:bodyPr>
            <a:normAutofit/>
          </a:bodyPr>
          <a:lstStyle/>
          <a:p>
            <a:pPr algn="l"/>
            <a:r>
              <a:rPr lang="en-US" sz="1400" b="0" i="0" dirty="0">
                <a:solidFill>
                  <a:schemeClr val="tx1"/>
                </a:solidFill>
                <a:effectLst/>
                <a:latin typeface="Bradley Hand ITC" panose="03070402050302030203" pitchFamily="66" charset="0"/>
              </a:rPr>
              <a:t>Moser, E. (2022) 'Jean Piaget quotes on child psychology and development,' </a:t>
            </a:r>
            <a:r>
              <a:rPr lang="en-US" sz="1400" b="0" i="1" dirty="0">
                <a:solidFill>
                  <a:schemeClr val="tx1"/>
                </a:solidFill>
                <a:effectLst/>
                <a:latin typeface="Bradley Hand ITC" panose="03070402050302030203" pitchFamily="66" charset="0"/>
              </a:rPr>
              <a:t>Little Genius</a:t>
            </a:r>
            <a:r>
              <a:rPr lang="en-US" sz="1400" b="0" i="0" dirty="0">
                <a:solidFill>
                  <a:schemeClr val="tx1"/>
                </a:solidFill>
                <a:effectLst/>
                <a:latin typeface="Bradley Hand ITC" panose="03070402050302030203" pitchFamily="66" charset="0"/>
              </a:rPr>
              <a:t>, 24 January. https://little-genius.ch/blogs/the-days-are-long-but-the-years-short/jean-piaget-quotes-on-child-psychology-and-development</a:t>
            </a:r>
          </a:p>
          <a:p>
            <a:pPr algn="l"/>
            <a:endParaRPr lang="en-US" sz="1400" dirty="0">
              <a:solidFill>
                <a:schemeClr val="tx1"/>
              </a:solidFill>
              <a:latin typeface="Bradley Hand ITC" panose="03070402050302030203" pitchFamily="66" charset="0"/>
            </a:endParaRPr>
          </a:p>
          <a:p>
            <a:pPr algn="l"/>
            <a:r>
              <a:rPr lang="en-US" sz="1400" b="0" i="0" dirty="0" err="1">
                <a:solidFill>
                  <a:schemeClr val="tx1"/>
                </a:solidFill>
                <a:effectLst/>
                <a:latin typeface="Bradley Hand ITC" panose="03070402050302030203" pitchFamily="66" charset="0"/>
              </a:rPr>
              <a:t>Nellsin</a:t>
            </a:r>
            <a:r>
              <a:rPr lang="en-US" sz="1400" b="0" i="0" dirty="0">
                <a:solidFill>
                  <a:schemeClr val="tx1"/>
                </a:solidFill>
                <a:effectLst/>
                <a:latin typeface="Bradley Hand ITC" panose="03070402050302030203" pitchFamily="66" charset="0"/>
              </a:rPr>
              <a:t>, M. (no date) </a:t>
            </a:r>
            <a:r>
              <a:rPr lang="en-US" sz="1400" b="0" i="1" dirty="0">
                <a:solidFill>
                  <a:schemeClr val="tx1"/>
                </a:solidFill>
                <a:effectLst/>
                <a:latin typeface="Bradley Hand ITC" panose="03070402050302030203" pitchFamily="66" charset="0"/>
              </a:rPr>
              <a:t>love freedom peace friendship</a:t>
            </a:r>
            <a:r>
              <a:rPr lang="en-US" sz="1400" b="0" i="0" dirty="0">
                <a:solidFill>
                  <a:schemeClr val="tx1"/>
                </a:solidFill>
                <a:effectLst/>
                <a:latin typeface="Bradley Hand ITC" panose="03070402050302030203" pitchFamily="66" charset="0"/>
              </a:rPr>
              <a:t>, </a:t>
            </a:r>
            <a:r>
              <a:rPr lang="en-US" sz="1400" b="0" i="1" dirty="0">
                <a:solidFill>
                  <a:schemeClr val="tx1"/>
                </a:solidFill>
                <a:effectLst/>
                <a:latin typeface="Bradley Hand ITC" panose="03070402050302030203" pitchFamily="66" charset="0"/>
              </a:rPr>
              <a:t>123RF</a:t>
            </a:r>
            <a:r>
              <a:rPr lang="en-US" sz="1400" b="0" i="0" dirty="0">
                <a:solidFill>
                  <a:schemeClr val="tx1"/>
                </a:solidFill>
                <a:effectLst/>
                <a:latin typeface="Bradley Hand ITC" panose="03070402050302030203" pitchFamily="66" charset="0"/>
              </a:rPr>
              <a:t>. https://www.123rf.com/photo_15245509_love-freedom-peace-friendship.html.</a:t>
            </a:r>
            <a:endParaRPr lang="en-US" sz="1400" dirty="0">
              <a:solidFill>
                <a:schemeClr val="tx1"/>
              </a:solidFill>
              <a:latin typeface="Bradley Hand ITC" panose="03070402050302030203" pitchFamily="66" charset="0"/>
            </a:endParaRPr>
          </a:p>
          <a:p>
            <a:pPr algn="l"/>
            <a:endParaRPr lang="en-US" sz="1400" b="0" i="0" dirty="0">
              <a:solidFill>
                <a:schemeClr val="tx1"/>
              </a:solidFill>
              <a:effectLst/>
              <a:latin typeface="Bradley Hand ITC" panose="03070402050302030203" pitchFamily="66" charset="0"/>
            </a:endParaRPr>
          </a:p>
          <a:p>
            <a:pPr algn="l"/>
            <a:r>
              <a:rPr lang="en-US" sz="1400" b="0" i="0" dirty="0">
                <a:solidFill>
                  <a:schemeClr val="tx1"/>
                </a:solidFill>
                <a:effectLst/>
                <a:latin typeface="Bradley Hand ITC" panose="03070402050302030203" pitchFamily="66" charset="0"/>
              </a:rPr>
              <a:t>Pickles, K. (2018) 'Children who go to nursery ‘have better social skills and </a:t>
            </a:r>
            <a:r>
              <a:rPr lang="en-US" sz="1400" b="0" i="0" dirty="0" err="1">
                <a:solidFill>
                  <a:schemeClr val="tx1"/>
                </a:solidFill>
                <a:effectLst/>
                <a:latin typeface="Bradley Hand ITC" panose="03070402050302030203" pitchFamily="66" charset="0"/>
              </a:rPr>
              <a:t>behaviour</a:t>
            </a:r>
            <a:r>
              <a:rPr lang="en-US" sz="1400" b="0" i="0" dirty="0">
                <a:solidFill>
                  <a:schemeClr val="tx1"/>
                </a:solidFill>
                <a:effectLst/>
                <a:latin typeface="Bradley Hand ITC" panose="03070402050302030203" pitchFamily="66" charset="0"/>
              </a:rPr>
              <a:t>,’' </a:t>
            </a:r>
            <a:r>
              <a:rPr lang="en-US" sz="1400" b="0" i="1" dirty="0">
                <a:solidFill>
                  <a:schemeClr val="tx1"/>
                </a:solidFill>
                <a:effectLst/>
                <a:latin typeface="Bradley Hand ITC" panose="03070402050302030203" pitchFamily="66" charset="0"/>
              </a:rPr>
              <a:t>Mail Online</a:t>
            </a:r>
            <a:r>
              <a:rPr lang="en-US" sz="1400" b="0" i="0" dirty="0">
                <a:solidFill>
                  <a:schemeClr val="tx1"/>
                </a:solidFill>
                <a:effectLst/>
                <a:latin typeface="Bradley Hand ITC" panose="03070402050302030203" pitchFamily="66" charset="0"/>
              </a:rPr>
              <a:t>, 4 October. https://www.dailymail.co.uk/news/article-6230063/Children-nursery-better-social-skills-behaviour.html.</a:t>
            </a:r>
          </a:p>
          <a:p>
            <a:pPr algn="l"/>
            <a:endParaRPr lang="en-US" sz="1400" b="0" i="0" dirty="0">
              <a:solidFill>
                <a:schemeClr val="tx1"/>
              </a:solidFill>
              <a:effectLst/>
              <a:latin typeface="Bradley Hand ITC" panose="03070402050302030203" pitchFamily="66" charset="0"/>
            </a:endParaRPr>
          </a:p>
          <a:p>
            <a:pPr algn="l"/>
            <a:r>
              <a:rPr lang="en-US" sz="1400" b="0" i="0" dirty="0">
                <a:solidFill>
                  <a:schemeClr val="tx1"/>
                </a:solidFill>
                <a:effectLst/>
                <a:latin typeface="Bradley Hand ITC" panose="03070402050302030203" pitchFamily="66" charset="0"/>
              </a:rPr>
              <a:t>Thompson, P. (2018) </a:t>
            </a:r>
            <a:r>
              <a:rPr lang="en-US" sz="1400" b="0" i="1" dirty="0">
                <a:solidFill>
                  <a:schemeClr val="tx1"/>
                </a:solidFill>
                <a:effectLst/>
                <a:latin typeface="Bradley Hand ITC" panose="03070402050302030203" pitchFamily="66" charset="0"/>
              </a:rPr>
              <a:t>Foundations of educational technology</a:t>
            </a:r>
            <a:r>
              <a:rPr lang="en-US" sz="1400" b="0" i="0" dirty="0">
                <a:solidFill>
                  <a:schemeClr val="tx1"/>
                </a:solidFill>
                <a:effectLst/>
                <a:latin typeface="Bradley Hand ITC" panose="03070402050302030203" pitchFamily="66" charset="0"/>
              </a:rPr>
              <a:t>. https://doi.org/10.22488/okstate.19.000002.</a:t>
            </a:r>
          </a:p>
          <a:p>
            <a:pPr algn="l"/>
            <a:endParaRPr lang="en-US" sz="1400" dirty="0">
              <a:solidFill>
                <a:schemeClr val="tx1"/>
              </a:solidFill>
              <a:latin typeface="Bradley Hand ITC" panose="03070402050302030203" pitchFamily="66" charset="0"/>
            </a:endParaRPr>
          </a:p>
          <a:p>
            <a:pPr algn="l"/>
            <a:r>
              <a:rPr lang="en-US" sz="1400" b="0" i="1" dirty="0">
                <a:solidFill>
                  <a:schemeClr val="tx1"/>
                </a:solidFill>
                <a:effectLst/>
                <a:latin typeface="Bradley Hand ITC" panose="03070402050302030203" pitchFamily="66" charset="0"/>
              </a:rPr>
              <a:t>Yahoo is part of the Yahoo family of brands</a:t>
            </a:r>
            <a:r>
              <a:rPr lang="en-US" sz="1400" b="0" i="0" dirty="0">
                <a:solidFill>
                  <a:schemeClr val="tx1"/>
                </a:solidFill>
                <a:effectLst/>
                <a:latin typeface="Bradley Hand ITC" panose="03070402050302030203" pitchFamily="66" charset="0"/>
              </a:rPr>
              <a:t> (no date). https://www.yahoo.com/lifestyle/5-ways-avoid-buying-fake-142027615.html.</a:t>
            </a:r>
            <a:endParaRPr lang="en-US" sz="1400" dirty="0">
              <a:solidFill>
                <a:schemeClr val="tx1"/>
              </a:solidFill>
              <a:latin typeface="Bradley Hand ITC" panose="03070402050302030203" pitchFamily="66" charset="0"/>
            </a:endParaRPr>
          </a:p>
          <a:p>
            <a:pPr algn="l"/>
            <a:endParaRPr lang="en-US" sz="1400" dirty="0">
              <a:solidFill>
                <a:srgbClr val="FF0000"/>
              </a:solidFill>
              <a:latin typeface="Bradley Hand ITC" panose="03070402050302030203" pitchFamily="66" charset="0"/>
            </a:endParaRPr>
          </a:p>
          <a:p>
            <a:pPr algn="l"/>
            <a:endParaRPr lang="en-GB" sz="1400" b="0" i="0" dirty="0">
              <a:solidFill>
                <a:schemeClr val="tx1"/>
              </a:solidFill>
              <a:effectLst/>
              <a:latin typeface="Bradley Hand ITC" panose="03070402050302030203" pitchFamily="66" charset="0"/>
            </a:endParaRPr>
          </a:p>
          <a:p>
            <a:pPr algn="l"/>
            <a:endParaRPr lang="en-US" sz="1400" dirty="0">
              <a:solidFill>
                <a:schemeClr val="tx1"/>
              </a:solidFill>
              <a:latin typeface="Bradley Hand ITC" panose="03070402050302030203" pitchFamily="66" charset="0"/>
            </a:endParaRPr>
          </a:p>
          <a:p>
            <a:pPr algn="l"/>
            <a:r>
              <a:rPr lang="en-US" sz="1400" b="0" i="0" dirty="0">
                <a:solidFill>
                  <a:schemeClr val="tx1"/>
                </a:solidFill>
                <a:effectLst/>
                <a:latin typeface="Bradley Hand ITC" panose="03070402050302030203" pitchFamily="66" charset="0"/>
              </a:rPr>
              <a:t>.</a:t>
            </a:r>
          </a:p>
          <a:p>
            <a:pPr algn="l"/>
            <a:endParaRPr lang="en-US" sz="1400" b="0" i="0" dirty="0">
              <a:solidFill>
                <a:schemeClr val="tx1"/>
              </a:solidFill>
              <a:effectLst/>
              <a:latin typeface="Bradley Hand ITC" panose="03070402050302030203" pitchFamily="66" charset="0"/>
            </a:endParaRPr>
          </a:p>
          <a:p>
            <a:pPr algn="l"/>
            <a:endParaRPr lang="en-US" sz="1400" b="0" i="0" dirty="0">
              <a:solidFill>
                <a:srgbClr val="05103E"/>
              </a:solidFill>
              <a:effectLst/>
              <a:latin typeface="Bradley Hand ITC" panose="03070402050302030203" pitchFamily="66" charset="0"/>
            </a:endParaRPr>
          </a:p>
          <a:p>
            <a:pPr algn="l"/>
            <a:endParaRPr lang="en-US" sz="1400" dirty="0">
              <a:solidFill>
                <a:srgbClr val="05103E"/>
              </a:solidFill>
              <a:latin typeface="Bradley Hand ITC" panose="03070402050302030203" pitchFamily="66" charset="0"/>
            </a:endParaRPr>
          </a:p>
          <a:p>
            <a:pPr algn="l"/>
            <a:endParaRPr lang="en-GB" sz="1400" dirty="0">
              <a:latin typeface="Bradley Hand ITC" panose="03070402050302030203" pitchFamily="66" charset="0"/>
            </a:endParaRPr>
          </a:p>
        </p:txBody>
      </p:sp>
    </p:spTree>
    <p:extLst>
      <p:ext uri="{BB962C8B-B14F-4D97-AF65-F5344CB8AC3E}">
        <p14:creationId xmlns:p14="http://schemas.microsoft.com/office/powerpoint/2010/main" val="39936467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E59897DB-6070-BFCD-2AFF-7B0D76094F5D}"/>
              </a:ext>
            </a:extLst>
          </p:cNvPr>
          <p:cNvSpPr>
            <a:spLocks noGrp="1"/>
          </p:cNvSpPr>
          <p:nvPr>
            <p:ph type="subTitle" idx="1"/>
          </p:nvPr>
        </p:nvSpPr>
        <p:spPr>
          <a:xfrm>
            <a:off x="533400" y="2128777"/>
            <a:ext cx="6705600" cy="8107044"/>
          </a:xfrm>
        </p:spPr>
        <p:txBody>
          <a:bodyPr>
            <a:normAutofit/>
          </a:bodyPr>
          <a:lstStyle/>
          <a:p>
            <a:pPr algn="l"/>
            <a:r>
              <a:rPr lang="en-US" sz="1400" b="0" i="1" dirty="0">
                <a:solidFill>
                  <a:schemeClr val="tx1"/>
                </a:solidFill>
                <a:effectLst/>
                <a:latin typeface="Bradley Hand ITC" panose="03070402050302030203" pitchFamily="66" charset="0"/>
              </a:rPr>
              <a:t>8 Ways Children can Benefit from a Nursery Environment</a:t>
            </a:r>
            <a:r>
              <a:rPr lang="en-US" sz="1400" b="0" i="0" dirty="0">
                <a:solidFill>
                  <a:schemeClr val="tx1"/>
                </a:solidFill>
                <a:effectLst/>
                <a:latin typeface="Bradley Hand ITC" panose="03070402050302030203" pitchFamily="66" charset="0"/>
              </a:rPr>
              <a:t> (no date). https://www.brighthorizons.co.uk/family-zone/family-resources/blog/2020/10/benefits-of-nursery-environment</a:t>
            </a:r>
            <a:endParaRPr lang="en-US" sz="1400" b="0" i="0" dirty="0">
              <a:solidFill>
                <a:srgbClr val="FF0000"/>
              </a:solidFill>
              <a:effectLst/>
              <a:latin typeface="Bradley Hand ITC" panose="03070402050302030203" pitchFamily="66" charset="0"/>
            </a:endParaRPr>
          </a:p>
          <a:p>
            <a:pPr algn="l"/>
            <a:endParaRPr lang="en-US" sz="1400" b="0" i="0" dirty="0">
              <a:solidFill>
                <a:srgbClr val="FF0000"/>
              </a:solidFill>
              <a:effectLst/>
              <a:latin typeface="Bradley Hand ITC" panose="03070402050302030203" pitchFamily="66" charset="0"/>
            </a:endParaRPr>
          </a:p>
          <a:p>
            <a:pPr algn="l"/>
            <a:r>
              <a:rPr lang="en-US" sz="1400" b="0" i="1" dirty="0">
                <a:solidFill>
                  <a:srgbClr val="05103E"/>
                </a:solidFill>
                <a:effectLst/>
                <a:latin typeface="Bradley Hand ITC" panose="03070402050302030203" pitchFamily="66" charset="0"/>
              </a:rPr>
              <a:t>TOP 25 QUOTES BY ABRAHAM MASLOW (of 153) | A-Z Quotes</a:t>
            </a:r>
            <a:r>
              <a:rPr lang="en-US" sz="1400" b="0" i="0" dirty="0">
                <a:solidFill>
                  <a:srgbClr val="05103E"/>
                </a:solidFill>
                <a:effectLst/>
                <a:latin typeface="Bradley Hand ITC" panose="03070402050302030203" pitchFamily="66" charset="0"/>
              </a:rPr>
              <a:t> (no date). https://www.azquotes.com/author/9574-Abraham_Maslow.</a:t>
            </a:r>
            <a:endParaRPr lang="en-GB" sz="1400" dirty="0">
              <a:latin typeface="Bradley Hand ITC" panose="03070402050302030203" pitchFamily="66" charset="0"/>
            </a:endParaRPr>
          </a:p>
          <a:p>
            <a:pPr algn="l"/>
            <a:endParaRPr lang="en-US" sz="1400" b="0" i="0" dirty="0">
              <a:solidFill>
                <a:srgbClr val="FF0000"/>
              </a:solidFill>
              <a:effectLst/>
              <a:latin typeface="Bradley Hand ITC" panose="03070402050302030203" pitchFamily="66"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400" dirty="0">
              <a:solidFill>
                <a:srgbClr val="FF0000"/>
              </a:solidFill>
              <a:latin typeface="Bradley Hand ITC" panose="03070402050302030203" pitchFamily="66" charset="0"/>
            </a:endParaRPr>
          </a:p>
        </p:txBody>
      </p:sp>
      <p:sp>
        <p:nvSpPr>
          <p:cNvPr id="9" name="TextBox 8">
            <a:extLst>
              <a:ext uri="{FF2B5EF4-FFF2-40B4-BE49-F238E27FC236}">
                <a16:creationId xmlns:a16="http://schemas.microsoft.com/office/drawing/2014/main" id="{D69E4F2B-50F5-70DF-C790-AA0EE133D31C}"/>
              </a:ext>
            </a:extLst>
          </p:cNvPr>
          <p:cNvSpPr txBox="1"/>
          <p:nvPr/>
        </p:nvSpPr>
        <p:spPr>
          <a:xfrm>
            <a:off x="1545609" y="682227"/>
            <a:ext cx="5128146" cy="1446550"/>
          </a:xfrm>
          <a:prstGeom prst="rect">
            <a:avLst/>
          </a:prstGeom>
          <a:noFill/>
        </p:spPr>
        <p:txBody>
          <a:bodyPr wrap="square">
            <a:spAutoFit/>
          </a:bodyPr>
          <a:lstStyle/>
          <a:p>
            <a:r>
              <a:rPr lang="en-GB" sz="8800" dirty="0">
                <a:solidFill>
                  <a:schemeClr val="bg1"/>
                </a:solidFill>
                <a:latin typeface="+mj-lt"/>
              </a:rPr>
              <a:t>Reference list</a:t>
            </a:r>
          </a:p>
        </p:txBody>
      </p:sp>
    </p:spTree>
    <p:extLst>
      <p:ext uri="{BB962C8B-B14F-4D97-AF65-F5344CB8AC3E}">
        <p14:creationId xmlns:p14="http://schemas.microsoft.com/office/powerpoint/2010/main" val="2444674159"/>
      </p:ext>
    </p:extLst>
  </p:cSld>
  <p:clrMapOvr>
    <a:masterClrMapping/>
  </p:clrMapOvr>
</p:sld>
</file>

<file path=ppt/theme/theme1.xml><?xml version="1.0" encoding="utf-8"?>
<a:theme xmlns:a="http://schemas.openxmlformats.org/drawingml/2006/main" name="Office Theme">
  <a:themeElements>
    <a:clrScheme name="Daycare">
      <a:dk1>
        <a:sysClr val="windowText" lastClr="000000"/>
      </a:dk1>
      <a:lt1>
        <a:sysClr val="window" lastClr="FFFFFF"/>
      </a:lt1>
      <a:dk2>
        <a:srgbClr val="44546A"/>
      </a:dk2>
      <a:lt2>
        <a:srgbClr val="E7E6E6"/>
      </a:lt2>
      <a:accent1>
        <a:srgbClr val="58B4AE"/>
      </a:accent1>
      <a:accent2>
        <a:srgbClr val="FFE277"/>
      </a:accent2>
      <a:accent3>
        <a:srgbClr val="FFB367"/>
      </a:accent3>
      <a:accent4>
        <a:srgbClr val="FFC000"/>
      </a:accent4>
      <a:accent5>
        <a:srgbClr val="FFE2BC"/>
      </a:accent5>
      <a:accent6>
        <a:srgbClr val="5B9BD5"/>
      </a:accent6>
      <a:hlink>
        <a:srgbClr val="0563C1"/>
      </a:hlink>
      <a:folHlink>
        <a:srgbClr val="954F72"/>
      </a:folHlink>
    </a:clrScheme>
    <a:fontScheme name="Custom 11">
      <a:majorFont>
        <a:latin typeface="The Serif Hand Black"/>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0958049_TF33628850_Win32" id="{458DF85F-D8CA-4DBD-A2AD-FEC1336060A8}" vid="{A98B57E0-444A-4635-BB59-D73D03F665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Daycare flyer</Template>
  <TotalTime>1501</TotalTime>
  <Words>3875</Words>
  <Application>Microsoft Office PowerPoint</Application>
  <PresentationFormat>Custom</PresentationFormat>
  <Paragraphs>176</Paragraphs>
  <Slides>15</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Aharoni</vt:lpstr>
      <vt:lpstr>Arial</vt:lpstr>
      <vt:lpstr>Avenir Next LT Pro</vt:lpstr>
      <vt:lpstr>Bradley Hand ITC</vt:lpstr>
      <vt:lpstr>Calibri</vt:lpstr>
      <vt:lpstr>The Serif Hand Black</vt:lpstr>
      <vt:lpstr>Office Theme</vt:lpstr>
      <vt:lpstr>Transition</vt:lpstr>
      <vt:lpstr>contents</vt:lpstr>
      <vt:lpstr>introduction</vt:lpstr>
      <vt:lpstr>PowerPoint Presentation</vt:lpstr>
      <vt:lpstr>The role of the adult</vt:lpstr>
      <vt:lpstr>The needs of the child</vt:lpstr>
      <vt:lpstr>PowerPoint Presentation</vt:lpstr>
      <vt:lpstr>PowerPoint Presentation</vt:lpstr>
      <vt:lpstr>partnerships</vt:lpstr>
      <vt:lpstr>partnerships</vt:lpstr>
      <vt:lpstr>interventions</vt:lpstr>
      <vt:lpstr>Proposed outcomes</vt:lpstr>
      <vt:lpstr>Reference list</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transition</dc:title>
  <dc:creator>bernie bowers</dc:creator>
  <cp:lastModifiedBy>bernie bowers</cp:lastModifiedBy>
  <cp:revision>2</cp:revision>
  <dcterms:created xsi:type="dcterms:W3CDTF">2023-12-12T12:14:32Z</dcterms:created>
  <dcterms:modified xsi:type="dcterms:W3CDTF">2023-12-13T23:36:54Z</dcterms:modified>
</cp:coreProperties>
</file>