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70" r:id="rId6"/>
    <p:sldId id="258" r:id="rId7"/>
    <p:sldId id="259" r:id="rId8"/>
    <p:sldId id="260" r:id="rId9"/>
    <p:sldId id="261" r:id="rId10"/>
    <p:sldId id="262" r:id="rId11"/>
    <p:sldId id="263" r:id="rId12"/>
    <p:sldId id="266" r:id="rId13"/>
    <p:sldId id="267" r:id="rId14"/>
    <p:sldId id="268" r:id="rId15"/>
    <p:sldId id="269" r:id="rId16"/>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9F9F9"/>
          </a:solidFill>
        </a:fill>
      </a:tcStyle>
    </a:wholeTbl>
    <a:band1H>
      <a:tcStyle>
        <a:tcBdr/>
        <a:fill>
          <a:solidFill>
            <a:srgbClr val="F2F2F2"/>
          </a:solidFill>
        </a:fill>
      </a:tcStyle>
    </a:band1H>
    <a:band2H>
      <a:tcStyle>
        <a:tcBdr/>
      </a:tcStyle>
    </a:band2H>
    <a:band1V>
      <a:tcStyle>
        <a:tcBdr/>
        <a:fill>
          <a:solidFill>
            <a:srgbClr val="F2F2F2"/>
          </a:solidFill>
        </a:fill>
      </a:tcStyle>
    </a:band1V>
    <a:band2V>
      <a:tcStyle>
        <a:tcBdr/>
      </a:tcStyle>
    </a:band2V>
    <a:lastCol>
      <a:tcTxStyle b="on">
        <a:font>
          <a:latin typeface="+mn-lt"/>
          <a:ea typeface="+mn-ea"/>
          <a:cs typeface="+mn-cs"/>
        </a:font>
        <a:srgbClr val="FFFFFF"/>
      </a:tcTxStyle>
      <a:tcStyle>
        <a:tcBdr/>
        <a:fill>
          <a:solidFill>
            <a:srgbClr val="DDDDDD"/>
          </a:solidFill>
        </a:fill>
      </a:tcStyle>
    </a:lastCol>
    <a:firstCol>
      <a:tcTxStyle b="on">
        <a:font>
          <a:latin typeface="+mn-lt"/>
          <a:ea typeface="+mn-ea"/>
          <a:cs typeface="+mn-cs"/>
        </a:font>
        <a:srgbClr val="FFFFFF"/>
      </a:tcTxStyle>
      <a:tcStyle>
        <a:tcBdr/>
        <a:fill>
          <a:solidFill>
            <a:srgbClr val="DDDDDD"/>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DDDDDD"/>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DDDDDD"/>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C73C-A7EE-4654-94B6-6A09AF17B7EC}"/>
              </a:ext>
            </a:extLst>
          </p:cNvPr>
          <p:cNvSpPr txBox="1">
            <a:spLocks noGrp="1"/>
          </p:cNvSpPr>
          <p:nvPr>
            <p:ph type="ctrTitle"/>
          </p:nvPr>
        </p:nvSpPr>
        <p:spPr>
          <a:xfrm>
            <a:off x="1595271" y="1122361"/>
            <a:ext cx="9001463" cy="2387598"/>
          </a:xfrm>
        </p:spPr>
        <p:txBody>
          <a:bodyPr anchor="b"/>
          <a:lstStyle>
            <a:lvl1pPr>
              <a:defRPr sz="4800"/>
            </a:lvl1pPr>
          </a:lstStyle>
          <a:p>
            <a:pPr lvl="0"/>
            <a:r>
              <a:rPr lang="bg-BG"/>
              <a:t>Редакт. стил загл. образец</a:t>
            </a:r>
            <a:endParaRPr lang="en-US"/>
          </a:p>
        </p:txBody>
      </p:sp>
      <p:sp>
        <p:nvSpPr>
          <p:cNvPr id="3" name="Subtitle 2">
            <a:extLst>
              <a:ext uri="{FF2B5EF4-FFF2-40B4-BE49-F238E27FC236}">
                <a16:creationId xmlns:a16="http://schemas.microsoft.com/office/drawing/2014/main" id="{7DC441FA-09C5-4EF5-82DC-B463767B3256}"/>
              </a:ext>
            </a:extLst>
          </p:cNvPr>
          <p:cNvSpPr txBox="1">
            <a:spLocks noGrp="1"/>
          </p:cNvSpPr>
          <p:nvPr>
            <p:ph type="subTitle" idx="1"/>
          </p:nvPr>
        </p:nvSpPr>
        <p:spPr>
          <a:xfrm>
            <a:off x="1595271" y="3602041"/>
            <a:ext cx="9001463" cy="1655758"/>
          </a:xfrm>
        </p:spPr>
        <p:txBody>
          <a:bodyPr anchorCtr="1"/>
          <a:lstStyle>
            <a:lvl1pPr marL="0" indent="0" algn="ctr">
              <a:buNone/>
              <a:defRPr sz="2400"/>
            </a:lvl1pPr>
          </a:lstStyle>
          <a:p>
            <a:pPr lvl="0"/>
            <a:r>
              <a:rPr lang="bg-BG"/>
              <a:t>Щракнете, за да редактирате стила на подзаглавието в образеца</a:t>
            </a:r>
            <a:endParaRPr lang="en-US"/>
          </a:p>
        </p:txBody>
      </p:sp>
      <p:sp>
        <p:nvSpPr>
          <p:cNvPr id="4" name="Date Placeholder 3">
            <a:extLst>
              <a:ext uri="{FF2B5EF4-FFF2-40B4-BE49-F238E27FC236}">
                <a16:creationId xmlns:a16="http://schemas.microsoft.com/office/drawing/2014/main" id="{CFE5FDE9-9BF7-494C-A595-D9B2A69EA298}"/>
              </a:ext>
            </a:extLst>
          </p:cNvPr>
          <p:cNvSpPr txBox="1">
            <a:spLocks noGrp="1"/>
          </p:cNvSpPr>
          <p:nvPr>
            <p:ph type="dt" sz="half" idx="7"/>
          </p:nvPr>
        </p:nvSpPr>
        <p:spPr/>
        <p:txBody>
          <a:bodyPr/>
          <a:lstStyle>
            <a:lvl1pPr>
              <a:defRPr/>
            </a:lvl1pPr>
          </a:lstStyle>
          <a:p>
            <a:pPr lvl="0"/>
            <a:fld id="{681AAF8F-0B2B-44CE-B775-48C1DC2BBDAF}" type="datetime1">
              <a:rPr lang="bg-BG"/>
              <a:pPr lvl="0"/>
              <a:t>29.3.2019 г.</a:t>
            </a:fld>
            <a:endParaRPr lang="bg-BG"/>
          </a:p>
        </p:txBody>
      </p:sp>
      <p:sp>
        <p:nvSpPr>
          <p:cNvPr id="5" name="Footer Placeholder 4">
            <a:extLst>
              <a:ext uri="{FF2B5EF4-FFF2-40B4-BE49-F238E27FC236}">
                <a16:creationId xmlns:a16="http://schemas.microsoft.com/office/drawing/2014/main" id="{D20F7E0D-936B-40E5-A043-650B488E1273}"/>
              </a:ext>
            </a:extLst>
          </p:cNvPr>
          <p:cNvSpPr txBox="1">
            <a:spLocks noGrp="1"/>
          </p:cNvSpPr>
          <p:nvPr>
            <p:ph type="ftr" sz="quarter" idx="9"/>
          </p:nvPr>
        </p:nvSpPr>
        <p:spPr/>
        <p:txBody>
          <a:bodyPr/>
          <a:lstStyle>
            <a:lvl1pPr>
              <a:defRPr/>
            </a:lvl1pPr>
          </a:lstStyle>
          <a:p>
            <a:pPr lvl="0"/>
            <a:endParaRPr lang="bg-BG"/>
          </a:p>
        </p:txBody>
      </p:sp>
      <p:sp>
        <p:nvSpPr>
          <p:cNvPr id="6" name="Slide Number Placeholder 5">
            <a:extLst>
              <a:ext uri="{FF2B5EF4-FFF2-40B4-BE49-F238E27FC236}">
                <a16:creationId xmlns:a16="http://schemas.microsoft.com/office/drawing/2014/main" id="{C1CB2A00-D68F-4365-A0B5-36D675F095B8}"/>
              </a:ext>
            </a:extLst>
          </p:cNvPr>
          <p:cNvSpPr txBox="1">
            <a:spLocks noGrp="1"/>
          </p:cNvSpPr>
          <p:nvPr>
            <p:ph type="sldNum" sz="quarter" idx="8"/>
          </p:nvPr>
        </p:nvSpPr>
        <p:spPr/>
        <p:txBody>
          <a:bodyPr/>
          <a:lstStyle>
            <a:lvl1pPr>
              <a:defRPr/>
            </a:lvl1pPr>
          </a:lstStyle>
          <a:p>
            <a:pPr lvl="0"/>
            <a:fld id="{002E6181-446A-462B-AC5D-A8E3EBE55ACD}" type="slidenum">
              <a:t>‹#›</a:t>
            </a:fld>
            <a:endParaRPr lang="bg-BG"/>
          </a:p>
        </p:txBody>
      </p:sp>
    </p:spTree>
    <p:extLst>
      <p:ext uri="{BB962C8B-B14F-4D97-AF65-F5344CB8AC3E}">
        <p14:creationId xmlns:p14="http://schemas.microsoft.com/office/powerpoint/2010/main" val="12122344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46A63-B34B-435A-8993-8C0FD538FCD6}"/>
              </a:ext>
            </a:extLst>
          </p:cNvPr>
          <p:cNvSpPr txBox="1">
            <a:spLocks noGrp="1"/>
          </p:cNvSpPr>
          <p:nvPr>
            <p:ph type="title"/>
          </p:nvPr>
        </p:nvSpPr>
        <p:spPr/>
        <p:txBody>
          <a:bodyPr/>
          <a:lstStyle>
            <a:lvl1pPr>
              <a:defRPr/>
            </a:lvl1pPr>
          </a:lstStyle>
          <a:p>
            <a:pPr lvl="0"/>
            <a:r>
              <a:rPr lang="bg-BG"/>
              <a:t>Редакт. стил загл. образец</a:t>
            </a:r>
            <a:endParaRPr lang="en-US"/>
          </a:p>
        </p:txBody>
      </p:sp>
      <p:sp>
        <p:nvSpPr>
          <p:cNvPr id="3" name="Content Placeholder 2">
            <a:extLst>
              <a:ext uri="{FF2B5EF4-FFF2-40B4-BE49-F238E27FC236}">
                <a16:creationId xmlns:a16="http://schemas.microsoft.com/office/drawing/2014/main" id="{41AB38B7-E125-4552-B917-2CF26475087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Date Placeholder 3">
            <a:extLst>
              <a:ext uri="{FF2B5EF4-FFF2-40B4-BE49-F238E27FC236}">
                <a16:creationId xmlns:a16="http://schemas.microsoft.com/office/drawing/2014/main" id="{378A8EC1-8719-4687-B0E4-F20F019763A8}"/>
              </a:ext>
            </a:extLst>
          </p:cNvPr>
          <p:cNvSpPr txBox="1">
            <a:spLocks noGrp="1"/>
          </p:cNvSpPr>
          <p:nvPr>
            <p:ph type="dt" sz="half" idx="7"/>
          </p:nvPr>
        </p:nvSpPr>
        <p:spPr/>
        <p:txBody>
          <a:bodyPr/>
          <a:lstStyle>
            <a:lvl1pPr>
              <a:defRPr/>
            </a:lvl1pPr>
          </a:lstStyle>
          <a:p>
            <a:pPr lvl="0"/>
            <a:fld id="{EBDA4035-D150-45F7-8A12-83D0D573B789}" type="datetime1">
              <a:rPr lang="bg-BG"/>
              <a:pPr lvl="0"/>
              <a:t>29.3.2019 г.</a:t>
            </a:fld>
            <a:endParaRPr lang="bg-BG"/>
          </a:p>
        </p:txBody>
      </p:sp>
      <p:sp>
        <p:nvSpPr>
          <p:cNvPr id="5" name="Footer Placeholder 4">
            <a:extLst>
              <a:ext uri="{FF2B5EF4-FFF2-40B4-BE49-F238E27FC236}">
                <a16:creationId xmlns:a16="http://schemas.microsoft.com/office/drawing/2014/main" id="{E74C087B-F6B1-4AD6-9F69-FA63A2C6A1DF}"/>
              </a:ext>
            </a:extLst>
          </p:cNvPr>
          <p:cNvSpPr txBox="1">
            <a:spLocks noGrp="1"/>
          </p:cNvSpPr>
          <p:nvPr>
            <p:ph type="ftr" sz="quarter" idx="9"/>
          </p:nvPr>
        </p:nvSpPr>
        <p:spPr/>
        <p:txBody>
          <a:bodyPr/>
          <a:lstStyle>
            <a:lvl1pPr>
              <a:defRPr/>
            </a:lvl1pPr>
          </a:lstStyle>
          <a:p>
            <a:pPr lvl="0"/>
            <a:endParaRPr lang="bg-BG"/>
          </a:p>
        </p:txBody>
      </p:sp>
      <p:sp>
        <p:nvSpPr>
          <p:cNvPr id="6" name="Slide Number Placeholder 5">
            <a:extLst>
              <a:ext uri="{FF2B5EF4-FFF2-40B4-BE49-F238E27FC236}">
                <a16:creationId xmlns:a16="http://schemas.microsoft.com/office/drawing/2014/main" id="{60A8B4E7-6D5A-494B-9450-503B3FF23393}"/>
              </a:ext>
            </a:extLst>
          </p:cNvPr>
          <p:cNvSpPr txBox="1">
            <a:spLocks noGrp="1"/>
          </p:cNvSpPr>
          <p:nvPr>
            <p:ph type="sldNum" sz="quarter" idx="8"/>
          </p:nvPr>
        </p:nvSpPr>
        <p:spPr/>
        <p:txBody>
          <a:bodyPr/>
          <a:lstStyle>
            <a:lvl1pPr>
              <a:defRPr/>
            </a:lvl1pPr>
          </a:lstStyle>
          <a:p>
            <a:pPr lvl="0"/>
            <a:fld id="{E03801CB-D3F6-4484-8EC7-0F957973122B}" type="slidenum">
              <a:t>‹#›</a:t>
            </a:fld>
            <a:endParaRPr lang="bg-BG"/>
          </a:p>
        </p:txBody>
      </p:sp>
    </p:spTree>
    <p:extLst>
      <p:ext uri="{BB962C8B-B14F-4D97-AF65-F5344CB8AC3E}">
        <p14:creationId xmlns:p14="http://schemas.microsoft.com/office/powerpoint/2010/main" val="24502415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FAE90-CACB-477A-B461-2D66A7E78783}"/>
              </a:ext>
            </a:extLst>
          </p:cNvPr>
          <p:cNvSpPr txBox="1">
            <a:spLocks noGrp="1"/>
          </p:cNvSpPr>
          <p:nvPr>
            <p:ph type="title"/>
          </p:nvPr>
        </p:nvSpPr>
        <p:spPr>
          <a:xfrm>
            <a:off x="1229246" y="657225"/>
            <a:ext cx="9733513" cy="2852735"/>
          </a:xfrm>
        </p:spPr>
        <p:txBody>
          <a:bodyPr anchor="b"/>
          <a:lstStyle>
            <a:lvl1pPr>
              <a:defRPr/>
            </a:lvl1pPr>
          </a:lstStyle>
          <a:p>
            <a:pPr lvl="0"/>
            <a:r>
              <a:rPr lang="bg-BG"/>
              <a:t>Редакт. стил загл. образец</a:t>
            </a:r>
            <a:endParaRPr lang="en-US"/>
          </a:p>
        </p:txBody>
      </p:sp>
      <p:sp>
        <p:nvSpPr>
          <p:cNvPr id="3" name="Text Placeholder 2">
            <a:extLst>
              <a:ext uri="{FF2B5EF4-FFF2-40B4-BE49-F238E27FC236}">
                <a16:creationId xmlns:a16="http://schemas.microsoft.com/office/drawing/2014/main" id="{AE68C065-BCDA-4125-B2BE-66F08D7C0B89}"/>
              </a:ext>
            </a:extLst>
          </p:cNvPr>
          <p:cNvSpPr txBox="1">
            <a:spLocks noGrp="1"/>
          </p:cNvSpPr>
          <p:nvPr>
            <p:ph type="body" idx="1"/>
          </p:nvPr>
        </p:nvSpPr>
        <p:spPr>
          <a:xfrm>
            <a:off x="1229246" y="3602041"/>
            <a:ext cx="9733513" cy="1500182"/>
          </a:xfrm>
        </p:spPr>
        <p:txBody>
          <a:bodyPr anchorCtr="1"/>
          <a:lstStyle>
            <a:lvl1pPr marL="0" indent="0" algn="ctr">
              <a:buNone/>
              <a:defRPr sz="2400"/>
            </a:lvl1pPr>
          </a:lstStyle>
          <a:p>
            <a:pPr lvl="0"/>
            <a:r>
              <a:rPr lang="bg-BG"/>
              <a:t>Щракнете, за да редактирате стиловете на текста в образеца</a:t>
            </a:r>
          </a:p>
        </p:txBody>
      </p:sp>
      <p:sp>
        <p:nvSpPr>
          <p:cNvPr id="4" name="Date Placeholder 3">
            <a:extLst>
              <a:ext uri="{FF2B5EF4-FFF2-40B4-BE49-F238E27FC236}">
                <a16:creationId xmlns:a16="http://schemas.microsoft.com/office/drawing/2014/main" id="{CC4FA33F-39B0-4E62-9C0B-8133E7C78222}"/>
              </a:ext>
            </a:extLst>
          </p:cNvPr>
          <p:cNvSpPr txBox="1">
            <a:spLocks noGrp="1"/>
          </p:cNvSpPr>
          <p:nvPr>
            <p:ph type="dt" sz="half" idx="7"/>
          </p:nvPr>
        </p:nvSpPr>
        <p:spPr/>
        <p:txBody>
          <a:bodyPr/>
          <a:lstStyle>
            <a:lvl1pPr>
              <a:defRPr/>
            </a:lvl1pPr>
          </a:lstStyle>
          <a:p>
            <a:pPr lvl="0"/>
            <a:fld id="{60059A71-3167-46FD-9E28-F0EDC36103A4}" type="datetime1">
              <a:rPr lang="bg-BG"/>
              <a:pPr lvl="0"/>
              <a:t>29.3.2019 г.</a:t>
            </a:fld>
            <a:endParaRPr lang="bg-BG"/>
          </a:p>
        </p:txBody>
      </p:sp>
      <p:sp>
        <p:nvSpPr>
          <p:cNvPr id="5" name="Footer Placeholder 4">
            <a:extLst>
              <a:ext uri="{FF2B5EF4-FFF2-40B4-BE49-F238E27FC236}">
                <a16:creationId xmlns:a16="http://schemas.microsoft.com/office/drawing/2014/main" id="{A9A827ED-C7D1-4FB7-B041-B7DA5C2245F1}"/>
              </a:ext>
            </a:extLst>
          </p:cNvPr>
          <p:cNvSpPr txBox="1">
            <a:spLocks noGrp="1"/>
          </p:cNvSpPr>
          <p:nvPr>
            <p:ph type="ftr" sz="quarter" idx="9"/>
          </p:nvPr>
        </p:nvSpPr>
        <p:spPr/>
        <p:txBody>
          <a:bodyPr/>
          <a:lstStyle>
            <a:lvl1pPr>
              <a:defRPr/>
            </a:lvl1pPr>
          </a:lstStyle>
          <a:p>
            <a:pPr lvl="0"/>
            <a:endParaRPr lang="bg-BG"/>
          </a:p>
        </p:txBody>
      </p:sp>
      <p:sp>
        <p:nvSpPr>
          <p:cNvPr id="6" name="Slide Number Placeholder 5">
            <a:extLst>
              <a:ext uri="{FF2B5EF4-FFF2-40B4-BE49-F238E27FC236}">
                <a16:creationId xmlns:a16="http://schemas.microsoft.com/office/drawing/2014/main" id="{2DEA3C74-80FD-47E1-BA30-0E57C5919C3E}"/>
              </a:ext>
            </a:extLst>
          </p:cNvPr>
          <p:cNvSpPr txBox="1">
            <a:spLocks noGrp="1"/>
          </p:cNvSpPr>
          <p:nvPr>
            <p:ph type="sldNum" sz="quarter" idx="8"/>
          </p:nvPr>
        </p:nvSpPr>
        <p:spPr/>
        <p:txBody>
          <a:bodyPr/>
          <a:lstStyle>
            <a:lvl1pPr>
              <a:defRPr/>
            </a:lvl1pPr>
          </a:lstStyle>
          <a:p>
            <a:pPr lvl="0"/>
            <a:fld id="{BCA41372-781F-44E2-9AEE-6EC783B879EF}" type="slidenum">
              <a:t>‹#›</a:t>
            </a:fld>
            <a:endParaRPr lang="bg-BG"/>
          </a:p>
        </p:txBody>
      </p:sp>
    </p:spTree>
    <p:extLst>
      <p:ext uri="{BB962C8B-B14F-4D97-AF65-F5344CB8AC3E}">
        <p14:creationId xmlns:p14="http://schemas.microsoft.com/office/powerpoint/2010/main" val="92297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4DAA-09D1-41D8-BE12-C3BE92991EBB}"/>
              </a:ext>
            </a:extLst>
          </p:cNvPr>
          <p:cNvSpPr txBox="1">
            <a:spLocks noGrp="1"/>
          </p:cNvSpPr>
          <p:nvPr>
            <p:ph type="title"/>
          </p:nvPr>
        </p:nvSpPr>
        <p:spPr/>
        <p:txBody>
          <a:bodyPr/>
          <a:lstStyle>
            <a:lvl1pPr>
              <a:defRPr/>
            </a:lvl1pPr>
          </a:lstStyle>
          <a:p>
            <a:pPr lvl="0"/>
            <a:r>
              <a:rPr lang="bg-BG"/>
              <a:t>Редакт. стил загл. образец</a:t>
            </a:r>
            <a:endParaRPr lang="en-US"/>
          </a:p>
        </p:txBody>
      </p:sp>
      <p:sp>
        <p:nvSpPr>
          <p:cNvPr id="3" name="Content Placeholder 2">
            <a:extLst>
              <a:ext uri="{FF2B5EF4-FFF2-40B4-BE49-F238E27FC236}">
                <a16:creationId xmlns:a16="http://schemas.microsoft.com/office/drawing/2014/main" id="{6004B598-6496-4422-866E-BADB8FA07F17}"/>
              </a:ext>
            </a:extLst>
          </p:cNvPr>
          <p:cNvSpPr txBox="1">
            <a:spLocks noGrp="1"/>
          </p:cNvSpPr>
          <p:nvPr>
            <p:ph idx="1"/>
          </p:nvPr>
        </p:nvSpPr>
        <p:spPr>
          <a:xfrm>
            <a:off x="913796" y="2088315"/>
            <a:ext cx="5106000" cy="3702881"/>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Content Placeholder 3">
            <a:extLst>
              <a:ext uri="{FF2B5EF4-FFF2-40B4-BE49-F238E27FC236}">
                <a16:creationId xmlns:a16="http://schemas.microsoft.com/office/drawing/2014/main" id="{8AC9A384-1313-4664-A478-28448DAC129C}"/>
              </a:ext>
            </a:extLst>
          </p:cNvPr>
          <p:cNvSpPr txBox="1">
            <a:spLocks noGrp="1"/>
          </p:cNvSpPr>
          <p:nvPr>
            <p:ph idx="2"/>
          </p:nvPr>
        </p:nvSpPr>
        <p:spPr>
          <a:xfrm>
            <a:off x="6173407" y="2088315"/>
            <a:ext cx="5094149" cy="3702881"/>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5" name="Date Placeholder 4">
            <a:extLst>
              <a:ext uri="{FF2B5EF4-FFF2-40B4-BE49-F238E27FC236}">
                <a16:creationId xmlns:a16="http://schemas.microsoft.com/office/drawing/2014/main" id="{1FA4D454-664F-4322-BF06-743254BCE395}"/>
              </a:ext>
            </a:extLst>
          </p:cNvPr>
          <p:cNvSpPr txBox="1">
            <a:spLocks noGrp="1"/>
          </p:cNvSpPr>
          <p:nvPr>
            <p:ph type="dt" sz="half" idx="7"/>
          </p:nvPr>
        </p:nvSpPr>
        <p:spPr/>
        <p:txBody>
          <a:bodyPr/>
          <a:lstStyle>
            <a:lvl1pPr>
              <a:defRPr/>
            </a:lvl1pPr>
          </a:lstStyle>
          <a:p>
            <a:pPr lvl="0"/>
            <a:fld id="{B45B8C4D-D69E-48C5-B370-D85E9F99C783}" type="datetime1">
              <a:rPr lang="bg-BG"/>
              <a:pPr lvl="0"/>
              <a:t>29.3.2019 г.</a:t>
            </a:fld>
            <a:endParaRPr lang="bg-BG"/>
          </a:p>
        </p:txBody>
      </p:sp>
      <p:sp>
        <p:nvSpPr>
          <p:cNvPr id="6" name="Footer Placeholder 5">
            <a:extLst>
              <a:ext uri="{FF2B5EF4-FFF2-40B4-BE49-F238E27FC236}">
                <a16:creationId xmlns:a16="http://schemas.microsoft.com/office/drawing/2014/main" id="{A1A40EF8-255C-4CA2-85BB-06FBFA4C1516}"/>
              </a:ext>
            </a:extLst>
          </p:cNvPr>
          <p:cNvSpPr txBox="1">
            <a:spLocks noGrp="1"/>
          </p:cNvSpPr>
          <p:nvPr>
            <p:ph type="ftr" sz="quarter" idx="9"/>
          </p:nvPr>
        </p:nvSpPr>
        <p:spPr/>
        <p:txBody>
          <a:bodyPr/>
          <a:lstStyle>
            <a:lvl1pPr>
              <a:defRPr/>
            </a:lvl1pPr>
          </a:lstStyle>
          <a:p>
            <a:pPr lvl="0"/>
            <a:endParaRPr lang="bg-BG"/>
          </a:p>
        </p:txBody>
      </p:sp>
      <p:sp>
        <p:nvSpPr>
          <p:cNvPr id="7" name="Slide Number Placeholder 6">
            <a:extLst>
              <a:ext uri="{FF2B5EF4-FFF2-40B4-BE49-F238E27FC236}">
                <a16:creationId xmlns:a16="http://schemas.microsoft.com/office/drawing/2014/main" id="{48F844BC-D6B6-4D6E-8B2B-79492E015595}"/>
              </a:ext>
            </a:extLst>
          </p:cNvPr>
          <p:cNvSpPr txBox="1">
            <a:spLocks noGrp="1"/>
          </p:cNvSpPr>
          <p:nvPr>
            <p:ph type="sldNum" sz="quarter" idx="8"/>
          </p:nvPr>
        </p:nvSpPr>
        <p:spPr/>
        <p:txBody>
          <a:bodyPr/>
          <a:lstStyle>
            <a:lvl1pPr>
              <a:defRPr/>
            </a:lvl1pPr>
          </a:lstStyle>
          <a:p>
            <a:pPr lvl="0"/>
            <a:fld id="{4EC196DA-9427-4EEE-BBD8-F21448CEAAE4}" type="slidenum">
              <a:t>‹#›</a:t>
            </a:fld>
            <a:endParaRPr lang="bg-BG"/>
          </a:p>
        </p:txBody>
      </p:sp>
    </p:spTree>
    <p:extLst>
      <p:ext uri="{BB962C8B-B14F-4D97-AF65-F5344CB8AC3E}">
        <p14:creationId xmlns:p14="http://schemas.microsoft.com/office/powerpoint/2010/main" val="3766631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1F0FC-080E-42F1-8680-D8C15C9B0945}"/>
              </a:ext>
            </a:extLst>
          </p:cNvPr>
          <p:cNvSpPr txBox="1">
            <a:spLocks noGrp="1"/>
          </p:cNvSpPr>
          <p:nvPr>
            <p:ph type="title"/>
          </p:nvPr>
        </p:nvSpPr>
        <p:spPr>
          <a:xfrm>
            <a:off x="913796" y="609603"/>
            <a:ext cx="10353760" cy="1325559"/>
          </a:xfrm>
        </p:spPr>
        <p:txBody>
          <a:bodyPr/>
          <a:lstStyle>
            <a:lvl1pPr>
              <a:defRPr/>
            </a:lvl1pPr>
          </a:lstStyle>
          <a:p>
            <a:pPr lvl="0"/>
            <a:r>
              <a:rPr lang="bg-BG"/>
              <a:t>Редакт. стил загл. образец</a:t>
            </a:r>
            <a:endParaRPr lang="en-US"/>
          </a:p>
        </p:txBody>
      </p:sp>
      <p:sp>
        <p:nvSpPr>
          <p:cNvPr id="3" name="Text Placeholder 2">
            <a:extLst>
              <a:ext uri="{FF2B5EF4-FFF2-40B4-BE49-F238E27FC236}">
                <a16:creationId xmlns:a16="http://schemas.microsoft.com/office/drawing/2014/main" id="{8395D72D-0C57-4887-A2A7-E11270F9BE5A}"/>
              </a:ext>
            </a:extLst>
          </p:cNvPr>
          <p:cNvSpPr txBox="1">
            <a:spLocks noGrp="1"/>
          </p:cNvSpPr>
          <p:nvPr>
            <p:ph type="body" idx="1"/>
          </p:nvPr>
        </p:nvSpPr>
        <p:spPr>
          <a:xfrm>
            <a:off x="1141802" y="2088315"/>
            <a:ext cx="4879201" cy="823910"/>
          </a:xfrm>
        </p:spPr>
        <p:txBody>
          <a:bodyPr anchor="b"/>
          <a:lstStyle>
            <a:lvl1pPr marL="0" indent="0">
              <a:lnSpc>
                <a:spcPct val="100000"/>
              </a:lnSpc>
              <a:buNone/>
              <a:defRPr sz="2400" b="1"/>
            </a:lvl1pPr>
          </a:lstStyle>
          <a:p>
            <a:pPr lvl="0"/>
            <a:r>
              <a:rPr lang="bg-BG"/>
              <a:t>Щракнете, за да редактирате стиловете на текста в образеца</a:t>
            </a:r>
          </a:p>
        </p:txBody>
      </p:sp>
      <p:sp>
        <p:nvSpPr>
          <p:cNvPr id="4" name="Content Placeholder 3">
            <a:extLst>
              <a:ext uri="{FF2B5EF4-FFF2-40B4-BE49-F238E27FC236}">
                <a16:creationId xmlns:a16="http://schemas.microsoft.com/office/drawing/2014/main" id="{8A3BB782-4A6E-45CD-87F6-5F3AD86E6397}"/>
              </a:ext>
            </a:extLst>
          </p:cNvPr>
          <p:cNvSpPr txBox="1">
            <a:spLocks noGrp="1"/>
          </p:cNvSpPr>
          <p:nvPr>
            <p:ph idx="2"/>
          </p:nvPr>
        </p:nvSpPr>
        <p:spPr>
          <a:xfrm>
            <a:off x="913796" y="2912235"/>
            <a:ext cx="5107207" cy="2878970"/>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5" name="Text Placeholder 4">
            <a:extLst>
              <a:ext uri="{FF2B5EF4-FFF2-40B4-BE49-F238E27FC236}">
                <a16:creationId xmlns:a16="http://schemas.microsoft.com/office/drawing/2014/main" id="{28F5FD83-3932-4CAF-A22A-23B67EF5D543}"/>
              </a:ext>
            </a:extLst>
          </p:cNvPr>
          <p:cNvSpPr txBox="1">
            <a:spLocks noGrp="1"/>
          </p:cNvSpPr>
          <p:nvPr>
            <p:ph type="body" idx="3"/>
          </p:nvPr>
        </p:nvSpPr>
        <p:spPr>
          <a:xfrm>
            <a:off x="6402007" y="2088315"/>
            <a:ext cx="4865549" cy="823910"/>
          </a:xfrm>
        </p:spPr>
        <p:txBody>
          <a:bodyPr anchor="b"/>
          <a:lstStyle>
            <a:lvl1pPr marL="0" indent="0">
              <a:lnSpc>
                <a:spcPct val="100000"/>
              </a:lnSpc>
              <a:buNone/>
              <a:defRPr sz="2400" b="1"/>
            </a:lvl1pPr>
          </a:lstStyle>
          <a:p>
            <a:pPr lvl="0"/>
            <a:r>
              <a:rPr lang="bg-BG"/>
              <a:t>Щракнете, за да редактирате стиловете на текста в образеца</a:t>
            </a:r>
          </a:p>
        </p:txBody>
      </p:sp>
      <p:sp>
        <p:nvSpPr>
          <p:cNvPr id="6" name="Content Placeholder 5">
            <a:extLst>
              <a:ext uri="{FF2B5EF4-FFF2-40B4-BE49-F238E27FC236}">
                <a16:creationId xmlns:a16="http://schemas.microsoft.com/office/drawing/2014/main" id="{59683CD8-2934-43B3-BF60-6D088838D0F3}"/>
              </a:ext>
            </a:extLst>
          </p:cNvPr>
          <p:cNvSpPr txBox="1">
            <a:spLocks noGrp="1"/>
          </p:cNvSpPr>
          <p:nvPr>
            <p:ph idx="4"/>
          </p:nvPr>
        </p:nvSpPr>
        <p:spPr>
          <a:xfrm>
            <a:off x="6172200" y="2912235"/>
            <a:ext cx="5095356" cy="2878970"/>
          </a:xfrm>
        </p:spPr>
        <p:txBody>
          <a:bodyP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7" name="Date Placeholder 6">
            <a:extLst>
              <a:ext uri="{FF2B5EF4-FFF2-40B4-BE49-F238E27FC236}">
                <a16:creationId xmlns:a16="http://schemas.microsoft.com/office/drawing/2014/main" id="{5FCCF1E6-4BBD-40CC-97D1-83D8DB07DC5D}"/>
              </a:ext>
            </a:extLst>
          </p:cNvPr>
          <p:cNvSpPr txBox="1">
            <a:spLocks noGrp="1"/>
          </p:cNvSpPr>
          <p:nvPr>
            <p:ph type="dt" sz="half" idx="7"/>
          </p:nvPr>
        </p:nvSpPr>
        <p:spPr/>
        <p:txBody>
          <a:bodyPr/>
          <a:lstStyle>
            <a:lvl1pPr>
              <a:defRPr/>
            </a:lvl1pPr>
          </a:lstStyle>
          <a:p>
            <a:pPr lvl="0"/>
            <a:fld id="{9CE33A7E-E7F7-4D16-B8AF-10DB3194B734}" type="datetime1">
              <a:rPr lang="bg-BG"/>
              <a:pPr lvl="0"/>
              <a:t>29.3.2019 г.</a:t>
            </a:fld>
            <a:endParaRPr lang="bg-BG"/>
          </a:p>
        </p:txBody>
      </p:sp>
      <p:sp>
        <p:nvSpPr>
          <p:cNvPr id="8" name="Footer Placeholder 7">
            <a:extLst>
              <a:ext uri="{FF2B5EF4-FFF2-40B4-BE49-F238E27FC236}">
                <a16:creationId xmlns:a16="http://schemas.microsoft.com/office/drawing/2014/main" id="{AA51DF44-CA28-45BC-A0EC-5460464C0D15}"/>
              </a:ext>
            </a:extLst>
          </p:cNvPr>
          <p:cNvSpPr txBox="1">
            <a:spLocks noGrp="1"/>
          </p:cNvSpPr>
          <p:nvPr>
            <p:ph type="ftr" sz="quarter" idx="9"/>
          </p:nvPr>
        </p:nvSpPr>
        <p:spPr/>
        <p:txBody>
          <a:bodyPr/>
          <a:lstStyle>
            <a:lvl1pPr>
              <a:defRPr/>
            </a:lvl1pPr>
          </a:lstStyle>
          <a:p>
            <a:pPr lvl="0"/>
            <a:endParaRPr lang="bg-BG"/>
          </a:p>
        </p:txBody>
      </p:sp>
      <p:sp>
        <p:nvSpPr>
          <p:cNvPr id="9" name="Slide Number Placeholder 8">
            <a:extLst>
              <a:ext uri="{FF2B5EF4-FFF2-40B4-BE49-F238E27FC236}">
                <a16:creationId xmlns:a16="http://schemas.microsoft.com/office/drawing/2014/main" id="{E834B0FB-6679-43E1-A0A7-DFFD811190A9}"/>
              </a:ext>
            </a:extLst>
          </p:cNvPr>
          <p:cNvSpPr txBox="1">
            <a:spLocks noGrp="1"/>
          </p:cNvSpPr>
          <p:nvPr>
            <p:ph type="sldNum" sz="quarter" idx="8"/>
          </p:nvPr>
        </p:nvSpPr>
        <p:spPr/>
        <p:txBody>
          <a:bodyPr/>
          <a:lstStyle>
            <a:lvl1pPr>
              <a:defRPr/>
            </a:lvl1pPr>
          </a:lstStyle>
          <a:p>
            <a:pPr lvl="0"/>
            <a:fld id="{936CB66D-0F33-476B-85B1-D80FA8C8422F}" type="slidenum">
              <a:t>‹#›</a:t>
            </a:fld>
            <a:endParaRPr lang="bg-BG"/>
          </a:p>
        </p:txBody>
      </p:sp>
    </p:spTree>
    <p:extLst>
      <p:ext uri="{BB962C8B-B14F-4D97-AF65-F5344CB8AC3E}">
        <p14:creationId xmlns:p14="http://schemas.microsoft.com/office/powerpoint/2010/main" val="1613797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409A4-F9A6-411E-83BC-205C0E7ABBA7}"/>
              </a:ext>
            </a:extLst>
          </p:cNvPr>
          <p:cNvSpPr txBox="1">
            <a:spLocks noGrp="1"/>
          </p:cNvSpPr>
          <p:nvPr>
            <p:ph type="title"/>
          </p:nvPr>
        </p:nvSpPr>
        <p:spPr/>
        <p:txBody>
          <a:bodyPr/>
          <a:lstStyle>
            <a:lvl1pPr>
              <a:defRPr/>
            </a:lvl1pPr>
          </a:lstStyle>
          <a:p>
            <a:pPr lvl="0"/>
            <a:r>
              <a:rPr lang="bg-BG"/>
              <a:t>Редакт. стил загл. образец</a:t>
            </a:r>
            <a:endParaRPr lang="en-US"/>
          </a:p>
        </p:txBody>
      </p:sp>
      <p:sp>
        <p:nvSpPr>
          <p:cNvPr id="3" name="Date Placeholder 2">
            <a:extLst>
              <a:ext uri="{FF2B5EF4-FFF2-40B4-BE49-F238E27FC236}">
                <a16:creationId xmlns:a16="http://schemas.microsoft.com/office/drawing/2014/main" id="{EDB4690E-DE5E-4AC5-84BB-F95788259C16}"/>
              </a:ext>
            </a:extLst>
          </p:cNvPr>
          <p:cNvSpPr txBox="1">
            <a:spLocks noGrp="1"/>
          </p:cNvSpPr>
          <p:nvPr>
            <p:ph type="dt" sz="half" idx="7"/>
          </p:nvPr>
        </p:nvSpPr>
        <p:spPr/>
        <p:txBody>
          <a:bodyPr/>
          <a:lstStyle>
            <a:lvl1pPr>
              <a:defRPr/>
            </a:lvl1pPr>
          </a:lstStyle>
          <a:p>
            <a:pPr lvl="0"/>
            <a:fld id="{FE72F796-E9D3-485F-A2C2-4DF2F9EB1B6A}" type="datetime1">
              <a:rPr lang="bg-BG"/>
              <a:pPr lvl="0"/>
              <a:t>29.3.2019 г.</a:t>
            </a:fld>
            <a:endParaRPr lang="bg-BG"/>
          </a:p>
        </p:txBody>
      </p:sp>
      <p:sp>
        <p:nvSpPr>
          <p:cNvPr id="4" name="Footer Placeholder 3">
            <a:extLst>
              <a:ext uri="{FF2B5EF4-FFF2-40B4-BE49-F238E27FC236}">
                <a16:creationId xmlns:a16="http://schemas.microsoft.com/office/drawing/2014/main" id="{B026D429-DF72-4FA2-9075-1CF6E595E5DE}"/>
              </a:ext>
            </a:extLst>
          </p:cNvPr>
          <p:cNvSpPr txBox="1">
            <a:spLocks noGrp="1"/>
          </p:cNvSpPr>
          <p:nvPr>
            <p:ph type="ftr" sz="quarter" idx="9"/>
          </p:nvPr>
        </p:nvSpPr>
        <p:spPr/>
        <p:txBody>
          <a:bodyPr/>
          <a:lstStyle>
            <a:lvl1pPr>
              <a:defRPr/>
            </a:lvl1pPr>
          </a:lstStyle>
          <a:p>
            <a:pPr lvl="0"/>
            <a:endParaRPr lang="bg-BG"/>
          </a:p>
        </p:txBody>
      </p:sp>
      <p:sp>
        <p:nvSpPr>
          <p:cNvPr id="5" name="Slide Number Placeholder 4">
            <a:extLst>
              <a:ext uri="{FF2B5EF4-FFF2-40B4-BE49-F238E27FC236}">
                <a16:creationId xmlns:a16="http://schemas.microsoft.com/office/drawing/2014/main" id="{13E2F3BA-9718-4664-B664-E158506D13E2}"/>
              </a:ext>
            </a:extLst>
          </p:cNvPr>
          <p:cNvSpPr txBox="1">
            <a:spLocks noGrp="1"/>
          </p:cNvSpPr>
          <p:nvPr>
            <p:ph type="sldNum" sz="quarter" idx="8"/>
          </p:nvPr>
        </p:nvSpPr>
        <p:spPr/>
        <p:txBody>
          <a:bodyPr/>
          <a:lstStyle>
            <a:lvl1pPr>
              <a:defRPr/>
            </a:lvl1pPr>
          </a:lstStyle>
          <a:p>
            <a:pPr lvl="0"/>
            <a:fld id="{91ED7B73-137D-480E-9BA8-5AA1767C5682}" type="slidenum">
              <a:t>‹#›</a:t>
            </a:fld>
            <a:endParaRPr lang="bg-BG"/>
          </a:p>
        </p:txBody>
      </p:sp>
    </p:spTree>
    <p:extLst>
      <p:ext uri="{BB962C8B-B14F-4D97-AF65-F5344CB8AC3E}">
        <p14:creationId xmlns:p14="http://schemas.microsoft.com/office/powerpoint/2010/main" val="2075567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373990-E981-4CF2-97FD-043A3C7C9604}"/>
              </a:ext>
            </a:extLst>
          </p:cNvPr>
          <p:cNvSpPr txBox="1">
            <a:spLocks noGrp="1"/>
          </p:cNvSpPr>
          <p:nvPr>
            <p:ph type="dt" sz="half" idx="7"/>
          </p:nvPr>
        </p:nvSpPr>
        <p:spPr/>
        <p:txBody>
          <a:bodyPr/>
          <a:lstStyle>
            <a:lvl1pPr>
              <a:defRPr/>
            </a:lvl1pPr>
          </a:lstStyle>
          <a:p>
            <a:pPr lvl="0"/>
            <a:fld id="{535B2FAA-6DFB-465B-BDF6-006D643E43B0}" type="datetime1">
              <a:rPr lang="bg-BG"/>
              <a:pPr lvl="0"/>
              <a:t>29.3.2019 г.</a:t>
            </a:fld>
            <a:endParaRPr lang="bg-BG"/>
          </a:p>
        </p:txBody>
      </p:sp>
      <p:sp>
        <p:nvSpPr>
          <p:cNvPr id="3" name="Footer Placeholder 2">
            <a:extLst>
              <a:ext uri="{FF2B5EF4-FFF2-40B4-BE49-F238E27FC236}">
                <a16:creationId xmlns:a16="http://schemas.microsoft.com/office/drawing/2014/main" id="{575744D8-F728-4688-8FBA-A6DE12EAD933}"/>
              </a:ext>
            </a:extLst>
          </p:cNvPr>
          <p:cNvSpPr txBox="1">
            <a:spLocks noGrp="1"/>
          </p:cNvSpPr>
          <p:nvPr>
            <p:ph type="ftr" sz="quarter" idx="9"/>
          </p:nvPr>
        </p:nvSpPr>
        <p:spPr/>
        <p:txBody>
          <a:bodyPr/>
          <a:lstStyle>
            <a:lvl1pPr>
              <a:defRPr/>
            </a:lvl1pPr>
          </a:lstStyle>
          <a:p>
            <a:pPr lvl="0"/>
            <a:endParaRPr lang="bg-BG"/>
          </a:p>
        </p:txBody>
      </p:sp>
      <p:sp>
        <p:nvSpPr>
          <p:cNvPr id="4" name="Slide Number Placeholder 3">
            <a:extLst>
              <a:ext uri="{FF2B5EF4-FFF2-40B4-BE49-F238E27FC236}">
                <a16:creationId xmlns:a16="http://schemas.microsoft.com/office/drawing/2014/main" id="{A0565A73-06C7-4573-BD63-7CFA38324B27}"/>
              </a:ext>
            </a:extLst>
          </p:cNvPr>
          <p:cNvSpPr txBox="1">
            <a:spLocks noGrp="1"/>
          </p:cNvSpPr>
          <p:nvPr>
            <p:ph type="sldNum" sz="quarter" idx="8"/>
          </p:nvPr>
        </p:nvSpPr>
        <p:spPr/>
        <p:txBody>
          <a:bodyPr/>
          <a:lstStyle>
            <a:lvl1pPr>
              <a:defRPr/>
            </a:lvl1pPr>
          </a:lstStyle>
          <a:p>
            <a:pPr lvl="0"/>
            <a:fld id="{C5AD2D72-79B1-4494-96FF-2E767FBBDBE1}" type="slidenum">
              <a:t>‹#›</a:t>
            </a:fld>
            <a:endParaRPr lang="bg-BG"/>
          </a:p>
        </p:txBody>
      </p:sp>
    </p:spTree>
    <p:extLst>
      <p:ext uri="{BB962C8B-B14F-4D97-AF65-F5344CB8AC3E}">
        <p14:creationId xmlns:p14="http://schemas.microsoft.com/office/powerpoint/2010/main" val="317303517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1081D-D152-4223-8FF1-5CFB61BE6EA5}"/>
              </a:ext>
            </a:extLst>
          </p:cNvPr>
          <p:cNvSpPr txBox="1">
            <a:spLocks noGrp="1"/>
          </p:cNvSpPr>
          <p:nvPr>
            <p:ph type="title"/>
          </p:nvPr>
        </p:nvSpPr>
        <p:spPr>
          <a:xfrm>
            <a:off x="917225" y="609603"/>
            <a:ext cx="3932240" cy="2362196"/>
          </a:xfrm>
        </p:spPr>
        <p:txBody>
          <a:bodyPr anchor="b"/>
          <a:lstStyle>
            <a:lvl1pPr>
              <a:defRPr sz="2800"/>
            </a:lvl1pPr>
          </a:lstStyle>
          <a:p>
            <a:pPr lvl="0"/>
            <a:r>
              <a:rPr lang="bg-BG"/>
              <a:t>Редакт. стил загл. образец</a:t>
            </a:r>
            <a:endParaRPr lang="en-US"/>
          </a:p>
        </p:txBody>
      </p:sp>
      <p:sp>
        <p:nvSpPr>
          <p:cNvPr id="3" name="Content Placeholder 2">
            <a:extLst>
              <a:ext uri="{FF2B5EF4-FFF2-40B4-BE49-F238E27FC236}">
                <a16:creationId xmlns:a16="http://schemas.microsoft.com/office/drawing/2014/main" id="{5763ED33-AF59-4637-A7EA-AA4C1739811F}"/>
              </a:ext>
            </a:extLst>
          </p:cNvPr>
          <p:cNvSpPr txBox="1">
            <a:spLocks noGrp="1"/>
          </p:cNvSpPr>
          <p:nvPr>
            <p:ph idx="1"/>
          </p:nvPr>
        </p:nvSpPr>
        <p:spPr>
          <a:xfrm>
            <a:off x="5078065" y="609603"/>
            <a:ext cx="6189491" cy="5181603"/>
          </a:xfrm>
        </p:spPr>
        <p:txBody>
          <a:bodyPr anchor="ctr"/>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Text Placeholder 3">
            <a:extLst>
              <a:ext uri="{FF2B5EF4-FFF2-40B4-BE49-F238E27FC236}">
                <a16:creationId xmlns:a16="http://schemas.microsoft.com/office/drawing/2014/main" id="{39AC26F7-9480-41E6-9E30-1DCDAC6562F5}"/>
              </a:ext>
            </a:extLst>
          </p:cNvPr>
          <p:cNvSpPr txBox="1">
            <a:spLocks noGrp="1"/>
          </p:cNvSpPr>
          <p:nvPr>
            <p:ph type="body" idx="2"/>
          </p:nvPr>
        </p:nvSpPr>
        <p:spPr>
          <a:xfrm>
            <a:off x="917225" y="2971800"/>
            <a:ext cx="3932240" cy="2819396"/>
          </a:xfrm>
        </p:spPr>
        <p:txBody>
          <a:bodyPr anchorCtr="1"/>
          <a:lstStyle>
            <a:lvl1pPr marL="0" indent="0" algn="ctr">
              <a:buNone/>
              <a:defRPr sz="1600"/>
            </a:lvl1pPr>
          </a:lstStyle>
          <a:p>
            <a:pPr lvl="0"/>
            <a:r>
              <a:rPr lang="bg-BG"/>
              <a:t>Щракнете, за да редактирате стиловете на текста в образеца</a:t>
            </a:r>
          </a:p>
        </p:txBody>
      </p:sp>
      <p:sp>
        <p:nvSpPr>
          <p:cNvPr id="5" name="Date Placeholder 4">
            <a:extLst>
              <a:ext uri="{FF2B5EF4-FFF2-40B4-BE49-F238E27FC236}">
                <a16:creationId xmlns:a16="http://schemas.microsoft.com/office/drawing/2014/main" id="{955B28B3-48B8-4562-9E1A-5438D32409FE}"/>
              </a:ext>
            </a:extLst>
          </p:cNvPr>
          <p:cNvSpPr txBox="1">
            <a:spLocks noGrp="1"/>
          </p:cNvSpPr>
          <p:nvPr>
            <p:ph type="dt" sz="half" idx="7"/>
          </p:nvPr>
        </p:nvSpPr>
        <p:spPr/>
        <p:txBody>
          <a:bodyPr/>
          <a:lstStyle>
            <a:lvl1pPr>
              <a:defRPr/>
            </a:lvl1pPr>
          </a:lstStyle>
          <a:p>
            <a:pPr lvl="0"/>
            <a:fld id="{1EFAA299-AC4A-46D0-9AF9-B7EE8841E3E0}" type="datetime1">
              <a:rPr lang="bg-BG"/>
              <a:pPr lvl="0"/>
              <a:t>29.3.2019 г.</a:t>
            </a:fld>
            <a:endParaRPr lang="bg-BG"/>
          </a:p>
        </p:txBody>
      </p:sp>
      <p:sp>
        <p:nvSpPr>
          <p:cNvPr id="6" name="Footer Placeholder 5">
            <a:extLst>
              <a:ext uri="{FF2B5EF4-FFF2-40B4-BE49-F238E27FC236}">
                <a16:creationId xmlns:a16="http://schemas.microsoft.com/office/drawing/2014/main" id="{0F660F28-4C6C-4F8A-BC81-8444CAC7F290}"/>
              </a:ext>
            </a:extLst>
          </p:cNvPr>
          <p:cNvSpPr txBox="1">
            <a:spLocks noGrp="1"/>
          </p:cNvSpPr>
          <p:nvPr>
            <p:ph type="ftr" sz="quarter" idx="9"/>
          </p:nvPr>
        </p:nvSpPr>
        <p:spPr/>
        <p:txBody>
          <a:bodyPr/>
          <a:lstStyle>
            <a:lvl1pPr>
              <a:defRPr/>
            </a:lvl1pPr>
          </a:lstStyle>
          <a:p>
            <a:pPr lvl="0"/>
            <a:endParaRPr lang="bg-BG"/>
          </a:p>
        </p:txBody>
      </p:sp>
      <p:sp>
        <p:nvSpPr>
          <p:cNvPr id="7" name="Slide Number Placeholder 6">
            <a:extLst>
              <a:ext uri="{FF2B5EF4-FFF2-40B4-BE49-F238E27FC236}">
                <a16:creationId xmlns:a16="http://schemas.microsoft.com/office/drawing/2014/main" id="{957C97EF-4020-43A5-BA6A-133D67C1C2C2}"/>
              </a:ext>
            </a:extLst>
          </p:cNvPr>
          <p:cNvSpPr txBox="1">
            <a:spLocks noGrp="1"/>
          </p:cNvSpPr>
          <p:nvPr>
            <p:ph type="sldNum" sz="quarter" idx="8"/>
          </p:nvPr>
        </p:nvSpPr>
        <p:spPr/>
        <p:txBody>
          <a:bodyPr/>
          <a:lstStyle>
            <a:lvl1pPr>
              <a:defRPr/>
            </a:lvl1pPr>
          </a:lstStyle>
          <a:p>
            <a:pPr lvl="0"/>
            <a:fld id="{9BD236FE-27C0-4666-96C2-F8B2D1E13D1B}" type="slidenum">
              <a:t>‹#›</a:t>
            </a:fld>
            <a:endParaRPr lang="bg-BG"/>
          </a:p>
        </p:txBody>
      </p:sp>
    </p:spTree>
    <p:extLst>
      <p:ext uri="{BB962C8B-B14F-4D97-AF65-F5344CB8AC3E}">
        <p14:creationId xmlns:p14="http://schemas.microsoft.com/office/powerpoint/2010/main" val="3268714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FF988-0DF9-412E-B43C-9D68DD3E7196}"/>
              </a:ext>
            </a:extLst>
          </p:cNvPr>
          <p:cNvSpPr txBox="1">
            <a:spLocks noGrp="1"/>
          </p:cNvSpPr>
          <p:nvPr>
            <p:ph type="title"/>
          </p:nvPr>
        </p:nvSpPr>
        <p:spPr>
          <a:xfrm>
            <a:off x="917225" y="609603"/>
            <a:ext cx="5929774" cy="2362196"/>
          </a:xfrm>
        </p:spPr>
        <p:txBody>
          <a:bodyPr anchor="b"/>
          <a:lstStyle>
            <a:lvl1pPr>
              <a:defRPr sz="3200"/>
            </a:lvl1pPr>
          </a:lstStyle>
          <a:p>
            <a:pPr lvl="0"/>
            <a:r>
              <a:rPr lang="bg-BG"/>
              <a:t>Редакт. стил загл. образец</a:t>
            </a:r>
            <a:endParaRPr lang="en-US"/>
          </a:p>
        </p:txBody>
      </p:sp>
      <p:sp>
        <p:nvSpPr>
          <p:cNvPr id="3" name="Picture Placeholder 2">
            <a:extLst>
              <a:ext uri="{FF2B5EF4-FFF2-40B4-BE49-F238E27FC236}">
                <a16:creationId xmlns:a16="http://schemas.microsoft.com/office/drawing/2014/main" id="{64664C79-9905-42BA-9DAB-EEA5B5FA495C}"/>
              </a:ext>
            </a:extLst>
          </p:cNvPr>
          <p:cNvSpPr txBox="1">
            <a:spLocks noGrp="1"/>
          </p:cNvSpPr>
          <p:nvPr>
            <p:ph type="pic" idx="1"/>
          </p:nvPr>
        </p:nvSpPr>
        <p:spPr>
          <a:xfrm>
            <a:off x="7424799" y="758878"/>
            <a:ext cx="3255355" cy="488304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bg-BG"/>
              <a:t>Щракнете върху иконата, за да добавите картина</a:t>
            </a:r>
            <a:endParaRPr lang="en-US"/>
          </a:p>
        </p:txBody>
      </p:sp>
      <p:sp>
        <p:nvSpPr>
          <p:cNvPr id="4" name="Text Placeholder 3">
            <a:extLst>
              <a:ext uri="{FF2B5EF4-FFF2-40B4-BE49-F238E27FC236}">
                <a16:creationId xmlns:a16="http://schemas.microsoft.com/office/drawing/2014/main" id="{E8F81AFF-C85C-4924-A0A1-1719048454A0}"/>
              </a:ext>
            </a:extLst>
          </p:cNvPr>
          <p:cNvSpPr txBox="1">
            <a:spLocks noGrp="1"/>
          </p:cNvSpPr>
          <p:nvPr>
            <p:ph type="body" idx="2"/>
          </p:nvPr>
        </p:nvSpPr>
        <p:spPr>
          <a:xfrm>
            <a:off x="913796" y="2971800"/>
            <a:ext cx="5934949" cy="2819396"/>
          </a:xfrm>
        </p:spPr>
        <p:txBody>
          <a:bodyPr anchorCtr="1"/>
          <a:lstStyle>
            <a:lvl1pPr marL="0" indent="0" algn="ctr">
              <a:buNone/>
              <a:defRPr sz="1800"/>
            </a:lvl1pPr>
          </a:lstStyle>
          <a:p>
            <a:pPr lvl="0"/>
            <a:r>
              <a:rPr lang="bg-BG"/>
              <a:t>Щракнете, за да редактирате стиловете на текста в образеца</a:t>
            </a:r>
          </a:p>
        </p:txBody>
      </p:sp>
      <p:sp>
        <p:nvSpPr>
          <p:cNvPr id="5" name="Date Placeholder 4">
            <a:extLst>
              <a:ext uri="{FF2B5EF4-FFF2-40B4-BE49-F238E27FC236}">
                <a16:creationId xmlns:a16="http://schemas.microsoft.com/office/drawing/2014/main" id="{BE596903-606E-4D66-AED5-D0DEDA17C856}"/>
              </a:ext>
            </a:extLst>
          </p:cNvPr>
          <p:cNvSpPr txBox="1">
            <a:spLocks noGrp="1"/>
          </p:cNvSpPr>
          <p:nvPr>
            <p:ph type="dt" sz="half" idx="7"/>
          </p:nvPr>
        </p:nvSpPr>
        <p:spPr/>
        <p:txBody>
          <a:bodyPr/>
          <a:lstStyle>
            <a:lvl1pPr>
              <a:defRPr/>
            </a:lvl1pPr>
          </a:lstStyle>
          <a:p>
            <a:pPr lvl="0"/>
            <a:fld id="{4FCE3352-CF9C-4364-ACF0-6F6497AB581B}" type="datetime1">
              <a:rPr lang="bg-BG"/>
              <a:pPr lvl="0"/>
              <a:t>29.3.2019 г.</a:t>
            </a:fld>
            <a:endParaRPr lang="bg-BG"/>
          </a:p>
        </p:txBody>
      </p:sp>
      <p:sp>
        <p:nvSpPr>
          <p:cNvPr id="6" name="Footer Placeholder 5">
            <a:extLst>
              <a:ext uri="{FF2B5EF4-FFF2-40B4-BE49-F238E27FC236}">
                <a16:creationId xmlns:a16="http://schemas.microsoft.com/office/drawing/2014/main" id="{2CE5442E-88C5-47A0-978D-5CCE5CA1E5F1}"/>
              </a:ext>
            </a:extLst>
          </p:cNvPr>
          <p:cNvSpPr txBox="1">
            <a:spLocks noGrp="1"/>
          </p:cNvSpPr>
          <p:nvPr>
            <p:ph type="ftr" sz="quarter" idx="9"/>
          </p:nvPr>
        </p:nvSpPr>
        <p:spPr/>
        <p:txBody>
          <a:bodyPr/>
          <a:lstStyle>
            <a:lvl1pPr>
              <a:defRPr/>
            </a:lvl1pPr>
          </a:lstStyle>
          <a:p>
            <a:pPr lvl="0"/>
            <a:endParaRPr lang="bg-BG"/>
          </a:p>
        </p:txBody>
      </p:sp>
      <p:sp>
        <p:nvSpPr>
          <p:cNvPr id="7" name="Slide Number Placeholder 6">
            <a:extLst>
              <a:ext uri="{FF2B5EF4-FFF2-40B4-BE49-F238E27FC236}">
                <a16:creationId xmlns:a16="http://schemas.microsoft.com/office/drawing/2014/main" id="{0FAB5F55-AFFC-466B-8409-1FABB6ED895A}"/>
              </a:ext>
            </a:extLst>
          </p:cNvPr>
          <p:cNvSpPr txBox="1">
            <a:spLocks noGrp="1"/>
          </p:cNvSpPr>
          <p:nvPr>
            <p:ph type="sldNum" sz="quarter" idx="8"/>
          </p:nvPr>
        </p:nvSpPr>
        <p:spPr/>
        <p:txBody>
          <a:bodyPr/>
          <a:lstStyle>
            <a:lvl1pPr>
              <a:defRPr/>
            </a:lvl1pPr>
          </a:lstStyle>
          <a:p>
            <a:pPr lvl="0"/>
            <a:fld id="{CA254DBE-CE16-4166-9B9A-76F1230A52B9}" type="slidenum">
              <a:t>‹#›</a:t>
            </a:fld>
            <a:endParaRPr lang="bg-BG"/>
          </a:p>
        </p:txBody>
      </p:sp>
    </p:spTree>
    <p:extLst>
      <p:ext uri="{BB962C8B-B14F-4D97-AF65-F5344CB8AC3E}">
        <p14:creationId xmlns:p14="http://schemas.microsoft.com/office/powerpoint/2010/main" val="639111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01D2C-8528-4F62-BC53-4F7CF52AAD87}"/>
              </a:ext>
            </a:extLst>
          </p:cNvPr>
          <p:cNvSpPr txBox="1">
            <a:spLocks noGrp="1"/>
          </p:cNvSpPr>
          <p:nvPr>
            <p:ph type="title"/>
          </p:nvPr>
        </p:nvSpPr>
        <p:spPr>
          <a:xfrm>
            <a:off x="913805" y="4289368"/>
            <a:ext cx="10367567" cy="819357"/>
          </a:xfrm>
        </p:spPr>
        <p:txBody>
          <a:bodyPr anchor="b"/>
          <a:lstStyle>
            <a:lvl1pPr>
              <a:defRPr sz="2800"/>
            </a:lvl1pPr>
          </a:lstStyle>
          <a:p>
            <a:pPr lvl="0"/>
            <a:r>
              <a:rPr lang="bg-BG"/>
              <a:t>Редакт. стил загл. образец</a:t>
            </a:r>
            <a:endParaRPr lang="en-US"/>
          </a:p>
        </p:txBody>
      </p:sp>
      <p:sp>
        <p:nvSpPr>
          <p:cNvPr id="3" name="Picture Placeholder 2">
            <a:extLst>
              <a:ext uri="{FF2B5EF4-FFF2-40B4-BE49-F238E27FC236}">
                <a16:creationId xmlns:a16="http://schemas.microsoft.com/office/drawing/2014/main" id="{3933E3B2-53A4-45E1-B576-98C4EE466286}"/>
              </a:ext>
            </a:extLst>
          </p:cNvPr>
          <p:cNvSpPr txBox="1">
            <a:spLocks noGrp="1"/>
          </p:cNvSpPr>
          <p:nvPr>
            <p:ph type="pic" idx="4294967295"/>
          </p:nvPr>
        </p:nvSpPr>
        <p:spPr>
          <a:xfrm>
            <a:off x="913805" y="621316"/>
            <a:ext cx="10367567" cy="337973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bg-BG"/>
              <a:t>Щракнете върху иконата, за да добавите картина</a:t>
            </a:r>
            <a:endParaRPr lang="en-US"/>
          </a:p>
        </p:txBody>
      </p:sp>
      <p:sp>
        <p:nvSpPr>
          <p:cNvPr id="4" name="Text Placeholder 3">
            <a:extLst>
              <a:ext uri="{FF2B5EF4-FFF2-40B4-BE49-F238E27FC236}">
                <a16:creationId xmlns:a16="http://schemas.microsoft.com/office/drawing/2014/main" id="{10439A40-25C9-4926-A7A1-6ABD7689817C}"/>
              </a:ext>
            </a:extLst>
          </p:cNvPr>
          <p:cNvSpPr txBox="1">
            <a:spLocks noGrp="1"/>
          </p:cNvSpPr>
          <p:nvPr>
            <p:ph type="body" idx="4294967295"/>
          </p:nvPr>
        </p:nvSpPr>
        <p:spPr>
          <a:xfrm>
            <a:off x="913796" y="5108725"/>
            <a:ext cx="10365995" cy="682471"/>
          </a:xfrm>
        </p:spPr>
        <p:txBody>
          <a:bodyPr anchorCtr="1"/>
          <a:lstStyle>
            <a:lvl1pPr marL="0" indent="0" algn="ctr">
              <a:buNone/>
              <a:defRPr sz="1800"/>
            </a:lvl1pPr>
          </a:lstStyle>
          <a:p>
            <a:pPr lvl="0"/>
            <a:r>
              <a:rPr lang="bg-BG"/>
              <a:t>Щракнете, за да редактирате стиловете на текста в образеца</a:t>
            </a:r>
          </a:p>
        </p:txBody>
      </p:sp>
      <p:sp>
        <p:nvSpPr>
          <p:cNvPr id="5" name="Date Placeholder 4">
            <a:extLst>
              <a:ext uri="{FF2B5EF4-FFF2-40B4-BE49-F238E27FC236}">
                <a16:creationId xmlns:a16="http://schemas.microsoft.com/office/drawing/2014/main" id="{954C1772-AE32-432D-82E7-F1C28A3CC2C1}"/>
              </a:ext>
            </a:extLst>
          </p:cNvPr>
          <p:cNvSpPr txBox="1">
            <a:spLocks noGrp="1"/>
          </p:cNvSpPr>
          <p:nvPr>
            <p:ph type="dt" sz="half" idx="7"/>
          </p:nvPr>
        </p:nvSpPr>
        <p:spPr/>
        <p:txBody>
          <a:bodyPr/>
          <a:lstStyle>
            <a:lvl1pPr>
              <a:defRPr/>
            </a:lvl1pPr>
          </a:lstStyle>
          <a:p>
            <a:pPr lvl="0"/>
            <a:fld id="{75BEAF9F-68F1-4D8C-812D-87D66E524687}" type="datetime1">
              <a:rPr lang="bg-BG"/>
              <a:pPr lvl="0"/>
              <a:t>29.3.2019 г.</a:t>
            </a:fld>
            <a:endParaRPr lang="bg-BG"/>
          </a:p>
        </p:txBody>
      </p:sp>
      <p:sp>
        <p:nvSpPr>
          <p:cNvPr id="6" name="Footer Placeholder 5">
            <a:extLst>
              <a:ext uri="{FF2B5EF4-FFF2-40B4-BE49-F238E27FC236}">
                <a16:creationId xmlns:a16="http://schemas.microsoft.com/office/drawing/2014/main" id="{F229ACCB-8B2F-4466-ABC2-882E175FEA09}"/>
              </a:ext>
            </a:extLst>
          </p:cNvPr>
          <p:cNvSpPr txBox="1">
            <a:spLocks noGrp="1"/>
          </p:cNvSpPr>
          <p:nvPr>
            <p:ph type="ftr" sz="quarter" idx="9"/>
          </p:nvPr>
        </p:nvSpPr>
        <p:spPr/>
        <p:txBody>
          <a:bodyPr/>
          <a:lstStyle>
            <a:lvl1pPr>
              <a:defRPr/>
            </a:lvl1pPr>
          </a:lstStyle>
          <a:p>
            <a:pPr lvl="0"/>
            <a:endParaRPr lang="bg-BG"/>
          </a:p>
        </p:txBody>
      </p:sp>
      <p:sp>
        <p:nvSpPr>
          <p:cNvPr id="7" name="Slide Number Placeholder 6">
            <a:extLst>
              <a:ext uri="{FF2B5EF4-FFF2-40B4-BE49-F238E27FC236}">
                <a16:creationId xmlns:a16="http://schemas.microsoft.com/office/drawing/2014/main" id="{89A2537D-8260-4A42-9601-6E159E3855B7}"/>
              </a:ext>
            </a:extLst>
          </p:cNvPr>
          <p:cNvSpPr txBox="1">
            <a:spLocks noGrp="1"/>
          </p:cNvSpPr>
          <p:nvPr>
            <p:ph type="sldNum" sz="quarter" idx="8"/>
          </p:nvPr>
        </p:nvSpPr>
        <p:spPr/>
        <p:txBody>
          <a:bodyPr/>
          <a:lstStyle>
            <a:lvl1pPr>
              <a:defRPr/>
            </a:lvl1pPr>
          </a:lstStyle>
          <a:p>
            <a:pPr lvl="0"/>
            <a:fld id="{CE37480E-E511-4E7F-BA19-934A2C9AC444}" type="slidenum">
              <a:t>‹#›</a:t>
            </a:fld>
            <a:endParaRPr lang="bg-BG"/>
          </a:p>
        </p:txBody>
      </p:sp>
    </p:spTree>
    <p:extLst>
      <p:ext uri="{BB962C8B-B14F-4D97-AF65-F5344CB8AC3E}">
        <p14:creationId xmlns:p14="http://schemas.microsoft.com/office/powerpoint/2010/main" val="1171957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BA388-4546-4A20-B2B0-41CAF066117E}"/>
              </a:ext>
            </a:extLst>
          </p:cNvPr>
          <p:cNvSpPr txBox="1">
            <a:spLocks noGrp="1"/>
          </p:cNvSpPr>
          <p:nvPr>
            <p:ph type="title"/>
          </p:nvPr>
        </p:nvSpPr>
        <p:spPr>
          <a:xfrm>
            <a:off x="913796" y="609603"/>
            <a:ext cx="10353760" cy="3424857"/>
          </a:xfrm>
        </p:spPr>
        <p:txBody>
          <a:bodyPr/>
          <a:lstStyle>
            <a:lvl1pPr>
              <a:defRPr sz="3200"/>
            </a:lvl1pPr>
          </a:lstStyle>
          <a:p>
            <a:pPr lvl="0"/>
            <a:r>
              <a:rPr lang="bg-BG"/>
              <a:t>Редакт. стил загл. образец</a:t>
            </a:r>
            <a:endParaRPr lang="en-US"/>
          </a:p>
        </p:txBody>
      </p:sp>
      <p:sp>
        <p:nvSpPr>
          <p:cNvPr id="3" name="Text Placeholder 3">
            <a:extLst>
              <a:ext uri="{FF2B5EF4-FFF2-40B4-BE49-F238E27FC236}">
                <a16:creationId xmlns:a16="http://schemas.microsoft.com/office/drawing/2014/main" id="{C6EE9377-F204-475B-AF2E-D9B0AACACF41}"/>
              </a:ext>
            </a:extLst>
          </p:cNvPr>
          <p:cNvSpPr txBox="1">
            <a:spLocks noGrp="1"/>
          </p:cNvSpPr>
          <p:nvPr>
            <p:ph type="body" idx="4294967295"/>
          </p:nvPr>
        </p:nvSpPr>
        <p:spPr>
          <a:xfrm>
            <a:off x="913796" y="4204822"/>
            <a:ext cx="10353760" cy="1592189"/>
          </a:xfrm>
        </p:spPr>
        <p:txBody>
          <a:bodyPr anchor="ctr" anchorCtr="1"/>
          <a:lstStyle>
            <a:lvl1pPr marL="0" indent="0" algn="ctr">
              <a:buNone/>
              <a:defRPr sz="1600"/>
            </a:lvl1pPr>
          </a:lstStyle>
          <a:p>
            <a:pPr lvl="0"/>
            <a:r>
              <a:rPr lang="bg-BG"/>
              <a:t>Щракнете, за да редактирате стиловете на текста в образеца</a:t>
            </a:r>
          </a:p>
        </p:txBody>
      </p:sp>
      <p:sp>
        <p:nvSpPr>
          <p:cNvPr id="4" name="Date Placeholder 4">
            <a:extLst>
              <a:ext uri="{FF2B5EF4-FFF2-40B4-BE49-F238E27FC236}">
                <a16:creationId xmlns:a16="http://schemas.microsoft.com/office/drawing/2014/main" id="{0E6AC6D9-5DDF-420C-BF31-8458B9269AF6}"/>
              </a:ext>
            </a:extLst>
          </p:cNvPr>
          <p:cNvSpPr txBox="1">
            <a:spLocks noGrp="1"/>
          </p:cNvSpPr>
          <p:nvPr>
            <p:ph type="dt" sz="half" idx="7"/>
          </p:nvPr>
        </p:nvSpPr>
        <p:spPr/>
        <p:txBody>
          <a:bodyPr/>
          <a:lstStyle>
            <a:lvl1pPr>
              <a:defRPr/>
            </a:lvl1pPr>
          </a:lstStyle>
          <a:p>
            <a:pPr lvl="0"/>
            <a:fld id="{6F5E824F-380B-4BB5-A1AE-CB01EAE6B52C}" type="datetime1">
              <a:rPr lang="bg-BG"/>
              <a:pPr lvl="0"/>
              <a:t>29.3.2019 г.</a:t>
            </a:fld>
            <a:endParaRPr lang="bg-BG"/>
          </a:p>
        </p:txBody>
      </p:sp>
      <p:sp>
        <p:nvSpPr>
          <p:cNvPr id="5" name="Footer Placeholder 5">
            <a:extLst>
              <a:ext uri="{FF2B5EF4-FFF2-40B4-BE49-F238E27FC236}">
                <a16:creationId xmlns:a16="http://schemas.microsoft.com/office/drawing/2014/main" id="{E82CC49E-6214-483E-8207-0888BCFFF4B2}"/>
              </a:ext>
            </a:extLst>
          </p:cNvPr>
          <p:cNvSpPr txBox="1">
            <a:spLocks noGrp="1"/>
          </p:cNvSpPr>
          <p:nvPr>
            <p:ph type="ftr" sz="quarter" idx="9"/>
          </p:nvPr>
        </p:nvSpPr>
        <p:spPr/>
        <p:txBody>
          <a:bodyPr/>
          <a:lstStyle>
            <a:lvl1pPr>
              <a:defRPr/>
            </a:lvl1pPr>
          </a:lstStyle>
          <a:p>
            <a:pPr lvl="0"/>
            <a:endParaRPr lang="bg-BG"/>
          </a:p>
        </p:txBody>
      </p:sp>
      <p:sp>
        <p:nvSpPr>
          <p:cNvPr id="6" name="Slide Number Placeholder 6">
            <a:extLst>
              <a:ext uri="{FF2B5EF4-FFF2-40B4-BE49-F238E27FC236}">
                <a16:creationId xmlns:a16="http://schemas.microsoft.com/office/drawing/2014/main" id="{35F01C66-F353-4E6D-AF2E-C5962259A39A}"/>
              </a:ext>
            </a:extLst>
          </p:cNvPr>
          <p:cNvSpPr txBox="1">
            <a:spLocks noGrp="1"/>
          </p:cNvSpPr>
          <p:nvPr>
            <p:ph type="sldNum" sz="quarter" idx="8"/>
          </p:nvPr>
        </p:nvSpPr>
        <p:spPr/>
        <p:txBody>
          <a:bodyPr/>
          <a:lstStyle>
            <a:lvl1pPr>
              <a:defRPr/>
            </a:lvl1pPr>
          </a:lstStyle>
          <a:p>
            <a:pPr lvl="0"/>
            <a:fld id="{C4D8AAD8-BCAB-4AB1-838D-3822068A80CA}" type="slidenum">
              <a:t>‹#›</a:t>
            </a:fld>
            <a:endParaRPr lang="bg-BG"/>
          </a:p>
        </p:txBody>
      </p:sp>
    </p:spTree>
    <p:extLst>
      <p:ext uri="{BB962C8B-B14F-4D97-AF65-F5344CB8AC3E}">
        <p14:creationId xmlns:p14="http://schemas.microsoft.com/office/powerpoint/2010/main" val="1072037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CD93-6D94-4698-9299-CBFDD6FB8CF5}"/>
              </a:ext>
            </a:extLst>
          </p:cNvPr>
          <p:cNvSpPr txBox="1">
            <a:spLocks noGrp="1"/>
          </p:cNvSpPr>
          <p:nvPr>
            <p:ph type="title"/>
          </p:nvPr>
        </p:nvSpPr>
        <p:spPr>
          <a:xfrm>
            <a:off x="1446215" y="609603"/>
            <a:ext cx="9302748" cy="2992904"/>
          </a:xfrm>
        </p:spPr>
        <p:txBody>
          <a:bodyPr/>
          <a:lstStyle>
            <a:lvl1pPr>
              <a:defRPr sz="3200"/>
            </a:lvl1pPr>
          </a:lstStyle>
          <a:p>
            <a:pPr lvl="0"/>
            <a:r>
              <a:rPr lang="bg-BG"/>
              <a:t>Редакт. стил загл. образец</a:t>
            </a:r>
            <a:endParaRPr lang="en-US"/>
          </a:p>
        </p:txBody>
      </p:sp>
      <p:sp>
        <p:nvSpPr>
          <p:cNvPr id="3" name="Text Placeholder 3">
            <a:extLst>
              <a:ext uri="{FF2B5EF4-FFF2-40B4-BE49-F238E27FC236}">
                <a16:creationId xmlns:a16="http://schemas.microsoft.com/office/drawing/2014/main" id="{DF8ADD02-0F9A-4C96-883A-97F9D0485C1D}"/>
              </a:ext>
            </a:extLst>
          </p:cNvPr>
          <p:cNvSpPr txBox="1">
            <a:spLocks noGrp="1"/>
          </p:cNvSpPr>
          <p:nvPr>
            <p:ph type="body" idx="4294967295"/>
          </p:nvPr>
        </p:nvSpPr>
        <p:spPr>
          <a:xfrm>
            <a:off x="1720644" y="3610032"/>
            <a:ext cx="8752298" cy="426814"/>
          </a:xfrm>
        </p:spPr>
        <p:txBody>
          <a:bodyPr/>
          <a:lstStyle>
            <a:lvl1pPr marL="0" indent="0" algn="r">
              <a:buNone/>
              <a:defRPr sz="1400"/>
            </a:lvl1pPr>
          </a:lstStyle>
          <a:p>
            <a:pPr lvl="0"/>
            <a:r>
              <a:rPr lang="bg-BG"/>
              <a:t>Щракнете, за да редактирате стиловете на текста в образеца</a:t>
            </a:r>
          </a:p>
        </p:txBody>
      </p:sp>
      <p:sp>
        <p:nvSpPr>
          <p:cNvPr id="4" name="Text Placeholder 3">
            <a:extLst>
              <a:ext uri="{FF2B5EF4-FFF2-40B4-BE49-F238E27FC236}">
                <a16:creationId xmlns:a16="http://schemas.microsoft.com/office/drawing/2014/main" id="{29A69DB3-C006-4CC6-B095-EB574B2002DF}"/>
              </a:ext>
            </a:extLst>
          </p:cNvPr>
          <p:cNvSpPr txBox="1">
            <a:spLocks noGrp="1"/>
          </p:cNvSpPr>
          <p:nvPr>
            <p:ph type="body" idx="4294967295"/>
          </p:nvPr>
        </p:nvSpPr>
        <p:spPr>
          <a:xfrm>
            <a:off x="913796" y="4204822"/>
            <a:ext cx="10353760" cy="1586383"/>
          </a:xfrm>
        </p:spPr>
        <p:txBody>
          <a:bodyPr anchor="ctr" anchorCtr="1"/>
          <a:lstStyle>
            <a:lvl1pPr marL="0" indent="0" algn="ctr">
              <a:buNone/>
              <a:defRPr sz="1600"/>
            </a:lvl1pPr>
          </a:lstStyle>
          <a:p>
            <a:pPr lvl="0"/>
            <a:r>
              <a:rPr lang="bg-BG"/>
              <a:t>Щракнете, за да редактирате стиловете на текста в образеца</a:t>
            </a:r>
          </a:p>
        </p:txBody>
      </p:sp>
      <p:sp>
        <p:nvSpPr>
          <p:cNvPr id="5" name="Date Placeholder 4">
            <a:extLst>
              <a:ext uri="{FF2B5EF4-FFF2-40B4-BE49-F238E27FC236}">
                <a16:creationId xmlns:a16="http://schemas.microsoft.com/office/drawing/2014/main" id="{A9252C54-765E-433F-8902-20B729448C7A}"/>
              </a:ext>
            </a:extLst>
          </p:cNvPr>
          <p:cNvSpPr txBox="1">
            <a:spLocks noGrp="1"/>
          </p:cNvSpPr>
          <p:nvPr>
            <p:ph type="dt" sz="half" idx="7"/>
          </p:nvPr>
        </p:nvSpPr>
        <p:spPr/>
        <p:txBody>
          <a:bodyPr/>
          <a:lstStyle>
            <a:lvl1pPr>
              <a:defRPr/>
            </a:lvl1pPr>
          </a:lstStyle>
          <a:p>
            <a:pPr lvl="0"/>
            <a:fld id="{9F821E07-26BA-4899-97B5-C06AE18723D0}" type="datetime1">
              <a:rPr lang="bg-BG"/>
              <a:pPr lvl="0"/>
              <a:t>29.3.2019 г.</a:t>
            </a:fld>
            <a:endParaRPr lang="bg-BG"/>
          </a:p>
        </p:txBody>
      </p:sp>
      <p:sp>
        <p:nvSpPr>
          <p:cNvPr id="6" name="Footer Placeholder 5">
            <a:extLst>
              <a:ext uri="{FF2B5EF4-FFF2-40B4-BE49-F238E27FC236}">
                <a16:creationId xmlns:a16="http://schemas.microsoft.com/office/drawing/2014/main" id="{95A980E1-B368-4EB0-B6BD-4F0BF7AC2FF6}"/>
              </a:ext>
            </a:extLst>
          </p:cNvPr>
          <p:cNvSpPr txBox="1">
            <a:spLocks noGrp="1"/>
          </p:cNvSpPr>
          <p:nvPr>
            <p:ph type="ftr" sz="quarter" idx="9"/>
          </p:nvPr>
        </p:nvSpPr>
        <p:spPr/>
        <p:txBody>
          <a:bodyPr/>
          <a:lstStyle>
            <a:lvl1pPr>
              <a:defRPr/>
            </a:lvl1pPr>
          </a:lstStyle>
          <a:p>
            <a:pPr lvl="0"/>
            <a:endParaRPr lang="bg-BG"/>
          </a:p>
        </p:txBody>
      </p:sp>
      <p:sp>
        <p:nvSpPr>
          <p:cNvPr id="7" name="Slide Number Placeholder 6">
            <a:extLst>
              <a:ext uri="{FF2B5EF4-FFF2-40B4-BE49-F238E27FC236}">
                <a16:creationId xmlns:a16="http://schemas.microsoft.com/office/drawing/2014/main" id="{257B1760-872F-4A79-A3E8-A9DA0EA76238}"/>
              </a:ext>
            </a:extLst>
          </p:cNvPr>
          <p:cNvSpPr txBox="1">
            <a:spLocks noGrp="1"/>
          </p:cNvSpPr>
          <p:nvPr>
            <p:ph type="sldNum" sz="quarter" idx="8"/>
          </p:nvPr>
        </p:nvSpPr>
        <p:spPr/>
        <p:txBody>
          <a:bodyPr/>
          <a:lstStyle>
            <a:lvl1pPr>
              <a:defRPr/>
            </a:lvl1pPr>
          </a:lstStyle>
          <a:p>
            <a:pPr lvl="0"/>
            <a:fld id="{0B9288E6-84E2-4935-A470-E73D3F0FB6B2}" type="slidenum">
              <a:t>‹#›</a:t>
            </a:fld>
            <a:endParaRPr lang="bg-BG"/>
          </a:p>
        </p:txBody>
      </p:sp>
      <p:sp>
        <p:nvSpPr>
          <p:cNvPr id="8" name="TextBox 10">
            <a:extLst>
              <a:ext uri="{FF2B5EF4-FFF2-40B4-BE49-F238E27FC236}">
                <a16:creationId xmlns:a16="http://schemas.microsoft.com/office/drawing/2014/main" id="{DA300158-69EF-4C2F-8AEE-EC7D233148E1}"/>
              </a:ext>
            </a:extLst>
          </p:cNvPr>
          <p:cNvSpPr txBox="1"/>
          <p:nvPr/>
        </p:nvSpPr>
        <p:spPr>
          <a:xfrm>
            <a:off x="836611" y="73524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
        <p:nvSpPr>
          <p:cNvPr id="9" name="TextBox 12">
            <a:extLst>
              <a:ext uri="{FF2B5EF4-FFF2-40B4-BE49-F238E27FC236}">
                <a16:creationId xmlns:a16="http://schemas.microsoft.com/office/drawing/2014/main" id="{100BF977-C25D-40B2-A069-6AB55B9A7494}"/>
              </a:ext>
            </a:extLst>
          </p:cNvPr>
          <p:cNvSpPr txBox="1"/>
          <p:nvPr/>
        </p:nvSpPr>
        <p:spPr>
          <a:xfrm>
            <a:off x="10657953" y="297209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Tree>
    <p:extLst>
      <p:ext uri="{BB962C8B-B14F-4D97-AF65-F5344CB8AC3E}">
        <p14:creationId xmlns:p14="http://schemas.microsoft.com/office/powerpoint/2010/main" val="1188489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982E-02A1-4FA1-8F3F-1D9F707C2A95}"/>
              </a:ext>
            </a:extLst>
          </p:cNvPr>
          <p:cNvSpPr txBox="1">
            <a:spLocks noGrp="1"/>
          </p:cNvSpPr>
          <p:nvPr>
            <p:ph type="title"/>
          </p:nvPr>
        </p:nvSpPr>
        <p:spPr>
          <a:xfrm>
            <a:off x="913805" y="2126940"/>
            <a:ext cx="10355323" cy="2511838"/>
          </a:xfrm>
        </p:spPr>
        <p:txBody>
          <a:bodyPr anchor="b"/>
          <a:lstStyle>
            <a:lvl1pPr>
              <a:defRPr sz="3200"/>
            </a:lvl1pPr>
          </a:lstStyle>
          <a:p>
            <a:pPr lvl="0"/>
            <a:r>
              <a:rPr lang="bg-BG"/>
              <a:t>Редакт. стил загл. образец</a:t>
            </a:r>
            <a:endParaRPr lang="en-US"/>
          </a:p>
        </p:txBody>
      </p:sp>
      <p:sp>
        <p:nvSpPr>
          <p:cNvPr id="3" name="Text Placeholder 3">
            <a:extLst>
              <a:ext uri="{FF2B5EF4-FFF2-40B4-BE49-F238E27FC236}">
                <a16:creationId xmlns:a16="http://schemas.microsoft.com/office/drawing/2014/main" id="{FB4C9D54-AEE2-43F6-9B9A-4B25A60F4362}"/>
              </a:ext>
            </a:extLst>
          </p:cNvPr>
          <p:cNvSpPr txBox="1">
            <a:spLocks noGrp="1"/>
          </p:cNvSpPr>
          <p:nvPr>
            <p:ph type="body" idx="4294967295"/>
          </p:nvPr>
        </p:nvSpPr>
        <p:spPr>
          <a:xfrm>
            <a:off x="913796" y="4650556"/>
            <a:ext cx="10353760" cy="1140640"/>
          </a:xfrm>
        </p:spPr>
        <p:txBody>
          <a:bodyPr anchorCtr="1"/>
          <a:lstStyle>
            <a:lvl1pPr marL="0" indent="0" algn="ctr">
              <a:buNone/>
              <a:defRPr sz="1600"/>
            </a:lvl1pPr>
          </a:lstStyle>
          <a:p>
            <a:pPr lvl="0"/>
            <a:r>
              <a:rPr lang="bg-BG"/>
              <a:t>Щракнете, за да редактирате стиловете на текста в образеца</a:t>
            </a:r>
          </a:p>
        </p:txBody>
      </p:sp>
      <p:sp>
        <p:nvSpPr>
          <p:cNvPr id="4" name="Date Placeholder 4">
            <a:extLst>
              <a:ext uri="{FF2B5EF4-FFF2-40B4-BE49-F238E27FC236}">
                <a16:creationId xmlns:a16="http://schemas.microsoft.com/office/drawing/2014/main" id="{8FF4D35F-FEE9-4808-9024-41D7242BA00D}"/>
              </a:ext>
            </a:extLst>
          </p:cNvPr>
          <p:cNvSpPr txBox="1">
            <a:spLocks noGrp="1"/>
          </p:cNvSpPr>
          <p:nvPr>
            <p:ph type="dt" sz="half" idx="7"/>
          </p:nvPr>
        </p:nvSpPr>
        <p:spPr/>
        <p:txBody>
          <a:bodyPr/>
          <a:lstStyle>
            <a:lvl1pPr>
              <a:defRPr/>
            </a:lvl1pPr>
          </a:lstStyle>
          <a:p>
            <a:pPr lvl="0"/>
            <a:fld id="{26CE988D-332B-4A71-A322-710CB3BF1758}" type="datetime1">
              <a:rPr lang="bg-BG"/>
              <a:pPr lvl="0"/>
              <a:t>29.3.2019 г.</a:t>
            </a:fld>
            <a:endParaRPr lang="bg-BG"/>
          </a:p>
        </p:txBody>
      </p:sp>
      <p:sp>
        <p:nvSpPr>
          <p:cNvPr id="5" name="Footer Placeholder 5">
            <a:extLst>
              <a:ext uri="{FF2B5EF4-FFF2-40B4-BE49-F238E27FC236}">
                <a16:creationId xmlns:a16="http://schemas.microsoft.com/office/drawing/2014/main" id="{1EF1DD2B-DB7A-4922-B53E-5F7F9B7F532D}"/>
              </a:ext>
            </a:extLst>
          </p:cNvPr>
          <p:cNvSpPr txBox="1">
            <a:spLocks noGrp="1"/>
          </p:cNvSpPr>
          <p:nvPr>
            <p:ph type="ftr" sz="quarter" idx="9"/>
          </p:nvPr>
        </p:nvSpPr>
        <p:spPr/>
        <p:txBody>
          <a:bodyPr/>
          <a:lstStyle>
            <a:lvl1pPr>
              <a:defRPr/>
            </a:lvl1pPr>
          </a:lstStyle>
          <a:p>
            <a:pPr lvl="0"/>
            <a:endParaRPr lang="bg-BG"/>
          </a:p>
        </p:txBody>
      </p:sp>
      <p:sp>
        <p:nvSpPr>
          <p:cNvPr id="6" name="Slide Number Placeholder 6">
            <a:extLst>
              <a:ext uri="{FF2B5EF4-FFF2-40B4-BE49-F238E27FC236}">
                <a16:creationId xmlns:a16="http://schemas.microsoft.com/office/drawing/2014/main" id="{49FBB634-4D4E-425E-82B8-ABB477B463A0}"/>
              </a:ext>
            </a:extLst>
          </p:cNvPr>
          <p:cNvSpPr txBox="1">
            <a:spLocks noGrp="1"/>
          </p:cNvSpPr>
          <p:nvPr>
            <p:ph type="sldNum" sz="quarter" idx="8"/>
          </p:nvPr>
        </p:nvSpPr>
        <p:spPr/>
        <p:txBody>
          <a:bodyPr/>
          <a:lstStyle>
            <a:lvl1pPr>
              <a:defRPr/>
            </a:lvl1pPr>
          </a:lstStyle>
          <a:p>
            <a:pPr lvl="0"/>
            <a:fld id="{97F80F3F-7321-4C2F-9416-0FF235CC1895}" type="slidenum">
              <a:t>‹#›</a:t>
            </a:fld>
            <a:endParaRPr lang="bg-BG"/>
          </a:p>
        </p:txBody>
      </p:sp>
    </p:spTree>
    <p:extLst>
      <p:ext uri="{BB962C8B-B14F-4D97-AF65-F5344CB8AC3E}">
        <p14:creationId xmlns:p14="http://schemas.microsoft.com/office/powerpoint/2010/main" val="13803964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9014-136F-411E-A135-B3A73062B846}"/>
              </a:ext>
            </a:extLst>
          </p:cNvPr>
          <p:cNvSpPr txBox="1">
            <a:spLocks noGrp="1"/>
          </p:cNvSpPr>
          <p:nvPr>
            <p:ph type="title"/>
          </p:nvPr>
        </p:nvSpPr>
        <p:spPr>
          <a:xfrm>
            <a:off x="913796" y="609603"/>
            <a:ext cx="10353760" cy="1325559"/>
          </a:xfrm>
        </p:spPr>
        <p:txBody>
          <a:bodyPr/>
          <a:lstStyle>
            <a:lvl1pPr>
              <a:defRPr/>
            </a:lvl1pPr>
          </a:lstStyle>
          <a:p>
            <a:pPr lvl="0"/>
            <a:r>
              <a:rPr lang="bg-BG"/>
              <a:t>Редакт. стил загл. образец</a:t>
            </a:r>
            <a:endParaRPr lang="en-US"/>
          </a:p>
        </p:txBody>
      </p:sp>
      <p:sp>
        <p:nvSpPr>
          <p:cNvPr id="3" name="Text Placeholder 2">
            <a:extLst>
              <a:ext uri="{FF2B5EF4-FFF2-40B4-BE49-F238E27FC236}">
                <a16:creationId xmlns:a16="http://schemas.microsoft.com/office/drawing/2014/main" id="{5CF24EB0-2B77-4299-83B8-7A00F79B54F6}"/>
              </a:ext>
            </a:extLst>
          </p:cNvPr>
          <p:cNvSpPr txBox="1">
            <a:spLocks noGrp="1"/>
          </p:cNvSpPr>
          <p:nvPr>
            <p:ph type="body" idx="4294967295"/>
          </p:nvPr>
        </p:nvSpPr>
        <p:spPr>
          <a:xfrm>
            <a:off x="913796" y="2088315"/>
            <a:ext cx="3298954" cy="823307"/>
          </a:xfrm>
        </p:spPr>
        <p:txBody>
          <a:bodyPr anchor="b" anchorCtr="1">
            <a:noAutofit/>
          </a:bodyPr>
          <a:lstStyle>
            <a:lvl1pPr marL="0" indent="0" algn="ctr">
              <a:lnSpc>
                <a:spcPct val="100000"/>
              </a:lnSpc>
              <a:buNone/>
              <a:defRPr sz="2400"/>
            </a:lvl1pPr>
          </a:lstStyle>
          <a:p>
            <a:pPr lvl="0"/>
            <a:r>
              <a:rPr lang="bg-BG"/>
              <a:t>Щракнете, за да редактирате стиловете на текста в образеца</a:t>
            </a:r>
          </a:p>
        </p:txBody>
      </p:sp>
      <p:sp>
        <p:nvSpPr>
          <p:cNvPr id="4" name="Text Placeholder 3">
            <a:extLst>
              <a:ext uri="{FF2B5EF4-FFF2-40B4-BE49-F238E27FC236}">
                <a16:creationId xmlns:a16="http://schemas.microsoft.com/office/drawing/2014/main" id="{2E9153EE-B096-4EDB-BC79-C21FCA712B51}"/>
              </a:ext>
            </a:extLst>
          </p:cNvPr>
          <p:cNvSpPr txBox="1">
            <a:spLocks noGrp="1"/>
          </p:cNvSpPr>
          <p:nvPr>
            <p:ph type="body" idx="4294967295"/>
          </p:nvPr>
        </p:nvSpPr>
        <p:spPr>
          <a:xfrm>
            <a:off x="913796" y="2911623"/>
            <a:ext cx="3298954" cy="2879573"/>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5" name="Text Placeholder 4">
            <a:extLst>
              <a:ext uri="{FF2B5EF4-FFF2-40B4-BE49-F238E27FC236}">
                <a16:creationId xmlns:a16="http://schemas.microsoft.com/office/drawing/2014/main" id="{A671EFD3-BBDF-4FDD-9626-8F88AAF09951}"/>
              </a:ext>
            </a:extLst>
          </p:cNvPr>
          <p:cNvSpPr txBox="1">
            <a:spLocks noGrp="1"/>
          </p:cNvSpPr>
          <p:nvPr>
            <p:ph type="body" idx="4294967295"/>
          </p:nvPr>
        </p:nvSpPr>
        <p:spPr>
          <a:xfrm>
            <a:off x="4444880" y="2088315"/>
            <a:ext cx="3298560" cy="823307"/>
          </a:xfrm>
        </p:spPr>
        <p:txBody>
          <a:bodyPr anchor="b" anchorCtr="1">
            <a:noAutofit/>
          </a:bodyPr>
          <a:lstStyle>
            <a:lvl1pPr marL="0" indent="0" algn="ctr">
              <a:lnSpc>
                <a:spcPct val="100000"/>
              </a:lnSpc>
              <a:buNone/>
              <a:defRPr sz="2400"/>
            </a:lvl1pPr>
          </a:lstStyle>
          <a:p>
            <a:pPr lvl="0"/>
            <a:r>
              <a:rPr lang="bg-BG"/>
              <a:t>Щракнете, за да редактирате стиловете на текста в образеца</a:t>
            </a:r>
          </a:p>
        </p:txBody>
      </p:sp>
      <p:sp>
        <p:nvSpPr>
          <p:cNvPr id="6" name="Text Placeholder 3">
            <a:extLst>
              <a:ext uri="{FF2B5EF4-FFF2-40B4-BE49-F238E27FC236}">
                <a16:creationId xmlns:a16="http://schemas.microsoft.com/office/drawing/2014/main" id="{9504940A-1E1D-42C5-A54C-02BFE047F3FD}"/>
              </a:ext>
            </a:extLst>
          </p:cNvPr>
          <p:cNvSpPr txBox="1">
            <a:spLocks noGrp="1"/>
          </p:cNvSpPr>
          <p:nvPr>
            <p:ph type="body" idx="4294967295"/>
          </p:nvPr>
        </p:nvSpPr>
        <p:spPr>
          <a:xfrm>
            <a:off x="4444880" y="2911623"/>
            <a:ext cx="3299822" cy="2879573"/>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7" name="Text Placeholder 4">
            <a:extLst>
              <a:ext uri="{FF2B5EF4-FFF2-40B4-BE49-F238E27FC236}">
                <a16:creationId xmlns:a16="http://schemas.microsoft.com/office/drawing/2014/main" id="{73F00BF1-EC53-4179-9ED5-B91B78773030}"/>
              </a:ext>
            </a:extLst>
          </p:cNvPr>
          <p:cNvSpPr txBox="1">
            <a:spLocks noGrp="1"/>
          </p:cNvSpPr>
          <p:nvPr>
            <p:ph type="body" idx="4294967295"/>
          </p:nvPr>
        </p:nvSpPr>
        <p:spPr>
          <a:xfrm>
            <a:off x="7973293" y="2088315"/>
            <a:ext cx="3291209" cy="823307"/>
          </a:xfrm>
        </p:spPr>
        <p:txBody>
          <a:bodyPr anchor="b" anchorCtr="1">
            <a:noAutofit/>
          </a:bodyPr>
          <a:lstStyle>
            <a:lvl1pPr marL="0" indent="0" algn="ctr">
              <a:lnSpc>
                <a:spcPct val="100000"/>
              </a:lnSpc>
              <a:buNone/>
              <a:defRPr sz="2400"/>
            </a:lvl1pPr>
          </a:lstStyle>
          <a:p>
            <a:pPr lvl="0"/>
            <a:r>
              <a:rPr lang="bg-BG"/>
              <a:t>Щракнете, за да редактирате стиловете на текста в образеца</a:t>
            </a:r>
          </a:p>
        </p:txBody>
      </p:sp>
      <p:sp>
        <p:nvSpPr>
          <p:cNvPr id="8" name="Text Placeholder 3">
            <a:extLst>
              <a:ext uri="{FF2B5EF4-FFF2-40B4-BE49-F238E27FC236}">
                <a16:creationId xmlns:a16="http://schemas.microsoft.com/office/drawing/2014/main" id="{37692EAA-E5BE-4FAE-8F93-592FAD26ED74}"/>
              </a:ext>
            </a:extLst>
          </p:cNvPr>
          <p:cNvSpPr txBox="1">
            <a:spLocks noGrp="1"/>
          </p:cNvSpPr>
          <p:nvPr>
            <p:ph type="body" idx="4294967295"/>
          </p:nvPr>
        </p:nvSpPr>
        <p:spPr>
          <a:xfrm>
            <a:off x="7976347" y="2911623"/>
            <a:ext cx="3291209" cy="2879573"/>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9" name="Date Placeholder 2">
            <a:extLst>
              <a:ext uri="{FF2B5EF4-FFF2-40B4-BE49-F238E27FC236}">
                <a16:creationId xmlns:a16="http://schemas.microsoft.com/office/drawing/2014/main" id="{0DA06E32-3E81-4581-ADC2-BEFFB2EDF41A}"/>
              </a:ext>
            </a:extLst>
          </p:cNvPr>
          <p:cNvSpPr txBox="1">
            <a:spLocks noGrp="1"/>
          </p:cNvSpPr>
          <p:nvPr>
            <p:ph type="dt" sz="half" idx="7"/>
          </p:nvPr>
        </p:nvSpPr>
        <p:spPr/>
        <p:txBody>
          <a:bodyPr/>
          <a:lstStyle>
            <a:lvl1pPr>
              <a:defRPr/>
            </a:lvl1pPr>
          </a:lstStyle>
          <a:p>
            <a:pPr lvl="0"/>
            <a:fld id="{AFD6F4F1-B6A5-4BE0-BD13-3A8510ED906F}" type="datetime1">
              <a:rPr lang="bg-BG"/>
              <a:pPr lvl="0"/>
              <a:t>29.3.2019 г.</a:t>
            </a:fld>
            <a:endParaRPr lang="bg-BG"/>
          </a:p>
        </p:txBody>
      </p:sp>
      <p:sp>
        <p:nvSpPr>
          <p:cNvPr id="10" name="Footer Placeholder 3">
            <a:extLst>
              <a:ext uri="{FF2B5EF4-FFF2-40B4-BE49-F238E27FC236}">
                <a16:creationId xmlns:a16="http://schemas.microsoft.com/office/drawing/2014/main" id="{2A8D636D-435E-4984-A1C3-AC9DA41C8AE6}"/>
              </a:ext>
            </a:extLst>
          </p:cNvPr>
          <p:cNvSpPr txBox="1">
            <a:spLocks noGrp="1"/>
          </p:cNvSpPr>
          <p:nvPr>
            <p:ph type="ftr" sz="quarter" idx="9"/>
          </p:nvPr>
        </p:nvSpPr>
        <p:spPr/>
        <p:txBody>
          <a:bodyPr/>
          <a:lstStyle>
            <a:lvl1pPr>
              <a:defRPr/>
            </a:lvl1pPr>
          </a:lstStyle>
          <a:p>
            <a:pPr lvl="0"/>
            <a:endParaRPr lang="bg-BG"/>
          </a:p>
        </p:txBody>
      </p:sp>
      <p:sp>
        <p:nvSpPr>
          <p:cNvPr id="11" name="Slide Number Placeholder 4">
            <a:extLst>
              <a:ext uri="{FF2B5EF4-FFF2-40B4-BE49-F238E27FC236}">
                <a16:creationId xmlns:a16="http://schemas.microsoft.com/office/drawing/2014/main" id="{132B1DD5-1BDF-47F5-9A73-0E80072D5C31}"/>
              </a:ext>
            </a:extLst>
          </p:cNvPr>
          <p:cNvSpPr txBox="1">
            <a:spLocks noGrp="1"/>
          </p:cNvSpPr>
          <p:nvPr>
            <p:ph type="sldNum" sz="quarter" idx="8"/>
          </p:nvPr>
        </p:nvSpPr>
        <p:spPr/>
        <p:txBody>
          <a:bodyPr/>
          <a:lstStyle>
            <a:lvl1pPr>
              <a:defRPr/>
            </a:lvl1pPr>
          </a:lstStyle>
          <a:p>
            <a:pPr lvl="0"/>
            <a:fld id="{88C01D21-53C5-4209-AAFC-2655AA59D1E3}" type="slidenum">
              <a:t>‹#›</a:t>
            </a:fld>
            <a:endParaRPr lang="bg-BG"/>
          </a:p>
        </p:txBody>
      </p:sp>
    </p:spTree>
    <p:extLst>
      <p:ext uri="{BB962C8B-B14F-4D97-AF65-F5344CB8AC3E}">
        <p14:creationId xmlns:p14="http://schemas.microsoft.com/office/powerpoint/2010/main" val="539266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B9BC-D927-4D26-BD8E-62220F9FBCD4}"/>
              </a:ext>
            </a:extLst>
          </p:cNvPr>
          <p:cNvSpPr txBox="1">
            <a:spLocks noGrp="1"/>
          </p:cNvSpPr>
          <p:nvPr>
            <p:ph type="title"/>
          </p:nvPr>
        </p:nvSpPr>
        <p:spPr>
          <a:xfrm>
            <a:off x="913796" y="609603"/>
            <a:ext cx="10353760" cy="1325559"/>
          </a:xfrm>
        </p:spPr>
        <p:txBody>
          <a:bodyPr/>
          <a:lstStyle>
            <a:lvl1pPr>
              <a:defRPr/>
            </a:lvl1pPr>
          </a:lstStyle>
          <a:p>
            <a:pPr lvl="0"/>
            <a:r>
              <a:rPr lang="bg-BG"/>
              <a:t>Редакт. стил загл. образец</a:t>
            </a:r>
            <a:endParaRPr lang="en-US"/>
          </a:p>
        </p:txBody>
      </p:sp>
      <p:sp>
        <p:nvSpPr>
          <p:cNvPr id="3" name="Text Placeholder 2">
            <a:extLst>
              <a:ext uri="{FF2B5EF4-FFF2-40B4-BE49-F238E27FC236}">
                <a16:creationId xmlns:a16="http://schemas.microsoft.com/office/drawing/2014/main" id="{114F1C0E-4B4B-4350-8EC8-10D4D8CE18CD}"/>
              </a:ext>
            </a:extLst>
          </p:cNvPr>
          <p:cNvSpPr txBox="1">
            <a:spLocks noGrp="1"/>
          </p:cNvSpPr>
          <p:nvPr>
            <p:ph type="body" idx="4294967295"/>
          </p:nvPr>
        </p:nvSpPr>
        <p:spPr>
          <a:xfrm>
            <a:off x="913796" y="4195898"/>
            <a:ext cx="3298954" cy="576264"/>
          </a:xfrm>
        </p:spPr>
        <p:txBody>
          <a:bodyPr anchor="b" anchorCtr="1">
            <a:noAutofit/>
          </a:bodyPr>
          <a:lstStyle>
            <a:lvl1pPr marL="0" indent="0" algn="ctr">
              <a:lnSpc>
                <a:spcPct val="100000"/>
              </a:lnSpc>
              <a:buNone/>
              <a:defRPr/>
            </a:lvl1pPr>
          </a:lstStyle>
          <a:p>
            <a:pPr lvl="0"/>
            <a:r>
              <a:rPr lang="bg-BG"/>
              <a:t>Щракнете, за да редактирате стиловете на текста в образеца</a:t>
            </a:r>
          </a:p>
        </p:txBody>
      </p:sp>
      <p:sp>
        <p:nvSpPr>
          <p:cNvPr id="4" name="Picture Placeholder 2">
            <a:extLst>
              <a:ext uri="{FF2B5EF4-FFF2-40B4-BE49-F238E27FC236}">
                <a16:creationId xmlns:a16="http://schemas.microsoft.com/office/drawing/2014/main" id="{0B4E3C0D-F191-4D8F-A5E9-D12B7B54B161}"/>
              </a:ext>
            </a:extLst>
          </p:cNvPr>
          <p:cNvSpPr txBox="1">
            <a:spLocks noGrp="1"/>
          </p:cNvSpPr>
          <p:nvPr>
            <p:ph type="pic" idx="4294967295"/>
          </p:nvPr>
        </p:nvSpPr>
        <p:spPr>
          <a:xfrm>
            <a:off x="1092022" y="2298984"/>
            <a:ext cx="2940052"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bg-BG"/>
              <a:t>Щракнете върху иконата, за да добавите картина</a:t>
            </a:r>
            <a:endParaRPr lang="en-US"/>
          </a:p>
        </p:txBody>
      </p:sp>
      <p:sp>
        <p:nvSpPr>
          <p:cNvPr id="5" name="Text Placeholder 3">
            <a:extLst>
              <a:ext uri="{FF2B5EF4-FFF2-40B4-BE49-F238E27FC236}">
                <a16:creationId xmlns:a16="http://schemas.microsoft.com/office/drawing/2014/main" id="{F9CA5031-58C1-4C47-9580-C532046FFEBA}"/>
              </a:ext>
            </a:extLst>
          </p:cNvPr>
          <p:cNvSpPr txBox="1">
            <a:spLocks noGrp="1"/>
          </p:cNvSpPr>
          <p:nvPr>
            <p:ph type="body" idx="4294967295"/>
          </p:nvPr>
        </p:nvSpPr>
        <p:spPr>
          <a:xfrm>
            <a:off x="913796" y="4772162"/>
            <a:ext cx="3298954" cy="1019034"/>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6" name="Text Placeholder 4">
            <a:extLst>
              <a:ext uri="{FF2B5EF4-FFF2-40B4-BE49-F238E27FC236}">
                <a16:creationId xmlns:a16="http://schemas.microsoft.com/office/drawing/2014/main" id="{346FABF0-FFAE-4F3C-A79D-EE6E2A7B77AC}"/>
              </a:ext>
            </a:extLst>
          </p:cNvPr>
          <p:cNvSpPr txBox="1">
            <a:spLocks noGrp="1"/>
          </p:cNvSpPr>
          <p:nvPr>
            <p:ph type="body" idx="4294967295"/>
          </p:nvPr>
        </p:nvSpPr>
        <p:spPr>
          <a:xfrm>
            <a:off x="4442703" y="4195898"/>
            <a:ext cx="3298981" cy="576264"/>
          </a:xfrm>
        </p:spPr>
        <p:txBody>
          <a:bodyPr anchor="b" anchorCtr="1">
            <a:noAutofit/>
          </a:bodyPr>
          <a:lstStyle>
            <a:lvl1pPr marL="0" indent="0" algn="ctr">
              <a:lnSpc>
                <a:spcPct val="100000"/>
              </a:lnSpc>
              <a:buNone/>
              <a:defRPr/>
            </a:lvl1pPr>
          </a:lstStyle>
          <a:p>
            <a:pPr lvl="0"/>
            <a:r>
              <a:rPr lang="bg-BG"/>
              <a:t>Щракнете, за да редактирате стиловете на текста в образеца</a:t>
            </a:r>
          </a:p>
        </p:txBody>
      </p:sp>
      <p:sp>
        <p:nvSpPr>
          <p:cNvPr id="7" name="Picture Placeholder 2">
            <a:extLst>
              <a:ext uri="{FF2B5EF4-FFF2-40B4-BE49-F238E27FC236}">
                <a16:creationId xmlns:a16="http://schemas.microsoft.com/office/drawing/2014/main" id="{37A5EDA8-5890-4E0D-ACEE-263E0E3F2FD4}"/>
              </a:ext>
            </a:extLst>
          </p:cNvPr>
          <p:cNvSpPr txBox="1">
            <a:spLocks noGrp="1"/>
          </p:cNvSpPr>
          <p:nvPr>
            <p:ph type="pic" idx="4294967295"/>
          </p:nvPr>
        </p:nvSpPr>
        <p:spPr>
          <a:xfrm>
            <a:off x="4568991" y="2298984"/>
            <a:ext cx="2930523"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bg-BG"/>
              <a:t>Щракнете върху иконата, за да добавите картина</a:t>
            </a:r>
            <a:endParaRPr lang="en-US"/>
          </a:p>
        </p:txBody>
      </p:sp>
      <p:sp>
        <p:nvSpPr>
          <p:cNvPr id="8" name="Text Placeholder 3">
            <a:extLst>
              <a:ext uri="{FF2B5EF4-FFF2-40B4-BE49-F238E27FC236}">
                <a16:creationId xmlns:a16="http://schemas.microsoft.com/office/drawing/2014/main" id="{86B6615E-B772-473D-8A17-691E2B5B0D53}"/>
              </a:ext>
            </a:extLst>
          </p:cNvPr>
          <p:cNvSpPr txBox="1">
            <a:spLocks noGrp="1"/>
          </p:cNvSpPr>
          <p:nvPr>
            <p:ph type="body" idx="4294967295"/>
          </p:nvPr>
        </p:nvSpPr>
        <p:spPr>
          <a:xfrm>
            <a:off x="4441350" y="4772162"/>
            <a:ext cx="3300334" cy="1019034"/>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9" name="Text Placeholder 4">
            <a:extLst>
              <a:ext uri="{FF2B5EF4-FFF2-40B4-BE49-F238E27FC236}">
                <a16:creationId xmlns:a16="http://schemas.microsoft.com/office/drawing/2014/main" id="{60F391CE-04BF-49B3-A961-13F1206A8AF0}"/>
              </a:ext>
            </a:extLst>
          </p:cNvPr>
          <p:cNvSpPr txBox="1">
            <a:spLocks noGrp="1"/>
          </p:cNvSpPr>
          <p:nvPr>
            <p:ph type="body" idx="4294967295"/>
          </p:nvPr>
        </p:nvSpPr>
        <p:spPr>
          <a:xfrm>
            <a:off x="7973421" y="4195898"/>
            <a:ext cx="3289901" cy="576264"/>
          </a:xfrm>
        </p:spPr>
        <p:txBody>
          <a:bodyPr anchor="b" anchorCtr="1">
            <a:noAutofit/>
          </a:bodyPr>
          <a:lstStyle>
            <a:lvl1pPr marL="0" indent="0" algn="ctr">
              <a:lnSpc>
                <a:spcPct val="100000"/>
              </a:lnSpc>
              <a:buNone/>
              <a:defRPr/>
            </a:lvl1pPr>
          </a:lstStyle>
          <a:p>
            <a:pPr lvl="0"/>
            <a:r>
              <a:rPr lang="bg-BG"/>
              <a:t>Щракнете, за да редактирате стиловете на текста в образеца</a:t>
            </a:r>
          </a:p>
        </p:txBody>
      </p:sp>
      <p:sp>
        <p:nvSpPr>
          <p:cNvPr id="10" name="Picture Placeholder 2">
            <a:extLst>
              <a:ext uri="{FF2B5EF4-FFF2-40B4-BE49-F238E27FC236}">
                <a16:creationId xmlns:a16="http://schemas.microsoft.com/office/drawing/2014/main" id="{130543AE-BA58-41EF-A5C8-C919F9B8D064}"/>
              </a:ext>
            </a:extLst>
          </p:cNvPr>
          <p:cNvSpPr txBox="1">
            <a:spLocks noGrp="1"/>
          </p:cNvSpPr>
          <p:nvPr>
            <p:ph type="pic" idx="4294967295"/>
          </p:nvPr>
        </p:nvSpPr>
        <p:spPr>
          <a:xfrm>
            <a:off x="8152799" y="2298984"/>
            <a:ext cx="2932115"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bg-BG"/>
              <a:t>Щракнете върху иконата, за да добавите картина</a:t>
            </a:r>
            <a:endParaRPr lang="en-US"/>
          </a:p>
        </p:txBody>
      </p:sp>
      <p:sp>
        <p:nvSpPr>
          <p:cNvPr id="11" name="Text Placeholder 3">
            <a:extLst>
              <a:ext uri="{FF2B5EF4-FFF2-40B4-BE49-F238E27FC236}">
                <a16:creationId xmlns:a16="http://schemas.microsoft.com/office/drawing/2014/main" id="{2F606EA9-DB6B-4EFD-9CCB-2483BBF3F2CF}"/>
              </a:ext>
            </a:extLst>
          </p:cNvPr>
          <p:cNvSpPr txBox="1">
            <a:spLocks noGrp="1"/>
          </p:cNvSpPr>
          <p:nvPr>
            <p:ph type="body" idx="4294967295"/>
          </p:nvPr>
        </p:nvSpPr>
        <p:spPr>
          <a:xfrm>
            <a:off x="7973293" y="4772162"/>
            <a:ext cx="3294254" cy="1019034"/>
          </a:xfrm>
        </p:spPr>
        <p:txBody>
          <a:bodyPr anchorCtr="1"/>
          <a:lstStyle>
            <a:lvl1pPr marL="0" indent="0" algn="ctr">
              <a:buNone/>
              <a:defRPr sz="1400"/>
            </a:lvl1pPr>
          </a:lstStyle>
          <a:p>
            <a:pPr lvl="0"/>
            <a:r>
              <a:rPr lang="bg-BG"/>
              <a:t>Щракнете, за да редактирате стиловете на текста в образеца</a:t>
            </a:r>
          </a:p>
        </p:txBody>
      </p:sp>
      <p:sp>
        <p:nvSpPr>
          <p:cNvPr id="12" name="Date Placeholder 2">
            <a:extLst>
              <a:ext uri="{FF2B5EF4-FFF2-40B4-BE49-F238E27FC236}">
                <a16:creationId xmlns:a16="http://schemas.microsoft.com/office/drawing/2014/main" id="{65BB77F9-83BA-492E-8955-A8EB449C253C}"/>
              </a:ext>
            </a:extLst>
          </p:cNvPr>
          <p:cNvSpPr txBox="1">
            <a:spLocks noGrp="1"/>
          </p:cNvSpPr>
          <p:nvPr>
            <p:ph type="dt" sz="half" idx="7"/>
          </p:nvPr>
        </p:nvSpPr>
        <p:spPr/>
        <p:txBody>
          <a:bodyPr/>
          <a:lstStyle>
            <a:lvl1pPr>
              <a:defRPr/>
            </a:lvl1pPr>
          </a:lstStyle>
          <a:p>
            <a:pPr lvl="0"/>
            <a:fld id="{E258FEC9-223A-4339-B8D0-973D8EDE5289}" type="datetime1">
              <a:rPr lang="bg-BG"/>
              <a:pPr lvl="0"/>
              <a:t>29.3.2019 г.</a:t>
            </a:fld>
            <a:endParaRPr lang="bg-BG"/>
          </a:p>
        </p:txBody>
      </p:sp>
      <p:sp>
        <p:nvSpPr>
          <p:cNvPr id="13" name="Footer Placeholder 3">
            <a:extLst>
              <a:ext uri="{FF2B5EF4-FFF2-40B4-BE49-F238E27FC236}">
                <a16:creationId xmlns:a16="http://schemas.microsoft.com/office/drawing/2014/main" id="{F749AC37-27B2-4F31-AD5F-9CEB745AAAA0}"/>
              </a:ext>
            </a:extLst>
          </p:cNvPr>
          <p:cNvSpPr txBox="1">
            <a:spLocks noGrp="1"/>
          </p:cNvSpPr>
          <p:nvPr>
            <p:ph type="ftr" sz="quarter" idx="9"/>
          </p:nvPr>
        </p:nvSpPr>
        <p:spPr/>
        <p:txBody>
          <a:bodyPr/>
          <a:lstStyle>
            <a:lvl1pPr>
              <a:defRPr/>
            </a:lvl1pPr>
          </a:lstStyle>
          <a:p>
            <a:pPr lvl="0"/>
            <a:endParaRPr lang="bg-BG"/>
          </a:p>
        </p:txBody>
      </p:sp>
      <p:sp>
        <p:nvSpPr>
          <p:cNvPr id="14" name="Slide Number Placeholder 4">
            <a:extLst>
              <a:ext uri="{FF2B5EF4-FFF2-40B4-BE49-F238E27FC236}">
                <a16:creationId xmlns:a16="http://schemas.microsoft.com/office/drawing/2014/main" id="{D161513A-D354-4590-A2BC-E62232849DC2}"/>
              </a:ext>
            </a:extLst>
          </p:cNvPr>
          <p:cNvSpPr txBox="1">
            <a:spLocks noGrp="1"/>
          </p:cNvSpPr>
          <p:nvPr>
            <p:ph type="sldNum" sz="quarter" idx="8"/>
          </p:nvPr>
        </p:nvSpPr>
        <p:spPr/>
        <p:txBody>
          <a:bodyPr/>
          <a:lstStyle>
            <a:lvl1pPr>
              <a:defRPr/>
            </a:lvl1pPr>
          </a:lstStyle>
          <a:p>
            <a:pPr lvl="0"/>
            <a:fld id="{C42B69ED-1218-4A2E-9591-1D3E3FADA11B}" type="slidenum">
              <a:t>‹#›</a:t>
            </a:fld>
            <a:endParaRPr lang="bg-BG"/>
          </a:p>
        </p:txBody>
      </p:sp>
    </p:spTree>
    <p:extLst>
      <p:ext uri="{BB962C8B-B14F-4D97-AF65-F5344CB8AC3E}">
        <p14:creationId xmlns:p14="http://schemas.microsoft.com/office/powerpoint/2010/main" val="959141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662C7-1E9A-452C-8FD3-A1C75C194777}"/>
              </a:ext>
            </a:extLst>
          </p:cNvPr>
          <p:cNvSpPr txBox="1">
            <a:spLocks noGrp="1"/>
          </p:cNvSpPr>
          <p:nvPr>
            <p:ph type="title"/>
          </p:nvPr>
        </p:nvSpPr>
        <p:spPr/>
        <p:txBody>
          <a:bodyPr/>
          <a:lstStyle>
            <a:lvl1pPr>
              <a:defRPr/>
            </a:lvl1pPr>
          </a:lstStyle>
          <a:p>
            <a:pPr lvl="0"/>
            <a:r>
              <a:rPr lang="bg-BG"/>
              <a:t>Редакт. стил загл. образец</a:t>
            </a:r>
            <a:endParaRPr lang="en-US"/>
          </a:p>
        </p:txBody>
      </p:sp>
      <p:sp>
        <p:nvSpPr>
          <p:cNvPr id="3" name="Vertical Text Placeholder 2">
            <a:extLst>
              <a:ext uri="{FF2B5EF4-FFF2-40B4-BE49-F238E27FC236}">
                <a16:creationId xmlns:a16="http://schemas.microsoft.com/office/drawing/2014/main" id="{DCF0481C-CB33-4BD4-8353-654F9934EB6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Date Placeholder 3">
            <a:extLst>
              <a:ext uri="{FF2B5EF4-FFF2-40B4-BE49-F238E27FC236}">
                <a16:creationId xmlns:a16="http://schemas.microsoft.com/office/drawing/2014/main" id="{A31994CD-A30C-49D4-A415-8210B3BDE380}"/>
              </a:ext>
            </a:extLst>
          </p:cNvPr>
          <p:cNvSpPr txBox="1">
            <a:spLocks noGrp="1"/>
          </p:cNvSpPr>
          <p:nvPr>
            <p:ph type="dt" sz="half" idx="7"/>
          </p:nvPr>
        </p:nvSpPr>
        <p:spPr/>
        <p:txBody>
          <a:bodyPr/>
          <a:lstStyle>
            <a:lvl1pPr>
              <a:defRPr/>
            </a:lvl1pPr>
          </a:lstStyle>
          <a:p>
            <a:pPr lvl="0"/>
            <a:fld id="{C3EEB89D-E750-486E-8A4B-E05A8780CADB}" type="datetime1">
              <a:rPr lang="bg-BG"/>
              <a:pPr lvl="0"/>
              <a:t>29.3.2019 г.</a:t>
            </a:fld>
            <a:endParaRPr lang="bg-BG"/>
          </a:p>
        </p:txBody>
      </p:sp>
      <p:sp>
        <p:nvSpPr>
          <p:cNvPr id="5" name="Footer Placeholder 4">
            <a:extLst>
              <a:ext uri="{FF2B5EF4-FFF2-40B4-BE49-F238E27FC236}">
                <a16:creationId xmlns:a16="http://schemas.microsoft.com/office/drawing/2014/main" id="{06C56B68-26DA-439E-9B67-E2125B436C2A}"/>
              </a:ext>
            </a:extLst>
          </p:cNvPr>
          <p:cNvSpPr txBox="1">
            <a:spLocks noGrp="1"/>
          </p:cNvSpPr>
          <p:nvPr>
            <p:ph type="ftr" sz="quarter" idx="9"/>
          </p:nvPr>
        </p:nvSpPr>
        <p:spPr/>
        <p:txBody>
          <a:bodyPr/>
          <a:lstStyle>
            <a:lvl1pPr>
              <a:defRPr/>
            </a:lvl1pPr>
          </a:lstStyle>
          <a:p>
            <a:pPr lvl="0"/>
            <a:endParaRPr lang="bg-BG"/>
          </a:p>
        </p:txBody>
      </p:sp>
      <p:sp>
        <p:nvSpPr>
          <p:cNvPr id="6" name="Slide Number Placeholder 5">
            <a:extLst>
              <a:ext uri="{FF2B5EF4-FFF2-40B4-BE49-F238E27FC236}">
                <a16:creationId xmlns:a16="http://schemas.microsoft.com/office/drawing/2014/main" id="{0893D332-E206-4871-9C0E-E120F3D8D504}"/>
              </a:ext>
            </a:extLst>
          </p:cNvPr>
          <p:cNvSpPr txBox="1">
            <a:spLocks noGrp="1"/>
          </p:cNvSpPr>
          <p:nvPr>
            <p:ph type="sldNum" sz="quarter" idx="8"/>
          </p:nvPr>
        </p:nvSpPr>
        <p:spPr/>
        <p:txBody>
          <a:bodyPr/>
          <a:lstStyle>
            <a:lvl1pPr>
              <a:defRPr/>
            </a:lvl1pPr>
          </a:lstStyle>
          <a:p>
            <a:pPr lvl="0"/>
            <a:fld id="{708DBF61-C8EB-4DEF-9113-844B6B605453}" type="slidenum">
              <a:t>‹#›</a:t>
            </a:fld>
            <a:endParaRPr lang="bg-BG"/>
          </a:p>
        </p:txBody>
      </p:sp>
    </p:spTree>
    <p:extLst>
      <p:ext uri="{BB962C8B-B14F-4D97-AF65-F5344CB8AC3E}">
        <p14:creationId xmlns:p14="http://schemas.microsoft.com/office/powerpoint/2010/main" val="16276086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3E977A-DBAB-4483-9093-C40CA0465D8E}"/>
              </a:ext>
            </a:extLst>
          </p:cNvPr>
          <p:cNvSpPr txBox="1">
            <a:spLocks noGrp="1"/>
          </p:cNvSpPr>
          <p:nvPr>
            <p:ph type="title" orient="vert"/>
          </p:nvPr>
        </p:nvSpPr>
        <p:spPr>
          <a:xfrm>
            <a:off x="8724903" y="609603"/>
            <a:ext cx="2542653" cy="5181603"/>
          </a:xfrm>
        </p:spPr>
        <p:txBody>
          <a:bodyPr vert="eaVert" anchorCtr="0"/>
          <a:lstStyle>
            <a:lvl1pPr algn="l">
              <a:defRPr/>
            </a:lvl1pPr>
          </a:lstStyle>
          <a:p>
            <a:pPr lvl="0"/>
            <a:r>
              <a:rPr lang="bg-BG"/>
              <a:t>Редакт. стил загл. образец</a:t>
            </a:r>
            <a:endParaRPr lang="en-US"/>
          </a:p>
        </p:txBody>
      </p:sp>
      <p:sp>
        <p:nvSpPr>
          <p:cNvPr id="3" name="Vertical Text Placeholder 2">
            <a:extLst>
              <a:ext uri="{FF2B5EF4-FFF2-40B4-BE49-F238E27FC236}">
                <a16:creationId xmlns:a16="http://schemas.microsoft.com/office/drawing/2014/main" id="{3217CF7D-F5B1-47A5-90F8-0118539E8108}"/>
              </a:ext>
            </a:extLst>
          </p:cNvPr>
          <p:cNvSpPr txBox="1">
            <a:spLocks noGrp="1"/>
          </p:cNvSpPr>
          <p:nvPr>
            <p:ph type="body" orient="vert" idx="1"/>
          </p:nvPr>
        </p:nvSpPr>
        <p:spPr>
          <a:xfrm>
            <a:off x="913796" y="609603"/>
            <a:ext cx="7658703" cy="5181603"/>
          </a:xfrm>
        </p:spPr>
        <p:txBody>
          <a:bodyPr vert="eaVert"/>
          <a:lstStyle>
            <a:lvl1pPr>
              <a:defRPr/>
            </a:lvl1pPr>
            <a:lvl2pPr>
              <a:defRPr/>
            </a:lvl2pPr>
            <a:lvl3pPr>
              <a:defRPr/>
            </a:lvl3pPr>
            <a:lvl4pPr>
              <a:defRPr/>
            </a:lvl4pPr>
            <a:lvl5pPr>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Date Placeholder 3">
            <a:extLst>
              <a:ext uri="{FF2B5EF4-FFF2-40B4-BE49-F238E27FC236}">
                <a16:creationId xmlns:a16="http://schemas.microsoft.com/office/drawing/2014/main" id="{B8121105-B3DD-41AF-8F41-62AD97045DB3}"/>
              </a:ext>
            </a:extLst>
          </p:cNvPr>
          <p:cNvSpPr txBox="1">
            <a:spLocks noGrp="1"/>
          </p:cNvSpPr>
          <p:nvPr>
            <p:ph type="dt" sz="half" idx="7"/>
          </p:nvPr>
        </p:nvSpPr>
        <p:spPr/>
        <p:txBody>
          <a:bodyPr/>
          <a:lstStyle>
            <a:lvl1pPr>
              <a:defRPr/>
            </a:lvl1pPr>
          </a:lstStyle>
          <a:p>
            <a:pPr lvl="0"/>
            <a:fld id="{06A0B818-7C52-4B7F-A463-A6637FBE6D12}" type="datetime1">
              <a:rPr lang="bg-BG"/>
              <a:pPr lvl="0"/>
              <a:t>29.3.2019 г.</a:t>
            </a:fld>
            <a:endParaRPr lang="bg-BG"/>
          </a:p>
        </p:txBody>
      </p:sp>
      <p:sp>
        <p:nvSpPr>
          <p:cNvPr id="5" name="Footer Placeholder 4">
            <a:extLst>
              <a:ext uri="{FF2B5EF4-FFF2-40B4-BE49-F238E27FC236}">
                <a16:creationId xmlns:a16="http://schemas.microsoft.com/office/drawing/2014/main" id="{8DF09D61-8916-4607-85D2-CEFAF33E4C22}"/>
              </a:ext>
            </a:extLst>
          </p:cNvPr>
          <p:cNvSpPr txBox="1">
            <a:spLocks noGrp="1"/>
          </p:cNvSpPr>
          <p:nvPr>
            <p:ph type="ftr" sz="quarter" idx="9"/>
          </p:nvPr>
        </p:nvSpPr>
        <p:spPr/>
        <p:txBody>
          <a:bodyPr/>
          <a:lstStyle>
            <a:lvl1pPr>
              <a:defRPr/>
            </a:lvl1pPr>
          </a:lstStyle>
          <a:p>
            <a:pPr lvl="0"/>
            <a:endParaRPr lang="bg-BG"/>
          </a:p>
        </p:txBody>
      </p:sp>
      <p:sp>
        <p:nvSpPr>
          <p:cNvPr id="6" name="Slide Number Placeholder 5">
            <a:extLst>
              <a:ext uri="{FF2B5EF4-FFF2-40B4-BE49-F238E27FC236}">
                <a16:creationId xmlns:a16="http://schemas.microsoft.com/office/drawing/2014/main" id="{03230C19-3EF2-46A3-A459-73A89A8C3A74}"/>
              </a:ext>
            </a:extLst>
          </p:cNvPr>
          <p:cNvSpPr txBox="1">
            <a:spLocks noGrp="1"/>
          </p:cNvSpPr>
          <p:nvPr>
            <p:ph type="sldNum" sz="quarter" idx="8"/>
          </p:nvPr>
        </p:nvSpPr>
        <p:spPr/>
        <p:txBody>
          <a:bodyPr/>
          <a:lstStyle>
            <a:lvl1pPr>
              <a:defRPr/>
            </a:lvl1pPr>
          </a:lstStyle>
          <a:p>
            <a:pPr lvl="0"/>
            <a:fld id="{CAEB6622-AE1B-42D6-A4BD-B648AA61EE40}" type="slidenum">
              <a:t>‹#›</a:t>
            </a:fld>
            <a:endParaRPr lang="bg-BG"/>
          </a:p>
        </p:txBody>
      </p:sp>
    </p:spTree>
    <p:extLst>
      <p:ext uri="{BB962C8B-B14F-4D97-AF65-F5344CB8AC3E}">
        <p14:creationId xmlns:p14="http://schemas.microsoft.com/office/powerpoint/2010/main" val="428535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82D993-29CA-4FF0-96ED-26DCB728790A}"/>
              </a:ext>
            </a:extLst>
          </p:cNvPr>
          <p:cNvSpPr txBox="1">
            <a:spLocks noGrp="1"/>
          </p:cNvSpPr>
          <p:nvPr>
            <p:ph type="title"/>
          </p:nvPr>
        </p:nvSpPr>
        <p:spPr>
          <a:xfrm>
            <a:off x="913796" y="609603"/>
            <a:ext cx="10353760" cy="1326318"/>
          </a:xfrm>
          <a:prstGeom prst="rect">
            <a:avLst/>
          </a:prstGeom>
          <a:noFill/>
          <a:ln>
            <a:noFill/>
          </a:ln>
        </p:spPr>
        <p:txBody>
          <a:bodyPr vert="horz" wrap="square" lIns="91440" tIns="45720" rIns="91440" bIns="45720" anchor="ctr" anchorCtr="1" compatLnSpc="1">
            <a:normAutofit/>
          </a:bodyPr>
          <a:lstStyle/>
          <a:p>
            <a:pPr lvl="0"/>
            <a:r>
              <a:rPr lang="bg-BG"/>
              <a:t>Редакт. стил загл. образец</a:t>
            </a:r>
            <a:endParaRPr lang="en-US"/>
          </a:p>
        </p:txBody>
      </p:sp>
      <p:sp>
        <p:nvSpPr>
          <p:cNvPr id="3" name="Text Placeholder 2">
            <a:extLst>
              <a:ext uri="{FF2B5EF4-FFF2-40B4-BE49-F238E27FC236}">
                <a16:creationId xmlns:a16="http://schemas.microsoft.com/office/drawing/2014/main" id="{8C269BFC-0EA6-4140-ADD0-F61EF529F23A}"/>
              </a:ext>
            </a:extLst>
          </p:cNvPr>
          <p:cNvSpPr txBox="1">
            <a:spLocks noGrp="1"/>
          </p:cNvSpPr>
          <p:nvPr>
            <p:ph type="body" idx="1"/>
          </p:nvPr>
        </p:nvSpPr>
        <p:spPr>
          <a:xfrm>
            <a:off x="913796" y="2096060"/>
            <a:ext cx="10353760" cy="3695136"/>
          </a:xfrm>
          <a:prstGeom prst="rect">
            <a:avLst/>
          </a:prstGeom>
          <a:noFill/>
          <a:ln>
            <a:noFill/>
          </a:ln>
        </p:spPr>
        <p:txBody>
          <a:bodyPr vert="horz" wrap="square" lIns="91440" tIns="45720" rIns="91440" bIns="45720" anchor="t" anchorCtr="0" compatLnSpc="1">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a:p>
        </p:txBody>
      </p:sp>
      <p:sp>
        <p:nvSpPr>
          <p:cNvPr id="4" name="Date Placeholder 3">
            <a:extLst>
              <a:ext uri="{FF2B5EF4-FFF2-40B4-BE49-F238E27FC236}">
                <a16:creationId xmlns:a16="http://schemas.microsoft.com/office/drawing/2014/main" id="{4306DE4E-04E8-4CE4-8FD5-D0A0F860B1A7}"/>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bg-BG" sz="1000" b="0" i="0" u="none" strike="noStrike" kern="1200" cap="none" spc="0" baseline="0">
                <a:solidFill>
                  <a:srgbClr val="FFFFFF"/>
                </a:solidFill>
                <a:uFillTx/>
                <a:latin typeface="Rockwell"/>
              </a:defRPr>
            </a:lvl1pPr>
          </a:lstStyle>
          <a:p>
            <a:pPr lvl="0"/>
            <a:fld id="{91701E0E-1551-442B-BA35-E61E095062A1}" type="datetime1">
              <a:rPr lang="bg-BG"/>
              <a:pPr lvl="0"/>
              <a:t>29.3.2019 г.</a:t>
            </a:fld>
            <a:endParaRPr lang="bg-BG"/>
          </a:p>
        </p:txBody>
      </p:sp>
      <p:sp>
        <p:nvSpPr>
          <p:cNvPr id="5" name="Footer Placeholder 4">
            <a:extLst>
              <a:ext uri="{FF2B5EF4-FFF2-40B4-BE49-F238E27FC236}">
                <a16:creationId xmlns:a16="http://schemas.microsoft.com/office/drawing/2014/main" id="{6507651C-54A6-431A-8AD0-20AD7A05887E}"/>
              </a:ext>
            </a:extLst>
          </p:cNvPr>
          <p:cNvSpPr txBox="1">
            <a:spLocks noGrp="1"/>
          </p:cNvSpPr>
          <p:nvPr>
            <p:ph type="ftr" sz="quarter" idx="3"/>
          </p:nvPr>
        </p:nvSpPr>
        <p:spPr>
          <a:xfrm>
            <a:off x="913796" y="5883277"/>
            <a:ext cx="6672861"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bg-BG" sz="1000" b="0" i="0" u="none" strike="noStrike" kern="1200" cap="none" spc="0" baseline="0">
                <a:solidFill>
                  <a:srgbClr val="FFFFFF"/>
                </a:solidFill>
                <a:uFillTx/>
                <a:latin typeface="Rockwell"/>
              </a:defRPr>
            </a:lvl1pPr>
          </a:lstStyle>
          <a:p>
            <a:pPr lvl="0"/>
            <a:endParaRPr lang="bg-BG"/>
          </a:p>
        </p:txBody>
      </p:sp>
      <p:sp>
        <p:nvSpPr>
          <p:cNvPr id="6" name="Slide Number Placeholder 5">
            <a:extLst>
              <a:ext uri="{FF2B5EF4-FFF2-40B4-BE49-F238E27FC236}">
                <a16:creationId xmlns:a16="http://schemas.microsoft.com/office/drawing/2014/main" id="{FFD7F185-1401-436D-95C6-55796997F162}"/>
              </a:ext>
            </a:extLst>
          </p:cNvPr>
          <p:cNvSpPr txBox="1">
            <a:spLocks noGrp="1"/>
          </p:cNvSpPr>
          <p:nvPr>
            <p:ph type="sldNum" sz="quarter" idx="4"/>
          </p:nvPr>
        </p:nvSpPr>
        <p:spPr>
          <a:xfrm>
            <a:off x="10514008" y="5883277"/>
            <a:ext cx="753547"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bg-BG" sz="1000" b="0" i="0" u="none" strike="noStrike" kern="1200" cap="none" spc="0" baseline="0">
                <a:solidFill>
                  <a:srgbClr val="FFFFFF"/>
                </a:solidFill>
                <a:uFillTx/>
                <a:latin typeface="Rockwell"/>
              </a:defRPr>
            </a:lvl1pPr>
          </a:lstStyle>
          <a:p>
            <a:pPr lvl="0"/>
            <a:fld id="{C931D9A1-2CCA-4A51-B5FA-3A2D93B7484B}" type="slidenum">
              <a:t>‹#›</a:t>
            </a:fld>
            <a:endParaRPr lang="bg-BG"/>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bg-BG" sz="3400" b="1" i="0" u="none" strike="noStrike" kern="1200" cap="all" spc="0" baseline="0">
          <a:solidFill>
            <a:srgbClr val="FFFFFF"/>
          </a:solidFill>
          <a:effectLst>
            <a:outerShdw dist="63494" dir="2700000">
              <a:srgbClr val="000000"/>
            </a:outerShdw>
          </a:effectLst>
          <a:uFillTx/>
          <a:latin typeface="Bookman Old Style"/>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bg-BG" sz="2000" b="0" i="0" u="none" strike="noStrike" kern="1200" cap="none" spc="0" baseline="0">
          <a:solidFill>
            <a:srgbClr val="FFFFFF"/>
          </a:solidFill>
          <a:effectLst>
            <a:outerShdw dist="38096" dir="2700000">
              <a:srgbClr val="000000"/>
            </a:outerShdw>
          </a:effectLst>
          <a:uFillTx/>
          <a:latin typeface="Rockwell"/>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bg-BG" sz="1800" b="0" i="0" u="none" strike="noStrike" kern="1200" cap="none" spc="0" baseline="0">
          <a:solidFill>
            <a:srgbClr val="FFFFFF"/>
          </a:solidFill>
          <a:effectLst>
            <a:outerShdw dist="38096" dir="2700000">
              <a:srgbClr val="000000"/>
            </a:outerShdw>
          </a:effectLst>
          <a:uFillTx/>
          <a:latin typeface="Rockwell"/>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bg-BG" sz="1600" b="0" i="0" u="none" strike="noStrike" kern="1200" cap="none" spc="0" baseline="0">
          <a:solidFill>
            <a:srgbClr val="FFFFFF"/>
          </a:solidFill>
          <a:effectLst>
            <a:outerShdw dist="38096" dir="2700000">
              <a:srgbClr val="000000"/>
            </a:outerShdw>
          </a:effectLst>
          <a:uFillTx/>
          <a:latin typeface="Rockwell"/>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bg-BG" sz="1400" b="0" i="0" u="none" strike="noStrike" kern="1200" cap="none" spc="0" baseline="0">
          <a:solidFill>
            <a:srgbClr val="FFFFFF"/>
          </a:solidFill>
          <a:effectLst>
            <a:outerShdw dist="38096" dir="2700000">
              <a:srgbClr val="000000"/>
            </a:outerShdw>
          </a:effectLst>
          <a:uFillTx/>
          <a:latin typeface="Rockwell"/>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bg-BG" sz="1200" b="0" i="0" u="none" strike="noStrike" kern="1200" cap="none" spc="0" baseline="0">
          <a:solidFill>
            <a:srgbClr val="FFFFFF"/>
          </a:solidFill>
          <a:effectLst>
            <a:outerShdw dist="38096" dir="2700000">
              <a:srgbClr val="000000"/>
            </a:outerShdw>
          </a:effectLst>
          <a:uFillTx/>
          <a:latin typeface="Rockwel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gif"/><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pic>
        <p:nvPicPr>
          <p:cNvPr id="2" name="Картина 4">
            <a:extLst>
              <a:ext uri="{FF2B5EF4-FFF2-40B4-BE49-F238E27FC236}">
                <a16:creationId xmlns:a16="http://schemas.microsoft.com/office/drawing/2014/main" id="{96E6BF5A-F274-4FAD-98BB-ADE3B61C02A9}"/>
              </a:ext>
            </a:extLst>
          </p:cNvPr>
          <p:cNvPicPr>
            <a:picLocks noChangeAspect="1"/>
          </p:cNvPicPr>
          <p:nvPr/>
        </p:nvPicPr>
        <p:blipFill>
          <a:blip r:embed="rId2"/>
          <a:srcRect t="9375" b="13305"/>
          <a:stretch>
            <a:fillRect/>
          </a:stretch>
        </p:blipFill>
        <p:spPr>
          <a:xfrm>
            <a:off x="18" y="9"/>
            <a:ext cx="12191978" cy="685799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53D99A5-2381-4BBC-AEC6-EA4FAD3A2521}"/>
              </a:ext>
            </a:extLst>
          </p:cNvPr>
          <p:cNvSpPr txBox="1">
            <a:spLocks noGrp="1"/>
          </p:cNvSpPr>
          <p:nvPr>
            <p:ph type="title"/>
          </p:nvPr>
        </p:nvSpPr>
        <p:spPr>
          <a:xfrm>
            <a:off x="913796" y="0"/>
            <a:ext cx="10353760" cy="1895057"/>
          </a:xfrm>
        </p:spPr>
        <p:txBody>
          <a:bodyPr/>
          <a:lstStyle/>
          <a:p>
            <a:pPr lvl="0"/>
            <a:r>
              <a:rPr lang="en-US" sz="4400" dirty="0"/>
              <a:t>Summary</a:t>
            </a:r>
            <a:endParaRPr lang="bg-BG" sz="4800" dirty="0"/>
          </a:p>
        </p:txBody>
      </p:sp>
      <p:sp>
        <p:nvSpPr>
          <p:cNvPr id="3" name="Контейнер за съдържание 2">
            <a:extLst>
              <a:ext uri="{FF2B5EF4-FFF2-40B4-BE49-F238E27FC236}">
                <a16:creationId xmlns:a16="http://schemas.microsoft.com/office/drawing/2014/main" id="{A02C690C-441C-4247-BE6D-C8C5ACA44569}"/>
              </a:ext>
            </a:extLst>
          </p:cNvPr>
          <p:cNvSpPr txBox="1">
            <a:spLocks noGrp="1"/>
          </p:cNvSpPr>
          <p:nvPr>
            <p:ph idx="1"/>
          </p:nvPr>
        </p:nvSpPr>
        <p:spPr/>
        <p:txBody>
          <a:bodyPr/>
          <a:lstStyle/>
          <a:p>
            <a:pPr lvl="0">
              <a:buFont typeface="Courier New" pitchFamily="49"/>
              <a:buChar char="o"/>
            </a:pPr>
            <a:r>
              <a:rPr lang="en-GB" dirty="0"/>
              <a:t> </a:t>
            </a:r>
            <a:r>
              <a:rPr lang="en-GB" sz="2400" dirty="0"/>
              <a:t>Why Alfa Travel?</a:t>
            </a:r>
            <a:endParaRPr lang="bg-BG" sz="2400" dirty="0"/>
          </a:p>
          <a:p>
            <a:pPr lvl="0">
              <a:buFont typeface="Courier New" pitchFamily="49"/>
              <a:buChar char="o"/>
            </a:pPr>
            <a:r>
              <a:rPr lang="en-US" sz="2400" dirty="0"/>
              <a:t> The idea of setting up the company?</a:t>
            </a:r>
          </a:p>
          <a:p>
            <a:pPr lvl="0">
              <a:buFont typeface="Courier New" pitchFamily="49"/>
              <a:buChar char="o"/>
            </a:pPr>
            <a:r>
              <a:rPr lang="en-US" sz="2400" dirty="0"/>
              <a:t> What are we different about?</a:t>
            </a:r>
          </a:p>
          <a:p>
            <a:pPr marL="0" lvl="0" indent="0">
              <a:buNone/>
            </a:pPr>
            <a:endParaRPr lang="en-US" sz="2800" dirty="0"/>
          </a:p>
          <a:p>
            <a:pPr marL="0" lvl="0" indent="0">
              <a:buNone/>
            </a:pPr>
            <a:r>
              <a:rPr lang="en-US" sz="2800" dirty="0"/>
              <a:t>The logo of our company is -</a:t>
            </a:r>
          </a:p>
          <a:p>
            <a:pPr marL="0" lvl="0" indent="0">
              <a:buNone/>
            </a:pPr>
            <a:r>
              <a:rPr lang="en-US" sz="2800" dirty="0"/>
              <a:t>"</a:t>
            </a:r>
            <a:r>
              <a:rPr lang="en-US" sz="2800" i="1" dirty="0"/>
              <a:t>We do what you love."</a:t>
            </a:r>
          </a:p>
          <a:p>
            <a:pPr marL="0" lvl="0" indent="0">
              <a:buNone/>
            </a:pPr>
            <a:endParaRPr lang="bg-BG" dirty="0"/>
          </a:p>
        </p:txBody>
      </p:sp>
      <p:pic>
        <p:nvPicPr>
          <p:cNvPr id="4" name="Картина 4">
            <a:extLst>
              <a:ext uri="{FF2B5EF4-FFF2-40B4-BE49-F238E27FC236}">
                <a16:creationId xmlns:a16="http://schemas.microsoft.com/office/drawing/2014/main" id="{19DCE8B6-F66F-4D4E-8C31-D72D8B86254F}"/>
              </a:ext>
            </a:extLst>
          </p:cNvPr>
          <p:cNvPicPr>
            <a:picLocks noChangeAspect="1"/>
          </p:cNvPicPr>
          <p:nvPr/>
        </p:nvPicPr>
        <p:blipFill>
          <a:blip r:embed="rId2"/>
          <a:stretch>
            <a:fillRect/>
          </a:stretch>
        </p:blipFill>
        <p:spPr>
          <a:xfrm>
            <a:off x="6644359" y="1581500"/>
            <a:ext cx="4633850" cy="4724265"/>
          </a:xfrm>
          <a:prstGeom prst="rect">
            <a:avLst/>
          </a:prstGeom>
          <a:noFill/>
          <a:ln cap="flat">
            <a:noFill/>
          </a:ln>
          <a:effectLst>
            <a:softEdge rad="317500"/>
          </a:effec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par>
                                <p:cTn id="7" presetID="16" presetClass="entr" presetSubtype="21"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Effect transition="in" filter="barn(inVertical)">
                                      <p:cBhvr>
                                        <p:cTn id="9" dur="1250"/>
                                        <p:tgtEl>
                                          <p:spTgt spid="3">
                                            <p:txEl>
                                              <p:pRg st="0" end="0"/>
                                            </p:txEl>
                                          </p:spTgt>
                                        </p:tgtEl>
                                      </p:cBhvr>
                                    </p:animEffect>
                                  </p:childTnLst>
                                </p:cTn>
                              </p:par>
                              <p:par>
                                <p:cTn id="10" presetID="16" presetClass="entr" presetSubtype="21"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1250"/>
                                        <p:tgtEl>
                                          <p:spTgt spid="3">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arn(inVertical)">
                                      <p:cBhvr>
                                        <p:cTn id="15" dur="1250"/>
                                        <p:tgtEl>
                                          <p:spTgt spid="3">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125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1250"/>
                                        <p:tgtEl>
                                          <p:spTgt spid="3">
                                            <p:txEl>
                                              <p:pRg st="5" end="5"/>
                                            </p:txEl>
                                          </p:spTgt>
                                        </p:tgtEl>
                                      </p:cBhvr>
                                    </p:animEffect>
                                  </p:childTnLst>
                                </p:cTn>
                              </p:par>
                              <p:par>
                                <p:cTn id="22" presetID="2" presetClass="entr" presetSubtype="4"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1250" fill="hold"/>
                                        <p:tgtEl>
                                          <p:spTgt spid="4"/>
                                        </p:tgtEl>
                                        <p:attrNameLst>
                                          <p:attrName>ppt_x</p:attrName>
                                        </p:attrNameLst>
                                      </p:cBhvr>
                                      <p:tavLst>
                                        <p:tav tm="0">
                                          <p:val>
                                            <p:strVal val="#ppt_x"/>
                                          </p:val>
                                        </p:tav>
                                        <p:tav tm="100000">
                                          <p:val>
                                            <p:strVal val="#ppt_x"/>
                                          </p:val>
                                        </p:tav>
                                      </p:tavLst>
                                    </p:anim>
                                    <p:anim calcmode="lin" valueType="num">
                                      <p:cBhvr additive="base">
                                        <p:cTn id="25" dur="12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Картина 2">
            <a:extLst>
              <a:ext uri="{FF2B5EF4-FFF2-40B4-BE49-F238E27FC236}">
                <a16:creationId xmlns:a16="http://schemas.microsoft.com/office/drawing/2014/main" id="{F0828556-B1B9-4E1D-B3A4-5678CEF83FF5}"/>
              </a:ext>
            </a:extLst>
          </p:cNvPr>
          <p:cNvPicPr>
            <a:picLocks noChangeAspect="1"/>
          </p:cNvPicPr>
          <p:nvPr/>
        </p:nvPicPr>
        <p:blipFill>
          <a:blip r:embed="rId2"/>
          <a:stretch>
            <a:fillRect/>
          </a:stretch>
        </p:blipFill>
        <p:spPr>
          <a:xfrm>
            <a:off x="0" y="0"/>
            <a:ext cx="12191996" cy="6858000"/>
          </a:xfrm>
          <a:prstGeom prst="rect">
            <a:avLst/>
          </a:prstGeom>
          <a:noFill/>
          <a:ln cap="flat">
            <a:noFill/>
          </a:ln>
          <a:effectLst>
            <a:softEdge rad="635000"/>
          </a:effectLst>
        </p:spPr>
      </p:pic>
      <p:pic>
        <p:nvPicPr>
          <p:cNvPr id="3" name="Картина 4">
            <a:extLst>
              <a:ext uri="{FF2B5EF4-FFF2-40B4-BE49-F238E27FC236}">
                <a16:creationId xmlns:a16="http://schemas.microsoft.com/office/drawing/2014/main" id="{23888323-2BB2-4246-8319-F3F62A64E855}"/>
              </a:ext>
            </a:extLst>
          </p:cNvPr>
          <p:cNvPicPr>
            <a:picLocks noChangeAspect="1"/>
          </p:cNvPicPr>
          <p:nvPr/>
        </p:nvPicPr>
        <p:blipFill>
          <a:blip r:embed="rId3"/>
          <a:stretch>
            <a:fillRect/>
          </a:stretch>
        </p:blipFill>
        <p:spPr>
          <a:xfrm>
            <a:off x="5978767" y="0"/>
            <a:ext cx="6213229" cy="6858000"/>
          </a:xfrm>
          <a:prstGeom prst="rect">
            <a:avLst/>
          </a:prstGeom>
          <a:noFill/>
          <a:ln cap="flat">
            <a:noFill/>
          </a:ln>
          <a:effectLst>
            <a:softEdge rad="635000"/>
          </a:effectLst>
        </p:spPr>
      </p:pic>
      <p:sp>
        <p:nvSpPr>
          <p:cNvPr id="4" name="Текстово поле 5">
            <a:extLst>
              <a:ext uri="{FF2B5EF4-FFF2-40B4-BE49-F238E27FC236}">
                <a16:creationId xmlns:a16="http://schemas.microsoft.com/office/drawing/2014/main" id="{CEAAE120-A39A-4259-92F5-19028B713765}"/>
              </a:ext>
            </a:extLst>
          </p:cNvPr>
          <p:cNvSpPr txBox="1"/>
          <p:nvPr/>
        </p:nvSpPr>
        <p:spPr>
          <a:xfrm>
            <a:off x="3784207" y="168816"/>
            <a:ext cx="10142808"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1" i="0" u="none" strike="noStrike" kern="1200" cap="none" spc="0" baseline="0" dirty="0">
                <a:solidFill>
                  <a:srgbClr val="FFFFFF"/>
                </a:solidFill>
                <a:uFillTx/>
                <a:latin typeface="Bookman Old Style" pitchFamily="18"/>
              </a:rPr>
              <a:t>Some of our Destinations….</a:t>
            </a:r>
            <a:endParaRPr lang="bg-BG" sz="4400" b="1" i="0" u="none" strike="noStrike" kern="1200" cap="none" spc="0" baseline="0" dirty="0">
              <a:solidFill>
                <a:srgbClr val="FFFFFF"/>
              </a:solidFill>
              <a:uFillTx/>
              <a:latin typeface="Bookman Old Style" pitchFamily="18"/>
            </a:endParaRPr>
          </a:p>
        </p:txBody>
      </p:sp>
      <p:sp>
        <p:nvSpPr>
          <p:cNvPr id="5" name="Текстово поле 6">
            <a:extLst>
              <a:ext uri="{FF2B5EF4-FFF2-40B4-BE49-F238E27FC236}">
                <a16:creationId xmlns:a16="http://schemas.microsoft.com/office/drawing/2014/main" id="{F9A0BACD-3F5C-4C15-93C4-1C4512AAD01A}"/>
              </a:ext>
            </a:extLst>
          </p:cNvPr>
          <p:cNvSpPr txBox="1"/>
          <p:nvPr/>
        </p:nvSpPr>
        <p:spPr>
          <a:xfrm>
            <a:off x="0" y="6273222"/>
            <a:ext cx="1188491"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Calibri"/>
              </a:rPr>
              <a:t>Dubai</a:t>
            </a:r>
            <a:endParaRPr lang="bg-BG" sz="3200" b="1" i="0" u="none" strike="noStrike" kern="1200" cap="none" spc="0" baseline="0">
              <a:solidFill>
                <a:srgbClr val="FFFFFF"/>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125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125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125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2"/>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74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Картина 2">
            <a:extLst>
              <a:ext uri="{FF2B5EF4-FFF2-40B4-BE49-F238E27FC236}">
                <a16:creationId xmlns:a16="http://schemas.microsoft.com/office/drawing/2014/main" id="{FB54E7D4-73C3-434E-87FA-F309CC32D46F}"/>
              </a:ext>
            </a:extLst>
          </p:cNvPr>
          <p:cNvPicPr>
            <a:picLocks noChangeAspect="1"/>
          </p:cNvPicPr>
          <p:nvPr/>
        </p:nvPicPr>
        <p:blipFill>
          <a:blip r:embed="rId2"/>
          <a:stretch>
            <a:fillRect/>
          </a:stretch>
        </p:blipFill>
        <p:spPr>
          <a:xfrm>
            <a:off x="0" y="0"/>
            <a:ext cx="6096003" cy="3429000"/>
          </a:xfrm>
          <a:prstGeom prst="rect">
            <a:avLst/>
          </a:prstGeom>
          <a:noFill/>
          <a:ln cap="flat">
            <a:noFill/>
          </a:ln>
          <a:effectLst>
            <a:softEdge rad="317500"/>
          </a:effectLst>
        </p:spPr>
      </p:pic>
      <p:pic>
        <p:nvPicPr>
          <p:cNvPr id="3" name="Картина 4">
            <a:extLst>
              <a:ext uri="{FF2B5EF4-FFF2-40B4-BE49-F238E27FC236}">
                <a16:creationId xmlns:a16="http://schemas.microsoft.com/office/drawing/2014/main" id="{260CC977-F28C-4D45-85B9-94CF79D9976B}"/>
              </a:ext>
            </a:extLst>
          </p:cNvPr>
          <p:cNvPicPr>
            <a:picLocks noChangeAspect="1"/>
          </p:cNvPicPr>
          <p:nvPr/>
        </p:nvPicPr>
        <p:blipFill>
          <a:blip r:embed="rId3"/>
          <a:stretch>
            <a:fillRect/>
          </a:stretch>
        </p:blipFill>
        <p:spPr>
          <a:xfrm>
            <a:off x="6096003" y="3422343"/>
            <a:ext cx="6095993" cy="3438976"/>
          </a:xfrm>
          <a:prstGeom prst="rect">
            <a:avLst/>
          </a:prstGeom>
          <a:noFill/>
          <a:ln cap="flat">
            <a:noFill/>
          </a:ln>
          <a:effectLst>
            <a:softEdge rad="635000"/>
          </a:effectLst>
        </p:spPr>
      </p:pic>
      <p:sp>
        <p:nvSpPr>
          <p:cNvPr id="4" name="Текстово поле 5">
            <a:extLst>
              <a:ext uri="{FF2B5EF4-FFF2-40B4-BE49-F238E27FC236}">
                <a16:creationId xmlns:a16="http://schemas.microsoft.com/office/drawing/2014/main" id="{52124C9A-2C33-4531-8891-7E730AD41E02}"/>
              </a:ext>
            </a:extLst>
          </p:cNvPr>
          <p:cNvSpPr txBox="1"/>
          <p:nvPr/>
        </p:nvSpPr>
        <p:spPr>
          <a:xfrm>
            <a:off x="7870725" y="3672349"/>
            <a:ext cx="420820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dirty="0">
                <a:solidFill>
                  <a:srgbClr val="FFFFFF"/>
                </a:solidFill>
                <a:uFillTx/>
                <a:latin typeface="Calibri"/>
              </a:rPr>
              <a:t>Chapel Bridge, Switzerland</a:t>
            </a:r>
            <a:endParaRPr lang="bg-BG" sz="2800" b="1" i="0" u="none" strike="noStrike" kern="1200" cap="none" spc="0" baseline="0" dirty="0">
              <a:solidFill>
                <a:srgbClr val="FFFFFF"/>
              </a:solidFill>
              <a:uFillTx/>
              <a:latin typeface="Calibri"/>
            </a:endParaRPr>
          </a:p>
        </p:txBody>
      </p:sp>
      <p:pic>
        <p:nvPicPr>
          <p:cNvPr id="5" name="Картина 7">
            <a:extLst>
              <a:ext uri="{FF2B5EF4-FFF2-40B4-BE49-F238E27FC236}">
                <a16:creationId xmlns:a16="http://schemas.microsoft.com/office/drawing/2014/main" id="{C084B13F-6E00-47DA-9CB1-52A6CC91589F}"/>
              </a:ext>
            </a:extLst>
          </p:cNvPr>
          <p:cNvPicPr>
            <a:picLocks noChangeAspect="1"/>
          </p:cNvPicPr>
          <p:nvPr/>
        </p:nvPicPr>
        <p:blipFill>
          <a:blip r:embed="rId4"/>
          <a:stretch>
            <a:fillRect/>
          </a:stretch>
        </p:blipFill>
        <p:spPr>
          <a:xfrm>
            <a:off x="0" y="3425671"/>
            <a:ext cx="6101910" cy="3432328"/>
          </a:xfrm>
          <a:prstGeom prst="rect">
            <a:avLst/>
          </a:prstGeom>
          <a:noFill/>
          <a:ln cap="flat">
            <a:noFill/>
          </a:ln>
          <a:effectLst>
            <a:softEdge rad="317500"/>
          </a:effectLst>
        </p:spPr>
      </p:pic>
      <p:pic>
        <p:nvPicPr>
          <p:cNvPr id="6" name="Картина 9">
            <a:extLst>
              <a:ext uri="{FF2B5EF4-FFF2-40B4-BE49-F238E27FC236}">
                <a16:creationId xmlns:a16="http://schemas.microsoft.com/office/drawing/2014/main" id="{31C479BD-1001-4E6B-92D1-A0EC95EF7730}"/>
              </a:ext>
            </a:extLst>
          </p:cNvPr>
          <p:cNvPicPr>
            <a:picLocks noChangeAspect="1"/>
          </p:cNvPicPr>
          <p:nvPr/>
        </p:nvPicPr>
        <p:blipFill>
          <a:blip r:embed="rId5"/>
          <a:stretch>
            <a:fillRect/>
          </a:stretch>
        </p:blipFill>
        <p:spPr>
          <a:xfrm>
            <a:off x="6101910" y="0"/>
            <a:ext cx="6090086" cy="3422343"/>
          </a:xfrm>
          <a:prstGeom prst="rect">
            <a:avLst/>
          </a:prstGeom>
          <a:noFill/>
          <a:ln cap="flat">
            <a:noFill/>
          </a:ln>
          <a:effectLst>
            <a:softEdge rad="317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1000" fill="hold"/>
                                        <p:tgtEl>
                                          <p:spTgt spid="5"/>
                                        </p:tgtEl>
                                        <p:attrNameLst>
                                          <p:attrName>ppt_w</p:attrName>
                                        </p:attrNameLst>
                                      </p:cBhvr>
                                      <p:tavLst>
                                        <p:tav tm="0">
                                          <p:val>
                                            <p:fltVal val="0"/>
                                          </p:val>
                                        </p:tav>
                                        <p:tav tm="100000">
                                          <p:val>
                                            <p:strVal val="#ppt_w"/>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style.rotation</p:attrName>
                                        </p:attrNameLst>
                                      </p:cBhvr>
                                      <p:tavLst>
                                        <p:tav tm="0">
                                          <p:val>
                                            <p:fltVal val="90"/>
                                          </p:val>
                                        </p:tav>
                                        <p:tav tm="100000">
                                          <p:val>
                                            <p:fltVal val="0"/>
                                          </p:val>
                                        </p:tav>
                                      </p:tavLst>
                                    </p:anim>
                                    <p:animEffect transition="in" filter="fade">
                                      <p:cBhvr>
                                        <p:cTn id="26" dur="10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1000" fill="hold"/>
                                        <p:tgtEl>
                                          <p:spTgt spid="3"/>
                                        </p:tgtEl>
                                        <p:attrNameLst>
                                          <p:attrName>ppt_w</p:attrName>
                                        </p:attrNameLst>
                                      </p:cBhvr>
                                      <p:tavLst>
                                        <p:tav tm="0">
                                          <p:val>
                                            <p:fltVal val="0"/>
                                          </p:val>
                                        </p:tav>
                                        <p:tav tm="100000">
                                          <p:val>
                                            <p:strVal val="#ppt_w"/>
                                          </p:val>
                                        </p:tav>
                                      </p:tavLst>
                                    </p:anim>
                                    <p:anim calcmode="lin" valueType="num">
                                      <p:cBhvr>
                                        <p:cTn id="32" dur="1000" fill="hold"/>
                                        <p:tgtEl>
                                          <p:spTgt spid="3"/>
                                        </p:tgtEl>
                                        <p:attrNameLst>
                                          <p:attrName>ppt_h</p:attrName>
                                        </p:attrNameLst>
                                      </p:cBhvr>
                                      <p:tavLst>
                                        <p:tav tm="0">
                                          <p:val>
                                            <p:fltVal val="0"/>
                                          </p:val>
                                        </p:tav>
                                        <p:tav tm="100000">
                                          <p:val>
                                            <p:strVal val="#ppt_h"/>
                                          </p:val>
                                        </p:tav>
                                      </p:tavLst>
                                    </p:anim>
                                    <p:anim calcmode="lin" valueType="num">
                                      <p:cBhvr>
                                        <p:cTn id="33" dur="1000" fill="hold"/>
                                        <p:tgtEl>
                                          <p:spTgt spid="3"/>
                                        </p:tgtEl>
                                        <p:attrNameLst>
                                          <p:attrName>style.rotation</p:attrName>
                                        </p:attrNameLst>
                                      </p:cBhvr>
                                      <p:tavLst>
                                        <p:tav tm="0">
                                          <p:val>
                                            <p:fltVal val="90"/>
                                          </p:val>
                                        </p:tav>
                                        <p:tav tm="100000">
                                          <p:val>
                                            <p:fltVal val="0"/>
                                          </p:val>
                                        </p:tav>
                                      </p:tavLst>
                                    </p:anim>
                                    <p:animEffect transition="in" filter="fade">
                                      <p:cBhvr>
                                        <p:cTn id="34" dur="1000"/>
                                        <p:tgtEl>
                                          <p:spTgt spid="3"/>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fade">
                                      <p:cBhvr>
                                        <p:cTn id="39" dur="1000"/>
                                        <p:tgtEl>
                                          <p:spTgt spid="4">
                                            <p:txEl>
                                              <p:pRg st="0" end="0"/>
                                            </p:txEl>
                                          </p:spTgt>
                                        </p:tgtEl>
                                      </p:cBhvr>
                                    </p:animEffect>
                                    <p:anim calcmode="lin" valueType="num">
                                      <p:cBhvr>
                                        <p:cTn id="4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A899DC1-C5C7-4C5C-A674-B6185F0623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788" y="575396"/>
            <a:ext cx="4435175" cy="5880823"/>
          </a:xfrm>
          <a:prstGeom prst="rect">
            <a:avLst/>
          </a:prstGeom>
          <a:effectLst>
            <a:softEdge rad="127000"/>
          </a:effectLst>
        </p:spPr>
      </p:pic>
      <p:pic>
        <p:nvPicPr>
          <p:cNvPr id="10" name="Picture 9">
            <a:extLst>
              <a:ext uri="{FF2B5EF4-FFF2-40B4-BE49-F238E27FC236}">
                <a16:creationId xmlns:a16="http://schemas.microsoft.com/office/drawing/2014/main" id="{7D918A6D-BD53-49BB-AFC6-2FBF4CE291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3496" y="948297"/>
            <a:ext cx="2180358" cy="2211068"/>
          </a:xfrm>
          <a:prstGeom prst="rect">
            <a:avLst/>
          </a:prstGeom>
          <a:ln>
            <a:noFill/>
          </a:ln>
          <a:effectLst>
            <a:softEdge rad="112500"/>
          </a:effectLst>
        </p:spPr>
      </p:pic>
      <p:pic>
        <p:nvPicPr>
          <p:cNvPr id="12" name="Picture 11">
            <a:extLst>
              <a:ext uri="{FF2B5EF4-FFF2-40B4-BE49-F238E27FC236}">
                <a16:creationId xmlns:a16="http://schemas.microsoft.com/office/drawing/2014/main" id="{D0187B14-3D06-4AA8-B1FD-9CD7EFACB3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0037" y="4019551"/>
            <a:ext cx="6734176" cy="2436668"/>
          </a:xfrm>
          <a:prstGeom prst="rect">
            <a:avLst/>
          </a:prstGeom>
          <a:ln>
            <a:noFill/>
          </a:ln>
          <a:effectLst>
            <a:softEdge rad="112500"/>
          </a:effectLst>
        </p:spPr>
      </p:pic>
      <p:pic>
        <p:nvPicPr>
          <p:cNvPr id="14" name="Picture 13">
            <a:extLst>
              <a:ext uri="{FF2B5EF4-FFF2-40B4-BE49-F238E27FC236}">
                <a16:creationId xmlns:a16="http://schemas.microsoft.com/office/drawing/2014/main" id="{C5426642-0F0E-4AAF-BF4F-599729BD355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93854" y="948297"/>
            <a:ext cx="2180358" cy="2180358"/>
          </a:xfrm>
          <a:prstGeom prst="rect">
            <a:avLst/>
          </a:prstGeom>
          <a:ln>
            <a:noFill/>
          </a:ln>
          <a:effectLst>
            <a:softEdge rad="112500"/>
          </a:effectLst>
        </p:spPr>
      </p:pic>
      <p:pic>
        <p:nvPicPr>
          <p:cNvPr id="18" name="Picture 17">
            <a:extLst>
              <a:ext uri="{FF2B5EF4-FFF2-40B4-BE49-F238E27FC236}">
                <a16:creationId xmlns:a16="http://schemas.microsoft.com/office/drawing/2014/main" id="{C7421109-E293-4C5A-BCF4-810BB10BE1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29199" y="958995"/>
            <a:ext cx="2371689" cy="2222048"/>
          </a:xfrm>
          <a:prstGeom prst="rect">
            <a:avLst/>
          </a:prstGeom>
          <a:ln>
            <a:noFill/>
          </a:ln>
          <a:effectLst>
            <a:softEdge rad="112500"/>
          </a:effectLst>
        </p:spPr>
      </p:pic>
    </p:spTree>
    <p:extLst>
      <p:ext uri="{BB962C8B-B14F-4D97-AF65-F5344CB8AC3E}">
        <p14:creationId xmlns:p14="http://schemas.microsoft.com/office/powerpoint/2010/main" val="283811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ppt_x"/>
                                          </p:val>
                                        </p:tav>
                                        <p:tav tm="100000">
                                          <p:val>
                                            <p:strVal val="#ppt_x"/>
                                          </p:val>
                                        </p:tav>
                                      </p:tavLst>
                                    </p:anim>
                                    <p:anim calcmode="lin" valueType="num">
                                      <p:cBhvr additive="base">
                                        <p:cTn id="32"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Картина 2">
            <a:extLst>
              <a:ext uri="{FF2B5EF4-FFF2-40B4-BE49-F238E27FC236}">
                <a16:creationId xmlns:a16="http://schemas.microsoft.com/office/drawing/2014/main" id="{B97816F1-86C1-47A1-9FB0-E4A76960CEF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D9D2365-CCC2-49D3-8CE3-644AAE7AEFE5}"/>
              </a:ext>
            </a:extLst>
          </p:cNvPr>
          <p:cNvSpPr txBox="1">
            <a:spLocks noGrp="1"/>
          </p:cNvSpPr>
          <p:nvPr>
            <p:ph type="title"/>
          </p:nvPr>
        </p:nvSpPr>
        <p:spPr>
          <a:xfrm>
            <a:off x="913796" y="159023"/>
            <a:ext cx="10353760" cy="1326318"/>
          </a:xfrm>
        </p:spPr>
        <p:txBody>
          <a:bodyPr/>
          <a:lstStyle/>
          <a:p>
            <a:pPr lvl="0"/>
            <a:r>
              <a:rPr lang="en-GB" sz="4400" dirty="0"/>
              <a:t>Research and Plan</a:t>
            </a:r>
            <a:endParaRPr lang="bg-BG" sz="4400" dirty="0"/>
          </a:p>
        </p:txBody>
      </p:sp>
      <p:sp>
        <p:nvSpPr>
          <p:cNvPr id="3" name="Контейнер за съдържание 2">
            <a:extLst>
              <a:ext uri="{FF2B5EF4-FFF2-40B4-BE49-F238E27FC236}">
                <a16:creationId xmlns:a16="http://schemas.microsoft.com/office/drawing/2014/main" id="{1BFC25BF-7B28-4645-B464-B9CC0923D86D}"/>
              </a:ext>
            </a:extLst>
          </p:cNvPr>
          <p:cNvSpPr txBox="1">
            <a:spLocks noGrp="1"/>
          </p:cNvSpPr>
          <p:nvPr>
            <p:ph idx="1"/>
          </p:nvPr>
        </p:nvSpPr>
        <p:spPr>
          <a:xfrm>
            <a:off x="913796" y="1485351"/>
            <a:ext cx="10483074" cy="5055708"/>
          </a:xfrm>
        </p:spPr>
        <p:txBody>
          <a:bodyPr/>
          <a:lstStyle/>
          <a:p>
            <a:pPr marL="0" lvl="0" indent="0">
              <a:buNone/>
            </a:pPr>
            <a:r>
              <a:rPr lang="en-US" dirty="0"/>
              <a:t>The business plan under review will reveal the creation and organization of our travel agency. </a:t>
            </a:r>
          </a:p>
          <a:p>
            <a:pPr marL="0" lvl="0" indent="0">
              <a:buNone/>
            </a:pPr>
            <a:r>
              <a:rPr lang="en-US" dirty="0"/>
              <a:t>In order to attract our clients and to promote our name and the products we offer; our company invests a great deal of its resources and efforts in presenting itself.</a:t>
            </a:r>
          </a:p>
          <a:p>
            <a:pPr marL="0" lvl="0" indent="0">
              <a:buNone/>
            </a:pPr>
            <a:r>
              <a:rPr lang="en-GB" dirty="0"/>
              <a:t>Organizational Plan:</a:t>
            </a:r>
          </a:p>
          <a:p>
            <a:pPr lvl="0">
              <a:buFont typeface="Courier New" pitchFamily="49"/>
              <a:buChar char="o"/>
            </a:pPr>
            <a:r>
              <a:rPr lang="en-US" i="1" dirty="0"/>
              <a:t>Research and analysis</a:t>
            </a:r>
          </a:p>
          <a:p>
            <a:pPr lvl="0">
              <a:buFont typeface="Courier New" pitchFamily="49"/>
              <a:buChar char="o"/>
            </a:pPr>
            <a:r>
              <a:rPr lang="en-US" i="1" dirty="0"/>
              <a:t> Planning actions</a:t>
            </a:r>
          </a:p>
          <a:p>
            <a:pPr lvl="0">
              <a:buFont typeface="Courier New" pitchFamily="49"/>
              <a:buChar char="o"/>
            </a:pPr>
            <a:r>
              <a:rPr lang="en-US" i="1" dirty="0"/>
              <a:t> Communication</a:t>
            </a:r>
          </a:p>
          <a:p>
            <a:pPr lvl="0">
              <a:buFont typeface="Courier New" pitchFamily="49"/>
              <a:buChar char="o"/>
            </a:pPr>
            <a:r>
              <a:rPr lang="en-US" i="1" dirty="0"/>
              <a:t> Measurement and evaluation</a:t>
            </a:r>
          </a:p>
          <a:p>
            <a:pPr marL="0" lvl="0" indent="0">
              <a:buNone/>
            </a:pPr>
            <a:endParaRPr lang="bg-BG" dirty="0"/>
          </a:p>
        </p:txBody>
      </p:sp>
      <p:pic>
        <p:nvPicPr>
          <p:cNvPr id="4" name="Картина 6">
            <a:extLst>
              <a:ext uri="{FF2B5EF4-FFF2-40B4-BE49-F238E27FC236}">
                <a16:creationId xmlns:a16="http://schemas.microsoft.com/office/drawing/2014/main" id="{4E651A9A-70DC-4090-A865-26346F4672EF}"/>
              </a:ext>
            </a:extLst>
          </p:cNvPr>
          <p:cNvPicPr>
            <a:picLocks noChangeAspect="1"/>
          </p:cNvPicPr>
          <p:nvPr/>
        </p:nvPicPr>
        <p:blipFill>
          <a:blip r:embed="rId2"/>
          <a:stretch>
            <a:fillRect/>
          </a:stretch>
        </p:blipFill>
        <p:spPr>
          <a:xfrm>
            <a:off x="5756943" y="3309725"/>
            <a:ext cx="5056824" cy="3112050"/>
          </a:xfrm>
          <a:prstGeom prst="rect">
            <a:avLst/>
          </a:prstGeom>
          <a:noFill/>
          <a:ln cap="flat">
            <a:noFill/>
          </a:ln>
          <a:effectLst>
            <a:softEdge rad="317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25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25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25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250"/>
                                        <p:tgtEl>
                                          <p:spTgt spid="3">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250"/>
                                        <p:tgtEl>
                                          <p:spTgt spid="3">
                                            <p:txEl>
                                              <p:pRg st="4" end="4"/>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25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125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Подзаглавие 2">
            <a:extLst>
              <a:ext uri="{FF2B5EF4-FFF2-40B4-BE49-F238E27FC236}">
                <a16:creationId xmlns:a16="http://schemas.microsoft.com/office/drawing/2014/main" id="{589A82FA-D238-40D9-A2D6-3828FFECC863}"/>
              </a:ext>
            </a:extLst>
          </p:cNvPr>
          <p:cNvSpPr txBox="1">
            <a:spLocks noGrp="1"/>
          </p:cNvSpPr>
          <p:nvPr>
            <p:ph type="subTitle" idx="1"/>
          </p:nvPr>
        </p:nvSpPr>
        <p:spPr>
          <a:xfrm>
            <a:off x="556595" y="834883"/>
            <a:ext cx="10747510" cy="5658682"/>
          </a:xfrm>
        </p:spPr>
        <p:txBody>
          <a:bodyPr anchorCtr="0"/>
          <a:lstStyle/>
          <a:p>
            <a:pPr lvl="0" algn="l"/>
            <a:r>
              <a:rPr lang="en-GB" dirty="0"/>
              <a:t>The goals can also be targeted at </a:t>
            </a:r>
          </a:p>
          <a:p>
            <a:pPr lvl="0" algn="l"/>
            <a:r>
              <a:rPr lang="en-GB" dirty="0"/>
              <a:t>the social sphere - retraining, staff </a:t>
            </a:r>
          </a:p>
          <a:p>
            <a:pPr lvl="0" algn="l"/>
            <a:r>
              <a:rPr lang="en-GB" dirty="0"/>
              <a:t>training and hence raising the </a:t>
            </a:r>
          </a:p>
          <a:p>
            <a:pPr lvl="0" algn="l"/>
            <a:r>
              <a:rPr lang="en-GB" dirty="0"/>
              <a:t>standard, quality and diversification </a:t>
            </a:r>
          </a:p>
          <a:p>
            <a:pPr lvl="0" algn="l"/>
            <a:r>
              <a:rPr lang="en-GB" dirty="0"/>
              <a:t>of tourism products.</a:t>
            </a:r>
            <a:endParaRPr lang="bg-BG" dirty="0"/>
          </a:p>
          <a:p>
            <a:pPr lvl="0" algn="l"/>
            <a:r>
              <a:rPr lang="en-GB" dirty="0"/>
              <a:t>The strategy is a way to achieve the </a:t>
            </a:r>
          </a:p>
          <a:p>
            <a:pPr lvl="0" algn="l"/>
            <a:r>
              <a:rPr lang="en-GB" dirty="0"/>
              <a:t>goals. It is related to "fighting" </a:t>
            </a:r>
          </a:p>
          <a:p>
            <a:pPr lvl="0" algn="l"/>
            <a:r>
              <a:rPr lang="en-GB" dirty="0"/>
              <a:t>and developing various tactics, </a:t>
            </a:r>
          </a:p>
          <a:p>
            <a:pPr lvl="0" algn="l"/>
            <a:r>
              <a:rPr lang="en-GB" dirty="0"/>
              <a:t>one of them being: Sustainability</a:t>
            </a:r>
            <a:endParaRPr lang="bg-BG" dirty="0"/>
          </a:p>
          <a:p>
            <a:pPr lvl="0" algn="l"/>
            <a:endParaRPr lang="bg-BG" dirty="0"/>
          </a:p>
        </p:txBody>
      </p:sp>
      <p:sp>
        <p:nvSpPr>
          <p:cNvPr id="3" name="Текстово поле 3">
            <a:extLst>
              <a:ext uri="{FF2B5EF4-FFF2-40B4-BE49-F238E27FC236}">
                <a16:creationId xmlns:a16="http://schemas.microsoft.com/office/drawing/2014/main" id="{F92BE9DE-F407-4952-8649-752EFFD916E3}"/>
              </a:ext>
            </a:extLst>
          </p:cNvPr>
          <p:cNvSpPr txBox="1"/>
          <p:nvPr/>
        </p:nvSpPr>
        <p:spPr>
          <a:xfrm>
            <a:off x="6297454" y="364434"/>
            <a:ext cx="5764697" cy="62020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bg-BG" sz="1800" b="0" i="0" u="none" strike="noStrike" kern="1200" cap="none" spc="0" baseline="0">
              <a:solidFill>
                <a:srgbClr val="FFFFFF"/>
              </a:solidFill>
              <a:uFillTx/>
              <a:latin typeface="Rockwell"/>
            </a:endParaRPr>
          </a:p>
        </p:txBody>
      </p:sp>
      <p:graphicFrame>
        <p:nvGraphicFramePr>
          <p:cNvPr id="4" name="Таблица 4">
            <a:extLst>
              <a:ext uri="{FF2B5EF4-FFF2-40B4-BE49-F238E27FC236}">
                <a16:creationId xmlns:a16="http://schemas.microsoft.com/office/drawing/2014/main" id="{BE28F357-00A6-4D9B-B417-5A7339D8EFA7}"/>
              </a:ext>
            </a:extLst>
          </p:cNvPr>
          <p:cNvGraphicFramePr>
            <a:graphicFrameLocks noGrp="1"/>
          </p:cNvGraphicFramePr>
          <p:nvPr/>
        </p:nvGraphicFramePr>
        <p:xfrm>
          <a:off x="5894551" y="1656517"/>
          <a:ext cx="6045652" cy="4366588"/>
        </p:xfrm>
        <a:graphic>
          <a:graphicData uri="http://schemas.openxmlformats.org/drawingml/2006/table">
            <a:tbl>
              <a:tblPr>
                <a:effectLst/>
                <a:tableStyleId>{5C22544A-7EE6-4342-B048-85BDC9FD1C3A}</a:tableStyleId>
              </a:tblPr>
              <a:tblGrid>
                <a:gridCol w="1444340">
                  <a:extLst>
                    <a:ext uri="{9D8B030D-6E8A-4147-A177-3AD203B41FA5}">
                      <a16:colId xmlns:a16="http://schemas.microsoft.com/office/drawing/2014/main" val="2627603107"/>
                    </a:ext>
                  </a:extLst>
                </a:gridCol>
                <a:gridCol w="1298191">
                  <a:extLst>
                    <a:ext uri="{9D8B030D-6E8A-4147-A177-3AD203B41FA5}">
                      <a16:colId xmlns:a16="http://schemas.microsoft.com/office/drawing/2014/main" val="3643567171"/>
                    </a:ext>
                  </a:extLst>
                </a:gridCol>
                <a:gridCol w="1196647">
                  <a:extLst>
                    <a:ext uri="{9D8B030D-6E8A-4147-A177-3AD203B41FA5}">
                      <a16:colId xmlns:a16="http://schemas.microsoft.com/office/drawing/2014/main" val="1447057545"/>
                    </a:ext>
                  </a:extLst>
                </a:gridCol>
                <a:gridCol w="864546">
                  <a:extLst>
                    <a:ext uri="{9D8B030D-6E8A-4147-A177-3AD203B41FA5}">
                      <a16:colId xmlns:a16="http://schemas.microsoft.com/office/drawing/2014/main" val="3840787608"/>
                    </a:ext>
                  </a:extLst>
                </a:gridCol>
                <a:gridCol w="1241928">
                  <a:extLst>
                    <a:ext uri="{9D8B030D-6E8A-4147-A177-3AD203B41FA5}">
                      <a16:colId xmlns:a16="http://schemas.microsoft.com/office/drawing/2014/main" val="2590342315"/>
                    </a:ext>
                  </a:extLst>
                </a:gridCol>
              </a:tblGrid>
              <a:tr h="2590705">
                <a:tc>
                  <a:txBody>
                    <a:bodyPr/>
                    <a:lstStyle/>
                    <a:p>
                      <a:pPr lvl="0" algn="l">
                        <a:lnSpc>
                          <a:spcPct val="115000"/>
                        </a:lnSpc>
                        <a:spcAft>
                          <a:spcPts val="1000"/>
                        </a:spcAft>
                      </a:pPr>
                      <a:r>
                        <a:rPr lang="en-GB" sz="1800" dirty="0">
                          <a:effectLst>
                            <a:outerShdw dist="38096" dir="2700000">
                              <a:srgbClr val="000000"/>
                            </a:outerShdw>
                          </a:effectLst>
                        </a:rPr>
                        <a:t>             </a:t>
                      </a:r>
                      <a:endParaRPr lang="bg-BG" sz="1400" dirty="0">
                        <a:effectLst>
                          <a:outerShdw dist="38096" dir="2700000">
                            <a:srgbClr val="000000"/>
                          </a:outerShdw>
                        </a:effectLst>
                      </a:endParaRPr>
                    </a:p>
                    <a:p>
                      <a:pPr lvl="0" algn="l">
                        <a:lnSpc>
                          <a:spcPct val="115000"/>
                        </a:lnSpc>
                        <a:spcAft>
                          <a:spcPts val="1000"/>
                        </a:spcAft>
                      </a:pPr>
                      <a:r>
                        <a:rPr lang="en-GB" sz="1600" dirty="0">
                          <a:effectLst>
                            <a:outerShdw dist="38096" dir="2700000">
                              <a:srgbClr val="000000"/>
                            </a:outerShdw>
                          </a:effectLst>
                        </a:rPr>
                        <a:t>Products</a:t>
                      </a:r>
                      <a:endParaRPr lang="bg-BG" sz="1400" dirty="0">
                        <a:effectLst>
                          <a:outerShdw dist="38096" dir="2700000">
                            <a:srgbClr val="000000"/>
                          </a:outerShdw>
                        </a:effectLst>
                      </a:endParaRPr>
                    </a:p>
                    <a:p>
                      <a:pPr lvl="0" algn="l">
                        <a:lnSpc>
                          <a:spcPct val="115000"/>
                        </a:lnSpc>
                        <a:spcAft>
                          <a:spcPts val="1000"/>
                        </a:spcAft>
                      </a:pPr>
                      <a:r>
                        <a:rPr lang="en-GB" sz="1100" dirty="0">
                          <a:effectLst>
                            <a:outerShdw dist="38096" dir="2700000">
                              <a:srgbClr val="000000"/>
                            </a:outerShdw>
                          </a:effectLst>
                        </a:rPr>
                        <a:t> </a:t>
                      </a:r>
                      <a:endParaRPr lang="bg-BG" sz="1400" dirty="0">
                        <a:effectLst>
                          <a:outerShdw dist="38096" dir="2700000">
                            <a:srgbClr val="000000"/>
                          </a:outerShdw>
                        </a:effectLst>
                      </a:endParaRPr>
                    </a:p>
                    <a:p>
                      <a:pPr lvl="0" algn="l">
                        <a:lnSpc>
                          <a:spcPct val="115000"/>
                        </a:lnSpc>
                        <a:spcAft>
                          <a:spcPts val="1000"/>
                        </a:spcAft>
                      </a:pPr>
                      <a:r>
                        <a:rPr lang="en-GB" sz="1100" dirty="0">
                          <a:effectLst>
                            <a:outerShdw dist="38096" dir="2700000">
                              <a:srgbClr val="000000"/>
                            </a:outerShdw>
                          </a:effectLst>
                        </a:rPr>
                        <a:t> </a:t>
                      </a:r>
                      <a:endParaRPr lang="bg-BG" sz="1400" dirty="0">
                        <a:effectLst>
                          <a:outerShdw dist="38096" dir="2700000">
                            <a:srgbClr val="000000"/>
                          </a:outerShdw>
                        </a:effectLst>
                      </a:endParaRPr>
                    </a:p>
                    <a:p>
                      <a:pPr lvl="0" algn="l">
                        <a:lnSpc>
                          <a:spcPct val="115000"/>
                        </a:lnSpc>
                        <a:spcAft>
                          <a:spcPts val="1000"/>
                        </a:spcAft>
                      </a:pPr>
                      <a:r>
                        <a:rPr lang="en-GB" sz="1600" dirty="0">
                          <a:effectLst>
                            <a:outerShdw dist="38096" dir="2700000">
                              <a:srgbClr val="000000"/>
                            </a:outerShdw>
                          </a:effectLst>
                        </a:rPr>
                        <a:t>Markets</a:t>
                      </a:r>
                      <a:endParaRPr lang="bg-BG" sz="1400" dirty="0">
                        <a:effectLst>
                          <a:outerShdw dist="38096" dir="2700000">
                            <a:srgbClr val="000000"/>
                          </a:outerShdw>
                        </a:effectLst>
                      </a:endParaRPr>
                    </a:p>
                    <a:p>
                      <a:pPr lvl="0" algn="l">
                        <a:lnSpc>
                          <a:spcPct val="115000"/>
                        </a:lnSpc>
                        <a:spcAft>
                          <a:spcPts val="1000"/>
                        </a:spcAft>
                      </a:pPr>
                      <a:r>
                        <a:rPr lang="en-GB" sz="1100" dirty="0">
                          <a:effectLst>
                            <a:outerShdw dist="38096" dir="2700000">
                              <a:srgbClr val="000000"/>
                            </a:outerShdw>
                          </a:effectLst>
                        </a:rPr>
                        <a:t> </a:t>
                      </a:r>
                      <a:endParaRPr lang="bg-BG" sz="1400" dirty="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l">
                        <a:lnSpc>
                          <a:spcPct val="115000"/>
                        </a:lnSpc>
                        <a:spcAft>
                          <a:spcPts val="1000"/>
                        </a:spcAft>
                      </a:pPr>
                      <a:r>
                        <a:rPr lang="en-GB" sz="1600">
                          <a:effectLst>
                            <a:outerShdw dist="38096" dir="2700000">
                              <a:srgbClr val="000000"/>
                            </a:outerShdw>
                          </a:effectLst>
                        </a:rPr>
                        <a:t> </a:t>
                      </a:r>
                      <a:endParaRPr lang="bg-BG" sz="1400">
                        <a:effectLst>
                          <a:outerShdw dist="38096" dir="2700000">
                            <a:srgbClr val="000000"/>
                          </a:outerShdw>
                        </a:effectLst>
                      </a:endParaRPr>
                    </a:p>
                    <a:p>
                      <a:pPr lvl="0" algn="l">
                        <a:lnSpc>
                          <a:spcPct val="115000"/>
                        </a:lnSpc>
                        <a:spcAft>
                          <a:spcPts val="1000"/>
                        </a:spcAft>
                      </a:pPr>
                      <a:r>
                        <a:rPr lang="en-GB" sz="1600">
                          <a:effectLst>
                            <a:outerShdw dist="38096" dir="2700000">
                              <a:srgbClr val="000000"/>
                            </a:outerShdw>
                          </a:effectLst>
                        </a:rPr>
                        <a:t>Making hotel reservations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l">
                        <a:lnSpc>
                          <a:spcPct val="115000"/>
                        </a:lnSpc>
                        <a:spcAft>
                          <a:spcPts val="1000"/>
                        </a:spcAft>
                      </a:pPr>
                      <a:r>
                        <a:rPr lang="en-GB" sz="1600">
                          <a:effectLst>
                            <a:outerShdw dist="38096" dir="2700000">
                              <a:srgbClr val="000000"/>
                            </a:outerShdw>
                          </a:effectLst>
                        </a:rPr>
                        <a:t> </a:t>
                      </a:r>
                      <a:endParaRPr lang="bg-BG" sz="1400">
                        <a:effectLst>
                          <a:outerShdw dist="38096" dir="2700000">
                            <a:srgbClr val="000000"/>
                          </a:outerShdw>
                        </a:effectLst>
                      </a:endParaRPr>
                    </a:p>
                    <a:p>
                      <a:pPr lvl="0" algn="l">
                        <a:lnSpc>
                          <a:spcPct val="115000"/>
                        </a:lnSpc>
                        <a:spcAft>
                          <a:spcPts val="1000"/>
                        </a:spcAft>
                      </a:pPr>
                      <a:r>
                        <a:rPr lang="en-GB" sz="1600">
                          <a:effectLst>
                            <a:outerShdw dist="38096" dir="2700000">
                              <a:srgbClr val="000000"/>
                            </a:outerShdw>
                          </a:effectLst>
                        </a:rPr>
                        <a:t>Travel abroad with total cost</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600">
                          <a:effectLst>
                            <a:outerShdw dist="38096" dir="2700000">
                              <a:srgbClr val="000000"/>
                            </a:outerShdw>
                          </a:effectLst>
                        </a:rPr>
                        <a:t> </a:t>
                      </a:r>
                      <a:endParaRPr lang="bg-BG" sz="1400">
                        <a:effectLst>
                          <a:outerShdw dist="38096" dir="2700000">
                            <a:srgbClr val="000000"/>
                          </a:outerShdw>
                        </a:effectLst>
                      </a:endParaRPr>
                    </a:p>
                    <a:p>
                      <a:pPr lvl="0" algn="ctr">
                        <a:lnSpc>
                          <a:spcPct val="115000"/>
                        </a:lnSpc>
                        <a:spcAft>
                          <a:spcPts val="1000"/>
                        </a:spcAft>
                      </a:pPr>
                      <a:r>
                        <a:rPr lang="en-GB" sz="1600">
                          <a:effectLst>
                            <a:outerShdw dist="38096" dir="2700000">
                              <a:srgbClr val="000000"/>
                            </a:outerShdw>
                          </a:effectLst>
                        </a:rPr>
                        <a:t>Sale of airline tickets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600">
                          <a:effectLst>
                            <a:outerShdw dist="38096" dir="2700000">
                              <a:srgbClr val="000000"/>
                            </a:outerShdw>
                          </a:effectLst>
                        </a:rPr>
                        <a:t> </a:t>
                      </a:r>
                      <a:endParaRPr lang="bg-BG" sz="1400">
                        <a:effectLst>
                          <a:outerShdw dist="38096" dir="2700000">
                            <a:srgbClr val="000000"/>
                          </a:outerShdw>
                        </a:effectLst>
                      </a:endParaRPr>
                    </a:p>
                    <a:p>
                      <a:pPr lvl="0" algn="l">
                        <a:lnSpc>
                          <a:spcPct val="115000"/>
                        </a:lnSpc>
                        <a:spcAft>
                          <a:spcPts val="1000"/>
                        </a:spcAft>
                      </a:pPr>
                      <a:r>
                        <a:rPr lang="en-GB" sz="1600">
                          <a:effectLst>
                            <a:outerShdw dist="38096" dir="2700000">
                              <a:srgbClr val="000000"/>
                            </a:outerShdw>
                          </a:effectLst>
                        </a:rPr>
                        <a:t>Organization of school excursions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112149833"/>
                  </a:ext>
                </a:extLst>
              </a:tr>
              <a:tr h="806400">
                <a:tc>
                  <a:txBody>
                    <a:bodyPr/>
                    <a:lstStyle/>
                    <a:p>
                      <a:pPr lvl="0" algn="l">
                        <a:lnSpc>
                          <a:spcPct val="115000"/>
                        </a:lnSpc>
                        <a:spcAft>
                          <a:spcPts val="1000"/>
                        </a:spcAft>
                      </a:pPr>
                      <a:r>
                        <a:rPr lang="en-GB" sz="1400">
                          <a:effectLst>
                            <a:outerShdw dist="38096" dir="2700000">
                              <a:srgbClr val="000000"/>
                            </a:outerShdw>
                          </a:effectLst>
                        </a:rPr>
                        <a:t>Foreign Market</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No</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2017061246"/>
                  </a:ext>
                </a:extLst>
              </a:tr>
              <a:tr h="969483">
                <a:tc>
                  <a:txBody>
                    <a:bodyPr/>
                    <a:lstStyle/>
                    <a:p>
                      <a:pPr lvl="0" algn="l">
                        <a:lnSpc>
                          <a:spcPct val="115000"/>
                        </a:lnSpc>
                        <a:spcAft>
                          <a:spcPts val="1000"/>
                        </a:spcAft>
                      </a:pPr>
                      <a:r>
                        <a:rPr lang="en-GB" sz="1400">
                          <a:effectLst>
                            <a:outerShdw dist="38096" dir="2700000">
                              <a:srgbClr val="000000"/>
                            </a:outerShdw>
                          </a:effectLst>
                        </a:rPr>
                        <a:t>Bulgarian </a:t>
                      </a:r>
                      <a:r>
                        <a:rPr lang="en-GB" sz="1100">
                          <a:effectLst>
                            <a:outerShdw dist="38096" dir="2700000">
                              <a:srgbClr val="000000"/>
                            </a:outerShdw>
                          </a:effectLst>
                        </a:rPr>
                        <a:t>Market</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a:effectLst>
                            <a:outerShdw dist="38096" dir="2700000">
                              <a:srgbClr val="000000"/>
                            </a:outerShdw>
                          </a:effectLst>
                        </a:rPr>
                        <a:t>Yes</a:t>
                      </a:r>
                      <a:endParaRPr lang="bg-BG" sz="1400">
                        <a:effectLst>
                          <a:outerShdw dist="38096" dir="2700000">
                            <a:srgbClr val="000000"/>
                          </a:outerShdw>
                        </a:effectLst>
                        <a:latin typeface="Calibri" pitchFamily="34"/>
                        <a:ea typeface="Calibri" pitchFamily="34"/>
                        <a:cs typeface="Times New Roman" pitchFamily="18"/>
                      </a:endParaRPr>
                    </a:p>
                  </a:txBody>
                  <a:tcPr marL="68580" marR="68580" marT="0" marB="0"/>
                </a:tc>
                <a:tc>
                  <a:txBody>
                    <a:bodyPr/>
                    <a:lstStyle/>
                    <a:p>
                      <a:pPr lvl="0" algn="ctr">
                        <a:lnSpc>
                          <a:spcPct val="115000"/>
                        </a:lnSpc>
                        <a:spcAft>
                          <a:spcPts val="1000"/>
                        </a:spcAft>
                      </a:pPr>
                      <a:r>
                        <a:rPr lang="en-GB" sz="1800" dirty="0">
                          <a:effectLst>
                            <a:outerShdw dist="38096" dir="2700000">
                              <a:srgbClr val="000000"/>
                            </a:outerShdw>
                          </a:effectLst>
                        </a:rPr>
                        <a:t>Yes</a:t>
                      </a:r>
                      <a:endParaRPr lang="bg-BG" sz="1400" dirty="0">
                        <a:effectLst>
                          <a:outerShdw dist="38096" dir="2700000">
                            <a:srgbClr val="000000"/>
                          </a:outerShdw>
                        </a:effectLst>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2573794295"/>
                  </a:ext>
                </a:extLst>
              </a:tr>
            </a:tbl>
          </a:graphicData>
        </a:graphic>
      </p:graphicFrame>
      <p:sp>
        <p:nvSpPr>
          <p:cNvPr id="5" name="Текстово поле 7">
            <a:extLst>
              <a:ext uri="{FF2B5EF4-FFF2-40B4-BE49-F238E27FC236}">
                <a16:creationId xmlns:a16="http://schemas.microsoft.com/office/drawing/2014/main" id="{07BCE3EF-3792-440C-97B1-E01C1E091BEC}"/>
              </a:ext>
            </a:extLst>
          </p:cNvPr>
          <p:cNvSpPr txBox="1"/>
          <p:nvPr/>
        </p:nvSpPr>
        <p:spPr>
          <a:xfrm>
            <a:off x="6692347" y="724405"/>
            <a:ext cx="4611758" cy="46166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FFFFFF"/>
                </a:solidFill>
                <a:uFillTx/>
                <a:latin typeface="Rockwell"/>
              </a:rPr>
              <a:t>Product-market matrix</a:t>
            </a:r>
            <a:endParaRPr lang="bg-BG" sz="2400" b="0" i="0" u="none" strike="noStrike" kern="1200" cap="none" spc="0" baseline="0" dirty="0">
              <a:solidFill>
                <a:srgbClr val="FFFFFF"/>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750"/>
                                        <p:tgtEl>
                                          <p:spTgt spid="2">
                                            <p:txEl>
                                              <p:pRg st="0" end="0"/>
                                            </p:txEl>
                                          </p:spTgt>
                                        </p:tgtEl>
                                      </p:cBhvr>
                                    </p:animEffect>
                                    <p:anim calcmode="lin" valueType="num">
                                      <p:cBhvr>
                                        <p:cTn id="8" dur="175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750"/>
                                        <p:tgtEl>
                                          <p:spTgt spid="2">
                                            <p:txEl>
                                              <p:pRg st="1" end="1"/>
                                            </p:txEl>
                                          </p:spTgt>
                                        </p:tgtEl>
                                      </p:cBhvr>
                                    </p:animEffect>
                                    <p:anim calcmode="lin" valueType="num">
                                      <p:cBhvr>
                                        <p:cTn id="13" dur="175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75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750"/>
                                        <p:tgtEl>
                                          <p:spTgt spid="2">
                                            <p:txEl>
                                              <p:pRg st="2" end="2"/>
                                            </p:txEl>
                                          </p:spTgt>
                                        </p:tgtEl>
                                      </p:cBhvr>
                                    </p:animEffect>
                                    <p:anim calcmode="lin" valueType="num">
                                      <p:cBhvr>
                                        <p:cTn id="18" dur="175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75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750"/>
                                        <p:tgtEl>
                                          <p:spTgt spid="2">
                                            <p:txEl>
                                              <p:pRg st="3" end="3"/>
                                            </p:txEl>
                                          </p:spTgt>
                                        </p:tgtEl>
                                      </p:cBhvr>
                                    </p:animEffect>
                                    <p:anim calcmode="lin" valueType="num">
                                      <p:cBhvr>
                                        <p:cTn id="23" dur="175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750" fill="hold"/>
                                        <p:tgtEl>
                                          <p:spTgt spid="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1750"/>
                                        <p:tgtEl>
                                          <p:spTgt spid="2">
                                            <p:txEl>
                                              <p:pRg st="4" end="4"/>
                                            </p:txEl>
                                          </p:spTgt>
                                        </p:tgtEl>
                                      </p:cBhvr>
                                    </p:animEffect>
                                    <p:anim calcmode="lin" valueType="num">
                                      <p:cBhvr>
                                        <p:cTn id="28" dur="175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9" dur="1750" fill="hold"/>
                                        <p:tgtEl>
                                          <p:spTgt spid="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1750"/>
                                        <p:tgtEl>
                                          <p:spTgt spid="2">
                                            <p:txEl>
                                              <p:pRg st="5" end="5"/>
                                            </p:txEl>
                                          </p:spTgt>
                                        </p:tgtEl>
                                      </p:cBhvr>
                                    </p:animEffect>
                                    <p:anim calcmode="lin" valueType="num">
                                      <p:cBhvr>
                                        <p:cTn id="33" dur="175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4" dur="1750" fill="hold"/>
                                        <p:tgtEl>
                                          <p:spTgt spid="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1750"/>
                                        <p:tgtEl>
                                          <p:spTgt spid="2">
                                            <p:txEl>
                                              <p:pRg st="6" end="6"/>
                                            </p:txEl>
                                          </p:spTgt>
                                        </p:tgtEl>
                                      </p:cBhvr>
                                    </p:animEffect>
                                    <p:anim calcmode="lin" valueType="num">
                                      <p:cBhvr>
                                        <p:cTn id="38" dur="175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9" dur="1750" fill="hold"/>
                                        <p:tgtEl>
                                          <p:spTgt spid="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fade">
                                      <p:cBhvr>
                                        <p:cTn id="42" dur="1750"/>
                                        <p:tgtEl>
                                          <p:spTgt spid="2">
                                            <p:txEl>
                                              <p:pRg st="7" end="7"/>
                                            </p:txEl>
                                          </p:spTgt>
                                        </p:tgtEl>
                                      </p:cBhvr>
                                    </p:animEffect>
                                    <p:anim calcmode="lin" valueType="num">
                                      <p:cBhvr>
                                        <p:cTn id="43" dur="175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4" dur="1750" fill="hold"/>
                                        <p:tgtEl>
                                          <p:spTgt spid="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
                                            <p:txEl>
                                              <p:pRg st="8" end="8"/>
                                            </p:txEl>
                                          </p:spTgt>
                                        </p:tgtEl>
                                        <p:attrNameLst>
                                          <p:attrName>style.visibility</p:attrName>
                                        </p:attrNameLst>
                                      </p:cBhvr>
                                      <p:to>
                                        <p:strVal val="visible"/>
                                      </p:to>
                                    </p:set>
                                    <p:animEffect transition="in" filter="fade">
                                      <p:cBhvr>
                                        <p:cTn id="47" dur="1750"/>
                                        <p:tgtEl>
                                          <p:spTgt spid="2">
                                            <p:txEl>
                                              <p:pRg st="8" end="8"/>
                                            </p:txEl>
                                          </p:spTgt>
                                        </p:tgtEl>
                                      </p:cBhvr>
                                    </p:animEffect>
                                    <p:anim calcmode="lin" valueType="num">
                                      <p:cBhvr>
                                        <p:cTn id="48" dur="175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9" dur="175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5">
                                            <p:txEl>
                                              <p:pRg st="0" end="0"/>
                                            </p:txEl>
                                          </p:spTgt>
                                        </p:tgtEl>
                                        <p:attrNameLst>
                                          <p:attrName>style.visibility</p:attrName>
                                        </p:attrNameLst>
                                      </p:cBhvr>
                                      <p:to>
                                        <p:strVal val="visible"/>
                                      </p:to>
                                    </p:set>
                                    <p:anim calcmode="lin" valueType="num">
                                      <p:cBhvr additive="base">
                                        <p:cTn id="54" dur="125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5" dur="125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53" presetClass="entr" presetSubtype="16" fill="hold" nodeType="clickEffect">
                                  <p:stCondLst>
                                    <p:cond delay="0"/>
                                  </p:stCondLst>
                                  <p:childTnLst>
                                    <p:set>
                                      <p:cBhvr>
                                        <p:cTn id="59" dur="1" fill="hold">
                                          <p:stCondLst>
                                            <p:cond delay="0"/>
                                          </p:stCondLst>
                                        </p:cTn>
                                        <p:tgtEl>
                                          <p:spTgt spid="4"/>
                                        </p:tgtEl>
                                        <p:attrNameLst>
                                          <p:attrName>style.visibility</p:attrName>
                                        </p:attrNameLst>
                                      </p:cBhvr>
                                      <p:to>
                                        <p:strVal val="visible"/>
                                      </p:to>
                                    </p:set>
                                    <p:anim calcmode="lin" valueType="num">
                                      <p:cBhvr>
                                        <p:cTn id="60" dur="1250" fill="hold"/>
                                        <p:tgtEl>
                                          <p:spTgt spid="4"/>
                                        </p:tgtEl>
                                        <p:attrNameLst>
                                          <p:attrName>ppt_w</p:attrName>
                                        </p:attrNameLst>
                                      </p:cBhvr>
                                      <p:tavLst>
                                        <p:tav tm="0">
                                          <p:val>
                                            <p:fltVal val="0"/>
                                          </p:val>
                                        </p:tav>
                                        <p:tav tm="100000">
                                          <p:val>
                                            <p:strVal val="#ppt_w"/>
                                          </p:val>
                                        </p:tav>
                                      </p:tavLst>
                                    </p:anim>
                                    <p:anim calcmode="lin" valueType="num">
                                      <p:cBhvr>
                                        <p:cTn id="61" dur="1250" fill="hold"/>
                                        <p:tgtEl>
                                          <p:spTgt spid="4"/>
                                        </p:tgtEl>
                                        <p:attrNameLst>
                                          <p:attrName>ppt_h</p:attrName>
                                        </p:attrNameLst>
                                      </p:cBhvr>
                                      <p:tavLst>
                                        <p:tav tm="0">
                                          <p:val>
                                            <p:fltVal val="0"/>
                                          </p:val>
                                        </p:tav>
                                        <p:tav tm="100000">
                                          <p:val>
                                            <p:strVal val="#ppt_h"/>
                                          </p:val>
                                        </p:tav>
                                      </p:tavLst>
                                    </p:anim>
                                    <p:animEffect transition="in" filter="fade">
                                      <p:cBhvr>
                                        <p:cTn id="62"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6BBA487-664D-49E9-AB84-4DC6C7DDC7A5}"/>
              </a:ext>
            </a:extLst>
          </p:cNvPr>
          <p:cNvSpPr txBox="1">
            <a:spLocks noGrp="1"/>
          </p:cNvSpPr>
          <p:nvPr>
            <p:ph type="ctrTitle"/>
          </p:nvPr>
        </p:nvSpPr>
        <p:spPr>
          <a:xfrm>
            <a:off x="0" y="-477079"/>
            <a:ext cx="12191996" cy="1323356"/>
          </a:xfrm>
        </p:spPr>
        <p:txBody>
          <a:bodyPr/>
          <a:lstStyle/>
          <a:p>
            <a:pPr lvl="0"/>
            <a:r>
              <a:rPr lang="en-US" dirty="0"/>
              <a:t>swot</a:t>
            </a:r>
            <a:endParaRPr lang="bg-BG" dirty="0"/>
          </a:p>
        </p:txBody>
      </p:sp>
      <p:graphicFrame>
        <p:nvGraphicFramePr>
          <p:cNvPr id="3" name="Таблица 3">
            <a:extLst>
              <a:ext uri="{FF2B5EF4-FFF2-40B4-BE49-F238E27FC236}">
                <a16:creationId xmlns:a16="http://schemas.microsoft.com/office/drawing/2014/main" id="{271B9A9E-7312-4EFA-BFCA-6D89F8103639}"/>
              </a:ext>
            </a:extLst>
          </p:cNvPr>
          <p:cNvGraphicFramePr>
            <a:graphicFrameLocks noGrp="1"/>
          </p:cNvGraphicFramePr>
          <p:nvPr/>
        </p:nvGraphicFramePr>
        <p:xfrm>
          <a:off x="1378229" y="846277"/>
          <a:ext cx="9435544" cy="5852160"/>
        </p:xfrm>
        <a:graphic>
          <a:graphicData uri="http://schemas.openxmlformats.org/drawingml/2006/table">
            <a:tbl>
              <a:tblPr firstRow="1" bandRow="1">
                <a:effectLst/>
                <a:tableStyleId>{073A0DAA-6AF3-43AB-8588-CEC1D06C72B9}</a:tableStyleId>
              </a:tblPr>
              <a:tblGrid>
                <a:gridCol w="2358886">
                  <a:extLst>
                    <a:ext uri="{9D8B030D-6E8A-4147-A177-3AD203B41FA5}">
                      <a16:colId xmlns:a16="http://schemas.microsoft.com/office/drawing/2014/main" val="2682306129"/>
                    </a:ext>
                  </a:extLst>
                </a:gridCol>
                <a:gridCol w="2358886">
                  <a:extLst>
                    <a:ext uri="{9D8B030D-6E8A-4147-A177-3AD203B41FA5}">
                      <a16:colId xmlns:a16="http://schemas.microsoft.com/office/drawing/2014/main" val="2031155021"/>
                    </a:ext>
                  </a:extLst>
                </a:gridCol>
                <a:gridCol w="2358886">
                  <a:extLst>
                    <a:ext uri="{9D8B030D-6E8A-4147-A177-3AD203B41FA5}">
                      <a16:colId xmlns:a16="http://schemas.microsoft.com/office/drawing/2014/main" val="2561865582"/>
                    </a:ext>
                  </a:extLst>
                </a:gridCol>
                <a:gridCol w="2358886">
                  <a:extLst>
                    <a:ext uri="{9D8B030D-6E8A-4147-A177-3AD203B41FA5}">
                      <a16:colId xmlns:a16="http://schemas.microsoft.com/office/drawing/2014/main" val="3734021220"/>
                    </a:ext>
                  </a:extLst>
                </a:gridCol>
              </a:tblGrid>
              <a:tr h="567741">
                <a:tc>
                  <a:txBody>
                    <a:bodyPr/>
                    <a:lstStyle/>
                    <a:p>
                      <a:pPr marL="0" marR="0" lvl="0" indent="0" algn="ctr" defTabSz="914400" rtl="0" fontAlgn="auto" hangingPunct="1">
                        <a:lnSpc>
                          <a:spcPct val="100000"/>
                        </a:lnSpc>
                        <a:spcBef>
                          <a:spcPts val="0"/>
                        </a:spcBef>
                        <a:spcAft>
                          <a:spcPts val="0"/>
                        </a:spcAft>
                        <a:buNone/>
                        <a:tabLst/>
                      </a:pPr>
                      <a:r>
                        <a:rPr lang="en-GB" sz="1800" kern="1200" dirty="0"/>
                        <a:t>Strengths</a:t>
                      </a:r>
                      <a:endParaRPr lang="bg-BG" sz="1800" kern="1200" dirty="0"/>
                    </a:p>
                    <a:p>
                      <a:pPr lvl="0" algn="ctr"/>
                      <a:endParaRPr lang="bg-BG" dirty="0"/>
                    </a:p>
                  </a:txBody>
                  <a:tcPr/>
                </a:tc>
                <a:tc>
                  <a:txBody>
                    <a:bodyPr/>
                    <a:lstStyle/>
                    <a:p>
                      <a:pPr lvl="0" algn="ctr"/>
                      <a:r>
                        <a:rPr lang="en-US"/>
                        <a:t>Weaknesses</a:t>
                      </a:r>
                      <a:endParaRPr lang="bg-BG">
                        <a:solidFill>
                          <a:srgbClr val="000000"/>
                        </a:solidFill>
                      </a:endParaRPr>
                    </a:p>
                  </a:txBody>
                  <a:tcPr/>
                </a:tc>
                <a:tc>
                  <a:txBody>
                    <a:bodyPr/>
                    <a:lstStyle/>
                    <a:p>
                      <a:pPr lvl="0" algn="ctr"/>
                      <a:r>
                        <a:rPr lang="en-US"/>
                        <a:t>Opportunities</a:t>
                      </a:r>
                      <a:endParaRPr lang="bg-BG">
                        <a:solidFill>
                          <a:srgbClr val="000000"/>
                        </a:solidFill>
                      </a:endParaRPr>
                    </a:p>
                  </a:txBody>
                  <a:tcPr/>
                </a:tc>
                <a:tc>
                  <a:txBody>
                    <a:bodyPr/>
                    <a:lstStyle/>
                    <a:p>
                      <a:pPr lvl="0" algn="ctr"/>
                      <a:r>
                        <a:rPr lang="en-US"/>
                        <a:t>Threats</a:t>
                      </a:r>
                      <a:endParaRPr lang="bg-BG">
                        <a:solidFill>
                          <a:srgbClr val="000000"/>
                        </a:solidFill>
                      </a:endParaRPr>
                    </a:p>
                  </a:txBody>
                  <a:tcPr/>
                </a:tc>
                <a:extLst>
                  <a:ext uri="{0D108BD9-81ED-4DB2-BD59-A6C34878D82A}">
                    <a16:rowId xmlns:a16="http://schemas.microsoft.com/office/drawing/2014/main" val="3207120966"/>
                  </a:ext>
                </a:extLst>
              </a:tr>
              <a:tr h="859709">
                <a:tc>
                  <a:txBody>
                    <a:bodyPr/>
                    <a:lstStyle/>
                    <a:p>
                      <a:pPr lvl="0" algn="l"/>
                      <a:r>
                        <a:rPr lang="en-US"/>
                        <a:t>New, built entirely for the needs of the client, site</a:t>
                      </a: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Lack of a national strategy for the sustainable development of tourism</a:t>
                      </a:r>
                      <a:endParaRPr lang="bg-BG" sz="1800" kern="1200">
                        <a:solidFill>
                          <a:srgbClr val="000000"/>
                        </a:solidFill>
                        <a:latin typeface="Rockwell"/>
                      </a:endParaRPr>
                    </a:p>
                    <a:p>
                      <a:pPr lvl="0" algn="ct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Expanding the global tertiary sector of the economy</a:t>
                      </a:r>
                      <a:endParaRPr lang="bg-BG" sz="1800" kern="1200">
                        <a:solidFill>
                          <a:srgbClr val="000000"/>
                        </a:solidFill>
                        <a:latin typeface="Rockwell"/>
                      </a:endParaRPr>
                    </a:p>
                    <a:p>
                      <a:pPr lvl="0" algn="ct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Unstable policy and economic rationale</a:t>
                      </a:r>
                      <a:endParaRPr lang="bg-BG" sz="1800" kern="1200">
                        <a:solidFill>
                          <a:srgbClr val="000000"/>
                        </a:solidFill>
                        <a:latin typeface="Rockwell"/>
                      </a:endParaRPr>
                    </a:p>
                    <a:p>
                      <a:pPr lvl="0" algn="ctr"/>
                      <a:endParaRPr lang="bg-BG"/>
                    </a:p>
                  </a:txBody>
                  <a:tcPr/>
                </a:tc>
                <a:extLst>
                  <a:ext uri="{0D108BD9-81ED-4DB2-BD59-A6C34878D82A}">
                    <a16:rowId xmlns:a16="http://schemas.microsoft.com/office/drawing/2014/main" val="2419444298"/>
                  </a:ext>
                </a:extLst>
              </a:tr>
              <a:tr h="2027654">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All-year reception of guests</a:t>
                      </a:r>
                      <a:endParaRPr lang="bg-BG" sz="1800" kern="1200">
                        <a:solidFill>
                          <a:srgbClr val="000000"/>
                        </a:solidFill>
                        <a:latin typeface="Rockwell"/>
                      </a:endParaRPr>
                    </a:p>
                    <a:p>
                      <a:pPr lvl="0" algn="ctr"/>
                      <a:endParaRPr lang="bg-BG"/>
                    </a:p>
                  </a:txBody>
                  <a:tcPr/>
                </a:tc>
                <a:tc>
                  <a:txBody>
                    <a:bodyPr/>
                    <a:lstStyle/>
                    <a:p>
                      <a:pPr lvl="0" algn="ctr"/>
                      <a:r>
                        <a:rPr lang="en-GB" sz="1800" kern="1200">
                          <a:solidFill>
                            <a:srgbClr val="000000"/>
                          </a:solidFill>
                          <a:latin typeface="Rockwell"/>
                        </a:rPr>
                        <a:t>Lack of an adequate marketing strategy for popularizing our country as a destination for alternative tourism on the foreign market</a:t>
                      </a: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Development of new products and services</a:t>
                      </a:r>
                      <a:endParaRPr lang="bg-BG" sz="1800" kern="1200">
                        <a:solidFill>
                          <a:srgbClr val="000000"/>
                        </a:solidFill>
                        <a:latin typeface="Rockwell"/>
                      </a:endParaRPr>
                    </a:p>
                    <a:p>
                      <a:pPr lvl="0" algn="ct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Strong development of competing agencies</a:t>
                      </a:r>
                      <a:endParaRPr lang="bg-BG" sz="1800" kern="1200">
                        <a:solidFill>
                          <a:srgbClr val="000000"/>
                        </a:solidFill>
                        <a:latin typeface="Rockwell"/>
                      </a:endParaRPr>
                    </a:p>
                    <a:p>
                      <a:pPr lvl="0" algn="ctr"/>
                      <a:endParaRPr lang="bg-BG"/>
                    </a:p>
                  </a:txBody>
                  <a:tcPr/>
                </a:tc>
                <a:extLst>
                  <a:ext uri="{0D108BD9-81ED-4DB2-BD59-A6C34878D82A}">
                    <a16:rowId xmlns:a16="http://schemas.microsoft.com/office/drawing/2014/main" val="2289732008"/>
                  </a:ext>
                </a:extLst>
              </a:tr>
              <a:tr h="1054385">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A company with some of the best hotels in the world</a:t>
                      </a:r>
                      <a:endParaRPr lang="bg-BG" sz="1800" kern="1200">
                        <a:solidFill>
                          <a:srgbClr val="000000"/>
                        </a:solidFill>
                        <a:latin typeface="Rockwell"/>
                      </a:endParaRPr>
                    </a:p>
                    <a:p>
                      <a:pPr lvl="0" algn="l"/>
                      <a:endParaRPr lang="bg-BG"/>
                    </a:p>
                  </a:txBody>
                  <a:tcPr/>
                </a:tc>
                <a:tc>
                  <a:txBody>
                    <a:bodyPr/>
                    <a:lstStyle/>
                    <a:p>
                      <a:pPr lvl="0" algn="ctr"/>
                      <a:endParaRPr lang="bg-BG"/>
                    </a:p>
                  </a:txBody>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Rockwell"/>
                        </a:rPr>
                        <a:t>Increase the share of tourists</a:t>
                      </a:r>
                      <a:endParaRPr lang="bg-BG" sz="1800" kern="1200">
                        <a:solidFill>
                          <a:srgbClr val="000000"/>
                        </a:solidFill>
                        <a:latin typeface="Rockwell"/>
                      </a:endParaRPr>
                    </a:p>
                    <a:p>
                      <a:pPr lvl="0" algn="ctr"/>
                      <a:endParaRPr lang="bg-BG"/>
                    </a:p>
                  </a:txBody>
                  <a:tcPr/>
                </a:tc>
                <a:tc>
                  <a:txBody>
                    <a:bodyPr/>
                    <a:lstStyle/>
                    <a:p>
                      <a:pPr lvl="0" algn="l"/>
                      <a:r>
                        <a:rPr lang="en-GB" sz="1800" kern="1200" dirty="0">
                          <a:solidFill>
                            <a:srgbClr val="000000"/>
                          </a:solidFill>
                          <a:latin typeface="Rockwell"/>
                        </a:rPr>
                        <a:t>The legal framework is old-fashioned and hostile to the tourism business</a:t>
                      </a:r>
                      <a:endParaRPr lang="bg-BG" dirty="0"/>
                    </a:p>
                  </a:txBody>
                  <a:tcPr/>
                </a:tc>
                <a:extLst>
                  <a:ext uri="{0D108BD9-81ED-4DB2-BD59-A6C34878D82A}">
                    <a16:rowId xmlns:a16="http://schemas.microsoft.com/office/drawing/2014/main" val="90120610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1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1000" tmFilter="0, 0; .2, .5; .8, .5; 1, 0"/>
                                        <p:tgtEl>
                                          <p:spTgt spid="3"/>
                                        </p:tgtEl>
                                      </p:cBhvr>
                                    </p:animEffect>
                                    <p:animScale>
                                      <p:cBhvr>
                                        <p:cTn id="12" dur="50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4DE10D3-97C0-432B-8915-FA05210EFAFA}"/>
              </a:ext>
            </a:extLst>
          </p:cNvPr>
          <p:cNvSpPr txBox="1">
            <a:spLocks noGrp="1"/>
          </p:cNvSpPr>
          <p:nvPr>
            <p:ph type="ctrTitle"/>
          </p:nvPr>
        </p:nvSpPr>
        <p:spPr>
          <a:xfrm>
            <a:off x="0" y="0"/>
            <a:ext cx="12191996" cy="1152939"/>
          </a:xfrm>
        </p:spPr>
        <p:txBody>
          <a:bodyPr/>
          <a:lstStyle/>
          <a:p>
            <a:pPr lvl="0"/>
            <a:r>
              <a:rPr lang="en-US" dirty="0"/>
              <a:t>Mix marketing</a:t>
            </a:r>
            <a:endParaRPr lang="bg-BG" dirty="0"/>
          </a:p>
        </p:txBody>
      </p:sp>
      <p:sp>
        <p:nvSpPr>
          <p:cNvPr id="3" name="Подзаглавие 2">
            <a:extLst>
              <a:ext uri="{FF2B5EF4-FFF2-40B4-BE49-F238E27FC236}">
                <a16:creationId xmlns:a16="http://schemas.microsoft.com/office/drawing/2014/main" id="{E73132EF-EA3B-4608-A1C6-D22B23F1DE99}"/>
              </a:ext>
            </a:extLst>
          </p:cNvPr>
          <p:cNvSpPr txBox="1">
            <a:spLocks noGrp="1"/>
          </p:cNvSpPr>
          <p:nvPr>
            <p:ph type="subTitle" idx="1"/>
          </p:nvPr>
        </p:nvSpPr>
        <p:spPr>
          <a:xfrm>
            <a:off x="662610" y="1537252"/>
            <a:ext cx="10946291" cy="4863547"/>
          </a:xfrm>
        </p:spPr>
        <p:txBody>
          <a:bodyPr anchorCtr="0"/>
          <a:lstStyle/>
          <a:p>
            <a:pPr lvl="0" algn="l"/>
            <a:r>
              <a:rPr lang="en-US" dirty="0"/>
              <a:t>Our company follows the product strategy. This is reflected in offering a variety of promotional package nights, including entertainment, spa treatments, sightseeing, and so on. </a:t>
            </a:r>
          </a:p>
          <a:p>
            <a:pPr lvl="0" algn="l"/>
            <a:r>
              <a:rPr lang="en-US" dirty="0"/>
              <a:t>The product strategy is closely related to the pricing strategy, part of the financial strategy. In order to offer quality products, they cannot be too cheap. </a:t>
            </a:r>
          </a:p>
          <a:p>
            <a:pPr lvl="0" algn="l"/>
            <a:r>
              <a:rPr lang="en-GB" dirty="0"/>
              <a:t>We intend to strengthen our distribution activity by opening new offices in more cities and countries to promote the company and attract new foreign customers. </a:t>
            </a:r>
            <a:endParaRPr lang="bg-B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graphicFrame>
        <p:nvGraphicFramePr>
          <p:cNvPr id="2" name="Таблица 2">
            <a:extLst>
              <a:ext uri="{FF2B5EF4-FFF2-40B4-BE49-F238E27FC236}">
                <a16:creationId xmlns:a16="http://schemas.microsoft.com/office/drawing/2014/main" id="{0012C506-A6C2-4E4A-8739-A2D23520A124}"/>
              </a:ext>
            </a:extLst>
          </p:cNvPr>
          <p:cNvGraphicFramePr>
            <a:graphicFrameLocks noGrp="1"/>
          </p:cNvGraphicFramePr>
          <p:nvPr>
            <p:extLst>
              <p:ext uri="{D42A27DB-BD31-4B8C-83A1-F6EECF244321}">
                <p14:modId xmlns:p14="http://schemas.microsoft.com/office/powerpoint/2010/main" val="37137907"/>
              </p:ext>
            </p:extLst>
          </p:nvPr>
        </p:nvGraphicFramePr>
        <p:xfrm>
          <a:off x="0" y="0"/>
          <a:ext cx="12191996" cy="6903426"/>
        </p:xfrm>
        <a:graphic>
          <a:graphicData uri="http://schemas.openxmlformats.org/drawingml/2006/table">
            <a:tbl>
              <a:tblPr>
                <a:effectLst/>
                <a:tableStyleId>{5C22544A-7EE6-4342-B048-85BDC9FD1C3A}</a:tableStyleId>
              </a:tblPr>
              <a:tblGrid>
                <a:gridCol w="2229362">
                  <a:extLst>
                    <a:ext uri="{9D8B030D-6E8A-4147-A177-3AD203B41FA5}">
                      <a16:colId xmlns:a16="http://schemas.microsoft.com/office/drawing/2014/main" val="1703439643"/>
                    </a:ext>
                  </a:extLst>
                </a:gridCol>
                <a:gridCol w="2229362">
                  <a:extLst>
                    <a:ext uri="{9D8B030D-6E8A-4147-A177-3AD203B41FA5}">
                      <a16:colId xmlns:a16="http://schemas.microsoft.com/office/drawing/2014/main" val="2949922735"/>
                    </a:ext>
                  </a:extLst>
                </a:gridCol>
                <a:gridCol w="1986799">
                  <a:extLst>
                    <a:ext uri="{9D8B030D-6E8A-4147-A177-3AD203B41FA5}">
                      <a16:colId xmlns:a16="http://schemas.microsoft.com/office/drawing/2014/main" val="2763859076"/>
                    </a:ext>
                  </a:extLst>
                </a:gridCol>
                <a:gridCol w="1958187">
                  <a:extLst>
                    <a:ext uri="{9D8B030D-6E8A-4147-A177-3AD203B41FA5}">
                      <a16:colId xmlns:a16="http://schemas.microsoft.com/office/drawing/2014/main" val="498773373"/>
                    </a:ext>
                  </a:extLst>
                </a:gridCol>
                <a:gridCol w="1894143">
                  <a:extLst>
                    <a:ext uri="{9D8B030D-6E8A-4147-A177-3AD203B41FA5}">
                      <a16:colId xmlns:a16="http://schemas.microsoft.com/office/drawing/2014/main" val="2620037739"/>
                    </a:ext>
                  </a:extLst>
                </a:gridCol>
                <a:gridCol w="1894143">
                  <a:extLst>
                    <a:ext uri="{9D8B030D-6E8A-4147-A177-3AD203B41FA5}">
                      <a16:colId xmlns:a16="http://schemas.microsoft.com/office/drawing/2014/main" val="3538848393"/>
                    </a:ext>
                  </a:extLst>
                </a:gridCol>
              </a:tblGrid>
              <a:tr h="1124666">
                <a:tc>
                  <a:txBody>
                    <a:bodyPr/>
                    <a:lstStyle/>
                    <a:p>
                      <a:pPr lvl="0" algn="ctr" fontAlgn="auto">
                        <a:lnSpc>
                          <a:spcPct val="150000"/>
                        </a:lnSpc>
                        <a:spcAft>
                          <a:spcPts val="0"/>
                        </a:spcAft>
                      </a:pPr>
                      <a:r>
                        <a:rPr lang="en-US" sz="2000" b="1" u="sng" dirty="0"/>
                        <a:t>Year</a:t>
                      </a:r>
                      <a:endParaRPr lang="bg-BG" sz="2000" b="1" u="sng" dirty="0">
                        <a:latin typeface="Calibri" pitchFamily="34"/>
                        <a:ea typeface="Calibri" pitchFamily="34"/>
                        <a:cs typeface="Times New Roman" pitchFamily="18"/>
                      </a:endParaRPr>
                    </a:p>
                  </a:txBody>
                  <a:tcPr marL="52285" marR="52285" marT="0" marB="0"/>
                </a:tc>
                <a:tc>
                  <a:txBody>
                    <a:bodyPr/>
                    <a:lstStyle/>
                    <a:p>
                      <a:pPr marR="316867" lvl="0" fontAlgn="auto">
                        <a:lnSpc>
                          <a:spcPct val="150000"/>
                        </a:lnSpc>
                        <a:spcAft>
                          <a:spcPts val="0"/>
                        </a:spcAft>
                      </a:pPr>
                      <a:r>
                        <a:rPr lang="en-US" sz="1800" b="1" u="sng"/>
                        <a:t>Type of service</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bg-BG" sz="1800" b="1" u="sng"/>
                        <a:t>Number sold for the year</a:t>
                      </a:r>
                      <a:endParaRPr lang="bg-BG" sz="1800" b="1" u="sng">
                        <a:latin typeface="Calibri" pitchFamily="34"/>
                        <a:ea typeface="Calibri" pitchFamily="34"/>
                        <a:cs typeface="Times New Roman" pitchFamily="18"/>
                      </a:endParaRPr>
                    </a:p>
                  </a:txBody>
                  <a:tcPr marL="52285" marR="52285" marT="0" marB="0"/>
                </a:tc>
                <a:tc>
                  <a:txBody>
                    <a:bodyPr/>
                    <a:lstStyle/>
                    <a:p>
                      <a:pPr marR="71752" lvl="0" fontAlgn="auto">
                        <a:lnSpc>
                          <a:spcPct val="150000"/>
                        </a:lnSpc>
                        <a:spcAft>
                          <a:spcPts val="0"/>
                        </a:spcAft>
                      </a:pPr>
                      <a:r>
                        <a:rPr lang="en-US" sz="1800" b="1" u="sng"/>
                        <a:t>Average cost of service</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bg-BG" sz="1800" b="1" u="sng"/>
                        <a:t>Commission</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en-US" sz="1800" b="1" u="sng"/>
                        <a:t>Sales revenue </a:t>
                      </a:r>
                      <a:endParaRPr lang="bg-BG" sz="1800" b="1" u="sng">
                        <a:latin typeface="Calibri" pitchFamily="34"/>
                        <a:ea typeface="Calibri" pitchFamily="34"/>
                        <a:cs typeface="Times New Roman" pitchFamily="18"/>
                      </a:endParaRPr>
                    </a:p>
                  </a:txBody>
                  <a:tcPr marL="52285" marR="52285" marT="0" marB="0"/>
                </a:tc>
                <a:extLst>
                  <a:ext uri="{0D108BD9-81ED-4DB2-BD59-A6C34878D82A}">
                    <a16:rowId xmlns:a16="http://schemas.microsoft.com/office/drawing/2014/main" val="3774482443"/>
                  </a:ext>
                </a:extLst>
              </a:tr>
              <a:tr h="485656">
                <a:tc rowSpan="5">
                  <a:txBody>
                    <a:bodyPr/>
                    <a:lstStyle/>
                    <a:p>
                      <a:pPr lvl="0" algn="ctr" fontAlgn="auto">
                        <a:lnSpc>
                          <a:spcPct val="150000"/>
                        </a:lnSpc>
                        <a:spcAft>
                          <a:spcPts val="0"/>
                        </a:spcAft>
                      </a:pPr>
                      <a:r>
                        <a:rPr lang="bg-BG" sz="1800" b="1" dirty="0"/>
                        <a:t>20</a:t>
                      </a:r>
                      <a:r>
                        <a:rPr lang="en-US" sz="1800" b="1" dirty="0"/>
                        <a:t>19</a:t>
                      </a:r>
                      <a:endParaRPr lang="bg-BG" sz="1800" b="1" dirty="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R</a:t>
                      </a:r>
                      <a:r>
                        <a:rPr lang="bg-BG" sz="1500"/>
                        <a:t>eservations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3600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150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25</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13000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663287730"/>
                  </a:ext>
                </a:extLst>
              </a:tr>
              <a:tr h="302922">
                <a:tc vMerge="1">
                  <a:txBody>
                    <a:bodyPr/>
                    <a:lstStyle/>
                    <a:p>
                      <a:endParaRPr lang="bg-BG"/>
                    </a:p>
                  </a:txBody>
                  <a:tcPr/>
                </a:tc>
                <a:tc>
                  <a:txBody>
                    <a:bodyPr/>
                    <a:lstStyle/>
                    <a:p>
                      <a:pPr lvl="0" algn="ctr" fontAlgn="auto">
                        <a:lnSpc>
                          <a:spcPct val="150000"/>
                        </a:lnSpc>
                        <a:spcAft>
                          <a:spcPts val="0"/>
                        </a:spcAft>
                      </a:pPr>
                      <a:r>
                        <a:rPr lang="bg-BG" sz="1500"/>
                        <a:t>Airline tickets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3000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500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10</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12000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4024410519"/>
                  </a:ext>
                </a:extLst>
              </a:tr>
              <a:tr h="302922">
                <a:tc vMerge="1">
                  <a:txBody>
                    <a:bodyPr/>
                    <a:lstStyle/>
                    <a:p>
                      <a:endParaRPr lang="bg-BG"/>
                    </a:p>
                  </a:txBody>
                  <a:tcP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181606505"/>
                  </a:ext>
                </a:extLst>
              </a:tr>
              <a:tr h="546884">
                <a:tc vMerge="1">
                  <a:txBody>
                    <a:bodyPr/>
                    <a:lstStyle/>
                    <a:p>
                      <a:endParaRPr lang="bg-BG"/>
                    </a:p>
                  </a:txBody>
                  <a:tcPr/>
                </a:tc>
                <a:tc>
                  <a:txBody>
                    <a:bodyPr/>
                    <a:lstStyle/>
                    <a:p>
                      <a:pPr lvl="0" algn="ctr" fontAlgn="auto">
                        <a:lnSpc>
                          <a:spcPct val="150000"/>
                        </a:lnSpc>
                        <a:spcAft>
                          <a:spcPts val="0"/>
                        </a:spcAft>
                      </a:pPr>
                      <a:r>
                        <a:rPr lang="bg-BG" sz="1500"/>
                        <a:t>Excursions abroad</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700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1</a:t>
                      </a:r>
                      <a:r>
                        <a:rPr lang="en-US" sz="1500"/>
                        <a:t>900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8</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36000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384530402"/>
                  </a:ext>
                </a:extLst>
              </a:tr>
              <a:tr h="302922">
                <a:tc vMerge="1">
                  <a:txBody>
                    <a:bodyPr/>
                    <a:lstStyle/>
                    <a:p>
                      <a:endParaRPr lang="bg-BG"/>
                    </a:p>
                  </a:txBody>
                  <a:tcPr/>
                </a:tc>
                <a:tc>
                  <a:txBody>
                    <a:bodyPr/>
                    <a:lstStyle/>
                    <a:p>
                      <a:pPr lvl="0" algn="ctr" fontAlgn="auto">
                        <a:lnSpc>
                          <a:spcPct val="150000"/>
                        </a:lnSpc>
                        <a:spcAft>
                          <a:spcPts val="0"/>
                        </a:spcAft>
                      </a:pPr>
                      <a:r>
                        <a:rPr lang="en-US" sz="1500"/>
                        <a:t>Bus</a:t>
                      </a:r>
                      <a:r>
                        <a:rPr lang="bg-BG" sz="1500"/>
                        <a:t> tickets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1000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200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6%</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5400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881355342"/>
                  </a:ext>
                </a:extLst>
              </a:tr>
              <a:tr h="302922">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b="1">
                          <a:latin typeface="Calibri" pitchFamily="34"/>
                          <a:ea typeface="Calibri" pitchFamily="34"/>
                          <a:cs typeface="Times New Roman" pitchFamily="18"/>
                        </a:rPr>
                        <a:t>total</a:t>
                      </a:r>
                      <a:endParaRPr lang="bg-BG" sz="1500" b="1">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b="1"/>
                        <a:t>67300</a:t>
                      </a:r>
                      <a:endParaRPr lang="bg-BG" sz="1500" b="1">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4010165600"/>
                  </a:ext>
                </a:extLst>
              </a:tr>
              <a:tr h="302922">
                <a:tc gridSpan="6">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tc>
                <a:tc hMerge="1">
                  <a:txBody>
                    <a:bodyPr/>
                    <a:lstStyle/>
                    <a:p>
                      <a:endParaRPr lang="bg-BG"/>
                    </a:p>
                  </a:txBody>
                  <a:tcPr/>
                </a:tc>
                <a:tc hMerge="1">
                  <a:txBody>
                    <a:bodyPr/>
                    <a:lstStyle/>
                    <a:p>
                      <a:endParaRPr lang="bg-BG"/>
                    </a:p>
                  </a:txBody>
                  <a:tcPr/>
                </a:tc>
                <a:tc hMerge="1">
                  <a:txBody>
                    <a:bodyPr/>
                    <a:lstStyle/>
                    <a:p>
                      <a:endParaRPr lang="bg-BG"/>
                    </a:p>
                  </a:txBody>
                  <a:tcPr/>
                </a:tc>
                <a:tc hMerge="1">
                  <a:txBody>
                    <a:bodyPr/>
                    <a:lstStyle/>
                    <a:p>
                      <a:endParaRPr lang="bg-BG"/>
                    </a:p>
                  </a:txBody>
                  <a:tcPr/>
                </a:tc>
                <a:tc hMerge="1">
                  <a:txBody>
                    <a:bodyPr/>
                    <a:lstStyle/>
                    <a:p>
                      <a:endParaRPr lang="bg-BG"/>
                    </a:p>
                  </a:txBody>
                  <a:tcPr/>
                </a:tc>
                <a:extLst>
                  <a:ext uri="{0D108BD9-81ED-4DB2-BD59-A6C34878D82A}">
                    <a16:rowId xmlns:a16="http://schemas.microsoft.com/office/drawing/2014/main" val="2753058849"/>
                  </a:ext>
                </a:extLst>
              </a:tr>
              <a:tr h="1124666">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tc>
                <a:tc>
                  <a:txBody>
                    <a:bodyPr/>
                    <a:lstStyle/>
                    <a:p>
                      <a:pPr marR="316867" lvl="0" algn="ctr" fontAlgn="auto">
                        <a:lnSpc>
                          <a:spcPct val="150000"/>
                        </a:lnSpc>
                        <a:spcAft>
                          <a:spcPts val="0"/>
                        </a:spcAft>
                      </a:pPr>
                      <a:r>
                        <a:rPr lang="en-US" sz="1800" b="1" u="sng"/>
                        <a:t>Type of service</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bg-BG" sz="1800" b="1" u="sng"/>
                        <a:t>Number sold for the year</a:t>
                      </a:r>
                      <a:endParaRPr lang="bg-BG" sz="1800" b="1" u="sng">
                        <a:latin typeface="Calibri" pitchFamily="34"/>
                        <a:ea typeface="Calibri" pitchFamily="34"/>
                        <a:cs typeface="Times New Roman" pitchFamily="18"/>
                      </a:endParaRPr>
                    </a:p>
                  </a:txBody>
                  <a:tcPr marL="52285" marR="52285" marT="0" marB="0"/>
                </a:tc>
                <a:tc>
                  <a:txBody>
                    <a:bodyPr/>
                    <a:lstStyle/>
                    <a:p>
                      <a:pPr marR="71752" lvl="0" fontAlgn="auto">
                        <a:lnSpc>
                          <a:spcPct val="150000"/>
                        </a:lnSpc>
                        <a:spcAft>
                          <a:spcPts val="0"/>
                        </a:spcAft>
                      </a:pPr>
                      <a:r>
                        <a:rPr lang="en-US" sz="1800" b="1" u="sng"/>
                        <a:t>Average cost of service</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bg-BG" sz="1800" b="1" u="sng"/>
                        <a:t>Commission</a:t>
                      </a:r>
                      <a:endParaRPr lang="bg-BG" sz="1800" b="1" u="sng">
                        <a:latin typeface="Calibri" pitchFamily="34"/>
                        <a:ea typeface="Calibri" pitchFamily="34"/>
                        <a:cs typeface="Times New Roman" pitchFamily="18"/>
                      </a:endParaRPr>
                    </a:p>
                  </a:txBody>
                  <a:tcPr marL="52285" marR="52285" marT="0" marB="0"/>
                </a:tc>
                <a:tc>
                  <a:txBody>
                    <a:bodyPr/>
                    <a:lstStyle/>
                    <a:p>
                      <a:pPr lvl="0" fontAlgn="auto">
                        <a:lnSpc>
                          <a:spcPct val="150000"/>
                        </a:lnSpc>
                        <a:spcAft>
                          <a:spcPts val="0"/>
                        </a:spcAft>
                      </a:pPr>
                      <a:r>
                        <a:rPr lang="en-US" sz="1800" b="1" u="sng"/>
                        <a:t>Sales revenue </a:t>
                      </a:r>
                      <a:endParaRPr lang="bg-BG" sz="1800" b="1" u="sng">
                        <a:latin typeface="Calibri" pitchFamily="34"/>
                        <a:ea typeface="Calibri" pitchFamily="34"/>
                        <a:cs typeface="Times New Roman" pitchFamily="18"/>
                      </a:endParaRPr>
                    </a:p>
                  </a:txBody>
                  <a:tcPr marL="52285" marR="52285" marT="0" marB="0"/>
                </a:tc>
                <a:extLst>
                  <a:ext uri="{0D108BD9-81ED-4DB2-BD59-A6C34878D82A}">
                    <a16:rowId xmlns:a16="http://schemas.microsoft.com/office/drawing/2014/main" val="1108045070"/>
                  </a:ext>
                </a:extLst>
              </a:tr>
              <a:tr h="302922">
                <a:tc rowSpan="5">
                  <a:txBody>
                    <a:bodyPr/>
                    <a:lstStyle/>
                    <a:p>
                      <a:pPr lvl="0" algn="ctr" fontAlgn="auto">
                        <a:lnSpc>
                          <a:spcPct val="150000"/>
                        </a:lnSpc>
                        <a:spcAft>
                          <a:spcPts val="0"/>
                        </a:spcAft>
                      </a:pPr>
                      <a:r>
                        <a:rPr lang="bg-BG" sz="1800" b="1" dirty="0"/>
                        <a:t>20</a:t>
                      </a:r>
                      <a:r>
                        <a:rPr lang="en-US" sz="1800" b="1" dirty="0"/>
                        <a:t>20</a:t>
                      </a:r>
                      <a:endParaRPr lang="bg-BG" sz="1800" b="1" dirty="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R</a:t>
                      </a:r>
                      <a:r>
                        <a:rPr lang="bg-BG" sz="1500"/>
                        <a:t>eservations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5400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280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25</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20400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93014984"/>
                  </a:ext>
                </a:extLst>
              </a:tr>
              <a:tr h="302922">
                <a:tc vMerge="1">
                  <a:txBody>
                    <a:bodyPr/>
                    <a:lstStyle/>
                    <a:p>
                      <a:endParaRPr lang="bg-BG"/>
                    </a:p>
                  </a:txBody>
                  <a:tcPr/>
                </a:tc>
                <a:tc>
                  <a:txBody>
                    <a:bodyPr/>
                    <a:lstStyle/>
                    <a:p>
                      <a:pPr lvl="0" algn="ctr" fontAlgn="auto">
                        <a:lnSpc>
                          <a:spcPct val="150000"/>
                        </a:lnSpc>
                        <a:spcAft>
                          <a:spcPts val="0"/>
                        </a:spcAft>
                      </a:pPr>
                      <a:r>
                        <a:rPr lang="bg-BG" sz="1500"/>
                        <a:t>Airline tickets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5500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630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13</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bg-BG" sz="1500"/>
                        <a:t>2</a:t>
                      </a:r>
                      <a:r>
                        <a:rPr lang="en-US" sz="1500"/>
                        <a:t>0700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2701194880"/>
                  </a:ext>
                </a:extLst>
              </a:tr>
              <a:tr h="302922">
                <a:tc vMerge="1">
                  <a:txBody>
                    <a:bodyPr/>
                    <a:lstStyle/>
                    <a:p>
                      <a:endParaRPr lang="bg-BG"/>
                    </a:p>
                  </a:txBody>
                  <a:tcP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2138972157"/>
                  </a:ext>
                </a:extLst>
              </a:tr>
              <a:tr h="546884">
                <a:tc vMerge="1">
                  <a:txBody>
                    <a:bodyPr/>
                    <a:lstStyle/>
                    <a:p>
                      <a:endParaRPr lang="bg-BG"/>
                    </a:p>
                  </a:txBody>
                  <a:tcPr/>
                </a:tc>
                <a:tc>
                  <a:txBody>
                    <a:bodyPr/>
                    <a:lstStyle/>
                    <a:p>
                      <a:pPr lvl="0" algn="ctr" fontAlgn="auto">
                        <a:lnSpc>
                          <a:spcPct val="150000"/>
                        </a:lnSpc>
                        <a:spcAft>
                          <a:spcPts val="0"/>
                        </a:spcAft>
                      </a:pPr>
                      <a:r>
                        <a:rPr lang="bg-BG" sz="1500"/>
                        <a:t>Excursions abroad</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1000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2200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10</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48000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425807531"/>
                  </a:ext>
                </a:extLst>
              </a:tr>
              <a:tr h="302922">
                <a:tc vMerge="1">
                  <a:txBody>
                    <a:bodyPr/>
                    <a:lstStyle/>
                    <a:p>
                      <a:endParaRPr lang="bg-BG"/>
                    </a:p>
                  </a:txBody>
                  <a:tcPr/>
                </a:tc>
                <a:tc>
                  <a:txBody>
                    <a:bodyPr/>
                    <a:lstStyle/>
                    <a:p>
                      <a:pPr lvl="0" algn="ctr" fontAlgn="auto">
                        <a:lnSpc>
                          <a:spcPct val="150000"/>
                        </a:lnSpc>
                        <a:spcAft>
                          <a:spcPts val="0"/>
                        </a:spcAft>
                      </a:pPr>
                      <a:r>
                        <a:rPr lang="bg-BG" sz="1500"/>
                        <a:t>Bus tickets</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1050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350</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a:t>7</a:t>
                      </a:r>
                      <a:r>
                        <a:rPr lang="bg-BG" sz="1500"/>
                        <a:t>%</a:t>
                      </a:r>
                      <a:endParaRPr lang="bg-BG" sz="1500">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a:t>6000</a:t>
                      </a:r>
                      <a:endParaRPr lang="bg-BG" sz="150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3404997561"/>
                  </a:ext>
                </a:extLst>
              </a:tr>
              <a:tr h="302922">
                <a:tc>
                  <a:txBody>
                    <a:bodyPr/>
                    <a:lstStyle/>
                    <a:p>
                      <a:pPr lvl="0" algn="ctr" fontAlgn="auto">
                        <a:lnSpc>
                          <a:spcPct val="150000"/>
                        </a:lnSpc>
                        <a:spcAft>
                          <a:spcPts val="0"/>
                        </a:spcAft>
                      </a:pPr>
                      <a:r>
                        <a:rPr lang="en-US"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bg-BG" sz="1500"/>
                        <a:t> </a:t>
                      </a:r>
                      <a:endParaRPr lang="bg-BG" sz="1500">
                        <a:latin typeface="Calibri" pitchFamily="34"/>
                        <a:ea typeface="Calibri" pitchFamily="34"/>
                        <a:cs typeface="Times New Roman" pitchFamily="18"/>
                      </a:endParaRPr>
                    </a:p>
                  </a:txBody>
                  <a:tcPr marL="52285" marR="52285" marT="0" marB="0" anchor="ctr"/>
                </a:tc>
                <a:tc>
                  <a:txBody>
                    <a:bodyPr/>
                    <a:lstStyle/>
                    <a:p>
                      <a:pPr lvl="0" algn="ctr" fontAlgn="auto">
                        <a:lnSpc>
                          <a:spcPct val="150000"/>
                        </a:lnSpc>
                        <a:spcAft>
                          <a:spcPts val="0"/>
                        </a:spcAft>
                      </a:pPr>
                      <a:r>
                        <a:rPr lang="en-US" sz="1500" b="1">
                          <a:latin typeface="Calibri" pitchFamily="34"/>
                          <a:ea typeface="Calibri" pitchFamily="34"/>
                          <a:cs typeface="Times New Roman" pitchFamily="18"/>
                        </a:rPr>
                        <a:t>total</a:t>
                      </a:r>
                      <a:endParaRPr lang="bg-BG" sz="1500" b="1">
                        <a:latin typeface="Calibri" pitchFamily="34"/>
                        <a:ea typeface="Calibri" pitchFamily="34"/>
                        <a:cs typeface="Times New Roman" pitchFamily="18"/>
                      </a:endParaRPr>
                    </a:p>
                  </a:txBody>
                  <a:tcPr marL="52285" marR="52285" marT="0" marB="0"/>
                </a:tc>
                <a:tc>
                  <a:txBody>
                    <a:bodyPr/>
                    <a:lstStyle/>
                    <a:p>
                      <a:pPr lvl="0" algn="ctr" fontAlgn="auto">
                        <a:lnSpc>
                          <a:spcPct val="150000"/>
                        </a:lnSpc>
                        <a:spcAft>
                          <a:spcPts val="0"/>
                        </a:spcAft>
                      </a:pPr>
                      <a:r>
                        <a:rPr lang="en-US" sz="1500" b="1" dirty="0"/>
                        <a:t>96060</a:t>
                      </a:r>
                      <a:endParaRPr lang="bg-BG" sz="1500" b="1" dirty="0">
                        <a:latin typeface="Calibri" pitchFamily="34"/>
                        <a:ea typeface="Calibri" pitchFamily="34"/>
                        <a:cs typeface="Times New Roman" pitchFamily="18"/>
                      </a:endParaRPr>
                    </a:p>
                  </a:txBody>
                  <a:tcPr marL="52285" marR="52285" marT="0" marB="0" anchor="ctr"/>
                </a:tc>
                <a:extLst>
                  <a:ext uri="{0D108BD9-81ED-4DB2-BD59-A6C34878D82A}">
                    <a16:rowId xmlns:a16="http://schemas.microsoft.com/office/drawing/2014/main" val="703814109"/>
                  </a:ext>
                </a:extLst>
              </a:tr>
            </a:tbl>
          </a:graphicData>
        </a:graphic>
      </p:graphicFrame>
      <p:cxnSp>
        <p:nvCxnSpPr>
          <p:cNvPr id="3" name="Право съединение 4">
            <a:extLst>
              <a:ext uri="{FF2B5EF4-FFF2-40B4-BE49-F238E27FC236}">
                <a16:creationId xmlns:a16="http://schemas.microsoft.com/office/drawing/2014/main" id="{611B5214-D3B3-4008-B8F6-A327D5D7EA68}"/>
              </a:ext>
            </a:extLst>
          </p:cNvPr>
          <p:cNvCxnSpPr/>
          <p:nvPr/>
        </p:nvCxnSpPr>
        <p:spPr>
          <a:xfrm>
            <a:off x="0" y="795125"/>
            <a:ext cx="12191996" cy="0"/>
          </a:xfrm>
          <a:prstGeom prst="straightConnector1">
            <a:avLst/>
          </a:prstGeom>
          <a:noFill/>
          <a:ln w="12701" cap="flat">
            <a:solidFill>
              <a:srgbClr val="000000"/>
            </a:solidFill>
            <a:prstDash val="solid"/>
            <a:miter/>
          </a:ln>
        </p:spPr>
      </p:cxnSp>
      <p:cxnSp>
        <p:nvCxnSpPr>
          <p:cNvPr id="4" name="Право съединение 6">
            <a:extLst>
              <a:ext uri="{FF2B5EF4-FFF2-40B4-BE49-F238E27FC236}">
                <a16:creationId xmlns:a16="http://schemas.microsoft.com/office/drawing/2014/main" id="{7B15D1E1-96FE-4BC9-AB43-69A4365A08FC}"/>
              </a:ext>
            </a:extLst>
          </p:cNvPr>
          <p:cNvCxnSpPr/>
          <p:nvPr/>
        </p:nvCxnSpPr>
        <p:spPr>
          <a:xfrm>
            <a:off x="2120347" y="0"/>
            <a:ext cx="0" cy="7076660"/>
          </a:xfrm>
          <a:prstGeom prst="straightConnector1">
            <a:avLst/>
          </a:prstGeom>
          <a:noFill/>
          <a:ln w="12701" cap="flat">
            <a:solidFill>
              <a:srgbClr val="000000"/>
            </a:solidFill>
            <a:prstDash val="solid"/>
            <a:miter/>
          </a:ln>
        </p:spPr>
      </p:cxnSp>
      <p:cxnSp>
        <p:nvCxnSpPr>
          <p:cNvPr id="5" name="Право съединение 8">
            <a:extLst>
              <a:ext uri="{FF2B5EF4-FFF2-40B4-BE49-F238E27FC236}">
                <a16:creationId xmlns:a16="http://schemas.microsoft.com/office/drawing/2014/main" id="{A6627AE3-2DE9-40C3-855A-CA4232FB5800}"/>
              </a:ext>
            </a:extLst>
          </p:cNvPr>
          <p:cNvCxnSpPr/>
          <p:nvPr/>
        </p:nvCxnSpPr>
        <p:spPr>
          <a:xfrm>
            <a:off x="4320210" y="0"/>
            <a:ext cx="0" cy="6893277"/>
          </a:xfrm>
          <a:prstGeom prst="straightConnector1">
            <a:avLst/>
          </a:prstGeom>
          <a:noFill/>
          <a:ln w="12701" cap="flat">
            <a:solidFill>
              <a:srgbClr val="000000"/>
            </a:solidFill>
            <a:prstDash val="solid"/>
            <a:miter/>
          </a:ln>
        </p:spPr>
      </p:cxnSp>
      <p:cxnSp>
        <p:nvCxnSpPr>
          <p:cNvPr id="6" name="Право съединение 10">
            <a:extLst>
              <a:ext uri="{FF2B5EF4-FFF2-40B4-BE49-F238E27FC236}">
                <a16:creationId xmlns:a16="http://schemas.microsoft.com/office/drawing/2014/main" id="{7801DA57-C502-4486-990E-68729F8C01CB}"/>
              </a:ext>
            </a:extLst>
          </p:cNvPr>
          <p:cNvCxnSpPr/>
          <p:nvPr/>
        </p:nvCxnSpPr>
        <p:spPr>
          <a:xfrm>
            <a:off x="6414049" y="0"/>
            <a:ext cx="0" cy="6893277"/>
          </a:xfrm>
          <a:prstGeom prst="straightConnector1">
            <a:avLst/>
          </a:prstGeom>
          <a:noFill/>
          <a:ln w="12701" cap="flat">
            <a:solidFill>
              <a:srgbClr val="000000"/>
            </a:solidFill>
            <a:prstDash val="solid"/>
            <a:miter/>
          </a:ln>
        </p:spPr>
      </p:cxnSp>
      <p:cxnSp>
        <p:nvCxnSpPr>
          <p:cNvPr id="7" name="Право съединение 13">
            <a:extLst>
              <a:ext uri="{FF2B5EF4-FFF2-40B4-BE49-F238E27FC236}">
                <a16:creationId xmlns:a16="http://schemas.microsoft.com/office/drawing/2014/main" id="{BEF2D456-9B86-4A58-8479-86AC3FEC3782}"/>
              </a:ext>
            </a:extLst>
          </p:cNvPr>
          <p:cNvCxnSpPr/>
          <p:nvPr/>
        </p:nvCxnSpPr>
        <p:spPr>
          <a:xfrm>
            <a:off x="8348874" y="0"/>
            <a:ext cx="0" cy="6893277"/>
          </a:xfrm>
          <a:prstGeom prst="straightConnector1">
            <a:avLst/>
          </a:prstGeom>
          <a:noFill/>
          <a:ln w="12701" cap="flat">
            <a:solidFill>
              <a:srgbClr val="000000"/>
            </a:solidFill>
            <a:prstDash val="solid"/>
            <a:miter/>
          </a:ln>
        </p:spPr>
      </p:cxnSp>
      <p:cxnSp>
        <p:nvCxnSpPr>
          <p:cNvPr id="8" name="Право съединение 15">
            <a:extLst>
              <a:ext uri="{FF2B5EF4-FFF2-40B4-BE49-F238E27FC236}">
                <a16:creationId xmlns:a16="http://schemas.microsoft.com/office/drawing/2014/main" id="{C6771C90-6960-400D-862E-6B591BEB6A27}"/>
              </a:ext>
            </a:extLst>
          </p:cNvPr>
          <p:cNvCxnSpPr/>
          <p:nvPr/>
        </p:nvCxnSpPr>
        <p:spPr>
          <a:xfrm>
            <a:off x="10190923" y="0"/>
            <a:ext cx="0" cy="6893277"/>
          </a:xfrm>
          <a:prstGeom prst="straightConnector1">
            <a:avLst/>
          </a:prstGeom>
          <a:noFill/>
          <a:ln w="12701" cap="flat">
            <a:solidFill>
              <a:srgbClr val="000000"/>
            </a:solidFill>
            <a:prstDash val="solid"/>
            <a:miter/>
          </a:ln>
        </p:spPr>
      </p:cxnSp>
      <p:cxnSp>
        <p:nvCxnSpPr>
          <p:cNvPr id="9" name="Право съединение 17">
            <a:extLst>
              <a:ext uri="{FF2B5EF4-FFF2-40B4-BE49-F238E27FC236}">
                <a16:creationId xmlns:a16="http://schemas.microsoft.com/office/drawing/2014/main" id="{3743DDF6-713E-464B-BB80-DD0984888F2C}"/>
              </a:ext>
            </a:extLst>
          </p:cNvPr>
          <p:cNvCxnSpPr/>
          <p:nvPr/>
        </p:nvCxnSpPr>
        <p:spPr>
          <a:xfrm>
            <a:off x="0" y="3631091"/>
            <a:ext cx="12191996" cy="0"/>
          </a:xfrm>
          <a:prstGeom prst="straightConnector1">
            <a:avLst/>
          </a:prstGeom>
          <a:noFill/>
          <a:ln w="12701" cap="flat">
            <a:solidFill>
              <a:srgbClr val="000000"/>
            </a:solidFill>
            <a:prstDash val="solid"/>
            <a:miter/>
          </a:ln>
        </p:spPr>
      </p:cxnSp>
      <p:cxnSp>
        <p:nvCxnSpPr>
          <p:cNvPr id="10" name="Право съединение 18">
            <a:extLst>
              <a:ext uri="{FF2B5EF4-FFF2-40B4-BE49-F238E27FC236}">
                <a16:creationId xmlns:a16="http://schemas.microsoft.com/office/drawing/2014/main" id="{841EF57C-4276-4998-9267-4024B49FB973}"/>
              </a:ext>
            </a:extLst>
          </p:cNvPr>
          <p:cNvCxnSpPr/>
          <p:nvPr/>
        </p:nvCxnSpPr>
        <p:spPr>
          <a:xfrm>
            <a:off x="0" y="4512362"/>
            <a:ext cx="12191996" cy="0"/>
          </a:xfrm>
          <a:prstGeom prst="straightConnector1">
            <a:avLst/>
          </a:prstGeom>
          <a:noFill/>
          <a:ln w="12701" cap="flat">
            <a:solidFill>
              <a:srgbClr val="000000"/>
            </a:solidFill>
            <a:prstDash val="solid"/>
            <a:miter/>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BA99C1C-AFAA-48D5-9FD5-ECBFC18B58EB}"/>
              </a:ext>
            </a:extLst>
          </p:cNvPr>
          <p:cNvSpPr txBox="1">
            <a:spLocks noGrp="1"/>
          </p:cNvSpPr>
          <p:nvPr>
            <p:ph type="ctrTitle"/>
          </p:nvPr>
        </p:nvSpPr>
        <p:spPr>
          <a:xfrm>
            <a:off x="1595271" y="168816"/>
            <a:ext cx="9001463" cy="808960"/>
          </a:xfrm>
        </p:spPr>
        <p:txBody>
          <a:bodyPr/>
          <a:lstStyle/>
          <a:p>
            <a:pPr lvl="0"/>
            <a:r>
              <a:rPr lang="en-US" dirty="0"/>
              <a:t>Competition and Risks </a:t>
            </a:r>
          </a:p>
        </p:txBody>
      </p:sp>
      <p:sp>
        <p:nvSpPr>
          <p:cNvPr id="3" name="Текстово поле 5">
            <a:extLst>
              <a:ext uri="{FF2B5EF4-FFF2-40B4-BE49-F238E27FC236}">
                <a16:creationId xmlns:a16="http://schemas.microsoft.com/office/drawing/2014/main" id="{06B6F129-3FD7-489A-AE88-87DC32080F12}"/>
              </a:ext>
            </a:extLst>
          </p:cNvPr>
          <p:cNvSpPr txBox="1"/>
          <p:nvPr/>
        </p:nvSpPr>
        <p:spPr>
          <a:xfrm>
            <a:off x="618975" y="1547448"/>
            <a:ext cx="10832119" cy="4893649"/>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2400" b="1" i="0" u="none" strike="noStrike" kern="1200" cap="none" spc="0" baseline="0" dirty="0">
                <a:solidFill>
                  <a:srgbClr val="FFFFFF"/>
                </a:solidFill>
                <a:uFillTx/>
                <a:latin typeface="Rockwell" pitchFamily="18"/>
              </a:rPr>
              <a:t>Competitive environment</a:t>
            </a:r>
            <a:r>
              <a:rPr lang="en-GB" sz="2400" b="0" i="0" u="none" strike="noStrike" kern="1200" cap="none" spc="0" baseline="0" dirty="0">
                <a:solidFill>
                  <a:srgbClr val="FFFFFF"/>
                </a:solidFill>
                <a:uFillTx/>
                <a:latin typeface="Rockwell" pitchFamily="18"/>
              </a:rPr>
              <a:t>: In the field of tourism, in recent times more and more competent entrepreneurs, tour operators, travel agencies, travel agencies are entering. For this reason, the level of competition in this market is high. </a:t>
            </a:r>
            <a:endParaRPr lang="en-US" sz="2400" b="0" i="0" u="none" strike="noStrike" kern="1200" cap="none" spc="0" baseline="0" dirty="0">
              <a:solidFill>
                <a:srgbClr val="FFFFFF"/>
              </a:solidFill>
              <a:uFillTx/>
              <a:latin typeface="Rockwell" pitchFamily="18"/>
            </a:endParaRPr>
          </a:p>
          <a:p>
            <a:pPr marL="342900" marR="0" lvl="0" indent="-3429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2400" b="1" i="0" u="none" strike="noStrike" kern="1200" cap="none" spc="0" baseline="0" dirty="0">
              <a:solidFill>
                <a:srgbClr val="FFFFFF"/>
              </a:solidFill>
              <a:uFillTx/>
              <a:latin typeface="Rockwell" pitchFamily="18"/>
            </a:endParaRPr>
          </a:p>
          <a:p>
            <a:pPr marL="342900" marR="0" lvl="0" indent="-3429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2400" b="1" i="0" u="none" strike="noStrike" kern="1200" cap="none" spc="0" baseline="0" dirty="0">
                <a:solidFill>
                  <a:srgbClr val="FFFFFF"/>
                </a:solidFill>
                <a:uFillTx/>
                <a:latin typeface="Rockwell" pitchFamily="18"/>
              </a:rPr>
              <a:t>Competition strategy: </a:t>
            </a:r>
            <a:r>
              <a:rPr lang="en-GB" sz="2400" b="0" i="0" u="none" strike="noStrike" kern="1200" cap="none" spc="0" baseline="0" dirty="0">
                <a:solidFill>
                  <a:srgbClr val="FFFFFF"/>
                </a:solidFill>
                <a:uFillTx/>
                <a:latin typeface="Rockwell" pitchFamily="18"/>
              </a:rPr>
              <a:t>Improving the quality of the product, striving to not affect the price and offering diverse and unique products that are valued by customers.</a:t>
            </a:r>
          </a:p>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2400" b="0" i="0" u="none" strike="noStrike" kern="1200" cap="none" spc="0" baseline="0" dirty="0">
              <a:solidFill>
                <a:srgbClr val="FFFFFF"/>
              </a:solidFill>
              <a:uFillTx/>
              <a:latin typeface="Rockwell" pitchFamily="18"/>
            </a:endParaRPr>
          </a:p>
          <a:p>
            <a:pPr marL="342900" marR="0" lvl="0" indent="-3429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2400" b="1" i="0" u="none" strike="noStrike" kern="1200" cap="none" spc="0" baseline="0" dirty="0">
                <a:solidFill>
                  <a:srgbClr val="FFFFFF"/>
                </a:solidFill>
                <a:uFillTx/>
                <a:latin typeface="Rockwell" pitchFamily="18"/>
              </a:rPr>
              <a:t>Major competitors</a:t>
            </a:r>
            <a:r>
              <a:rPr lang="en-GB" sz="2400" b="0" i="0" u="none" strike="noStrike" kern="1200" cap="none" spc="0" baseline="0" dirty="0">
                <a:solidFill>
                  <a:srgbClr val="FFFFFF"/>
                </a:solidFill>
                <a:uFillTx/>
                <a:latin typeface="Rockwell" pitchFamily="18"/>
              </a:rPr>
              <a:t>:</a:t>
            </a:r>
            <a:r>
              <a:rPr lang="en-US" sz="2400" b="0" i="0" u="none" strike="noStrike" kern="1200" cap="none" spc="0" baseline="0" dirty="0">
                <a:solidFill>
                  <a:srgbClr val="FFFFFF"/>
                </a:solidFill>
                <a:uFillTx/>
                <a:latin typeface="Rockwell" pitchFamily="18"/>
              </a:rPr>
              <a:t>Competition is mainly with sites offering holidays and travel agencies. It is necessary to compete effectively with the widespread idea that you can no longer get good service and support the idea that you can enjoy yourself outdoors.</a:t>
            </a:r>
            <a:endParaRPr lang="en-GB" sz="2400" b="0" i="0" u="none" strike="noStrike" kern="1200" cap="none" spc="0" baseline="0" dirty="0">
              <a:solidFill>
                <a:srgbClr val="FFFFFF"/>
              </a:solidFill>
              <a:uFillTx/>
              <a:latin typeface="Rockwell" pitchFamily="1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15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1000"/>
                                        <p:tgtEl>
                                          <p:spTgt spid="3">
                                            <p:txEl>
                                              <p:pRg st="0" end="0"/>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barn(inVertical)">
                                      <p:cBhvr>
                                        <p:cTn id="14" dur="1000"/>
                                        <p:tgtEl>
                                          <p:spTgt spid="3">
                                            <p:txEl>
                                              <p:pRg st="2" end="2"/>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76EDBBAB-3E38-4DC6-8BE2-B6072D6B2CF8}"/>
              </a:ext>
            </a:extLst>
          </p:cNvPr>
          <p:cNvSpPr txBox="1"/>
          <p:nvPr/>
        </p:nvSpPr>
        <p:spPr>
          <a:xfrm>
            <a:off x="801855" y="267288"/>
            <a:ext cx="1060704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FFFFFF"/>
                </a:solidFill>
                <a:uFillTx/>
                <a:latin typeface="Calibri"/>
              </a:rPr>
              <a:t>As a result of the market analysis, it has been established that there are agencies considered to be direct competitors of </a:t>
            </a:r>
            <a:r>
              <a:rPr lang="en-GB" sz="2800" b="0" i="0" u="none" strike="noStrike" kern="1200" cap="none" spc="0" baseline="0" dirty="0" err="1">
                <a:solidFill>
                  <a:srgbClr val="FFFFFF"/>
                </a:solidFill>
                <a:uFillTx/>
                <a:latin typeface="Calibri"/>
              </a:rPr>
              <a:t>AlphaTravel</a:t>
            </a:r>
            <a:r>
              <a:rPr lang="en-GB" sz="2800" b="0" i="0" u="none" strike="noStrike" kern="1200" cap="none" spc="0" baseline="0" dirty="0">
                <a:solidFill>
                  <a:srgbClr val="FFFFFF"/>
                </a:solidFill>
                <a:uFillTx/>
                <a:latin typeface="Calibri"/>
              </a:rPr>
              <a:t>…</a:t>
            </a:r>
            <a:endParaRPr lang="bg-BG" sz="2800" b="0" i="0" u="none" strike="noStrike" kern="1200" cap="none" spc="0" baseline="0" dirty="0">
              <a:solidFill>
                <a:srgbClr val="FFFFFF"/>
              </a:solidFill>
              <a:uFillTx/>
              <a:latin typeface="Calibri"/>
            </a:endParaRPr>
          </a:p>
        </p:txBody>
      </p:sp>
      <p:pic>
        <p:nvPicPr>
          <p:cNvPr id="3" name="Картина 2">
            <a:extLst>
              <a:ext uri="{FF2B5EF4-FFF2-40B4-BE49-F238E27FC236}">
                <a16:creationId xmlns:a16="http://schemas.microsoft.com/office/drawing/2014/main" id="{4C23FE2C-E857-468B-835F-E8AEEA100065}"/>
              </a:ext>
            </a:extLst>
          </p:cNvPr>
          <p:cNvPicPr>
            <a:picLocks noChangeAspect="1"/>
          </p:cNvPicPr>
          <p:nvPr/>
        </p:nvPicPr>
        <p:blipFill>
          <a:blip r:embed="rId2"/>
          <a:stretch>
            <a:fillRect/>
          </a:stretch>
        </p:blipFill>
        <p:spPr>
          <a:xfrm>
            <a:off x="673876" y="1535972"/>
            <a:ext cx="5032912" cy="2478408"/>
          </a:xfrm>
          <a:prstGeom prst="rect">
            <a:avLst/>
          </a:prstGeom>
          <a:noFill/>
          <a:ln cap="flat">
            <a:noFill/>
          </a:ln>
        </p:spPr>
      </p:pic>
      <p:pic>
        <p:nvPicPr>
          <p:cNvPr id="4" name="Картина 9">
            <a:extLst>
              <a:ext uri="{FF2B5EF4-FFF2-40B4-BE49-F238E27FC236}">
                <a16:creationId xmlns:a16="http://schemas.microsoft.com/office/drawing/2014/main" id="{36CA1682-956F-4C31-9316-BCD275E2CA11}"/>
              </a:ext>
            </a:extLst>
          </p:cNvPr>
          <p:cNvPicPr>
            <a:picLocks noChangeAspect="1"/>
          </p:cNvPicPr>
          <p:nvPr/>
        </p:nvPicPr>
        <p:blipFill>
          <a:blip r:embed="rId3"/>
          <a:stretch>
            <a:fillRect/>
          </a:stretch>
        </p:blipFill>
        <p:spPr>
          <a:xfrm>
            <a:off x="6096003" y="1763338"/>
            <a:ext cx="4452478" cy="2023686"/>
          </a:xfrm>
          <a:prstGeom prst="rect">
            <a:avLst/>
          </a:prstGeom>
          <a:noFill/>
          <a:ln cap="flat">
            <a:noFill/>
          </a:ln>
        </p:spPr>
      </p:pic>
      <p:pic>
        <p:nvPicPr>
          <p:cNvPr id="5" name="Картина 11">
            <a:extLst>
              <a:ext uri="{FF2B5EF4-FFF2-40B4-BE49-F238E27FC236}">
                <a16:creationId xmlns:a16="http://schemas.microsoft.com/office/drawing/2014/main" id="{25C30642-2E3E-4659-9645-B80429DCC601}"/>
              </a:ext>
            </a:extLst>
          </p:cNvPr>
          <p:cNvPicPr>
            <a:picLocks noChangeAspect="1"/>
          </p:cNvPicPr>
          <p:nvPr/>
        </p:nvPicPr>
        <p:blipFill>
          <a:blip r:embed="rId4"/>
          <a:stretch>
            <a:fillRect/>
          </a:stretch>
        </p:blipFill>
        <p:spPr>
          <a:xfrm>
            <a:off x="964097" y="4150040"/>
            <a:ext cx="4452478" cy="1280086"/>
          </a:xfrm>
          <a:prstGeom prst="rect">
            <a:avLst/>
          </a:prstGeom>
          <a:noFill/>
          <a:ln cap="flat">
            <a:noFill/>
          </a:ln>
          <a:effectLst>
            <a:softEdge rad="317500"/>
          </a:effectLst>
        </p:spPr>
      </p:pic>
      <p:pic>
        <p:nvPicPr>
          <p:cNvPr id="6" name="Картина 13">
            <a:extLst>
              <a:ext uri="{FF2B5EF4-FFF2-40B4-BE49-F238E27FC236}">
                <a16:creationId xmlns:a16="http://schemas.microsoft.com/office/drawing/2014/main" id="{16C185AF-E9F1-4444-8358-02BC70D7E020}"/>
              </a:ext>
            </a:extLst>
          </p:cNvPr>
          <p:cNvPicPr>
            <a:picLocks noChangeAspect="1"/>
          </p:cNvPicPr>
          <p:nvPr/>
        </p:nvPicPr>
        <p:blipFill>
          <a:blip r:embed="rId5"/>
          <a:stretch>
            <a:fillRect/>
          </a:stretch>
        </p:blipFill>
        <p:spPr>
          <a:xfrm>
            <a:off x="6316126" y="4028160"/>
            <a:ext cx="4232355" cy="140196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ppt_x"/>
                                          </p:val>
                                        </p:tav>
                                        <p:tav tm="100000">
                                          <p:val>
                                            <p:strVal val="#ppt_x"/>
                                          </p:val>
                                        </p:tav>
                                      </p:tavLst>
                                    </p:anim>
                                    <p:anim calcmode="lin" valueType="num">
                                      <p:cBhvr additive="base">
                                        <p:cTn id="14" dur="1000" fill="hold"/>
                                        <p:tgtEl>
                                          <p:spTgt spid="3"/>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1000" fill="hold"/>
                                        <p:tgtEl>
                                          <p:spTgt spid="4"/>
                                        </p:tgtEl>
                                        <p:attrNameLst>
                                          <p:attrName>ppt_x</p:attrName>
                                        </p:attrNameLst>
                                      </p:cBhvr>
                                      <p:tavLst>
                                        <p:tav tm="0">
                                          <p:val>
                                            <p:strVal val="#ppt_x"/>
                                          </p:val>
                                        </p:tav>
                                        <p:tav tm="100000">
                                          <p:val>
                                            <p:strVal val="#ppt_x"/>
                                          </p:val>
                                        </p:tav>
                                      </p:tavLst>
                                    </p:anim>
                                    <p:anim calcmode="lin" valueType="num">
                                      <p:cBhvr additive="base">
                                        <p:cTn id="18" dur="1000" fill="hold"/>
                                        <p:tgtEl>
                                          <p:spTgt spid="4"/>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1000" fill="hold"/>
                                        <p:tgtEl>
                                          <p:spTgt spid="5"/>
                                        </p:tgtEl>
                                        <p:attrNameLst>
                                          <p:attrName>ppt_x</p:attrName>
                                        </p:attrNameLst>
                                      </p:cBhvr>
                                      <p:tavLst>
                                        <p:tav tm="0">
                                          <p:val>
                                            <p:strVal val="#ppt_x"/>
                                          </p:val>
                                        </p:tav>
                                        <p:tav tm="100000">
                                          <p:val>
                                            <p:strVal val="#ppt_x"/>
                                          </p:val>
                                        </p:tav>
                                      </p:tavLst>
                                    </p:anim>
                                    <p:anim calcmode="lin" valueType="num">
                                      <p:cBhvr additive="base">
                                        <p:cTn id="22" dur="1000" fill="hold"/>
                                        <p:tgtEl>
                                          <p:spTgt spid="5"/>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1000" fill="hold"/>
                                        <p:tgtEl>
                                          <p:spTgt spid="6"/>
                                        </p:tgtEl>
                                        <p:attrNameLst>
                                          <p:attrName>ppt_x</p:attrName>
                                        </p:attrNameLst>
                                      </p:cBhvr>
                                      <p:tavLst>
                                        <p:tav tm="0">
                                          <p:val>
                                            <p:strVal val="#ppt_x"/>
                                          </p:val>
                                        </p:tav>
                                        <p:tav tm="100000">
                                          <p:val>
                                            <p:strVal val="#ppt_x"/>
                                          </p:val>
                                        </p:tav>
                                      </p:tavLst>
                                    </p:anim>
                                    <p:anim calcmode="lin" valueType="num">
                                      <p:cBhvr additive="base">
                                        <p:cTn id="26"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1ECF74D-2425-437B-8A2F-38EEC9DBB1B1}"/>
              </a:ext>
            </a:extLst>
          </p:cNvPr>
          <p:cNvSpPr>
            <a:spLocks noGrp="1"/>
          </p:cNvSpPr>
          <p:nvPr>
            <p:ph type="ctrTitle"/>
          </p:nvPr>
        </p:nvSpPr>
        <p:spPr>
          <a:xfrm>
            <a:off x="1595271" y="749036"/>
            <a:ext cx="9001463" cy="949639"/>
          </a:xfrm>
        </p:spPr>
        <p:txBody>
          <a:bodyPr>
            <a:noAutofit/>
          </a:bodyPr>
          <a:lstStyle/>
          <a:p>
            <a:r>
              <a:rPr lang="en-US" sz="3200" b="0" dirty="0">
                <a:latin typeface="Rockwell" panose="02060603020205020403" pitchFamily="18" charset="0"/>
              </a:rPr>
              <a:t>For the finale of our business idea, we believe our plan is very realistic because: </a:t>
            </a:r>
            <a:endParaRPr lang="bg-BG" sz="3200" b="0" dirty="0"/>
          </a:p>
        </p:txBody>
      </p:sp>
      <p:sp>
        <p:nvSpPr>
          <p:cNvPr id="3" name="Подзаглавие 2">
            <a:extLst>
              <a:ext uri="{FF2B5EF4-FFF2-40B4-BE49-F238E27FC236}">
                <a16:creationId xmlns:a16="http://schemas.microsoft.com/office/drawing/2014/main" id="{3C40FAC4-5733-40C8-B9BD-65267B6AC83A}"/>
              </a:ext>
            </a:extLst>
          </p:cNvPr>
          <p:cNvSpPr>
            <a:spLocks noGrp="1"/>
          </p:cNvSpPr>
          <p:nvPr>
            <p:ph type="subTitle" idx="1"/>
          </p:nvPr>
        </p:nvSpPr>
        <p:spPr>
          <a:xfrm>
            <a:off x="534572" y="2447778"/>
            <a:ext cx="11197883" cy="4135901"/>
          </a:xfrm>
        </p:spPr>
        <p:txBody>
          <a:bodyPr/>
          <a:lstStyle/>
          <a:p>
            <a:pPr marL="342900" indent="-342900" algn="l">
              <a:buFont typeface="Wingdings" panose="05000000000000000000" pitchFamily="2" charset="2"/>
              <a:buChar char="ü"/>
            </a:pPr>
            <a:r>
              <a:rPr lang="en-US" dirty="0"/>
              <a:t>We offer something innovative and an opportunity for our clients to choose for a vacation that does not affect the financial situation.</a:t>
            </a:r>
          </a:p>
          <a:p>
            <a:pPr marL="342900" indent="-342900" algn="l">
              <a:buFont typeface="Wingdings" panose="05000000000000000000" pitchFamily="2" charset="2"/>
              <a:buChar char="ü"/>
            </a:pPr>
            <a:r>
              <a:rPr lang="en-US" dirty="0"/>
              <a:t>  A team of professionals who will take care of the beginning and end of your vacation.</a:t>
            </a:r>
          </a:p>
          <a:p>
            <a:pPr marL="342900" indent="-342900" algn="l">
              <a:buFont typeface="Wingdings" panose="05000000000000000000" pitchFamily="2" charset="2"/>
              <a:buChar char="ü"/>
            </a:pPr>
            <a:r>
              <a:rPr lang="en-US" dirty="0"/>
              <a:t>We offer to each of our clients, individual service, according to his preferences and possibilities.</a:t>
            </a:r>
          </a:p>
          <a:p>
            <a:pPr marL="342900" indent="-342900" algn="l">
              <a:buFont typeface="Wingdings" panose="05000000000000000000" pitchFamily="2" charset="2"/>
              <a:buChar char="ü"/>
            </a:pPr>
            <a:r>
              <a:rPr lang="en-US" dirty="0"/>
              <a:t>A team of professionals in the field of tourism, following the new trends in this environment.</a:t>
            </a:r>
            <a:endParaRPr lang="bg-BG" dirty="0"/>
          </a:p>
        </p:txBody>
      </p:sp>
    </p:spTree>
    <p:extLst>
      <p:ext uri="{BB962C8B-B14F-4D97-AF65-F5344CB8AC3E}">
        <p14:creationId xmlns:p14="http://schemas.microsoft.com/office/powerpoint/2010/main" val="2837253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Картина 4">
            <a:extLst>
              <a:ext uri="{FF2B5EF4-FFF2-40B4-BE49-F238E27FC236}">
                <a16:creationId xmlns:a16="http://schemas.microsoft.com/office/drawing/2014/main" id="{D25F5622-CF41-4F2E-8F0F-A8293A6A98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6" name="Текстово поле 5">
            <a:extLst>
              <a:ext uri="{FF2B5EF4-FFF2-40B4-BE49-F238E27FC236}">
                <a16:creationId xmlns:a16="http://schemas.microsoft.com/office/drawing/2014/main" id="{90CFCDC7-6E85-453F-A9F4-A6C81677ABD9}"/>
              </a:ext>
            </a:extLst>
          </p:cNvPr>
          <p:cNvSpPr txBox="1"/>
          <p:nvPr/>
        </p:nvSpPr>
        <p:spPr>
          <a:xfrm>
            <a:off x="239151" y="281354"/>
            <a:ext cx="6836898" cy="769441"/>
          </a:xfrm>
          <a:prstGeom prst="rect">
            <a:avLst/>
          </a:prstGeom>
          <a:noFill/>
        </p:spPr>
        <p:txBody>
          <a:bodyPr wrap="square" rtlCol="0">
            <a:spAutoFit/>
          </a:bodyPr>
          <a:lstStyle/>
          <a:p>
            <a:r>
              <a:rPr lang="en-US" sz="4400" b="1" i="1" dirty="0">
                <a:latin typeface="Rockwell" panose="02060603020205020403" pitchFamily="18" charset="0"/>
              </a:rPr>
              <a:t>Made by…</a:t>
            </a:r>
            <a:endParaRPr lang="bg-BG" sz="4400" b="1" i="1" dirty="0"/>
          </a:p>
        </p:txBody>
      </p:sp>
      <p:sp>
        <p:nvSpPr>
          <p:cNvPr id="7" name="Текстово поле 6">
            <a:extLst>
              <a:ext uri="{FF2B5EF4-FFF2-40B4-BE49-F238E27FC236}">
                <a16:creationId xmlns:a16="http://schemas.microsoft.com/office/drawing/2014/main" id="{738C1CFA-EFA0-4122-A723-442105863836}"/>
              </a:ext>
            </a:extLst>
          </p:cNvPr>
          <p:cNvSpPr txBox="1"/>
          <p:nvPr/>
        </p:nvSpPr>
        <p:spPr>
          <a:xfrm>
            <a:off x="8815754" y="3596664"/>
            <a:ext cx="5748997" cy="1815882"/>
          </a:xfrm>
          <a:prstGeom prst="rect">
            <a:avLst/>
          </a:prstGeom>
          <a:noFill/>
        </p:spPr>
        <p:txBody>
          <a:bodyPr wrap="square" rtlCol="0">
            <a:spAutoFit/>
          </a:bodyPr>
          <a:lstStyle/>
          <a:p>
            <a:r>
              <a:rPr lang="en-US" sz="2800" i="1" dirty="0" err="1">
                <a:latin typeface="Rockwell" panose="02060603020205020403" pitchFamily="18" charset="0"/>
              </a:rPr>
              <a:t>Plamen</a:t>
            </a:r>
            <a:r>
              <a:rPr lang="en-US" sz="2800" i="1" dirty="0">
                <a:latin typeface="Rockwell" panose="02060603020205020403" pitchFamily="18" charset="0"/>
              </a:rPr>
              <a:t> </a:t>
            </a:r>
            <a:r>
              <a:rPr lang="en-US" sz="2800" i="1" dirty="0" err="1">
                <a:latin typeface="Rockwell" panose="02060603020205020403" pitchFamily="18" charset="0"/>
              </a:rPr>
              <a:t>Peev</a:t>
            </a:r>
            <a:endParaRPr lang="en-US" sz="2800" i="1" dirty="0">
              <a:latin typeface="Rockwell" panose="02060603020205020403" pitchFamily="18" charset="0"/>
            </a:endParaRPr>
          </a:p>
          <a:p>
            <a:r>
              <a:rPr lang="en-US" sz="2800" i="1" dirty="0" err="1">
                <a:latin typeface="Rockwell" panose="02060603020205020403" pitchFamily="18" charset="0"/>
              </a:rPr>
              <a:t>Zheni</a:t>
            </a:r>
            <a:r>
              <a:rPr lang="en-US" sz="2800" i="1" dirty="0">
                <a:latin typeface="Rockwell" panose="02060603020205020403" pitchFamily="18" charset="0"/>
              </a:rPr>
              <a:t> </a:t>
            </a:r>
            <a:r>
              <a:rPr lang="en-US" sz="2800" i="1" dirty="0" err="1">
                <a:latin typeface="Rockwell" panose="02060603020205020403" pitchFamily="18" charset="0"/>
              </a:rPr>
              <a:t>Andonova</a:t>
            </a:r>
            <a:endParaRPr lang="en-US" sz="2800" i="1" dirty="0">
              <a:latin typeface="Rockwell" panose="02060603020205020403" pitchFamily="18" charset="0"/>
            </a:endParaRPr>
          </a:p>
          <a:p>
            <a:r>
              <a:rPr lang="en-US" sz="2800" i="1" dirty="0">
                <a:latin typeface="Rockwell" panose="02060603020205020403" pitchFamily="18" charset="0"/>
              </a:rPr>
              <a:t>Milena Taneva</a:t>
            </a:r>
          </a:p>
          <a:p>
            <a:r>
              <a:rPr lang="en-US" sz="2800" i="1" dirty="0">
                <a:latin typeface="Rockwell" panose="02060603020205020403" pitchFamily="18" charset="0"/>
              </a:rPr>
              <a:t>Mehmed </a:t>
            </a:r>
            <a:r>
              <a:rPr lang="en-US" sz="2800" i="1" dirty="0" err="1">
                <a:latin typeface="Rockwell" panose="02060603020205020403" pitchFamily="18" charset="0"/>
              </a:rPr>
              <a:t>Osmanov</a:t>
            </a:r>
            <a:endParaRPr lang="bg-BG" sz="2800" i="1" dirty="0"/>
          </a:p>
        </p:txBody>
      </p:sp>
    </p:spTree>
    <p:extLst>
      <p:ext uri="{BB962C8B-B14F-4D97-AF65-F5344CB8AC3E}">
        <p14:creationId xmlns:p14="http://schemas.microsoft.com/office/powerpoint/2010/main" val="3076705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7">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 calcmode="lin" valueType="num">
                                      <p:cBhvr additive="base">
                                        <p:cTn id="2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2" dur="1000" fill="hold"/>
                                        <p:tgtEl>
                                          <p:spTgt spid="7">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amask">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Дамаск</Template>
  <TotalTime>224</TotalTime>
  <Words>719</Words>
  <Application>Microsoft Office PowerPoint</Application>
  <PresentationFormat>Widescreen</PresentationFormat>
  <Paragraphs>166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Bookman Old Style</vt:lpstr>
      <vt:lpstr>Calibri</vt:lpstr>
      <vt:lpstr>Courier New</vt:lpstr>
      <vt:lpstr>Rockwell</vt:lpstr>
      <vt:lpstr>Wingdings</vt:lpstr>
      <vt:lpstr>Damask</vt:lpstr>
      <vt:lpstr>PowerPoint Presentation</vt:lpstr>
      <vt:lpstr>Summary</vt:lpstr>
      <vt:lpstr>PowerPoint Presentation</vt:lpstr>
      <vt:lpstr>PowerPoint Presentation</vt:lpstr>
      <vt:lpstr>PowerPoint Presentation</vt:lpstr>
      <vt:lpstr>PowerPoint Presentation</vt:lpstr>
      <vt:lpstr>Research and Plan</vt:lpstr>
      <vt:lpstr>PowerPoint Presentation</vt:lpstr>
      <vt:lpstr>swot</vt:lpstr>
      <vt:lpstr>Mix marketing</vt:lpstr>
      <vt:lpstr>PowerPoint Presentation</vt:lpstr>
      <vt:lpstr>Competition and Risks </vt:lpstr>
      <vt:lpstr>PowerPoint Presentation</vt:lpstr>
      <vt:lpstr>For the finale of our business idea, we believe our plan is very realistic because: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Milena Taneva (1815095)</dc:creator>
  <cp:lastModifiedBy>plamen peev</cp:lastModifiedBy>
  <cp:revision>20</cp:revision>
  <dcterms:created xsi:type="dcterms:W3CDTF">2019-03-27T22:00:53Z</dcterms:created>
  <dcterms:modified xsi:type="dcterms:W3CDTF">2019-03-29T10:04:28Z</dcterms:modified>
</cp:coreProperties>
</file>