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2" r:id="rId2"/>
    <p:sldId id="271" r:id="rId3"/>
    <p:sldId id="268" r:id="rId4"/>
    <p:sldId id="263" r:id="rId5"/>
    <p:sldId id="270" r:id="rId6"/>
    <p:sldId id="277" r:id="rId7"/>
    <p:sldId id="272" r:id="rId8"/>
    <p:sldId id="269" r:id="rId9"/>
    <p:sldId id="266" r:id="rId10"/>
    <p:sldId id="261" r:id="rId11"/>
    <p:sldId id="264" r:id="rId12"/>
    <p:sldId id="278" r:id="rId13"/>
    <p:sldId id="262" r:id="rId14"/>
    <p:sldId id="275" r:id="rId15"/>
    <p:sldId id="276" r:id="rId16"/>
    <p:sldId id="279" r:id="rId17"/>
    <p:sldId id="267" r:id="rId18"/>
    <p:sldId id="265" r:id="rId19"/>
    <p:sldId id="273" r:id="rId20"/>
    <p:sldId id="274" r:id="rId21"/>
    <p:sldId id="280" r:id="rId22"/>
    <p:sldId id="281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  <a:srgbClr val="FF9933"/>
    <a:srgbClr val="FFFF00"/>
    <a:srgbClr val="008000"/>
    <a:srgbClr val="33CC33"/>
    <a:srgbClr val="CC0099"/>
    <a:srgbClr val="3333FF"/>
    <a:srgbClr val="FF00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519" autoAdjust="0"/>
    <p:restoredTop sz="94660"/>
  </p:normalViewPr>
  <p:slideViewPr>
    <p:cSldViewPr snapToGrid="0">
      <p:cViewPr>
        <p:scale>
          <a:sx n="80" d="100"/>
          <a:sy n="80" d="100"/>
        </p:scale>
        <p:origin x="-1824" y="-2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30DFB84-6512-4D74-839A-7F59AF0F249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D23BDE6-0C67-4864-A572-B3ACC80CFD3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00BA8CE-DE99-496C-8370-DF7D2DB4B59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1355728-2FF6-4B8A-9BB4-0AB3DE05518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246786A-C004-41F4-9202-363C8D50BDD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65BC905-0235-402E-92A5-72706C71564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3EF1874-007B-47EC-B502-613215858C8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2E26E01-9601-4BE9-B4AC-9687C91B927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68D9B01-BE81-430B-BDD3-C15672693D0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263F4AD-D62C-4D2A-B8EF-21A0D8DB9AB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754EA21-BD27-48F0-A91E-8C049B41C13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6154CF2B-05DF-4AC8-B351-B620DB5F51B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8A696799-C957-405D-B3DF-04DAB7D411DB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0" name="Text Box 2"/>
          <p:cNvSpPr txBox="1">
            <a:spLocks noChangeArrowheads="1"/>
          </p:cNvSpPr>
          <p:nvPr/>
        </p:nvSpPr>
        <p:spPr bwMode="auto">
          <a:xfrm>
            <a:off x="546100" y="576263"/>
            <a:ext cx="8047038" cy="2011362"/>
          </a:xfrm>
          <a:prstGeom prst="rect">
            <a:avLst/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>
              <a:solidFill>
                <a:srgbClr val="FF99FF"/>
              </a:solidFill>
              <a:latin typeface="Comic Sans MS" pitchFamily="66" charset="0"/>
            </a:endParaRPr>
          </a:p>
          <a:p>
            <a:pPr algn="ctr"/>
            <a:r>
              <a:rPr lang="en-GB" sz="4200" b="1">
                <a:solidFill>
                  <a:srgbClr val="FFFF00"/>
                </a:solidFill>
                <a:latin typeface="Comic Sans MS" pitchFamily="66" charset="0"/>
              </a:rPr>
              <a:t>Time Shift</a:t>
            </a:r>
          </a:p>
          <a:p>
            <a:pPr algn="ctr"/>
            <a:endParaRPr lang="en-US" sz="4200" b="1">
              <a:solidFill>
                <a:srgbClr val="FF99FF"/>
              </a:solidFill>
              <a:latin typeface="Comic Sans MS" pitchFamily="66" charset="0"/>
            </a:endParaRPr>
          </a:p>
        </p:txBody>
      </p:sp>
      <p:sp>
        <p:nvSpPr>
          <p:cNvPr id="104451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8000"/>
                </a:solidFill>
                <a:latin typeface="Comic Sans MS" pitchFamily="66" charset="0"/>
              </a:rPr>
              <a:t>Give the time 20 minutes after</a:t>
            </a:r>
          </a:p>
          <a:p>
            <a:pPr algn="ctr"/>
            <a:r>
              <a:rPr lang="en-GB" sz="3000" b="1">
                <a:solidFill>
                  <a:srgbClr val="008000"/>
                </a:solidFill>
                <a:latin typeface="Comic Sans MS" pitchFamily="66" charset="0"/>
              </a:rPr>
              <a:t>each given time.</a:t>
            </a:r>
          </a:p>
        </p:txBody>
      </p:sp>
      <p:sp>
        <p:nvSpPr>
          <p:cNvPr id="104452" name="Rectangle 4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53" name="Text Box 5"/>
          <p:cNvSpPr txBox="1">
            <a:spLocks noChangeArrowheads="1"/>
          </p:cNvSpPr>
          <p:nvPr/>
        </p:nvSpPr>
        <p:spPr bwMode="auto">
          <a:xfrm>
            <a:off x="325438" y="6253163"/>
            <a:ext cx="7302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>
                <a:solidFill>
                  <a:srgbClr val="6699FF"/>
                </a:solidFill>
                <a:latin typeface="Comic Sans MS" pitchFamily="66" charset="0"/>
              </a:rPr>
              <a:t>Year 3</a:t>
            </a:r>
            <a:endParaRPr lang="en-US" sz="1400">
              <a:solidFill>
                <a:srgbClr val="6699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44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44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44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44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4450" grpId="0" animBg="1"/>
      <p:bldP spid="104451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96" name="AutoShape 1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CC33"/>
              </a:gs>
              <a:gs pos="100000">
                <a:srgbClr val="FF00FF"/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7" name="AutoShape 3"/>
          <p:cNvSpPr>
            <a:spLocks noChangeArrowheads="1"/>
          </p:cNvSpPr>
          <p:nvPr/>
        </p:nvSpPr>
        <p:spPr bwMode="auto">
          <a:xfrm flipV="1">
            <a:off x="1819275" y="3114675"/>
            <a:ext cx="3057525" cy="2733675"/>
          </a:xfrm>
          <a:custGeom>
            <a:avLst/>
            <a:gdLst>
              <a:gd name="G0" fmla="+- 15117 0 0"/>
              <a:gd name="G1" fmla="+- 3298 0 0"/>
              <a:gd name="G2" fmla="+- 12158 0 3298"/>
              <a:gd name="G3" fmla="+- G2 0 3298"/>
              <a:gd name="G4" fmla="*/ G3 32768 32059"/>
              <a:gd name="G5" fmla="*/ G4 1 2"/>
              <a:gd name="G6" fmla="+- 21600 0 15117"/>
              <a:gd name="G7" fmla="*/ G6 3298 6079"/>
              <a:gd name="G8" fmla="+- G7 15117 0"/>
              <a:gd name="T0" fmla="*/ 15117 w 21600"/>
              <a:gd name="T1" fmla="*/ 0 h 21600"/>
              <a:gd name="T2" fmla="*/ 15117 w 21600"/>
              <a:gd name="T3" fmla="*/ 12158 h 21600"/>
              <a:gd name="T4" fmla="*/ 2843 w 21600"/>
              <a:gd name="T5" fmla="*/ 21600 h 21600"/>
              <a:gd name="T6" fmla="*/ 21600 w 21600"/>
              <a:gd name="T7" fmla="*/ 6079 h 21600"/>
              <a:gd name="T8" fmla="*/ 17694720 60000 65536"/>
              <a:gd name="T9" fmla="*/ 5898240 60000 65536"/>
              <a:gd name="T10" fmla="*/ 5898240 60000 65536"/>
              <a:gd name="T11" fmla="*/ 0 60000 65536"/>
              <a:gd name="T12" fmla="*/ 12427 w 21600"/>
              <a:gd name="T13" fmla="*/ G1 h 21600"/>
              <a:gd name="T14" fmla="*/ G8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21600" y="6079"/>
                </a:moveTo>
                <a:lnTo>
                  <a:pt x="15117" y="0"/>
                </a:lnTo>
                <a:lnTo>
                  <a:pt x="15117" y="3298"/>
                </a:lnTo>
                <a:lnTo>
                  <a:pt x="12427" y="3298"/>
                </a:lnTo>
                <a:cubicBezTo>
                  <a:pt x="5564" y="3298"/>
                  <a:pt x="0" y="7265"/>
                  <a:pt x="0" y="12158"/>
                </a:cubicBezTo>
                <a:lnTo>
                  <a:pt x="0" y="21600"/>
                </a:lnTo>
                <a:lnTo>
                  <a:pt x="5685" y="21600"/>
                </a:lnTo>
                <a:lnTo>
                  <a:pt x="5685" y="12158"/>
                </a:lnTo>
                <a:cubicBezTo>
                  <a:pt x="5685" y="10337"/>
                  <a:pt x="8703" y="8860"/>
                  <a:pt x="12427" y="8860"/>
                </a:cubicBezTo>
                <a:lnTo>
                  <a:pt x="15117" y="8860"/>
                </a:lnTo>
                <a:lnTo>
                  <a:pt x="15117" y="12158"/>
                </a:lnTo>
                <a:close/>
              </a:path>
            </a:pathLst>
          </a:custGeom>
          <a:gradFill rotWithShape="1">
            <a:gsLst>
              <a:gs pos="0">
                <a:srgbClr val="3333FF">
                  <a:gamma/>
                  <a:shade val="46275"/>
                  <a:invGamma/>
                </a:srgbClr>
              </a:gs>
              <a:gs pos="50000">
                <a:srgbClr val="3333FF"/>
              </a:gs>
              <a:gs pos="100000">
                <a:srgbClr val="3333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8" name="AutoShape 4"/>
          <p:cNvSpPr>
            <a:spLocks noChangeArrowheads="1"/>
          </p:cNvSpPr>
          <p:nvPr/>
        </p:nvSpPr>
        <p:spPr bwMode="auto">
          <a:xfrm>
            <a:off x="428625" y="3994150"/>
            <a:ext cx="3657600" cy="1866900"/>
          </a:xfrm>
          <a:custGeom>
            <a:avLst/>
            <a:gdLst>
              <a:gd name="G0" fmla="+- 2869 0 0"/>
              <a:gd name="G1" fmla="+- 21600 0 2869"/>
              <a:gd name="G2" fmla="*/ 2869 1 2"/>
              <a:gd name="G3" fmla="+- 21600 0 G2"/>
              <a:gd name="G4" fmla="+/ 2869 21600 2"/>
              <a:gd name="G5" fmla="+/ G1 0 2"/>
              <a:gd name="G6" fmla="*/ 21600 21600 2869"/>
              <a:gd name="G7" fmla="*/ G6 1 2"/>
              <a:gd name="G8" fmla="+- 21600 0 G7"/>
              <a:gd name="G9" fmla="*/ 21600 1 2"/>
              <a:gd name="G10" fmla="+- 2869 0 G9"/>
              <a:gd name="G11" fmla="?: G10 G8 0"/>
              <a:gd name="G12" fmla="?: G10 G7 21600"/>
              <a:gd name="T0" fmla="*/ 20165 w 21600"/>
              <a:gd name="T1" fmla="*/ 10800 h 21600"/>
              <a:gd name="T2" fmla="*/ 10800 w 21600"/>
              <a:gd name="T3" fmla="*/ 21600 h 21600"/>
              <a:gd name="T4" fmla="*/ 1435 w 21600"/>
              <a:gd name="T5" fmla="*/ 10800 h 21600"/>
              <a:gd name="T6" fmla="*/ 10800 w 21600"/>
              <a:gd name="T7" fmla="*/ 0 h 21600"/>
              <a:gd name="T8" fmla="*/ 3235 w 21600"/>
              <a:gd name="T9" fmla="*/ 3235 h 21600"/>
              <a:gd name="T10" fmla="*/ 18365 w 21600"/>
              <a:gd name="T11" fmla="*/ 1836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2869" y="21600"/>
                </a:lnTo>
                <a:lnTo>
                  <a:pt x="18731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rgbClr val="3333FF">
                  <a:gamma/>
                  <a:shade val="46275"/>
                  <a:invGamma/>
                </a:srgbClr>
              </a:gs>
              <a:gs pos="50000">
                <a:srgbClr val="3333FF"/>
              </a:gs>
              <a:gs pos="100000">
                <a:srgbClr val="3333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9" name="AutoShape 5"/>
          <p:cNvSpPr>
            <a:spLocks noChangeArrowheads="1"/>
          </p:cNvSpPr>
          <p:nvPr/>
        </p:nvSpPr>
        <p:spPr bwMode="auto">
          <a:xfrm>
            <a:off x="290513" y="809625"/>
            <a:ext cx="3938587" cy="20574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90" name="Text Box 6"/>
          <p:cNvSpPr txBox="1">
            <a:spLocks noChangeArrowheads="1"/>
          </p:cNvSpPr>
          <p:nvPr/>
        </p:nvSpPr>
        <p:spPr bwMode="auto">
          <a:xfrm>
            <a:off x="650875" y="4081463"/>
            <a:ext cx="3211513" cy="1692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rgbClr val="FFFF00"/>
                </a:solidFill>
                <a:latin typeface="Comic Sans MS" pitchFamily="66" charset="0"/>
              </a:rPr>
              <a:t>in</a:t>
            </a:r>
          </a:p>
          <a:p>
            <a:pPr algn="ctr"/>
            <a:r>
              <a:rPr lang="en-GB" sz="3500" b="1">
                <a:solidFill>
                  <a:srgbClr val="FFFF00"/>
                </a:solidFill>
                <a:latin typeface="Comic Sans MS" pitchFamily="66" charset="0"/>
              </a:rPr>
              <a:t>20 minutes</a:t>
            </a:r>
          </a:p>
          <a:p>
            <a:pPr algn="ctr"/>
            <a:r>
              <a:rPr lang="en-GB" sz="3500" b="1">
                <a:solidFill>
                  <a:srgbClr val="FFFF00"/>
                </a:solidFill>
                <a:latin typeface="Comic Sans MS" pitchFamily="66" charset="0"/>
              </a:rPr>
              <a:t>it will be:</a:t>
            </a:r>
            <a:endParaRPr lang="en-US" sz="35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3191" name="AutoShape 7"/>
          <p:cNvSpPr>
            <a:spLocks noChangeArrowheads="1"/>
          </p:cNvSpPr>
          <p:nvPr/>
        </p:nvSpPr>
        <p:spPr bwMode="auto">
          <a:xfrm>
            <a:off x="5019675" y="3951288"/>
            <a:ext cx="3825875" cy="20145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92" name="Text Box 8"/>
          <p:cNvSpPr txBox="1">
            <a:spLocks noChangeArrowheads="1"/>
          </p:cNvSpPr>
          <p:nvPr/>
        </p:nvSpPr>
        <p:spPr bwMode="auto">
          <a:xfrm>
            <a:off x="5100638" y="4225925"/>
            <a:ext cx="36639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6:15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3193" name="Text Box 9"/>
          <p:cNvSpPr txBox="1">
            <a:spLocks noChangeArrowheads="1"/>
          </p:cNvSpPr>
          <p:nvPr/>
        </p:nvSpPr>
        <p:spPr bwMode="auto">
          <a:xfrm>
            <a:off x="773113" y="898525"/>
            <a:ext cx="29733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Now it’s: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3194" name="Text Box 10"/>
          <p:cNvSpPr txBox="1">
            <a:spLocks noChangeArrowheads="1"/>
          </p:cNvSpPr>
          <p:nvPr/>
        </p:nvSpPr>
        <p:spPr bwMode="auto">
          <a:xfrm>
            <a:off x="354013" y="1446213"/>
            <a:ext cx="3811587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5:55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pic>
        <p:nvPicPr>
          <p:cNvPr id="93195" name="Picture 11" descr="cog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30788" y="560388"/>
            <a:ext cx="3586162" cy="24542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31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319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24" name="AutoShape 1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CC33"/>
              </a:gs>
              <a:gs pos="100000">
                <a:srgbClr val="FF00FF"/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5" name="AutoShape 3"/>
          <p:cNvSpPr>
            <a:spLocks noChangeArrowheads="1"/>
          </p:cNvSpPr>
          <p:nvPr/>
        </p:nvSpPr>
        <p:spPr bwMode="auto">
          <a:xfrm flipV="1">
            <a:off x="1819275" y="3114675"/>
            <a:ext cx="3057525" cy="2733675"/>
          </a:xfrm>
          <a:custGeom>
            <a:avLst/>
            <a:gdLst>
              <a:gd name="G0" fmla="+- 15117 0 0"/>
              <a:gd name="G1" fmla="+- 3298 0 0"/>
              <a:gd name="G2" fmla="+- 12158 0 3298"/>
              <a:gd name="G3" fmla="+- G2 0 3298"/>
              <a:gd name="G4" fmla="*/ G3 32768 32059"/>
              <a:gd name="G5" fmla="*/ G4 1 2"/>
              <a:gd name="G6" fmla="+- 21600 0 15117"/>
              <a:gd name="G7" fmla="*/ G6 3298 6079"/>
              <a:gd name="G8" fmla="+- G7 15117 0"/>
              <a:gd name="T0" fmla="*/ 15117 w 21600"/>
              <a:gd name="T1" fmla="*/ 0 h 21600"/>
              <a:gd name="T2" fmla="*/ 15117 w 21600"/>
              <a:gd name="T3" fmla="*/ 12158 h 21600"/>
              <a:gd name="T4" fmla="*/ 2843 w 21600"/>
              <a:gd name="T5" fmla="*/ 21600 h 21600"/>
              <a:gd name="T6" fmla="*/ 21600 w 21600"/>
              <a:gd name="T7" fmla="*/ 6079 h 21600"/>
              <a:gd name="T8" fmla="*/ 17694720 60000 65536"/>
              <a:gd name="T9" fmla="*/ 5898240 60000 65536"/>
              <a:gd name="T10" fmla="*/ 5898240 60000 65536"/>
              <a:gd name="T11" fmla="*/ 0 60000 65536"/>
              <a:gd name="T12" fmla="*/ 12427 w 21600"/>
              <a:gd name="T13" fmla="*/ G1 h 21600"/>
              <a:gd name="T14" fmla="*/ G8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21600" y="6079"/>
                </a:moveTo>
                <a:lnTo>
                  <a:pt x="15117" y="0"/>
                </a:lnTo>
                <a:lnTo>
                  <a:pt x="15117" y="3298"/>
                </a:lnTo>
                <a:lnTo>
                  <a:pt x="12427" y="3298"/>
                </a:lnTo>
                <a:cubicBezTo>
                  <a:pt x="5564" y="3298"/>
                  <a:pt x="0" y="7265"/>
                  <a:pt x="0" y="12158"/>
                </a:cubicBezTo>
                <a:lnTo>
                  <a:pt x="0" y="21600"/>
                </a:lnTo>
                <a:lnTo>
                  <a:pt x="5685" y="21600"/>
                </a:lnTo>
                <a:lnTo>
                  <a:pt x="5685" y="12158"/>
                </a:lnTo>
                <a:cubicBezTo>
                  <a:pt x="5685" y="10337"/>
                  <a:pt x="8703" y="8860"/>
                  <a:pt x="12427" y="8860"/>
                </a:cubicBezTo>
                <a:lnTo>
                  <a:pt x="15117" y="8860"/>
                </a:lnTo>
                <a:lnTo>
                  <a:pt x="15117" y="12158"/>
                </a:lnTo>
                <a:close/>
              </a:path>
            </a:pathLst>
          </a:custGeom>
          <a:gradFill rotWithShape="1">
            <a:gsLst>
              <a:gs pos="0">
                <a:srgbClr val="3333FF">
                  <a:gamma/>
                  <a:shade val="46275"/>
                  <a:invGamma/>
                </a:srgbClr>
              </a:gs>
              <a:gs pos="50000">
                <a:srgbClr val="3333FF"/>
              </a:gs>
              <a:gs pos="100000">
                <a:srgbClr val="3333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6" name="AutoShape 4"/>
          <p:cNvSpPr>
            <a:spLocks noChangeArrowheads="1"/>
          </p:cNvSpPr>
          <p:nvPr/>
        </p:nvSpPr>
        <p:spPr bwMode="auto">
          <a:xfrm>
            <a:off x="428625" y="3994150"/>
            <a:ext cx="3657600" cy="1866900"/>
          </a:xfrm>
          <a:custGeom>
            <a:avLst/>
            <a:gdLst>
              <a:gd name="G0" fmla="+- 2869 0 0"/>
              <a:gd name="G1" fmla="+- 21600 0 2869"/>
              <a:gd name="G2" fmla="*/ 2869 1 2"/>
              <a:gd name="G3" fmla="+- 21600 0 G2"/>
              <a:gd name="G4" fmla="+/ 2869 21600 2"/>
              <a:gd name="G5" fmla="+/ G1 0 2"/>
              <a:gd name="G6" fmla="*/ 21600 21600 2869"/>
              <a:gd name="G7" fmla="*/ G6 1 2"/>
              <a:gd name="G8" fmla="+- 21600 0 G7"/>
              <a:gd name="G9" fmla="*/ 21600 1 2"/>
              <a:gd name="G10" fmla="+- 2869 0 G9"/>
              <a:gd name="G11" fmla="?: G10 G8 0"/>
              <a:gd name="G12" fmla="?: G10 G7 21600"/>
              <a:gd name="T0" fmla="*/ 20165 w 21600"/>
              <a:gd name="T1" fmla="*/ 10800 h 21600"/>
              <a:gd name="T2" fmla="*/ 10800 w 21600"/>
              <a:gd name="T3" fmla="*/ 21600 h 21600"/>
              <a:gd name="T4" fmla="*/ 1435 w 21600"/>
              <a:gd name="T5" fmla="*/ 10800 h 21600"/>
              <a:gd name="T6" fmla="*/ 10800 w 21600"/>
              <a:gd name="T7" fmla="*/ 0 h 21600"/>
              <a:gd name="T8" fmla="*/ 3235 w 21600"/>
              <a:gd name="T9" fmla="*/ 3235 h 21600"/>
              <a:gd name="T10" fmla="*/ 18365 w 21600"/>
              <a:gd name="T11" fmla="*/ 1836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2869" y="21600"/>
                </a:lnTo>
                <a:lnTo>
                  <a:pt x="18731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rgbClr val="3333FF">
                  <a:gamma/>
                  <a:shade val="46275"/>
                  <a:invGamma/>
                </a:srgbClr>
              </a:gs>
              <a:gs pos="50000">
                <a:srgbClr val="3333FF"/>
              </a:gs>
              <a:gs pos="100000">
                <a:srgbClr val="3333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7" name="AutoShape 5"/>
          <p:cNvSpPr>
            <a:spLocks noChangeArrowheads="1"/>
          </p:cNvSpPr>
          <p:nvPr/>
        </p:nvSpPr>
        <p:spPr bwMode="auto">
          <a:xfrm>
            <a:off x="290513" y="809625"/>
            <a:ext cx="3938587" cy="20574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8" name="Text Box 6"/>
          <p:cNvSpPr txBox="1">
            <a:spLocks noChangeArrowheads="1"/>
          </p:cNvSpPr>
          <p:nvPr/>
        </p:nvSpPr>
        <p:spPr bwMode="auto">
          <a:xfrm>
            <a:off x="650875" y="4081463"/>
            <a:ext cx="3211513" cy="1692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rgbClr val="FFFF00"/>
                </a:solidFill>
                <a:latin typeface="Comic Sans MS" pitchFamily="66" charset="0"/>
              </a:rPr>
              <a:t>in</a:t>
            </a:r>
          </a:p>
          <a:p>
            <a:pPr algn="ctr"/>
            <a:r>
              <a:rPr lang="en-GB" sz="3500" b="1">
                <a:solidFill>
                  <a:srgbClr val="FFFF00"/>
                </a:solidFill>
                <a:latin typeface="Comic Sans MS" pitchFamily="66" charset="0"/>
              </a:rPr>
              <a:t>20 minutes</a:t>
            </a:r>
          </a:p>
          <a:p>
            <a:pPr algn="ctr"/>
            <a:r>
              <a:rPr lang="en-GB" sz="3500" b="1">
                <a:solidFill>
                  <a:srgbClr val="FFFF00"/>
                </a:solidFill>
                <a:latin typeface="Comic Sans MS" pitchFamily="66" charset="0"/>
              </a:rPr>
              <a:t>it will be:</a:t>
            </a:r>
            <a:endParaRPr lang="en-US" sz="35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0119" name="AutoShape 7"/>
          <p:cNvSpPr>
            <a:spLocks noChangeArrowheads="1"/>
          </p:cNvSpPr>
          <p:nvPr/>
        </p:nvSpPr>
        <p:spPr bwMode="auto">
          <a:xfrm>
            <a:off x="5019675" y="3951288"/>
            <a:ext cx="3825875" cy="20145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20" name="Text Box 8"/>
          <p:cNvSpPr txBox="1">
            <a:spLocks noChangeArrowheads="1"/>
          </p:cNvSpPr>
          <p:nvPr/>
        </p:nvSpPr>
        <p:spPr bwMode="auto">
          <a:xfrm>
            <a:off x="5100638" y="4225925"/>
            <a:ext cx="36639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4:39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0121" name="Text Box 9"/>
          <p:cNvSpPr txBox="1">
            <a:spLocks noChangeArrowheads="1"/>
          </p:cNvSpPr>
          <p:nvPr/>
        </p:nvSpPr>
        <p:spPr bwMode="auto">
          <a:xfrm>
            <a:off x="773113" y="898525"/>
            <a:ext cx="29733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Now it’s: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0122" name="Text Box 10"/>
          <p:cNvSpPr txBox="1">
            <a:spLocks noChangeArrowheads="1"/>
          </p:cNvSpPr>
          <p:nvPr/>
        </p:nvSpPr>
        <p:spPr bwMode="auto">
          <a:xfrm>
            <a:off x="354013" y="1446213"/>
            <a:ext cx="3811587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4:19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pic>
        <p:nvPicPr>
          <p:cNvPr id="90123" name="Picture 11" descr="cog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30788" y="560388"/>
            <a:ext cx="3586162" cy="24542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01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012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004" name="AutoShape 1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CC33"/>
              </a:gs>
              <a:gs pos="100000">
                <a:srgbClr val="FF00FF"/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5" name="AutoShape 3"/>
          <p:cNvSpPr>
            <a:spLocks noChangeArrowheads="1"/>
          </p:cNvSpPr>
          <p:nvPr/>
        </p:nvSpPr>
        <p:spPr bwMode="auto">
          <a:xfrm flipV="1">
            <a:off x="1819275" y="3114675"/>
            <a:ext cx="3057525" cy="2733675"/>
          </a:xfrm>
          <a:custGeom>
            <a:avLst/>
            <a:gdLst>
              <a:gd name="G0" fmla="+- 15117 0 0"/>
              <a:gd name="G1" fmla="+- 3298 0 0"/>
              <a:gd name="G2" fmla="+- 12158 0 3298"/>
              <a:gd name="G3" fmla="+- G2 0 3298"/>
              <a:gd name="G4" fmla="*/ G3 32768 32059"/>
              <a:gd name="G5" fmla="*/ G4 1 2"/>
              <a:gd name="G6" fmla="+- 21600 0 15117"/>
              <a:gd name="G7" fmla="*/ G6 3298 6079"/>
              <a:gd name="G8" fmla="+- G7 15117 0"/>
              <a:gd name="T0" fmla="*/ 15117 w 21600"/>
              <a:gd name="T1" fmla="*/ 0 h 21600"/>
              <a:gd name="T2" fmla="*/ 15117 w 21600"/>
              <a:gd name="T3" fmla="*/ 12158 h 21600"/>
              <a:gd name="T4" fmla="*/ 2843 w 21600"/>
              <a:gd name="T5" fmla="*/ 21600 h 21600"/>
              <a:gd name="T6" fmla="*/ 21600 w 21600"/>
              <a:gd name="T7" fmla="*/ 6079 h 21600"/>
              <a:gd name="T8" fmla="*/ 17694720 60000 65536"/>
              <a:gd name="T9" fmla="*/ 5898240 60000 65536"/>
              <a:gd name="T10" fmla="*/ 5898240 60000 65536"/>
              <a:gd name="T11" fmla="*/ 0 60000 65536"/>
              <a:gd name="T12" fmla="*/ 12427 w 21600"/>
              <a:gd name="T13" fmla="*/ G1 h 21600"/>
              <a:gd name="T14" fmla="*/ G8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21600" y="6079"/>
                </a:moveTo>
                <a:lnTo>
                  <a:pt x="15117" y="0"/>
                </a:lnTo>
                <a:lnTo>
                  <a:pt x="15117" y="3298"/>
                </a:lnTo>
                <a:lnTo>
                  <a:pt x="12427" y="3298"/>
                </a:lnTo>
                <a:cubicBezTo>
                  <a:pt x="5564" y="3298"/>
                  <a:pt x="0" y="7265"/>
                  <a:pt x="0" y="12158"/>
                </a:cubicBezTo>
                <a:lnTo>
                  <a:pt x="0" y="21600"/>
                </a:lnTo>
                <a:lnTo>
                  <a:pt x="5685" y="21600"/>
                </a:lnTo>
                <a:lnTo>
                  <a:pt x="5685" y="12158"/>
                </a:lnTo>
                <a:cubicBezTo>
                  <a:pt x="5685" y="10337"/>
                  <a:pt x="8703" y="8860"/>
                  <a:pt x="12427" y="8860"/>
                </a:cubicBezTo>
                <a:lnTo>
                  <a:pt x="15117" y="8860"/>
                </a:lnTo>
                <a:lnTo>
                  <a:pt x="15117" y="12158"/>
                </a:lnTo>
                <a:close/>
              </a:path>
            </a:pathLst>
          </a:custGeom>
          <a:gradFill rotWithShape="1">
            <a:gsLst>
              <a:gs pos="0">
                <a:srgbClr val="3333FF">
                  <a:gamma/>
                  <a:shade val="46275"/>
                  <a:invGamma/>
                </a:srgbClr>
              </a:gs>
              <a:gs pos="50000">
                <a:srgbClr val="3333FF"/>
              </a:gs>
              <a:gs pos="100000">
                <a:srgbClr val="3333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6" name="AutoShape 4"/>
          <p:cNvSpPr>
            <a:spLocks noChangeArrowheads="1"/>
          </p:cNvSpPr>
          <p:nvPr/>
        </p:nvSpPr>
        <p:spPr bwMode="auto">
          <a:xfrm>
            <a:off x="428625" y="3994150"/>
            <a:ext cx="3657600" cy="1866900"/>
          </a:xfrm>
          <a:custGeom>
            <a:avLst/>
            <a:gdLst>
              <a:gd name="G0" fmla="+- 2869 0 0"/>
              <a:gd name="G1" fmla="+- 21600 0 2869"/>
              <a:gd name="G2" fmla="*/ 2869 1 2"/>
              <a:gd name="G3" fmla="+- 21600 0 G2"/>
              <a:gd name="G4" fmla="+/ 2869 21600 2"/>
              <a:gd name="G5" fmla="+/ G1 0 2"/>
              <a:gd name="G6" fmla="*/ 21600 21600 2869"/>
              <a:gd name="G7" fmla="*/ G6 1 2"/>
              <a:gd name="G8" fmla="+- 21600 0 G7"/>
              <a:gd name="G9" fmla="*/ 21600 1 2"/>
              <a:gd name="G10" fmla="+- 2869 0 G9"/>
              <a:gd name="G11" fmla="?: G10 G8 0"/>
              <a:gd name="G12" fmla="?: G10 G7 21600"/>
              <a:gd name="T0" fmla="*/ 20165 w 21600"/>
              <a:gd name="T1" fmla="*/ 10800 h 21600"/>
              <a:gd name="T2" fmla="*/ 10800 w 21600"/>
              <a:gd name="T3" fmla="*/ 21600 h 21600"/>
              <a:gd name="T4" fmla="*/ 1435 w 21600"/>
              <a:gd name="T5" fmla="*/ 10800 h 21600"/>
              <a:gd name="T6" fmla="*/ 10800 w 21600"/>
              <a:gd name="T7" fmla="*/ 0 h 21600"/>
              <a:gd name="T8" fmla="*/ 3235 w 21600"/>
              <a:gd name="T9" fmla="*/ 3235 h 21600"/>
              <a:gd name="T10" fmla="*/ 18365 w 21600"/>
              <a:gd name="T11" fmla="*/ 1836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2869" y="21600"/>
                </a:lnTo>
                <a:lnTo>
                  <a:pt x="18731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rgbClr val="3333FF">
                  <a:gamma/>
                  <a:shade val="46275"/>
                  <a:invGamma/>
                </a:srgbClr>
              </a:gs>
              <a:gs pos="50000">
                <a:srgbClr val="3333FF"/>
              </a:gs>
              <a:gs pos="100000">
                <a:srgbClr val="3333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7" name="AutoShape 5"/>
          <p:cNvSpPr>
            <a:spLocks noChangeArrowheads="1"/>
          </p:cNvSpPr>
          <p:nvPr/>
        </p:nvSpPr>
        <p:spPr bwMode="auto">
          <a:xfrm>
            <a:off x="290513" y="809625"/>
            <a:ext cx="3938587" cy="20574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8" name="Text Box 6"/>
          <p:cNvSpPr txBox="1">
            <a:spLocks noChangeArrowheads="1"/>
          </p:cNvSpPr>
          <p:nvPr/>
        </p:nvSpPr>
        <p:spPr bwMode="auto">
          <a:xfrm>
            <a:off x="650875" y="4081463"/>
            <a:ext cx="3211513" cy="1692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rgbClr val="FFFF00"/>
                </a:solidFill>
                <a:latin typeface="Comic Sans MS" pitchFamily="66" charset="0"/>
              </a:rPr>
              <a:t>in</a:t>
            </a:r>
          </a:p>
          <a:p>
            <a:pPr algn="ctr"/>
            <a:r>
              <a:rPr lang="en-GB" sz="3500" b="1">
                <a:solidFill>
                  <a:srgbClr val="FFFF00"/>
                </a:solidFill>
                <a:latin typeface="Comic Sans MS" pitchFamily="66" charset="0"/>
              </a:rPr>
              <a:t>20 minutes</a:t>
            </a:r>
          </a:p>
          <a:p>
            <a:pPr algn="ctr"/>
            <a:r>
              <a:rPr lang="en-GB" sz="3500" b="1">
                <a:solidFill>
                  <a:srgbClr val="FFFF00"/>
                </a:solidFill>
                <a:latin typeface="Comic Sans MS" pitchFamily="66" charset="0"/>
              </a:rPr>
              <a:t>it will be:</a:t>
            </a:r>
            <a:endParaRPr lang="en-US" sz="35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4999" name="AutoShape 7"/>
          <p:cNvSpPr>
            <a:spLocks noChangeArrowheads="1"/>
          </p:cNvSpPr>
          <p:nvPr/>
        </p:nvSpPr>
        <p:spPr bwMode="auto">
          <a:xfrm>
            <a:off x="5019675" y="3951288"/>
            <a:ext cx="3825875" cy="20145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5000" name="Text Box 8"/>
          <p:cNvSpPr txBox="1">
            <a:spLocks noChangeArrowheads="1"/>
          </p:cNvSpPr>
          <p:nvPr/>
        </p:nvSpPr>
        <p:spPr bwMode="auto">
          <a:xfrm>
            <a:off x="5100638" y="4225925"/>
            <a:ext cx="36639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2:05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5001" name="Text Box 9"/>
          <p:cNvSpPr txBox="1">
            <a:spLocks noChangeArrowheads="1"/>
          </p:cNvSpPr>
          <p:nvPr/>
        </p:nvSpPr>
        <p:spPr bwMode="auto">
          <a:xfrm>
            <a:off x="773113" y="898525"/>
            <a:ext cx="29733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Now it’s: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5002" name="Text Box 10"/>
          <p:cNvSpPr txBox="1">
            <a:spLocks noChangeArrowheads="1"/>
          </p:cNvSpPr>
          <p:nvPr/>
        </p:nvSpPr>
        <p:spPr bwMode="auto">
          <a:xfrm>
            <a:off x="354013" y="1446213"/>
            <a:ext cx="3811587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1:45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pic>
        <p:nvPicPr>
          <p:cNvPr id="85003" name="Picture 11" descr="cog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30788" y="560388"/>
            <a:ext cx="3586162" cy="24542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0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50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500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72" name="AutoShape 1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CC33"/>
              </a:gs>
              <a:gs pos="100000">
                <a:srgbClr val="FF00FF"/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3" name="AutoShape 3"/>
          <p:cNvSpPr>
            <a:spLocks noChangeArrowheads="1"/>
          </p:cNvSpPr>
          <p:nvPr/>
        </p:nvSpPr>
        <p:spPr bwMode="auto">
          <a:xfrm flipV="1">
            <a:off x="1819275" y="3114675"/>
            <a:ext cx="3057525" cy="2733675"/>
          </a:xfrm>
          <a:custGeom>
            <a:avLst/>
            <a:gdLst>
              <a:gd name="G0" fmla="+- 15117 0 0"/>
              <a:gd name="G1" fmla="+- 3298 0 0"/>
              <a:gd name="G2" fmla="+- 12158 0 3298"/>
              <a:gd name="G3" fmla="+- G2 0 3298"/>
              <a:gd name="G4" fmla="*/ G3 32768 32059"/>
              <a:gd name="G5" fmla="*/ G4 1 2"/>
              <a:gd name="G6" fmla="+- 21600 0 15117"/>
              <a:gd name="G7" fmla="*/ G6 3298 6079"/>
              <a:gd name="G8" fmla="+- G7 15117 0"/>
              <a:gd name="T0" fmla="*/ 15117 w 21600"/>
              <a:gd name="T1" fmla="*/ 0 h 21600"/>
              <a:gd name="T2" fmla="*/ 15117 w 21600"/>
              <a:gd name="T3" fmla="*/ 12158 h 21600"/>
              <a:gd name="T4" fmla="*/ 2843 w 21600"/>
              <a:gd name="T5" fmla="*/ 21600 h 21600"/>
              <a:gd name="T6" fmla="*/ 21600 w 21600"/>
              <a:gd name="T7" fmla="*/ 6079 h 21600"/>
              <a:gd name="T8" fmla="*/ 17694720 60000 65536"/>
              <a:gd name="T9" fmla="*/ 5898240 60000 65536"/>
              <a:gd name="T10" fmla="*/ 5898240 60000 65536"/>
              <a:gd name="T11" fmla="*/ 0 60000 65536"/>
              <a:gd name="T12" fmla="*/ 12427 w 21600"/>
              <a:gd name="T13" fmla="*/ G1 h 21600"/>
              <a:gd name="T14" fmla="*/ G8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21600" y="6079"/>
                </a:moveTo>
                <a:lnTo>
                  <a:pt x="15117" y="0"/>
                </a:lnTo>
                <a:lnTo>
                  <a:pt x="15117" y="3298"/>
                </a:lnTo>
                <a:lnTo>
                  <a:pt x="12427" y="3298"/>
                </a:lnTo>
                <a:cubicBezTo>
                  <a:pt x="5564" y="3298"/>
                  <a:pt x="0" y="7265"/>
                  <a:pt x="0" y="12158"/>
                </a:cubicBezTo>
                <a:lnTo>
                  <a:pt x="0" y="21600"/>
                </a:lnTo>
                <a:lnTo>
                  <a:pt x="5685" y="21600"/>
                </a:lnTo>
                <a:lnTo>
                  <a:pt x="5685" y="12158"/>
                </a:lnTo>
                <a:cubicBezTo>
                  <a:pt x="5685" y="10337"/>
                  <a:pt x="8703" y="8860"/>
                  <a:pt x="12427" y="8860"/>
                </a:cubicBezTo>
                <a:lnTo>
                  <a:pt x="15117" y="8860"/>
                </a:lnTo>
                <a:lnTo>
                  <a:pt x="15117" y="12158"/>
                </a:lnTo>
                <a:close/>
              </a:path>
            </a:pathLst>
          </a:custGeom>
          <a:gradFill rotWithShape="1">
            <a:gsLst>
              <a:gs pos="0">
                <a:srgbClr val="3333FF">
                  <a:gamma/>
                  <a:shade val="46275"/>
                  <a:invGamma/>
                </a:srgbClr>
              </a:gs>
              <a:gs pos="50000">
                <a:srgbClr val="3333FF"/>
              </a:gs>
              <a:gs pos="100000">
                <a:srgbClr val="3333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4" name="AutoShape 4"/>
          <p:cNvSpPr>
            <a:spLocks noChangeArrowheads="1"/>
          </p:cNvSpPr>
          <p:nvPr/>
        </p:nvSpPr>
        <p:spPr bwMode="auto">
          <a:xfrm>
            <a:off x="428625" y="3994150"/>
            <a:ext cx="3657600" cy="1866900"/>
          </a:xfrm>
          <a:custGeom>
            <a:avLst/>
            <a:gdLst>
              <a:gd name="G0" fmla="+- 2869 0 0"/>
              <a:gd name="G1" fmla="+- 21600 0 2869"/>
              <a:gd name="G2" fmla="*/ 2869 1 2"/>
              <a:gd name="G3" fmla="+- 21600 0 G2"/>
              <a:gd name="G4" fmla="+/ 2869 21600 2"/>
              <a:gd name="G5" fmla="+/ G1 0 2"/>
              <a:gd name="G6" fmla="*/ 21600 21600 2869"/>
              <a:gd name="G7" fmla="*/ G6 1 2"/>
              <a:gd name="G8" fmla="+- 21600 0 G7"/>
              <a:gd name="G9" fmla="*/ 21600 1 2"/>
              <a:gd name="G10" fmla="+- 2869 0 G9"/>
              <a:gd name="G11" fmla="?: G10 G8 0"/>
              <a:gd name="G12" fmla="?: G10 G7 21600"/>
              <a:gd name="T0" fmla="*/ 20165 w 21600"/>
              <a:gd name="T1" fmla="*/ 10800 h 21600"/>
              <a:gd name="T2" fmla="*/ 10800 w 21600"/>
              <a:gd name="T3" fmla="*/ 21600 h 21600"/>
              <a:gd name="T4" fmla="*/ 1435 w 21600"/>
              <a:gd name="T5" fmla="*/ 10800 h 21600"/>
              <a:gd name="T6" fmla="*/ 10800 w 21600"/>
              <a:gd name="T7" fmla="*/ 0 h 21600"/>
              <a:gd name="T8" fmla="*/ 3235 w 21600"/>
              <a:gd name="T9" fmla="*/ 3235 h 21600"/>
              <a:gd name="T10" fmla="*/ 18365 w 21600"/>
              <a:gd name="T11" fmla="*/ 1836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2869" y="21600"/>
                </a:lnTo>
                <a:lnTo>
                  <a:pt x="18731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rgbClr val="3333FF">
                  <a:gamma/>
                  <a:shade val="46275"/>
                  <a:invGamma/>
                </a:srgbClr>
              </a:gs>
              <a:gs pos="50000">
                <a:srgbClr val="3333FF"/>
              </a:gs>
              <a:gs pos="100000">
                <a:srgbClr val="3333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5" name="AutoShape 5"/>
          <p:cNvSpPr>
            <a:spLocks noChangeArrowheads="1"/>
          </p:cNvSpPr>
          <p:nvPr/>
        </p:nvSpPr>
        <p:spPr bwMode="auto">
          <a:xfrm>
            <a:off x="290513" y="809625"/>
            <a:ext cx="3938587" cy="20574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6" name="Text Box 6"/>
          <p:cNvSpPr txBox="1">
            <a:spLocks noChangeArrowheads="1"/>
          </p:cNvSpPr>
          <p:nvPr/>
        </p:nvSpPr>
        <p:spPr bwMode="auto">
          <a:xfrm>
            <a:off x="650875" y="4081463"/>
            <a:ext cx="3211513" cy="1692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rgbClr val="FFFF00"/>
                </a:solidFill>
                <a:latin typeface="Comic Sans MS" pitchFamily="66" charset="0"/>
              </a:rPr>
              <a:t>in</a:t>
            </a:r>
          </a:p>
          <a:p>
            <a:pPr algn="ctr"/>
            <a:r>
              <a:rPr lang="en-GB" sz="3500" b="1">
                <a:solidFill>
                  <a:srgbClr val="FFFF00"/>
                </a:solidFill>
                <a:latin typeface="Comic Sans MS" pitchFamily="66" charset="0"/>
              </a:rPr>
              <a:t>20 minutes</a:t>
            </a:r>
          </a:p>
          <a:p>
            <a:pPr algn="ctr"/>
            <a:r>
              <a:rPr lang="en-GB" sz="3500" b="1">
                <a:solidFill>
                  <a:srgbClr val="FFFF00"/>
                </a:solidFill>
                <a:latin typeface="Comic Sans MS" pitchFamily="66" charset="0"/>
              </a:rPr>
              <a:t>it will be:</a:t>
            </a:r>
            <a:endParaRPr lang="en-US" sz="35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2167" name="AutoShape 7"/>
          <p:cNvSpPr>
            <a:spLocks noChangeArrowheads="1"/>
          </p:cNvSpPr>
          <p:nvPr/>
        </p:nvSpPr>
        <p:spPr bwMode="auto">
          <a:xfrm>
            <a:off x="5019675" y="3951288"/>
            <a:ext cx="3825875" cy="20145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8" name="Text Box 8"/>
          <p:cNvSpPr txBox="1">
            <a:spLocks noChangeArrowheads="1"/>
          </p:cNvSpPr>
          <p:nvPr/>
        </p:nvSpPr>
        <p:spPr bwMode="auto">
          <a:xfrm>
            <a:off x="5100638" y="4225925"/>
            <a:ext cx="36639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5:26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2169" name="Text Box 9"/>
          <p:cNvSpPr txBox="1">
            <a:spLocks noChangeArrowheads="1"/>
          </p:cNvSpPr>
          <p:nvPr/>
        </p:nvSpPr>
        <p:spPr bwMode="auto">
          <a:xfrm>
            <a:off x="773113" y="898525"/>
            <a:ext cx="29733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Now it’s: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2170" name="Text Box 10"/>
          <p:cNvSpPr txBox="1">
            <a:spLocks noChangeArrowheads="1"/>
          </p:cNvSpPr>
          <p:nvPr/>
        </p:nvSpPr>
        <p:spPr bwMode="auto">
          <a:xfrm>
            <a:off x="354013" y="1446213"/>
            <a:ext cx="3811587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5:06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pic>
        <p:nvPicPr>
          <p:cNvPr id="92171" name="Picture 11" descr="cog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30788" y="560388"/>
            <a:ext cx="3586162" cy="24542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21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6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40" name="AutoShape 1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CC33"/>
              </a:gs>
              <a:gs pos="100000">
                <a:srgbClr val="FF00FF"/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1" name="AutoShape 3"/>
          <p:cNvSpPr>
            <a:spLocks noChangeArrowheads="1"/>
          </p:cNvSpPr>
          <p:nvPr/>
        </p:nvSpPr>
        <p:spPr bwMode="auto">
          <a:xfrm flipV="1">
            <a:off x="1819275" y="3114675"/>
            <a:ext cx="3057525" cy="2733675"/>
          </a:xfrm>
          <a:custGeom>
            <a:avLst/>
            <a:gdLst>
              <a:gd name="G0" fmla="+- 15117 0 0"/>
              <a:gd name="G1" fmla="+- 3298 0 0"/>
              <a:gd name="G2" fmla="+- 12158 0 3298"/>
              <a:gd name="G3" fmla="+- G2 0 3298"/>
              <a:gd name="G4" fmla="*/ G3 32768 32059"/>
              <a:gd name="G5" fmla="*/ G4 1 2"/>
              <a:gd name="G6" fmla="+- 21600 0 15117"/>
              <a:gd name="G7" fmla="*/ G6 3298 6079"/>
              <a:gd name="G8" fmla="+- G7 15117 0"/>
              <a:gd name="T0" fmla="*/ 15117 w 21600"/>
              <a:gd name="T1" fmla="*/ 0 h 21600"/>
              <a:gd name="T2" fmla="*/ 15117 w 21600"/>
              <a:gd name="T3" fmla="*/ 12158 h 21600"/>
              <a:gd name="T4" fmla="*/ 2843 w 21600"/>
              <a:gd name="T5" fmla="*/ 21600 h 21600"/>
              <a:gd name="T6" fmla="*/ 21600 w 21600"/>
              <a:gd name="T7" fmla="*/ 6079 h 21600"/>
              <a:gd name="T8" fmla="*/ 17694720 60000 65536"/>
              <a:gd name="T9" fmla="*/ 5898240 60000 65536"/>
              <a:gd name="T10" fmla="*/ 5898240 60000 65536"/>
              <a:gd name="T11" fmla="*/ 0 60000 65536"/>
              <a:gd name="T12" fmla="*/ 12427 w 21600"/>
              <a:gd name="T13" fmla="*/ G1 h 21600"/>
              <a:gd name="T14" fmla="*/ G8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21600" y="6079"/>
                </a:moveTo>
                <a:lnTo>
                  <a:pt x="15117" y="0"/>
                </a:lnTo>
                <a:lnTo>
                  <a:pt x="15117" y="3298"/>
                </a:lnTo>
                <a:lnTo>
                  <a:pt x="12427" y="3298"/>
                </a:lnTo>
                <a:cubicBezTo>
                  <a:pt x="5564" y="3298"/>
                  <a:pt x="0" y="7265"/>
                  <a:pt x="0" y="12158"/>
                </a:cubicBezTo>
                <a:lnTo>
                  <a:pt x="0" y="21600"/>
                </a:lnTo>
                <a:lnTo>
                  <a:pt x="5685" y="21600"/>
                </a:lnTo>
                <a:lnTo>
                  <a:pt x="5685" y="12158"/>
                </a:lnTo>
                <a:cubicBezTo>
                  <a:pt x="5685" y="10337"/>
                  <a:pt x="8703" y="8860"/>
                  <a:pt x="12427" y="8860"/>
                </a:cubicBezTo>
                <a:lnTo>
                  <a:pt x="15117" y="8860"/>
                </a:lnTo>
                <a:lnTo>
                  <a:pt x="15117" y="12158"/>
                </a:lnTo>
                <a:close/>
              </a:path>
            </a:pathLst>
          </a:custGeom>
          <a:gradFill rotWithShape="1">
            <a:gsLst>
              <a:gs pos="0">
                <a:srgbClr val="3333FF">
                  <a:gamma/>
                  <a:shade val="46275"/>
                  <a:invGamma/>
                </a:srgbClr>
              </a:gs>
              <a:gs pos="50000">
                <a:srgbClr val="3333FF"/>
              </a:gs>
              <a:gs pos="100000">
                <a:srgbClr val="3333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2" name="AutoShape 4"/>
          <p:cNvSpPr>
            <a:spLocks noChangeArrowheads="1"/>
          </p:cNvSpPr>
          <p:nvPr/>
        </p:nvSpPr>
        <p:spPr bwMode="auto">
          <a:xfrm>
            <a:off x="428625" y="3994150"/>
            <a:ext cx="3657600" cy="1866900"/>
          </a:xfrm>
          <a:custGeom>
            <a:avLst/>
            <a:gdLst>
              <a:gd name="G0" fmla="+- 2869 0 0"/>
              <a:gd name="G1" fmla="+- 21600 0 2869"/>
              <a:gd name="G2" fmla="*/ 2869 1 2"/>
              <a:gd name="G3" fmla="+- 21600 0 G2"/>
              <a:gd name="G4" fmla="+/ 2869 21600 2"/>
              <a:gd name="G5" fmla="+/ G1 0 2"/>
              <a:gd name="G6" fmla="*/ 21600 21600 2869"/>
              <a:gd name="G7" fmla="*/ G6 1 2"/>
              <a:gd name="G8" fmla="+- 21600 0 G7"/>
              <a:gd name="G9" fmla="*/ 21600 1 2"/>
              <a:gd name="G10" fmla="+- 2869 0 G9"/>
              <a:gd name="G11" fmla="?: G10 G8 0"/>
              <a:gd name="G12" fmla="?: G10 G7 21600"/>
              <a:gd name="T0" fmla="*/ 20165 w 21600"/>
              <a:gd name="T1" fmla="*/ 10800 h 21600"/>
              <a:gd name="T2" fmla="*/ 10800 w 21600"/>
              <a:gd name="T3" fmla="*/ 21600 h 21600"/>
              <a:gd name="T4" fmla="*/ 1435 w 21600"/>
              <a:gd name="T5" fmla="*/ 10800 h 21600"/>
              <a:gd name="T6" fmla="*/ 10800 w 21600"/>
              <a:gd name="T7" fmla="*/ 0 h 21600"/>
              <a:gd name="T8" fmla="*/ 3235 w 21600"/>
              <a:gd name="T9" fmla="*/ 3235 h 21600"/>
              <a:gd name="T10" fmla="*/ 18365 w 21600"/>
              <a:gd name="T11" fmla="*/ 1836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2869" y="21600"/>
                </a:lnTo>
                <a:lnTo>
                  <a:pt x="18731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rgbClr val="3333FF">
                  <a:gamma/>
                  <a:shade val="46275"/>
                  <a:invGamma/>
                </a:srgbClr>
              </a:gs>
              <a:gs pos="50000">
                <a:srgbClr val="3333FF"/>
              </a:gs>
              <a:gs pos="100000">
                <a:srgbClr val="3333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3" name="AutoShape 5"/>
          <p:cNvSpPr>
            <a:spLocks noChangeArrowheads="1"/>
          </p:cNvSpPr>
          <p:nvPr/>
        </p:nvSpPr>
        <p:spPr bwMode="auto">
          <a:xfrm>
            <a:off x="290513" y="809625"/>
            <a:ext cx="3938587" cy="20574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4" name="Text Box 6"/>
          <p:cNvSpPr txBox="1">
            <a:spLocks noChangeArrowheads="1"/>
          </p:cNvSpPr>
          <p:nvPr/>
        </p:nvSpPr>
        <p:spPr bwMode="auto">
          <a:xfrm>
            <a:off x="650875" y="4081463"/>
            <a:ext cx="3211513" cy="1692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rgbClr val="FFFF00"/>
                </a:solidFill>
                <a:latin typeface="Comic Sans MS" pitchFamily="66" charset="0"/>
              </a:rPr>
              <a:t>in</a:t>
            </a:r>
          </a:p>
          <a:p>
            <a:pPr algn="ctr"/>
            <a:r>
              <a:rPr lang="en-GB" sz="3500" b="1">
                <a:solidFill>
                  <a:srgbClr val="FFFF00"/>
                </a:solidFill>
                <a:latin typeface="Comic Sans MS" pitchFamily="66" charset="0"/>
              </a:rPr>
              <a:t>20 minutes</a:t>
            </a:r>
          </a:p>
          <a:p>
            <a:pPr algn="ctr"/>
            <a:r>
              <a:rPr lang="en-GB" sz="3500" b="1">
                <a:solidFill>
                  <a:srgbClr val="FFFF00"/>
                </a:solidFill>
                <a:latin typeface="Comic Sans MS" pitchFamily="66" charset="0"/>
              </a:rPr>
              <a:t>it will be:</a:t>
            </a:r>
            <a:endParaRPr lang="en-US" sz="35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9335" name="AutoShape 7"/>
          <p:cNvSpPr>
            <a:spLocks noChangeArrowheads="1"/>
          </p:cNvSpPr>
          <p:nvPr/>
        </p:nvSpPr>
        <p:spPr bwMode="auto">
          <a:xfrm>
            <a:off x="5019675" y="3951288"/>
            <a:ext cx="3825875" cy="20145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6" name="Text Box 8"/>
          <p:cNvSpPr txBox="1">
            <a:spLocks noChangeArrowheads="1"/>
          </p:cNvSpPr>
          <p:nvPr/>
        </p:nvSpPr>
        <p:spPr bwMode="auto">
          <a:xfrm>
            <a:off x="5100638" y="4225925"/>
            <a:ext cx="36639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9:19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9337" name="Text Box 9"/>
          <p:cNvSpPr txBox="1">
            <a:spLocks noChangeArrowheads="1"/>
          </p:cNvSpPr>
          <p:nvPr/>
        </p:nvSpPr>
        <p:spPr bwMode="auto">
          <a:xfrm>
            <a:off x="773113" y="898525"/>
            <a:ext cx="29733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Now it’s: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9338" name="Text Box 10"/>
          <p:cNvSpPr txBox="1">
            <a:spLocks noChangeArrowheads="1"/>
          </p:cNvSpPr>
          <p:nvPr/>
        </p:nvSpPr>
        <p:spPr bwMode="auto">
          <a:xfrm>
            <a:off x="354013" y="1446213"/>
            <a:ext cx="3811587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8:59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pic>
        <p:nvPicPr>
          <p:cNvPr id="99339" name="Picture 11" descr="cog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30788" y="560388"/>
            <a:ext cx="3586162" cy="24542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93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933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20" name="AutoShape 1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CC33"/>
              </a:gs>
              <a:gs pos="100000">
                <a:srgbClr val="FF00FF"/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1" name="AutoShape 3"/>
          <p:cNvSpPr>
            <a:spLocks noChangeArrowheads="1"/>
          </p:cNvSpPr>
          <p:nvPr/>
        </p:nvSpPr>
        <p:spPr bwMode="auto">
          <a:xfrm flipV="1">
            <a:off x="1819275" y="3114675"/>
            <a:ext cx="3057525" cy="2733675"/>
          </a:xfrm>
          <a:custGeom>
            <a:avLst/>
            <a:gdLst>
              <a:gd name="G0" fmla="+- 15117 0 0"/>
              <a:gd name="G1" fmla="+- 3298 0 0"/>
              <a:gd name="G2" fmla="+- 12158 0 3298"/>
              <a:gd name="G3" fmla="+- G2 0 3298"/>
              <a:gd name="G4" fmla="*/ G3 32768 32059"/>
              <a:gd name="G5" fmla="*/ G4 1 2"/>
              <a:gd name="G6" fmla="+- 21600 0 15117"/>
              <a:gd name="G7" fmla="*/ G6 3298 6079"/>
              <a:gd name="G8" fmla="+- G7 15117 0"/>
              <a:gd name="T0" fmla="*/ 15117 w 21600"/>
              <a:gd name="T1" fmla="*/ 0 h 21600"/>
              <a:gd name="T2" fmla="*/ 15117 w 21600"/>
              <a:gd name="T3" fmla="*/ 12158 h 21600"/>
              <a:gd name="T4" fmla="*/ 2843 w 21600"/>
              <a:gd name="T5" fmla="*/ 21600 h 21600"/>
              <a:gd name="T6" fmla="*/ 21600 w 21600"/>
              <a:gd name="T7" fmla="*/ 6079 h 21600"/>
              <a:gd name="T8" fmla="*/ 17694720 60000 65536"/>
              <a:gd name="T9" fmla="*/ 5898240 60000 65536"/>
              <a:gd name="T10" fmla="*/ 5898240 60000 65536"/>
              <a:gd name="T11" fmla="*/ 0 60000 65536"/>
              <a:gd name="T12" fmla="*/ 12427 w 21600"/>
              <a:gd name="T13" fmla="*/ G1 h 21600"/>
              <a:gd name="T14" fmla="*/ G8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21600" y="6079"/>
                </a:moveTo>
                <a:lnTo>
                  <a:pt x="15117" y="0"/>
                </a:lnTo>
                <a:lnTo>
                  <a:pt x="15117" y="3298"/>
                </a:lnTo>
                <a:lnTo>
                  <a:pt x="12427" y="3298"/>
                </a:lnTo>
                <a:cubicBezTo>
                  <a:pt x="5564" y="3298"/>
                  <a:pt x="0" y="7265"/>
                  <a:pt x="0" y="12158"/>
                </a:cubicBezTo>
                <a:lnTo>
                  <a:pt x="0" y="21600"/>
                </a:lnTo>
                <a:lnTo>
                  <a:pt x="5685" y="21600"/>
                </a:lnTo>
                <a:lnTo>
                  <a:pt x="5685" y="12158"/>
                </a:lnTo>
                <a:cubicBezTo>
                  <a:pt x="5685" y="10337"/>
                  <a:pt x="8703" y="8860"/>
                  <a:pt x="12427" y="8860"/>
                </a:cubicBezTo>
                <a:lnTo>
                  <a:pt x="15117" y="8860"/>
                </a:lnTo>
                <a:lnTo>
                  <a:pt x="15117" y="12158"/>
                </a:lnTo>
                <a:close/>
              </a:path>
            </a:pathLst>
          </a:custGeom>
          <a:gradFill rotWithShape="1">
            <a:gsLst>
              <a:gs pos="0">
                <a:srgbClr val="3333FF">
                  <a:gamma/>
                  <a:shade val="46275"/>
                  <a:invGamma/>
                </a:srgbClr>
              </a:gs>
              <a:gs pos="50000">
                <a:srgbClr val="3333FF"/>
              </a:gs>
              <a:gs pos="100000">
                <a:srgbClr val="3333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2" name="AutoShape 4"/>
          <p:cNvSpPr>
            <a:spLocks noChangeArrowheads="1"/>
          </p:cNvSpPr>
          <p:nvPr/>
        </p:nvSpPr>
        <p:spPr bwMode="auto">
          <a:xfrm>
            <a:off x="428625" y="3994150"/>
            <a:ext cx="3657600" cy="1866900"/>
          </a:xfrm>
          <a:custGeom>
            <a:avLst/>
            <a:gdLst>
              <a:gd name="G0" fmla="+- 2869 0 0"/>
              <a:gd name="G1" fmla="+- 21600 0 2869"/>
              <a:gd name="G2" fmla="*/ 2869 1 2"/>
              <a:gd name="G3" fmla="+- 21600 0 G2"/>
              <a:gd name="G4" fmla="+/ 2869 21600 2"/>
              <a:gd name="G5" fmla="+/ G1 0 2"/>
              <a:gd name="G6" fmla="*/ 21600 21600 2869"/>
              <a:gd name="G7" fmla="*/ G6 1 2"/>
              <a:gd name="G8" fmla="+- 21600 0 G7"/>
              <a:gd name="G9" fmla="*/ 21600 1 2"/>
              <a:gd name="G10" fmla="+- 2869 0 G9"/>
              <a:gd name="G11" fmla="?: G10 G8 0"/>
              <a:gd name="G12" fmla="?: G10 G7 21600"/>
              <a:gd name="T0" fmla="*/ 20165 w 21600"/>
              <a:gd name="T1" fmla="*/ 10800 h 21600"/>
              <a:gd name="T2" fmla="*/ 10800 w 21600"/>
              <a:gd name="T3" fmla="*/ 21600 h 21600"/>
              <a:gd name="T4" fmla="*/ 1435 w 21600"/>
              <a:gd name="T5" fmla="*/ 10800 h 21600"/>
              <a:gd name="T6" fmla="*/ 10800 w 21600"/>
              <a:gd name="T7" fmla="*/ 0 h 21600"/>
              <a:gd name="T8" fmla="*/ 3235 w 21600"/>
              <a:gd name="T9" fmla="*/ 3235 h 21600"/>
              <a:gd name="T10" fmla="*/ 18365 w 21600"/>
              <a:gd name="T11" fmla="*/ 1836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2869" y="21600"/>
                </a:lnTo>
                <a:lnTo>
                  <a:pt x="18731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rgbClr val="3333FF">
                  <a:gamma/>
                  <a:shade val="46275"/>
                  <a:invGamma/>
                </a:srgbClr>
              </a:gs>
              <a:gs pos="50000">
                <a:srgbClr val="3333FF"/>
              </a:gs>
              <a:gs pos="100000">
                <a:srgbClr val="3333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3" name="AutoShape 5"/>
          <p:cNvSpPr>
            <a:spLocks noChangeArrowheads="1"/>
          </p:cNvSpPr>
          <p:nvPr/>
        </p:nvSpPr>
        <p:spPr bwMode="auto">
          <a:xfrm>
            <a:off x="290513" y="809625"/>
            <a:ext cx="3938587" cy="20574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4" name="Text Box 6"/>
          <p:cNvSpPr txBox="1">
            <a:spLocks noChangeArrowheads="1"/>
          </p:cNvSpPr>
          <p:nvPr/>
        </p:nvSpPr>
        <p:spPr bwMode="auto">
          <a:xfrm>
            <a:off x="650875" y="4081463"/>
            <a:ext cx="3211513" cy="1692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rgbClr val="FFFF00"/>
                </a:solidFill>
                <a:latin typeface="Comic Sans MS" pitchFamily="66" charset="0"/>
              </a:rPr>
              <a:t>in</a:t>
            </a:r>
          </a:p>
          <a:p>
            <a:pPr algn="ctr"/>
            <a:r>
              <a:rPr lang="en-GB" sz="3500" b="1">
                <a:solidFill>
                  <a:srgbClr val="FFFF00"/>
                </a:solidFill>
                <a:latin typeface="Comic Sans MS" pitchFamily="66" charset="0"/>
              </a:rPr>
              <a:t>20 minutes</a:t>
            </a:r>
          </a:p>
          <a:p>
            <a:pPr algn="ctr"/>
            <a:r>
              <a:rPr lang="en-GB" sz="3500" b="1">
                <a:solidFill>
                  <a:srgbClr val="FFFF00"/>
                </a:solidFill>
                <a:latin typeface="Comic Sans MS" pitchFamily="66" charset="0"/>
              </a:rPr>
              <a:t>it will be:</a:t>
            </a:r>
            <a:endParaRPr lang="en-US" sz="35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4215" name="AutoShape 7"/>
          <p:cNvSpPr>
            <a:spLocks noChangeArrowheads="1"/>
          </p:cNvSpPr>
          <p:nvPr/>
        </p:nvSpPr>
        <p:spPr bwMode="auto">
          <a:xfrm>
            <a:off x="5019675" y="3951288"/>
            <a:ext cx="3825875" cy="20145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6" name="Text Box 8"/>
          <p:cNvSpPr txBox="1">
            <a:spLocks noChangeArrowheads="1"/>
          </p:cNvSpPr>
          <p:nvPr/>
        </p:nvSpPr>
        <p:spPr bwMode="auto">
          <a:xfrm>
            <a:off x="5100638" y="4225925"/>
            <a:ext cx="36639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6:38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4217" name="Text Box 9"/>
          <p:cNvSpPr txBox="1">
            <a:spLocks noChangeArrowheads="1"/>
          </p:cNvSpPr>
          <p:nvPr/>
        </p:nvSpPr>
        <p:spPr bwMode="auto">
          <a:xfrm>
            <a:off x="773113" y="898525"/>
            <a:ext cx="29733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Now it’s: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4218" name="Text Box 10"/>
          <p:cNvSpPr txBox="1">
            <a:spLocks noChangeArrowheads="1"/>
          </p:cNvSpPr>
          <p:nvPr/>
        </p:nvSpPr>
        <p:spPr bwMode="auto">
          <a:xfrm>
            <a:off x="354013" y="1446213"/>
            <a:ext cx="3811587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6:18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pic>
        <p:nvPicPr>
          <p:cNvPr id="94219" name="Picture 11" descr="cog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30788" y="560388"/>
            <a:ext cx="3586162" cy="24542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42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421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48" name="AutoShape 1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CC33"/>
              </a:gs>
              <a:gs pos="100000">
                <a:srgbClr val="FF00FF"/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39" name="AutoShape 3"/>
          <p:cNvSpPr>
            <a:spLocks noChangeArrowheads="1"/>
          </p:cNvSpPr>
          <p:nvPr/>
        </p:nvSpPr>
        <p:spPr bwMode="auto">
          <a:xfrm flipV="1">
            <a:off x="1819275" y="3114675"/>
            <a:ext cx="3057525" cy="2733675"/>
          </a:xfrm>
          <a:custGeom>
            <a:avLst/>
            <a:gdLst>
              <a:gd name="G0" fmla="+- 15117 0 0"/>
              <a:gd name="G1" fmla="+- 3298 0 0"/>
              <a:gd name="G2" fmla="+- 12158 0 3298"/>
              <a:gd name="G3" fmla="+- G2 0 3298"/>
              <a:gd name="G4" fmla="*/ G3 32768 32059"/>
              <a:gd name="G5" fmla="*/ G4 1 2"/>
              <a:gd name="G6" fmla="+- 21600 0 15117"/>
              <a:gd name="G7" fmla="*/ G6 3298 6079"/>
              <a:gd name="G8" fmla="+- G7 15117 0"/>
              <a:gd name="T0" fmla="*/ 15117 w 21600"/>
              <a:gd name="T1" fmla="*/ 0 h 21600"/>
              <a:gd name="T2" fmla="*/ 15117 w 21600"/>
              <a:gd name="T3" fmla="*/ 12158 h 21600"/>
              <a:gd name="T4" fmla="*/ 2843 w 21600"/>
              <a:gd name="T5" fmla="*/ 21600 h 21600"/>
              <a:gd name="T6" fmla="*/ 21600 w 21600"/>
              <a:gd name="T7" fmla="*/ 6079 h 21600"/>
              <a:gd name="T8" fmla="*/ 17694720 60000 65536"/>
              <a:gd name="T9" fmla="*/ 5898240 60000 65536"/>
              <a:gd name="T10" fmla="*/ 5898240 60000 65536"/>
              <a:gd name="T11" fmla="*/ 0 60000 65536"/>
              <a:gd name="T12" fmla="*/ 12427 w 21600"/>
              <a:gd name="T13" fmla="*/ G1 h 21600"/>
              <a:gd name="T14" fmla="*/ G8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21600" y="6079"/>
                </a:moveTo>
                <a:lnTo>
                  <a:pt x="15117" y="0"/>
                </a:lnTo>
                <a:lnTo>
                  <a:pt x="15117" y="3298"/>
                </a:lnTo>
                <a:lnTo>
                  <a:pt x="12427" y="3298"/>
                </a:lnTo>
                <a:cubicBezTo>
                  <a:pt x="5564" y="3298"/>
                  <a:pt x="0" y="7265"/>
                  <a:pt x="0" y="12158"/>
                </a:cubicBezTo>
                <a:lnTo>
                  <a:pt x="0" y="21600"/>
                </a:lnTo>
                <a:lnTo>
                  <a:pt x="5685" y="21600"/>
                </a:lnTo>
                <a:lnTo>
                  <a:pt x="5685" y="12158"/>
                </a:lnTo>
                <a:cubicBezTo>
                  <a:pt x="5685" y="10337"/>
                  <a:pt x="8703" y="8860"/>
                  <a:pt x="12427" y="8860"/>
                </a:cubicBezTo>
                <a:lnTo>
                  <a:pt x="15117" y="8860"/>
                </a:lnTo>
                <a:lnTo>
                  <a:pt x="15117" y="12158"/>
                </a:lnTo>
                <a:close/>
              </a:path>
            </a:pathLst>
          </a:custGeom>
          <a:gradFill rotWithShape="1">
            <a:gsLst>
              <a:gs pos="0">
                <a:srgbClr val="3333FF">
                  <a:gamma/>
                  <a:shade val="46275"/>
                  <a:invGamma/>
                </a:srgbClr>
              </a:gs>
              <a:gs pos="50000">
                <a:srgbClr val="3333FF"/>
              </a:gs>
              <a:gs pos="100000">
                <a:srgbClr val="3333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0" name="AutoShape 4"/>
          <p:cNvSpPr>
            <a:spLocks noChangeArrowheads="1"/>
          </p:cNvSpPr>
          <p:nvPr/>
        </p:nvSpPr>
        <p:spPr bwMode="auto">
          <a:xfrm>
            <a:off x="428625" y="3994150"/>
            <a:ext cx="3657600" cy="1866900"/>
          </a:xfrm>
          <a:custGeom>
            <a:avLst/>
            <a:gdLst>
              <a:gd name="G0" fmla="+- 2869 0 0"/>
              <a:gd name="G1" fmla="+- 21600 0 2869"/>
              <a:gd name="G2" fmla="*/ 2869 1 2"/>
              <a:gd name="G3" fmla="+- 21600 0 G2"/>
              <a:gd name="G4" fmla="+/ 2869 21600 2"/>
              <a:gd name="G5" fmla="+/ G1 0 2"/>
              <a:gd name="G6" fmla="*/ 21600 21600 2869"/>
              <a:gd name="G7" fmla="*/ G6 1 2"/>
              <a:gd name="G8" fmla="+- 21600 0 G7"/>
              <a:gd name="G9" fmla="*/ 21600 1 2"/>
              <a:gd name="G10" fmla="+- 2869 0 G9"/>
              <a:gd name="G11" fmla="?: G10 G8 0"/>
              <a:gd name="G12" fmla="?: G10 G7 21600"/>
              <a:gd name="T0" fmla="*/ 20165 w 21600"/>
              <a:gd name="T1" fmla="*/ 10800 h 21600"/>
              <a:gd name="T2" fmla="*/ 10800 w 21600"/>
              <a:gd name="T3" fmla="*/ 21600 h 21600"/>
              <a:gd name="T4" fmla="*/ 1435 w 21600"/>
              <a:gd name="T5" fmla="*/ 10800 h 21600"/>
              <a:gd name="T6" fmla="*/ 10800 w 21600"/>
              <a:gd name="T7" fmla="*/ 0 h 21600"/>
              <a:gd name="T8" fmla="*/ 3235 w 21600"/>
              <a:gd name="T9" fmla="*/ 3235 h 21600"/>
              <a:gd name="T10" fmla="*/ 18365 w 21600"/>
              <a:gd name="T11" fmla="*/ 1836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2869" y="21600"/>
                </a:lnTo>
                <a:lnTo>
                  <a:pt x="18731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rgbClr val="3333FF">
                  <a:gamma/>
                  <a:shade val="46275"/>
                  <a:invGamma/>
                </a:srgbClr>
              </a:gs>
              <a:gs pos="50000">
                <a:srgbClr val="3333FF"/>
              </a:gs>
              <a:gs pos="100000">
                <a:srgbClr val="3333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1" name="AutoShape 5"/>
          <p:cNvSpPr>
            <a:spLocks noChangeArrowheads="1"/>
          </p:cNvSpPr>
          <p:nvPr/>
        </p:nvSpPr>
        <p:spPr bwMode="auto">
          <a:xfrm>
            <a:off x="290513" y="809625"/>
            <a:ext cx="3938587" cy="20574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2" name="Text Box 6"/>
          <p:cNvSpPr txBox="1">
            <a:spLocks noChangeArrowheads="1"/>
          </p:cNvSpPr>
          <p:nvPr/>
        </p:nvSpPr>
        <p:spPr bwMode="auto">
          <a:xfrm>
            <a:off x="650875" y="4081463"/>
            <a:ext cx="3211513" cy="1692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rgbClr val="FFFF00"/>
                </a:solidFill>
                <a:latin typeface="Comic Sans MS" pitchFamily="66" charset="0"/>
              </a:rPr>
              <a:t>in</a:t>
            </a:r>
          </a:p>
          <a:p>
            <a:pPr algn="ctr"/>
            <a:r>
              <a:rPr lang="en-GB" sz="3500" b="1">
                <a:solidFill>
                  <a:srgbClr val="FFFF00"/>
                </a:solidFill>
                <a:latin typeface="Comic Sans MS" pitchFamily="66" charset="0"/>
              </a:rPr>
              <a:t>20 minutes</a:t>
            </a:r>
          </a:p>
          <a:p>
            <a:pPr algn="ctr"/>
            <a:r>
              <a:rPr lang="en-GB" sz="3500" b="1">
                <a:solidFill>
                  <a:srgbClr val="FFFF00"/>
                </a:solidFill>
                <a:latin typeface="Comic Sans MS" pitchFamily="66" charset="0"/>
              </a:rPr>
              <a:t>it will be:</a:t>
            </a:r>
            <a:endParaRPr lang="en-US" sz="35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1143" name="AutoShape 7"/>
          <p:cNvSpPr>
            <a:spLocks noChangeArrowheads="1"/>
          </p:cNvSpPr>
          <p:nvPr/>
        </p:nvSpPr>
        <p:spPr bwMode="auto">
          <a:xfrm>
            <a:off x="5019675" y="3951288"/>
            <a:ext cx="3825875" cy="20145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4" name="Text Box 8"/>
          <p:cNvSpPr txBox="1">
            <a:spLocks noChangeArrowheads="1"/>
          </p:cNvSpPr>
          <p:nvPr/>
        </p:nvSpPr>
        <p:spPr bwMode="auto">
          <a:xfrm>
            <a:off x="5100638" y="4225925"/>
            <a:ext cx="36639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5:02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1145" name="Text Box 9"/>
          <p:cNvSpPr txBox="1">
            <a:spLocks noChangeArrowheads="1"/>
          </p:cNvSpPr>
          <p:nvPr/>
        </p:nvSpPr>
        <p:spPr bwMode="auto">
          <a:xfrm>
            <a:off x="773113" y="898525"/>
            <a:ext cx="29733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Now it’s: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1146" name="Text Box 10"/>
          <p:cNvSpPr txBox="1">
            <a:spLocks noChangeArrowheads="1"/>
          </p:cNvSpPr>
          <p:nvPr/>
        </p:nvSpPr>
        <p:spPr bwMode="auto">
          <a:xfrm>
            <a:off x="354013" y="1446213"/>
            <a:ext cx="3811587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4:42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pic>
        <p:nvPicPr>
          <p:cNvPr id="91147" name="Picture 11" descr="cog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30788" y="560388"/>
            <a:ext cx="3586162" cy="24542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11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114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79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CC33"/>
              </a:gs>
              <a:gs pos="100000">
                <a:srgbClr val="FF00FF"/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7" name="AutoShape 3"/>
          <p:cNvSpPr>
            <a:spLocks noChangeArrowheads="1"/>
          </p:cNvSpPr>
          <p:nvPr/>
        </p:nvSpPr>
        <p:spPr bwMode="auto">
          <a:xfrm flipV="1">
            <a:off x="1819275" y="3114675"/>
            <a:ext cx="3057525" cy="2733675"/>
          </a:xfrm>
          <a:custGeom>
            <a:avLst/>
            <a:gdLst>
              <a:gd name="G0" fmla="+- 15117 0 0"/>
              <a:gd name="G1" fmla="+- 3298 0 0"/>
              <a:gd name="G2" fmla="+- 12158 0 3298"/>
              <a:gd name="G3" fmla="+- G2 0 3298"/>
              <a:gd name="G4" fmla="*/ G3 32768 32059"/>
              <a:gd name="G5" fmla="*/ G4 1 2"/>
              <a:gd name="G6" fmla="+- 21600 0 15117"/>
              <a:gd name="G7" fmla="*/ G6 3298 6079"/>
              <a:gd name="G8" fmla="+- G7 15117 0"/>
              <a:gd name="T0" fmla="*/ 15117 w 21600"/>
              <a:gd name="T1" fmla="*/ 0 h 21600"/>
              <a:gd name="T2" fmla="*/ 15117 w 21600"/>
              <a:gd name="T3" fmla="*/ 12158 h 21600"/>
              <a:gd name="T4" fmla="*/ 2843 w 21600"/>
              <a:gd name="T5" fmla="*/ 21600 h 21600"/>
              <a:gd name="T6" fmla="*/ 21600 w 21600"/>
              <a:gd name="T7" fmla="*/ 6079 h 21600"/>
              <a:gd name="T8" fmla="*/ 17694720 60000 65536"/>
              <a:gd name="T9" fmla="*/ 5898240 60000 65536"/>
              <a:gd name="T10" fmla="*/ 5898240 60000 65536"/>
              <a:gd name="T11" fmla="*/ 0 60000 65536"/>
              <a:gd name="T12" fmla="*/ 12427 w 21600"/>
              <a:gd name="T13" fmla="*/ G1 h 21600"/>
              <a:gd name="T14" fmla="*/ G8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21600" y="6079"/>
                </a:moveTo>
                <a:lnTo>
                  <a:pt x="15117" y="0"/>
                </a:lnTo>
                <a:lnTo>
                  <a:pt x="15117" y="3298"/>
                </a:lnTo>
                <a:lnTo>
                  <a:pt x="12427" y="3298"/>
                </a:lnTo>
                <a:cubicBezTo>
                  <a:pt x="5564" y="3298"/>
                  <a:pt x="0" y="7265"/>
                  <a:pt x="0" y="12158"/>
                </a:cubicBezTo>
                <a:lnTo>
                  <a:pt x="0" y="21600"/>
                </a:lnTo>
                <a:lnTo>
                  <a:pt x="5685" y="21600"/>
                </a:lnTo>
                <a:lnTo>
                  <a:pt x="5685" y="12158"/>
                </a:lnTo>
                <a:cubicBezTo>
                  <a:pt x="5685" y="10337"/>
                  <a:pt x="8703" y="8860"/>
                  <a:pt x="12427" y="8860"/>
                </a:cubicBezTo>
                <a:lnTo>
                  <a:pt x="15117" y="8860"/>
                </a:lnTo>
                <a:lnTo>
                  <a:pt x="15117" y="12158"/>
                </a:lnTo>
                <a:close/>
              </a:path>
            </a:pathLst>
          </a:custGeom>
          <a:gradFill rotWithShape="1">
            <a:gsLst>
              <a:gs pos="0">
                <a:srgbClr val="3333FF">
                  <a:gamma/>
                  <a:shade val="46275"/>
                  <a:invGamma/>
                </a:srgbClr>
              </a:gs>
              <a:gs pos="50000">
                <a:srgbClr val="3333FF"/>
              </a:gs>
              <a:gs pos="100000">
                <a:srgbClr val="3333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8" name="AutoShape 4"/>
          <p:cNvSpPr>
            <a:spLocks noChangeArrowheads="1"/>
          </p:cNvSpPr>
          <p:nvPr/>
        </p:nvSpPr>
        <p:spPr bwMode="auto">
          <a:xfrm>
            <a:off x="428625" y="3994150"/>
            <a:ext cx="3657600" cy="1866900"/>
          </a:xfrm>
          <a:custGeom>
            <a:avLst/>
            <a:gdLst>
              <a:gd name="G0" fmla="+- 2869 0 0"/>
              <a:gd name="G1" fmla="+- 21600 0 2869"/>
              <a:gd name="G2" fmla="*/ 2869 1 2"/>
              <a:gd name="G3" fmla="+- 21600 0 G2"/>
              <a:gd name="G4" fmla="+/ 2869 21600 2"/>
              <a:gd name="G5" fmla="+/ G1 0 2"/>
              <a:gd name="G6" fmla="*/ 21600 21600 2869"/>
              <a:gd name="G7" fmla="*/ G6 1 2"/>
              <a:gd name="G8" fmla="+- 21600 0 G7"/>
              <a:gd name="G9" fmla="*/ 21600 1 2"/>
              <a:gd name="G10" fmla="+- 2869 0 G9"/>
              <a:gd name="G11" fmla="?: G10 G8 0"/>
              <a:gd name="G12" fmla="?: G10 G7 21600"/>
              <a:gd name="T0" fmla="*/ 20165 w 21600"/>
              <a:gd name="T1" fmla="*/ 10800 h 21600"/>
              <a:gd name="T2" fmla="*/ 10800 w 21600"/>
              <a:gd name="T3" fmla="*/ 21600 h 21600"/>
              <a:gd name="T4" fmla="*/ 1435 w 21600"/>
              <a:gd name="T5" fmla="*/ 10800 h 21600"/>
              <a:gd name="T6" fmla="*/ 10800 w 21600"/>
              <a:gd name="T7" fmla="*/ 0 h 21600"/>
              <a:gd name="T8" fmla="*/ 3235 w 21600"/>
              <a:gd name="T9" fmla="*/ 3235 h 21600"/>
              <a:gd name="T10" fmla="*/ 18365 w 21600"/>
              <a:gd name="T11" fmla="*/ 1836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2869" y="21600"/>
                </a:lnTo>
                <a:lnTo>
                  <a:pt x="18731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rgbClr val="3333FF">
                  <a:gamma/>
                  <a:shade val="46275"/>
                  <a:invGamma/>
                </a:srgbClr>
              </a:gs>
              <a:gs pos="50000">
                <a:srgbClr val="3333FF"/>
              </a:gs>
              <a:gs pos="100000">
                <a:srgbClr val="3333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9" name="AutoShape 5"/>
          <p:cNvSpPr>
            <a:spLocks noChangeArrowheads="1"/>
          </p:cNvSpPr>
          <p:nvPr/>
        </p:nvSpPr>
        <p:spPr bwMode="auto">
          <a:xfrm>
            <a:off x="290513" y="809625"/>
            <a:ext cx="3938587" cy="20574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70" name="Text Box 6"/>
          <p:cNvSpPr txBox="1">
            <a:spLocks noChangeArrowheads="1"/>
          </p:cNvSpPr>
          <p:nvPr/>
        </p:nvSpPr>
        <p:spPr bwMode="auto">
          <a:xfrm>
            <a:off x="650875" y="4081463"/>
            <a:ext cx="3211513" cy="1692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rgbClr val="FFFF00"/>
                </a:solidFill>
                <a:latin typeface="Comic Sans MS" pitchFamily="66" charset="0"/>
              </a:rPr>
              <a:t>in</a:t>
            </a:r>
          </a:p>
          <a:p>
            <a:pPr algn="ctr"/>
            <a:r>
              <a:rPr lang="en-GB" sz="3500" b="1">
                <a:solidFill>
                  <a:srgbClr val="FFFF00"/>
                </a:solidFill>
                <a:latin typeface="Comic Sans MS" pitchFamily="66" charset="0"/>
              </a:rPr>
              <a:t>20 minutes</a:t>
            </a:r>
          </a:p>
          <a:p>
            <a:pPr algn="ctr"/>
            <a:r>
              <a:rPr lang="en-GB" sz="3500" b="1">
                <a:solidFill>
                  <a:srgbClr val="FFFF00"/>
                </a:solidFill>
                <a:latin typeface="Comic Sans MS" pitchFamily="66" charset="0"/>
              </a:rPr>
              <a:t>it will be:</a:t>
            </a:r>
            <a:endParaRPr lang="en-US" sz="35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8071" name="AutoShape 7"/>
          <p:cNvSpPr>
            <a:spLocks noChangeArrowheads="1"/>
          </p:cNvSpPr>
          <p:nvPr/>
        </p:nvSpPr>
        <p:spPr bwMode="auto">
          <a:xfrm>
            <a:off x="5019675" y="3951288"/>
            <a:ext cx="3825875" cy="20145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72" name="Text Box 8"/>
          <p:cNvSpPr txBox="1">
            <a:spLocks noChangeArrowheads="1"/>
          </p:cNvSpPr>
          <p:nvPr/>
        </p:nvSpPr>
        <p:spPr bwMode="auto">
          <a:xfrm>
            <a:off x="5100638" y="4225925"/>
            <a:ext cx="36639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3:07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8073" name="Text Box 9"/>
          <p:cNvSpPr txBox="1">
            <a:spLocks noChangeArrowheads="1"/>
          </p:cNvSpPr>
          <p:nvPr/>
        </p:nvSpPr>
        <p:spPr bwMode="auto">
          <a:xfrm>
            <a:off x="773113" y="898525"/>
            <a:ext cx="29733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Now it’s: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8074" name="Text Box 10"/>
          <p:cNvSpPr txBox="1">
            <a:spLocks noChangeArrowheads="1"/>
          </p:cNvSpPr>
          <p:nvPr/>
        </p:nvSpPr>
        <p:spPr bwMode="auto">
          <a:xfrm>
            <a:off x="354013" y="1446213"/>
            <a:ext cx="3811587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2:47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pic>
        <p:nvPicPr>
          <p:cNvPr id="88077" name="Picture 13" descr="cog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30788" y="560388"/>
            <a:ext cx="3586162" cy="24542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80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807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503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CC33"/>
              </a:gs>
              <a:gs pos="100000">
                <a:srgbClr val="FF00FF"/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9" name="AutoShape 11"/>
          <p:cNvSpPr>
            <a:spLocks noChangeArrowheads="1"/>
          </p:cNvSpPr>
          <p:nvPr/>
        </p:nvSpPr>
        <p:spPr bwMode="auto">
          <a:xfrm flipV="1">
            <a:off x="1819275" y="3114675"/>
            <a:ext cx="3057525" cy="2733675"/>
          </a:xfrm>
          <a:custGeom>
            <a:avLst/>
            <a:gdLst>
              <a:gd name="G0" fmla="+- 15117 0 0"/>
              <a:gd name="G1" fmla="+- 3298 0 0"/>
              <a:gd name="G2" fmla="+- 12158 0 3298"/>
              <a:gd name="G3" fmla="+- G2 0 3298"/>
              <a:gd name="G4" fmla="*/ G3 32768 32059"/>
              <a:gd name="G5" fmla="*/ G4 1 2"/>
              <a:gd name="G6" fmla="+- 21600 0 15117"/>
              <a:gd name="G7" fmla="*/ G6 3298 6079"/>
              <a:gd name="G8" fmla="+- G7 15117 0"/>
              <a:gd name="T0" fmla="*/ 15117 w 21600"/>
              <a:gd name="T1" fmla="*/ 0 h 21600"/>
              <a:gd name="T2" fmla="*/ 15117 w 21600"/>
              <a:gd name="T3" fmla="*/ 12158 h 21600"/>
              <a:gd name="T4" fmla="*/ 2843 w 21600"/>
              <a:gd name="T5" fmla="*/ 21600 h 21600"/>
              <a:gd name="T6" fmla="*/ 21600 w 21600"/>
              <a:gd name="T7" fmla="*/ 6079 h 21600"/>
              <a:gd name="T8" fmla="*/ 17694720 60000 65536"/>
              <a:gd name="T9" fmla="*/ 5898240 60000 65536"/>
              <a:gd name="T10" fmla="*/ 5898240 60000 65536"/>
              <a:gd name="T11" fmla="*/ 0 60000 65536"/>
              <a:gd name="T12" fmla="*/ 12427 w 21600"/>
              <a:gd name="T13" fmla="*/ G1 h 21600"/>
              <a:gd name="T14" fmla="*/ G8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21600" y="6079"/>
                </a:moveTo>
                <a:lnTo>
                  <a:pt x="15117" y="0"/>
                </a:lnTo>
                <a:lnTo>
                  <a:pt x="15117" y="3298"/>
                </a:lnTo>
                <a:lnTo>
                  <a:pt x="12427" y="3298"/>
                </a:lnTo>
                <a:cubicBezTo>
                  <a:pt x="5564" y="3298"/>
                  <a:pt x="0" y="7265"/>
                  <a:pt x="0" y="12158"/>
                </a:cubicBezTo>
                <a:lnTo>
                  <a:pt x="0" y="21600"/>
                </a:lnTo>
                <a:lnTo>
                  <a:pt x="5685" y="21600"/>
                </a:lnTo>
                <a:lnTo>
                  <a:pt x="5685" y="12158"/>
                </a:lnTo>
                <a:cubicBezTo>
                  <a:pt x="5685" y="10337"/>
                  <a:pt x="8703" y="8860"/>
                  <a:pt x="12427" y="8860"/>
                </a:cubicBezTo>
                <a:lnTo>
                  <a:pt x="15117" y="8860"/>
                </a:lnTo>
                <a:lnTo>
                  <a:pt x="15117" y="12158"/>
                </a:lnTo>
                <a:close/>
              </a:path>
            </a:pathLst>
          </a:custGeom>
          <a:gradFill rotWithShape="1">
            <a:gsLst>
              <a:gs pos="0">
                <a:srgbClr val="3333FF">
                  <a:gamma/>
                  <a:shade val="46275"/>
                  <a:invGamma/>
                </a:srgbClr>
              </a:gs>
              <a:gs pos="50000">
                <a:srgbClr val="3333FF"/>
              </a:gs>
              <a:gs pos="100000">
                <a:srgbClr val="3333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00" name="AutoShape 12"/>
          <p:cNvSpPr>
            <a:spLocks noChangeArrowheads="1"/>
          </p:cNvSpPr>
          <p:nvPr/>
        </p:nvSpPr>
        <p:spPr bwMode="auto">
          <a:xfrm>
            <a:off x="428625" y="3994150"/>
            <a:ext cx="3657600" cy="1866900"/>
          </a:xfrm>
          <a:custGeom>
            <a:avLst/>
            <a:gdLst>
              <a:gd name="G0" fmla="+- 2869 0 0"/>
              <a:gd name="G1" fmla="+- 21600 0 2869"/>
              <a:gd name="G2" fmla="*/ 2869 1 2"/>
              <a:gd name="G3" fmla="+- 21600 0 G2"/>
              <a:gd name="G4" fmla="+/ 2869 21600 2"/>
              <a:gd name="G5" fmla="+/ G1 0 2"/>
              <a:gd name="G6" fmla="*/ 21600 21600 2869"/>
              <a:gd name="G7" fmla="*/ G6 1 2"/>
              <a:gd name="G8" fmla="+- 21600 0 G7"/>
              <a:gd name="G9" fmla="*/ 21600 1 2"/>
              <a:gd name="G10" fmla="+- 2869 0 G9"/>
              <a:gd name="G11" fmla="?: G10 G8 0"/>
              <a:gd name="G12" fmla="?: G10 G7 21600"/>
              <a:gd name="T0" fmla="*/ 20165 w 21600"/>
              <a:gd name="T1" fmla="*/ 10800 h 21600"/>
              <a:gd name="T2" fmla="*/ 10800 w 21600"/>
              <a:gd name="T3" fmla="*/ 21600 h 21600"/>
              <a:gd name="T4" fmla="*/ 1435 w 21600"/>
              <a:gd name="T5" fmla="*/ 10800 h 21600"/>
              <a:gd name="T6" fmla="*/ 10800 w 21600"/>
              <a:gd name="T7" fmla="*/ 0 h 21600"/>
              <a:gd name="T8" fmla="*/ 3235 w 21600"/>
              <a:gd name="T9" fmla="*/ 3235 h 21600"/>
              <a:gd name="T10" fmla="*/ 18365 w 21600"/>
              <a:gd name="T11" fmla="*/ 1836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2869" y="21600"/>
                </a:lnTo>
                <a:lnTo>
                  <a:pt x="18731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rgbClr val="3333FF">
                  <a:gamma/>
                  <a:shade val="46275"/>
                  <a:invGamma/>
                </a:srgbClr>
              </a:gs>
              <a:gs pos="50000">
                <a:srgbClr val="3333FF"/>
              </a:gs>
              <a:gs pos="100000">
                <a:srgbClr val="3333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1" name="AutoShape 3"/>
          <p:cNvSpPr>
            <a:spLocks noChangeArrowheads="1"/>
          </p:cNvSpPr>
          <p:nvPr/>
        </p:nvSpPr>
        <p:spPr bwMode="auto">
          <a:xfrm>
            <a:off x="290513" y="809625"/>
            <a:ext cx="3938587" cy="20574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3" name="Text Box 5"/>
          <p:cNvSpPr txBox="1">
            <a:spLocks noChangeArrowheads="1"/>
          </p:cNvSpPr>
          <p:nvPr/>
        </p:nvSpPr>
        <p:spPr bwMode="auto">
          <a:xfrm>
            <a:off x="650875" y="4081463"/>
            <a:ext cx="3211513" cy="1692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rgbClr val="FFFF00"/>
                </a:solidFill>
                <a:latin typeface="Comic Sans MS" pitchFamily="66" charset="0"/>
              </a:rPr>
              <a:t>in</a:t>
            </a:r>
          </a:p>
          <a:p>
            <a:pPr algn="ctr"/>
            <a:r>
              <a:rPr lang="en-GB" sz="3500" b="1">
                <a:solidFill>
                  <a:srgbClr val="FFFF00"/>
                </a:solidFill>
                <a:latin typeface="Comic Sans MS" pitchFamily="66" charset="0"/>
              </a:rPr>
              <a:t>20 minutes</a:t>
            </a:r>
          </a:p>
          <a:p>
            <a:pPr algn="ctr"/>
            <a:r>
              <a:rPr lang="en-GB" sz="3500" b="1">
                <a:solidFill>
                  <a:srgbClr val="FFFF00"/>
                </a:solidFill>
                <a:latin typeface="Comic Sans MS" pitchFamily="66" charset="0"/>
              </a:rPr>
              <a:t>it will be:</a:t>
            </a:r>
            <a:endParaRPr lang="en-US" sz="35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3494" name="AutoShape 6"/>
          <p:cNvSpPr>
            <a:spLocks noChangeArrowheads="1"/>
          </p:cNvSpPr>
          <p:nvPr/>
        </p:nvSpPr>
        <p:spPr bwMode="auto">
          <a:xfrm>
            <a:off x="5019675" y="3951288"/>
            <a:ext cx="3825875" cy="20145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5" name="Text Box 7"/>
          <p:cNvSpPr txBox="1">
            <a:spLocks noChangeArrowheads="1"/>
          </p:cNvSpPr>
          <p:nvPr/>
        </p:nvSpPr>
        <p:spPr bwMode="auto">
          <a:xfrm>
            <a:off x="5100638" y="4225925"/>
            <a:ext cx="36639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1:34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3497" name="Text Box 9"/>
          <p:cNvSpPr txBox="1">
            <a:spLocks noChangeArrowheads="1"/>
          </p:cNvSpPr>
          <p:nvPr/>
        </p:nvSpPr>
        <p:spPr bwMode="auto">
          <a:xfrm>
            <a:off x="773113" y="898525"/>
            <a:ext cx="29733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Now it’s: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3498" name="Text Box 10"/>
          <p:cNvSpPr txBox="1">
            <a:spLocks noChangeArrowheads="1"/>
          </p:cNvSpPr>
          <p:nvPr/>
        </p:nvSpPr>
        <p:spPr bwMode="auto">
          <a:xfrm>
            <a:off x="354013" y="1446213"/>
            <a:ext cx="3811587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1:14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pic>
        <p:nvPicPr>
          <p:cNvPr id="63502" name="Picture 14" descr="cog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30788" y="560388"/>
            <a:ext cx="3586162" cy="24542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34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49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28" name="AutoShape 1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CC33"/>
              </a:gs>
              <a:gs pos="100000">
                <a:srgbClr val="FF00FF"/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19" name="AutoShape 3"/>
          <p:cNvSpPr>
            <a:spLocks noChangeArrowheads="1"/>
          </p:cNvSpPr>
          <p:nvPr/>
        </p:nvSpPr>
        <p:spPr bwMode="auto">
          <a:xfrm flipV="1">
            <a:off x="1819275" y="3114675"/>
            <a:ext cx="3057525" cy="2733675"/>
          </a:xfrm>
          <a:custGeom>
            <a:avLst/>
            <a:gdLst>
              <a:gd name="G0" fmla="+- 15117 0 0"/>
              <a:gd name="G1" fmla="+- 3298 0 0"/>
              <a:gd name="G2" fmla="+- 12158 0 3298"/>
              <a:gd name="G3" fmla="+- G2 0 3298"/>
              <a:gd name="G4" fmla="*/ G3 32768 32059"/>
              <a:gd name="G5" fmla="*/ G4 1 2"/>
              <a:gd name="G6" fmla="+- 21600 0 15117"/>
              <a:gd name="G7" fmla="*/ G6 3298 6079"/>
              <a:gd name="G8" fmla="+- G7 15117 0"/>
              <a:gd name="T0" fmla="*/ 15117 w 21600"/>
              <a:gd name="T1" fmla="*/ 0 h 21600"/>
              <a:gd name="T2" fmla="*/ 15117 w 21600"/>
              <a:gd name="T3" fmla="*/ 12158 h 21600"/>
              <a:gd name="T4" fmla="*/ 2843 w 21600"/>
              <a:gd name="T5" fmla="*/ 21600 h 21600"/>
              <a:gd name="T6" fmla="*/ 21600 w 21600"/>
              <a:gd name="T7" fmla="*/ 6079 h 21600"/>
              <a:gd name="T8" fmla="*/ 17694720 60000 65536"/>
              <a:gd name="T9" fmla="*/ 5898240 60000 65536"/>
              <a:gd name="T10" fmla="*/ 5898240 60000 65536"/>
              <a:gd name="T11" fmla="*/ 0 60000 65536"/>
              <a:gd name="T12" fmla="*/ 12427 w 21600"/>
              <a:gd name="T13" fmla="*/ G1 h 21600"/>
              <a:gd name="T14" fmla="*/ G8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21600" y="6079"/>
                </a:moveTo>
                <a:lnTo>
                  <a:pt x="15117" y="0"/>
                </a:lnTo>
                <a:lnTo>
                  <a:pt x="15117" y="3298"/>
                </a:lnTo>
                <a:lnTo>
                  <a:pt x="12427" y="3298"/>
                </a:lnTo>
                <a:cubicBezTo>
                  <a:pt x="5564" y="3298"/>
                  <a:pt x="0" y="7265"/>
                  <a:pt x="0" y="12158"/>
                </a:cubicBezTo>
                <a:lnTo>
                  <a:pt x="0" y="21600"/>
                </a:lnTo>
                <a:lnTo>
                  <a:pt x="5685" y="21600"/>
                </a:lnTo>
                <a:lnTo>
                  <a:pt x="5685" y="12158"/>
                </a:lnTo>
                <a:cubicBezTo>
                  <a:pt x="5685" y="10337"/>
                  <a:pt x="8703" y="8860"/>
                  <a:pt x="12427" y="8860"/>
                </a:cubicBezTo>
                <a:lnTo>
                  <a:pt x="15117" y="8860"/>
                </a:lnTo>
                <a:lnTo>
                  <a:pt x="15117" y="12158"/>
                </a:lnTo>
                <a:close/>
              </a:path>
            </a:pathLst>
          </a:custGeom>
          <a:gradFill rotWithShape="1">
            <a:gsLst>
              <a:gs pos="0">
                <a:srgbClr val="3333FF">
                  <a:gamma/>
                  <a:shade val="46275"/>
                  <a:invGamma/>
                </a:srgbClr>
              </a:gs>
              <a:gs pos="50000">
                <a:srgbClr val="3333FF"/>
              </a:gs>
              <a:gs pos="100000">
                <a:srgbClr val="3333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0" name="AutoShape 4"/>
          <p:cNvSpPr>
            <a:spLocks noChangeArrowheads="1"/>
          </p:cNvSpPr>
          <p:nvPr/>
        </p:nvSpPr>
        <p:spPr bwMode="auto">
          <a:xfrm>
            <a:off x="428625" y="3994150"/>
            <a:ext cx="3657600" cy="1866900"/>
          </a:xfrm>
          <a:custGeom>
            <a:avLst/>
            <a:gdLst>
              <a:gd name="G0" fmla="+- 2869 0 0"/>
              <a:gd name="G1" fmla="+- 21600 0 2869"/>
              <a:gd name="G2" fmla="*/ 2869 1 2"/>
              <a:gd name="G3" fmla="+- 21600 0 G2"/>
              <a:gd name="G4" fmla="+/ 2869 21600 2"/>
              <a:gd name="G5" fmla="+/ G1 0 2"/>
              <a:gd name="G6" fmla="*/ 21600 21600 2869"/>
              <a:gd name="G7" fmla="*/ G6 1 2"/>
              <a:gd name="G8" fmla="+- 21600 0 G7"/>
              <a:gd name="G9" fmla="*/ 21600 1 2"/>
              <a:gd name="G10" fmla="+- 2869 0 G9"/>
              <a:gd name="G11" fmla="?: G10 G8 0"/>
              <a:gd name="G12" fmla="?: G10 G7 21600"/>
              <a:gd name="T0" fmla="*/ 20165 w 21600"/>
              <a:gd name="T1" fmla="*/ 10800 h 21600"/>
              <a:gd name="T2" fmla="*/ 10800 w 21600"/>
              <a:gd name="T3" fmla="*/ 21600 h 21600"/>
              <a:gd name="T4" fmla="*/ 1435 w 21600"/>
              <a:gd name="T5" fmla="*/ 10800 h 21600"/>
              <a:gd name="T6" fmla="*/ 10800 w 21600"/>
              <a:gd name="T7" fmla="*/ 0 h 21600"/>
              <a:gd name="T8" fmla="*/ 3235 w 21600"/>
              <a:gd name="T9" fmla="*/ 3235 h 21600"/>
              <a:gd name="T10" fmla="*/ 18365 w 21600"/>
              <a:gd name="T11" fmla="*/ 1836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2869" y="21600"/>
                </a:lnTo>
                <a:lnTo>
                  <a:pt x="18731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rgbClr val="3333FF">
                  <a:gamma/>
                  <a:shade val="46275"/>
                  <a:invGamma/>
                </a:srgbClr>
              </a:gs>
              <a:gs pos="50000">
                <a:srgbClr val="3333FF"/>
              </a:gs>
              <a:gs pos="100000">
                <a:srgbClr val="3333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1" name="AutoShape 5"/>
          <p:cNvSpPr>
            <a:spLocks noChangeArrowheads="1"/>
          </p:cNvSpPr>
          <p:nvPr/>
        </p:nvSpPr>
        <p:spPr bwMode="auto">
          <a:xfrm>
            <a:off x="290513" y="809625"/>
            <a:ext cx="3938587" cy="20574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2" name="Text Box 6"/>
          <p:cNvSpPr txBox="1">
            <a:spLocks noChangeArrowheads="1"/>
          </p:cNvSpPr>
          <p:nvPr/>
        </p:nvSpPr>
        <p:spPr bwMode="auto">
          <a:xfrm>
            <a:off x="650875" y="4081463"/>
            <a:ext cx="3211513" cy="1692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rgbClr val="FFFF00"/>
                </a:solidFill>
                <a:latin typeface="Comic Sans MS" pitchFamily="66" charset="0"/>
              </a:rPr>
              <a:t>in</a:t>
            </a:r>
          </a:p>
          <a:p>
            <a:pPr algn="ctr"/>
            <a:r>
              <a:rPr lang="en-GB" sz="3500" b="1">
                <a:solidFill>
                  <a:srgbClr val="FFFF00"/>
                </a:solidFill>
                <a:latin typeface="Comic Sans MS" pitchFamily="66" charset="0"/>
              </a:rPr>
              <a:t>20 minutes</a:t>
            </a:r>
          </a:p>
          <a:p>
            <a:pPr algn="ctr"/>
            <a:r>
              <a:rPr lang="en-GB" sz="3500" b="1">
                <a:solidFill>
                  <a:srgbClr val="FFFF00"/>
                </a:solidFill>
                <a:latin typeface="Comic Sans MS" pitchFamily="66" charset="0"/>
              </a:rPr>
              <a:t>it will be:</a:t>
            </a:r>
            <a:endParaRPr lang="en-US" sz="35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6023" name="AutoShape 7"/>
          <p:cNvSpPr>
            <a:spLocks noChangeArrowheads="1"/>
          </p:cNvSpPr>
          <p:nvPr/>
        </p:nvSpPr>
        <p:spPr bwMode="auto">
          <a:xfrm>
            <a:off x="5019675" y="3951288"/>
            <a:ext cx="3825875" cy="20145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4" name="Text Box 8"/>
          <p:cNvSpPr txBox="1">
            <a:spLocks noChangeArrowheads="1"/>
          </p:cNvSpPr>
          <p:nvPr/>
        </p:nvSpPr>
        <p:spPr bwMode="auto">
          <a:xfrm>
            <a:off x="5100638" y="4225925"/>
            <a:ext cx="36639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2:42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6025" name="Text Box 9"/>
          <p:cNvSpPr txBox="1">
            <a:spLocks noChangeArrowheads="1"/>
          </p:cNvSpPr>
          <p:nvPr/>
        </p:nvSpPr>
        <p:spPr bwMode="auto">
          <a:xfrm>
            <a:off x="773113" y="898525"/>
            <a:ext cx="29733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Now it’s: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6026" name="Text Box 10"/>
          <p:cNvSpPr txBox="1">
            <a:spLocks noChangeArrowheads="1"/>
          </p:cNvSpPr>
          <p:nvPr/>
        </p:nvSpPr>
        <p:spPr bwMode="auto">
          <a:xfrm>
            <a:off x="354013" y="1446213"/>
            <a:ext cx="3811587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2:22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pic>
        <p:nvPicPr>
          <p:cNvPr id="86027" name="Picture 11" descr="cog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30788" y="560388"/>
            <a:ext cx="3586162" cy="24542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60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602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64" name="AutoShape 1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CC33"/>
              </a:gs>
              <a:gs pos="100000">
                <a:srgbClr val="FF00FF"/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5" name="AutoShape 3"/>
          <p:cNvSpPr>
            <a:spLocks noChangeArrowheads="1"/>
          </p:cNvSpPr>
          <p:nvPr/>
        </p:nvSpPr>
        <p:spPr bwMode="auto">
          <a:xfrm flipV="1">
            <a:off x="1819275" y="3114675"/>
            <a:ext cx="3057525" cy="2733675"/>
          </a:xfrm>
          <a:custGeom>
            <a:avLst/>
            <a:gdLst>
              <a:gd name="G0" fmla="+- 15117 0 0"/>
              <a:gd name="G1" fmla="+- 3298 0 0"/>
              <a:gd name="G2" fmla="+- 12158 0 3298"/>
              <a:gd name="G3" fmla="+- G2 0 3298"/>
              <a:gd name="G4" fmla="*/ G3 32768 32059"/>
              <a:gd name="G5" fmla="*/ G4 1 2"/>
              <a:gd name="G6" fmla="+- 21600 0 15117"/>
              <a:gd name="G7" fmla="*/ G6 3298 6079"/>
              <a:gd name="G8" fmla="+- G7 15117 0"/>
              <a:gd name="T0" fmla="*/ 15117 w 21600"/>
              <a:gd name="T1" fmla="*/ 0 h 21600"/>
              <a:gd name="T2" fmla="*/ 15117 w 21600"/>
              <a:gd name="T3" fmla="*/ 12158 h 21600"/>
              <a:gd name="T4" fmla="*/ 2843 w 21600"/>
              <a:gd name="T5" fmla="*/ 21600 h 21600"/>
              <a:gd name="T6" fmla="*/ 21600 w 21600"/>
              <a:gd name="T7" fmla="*/ 6079 h 21600"/>
              <a:gd name="T8" fmla="*/ 17694720 60000 65536"/>
              <a:gd name="T9" fmla="*/ 5898240 60000 65536"/>
              <a:gd name="T10" fmla="*/ 5898240 60000 65536"/>
              <a:gd name="T11" fmla="*/ 0 60000 65536"/>
              <a:gd name="T12" fmla="*/ 12427 w 21600"/>
              <a:gd name="T13" fmla="*/ G1 h 21600"/>
              <a:gd name="T14" fmla="*/ G8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21600" y="6079"/>
                </a:moveTo>
                <a:lnTo>
                  <a:pt x="15117" y="0"/>
                </a:lnTo>
                <a:lnTo>
                  <a:pt x="15117" y="3298"/>
                </a:lnTo>
                <a:lnTo>
                  <a:pt x="12427" y="3298"/>
                </a:lnTo>
                <a:cubicBezTo>
                  <a:pt x="5564" y="3298"/>
                  <a:pt x="0" y="7265"/>
                  <a:pt x="0" y="12158"/>
                </a:cubicBezTo>
                <a:lnTo>
                  <a:pt x="0" y="21600"/>
                </a:lnTo>
                <a:lnTo>
                  <a:pt x="5685" y="21600"/>
                </a:lnTo>
                <a:lnTo>
                  <a:pt x="5685" y="12158"/>
                </a:lnTo>
                <a:cubicBezTo>
                  <a:pt x="5685" y="10337"/>
                  <a:pt x="8703" y="8860"/>
                  <a:pt x="12427" y="8860"/>
                </a:cubicBezTo>
                <a:lnTo>
                  <a:pt x="15117" y="8860"/>
                </a:lnTo>
                <a:lnTo>
                  <a:pt x="15117" y="12158"/>
                </a:lnTo>
                <a:close/>
              </a:path>
            </a:pathLst>
          </a:custGeom>
          <a:gradFill rotWithShape="1">
            <a:gsLst>
              <a:gs pos="0">
                <a:srgbClr val="3333FF">
                  <a:gamma/>
                  <a:shade val="46275"/>
                  <a:invGamma/>
                </a:srgbClr>
              </a:gs>
              <a:gs pos="50000">
                <a:srgbClr val="3333FF"/>
              </a:gs>
              <a:gs pos="100000">
                <a:srgbClr val="3333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6" name="AutoShape 4"/>
          <p:cNvSpPr>
            <a:spLocks noChangeArrowheads="1"/>
          </p:cNvSpPr>
          <p:nvPr/>
        </p:nvSpPr>
        <p:spPr bwMode="auto">
          <a:xfrm>
            <a:off x="428625" y="3994150"/>
            <a:ext cx="3657600" cy="1866900"/>
          </a:xfrm>
          <a:custGeom>
            <a:avLst/>
            <a:gdLst>
              <a:gd name="G0" fmla="+- 2869 0 0"/>
              <a:gd name="G1" fmla="+- 21600 0 2869"/>
              <a:gd name="G2" fmla="*/ 2869 1 2"/>
              <a:gd name="G3" fmla="+- 21600 0 G2"/>
              <a:gd name="G4" fmla="+/ 2869 21600 2"/>
              <a:gd name="G5" fmla="+/ G1 0 2"/>
              <a:gd name="G6" fmla="*/ 21600 21600 2869"/>
              <a:gd name="G7" fmla="*/ G6 1 2"/>
              <a:gd name="G8" fmla="+- 21600 0 G7"/>
              <a:gd name="G9" fmla="*/ 21600 1 2"/>
              <a:gd name="G10" fmla="+- 2869 0 G9"/>
              <a:gd name="G11" fmla="?: G10 G8 0"/>
              <a:gd name="G12" fmla="?: G10 G7 21600"/>
              <a:gd name="T0" fmla="*/ 20165 w 21600"/>
              <a:gd name="T1" fmla="*/ 10800 h 21600"/>
              <a:gd name="T2" fmla="*/ 10800 w 21600"/>
              <a:gd name="T3" fmla="*/ 21600 h 21600"/>
              <a:gd name="T4" fmla="*/ 1435 w 21600"/>
              <a:gd name="T5" fmla="*/ 10800 h 21600"/>
              <a:gd name="T6" fmla="*/ 10800 w 21600"/>
              <a:gd name="T7" fmla="*/ 0 h 21600"/>
              <a:gd name="T8" fmla="*/ 3235 w 21600"/>
              <a:gd name="T9" fmla="*/ 3235 h 21600"/>
              <a:gd name="T10" fmla="*/ 18365 w 21600"/>
              <a:gd name="T11" fmla="*/ 1836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2869" y="21600"/>
                </a:lnTo>
                <a:lnTo>
                  <a:pt x="18731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rgbClr val="3333FF">
                  <a:gamma/>
                  <a:shade val="46275"/>
                  <a:invGamma/>
                </a:srgbClr>
              </a:gs>
              <a:gs pos="50000">
                <a:srgbClr val="3333FF"/>
              </a:gs>
              <a:gs pos="100000">
                <a:srgbClr val="3333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7" name="AutoShape 5"/>
          <p:cNvSpPr>
            <a:spLocks noChangeArrowheads="1"/>
          </p:cNvSpPr>
          <p:nvPr/>
        </p:nvSpPr>
        <p:spPr bwMode="auto">
          <a:xfrm>
            <a:off x="290513" y="809625"/>
            <a:ext cx="3938587" cy="20574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8" name="Text Box 6"/>
          <p:cNvSpPr txBox="1">
            <a:spLocks noChangeArrowheads="1"/>
          </p:cNvSpPr>
          <p:nvPr/>
        </p:nvSpPr>
        <p:spPr bwMode="auto">
          <a:xfrm>
            <a:off x="650875" y="4081463"/>
            <a:ext cx="3211513" cy="1692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rgbClr val="FFFF00"/>
                </a:solidFill>
                <a:latin typeface="Comic Sans MS" pitchFamily="66" charset="0"/>
              </a:rPr>
              <a:t>in</a:t>
            </a:r>
          </a:p>
          <a:p>
            <a:pPr algn="ctr"/>
            <a:r>
              <a:rPr lang="en-GB" sz="3500" b="1">
                <a:solidFill>
                  <a:srgbClr val="FFFF00"/>
                </a:solidFill>
                <a:latin typeface="Comic Sans MS" pitchFamily="66" charset="0"/>
              </a:rPr>
              <a:t>20 minutes</a:t>
            </a:r>
          </a:p>
          <a:p>
            <a:pPr algn="ctr"/>
            <a:r>
              <a:rPr lang="en-GB" sz="3500" b="1">
                <a:solidFill>
                  <a:srgbClr val="FFFF00"/>
                </a:solidFill>
                <a:latin typeface="Comic Sans MS" pitchFamily="66" charset="0"/>
              </a:rPr>
              <a:t>it will be:</a:t>
            </a:r>
            <a:endParaRPr lang="en-US" sz="35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0359" name="AutoShape 7"/>
          <p:cNvSpPr>
            <a:spLocks noChangeArrowheads="1"/>
          </p:cNvSpPr>
          <p:nvPr/>
        </p:nvSpPr>
        <p:spPr bwMode="auto">
          <a:xfrm>
            <a:off x="5019675" y="3951288"/>
            <a:ext cx="3825875" cy="20145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60" name="Text Box 8"/>
          <p:cNvSpPr txBox="1">
            <a:spLocks noChangeArrowheads="1"/>
          </p:cNvSpPr>
          <p:nvPr/>
        </p:nvSpPr>
        <p:spPr bwMode="auto">
          <a:xfrm>
            <a:off x="5100638" y="4225925"/>
            <a:ext cx="36639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9:31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0361" name="Text Box 9"/>
          <p:cNvSpPr txBox="1">
            <a:spLocks noChangeArrowheads="1"/>
          </p:cNvSpPr>
          <p:nvPr/>
        </p:nvSpPr>
        <p:spPr bwMode="auto">
          <a:xfrm>
            <a:off x="773113" y="898525"/>
            <a:ext cx="29733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Now it’s: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0362" name="Text Box 10"/>
          <p:cNvSpPr txBox="1">
            <a:spLocks noChangeArrowheads="1"/>
          </p:cNvSpPr>
          <p:nvPr/>
        </p:nvSpPr>
        <p:spPr bwMode="auto">
          <a:xfrm>
            <a:off x="354013" y="1446213"/>
            <a:ext cx="3811587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9:11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pic>
        <p:nvPicPr>
          <p:cNvPr id="100363" name="Picture 11" descr="cog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30788" y="560388"/>
            <a:ext cx="3586162" cy="24542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03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0360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80" name="AutoShape 1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CC33"/>
              </a:gs>
              <a:gs pos="100000">
                <a:srgbClr val="FF00FF"/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1" name="AutoShape 3"/>
          <p:cNvSpPr>
            <a:spLocks noChangeArrowheads="1"/>
          </p:cNvSpPr>
          <p:nvPr/>
        </p:nvSpPr>
        <p:spPr bwMode="auto">
          <a:xfrm flipV="1">
            <a:off x="1819275" y="3114675"/>
            <a:ext cx="3057525" cy="2733675"/>
          </a:xfrm>
          <a:custGeom>
            <a:avLst/>
            <a:gdLst>
              <a:gd name="G0" fmla="+- 15117 0 0"/>
              <a:gd name="G1" fmla="+- 3298 0 0"/>
              <a:gd name="G2" fmla="+- 12158 0 3298"/>
              <a:gd name="G3" fmla="+- G2 0 3298"/>
              <a:gd name="G4" fmla="*/ G3 32768 32059"/>
              <a:gd name="G5" fmla="*/ G4 1 2"/>
              <a:gd name="G6" fmla="+- 21600 0 15117"/>
              <a:gd name="G7" fmla="*/ G6 3298 6079"/>
              <a:gd name="G8" fmla="+- G7 15117 0"/>
              <a:gd name="T0" fmla="*/ 15117 w 21600"/>
              <a:gd name="T1" fmla="*/ 0 h 21600"/>
              <a:gd name="T2" fmla="*/ 15117 w 21600"/>
              <a:gd name="T3" fmla="*/ 12158 h 21600"/>
              <a:gd name="T4" fmla="*/ 2843 w 21600"/>
              <a:gd name="T5" fmla="*/ 21600 h 21600"/>
              <a:gd name="T6" fmla="*/ 21600 w 21600"/>
              <a:gd name="T7" fmla="*/ 6079 h 21600"/>
              <a:gd name="T8" fmla="*/ 17694720 60000 65536"/>
              <a:gd name="T9" fmla="*/ 5898240 60000 65536"/>
              <a:gd name="T10" fmla="*/ 5898240 60000 65536"/>
              <a:gd name="T11" fmla="*/ 0 60000 65536"/>
              <a:gd name="T12" fmla="*/ 12427 w 21600"/>
              <a:gd name="T13" fmla="*/ G1 h 21600"/>
              <a:gd name="T14" fmla="*/ G8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21600" y="6079"/>
                </a:moveTo>
                <a:lnTo>
                  <a:pt x="15117" y="0"/>
                </a:lnTo>
                <a:lnTo>
                  <a:pt x="15117" y="3298"/>
                </a:lnTo>
                <a:lnTo>
                  <a:pt x="12427" y="3298"/>
                </a:lnTo>
                <a:cubicBezTo>
                  <a:pt x="5564" y="3298"/>
                  <a:pt x="0" y="7265"/>
                  <a:pt x="0" y="12158"/>
                </a:cubicBezTo>
                <a:lnTo>
                  <a:pt x="0" y="21600"/>
                </a:lnTo>
                <a:lnTo>
                  <a:pt x="5685" y="21600"/>
                </a:lnTo>
                <a:lnTo>
                  <a:pt x="5685" y="12158"/>
                </a:lnTo>
                <a:cubicBezTo>
                  <a:pt x="5685" y="10337"/>
                  <a:pt x="8703" y="8860"/>
                  <a:pt x="12427" y="8860"/>
                </a:cubicBezTo>
                <a:lnTo>
                  <a:pt x="15117" y="8860"/>
                </a:lnTo>
                <a:lnTo>
                  <a:pt x="15117" y="12158"/>
                </a:lnTo>
                <a:close/>
              </a:path>
            </a:pathLst>
          </a:custGeom>
          <a:gradFill rotWithShape="1">
            <a:gsLst>
              <a:gs pos="0">
                <a:srgbClr val="3333FF">
                  <a:gamma/>
                  <a:shade val="46275"/>
                  <a:invGamma/>
                </a:srgbClr>
              </a:gs>
              <a:gs pos="50000">
                <a:srgbClr val="3333FF"/>
              </a:gs>
              <a:gs pos="100000">
                <a:srgbClr val="3333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2" name="AutoShape 4"/>
          <p:cNvSpPr>
            <a:spLocks noChangeArrowheads="1"/>
          </p:cNvSpPr>
          <p:nvPr/>
        </p:nvSpPr>
        <p:spPr bwMode="auto">
          <a:xfrm>
            <a:off x="428625" y="3994150"/>
            <a:ext cx="3657600" cy="1866900"/>
          </a:xfrm>
          <a:custGeom>
            <a:avLst/>
            <a:gdLst>
              <a:gd name="G0" fmla="+- 2869 0 0"/>
              <a:gd name="G1" fmla="+- 21600 0 2869"/>
              <a:gd name="G2" fmla="*/ 2869 1 2"/>
              <a:gd name="G3" fmla="+- 21600 0 G2"/>
              <a:gd name="G4" fmla="+/ 2869 21600 2"/>
              <a:gd name="G5" fmla="+/ G1 0 2"/>
              <a:gd name="G6" fmla="*/ 21600 21600 2869"/>
              <a:gd name="G7" fmla="*/ G6 1 2"/>
              <a:gd name="G8" fmla="+- 21600 0 G7"/>
              <a:gd name="G9" fmla="*/ 21600 1 2"/>
              <a:gd name="G10" fmla="+- 2869 0 G9"/>
              <a:gd name="G11" fmla="?: G10 G8 0"/>
              <a:gd name="G12" fmla="?: G10 G7 21600"/>
              <a:gd name="T0" fmla="*/ 20165 w 21600"/>
              <a:gd name="T1" fmla="*/ 10800 h 21600"/>
              <a:gd name="T2" fmla="*/ 10800 w 21600"/>
              <a:gd name="T3" fmla="*/ 21600 h 21600"/>
              <a:gd name="T4" fmla="*/ 1435 w 21600"/>
              <a:gd name="T5" fmla="*/ 10800 h 21600"/>
              <a:gd name="T6" fmla="*/ 10800 w 21600"/>
              <a:gd name="T7" fmla="*/ 0 h 21600"/>
              <a:gd name="T8" fmla="*/ 3235 w 21600"/>
              <a:gd name="T9" fmla="*/ 3235 h 21600"/>
              <a:gd name="T10" fmla="*/ 18365 w 21600"/>
              <a:gd name="T11" fmla="*/ 1836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2869" y="21600"/>
                </a:lnTo>
                <a:lnTo>
                  <a:pt x="18731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rgbClr val="3333FF">
                  <a:gamma/>
                  <a:shade val="46275"/>
                  <a:invGamma/>
                </a:srgbClr>
              </a:gs>
              <a:gs pos="50000">
                <a:srgbClr val="3333FF"/>
              </a:gs>
              <a:gs pos="100000">
                <a:srgbClr val="3333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3" name="AutoShape 5"/>
          <p:cNvSpPr>
            <a:spLocks noChangeArrowheads="1"/>
          </p:cNvSpPr>
          <p:nvPr/>
        </p:nvSpPr>
        <p:spPr bwMode="auto">
          <a:xfrm>
            <a:off x="290513" y="809625"/>
            <a:ext cx="3938587" cy="20574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4" name="Text Box 6"/>
          <p:cNvSpPr txBox="1">
            <a:spLocks noChangeArrowheads="1"/>
          </p:cNvSpPr>
          <p:nvPr/>
        </p:nvSpPr>
        <p:spPr bwMode="auto">
          <a:xfrm>
            <a:off x="650875" y="4081463"/>
            <a:ext cx="3211513" cy="1692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rgbClr val="FFFF00"/>
                </a:solidFill>
                <a:latin typeface="Comic Sans MS" pitchFamily="66" charset="0"/>
              </a:rPr>
              <a:t>in</a:t>
            </a:r>
          </a:p>
          <a:p>
            <a:pPr algn="ctr"/>
            <a:r>
              <a:rPr lang="en-GB" sz="3500" b="1">
                <a:solidFill>
                  <a:srgbClr val="FFFF00"/>
                </a:solidFill>
                <a:latin typeface="Comic Sans MS" pitchFamily="66" charset="0"/>
              </a:rPr>
              <a:t>20 minutes</a:t>
            </a:r>
          </a:p>
          <a:p>
            <a:pPr algn="ctr"/>
            <a:r>
              <a:rPr lang="en-GB" sz="3500" b="1">
                <a:solidFill>
                  <a:srgbClr val="FFFF00"/>
                </a:solidFill>
                <a:latin typeface="Comic Sans MS" pitchFamily="66" charset="0"/>
              </a:rPr>
              <a:t>it will be:</a:t>
            </a:r>
            <a:endParaRPr lang="en-US" sz="35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3975" name="AutoShape 7"/>
          <p:cNvSpPr>
            <a:spLocks noChangeArrowheads="1"/>
          </p:cNvSpPr>
          <p:nvPr/>
        </p:nvSpPr>
        <p:spPr bwMode="auto">
          <a:xfrm>
            <a:off x="5019675" y="3951288"/>
            <a:ext cx="3825875" cy="20145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6" name="Text Box 8"/>
          <p:cNvSpPr txBox="1">
            <a:spLocks noChangeArrowheads="1"/>
          </p:cNvSpPr>
          <p:nvPr/>
        </p:nvSpPr>
        <p:spPr bwMode="auto">
          <a:xfrm>
            <a:off x="5100638" y="4225925"/>
            <a:ext cx="36639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1:46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3977" name="Text Box 9"/>
          <p:cNvSpPr txBox="1">
            <a:spLocks noChangeArrowheads="1"/>
          </p:cNvSpPr>
          <p:nvPr/>
        </p:nvSpPr>
        <p:spPr bwMode="auto">
          <a:xfrm>
            <a:off x="773113" y="898525"/>
            <a:ext cx="29733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Now it’s: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3978" name="Text Box 10"/>
          <p:cNvSpPr txBox="1">
            <a:spLocks noChangeArrowheads="1"/>
          </p:cNvSpPr>
          <p:nvPr/>
        </p:nvSpPr>
        <p:spPr bwMode="auto">
          <a:xfrm>
            <a:off x="354013" y="1446213"/>
            <a:ext cx="3811587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1:26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pic>
        <p:nvPicPr>
          <p:cNvPr id="83979" name="Picture 11" descr="cog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30788" y="560388"/>
            <a:ext cx="3586162" cy="24542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39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397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92" name="AutoShape 1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CC33"/>
              </a:gs>
              <a:gs pos="100000">
                <a:srgbClr val="FF00FF"/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3" name="AutoShape 3"/>
          <p:cNvSpPr>
            <a:spLocks noChangeArrowheads="1"/>
          </p:cNvSpPr>
          <p:nvPr/>
        </p:nvSpPr>
        <p:spPr bwMode="auto">
          <a:xfrm flipV="1">
            <a:off x="1819275" y="3114675"/>
            <a:ext cx="3057525" cy="2733675"/>
          </a:xfrm>
          <a:custGeom>
            <a:avLst/>
            <a:gdLst>
              <a:gd name="G0" fmla="+- 15117 0 0"/>
              <a:gd name="G1" fmla="+- 3298 0 0"/>
              <a:gd name="G2" fmla="+- 12158 0 3298"/>
              <a:gd name="G3" fmla="+- G2 0 3298"/>
              <a:gd name="G4" fmla="*/ G3 32768 32059"/>
              <a:gd name="G5" fmla="*/ G4 1 2"/>
              <a:gd name="G6" fmla="+- 21600 0 15117"/>
              <a:gd name="G7" fmla="*/ G6 3298 6079"/>
              <a:gd name="G8" fmla="+- G7 15117 0"/>
              <a:gd name="T0" fmla="*/ 15117 w 21600"/>
              <a:gd name="T1" fmla="*/ 0 h 21600"/>
              <a:gd name="T2" fmla="*/ 15117 w 21600"/>
              <a:gd name="T3" fmla="*/ 12158 h 21600"/>
              <a:gd name="T4" fmla="*/ 2843 w 21600"/>
              <a:gd name="T5" fmla="*/ 21600 h 21600"/>
              <a:gd name="T6" fmla="*/ 21600 w 21600"/>
              <a:gd name="T7" fmla="*/ 6079 h 21600"/>
              <a:gd name="T8" fmla="*/ 17694720 60000 65536"/>
              <a:gd name="T9" fmla="*/ 5898240 60000 65536"/>
              <a:gd name="T10" fmla="*/ 5898240 60000 65536"/>
              <a:gd name="T11" fmla="*/ 0 60000 65536"/>
              <a:gd name="T12" fmla="*/ 12427 w 21600"/>
              <a:gd name="T13" fmla="*/ G1 h 21600"/>
              <a:gd name="T14" fmla="*/ G8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21600" y="6079"/>
                </a:moveTo>
                <a:lnTo>
                  <a:pt x="15117" y="0"/>
                </a:lnTo>
                <a:lnTo>
                  <a:pt x="15117" y="3298"/>
                </a:lnTo>
                <a:lnTo>
                  <a:pt x="12427" y="3298"/>
                </a:lnTo>
                <a:cubicBezTo>
                  <a:pt x="5564" y="3298"/>
                  <a:pt x="0" y="7265"/>
                  <a:pt x="0" y="12158"/>
                </a:cubicBezTo>
                <a:lnTo>
                  <a:pt x="0" y="21600"/>
                </a:lnTo>
                <a:lnTo>
                  <a:pt x="5685" y="21600"/>
                </a:lnTo>
                <a:lnTo>
                  <a:pt x="5685" y="12158"/>
                </a:lnTo>
                <a:cubicBezTo>
                  <a:pt x="5685" y="10337"/>
                  <a:pt x="8703" y="8860"/>
                  <a:pt x="12427" y="8860"/>
                </a:cubicBezTo>
                <a:lnTo>
                  <a:pt x="15117" y="8860"/>
                </a:lnTo>
                <a:lnTo>
                  <a:pt x="15117" y="12158"/>
                </a:lnTo>
                <a:close/>
              </a:path>
            </a:pathLst>
          </a:custGeom>
          <a:gradFill rotWithShape="1">
            <a:gsLst>
              <a:gs pos="0">
                <a:srgbClr val="3333FF">
                  <a:gamma/>
                  <a:shade val="46275"/>
                  <a:invGamma/>
                </a:srgbClr>
              </a:gs>
              <a:gs pos="50000">
                <a:srgbClr val="3333FF"/>
              </a:gs>
              <a:gs pos="100000">
                <a:srgbClr val="3333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4" name="AutoShape 4"/>
          <p:cNvSpPr>
            <a:spLocks noChangeArrowheads="1"/>
          </p:cNvSpPr>
          <p:nvPr/>
        </p:nvSpPr>
        <p:spPr bwMode="auto">
          <a:xfrm>
            <a:off x="428625" y="3994150"/>
            <a:ext cx="3657600" cy="1866900"/>
          </a:xfrm>
          <a:custGeom>
            <a:avLst/>
            <a:gdLst>
              <a:gd name="G0" fmla="+- 2869 0 0"/>
              <a:gd name="G1" fmla="+- 21600 0 2869"/>
              <a:gd name="G2" fmla="*/ 2869 1 2"/>
              <a:gd name="G3" fmla="+- 21600 0 G2"/>
              <a:gd name="G4" fmla="+/ 2869 21600 2"/>
              <a:gd name="G5" fmla="+/ G1 0 2"/>
              <a:gd name="G6" fmla="*/ 21600 21600 2869"/>
              <a:gd name="G7" fmla="*/ G6 1 2"/>
              <a:gd name="G8" fmla="+- 21600 0 G7"/>
              <a:gd name="G9" fmla="*/ 21600 1 2"/>
              <a:gd name="G10" fmla="+- 2869 0 G9"/>
              <a:gd name="G11" fmla="?: G10 G8 0"/>
              <a:gd name="G12" fmla="?: G10 G7 21600"/>
              <a:gd name="T0" fmla="*/ 20165 w 21600"/>
              <a:gd name="T1" fmla="*/ 10800 h 21600"/>
              <a:gd name="T2" fmla="*/ 10800 w 21600"/>
              <a:gd name="T3" fmla="*/ 21600 h 21600"/>
              <a:gd name="T4" fmla="*/ 1435 w 21600"/>
              <a:gd name="T5" fmla="*/ 10800 h 21600"/>
              <a:gd name="T6" fmla="*/ 10800 w 21600"/>
              <a:gd name="T7" fmla="*/ 0 h 21600"/>
              <a:gd name="T8" fmla="*/ 3235 w 21600"/>
              <a:gd name="T9" fmla="*/ 3235 h 21600"/>
              <a:gd name="T10" fmla="*/ 18365 w 21600"/>
              <a:gd name="T11" fmla="*/ 1836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2869" y="21600"/>
                </a:lnTo>
                <a:lnTo>
                  <a:pt x="18731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rgbClr val="3333FF">
                  <a:gamma/>
                  <a:shade val="46275"/>
                  <a:invGamma/>
                </a:srgbClr>
              </a:gs>
              <a:gs pos="50000">
                <a:srgbClr val="3333FF"/>
              </a:gs>
              <a:gs pos="100000">
                <a:srgbClr val="3333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5" name="AutoShape 5"/>
          <p:cNvSpPr>
            <a:spLocks noChangeArrowheads="1"/>
          </p:cNvSpPr>
          <p:nvPr/>
        </p:nvSpPr>
        <p:spPr bwMode="auto">
          <a:xfrm>
            <a:off x="290513" y="809625"/>
            <a:ext cx="3938587" cy="20574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6" name="Text Box 6"/>
          <p:cNvSpPr txBox="1">
            <a:spLocks noChangeArrowheads="1"/>
          </p:cNvSpPr>
          <p:nvPr/>
        </p:nvSpPr>
        <p:spPr bwMode="auto">
          <a:xfrm>
            <a:off x="650875" y="4081463"/>
            <a:ext cx="3211513" cy="1692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rgbClr val="FFFF00"/>
                </a:solidFill>
                <a:latin typeface="Comic Sans MS" pitchFamily="66" charset="0"/>
              </a:rPr>
              <a:t>in</a:t>
            </a:r>
          </a:p>
          <a:p>
            <a:pPr algn="ctr"/>
            <a:r>
              <a:rPr lang="en-GB" sz="3500" b="1">
                <a:solidFill>
                  <a:srgbClr val="FFFF00"/>
                </a:solidFill>
                <a:latin typeface="Comic Sans MS" pitchFamily="66" charset="0"/>
              </a:rPr>
              <a:t>20 minutes</a:t>
            </a:r>
          </a:p>
          <a:p>
            <a:pPr algn="ctr"/>
            <a:r>
              <a:rPr lang="en-GB" sz="3500" b="1">
                <a:solidFill>
                  <a:srgbClr val="FFFF00"/>
                </a:solidFill>
                <a:latin typeface="Comic Sans MS" pitchFamily="66" charset="0"/>
              </a:rPr>
              <a:t>it will be:</a:t>
            </a:r>
            <a:endParaRPr lang="en-US" sz="35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7287" name="AutoShape 7"/>
          <p:cNvSpPr>
            <a:spLocks noChangeArrowheads="1"/>
          </p:cNvSpPr>
          <p:nvPr/>
        </p:nvSpPr>
        <p:spPr bwMode="auto">
          <a:xfrm>
            <a:off x="5019675" y="3951288"/>
            <a:ext cx="3825875" cy="20145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8" name="Text Box 8"/>
          <p:cNvSpPr txBox="1">
            <a:spLocks noChangeArrowheads="1"/>
          </p:cNvSpPr>
          <p:nvPr/>
        </p:nvSpPr>
        <p:spPr bwMode="auto">
          <a:xfrm>
            <a:off x="5100638" y="4225925"/>
            <a:ext cx="36639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8:17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7289" name="Text Box 9"/>
          <p:cNvSpPr txBox="1">
            <a:spLocks noChangeArrowheads="1"/>
          </p:cNvSpPr>
          <p:nvPr/>
        </p:nvSpPr>
        <p:spPr bwMode="auto">
          <a:xfrm>
            <a:off x="773113" y="898525"/>
            <a:ext cx="29733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Now it’s: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7290" name="Text Box 10"/>
          <p:cNvSpPr txBox="1">
            <a:spLocks noChangeArrowheads="1"/>
          </p:cNvSpPr>
          <p:nvPr/>
        </p:nvSpPr>
        <p:spPr bwMode="auto">
          <a:xfrm>
            <a:off x="354013" y="1446213"/>
            <a:ext cx="3811587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7:57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pic>
        <p:nvPicPr>
          <p:cNvPr id="97291" name="Picture 11" descr="cog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30788" y="560388"/>
            <a:ext cx="3586162" cy="24542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72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7288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16" name="AutoShape 1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CC33"/>
              </a:gs>
              <a:gs pos="100000">
                <a:srgbClr val="FF00FF"/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7" name="AutoShape 3"/>
          <p:cNvSpPr>
            <a:spLocks noChangeArrowheads="1"/>
          </p:cNvSpPr>
          <p:nvPr/>
        </p:nvSpPr>
        <p:spPr bwMode="auto">
          <a:xfrm flipV="1">
            <a:off x="1819275" y="3114675"/>
            <a:ext cx="3057525" cy="2733675"/>
          </a:xfrm>
          <a:custGeom>
            <a:avLst/>
            <a:gdLst>
              <a:gd name="G0" fmla="+- 15117 0 0"/>
              <a:gd name="G1" fmla="+- 3298 0 0"/>
              <a:gd name="G2" fmla="+- 12158 0 3298"/>
              <a:gd name="G3" fmla="+- G2 0 3298"/>
              <a:gd name="G4" fmla="*/ G3 32768 32059"/>
              <a:gd name="G5" fmla="*/ G4 1 2"/>
              <a:gd name="G6" fmla="+- 21600 0 15117"/>
              <a:gd name="G7" fmla="*/ G6 3298 6079"/>
              <a:gd name="G8" fmla="+- G7 15117 0"/>
              <a:gd name="T0" fmla="*/ 15117 w 21600"/>
              <a:gd name="T1" fmla="*/ 0 h 21600"/>
              <a:gd name="T2" fmla="*/ 15117 w 21600"/>
              <a:gd name="T3" fmla="*/ 12158 h 21600"/>
              <a:gd name="T4" fmla="*/ 2843 w 21600"/>
              <a:gd name="T5" fmla="*/ 21600 h 21600"/>
              <a:gd name="T6" fmla="*/ 21600 w 21600"/>
              <a:gd name="T7" fmla="*/ 6079 h 21600"/>
              <a:gd name="T8" fmla="*/ 17694720 60000 65536"/>
              <a:gd name="T9" fmla="*/ 5898240 60000 65536"/>
              <a:gd name="T10" fmla="*/ 5898240 60000 65536"/>
              <a:gd name="T11" fmla="*/ 0 60000 65536"/>
              <a:gd name="T12" fmla="*/ 12427 w 21600"/>
              <a:gd name="T13" fmla="*/ G1 h 21600"/>
              <a:gd name="T14" fmla="*/ G8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21600" y="6079"/>
                </a:moveTo>
                <a:lnTo>
                  <a:pt x="15117" y="0"/>
                </a:lnTo>
                <a:lnTo>
                  <a:pt x="15117" y="3298"/>
                </a:lnTo>
                <a:lnTo>
                  <a:pt x="12427" y="3298"/>
                </a:lnTo>
                <a:cubicBezTo>
                  <a:pt x="5564" y="3298"/>
                  <a:pt x="0" y="7265"/>
                  <a:pt x="0" y="12158"/>
                </a:cubicBezTo>
                <a:lnTo>
                  <a:pt x="0" y="21600"/>
                </a:lnTo>
                <a:lnTo>
                  <a:pt x="5685" y="21600"/>
                </a:lnTo>
                <a:lnTo>
                  <a:pt x="5685" y="12158"/>
                </a:lnTo>
                <a:cubicBezTo>
                  <a:pt x="5685" y="10337"/>
                  <a:pt x="8703" y="8860"/>
                  <a:pt x="12427" y="8860"/>
                </a:cubicBezTo>
                <a:lnTo>
                  <a:pt x="15117" y="8860"/>
                </a:lnTo>
                <a:lnTo>
                  <a:pt x="15117" y="12158"/>
                </a:lnTo>
                <a:close/>
              </a:path>
            </a:pathLst>
          </a:custGeom>
          <a:gradFill rotWithShape="1">
            <a:gsLst>
              <a:gs pos="0">
                <a:srgbClr val="3333FF">
                  <a:gamma/>
                  <a:shade val="46275"/>
                  <a:invGamma/>
                </a:srgbClr>
              </a:gs>
              <a:gs pos="50000">
                <a:srgbClr val="3333FF"/>
              </a:gs>
              <a:gs pos="100000">
                <a:srgbClr val="3333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8" name="AutoShape 4"/>
          <p:cNvSpPr>
            <a:spLocks noChangeArrowheads="1"/>
          </p:cNvSpPr>
          <p:nvPr/>
        </p:nvSpPr>
        <p:spPr bwMode="auto">
          <a:xfrm>
            <a:off x="428625" y="3994150"/>
            <a:ext cx="3657600" cy="1866900"/>
          </a:xfrm>
          <a:custGeom>
            <a:avLst/>
            <a:gdLst>
              <a:gd name="G0" fmla="+- 2869 0 0"/>
              <a:gd name="G1" fmla="+- 21600 0 2869"/>
              <a:gd name="G2" fmla="*/ 2869 1 2"/>
              <a:gd name="G3" fmla="+- 21600 0 G2"/>
              <a:gd name="G4" fmla="+/ 2869 21600 2"/>
              <a:gd name="G5" fmla="+/ G1 0 2"/>
              <a:gd name="G6" fmla="*/ 21600 21600 2869"/>
              <a:gd name="G7" fmla="*/ G6 1 2"/>
              <a:gd name="G8" fmla="+- 21600 0 G7"/>
              <a:gd name="G9" fmla="*/ 21600 1 2"/>
              <a:gd name="G10" fmla="+- 2869 0 G9"/>
              <a:gd name="G11" fmla="?: G10 G8 0"/>
              <a:gd name="G12" fmla="?: G10 G7 21600"/>
              <a:gd name="T0" fmla="*/ 20165 w 21600"/>
              <a:gd name="T1" fmla="*/ 10800 h 21600"/>
              <a:gd name="T2" fmla="*/ 10800 w 21600"/>
              <a:gd name="T3" fmla="*/ 21600 h 21600"/>
              <a:gd name="T4" fmla="*/ 1435 w 21600"/>
              <a:gd name="T5" fmla="*/ 10800 h 21600"/>
              <a:gd name="T6" fmla="*/ 10800 w 21600"/>
              <a:gd name="T7" fmla="*/ 0 h 21600"/>
              <a:gd name="T8" fmla="*/ 3235 w 21600"/>
              <a:gd name="T9" fmla="*/ 3235 h 21600"/>
              <a:gd name="T10" fmla="*/ 18365 w 21600"/>
              <a:gd name="T11" fmla="*/ 1836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2869" y="21600"/>
                </a:lnTo>
                <a:lnTo>
                  <a:pt x="18731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rgbClr val="3333FF">
                  <a:gamma/>
                  <a:shade val="46275"/>
                  <a:invGamma/>
                </a:srgbClr>
              </a:gs>
              <a:gs pos="50000">
                <a:srgbClr val="3333FF"/>
              </a:gs>
              <a:gs pos="100000">
                <a:srgbClr val="3333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9" name="AutoShape 5"/>
          <p:cNvSpPr>
            <a:spLocks noChangeArrowheads="1"/>
          </p:cNvSpPr>
          <p:nvPr/>
        </p:nvSpPr>
        <p:spPr bwMode="auto">
          <a:xfrm>
            <a:off x="290513" y="809625"/>
            <a:ext cx="3938587" cy="20574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10" name="Text Box 6"/>
          <p:cNvSpPr txBox="1">
            <a:spLocks noChangeArrowheads="1"/>
          </p:cNvSpPr>
          <p:nvPr/>
        </p:nvSpPr>
        <p:spPr bwMode="auto">
          <a:xfrm>
            <a:off x="650875" y="4081463"/>
            <a:ext cx="3211513" cy="1692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rgbClr val="FFFF00"/>
                </a:solidFill>
                <a:latin typeface="Comic Sans MS" pitchFamily="66" charset="0"/>
              </a:rPr>
              <a:t>in</a:t>
            </a:r>
          </a:p>
          <a:p>
            <a:pPr algn="ctr"/>
            <a:r>
              <a:rPr lang="en-GB" sz="3500" b="1">
                <a:solidFill>
                  <a:srgbClr val="FFFF00"/>
                </a:solidFill>
                <a:latin typeface="Comic Sans MS" pitchFamily="66" charset="0"/>
              </a:rPr>
              <a:t>20 minutes</a:t>
            </a:r>
          </a:p>
          <a:p>
            <a:pPr algn="ctr"/>
            <a:r>
              <a:rPr lang="en-GB" sz="3500" b="1">
                <a:solidFill>
                  <a:srgbClr val="FFFF00"/>
                </a:solidFill>
                <a:latin typeface="Comic Sans MS" pitchFamily="66" charset="0"/>
              </a:rPr>
              <a:t>it will be:</a:t>
            </a:r>
            <a:endParaRPr lang="en-US" sz="35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8311" name="AutoShape 7"/>
          <p:cNvSpPr>
            <a:spLocks noChangeArrowheads="1"/>
          </p:cNvSpPr>
          <p:nvPr/>
        </p:nvSpPr>
        <p:spPr bwMode="auto">
          <a:xfrm>
            <a:off x="5019675" y="3951288"/>
            <a:ext cx="3825875" cy="20145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12" name="Text Box 8"/>
          <p:cNvSpPr txBox="1">
            <a:spLocks noChangeArrowheads="1"/>
          </p:cNvSpPr>
          <p:nvPr/>
        </p:nvSpPr>
        <p:spPr bwMode="auto">
          <a:xfrm>
            <a:off x="5100638" y="4225925"/>
            <a:ext cx="36639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8:54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8313" name="Text Box 9"/>
          <p:cNvSpPr txBox="1">
            <a:spLocks noChangeArrowheads="1"/>
          </p:cNvSpPr>
          <p:nvPr/>
        </p:nvSpPr>
        <p:spPr bwMode="auto">
          <a:xfrm>
            <a:off x="773113" y="898525"/>
            <a:ext cx="29733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Now it’s: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8314" name="Text Box 10"/>
          <p:cNvSpPr txBox="1">
            <a:spLocks noChangeArrowheads="1"/>
          </p:cNvSpPr>
          <p:nvPr/>
        </p:nvSpPr>
        <p:spPr bwMode="auto">
          <a:xfrm>
            <a:off x="354013" y="1446213"/>
            <a:ext cx="3811587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8:34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pic>
        <p:nvPicPr>
          <p:cNvPr id="98315" name="Picture 11" descr="cog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30788" y="560388"/>
            <a:ext cx="3586162" cy="24542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83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831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88" name="AutoShape 1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CC33"/>
              </a:gs>
              <a:gs pos="100000">
                <a:srgbClr val="FF00FF"/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79" name="AutoShape 3"/>
          <p:cNvSpPr>
            <a:spLocks noChangeArrowheads="1"/>
          </p:cNvSpPr>
          <p:nvPr/>
        </p:nvSpPr>
        <p:spPr bwMode="auto">
          <a:xfrm flipV="1">
            <a:off x="1819275" y="3114675"/>
            <a:ext cx="3057525" cy="2733675"/>
          </a:xfrm>
          <a:custGeom>
            <a:avLst/>
            <a:gdLst>
              <a:gd name="G0" fmla="+- 15117 0 0"/>
              <a:gd name="G1" fmla="+- 3298 0 0"/>
              <a:gd name="G2" fmla="+- 12158 0 3298"/>
              <a:gd name="G3" fmla="+- G2 0 3298"/>
              <a:gd name="G4" fmla="*/ G3 32768 32059"/>
              <a:gd name="G5" fmla="*/ G4 1 2"/>
              <a:gd name="G6" fmla="+- 21600 0 15117"/>
              <a:gd name="G7" fmla="*/ G6 3298 6079"/>
              <a:gd name="G8" fmla="+- G7 15117 0"/>
              <a:gd name="T0" fmla="*/ 15117 w 21600"/>
              <a:gd name="T1" fmla="*/ 0 h 21600"/>
              <a:gd name="T2" fmla="*/ 15117 w 21600"/>
              <a:gd name="T3" fmla="*/ 12158 h 21600"/>
              <a:gd name="T4" fmla="*/ 2843 w 21600"/>
              <a:gd name="T5" fmla="*/ 21600 h 21600"/>
              <a:gd name="T6" fmla="*/ 21600 w 21600"/>
              <a:gd name="T7" fmla="*/ 6079 h 21600"/>
              <a:gd name="T8" fmla="*/ 17694720 60000 65536"/>
              <a:gd name="T9" fmla="*/ 5898240 60000 65536"/>
              <a:gd name="T10" fmla="*/ 5898240 60000 65536"/>
              <a:gd name="T11" fmla="*/ 0 60000 65536"/>
              <a:gd name="T12" fmla="*/ 12427 w 21600"/>
              <a:gd name="T13" fmla="*/ G1 h 21600"/>
              <a:gd name="T14" fmla="*/ G8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21600" y="6079"/>
                </a:moveTo>
                <a:lnTo>
                  <a:pt x="15117" y="0"/>
                </a:lnTo>
                <a:lnTo>
                  <a:pt x="15117" y="3298"/>
                </a:lnTo>
                <a:lnTo>
                  <a:pt x="12427" y="3298"/>
                </a:lnTo>
                <a:cubicBezTo>
                  <a:pt x="5564" y="3298"/>
                  <a:pt x="0" y="7265"/>
                  <a:pt x="0" y="12158"/>
                </a:cubicBezTo>
                <a:lnTo>
                  <a:pt x="0" y="21600"/>
                </a:lnTo>
                <a:lnTo>
                  <a:pt x="5685" y="21600"/>
                </a:lnTo>
                <a:lnTo>
                  <a:pt x="5685" y="12158"/>
                </a:lnTo>
                <a:cubicBezTo>
                  <a:pt x="5685" y="10337"/>
                  <a:pt x="8703" y="8860"/>
                  <a:pt x="12427" y="8860"/>
                </a:cubicBezTo>
                <a:lnTo>
                  <a:pt x="15117" y="8860"/>
                </a:lnTo>
                <a:lnTo>
                  <a:pt x="15117" y="12158"/>
                </a:lnTo>
                <a:close/>
              </a:path>
            </a:pathLst>
          </a:custGeom>
          <a:gradFill rotWithShape="1">
            <a:gsLst>
              <a:gs pos="0">
                <a:srgbClr val="3333FF">
                  <a:gamma/>
                  <a:shade val="46275"/>
                  <a:invGamma/>
                </a:srgbClr>
              </a:gs>
              <a:gs pos="50000">
                <a:srgbClr val="3333FF"/>
              </a:gs>
              <a:gs pos="100000">
                <a:srgbClr val="3333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0" name="AutoShape 4"/>
          <p:cNvSpPr>
            <a:spLocks noChangeArrowheads="1"/>
          </p:cNvSpPr>
          <p:nvPr/>
        </p:nvSpPr>
        <p:spPr bwMode="auto">
          <a:xfrm>
            <a:off x="428625" y="3994150"/>
            <a:ext cx="3657600" cy="1866900"/>
          </a:xfrm>
          <a:custGeom>
            <a:avLst/>
            <a:gdLst>
              <a:gd name="G0" fmla="+- 2869 0 0"/>
              <a:gd name="G1" fmla="+- 21600 0 2869"/>
              <a:gd name="G2" fmla="*/ 2869 1 2"/>
              <a:gd name="G3" fmla="+- 21600 0 G2"/>
              <a:gd name="G4" fmla="+/ 2869 21600 2"/>
              <a:gd name="G5" fmla="+/ G1 0 2"/>
              <a:gd name="G6" fmla="*/ 21600 21600 2869"/>
              <a:gd name="G7" fmla="*/ G6 1 2"/>
              <a:gd name="G8" fmla="+- 21600 0 G7"/>
              <a:gd name="G9" fmla="*/ 21600 1 2"/>
              <a:gd name="G10" fmla="+- 2869 0 G9"/>
              <a:gd name="G11" fmla="?: G10 G8 0"/>
              <a:gd name="G12" fmla="?: G10 G7 21600"/>
              <a:gd name="T0" fmla="*/ 20165 w 21600"/>
              <a:gd name="T1" fmla="*/ 10800 h 21600"/>
              <a:gd name="T2" fmla="*/ 10800 w 21600"/>
              <a:gd name="T3" fmla="*/ 21600 h 21600"/>
              <a:gd name="T4" fmla="*/ 1435 w 21600"/>
              <a:gd name="T5" fmla="*/ 10800 h 21600"/>
              <a:gd name="T6" fmla="*/ 10800 w 21600"/>
              <a:gd name="T7" fmla="*/ 0 h 21600"/>
              <a:gd name="T8" fmla="*/ 3235 w 21600"/>
              <a:gd name="T9" fmla="*/ 3235 h 21600"/>
              <a:gd name="T10" fmla="*/ 18365 w 21600"/>
              <a:gd name="T11" fmla="*/ 1836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2869" y="21600"/>
                </a:lnTo>
                <a:lnTo>
                  <a:pt x="18731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rgbClr val="3333FF">
                  <a:gamma/>
                  <a:shade val="46275"/>
                  <a:invGamma/>
                </a:srgbClr>
              </a:gs>
              <a:gs pos="50000">
                <a:srgbClr val="3333FF"/>
              </a:gs>
              <a:gs pos="100000">
                <a:srgbClr val="3333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1" name="AutoShape 5"/>
          <p:cNvSpPr>
            <a:spLocks noChangeArrowheads="1"/>
          </p:cNvSpPr>
          <p:nvPr/>
        </p:nvSpPr>
        <p:spPr bwMode="auto">
          <a:xfrm>
            <a:off x="290513" y="809625"/>
            <a:ext cx="3938587" cy="20574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2" name="Text Box 6"/>
          <p:cNvSpPr txBox="1">
            <a:spLocks noChangeArrowheads="1"/>
          </p:cNvSpPr>
          <p:nvPr/>
        </p:nvSpPr>
        <p:spPr bwMode="auto">
          <a:xfrm>
            <a:off x="650875" y="4081463"/>
            <a:ext cx="3211513" cy="1692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rgbClr val="FFFF00"/>
                </a:solidFill>
                <a:latin typeface="Comic Sans MS" pitchFamily="66" charset="0"/>
              </a:rPr>
              <a:t>in</a:t>
            </a:r>
          </a:p>
          <a:p>
            <a:pPr algn="ctr"/>
            <a:r>
              <a:rPr lang="en-GB" sz="3500" b="1">
                <a:solidFill>
                  <a:srgbClr val="FFFF00"/>
                </a:solidFill>
                <a:latin typeface="Comic Sans MS" pitchFamily="66" charset="0"/>
              </a:rPr>
              <a:t>20 minutes</a:t>
            </a:r>
          </a:p>
          <a:p>
            <a:pPr algn="ctr"/>
            <a:r>
              <a:rPr lang="en-GB" sz="3500" b="1">
                <a:solidFill>
                  <a:srgbClr val="FFFF00"/>
                </a:solidFill>
                <a:latin typeface="Comic Sans MS" pitchFamily="66" charset="0"/>
              </a:rPr>
              <a:t>it will be:</a:t>
            </a:r>
            <a:endParaRPr lang="en-US" sz="35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1383" name="AutoShape 7"/>
          <p:cNvSpPr>
            <a:spLocks noChangeArrowheads="1"/>
          </p:cNvSpPr>
          <p:nvPr/>
        </p:nvSpPr>
        <p:spPr bwMode="auto">
          <a:xfrm>
            <a:off x="5019675" y="3951288"/>
            <a:ext cx="3825875" cy="20145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4" name="Text Box 8"/>
          <p:cNvSpPr txBox="1">
            <a:spLocks noChangeArrowheads="1"/>
          </p:cNvSpPr>
          <p:nvPr/>
        </p:nvSpPr>
        <p:spPr bwMode="auto">
          <a:xfrm>
            <a:off x="5100638" y="4225925"/>
            <a:ext cx="36639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10:08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1385" name="Text Box 9"/>
          <p:cNvSpPr txBox="1">
            <a:spLocks noChangeArrowheads="1"/>
          </p:cNvSpPr>
          <p:nvPr/>
        </p:nvSpPr>
        <p:spPr bwMode="auto">
          <a:xfrm>
            <a:off x="773113" y="898525"/>
            <a:ext cx="29733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Now it’s: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1386" name="Text Box 10"/>
          <p:cNvSpPr txBox="1">
            <a:spLocks noChangeArrowheads="1"/>
          </p:cNvSpPr>
          <p:nvPr/>
        </p:nvSpPr>
        <p:spPr bwMode="auto">
          <a:xfrm>
            <a:off x="354013" y="1446213"/>
            <a:ext cx="3811587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9:48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pic>
        <p:nvPicPr>
          <p:cNvPr id="101387" name="Picture 11" descr="cog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30788" y="560388"/>
            <a:ext cx="3586162" cy="24542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13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1384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100" name="AutoShape 1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CC33"/>
              </a:gs>
              <a:gs pos="100000">
                <a:srgbClr val="FF00FF"/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1" name="AutoShape 3"/>
          <p:cNvSpPr>
            <a:spLocks noChangeArrowheads="1"/>
          </p:cNvSpPr>
          <p:nvPr/>
        </p:nvSpPr>
        <p:spPr bwMode="auto">
          <a:xfrm flipV="1">
            <a:off x="1819275" y="3114675"/>
            <a:ext cx="3057525" cy="2733675"/>
          </a:xfrm>
          <a:custGeom>
            <a:avLst/>
            <a:gdLst>
              <a:gd name="G0" fmla="+- 15117 0 0"/>
              <a:gd name="G1" fmla="+- 3298 0 0"/>
              <a:gd name="G2" fmla="+- 12158 0 3298"/>
              <a:gd name="G3" fmla="+- G2 0 3298"/>
              <a:gd name="G4" fmla="*/ G3 32768 32059"/>
              <a:gd name="G5" fmla="*/ G4 1 2"/>
              <a:gd name="G6" fmla="+- 21600 0 15117"/>
              <a:gd name="G7" fmla="*/ G6 3298 6079"/>
              <a:gd name="G8" fmla="+- G7 15117 0"/>
              <a:gd name="T0" fmla="*/ 15117 w 21600"/>
              <a:gd name="T1" fmla="*/ 0 h 21600"/>
              <a:gd name="T2" fmla="*/ 15117 w 21600"/>
              <a:gd name="T3" fmla="*/ 12158 h 21600"/>
              <a:gd name="T4" fmla="*/ 2843 w 21600"/>
              <a:gd name="T5" fmla="*/ 21600 h 21600"/>
              <a:gd name="T6" fmla="*/ 21600 w 21600"/>
              <a:gd name="T7" fmla="*/ 6079 h 21600"/>
              <a:gd name="T8" fmla="*/ 17694720 60000 65536"/>
              <a:gd name="T9" fmla="*/ 5898240 60000 65536"/>
              <a:gd name="T10" fmla="*/ 5898240 60000 65536"/>
              <a:gd name="T11" fmla="*/ 0 60000 65536"/>
              <a:gd name="T12" fmla="*/ 12427 w 21600"/>
              <a:gd name="T13" fmla="*/ G1 h 21600"/>
              <a:gd name="T14" fmla="*/ G8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21600" y="6079"/>
                </a:moveTo>
                <a:lnTo>
                  <a:pt x="15117" y="0"/>
                </a:lnTo>
                <a:lnTo>
                  <a:pt x="15117" y="3298"/>
                </a:lnTo>
                <a:lnTo>
                  <a:pt x="12427" y="3298"/>
                </a:lnTo>
                <a:cubicBezTo>
                  <a:pt x="5564" y="3298"/>
                  <a:pt x="0" y="7265"/>
                  <a:pt x="0" y="12158"/>
                </a:cubicBezTo>
                <a:lnTo>
                  <a:pt x="0" y="21600"/>
                </a:lnTo>
                <a:lnTo>
                  <a:pt x="5685" y="21600"/>
                </a:lnTo>
                <a:lnTo>
                  <a:pt x="5685" y="12158"/>
                </a:lnTo>
                <a:cubicBezTo>
                  <a:pt x="5685" y="10337"/>
                  <a:pt x="8703" y="8860"/>
                  <a:pt x="12427" y="8860"/>
                </a:cubicBezTo>
                <a:lnTo>
                  <a:pt x="15117" y="8860"/>
                </a:lnTo>
                <a:lnTo>
                  <a:pt x="15117" y="12158"/>
                </a:lnTo>
                <a:close/>
              </a:path>
            </a:pathLst>
          </a:custGeom>
          <a:gradFill rotWithShape="1">
            <a:gsLst>
              <a:gs pos="0">
                <a:srgbClr val="3333FF">
                  <a:gamma/>
                  <a:shade val="46275"/>
                  <a:invGamma/>
                </a:srgbClr>
              </a:gs>
              <a:gs pos="50000">
                <a:srgbClr val="3333FF"/>
              </a:gs>
              <a:gs pos="100000">
                <a:srgbClr val="3333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2" name="AutoShape 4"/>
          <p:cNvSpPr>
            <a:spLocks noChangeArrowheads="1"/>
          </p:cNvSpPr>
          <p:nvPr/>
        </p:nvSpPr>
        <p:spPr bwMode="auto">
          <a:xfrm>
            <a:off x="428625" y="3994150"/>
            <a:ext cx="3657600" cy="1866900"/>
          </a:xfrm>
          <a:custGeom>
            <a:avLst/>
            <a:gdLst>
              <a:gd name="G0" fmla="+- 2869 0 0"/>
              <a:gd name="G1" fmla="+- 21600 0 2869"/>
              <a:gd name="G2" fmla="*/ 2869 1 2"/>
              <a:gd name="G3" fmla="+- 21600 0 G2"/>
              <a:gd name="G4" fmla="+/ 2869 21600 2"/>
              <a:gd name="G5" fmla="+/ G1 0 2"/>
              <a:gd name="G6" fmla="*/ 21600 21600 2869"/>
              <a:gd name="G7" fmla="*/ G6 1 2"/>
              <a:gd name="G8" fmla="+- 21600 0 G7"/>
              <a:gd name="G9" fmla="*/ 21600 1 2"/>
              <a:gd name="G10" fmla="+- 2869 0 G9"/>
              <a:gd name="G11" fmla="?: G10 G8 0"/>
              <a:gd name="G12" fmla="?: G10 G7 21600"/>
              <a:gd name="T0" fmla="*/ 20165 w 21600"/>
              <a:gd name="T1" fmla="*/ 10800 h 21600"/>
              <a:gd name="T2" fmla="*/ 10800 w 21600"/>
              <a:gd name="T3" fmla="*/ 21600 h 21600"/>
              <a:gd name="T4" fmla="*/ 1435 w 21600"/>
              <a:gd name="T5" fmla="*/ 10800 h 21600"/>
              <a:gd name="T6" fmla="*/ 10800 w 21600"/>
              <a:gd name="T7" fmla="*/ 0 h 21600"/>
              <a:gd name="T8" fmla="*/ 3235 w 21600"/>
              <a:gd name="T9" fmla="*/ 3235 h 21600"/>
              <a:gd name="T10" fmla="*/ 18365 w 21600"/>
              <a:gd name="T11" fmla="*/ 1836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2869" y="21600"/>
                </a:lnTo>
                <a:lnTo>
                  <a:pt x="18731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rgbClr val="3333FF">
                  <a:gamma/>
                  <a:shade val="46275"/>
                  <a:invGamma/>
                </a:srgbClr>
              </a:gs>
              <a:gs pos="50000">
                <a:srgbClr val="3333FF"/>
              </a:gs>
              <a:gs pos="100000">
                <a:srgbClr val="3333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3" name="AutoShape 5"/>
          <p:cNvSpPr>
            <a:spLocks noChangeArrowheads="1"/>
          </p:cNvSpPr>
          <p:nvPr/>
        </p:nvSpPr>
        <p:spPr bwMode="auto">
          <a:xfrm>
            <a:off x="290513" y="809625"/>
            <a:ext cx="3938587" cy="20574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4" name="Text Box 6"/>
          <p:cNvSpPr txBox="1">
            <a:spLocks noChangeArrowheads="1"/>
          </p:cNvSpPr>
          <p:nvPr/>
        </p:nvSpPr>
        <p:spPr bwMode="auto">
          <a:xfrm>
            <a:off x="650875" y="4081463"/>
            <a:ext cx="3211513" cy="1692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rgbClr val="FFFF00"/>
                </a:solidFill>
                <a:latin typeface="Comic Sans MS" pitchFamily="66" charset="0"/>
              </a:rPr>
              <a:t>in</a:t>
            </a:r>
          </a:p>
          <a:p>
            <a:pPr algn="ctr"/>
            <a:r>
              <a:rPr lang="en-GB" sz="3500" b="1">
                <a:solidFill>
                  <a:srgbClr val="FFFF00"/>
                </a:solidFill>
                <a:latin typeface="Comic Sans MS" pitchFamily="66" charset="0"/>
              </a:rPr>
              <a:t>20 minutes</a:t>
            </a:r>
          </a:p>
          <a:p>
            <a:pPr algn="ctr"/>
            <a:r>
              <a:rPr lang="en-GB" sz="3500" b="1">
                <a:solidFill>
                  <a:srgbClr val="FFFF00"/>
                </a:solidFill>
                <a:latin typeface="Comic Sans MS" pitchFamily="66" charset="0"/>
              </a:rPr>
              <a:t>it will be:</a:t>
            </a:r>
            <a:endParaRPr lang="en-US" sz="35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9095" name="AutoShape 7"/>
          <p:cNvSpPr>
            <a:spLocks noChangeArrowheads="1"/>
          </p:cNvSpPr>
          <p:nvPr/>
        </p:nvSpPr>
        <p:spPr bwMode="auto">
          <a:xfrm>
            <a:off x="5019675" y="3951288"/>
            <a:ext cx="3825875" cy="20145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6" name="Text Box 8"/>
          <p:cNvSpPr txBox="1">
            <a:spLocks noChangeArrowheads="1"/>
          </p:cNvSpPr>
          <p:nvPr/>
        </p:nvSpPr>
        <p:spPr bwMode="auto">
          <a:xfrm>
            <a:off x="5100638" y="4225925"/>
            <a:ext cx="36639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4:12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9097" name="Text Box 9"/>
          <p:cNvSpPr txBox="1">
            <a:spLocks noChangeArrowheads="1"/>
          </p:cNvSpPr>
          <p:nvPr/>
        </p:nvSpPr>
        <p:spPr bwMode="auto">
          <a:xfrm>
            <a:off x="773113" y="898525"/>
            <a:ext cx="29733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Now it’s: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9098" name="Text Box 10"/>
          <p:cNvSpPr txBox="1">
            <a:spLocks noChangeArrowheads="1"/>
          </p:cNvSpPr>
          <p:nvPr/>
        </p:nvSpPr>
        <p:spPr bwMode="auto">
          <a:xfrm>
            <a:off x="354013" y="1446213"/>
            <a:ext cx="3811587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3:52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pic>
        <p:nvPicPr>
          <p:cNvPr id="89099" name="Picture 11" descr="cog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30788" y="560388"/>
            <a:ext cx="3586162" cy="24542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90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9096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52" name="AutoShape 1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CC33"/>
              </a:gs>
              <a:gs pos="100000">
                <a:srgbClr val="FF00FF"/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3" name="AutoShape 3"/>
          <p:cNvSpPr>
            <a:spLocks noChangeArrowheads="1"/>
          </p:cNvSpPr>
          <p:nvPr/>
        </p:nvSpPr>
        <p:spPr bwMode="auto">
          <a:xfrm flipV="1">
            <a:off x="1819275" y="3114675"/>
            <a:ext cx="3057525" cy="2733675"/>
          </a:xfrm>
          <a:custGeom>
            <a:avLst/>
            <a:gdLst>
              <a:gd name="G0" fmla="+- 15117 0 0"/>
              <a:gd name="G1" fmla="+- 3298 0 0"/>
              <a:gd name="G2" fmla="+- 12158 0 3298"/>
              <a:gd name="G3" fmla="+- G2 0 3298"/>
              <a:gd name="G4" fmla="*/ G3 32768 32059"/>
              <a:gd name="G5" fmla="*/ G4 1 2"/>
              <a:gd name="G6" fmla="+- 21600 0 15117"/>
              <a:gd name="G7" fmla="*/ G6 3298 6079"/>
              <a:gd name="G8" fmla="+- G7 15117 0"/>
              <a:gd name="T0" fmla="*/ 15117 w 21600"/>
              <a:gd name="T1" fmla="*/ 0 h 21600"/>
              <a:gd name="T2" fmla="*/ 15117 w 21600"/>
              <a:gd name="T3" fmla="*/ 12158 h 21600"/>
              <a:gd name="T4" fmla="*/ 2843 w 21600"/>
              <a:gd name="T5" fmla="*/ 21600 h 21600"/>
              <a:gd name="T6" fmla="*/ 21600 w 21600"/>
              <a:gd name="T7" fmla="*/ 6079 h 21600"/>
              <a:gd name="T8" fmla="*/ 17694720 60000 65536"/>
              <a:gd name="T9" fmla="*/ 5898240 60000 65536"/>
              <a:gd name="T10" fmla="*/ 5898240 60000 65536"/>
              <a:gd name="T11" fmla="*/ 0 60000 65536"/>
              <a:gd name="T12" fmla="*/ 12427 w 21600"/>
              <a:gd name="T13" fmla="*/ G1 h 21600"/>
              <a:gd name="T14" fmla="*/ G8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21600" y="6079"/>
                </a:moveTo>
                <a:lnTo>
                  <a:pt x="15117" y="0"/>
                </a:lnTo>
                <a:lnTo>
                  <a:pt x="15117" y="3298"/>
                </a:lnTo>
                <a:lnTo>
                  <a:pt x="12427" y="3298"/>
                </a:lnTo>
                <a:cubicBezTo>
                  <a:pt x="5564" y="3298"/>
                  <a:pt x="0" y="7265"/>
                  <a:pt x="0" y="12158"/>
                </a:cubicBezTo>
                <a:lnTo>
                  <a:pt x="0" y="21600"/>
                </a:lnTo>
                <a:lnTo>
                  <a:pt x="5685" y="21600"/>
                </a:lnTo>
                <a:lnTo>
                  <a:pt x="5685" y="12158"/>
                </a:lnTo>
                <a:cubicBezTo>
                  <a:pt x="5685" y="10337"/>
                  <a:pt x="8703" y="8860"/>
                  <a:pt x="12427" y="8860"/>
                </a:cubicBezTo>
                <a:lnTo>
                  <a:pt x="15117" y="8860"/>
                </a:lnTo>
                <a:lnTo>
                  <a:pt x="15117" y="12158"/>
                </a:lnTo>
                <a:close/>
              </a:path>
            </a:pathLst>
          </a:custGeom>
          <a:gradFill rotWithShape="1">
            <a:gsLst>
              <a:gs pos="0">
                <a:srgbClr val="3333FF">
                  <a:gamma/>
                  <a:shade val="46275"/>
                  <a:invGamma/>
                </a:srgbClr>
              </a:gs>
              <a:gs pos="50000">
                <a:srgbClr val="3333FF"/>
              </a:gs>
              <a:gs pos="100000">
                <a:srgbClr val="3333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4" name="AutoShape 4"/>
          <p:cNvSpPr>
            <a:spLocks noChangeArrowheads="1"/>
          </p:cNvSpPr>
          <p:nvPr/>
        </p:nvSpPr>
        <p:spPr bwMode="auto">
          <a:xfrm>
            <a:off x="428625" y="3994150"/>
            <a:ext cx="3657600" cy="1866900"/>
          </a:xfrm>
          <a:custGeom>
            <a:avLst/>
            <a:gdLst>
              <a:gd name="G0" fmla="+- 2869 0 0"/>
              <a:gd name="G1" fmla="+- 21600 0 2869"/>
              <a:gd name="G2" fmla="*/ 2869 1 2"/>
              <a:gd name="G3" fmla="+- 21600 0 G2"/>
              <a:gd name="G4" fmla="+/ 2869 21600 2"/>
              <a:gd name="G5" fmla="+/ G1 0 2"/>
              <a:gd name="G6" fmla="*/ 21600 21600 2869"/>
              <a:gd name="G7" fmla="*/ G6 1 2"/>
              <a:gd name="G8" fmla="+- 21600 0 G7"/>
              <a:gd name="G9" fmla="*/ 21600 1 2"/>
              <a:gd name="G10" fmla="+- 2869 0 G9"/>
              <a:gd name="G11" fmla="?: G10 G8 0"/>
              <a:gd name="G12" fmla="?: G10 G7 21600"/>
              <a:gd name="T0" fmla="*/ 20165 w 21600"/>
              <a:gd name="T1" fmla="*/ 10800 h 21600"/>
              <a:gd name="T2" fmla="*/ 10800 w 21600"/>
              <a:gd name="T3" fmla="*/ 21600 h 21600"/>
              <a:gd name="T4" fmla="*/ 1435 w 21600"/>
              <a:gd name="T5" fmla="*/ 10800 h 21600"/>
              <a:gd name="T6" fmla="*/ 10800 w 21600"/>
              <a:gd name="T7" fmla="*/ 0 h 21600"/>
              <a:gd name="T8" fmla="*/ 3235 w 21600"/>
              <a:gd name="T9" fmla="*/ 3235 h 21600"/>
              <a:gd name="T10" fmla="*/ 18365 w 21600"/>
              <a:gd name="T11" fmla="*/ 1836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2869" y="21600"/>
                </a:lnTo>
                <a:lnTo>
                  <a:pt x="18731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rgbClr val="3333FF">
                  <a:gamma/>
                  <a:shade val="46275"/>
                  <a:invGamma/>
                </a:srgbClr>
              </a:gs>
              <a:gs pos="50000">
                <a:srgbClr val="3333FF"/>
              </a:gs>
              <a:gs pos="100000">
                <a:srgbClr val="3333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5" name="AutoShape 5"/>
          <p:cNvSpPr>
            <a:spLocks noChangeArrowheads="1"/>
          </p:cNvSpPr>
          <p:nvPr/>
        </p:nvSpPr>
        <p:spPr bwMode="auto">
          <a:xfrm>
            <a:off x="290513" y="809625"/>
            <a:ext cx="3938587" cy="20574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6" name="Text Box 6"/>
          <p:cNvSpPr txBox="1">
            <a:spLocks noChangeArrowheads="1"/>
          </p:cNvSpPr>
          <p:nvPr/>
        </p:nvSpPr>
        <p:spPr bwMode="auto">
          <a:xfrm>
            <a:off x="650875" y="4081463"/>
            <a:ext cx="3211513" cy="1692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rgbClr val="FFFF00"/>
                </a:solidFill>
                <a:latin typeface="Comic Sans MS" pitchFamily="66" charset="0"/>
              </a:rPr>
              <a:t>in</a:t>
            </a:r>
          </a:p>
          <a:p>
            <a:pPr algn="ctr"/>
            <a:r>
              <a:rPr lang="en-GB" sz="3500" b="1">
                <a:solidFill>
                  <a:srgbClr val="FFFF00"/>
                </a:solidFill>
                <a:latin typeface="Comic Sans MS" pitchFamily="66" charset="0"/>
              </a:rPr>
              <a:t>20 minutes</a:t>
            </a:r>
          </a:p>
          <a:p>
            <a:pPr algn="ctr"/>
            <a:r>
              <a:rPr lang="en-GB" sz="3500" b="1">
                <a:solidFill>
                  <a:srgbClr val="FFFF00"/>
                </a:solidFill>
                <a:latin typeface="Comic Sans MS" pitchFamily="66" charset="0"/>
              </a:rPr>
              <a:t>it will be:</a:t>
            </a:r>
            <a:endParaRPr lang="en-US" sz="35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7047" name="AutoShape 7"/>
          <p:cNvSpPr>
            <a:spLocks noChangeArrowheads="1"/>
          </p:cNvSpPr>
          <p:nvPr/>
        </p:nvSpPr>
        <p:spPr bwMode="auto">
          <a:xfrm>
            <a:off x="5019675" y="3951288"/>
            <a:ext cx="3825875" cy="20145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8" name="Text Box 8"/>
          <p:cNvSpPr txBox="1">
            <a:spLocks noChangeArrowheads="1"/>
          </p:cNvSpPr>
          <p:nvPr/>
        </p:nvSpPr>
        <p:spPr bwMode="auto">
          <a:xfrm>
            <a:off x="5100638" y="4225925"/>
            <a:ext cx="36639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2:58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7049" name="Text Box 9"/>
          <p:cNvSpPr txBox="1">
            <a:spLocks noChangeArrowheads="1"/>
          </p:cNvSpPr>
          <p:nvPr/>
        </p:nvSpPr>
        <p:spPr bwMode="auto">
          <a:xfrm>
            <a:off x="773113" y="898525"/>
            <a:ext cx="29733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Now it’s: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7050" name="Text Box 10"/>
          <p:cNvSpPr txBox="1">
            <a:spLocks noChangeArrowheads="1"/>
          </p:cNvSpPr>
          <p:nvPr/>
        </p:nvSpPr>
        <p:spPr bwMode="auto">
          <a:xfrm>
            <a:off x="354013" y="1446213"/>
            <a:ext cx="3811587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2:38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pic>
        <p:nvPicPr>
          <p:cNvPr id="87051" name="Picture 11" descr="cog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30788" y="560388"/>
            <a:ext cx="3586162" cy="24542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70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7048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44" name="AutoShape 1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CC33"/>
              </a:gs>
              <a:gs pos="100000">
                <a:srgbClr val="FF00FF"/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5" name="AutoShape 3"/>
          <p:cNvSpPr>
            <a:spLocks noChangeArrowheads="1"/>
          </p:cNvSpPr>
          <p:nvPr/>
        </p:nvSpPr>
        <p:spPr bwMode="auto">
          <a:xfrm flipV="1">
            <a:off x="1819275" y="3114675"/>
            <a:ext cx="3057525" cy="2733675"/>
          </a:xfrm>
          <a:custGeom>
            <a:avLst/>
            <a:gdLst>
              <a:gd name="G0" fmla="+- 15117 0 0"/>
              <a:gd name="G1" fmla="+- 3298 0 0"/>
              <a:gd name="G2" fmla="+- 12158 0 3298"/>
              <a:gd name="G3" fmla="+- G2 0 3298"/>
              <a:gd name="G4" fmla="*/ G3 32768 32059"/>
              <a:gd name="G5" fmla="*/ G4 1 2"/>
              <a:gd name="G6" fmla="+- 21600 0 15117"/>
              <a:gd name="G7" fmla="*/ G6 3298 6079"/>
              <a:gd name="G8" fmla="+- G7 15117 0"/>
              <a:gd name="T0" fmla="*/ 15117 w 21600"/>
              <a:gd name="T1" fmla="*/ 0 h 21600"/>
              <a:gd name="T2" fmla="*/ 15117 w 21600"/>
              <a:gd name="T3" fmla="*/ 12158 h 21600"/>
              <a:gd name="T4" fmla="*/ 2843 w 21600"/>
              <a:gd name="T5" fmla="*/ 21600 h 21600"/>
              <a:gd name="T6" fmla="*/ 21600 w 21600"/>
              <a:gd name="T7" fmla="*/ 6079 h 21600"/>
              <a:gd name="T8" fmla="*/ 17694720 60000 65536"/>
              <a:gd name="T9" fmla="*/ 5898240 60000 65536"/>
              <a:gd name="T10" fmla="*/ 5898240 60000 65536"/>
              <a:gd name="T11" fmla="*/ 0 60000 65536"/>
              <a:gd name="T12" fmla="*/ 12427 w 21600"/>
              <a:gd name="T13" fmla="*/ G1 h 21600"/>
              <a:gd name="T14" fmla="*/ G8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21600" y="6079"/>
                </a:moveTo>
                <a:lnTo>
                  <a:pt x="15117" y="0"/>
                </a:lnTo>
                <a:lnTo>
                  <a:pt x="15117" y="3298"/>
                </a:lnTo>
                <a:lnTo>
                  <a:pt x="12427" y="3298"/>
                </a:lnTo>
                <a:cubicBezTo>
                  <a:pt x="5564" y="3298"/>
                  <a:pt x="0" y="7265"/>
                  <a:pt x="0" y="12158"/>
                </a:cubicBezTo>
                <a:lnTo>
                  <a:pt x="0" y="21600"/>
                </a:lnTo>
                <a:lnTo>
                  <a:pt x="5685" y="21600"/>
                </a:lnTo>
                <a:lnTo>
                  <a:pt x="5685" y="12158"/>
                </a:lnTo>
                <a:cubicBezTo>
                  <a:pt x="5685" y="10337"/>
                  <a:pt x="8703" y="8860"/>
                  <a:pt x="12427" y="8860"/>
                </a:cubicBezTo>
                <a:lnTo>
                  <a:pt x="15117" y="8860"/>
                </a:lnTo>
                <a:lnTo>
                  <a:pt x="15117" y="12158"/>
                </a:lnTo>
                <a:close/>
              </a:path>
            </a:pathLst>
          </a:custGeom>
          <a:gradFill rotWithShape="1">
            <a:gsLst>
              <a:gs pos="0">
                <a:srgbClr val="3333FF">
                  <a:gamma/>
                  <a:shade val="46275"/>
                  <a:invGamma/>
                </a:srgbClr>
              </a:gs>
              <a:gs pos="50000">
                <a:srgbClr val="3333FF"/>
              </a:gs>
              <a:gs pos="100000">
                <a:srgbClr val="3333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6" name="AutoShape 4"/>
          <p:cNvSpPr>
            <a:spLocks noChangeArrowheads="1"/>
          </p:cNvSpPr>
          <p:nvPr/>
        </p:nvSpPr>
        <p:spPr bwMode="auto">
          <a:xfrm>
            <a:off x="428625" y="3994150"/>
            <a:ext cx="3657600" cy="1866900"/>
          </a:xfrm>
          <a:custGeom>
            <a:avLst/>
            <a:gdLst>
              <a:gd name="G0" fmla="+- 2869 0 0"/>
              <a:gd name="G1" fmla="+- 21600 0 2869"/>
              <a:gd name="G2" fmla="*/ 2869 1 2"/>
              <a:gd name="G3" fmla="+- 21600 0 G2"/>
              <a:gd name="G4" fmla="+/ 2869 21600 2"/>
              <a:gd name="G5" fmla="+/ G1 0 2"/>
              <a:gd name="G6" fmla="*/ 21600 21600 2869"/>
              <a:gd name="G7" fmla="*/ G6 1 2"/>
              <a:gd name="G8" fmla="+- 21600 0 G7"/>
              <a:gd name="G9" fmla="*/ 21600 1 2"/>
              <a:gd name="G10" fmla="+- 2869 0 G9"/>
              <a:gd name="G11" fmla="?: G10 G8 0"/>
              <a:gd name="G12" fmla="?: G10 G7 21600"/>
              <a:gd name="T0" fmla="*/ 20165 w 21600"/>
              <a:gd name="T1" fmla="*/ 10800 h 21600"/>
              <a:gd name="T2" fmla="*/ 10800 w 21600"/>
              <a:gd name="T3" fmla="*/ 21600 h 21600"/>
              <a:gd name="T4" fmla="*/ 1435 w 21600"/>
              <a:gd name="T5" fmla="*/ 10800 h 21600"/>
              <a:gd name="T6" fmla="*/ 10800 w 21600"/>
              <a:gd name="T7" fmla="*/ 0 h 21600"/>
              <a:gd name="T8" fmla="*/ 3235 w 21600"/>
              <a:gd name="T9" fmla="*/ 3235 h 21600"/>
              <a:gd name="T10" fmla="*/ 18365 w 21600"/>
              <a:gd name="T11" fmla="*/ 1836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2869" y="21600"/>
                </a:lnTo>
                <a:lnTo>
                  <a:pt x="18731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rgbClr val="3333FF">
                  <a:gamma/>
                  <a:shade val="46275"/>
                  <a:invGamma/>
                </a:srgbClr>
              </a:gs>
              <a:gs pos="50000">
                <a:srgbClr val="3333FF"/>
              </a:gs>
              <a:gs pos="100000">
                <a:srgbClr val="3333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7" name="AutoShape 5"/>
          <p:cNvSpPr>
            <a:spLocks noChangeArrowheads="1"/>
          </p:cNvSpPr>
          <p:nvPr/>
        </p:nvSpPr>
        <p:spPr bwMode="auto">
          <a:xfrm>
            <a:off x="290513" y="809625"/>
            <a:ext cx="3938587" cy="20574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8" name="Text Box 6"/>
          <p:cNvSpPr txBox="1">
            <a:spLocks noChangeArrowheads="1"/>
          </p:cNvSpPr>
          <p:nvPr/>
        </p:nvSpPr>
        <p:spPr bwMode="auto">
          <a:xfrm>
            <a:off x="650875" y="4081463"/>
            <a:ext cx="3211513" cy="1692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rgbClr val="FFFF00"/>
                </a:solidFill>
                <a:latin typeface="Comic Sans MS" pitchFamily="66" charset="0"/>
              </a:rPr>
              <a:t>in</a:t>
            </a:r>
          </a:p>
          <a:p>
            <a:pPr algn="ctr"/>
            <a:r>
              <a:rPr lang="en-GB" sz="3500" b="1">
                <a:solidFill>
                  <a:srgbClr val="FFFF00"/>
                </a:solidFill>
                <a:latin typeface="Comic Sans MS" pitchFamily="66" charset="0"/>
              </a:rPr>
              <a:t>20 minutes</a:t>
            </a:r>
          </a:p>
          <a:p>
            <a:pPr algn="ctr"/>
            <a:r>
              <a:rPr lang="en-GB" sz="3500" b="1">
                <a:solidFill>
                  <a:srgbClr val="FFFF00"/>
                </a:solidFill>
                <a:latin typeface="Comic Sans MS" pitchFamily="66" charset="0"/>
              </a:rPr>
              <a:t>it will be:</a:t>
            </a:r>
            <a:endParaRPr lang="en-US" sz="35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5239" name="AutoShape 7"/>
          <p:cNvSpPr>
            <a:spLocks noChangeArrowheads="1"/>
          </p:cNvSpPr>
          <p:nvPr/>
        </p:nvSpPr>
        <p:spPr bwMode="auto">
          <a:xfrm>
            <a:off x="5019675" y="3951288"/>
            <a:ext cx="3825875" cy="20145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40" name="Text Box 8"/>
          <p:cNvSpPr txBox="1">
            <a:spLocks noChangeArrowheads="1"/>
          </p:cNvSpPr>
          <p:nvPr/>
        </p:nvSpPr>
        <p:spPr bwMode="auto">
          <a:xfrm>
            <a:off x="5100638" y="4225925"/>
            <a:ext cx="36639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6:59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5241" name="Text Box 9"/>
          <p:cNvSpPr txBox="1">
            <a:spLocks noChangeArrowheads="1"/>
          </p:cNvSpPr>
          <p:nvPr/>
        </p:nvSpPr>
        <p:spPr bwMode="auto">
          <a:xfrm>
            <a:off x="773113" y="898525"/>
            <a:ext cx="29733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Now it’s: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5242" name="Text Box 10"/>
          <p:cNvSpPr txBox="1">
            <a:spLocks noChangeArrowheads="1"/>
          </p:cNvSpPr>
          <p:nvPr/>
        </p:nvSpPr>
        <p:spPr bwMode="auto">
          <a:xfrm>
            <a:off x="354013" y="1446213"/>
            <a:ext cx="3811587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6:39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pic>
        <p:nvPicPr>
          <p:cNvPr id="95243" name="Picture 11" descr="cog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30788" y="560388"/>
            <a:ext cx="3586162" cy="24542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52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5240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68" name="AutoShape 1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CC33"/>
              </a:gs>
              <a:gs pos="100000">
                <a:srgbClr val="FF00FF"/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59" name="AutoShape 3"/>
          <p:cNvSpPr>
            <a:spLocks noChangeArrowheads="1"/>
          </p:cNvSpPr>
          <p:nvPr/>
        </p:nvSpPr>
        <p:spPr bwMode="auto">
          <a:xfrm flipV="1">
            <a:off x="1819275" y="3114675"/>
            <a:ext cx="3057525" cy="2733675"/>
          </a:xfrm>
          <a:custGeom>
            <a:avLst/>
            <a:gdLst>
              <a:gd name="G0" fmla="+- 15117 0 0"/>
              <a:gd name="G1" fmla="+- 3298 0 0"/>
              <a:gd name="G2" fmla="+- 12158 0 3298"/>
              <a:gd name="G3" fmla="+- G2 0 3298"/>
              <a:gd name="G4" fmla="*/ G3 32768 32059"/>
              <a:gd name="G5" fmla="*/ G4 1 2"/>
              <a:gd name="G6" fmla="+- 21600 0 15117"/>
              <a:gd name="G7" fmla="*/ G6 3298 6079"/>
              <a:gd name="G8" fmla="+- G7 15117 0"/>
              <a:gd name="T0" fmla="*/ 15117 w 21600"/>
              <a:gd name="T1" fmla="*/ 0 h 21600"/>
              <a:gd name="T2" fmla="*/ 15117 w 21600"/>
              <a:gd name="T3" fmla="*/ 12158 h 21600"/>
              <a:gd name="T4" fmla="*/ 2843 w 21600"/>
              <a:gd name="T5" fmla="*/ 21600 h 21600"/>
              <a:gd name="T6" fmla="*/ 21600 w 21600"/>
              <a:gd name="T7" fmla="*/ 6079 h 21600"/>
              <a:gd name="T8" fmla="*/ 17694720 60000 65536"/>
              <a:gd name="T9" fmla="*/ 5898240 60000 65536"/>
              <a:gd name="T10" fmla="*/ 5898240 60000 65536"/>
              <a:gd name="T11" fmla="*/ 0 60000 65536"/>
              <a:gd name="T12" fmla="*/ 12427 w 21600"/>
              <a:gd name="T13" fmla="*/ G1 h 21600"/>
              <a:gd name="T14" fmla="*/ G8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21600" y="6079"/>
                </a:moveTo>
                <a:lnTo>
                  <a:pt x="15117" y="0"/>
                </a:lnTo>
                <a:lnTo>
                  <a:pt x="15117" y="3298"/>
                </a:lnTo>
                <a:lnTo>
                  <a:pt x="12427" y="3298"/>
                </a:lnTo>
                <a:cubicBezTo>
                  <a:pt x="5564" y="3298"/>
                  <a:pt x="0" y="7265"/>
                  <a:pt x="0" y="12158"/>
                </a:cubicBezTo>
                <a:lnTo>
                  <a:pt x="0" y="21600"/>
                </a:lnTo>
                <a:lnTo>
                  <a:pt x="5685" y="21600"/>
                </a:lnTo>
                <a:lnTo>
                  <a:pt x="5685" y="12158"/>
                </a:lnTo>
                <a:cubicBezTo>
                  <a:pt x="5685" y="10337"/>
                  <a:pt x="8703" y="8860"/>
                  <a:pt x="12427" y="8860"/>
                </a:cubicBezTo>
                <a:lnTo>
                  <a:pt x="15117" y="8860"/>
                </a:lnTo>
                <a:lnTo>
                  <a:pt x="15117" y="12158"/>
                </a:lnTo>
                <a:close/>
              </a:path>
            </a:pathLst>
          </a:custGeom>
          <a:gradFill rotWithShape="1">
            <a:gsLst>
              <a:gs pos="0">
                <a:srgbClr val="3333FF">
                  <a:gamma/>
                  <a:shade val="46275"/>
                  <a:invGamma/>
                </a:srgbClr>
              </a:gs>
              <a:gs pos="50000">
                <a:srgbClr val="3333FF"/>
              </a:gs>
              <a:gs pos="100000">
                <a:srgbClr val="3333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0" name="AutoShape 4"/>
          <p:cNvSpPr>
            <a:spLocks noChangeArrowheads="1"/>
          </p:cNvSpPr>
          <p:nvPr/>
        </p:nvSpPr>
        <p:spPr bwMode="auto">
          <a:xfrm>
            <a:off x="428625" y="3994150"/>
            <a:ext cx="3657600" cy="1866900"/>
          </a:xfrm>
          <a:custGeom>
            <a:avLst/>
            <a:gdLst>
              <a:gd name="G0" fmla="+- 2869 0 0"/>
              <a:gd name="G1" fmla="+- 21600 0 2869"/>
              <a:gd name="G2" fmla="*/ 2869 1 2"/>
              <a:gd name="G3" fmla="+- 21600 0 G2"/>
              <a:gd name="G4" fmla="+/ 2869 21600 2"/>
              <a:gd name="G5" fmla="+/ G1 0 2"/>
              <a:gd name="G6" fmla="*/ 21600 21600 2869"/>
              <a:gd name="G7" fmla="*/ G6 1 2"/>
              <a:gd name="G8" fmla="+- 21600 0 G7"/>
              <a:gd name="G9" fmla="*/ 21600 1 2"/>
              <a:gd name="G10" fmla="+- 2869 0 G9"/>
              <a:gd name="G11" fmla="?: G10 G8 0"/>
              <a:gd name="G12" fmla="?: G10 G7 21600"/>
              <a:gd name="T0" fmla="*/ 20165 w 21600"/>
              <a:gd name="T1" fmla="*/ 10800 h 21600"/>
              <a:gd name="T2" fmla="*/ 10800 w 21600"/>
              <a:gd name="T3" fmla="*/ 21600 h 21600"/>
              <a:gd name="T4" fmla="*/ 1435 w 21600"/>
              <a:gd name="T5" fmla="*/ 10800 h 21600"/>
              <a:gd name="T6" fmla="*/ 10800 w 21600"/>
              <a:gd name="T7" fmla="*/ 0 h 21600"/>
              <a:gd name="T8" fmla="*/ 3235 w 21600"/>
              <a:gd name="T9" fmla="*/ 3235 h 21600"/>
              <a:gd name="T10" fmla="*/ 18365 w 21600"/>
              <a:gd name="T11" fmla="*/ 1836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2869" y="21600"/>
                </a:lnTo>
                <a:lnTo>
                  <a:pt x="18731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rgbClr val="3333FF">
                  <a:gamma/>
                  <a:shade val="46275"/>
                  <a:invGamma/>
                </a:srgbClr>
              </a:gs>
              <a:gs pos="50000">
                <a:srgbClr val="3333FF"/>
              </a:gs>
              <a:gs pos="100000">
                <a:srgbClr val="3333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1" name="AutoShape 5"/>
          <p:cNvSpPr>
            <a:spLocks noChangeArrowheads="1"/>
          </p:cNvSpPr>
          <p:nvPr/>
        </p:nvSpPr>
        <p:spPr bwMode="auto">
          <a:xfrm>
            <a:off x="290513" y="809625"/>
            <a:ext cx="3938587" cy="20574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2" name="Text Box 6"/>
          <p:cNvSpPr txBox="1">
            <a:spLocks noChangeArrowheads="1"/>
          </p:cNvSpPr>
          <p:nvPr/>
        </p:nvSpPr>
        <p:spPr bwMode="auto">
          <a:xfrm>
            <a:off x="650875" y="4081463"/>
            <a:ext cx="3211513" cy="1692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rgbClr val="FFFF00"/>
                </a:solidFill>
                <a:latin typeface="Comic Sans MS" pitchFamily="66" charset="0"/>
              </a:rPr>
              <a:t>in</a:t>
            </a:r>
          </a:p>
          <a:p>
            <a:pPr algn="ctr"/>
            <a:r>
              <a:rPr lang="en-GB" sz="3500" b="1">
                <a:solidFill>
                  <a:srgbClr val="FFFF00"/>
                </a:solidFill>
                <a:latin typeface="Comic Sans MS" pitchFamily="66" charset="0"/>
              </a:rPr>
              <a:t>20 minutes</a:t>
            </a:r>
          </a:p>
          <a:p>
            <a:pPr algn="ctr"/>
            <a:r>
              <a:rPr lang="en-GB" sz="3500" b="1">
                <a:solidFill>
                  <a:srgbClr val="FFFF00"/>
                </a:solidFill>
                <a:latin typeface="Comic Sans MS" pitchFamily="66" charset="0"/>
              </a:rPr>
              <a:t>it will be:</a:t>
            </a:r>
            <a:endParaRPr lang="en-US" sz="35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6263" name="AutoShape 7"/>
          <p:cNvSpPr>
            <a:spLocks noChangeArrowheads="1"/>
          </p:cNvSpPr>
          <p:nvPr/>
        </p:nvSpPr>
        <p:spPr bwMode="auto">
          <a:xfrm>
            <a:off x="5019675" y="3951288"/>
            <a:ext cx="3825875" cy="20145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4" name="Text Box 8"/>
          <p:cNvSpPr txBox="1">
            <a:spLocks noChangeArrowheads="1"/>
          </p:cNvSpPr>
          <p:nvPr/>
        </p:nvSpPr>
        <p:spPr bwMode="auto">
          <a:xfrm>
            <a:off x="5100638" y="4225925"/>
            <a:ext cx="36639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7:46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6265" name="Text Box 9"/>
          <p:cNvSpPr txBox="1">
            <a:spLocks noChangeArrowheads="1"/>
          </p:cNvSpPr>
          <p:nvPr/>
        </p:nvSpPr>
        <p:spPr bwMode="auto">
          <a:xfrm>
            <a:off x="773113" y="898525"/>
            <a:ext cx="29733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Now it’s: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6266" name="Text Box 10"/>
          <p:cNvSpPr txBox="1">
            <a:spLocks noChangeArrowheads="1"/>
          </p:cNvSpPr>
          <p:nvPr/>
        </p:nvSpPr>
        <p:spPr bwMode="auto">
          <a:xfrm>
            <a:off x="354013" y="1446213"/>
            <a:ext cx="3811587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7:26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pic>
        <p:nvPicPr>
          <p:cNvPr id="96267" name="Picture 11" descr="cog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30788" y="560388"/>
            <a:ext cx="3586162" cy="24542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62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6264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12" name="AutoShape 1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CC33"/>
              </a:gs>
              <a:gs pos="100000">
                <a:srgbClr val="FF00FF"/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3" name="AutoShape 3"/>
          <p:cNvSpPr>
            <a:spLocks noChangeArrowheads="1"/>
          </p:cNvSpPr>
          <p:nvPr/>
        </p:nvSpPr>
        <p:spPr bwMode="auto">
          <a:xfrm flipV="1">
            <a:off x="1819275" y="3114675"/>
            <a:ext cx="3057525" cy="2733675"/>
          </a:xfrm>
          <a:custGeom>
            <a:avLst/>
            <a:gdLst>
              <a:gd name="G0" fmla="+- 15117 0 0"/>
              <a:gd name="G1" fmla="+- 3298 0 0"/>
              <a:gd name="G2" fmla="+- 12158 0 3298"/>
              <a:gd name="G3" fmla="+- G2 0 3298"/>
              <a:gd name="G4" fmla="*/ G3 32768 32059"/>
              <a:gd name="G5" fmla="*/ G4 1 2"/>
              <a:gd name="G6" fmla="+- 21600 0 15117"/>
              <a:gd name="G7" fmla="*/ G6 3298 6079"/>
              <a:gd name="G8" fmla="+- G7 15117 0"/>
              <a:gd name="T0" fmla="*/ 15117 w 21600"/>
              <a:gd name="T1" fmla="*/ 0 h 21600"/>
              <a:gd name="T2" fmla="*/ 15117 w 21600"/>
              <a:gd name="T3" fmla="*/ 12158 h 21600"/>
              <a:gd name="T4" fmla="*/ 2843 w 21600"/>
              <a:gd name="T5" fmla="*/ 21600 h 21600"/>
              <a:gd name="T6" fmla="*/ 21600 w 21600"/>
              <a:gd name="T7" fmla="*/ 6079 h 21600"/>
              <a:gd name="T8" fmla="*/ 17694720 60000 65536"/>
              <a:gd name="T9" fmla="*/ 5898240 60000 65536"/>
              <a:gd name="T10" fmla="*/ 5898240 60000 65536"/>
              <a:gd name="T11" fmla="*/ 0 60000 65536"/>
              <a:gd name="T12" fmla="*/ 12427 w 21600"/>
              <a:gd name="T13" fmla="*/ G1 h 21600"/>
              <a:gd name="T14" fmla="*/ G8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21600" y="6079"/>
                </a:moveTo>
                <a:lnTo>
                  <a:pt x="15117" y="0"/>
                </a:lnTo>
                <a:lnTo>
                  <a:pt x="15117" y="3298"/>
                </a:lnTo>
                <a:lnTo>
                  <a:pt x="12427" y="3298"/>
                </a:lnTo>
                <a:cubicBezTo>
                  <a:pt x="5564" y="3298"/>
                  <a:pt x="0" y="7265"/>
                  <a:pt x="0" y="12158"/>
                </a:cubicBezTo>
                <a:lnTo>
                  <a:pt x="0" y="21600"/>
                </a:lnTo>
                <a:lnTo>
                  <a:pt x="5685" y="21600"/>
                </a:lnTo>
                <a:lnTo>
                  <a:pt x="5685" y="12158"/>
                </a:lnTo>
                <a:cubicBezTo>
                  <a:pt x="5685" y="10337"/>
                  <a:pt x="8703" y="8860"/>
                  <a:pt x="12427" y="8860"/>
                </a:cubicBezTo>
                <a:lnTo>
                  <a:pt x="15117" y="8860"/>
                </a:lnTo>
                <a:lnTo>
                  <a:pt x="15117" y="12158"/>
                </a:lnTo>
                <a:close/>
              </a:path>
            </a:pathLst>
          </a:custGeom>
          <a:gradFill rotWithShape="1">
            <a:gsLst>
              <a:gs pos="0">
                <a:srgbClr val="3333FF">
                  <a:gamma/>
                  <a:shade val="46275"/>
                  <a:invGamma/>
                </a:srgbClr>
              </a:gs>
              <a:gs pos="50000">
                <a:srgbClr val="3333FF"/>
              </a:gs>
              <a:gs pos="100000">
                <a:srgbClr val="3333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4" name="AutoShape 4"/>
          <p:cNvSpPr>
            <a:spLocks noChangeArrowheads="1"/>
          </p:cNvSpPr>
          <p:nvPr/>
        </p:nvSpPr>
        <p:spPr bwMode="auto">
          <a:xfrm>
            <a:off x="428625" y="3994150"/>
            <a:ext cx="3657600" cy="1866900"/>
          </a:xfrm>
          <a:custGeom>
            <a:avLst/>
            <a:gdLst>
              <a:gd name="G0" fmla="+- 2869 0 0"/>
              <a:gd name="G1" fmla="+- 21600 0 2869"/>
              <a:gd name="G2" fmla="*/ 2869 1 2"/>
              <a:gd name="G3" fmla="+- 21600 0 G2"/>
              <a:gd name="G4" fmla="+/ 2869 21600 2"/>
              <a:gd name="G5" fmla="+/ G1 0 2"/>
              <a:gd name="G6" fmla="*/ 21600 21600 2869"/>
              <a:gd name="G7" fmla="*/ G6 1 2"/>
              <a:gd name="G8" fmla="+- 21600 0 G7"/>
              <a:gd name="G9" fmla="*/ 21600 1 2"/>
              <a:gd name="G10" fmla="+- 2869 0 G9"/>
              <a:gd name="G11" fmla="?: G10 G8 0"/>
              <a:gd name="G12" fmla="?: G10 G7 21600"/>
              <a:gd name="T0" fmla="*/ 20165 w 21600"/>
              <a:gd name="T1" fmla="*/ 10800 h 21600"/>
              <a:gd name="T2" fmla="*/ 10800 w 21600"/>
              <a:gd name="T3" fmla="*/ 21600 h 21600"/>
              <a:gd name="T4" fmla="*/ 1435 w 21600"/>
              <a:gd name="T5" fmla="*/ 10800 h 21600"/>
              <a:gd name="T6" fmla="*/ 10800 w 21600"/>
              <a:gd name="T7" fmla="*/ 0 h 21600"/>
              <a:gd name="T8" fmla="*/ 3235 w 21600"/>
              <a:gd name="T9" fmla="*/ 3235 h 21600"/>
              <a:gd name="T10" fmla="*/ 18365 w 21600"/>
              <a:gd name="T11" fmla="*/ 1836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2869" y="21600"/>
                </a:lnTo>
                <a:lnTo>
                  <a:pt x="18731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rgbClr val="3333FF">
                  <a:gamma/>
                  <a:shade val="46275"/>
                  <a:invGamma/>
                </a:srgbClr>
              </a:gs>
              <a:gs pos="50000">
                <a:srgbClr val="3333FF"/>
              </a:gs>
              <a:gs pos="100000">
                <a:srgbClr val="3333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5" name="AutoShape 5"/>
          <p:cNvSpPr>
            <a:spLocks noChangeArrowheads="1"/>
          </p:cNvSpPr>
          <p:nvPr/>
        </p:nvSpPr>
        <p:spPr bwMode="auto">
          <a:xfrm>
            <a:off x="290513" y="809625"/>
            <a:ext cx="3938587" cy="20574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6" name="Text Box 6"/>
          <p:cNvSpPr txBox="1">
            <a:spLocks noChangeArrowheads="1"/>
          </p:cNvSpPr>
          <p:nvPr/>
        </p:nvSpPr>
        <p:spPr bwMode="auto">
          <a:xfrm>
            <a:off x="650875" y="4081463"/>
            <a:ext cx="3211513" cy="1692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rgbClr val="FFFF00"/>
                </a:solidFill>
                <a:latin typeface="Comic Sans MS" pitchFamily="66" charset="0"/>
              </a:rPr>
              <a:t>in</a:t>
            </a:r>
          </a:p>
          <a:p>
            <a:pPr algn="ctr"/>
            <a:r>
              <a:rPr lang="en-GB" sz="3500" b="1">
                <a:solidFill>
                  <a:srgbClr val="FFFF00"/>
                </a:solidFill>
                <a:latin typeface="Comic Sans MS" pitchFamily="66" charset="0"/>
              </a:rPr>
              <a:t>20 minutes</a:t>
            </a:r>
          </a:p>
          <a:p>
            <a:pPr algn="ctr"/>
            <a:r>
              <a:rPr lang="en-GB" sz="3500" b="1">
                <a:solidFill>
                  <a:srgbClr val="FFFF00"/>
                </a:solidFill>
                <a:latin typeface="Comic Sans MS" pitchFamily="66" charset="0"/>
              </a:rPr>
              <a:t>it will be:</a:t>
            </a:r>
            <a:endParaRPr lang="en-US" sz="35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2407" name="AutoShape 7"/>
          <p:cNvSpPr>
            <a:spLocks noChangeArrowheads="1"/>
          </p:cNvSpPr>
          <p:nvPr/>
        </p:nvSpPr>
        <p:spPr bwMode="auto">
          <a:xfrm>
            <a:off x="5019675" y="3951288"/>
            <a:ext cx="3825875" cy="20145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8" name="Text Box 8"/>
          <p:cNvSpPr txBox="1">
            <a:spLocks noChangeArrowheads="1"/>
          </p:cNvSpPr>
          <p:nvPr/>
        </p:nvSpPr>
        <p:spPr bwMode="auto">
          <a:xfrm>
            <a:off x="5100638" y="4225925"/>
            <a:ext cx="36639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10:17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2409" name="Text Box 9"/>
          <p:cNvSpPr txBox="1">
            <a:spLocks noChangeArrowheads="1"/>
          </p:cNvSpPr>
          <p:nvPr/>
        </p:nvSpPr>
        <p:spPr bwMode="auto">
          <a:xfrm>
            <a:off x="773113" y="898525"/>
            <a:ext cx="29733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Now it’s: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2410" name="Text Box 10"/>
          <p:cNvSpPr txBox="1">
            <a:spLocks noChangeArrowheads="1"/>
          </p:cNvSpPr>
          <p:nvPr/>
        </p:nvSpPr>
        <p:spPr bwMode="auto">
          <a:xfrm>
            <a:off x="354013" y="1446213"/>
            <a:ext cx="3811587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9:57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pic>
        <p:nvPicPr>
          <p:cNvPr id="102411" name="Picture 11" descr="cog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30788" y="560388"/>
            <a:ext cx="3586162" cy="24542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24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08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Text Box 2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103427" name="Rectangle 3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241</TotalTime>
  <Words>259</Words>
  <Application>Microsoft Office PowerPoint</Application>
  <PresentationFormat>On-screen Show (4:3)</PresentationFormat>
  <Paragraphs>126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Arial</vt:lpstr>
      <vt:lpstr>Comic Sans MS</vt:lpstr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Laptop</cp:lastModifiedBy>
  <cp:revision>49</cp:revision>
  <dcterms:created xsi:type="dcterms:W3CDTF">2006-03-03T16:34:11Z</dcterms:created>
  <dcterms:modified xsi:type="dcterms:W3CDTF">2011-11-25T19:58:53Z</dcterms:modified>
</cp:coreProperties>
</file>