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A3D1C-641B-4377-B45A-49B13C78067F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621552-2170-47BB-9164-42EFB29D1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34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AC6461-52F6-4325-899B-92737BBD966C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DD5DC4-7391-4A85-BDA9-5D3122D79F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41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33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76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078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686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346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5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D5DC4-7391-4A85-BDA9-5D3122D79FD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41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F81B26-BB5F-40A2-A1FC-36B181EFAD8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Turns analysis:</a:t>
            </a:r>
          </a:p>
          <a:p>
            <a:r>
              <a:rPr lang="en-GB" dirty="0" smtClean="0"/>
              <a:t>Approach</a:t>
            </a:r>
          </a:p>
          <a:p>
            <a:r>
              <a:rPr lang="en-GB" dirty="0" smtClean="0"/>
              <a:t>Touch/Turn</a:t>
            </a:r>
          </a:p>
          <a:p>
            <a:r>
              <a:rPr lang="en-GB" dirty="0" smtClean="0"/>
              <a:t>Push Off</a:t>
            </a:r>
          </a:p>
          <a:p>
            <a:r>
              <a:rPr lang="en-GB" dirty="0" smtClean="0"/>
              <a:t>Transition to Stroke</a:t>
            </a:r>
          </a:p>
          <a:p>
            <a:pPr marL="0" indent="0">
              <a:buNone/>
            </a:pPr>
            <a:r>
              <a:rPr lang="en-GB" dirty="0" smtClean="0"/>
              <a:t>*</a:t>
            </a:r>
            <a:r>
              <a:rPr lang="en-GB" sz="2000" b="1" dirty="0" smtClean="0"/>
              <a:t>Swimmers should be able to push and glide (on front and back) and also be able to somersault in a </a:t>
            </a:r>
            <a:r>
              <a:rPr lang="en-GB" sz="2000" b="1" dirty="0" err="1" smtClean="0"/>
              <a:t>piked</a:t>
            </a:r>
            <a:r>
              <a:rPr lang="en-GB" sz="2000" b="1" dirty="0" smtClean="0"/>
              <a:t> and tucked position before learning competitive turns.</a:t>
            </a:r>
            <a:endParaRPr lang="en-GB" sz="2000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Competitive Turns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9327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b="1" i="1" u="sng" dirty="0" smtClean="0"/>
              <a:t>Approach:</a:t>
            </a:r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dirty="0" smtClean="0"/>
              <a:t>- </a:t>
            </a:r>
            <a:r>
              <a:rPr lang="en-GB" sz="2000" dirty="0"/>
              <a:t>t</a:t>
            </a:r>
            <a:r>
              <a:rPr lang="en-GB" sz="2000" dirty="0" smtClean="0"/>
              <a:t>his should be swimming </a:t>
            </a:r>
            <a:r>
              <a:rPr lang="en-GB" sz="2000" dirty="0" smtClean="0"/>
              <a:t>speed</a:t>
            </a:r>
          </a:p>
          <a:p>
            <a:pPr marL="0" indent="0">
              <a:buNone/>
            </a:pPr>
            <a:r>
              <a:rPr lang="en-GB" sz="2000" dirty="0" smtClean="0"/>
              <a:t> not raising the head.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take a deep breathe in.</a:t>
            </a:r>
          </a:p>
          <a:p>
            <a:r>
              <a:rPr lang="en-GB" sz="2000" b="1" i="1" u="sng" dirty="0" smtClean="0"/>
              <a:t>Touch/Turn: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the head drops so the chin is on the chest.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the body pikes at the hips.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the leading arm pulls to the hips.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the body tucks with one shoulder dropped and rotates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the legs tuck and the feet are planted firmly on the wall.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Front Crawl Turn</a:t>
            </a:r>
            <a:endParaRPr lang="en-GB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0"/>
            <a:ext cx="2857500" cy="386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13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b="1" i="1" u="sng" dirty="0" smtClean="0"/>
              <a:t>Push Off:</a:t>
            </a:r>
          </a:p>
          <a:p>
            <a:pPr marL="0" indent="0">
              <a:buNone/>
            </a:pPr>
            <a:r>
              <a:rPr lang="en-GB" sz="2400" b="1" dirty="0"/>
              <a:t> </a:t>
            </a:r>
            <a:r>
              <a:rPr lang="en-GB" sz="2400" dirty="0" smtClean="0"/>
              <a:t>- the feet with the toes pointed upwards and the knees bent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dirty="0" smtClean="0"/>
              <a:t>  push strongly off the wall.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dirty="0" smtClean="0"/>
              <a:t>- legs extend to a stretched position.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dirty="0" smtClean="0"/>
              <a:t>- the hands and arms extend beyond the head as the body 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dirty="0" smtClean="0"/>
              <a:t>  twists to a streamlined position.</a:t>
            </a:r>
            <a:endParaRPr lang="en-GB" sz="2400" dirty="0"/>
          </a:p>
          <a:p>
            <a:r>
              <a:rPr lang="en-GB" sz="2400" b="1" i="1" u="sng" dirty="0" smtClean="0"/>
              <a:t>Transition to stroke:</a:t>
            </a:r>
          </a:p>
          <a:p>
            <a:pPr marL="0" indent="0">
              <a:buNone/>
            </a:pPr>
            <a:r>
              <a:rPr lang="en-GB" sz="2400" b="1" dirty="0"/>
              <a:t> </a:t>
            </a:r>
            <a:r>
              <a:rPr lang="en-GB" sz="2400" dirty="0" smtClean="0"/>
              <a:t>- as swimming speed is reached full Front Crawl.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Front Crawl Turn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66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dirty="0" smtClean="0"/>
              <a:t>These two turns are similar:</a:t>
            </a:r>
          </a:p>
          <a:p>
            <a:r>
              <a:rPr lang="en-GB" sz="2900" b="1" i="1" u="sng" dirty="0" smtClean="0"/>
              <a:t>Approach</a:t>
            </a:r>
            <a:r>
              <a:rPr lang="en-GB" sz="2900" i="1" u="sng" dirty="0" smtClean="0"/>
              <a:t>: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the swimming speed should be normal though the length 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  of stroke should be adjusted so the touch can be </a:t>
            </a:r>
          </a:p>
          <a:p>
            <a:pPr marL="0" indent="0">
              <a:buNone/>
            </a:pPr>
            <a:r>
              <a:rPr lang="en-GB" sz="2900" dirty="0" smtClean="0"/>
              <a:t>   made with the arms at almost full stretch.</a:t>
            </a:r>
          </a:p>
          <a:p>
            <a:pPr marL="0" indent="0">
              <a:buNone/>
            </a:pPr>
            <a:r>
              <a:rPr lang="en-GB" sz="2900" dirty="0" smtClean="0"/>
              <a:t> - in </a:t>
            </a:r>
            <a:r>
              <a:rPr lang="en-GB" sz="2900" b="1" dirty="0" smtClean="0"/>
              <a:t>Breaststroke</a:t>
            </a:r>
            <a:r>
              <a:rPr lang="en-GB" sz="2900" dirty="0" smtClean="0"/>
              <a:t> the elbows are still below water.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shoulders must be level.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in </a:t>
            </a:r>
            <a:r>
              <a:rPr lang="en-GB" sz="2900" b="1" dirty="0" smtClean="0"/>
              <a:t>Butterfly</a:t>
            </a:r>
            <a:r>
              <a:rPr lang="en-GB" sz="2900" dirty="0" smtClean="0"/>
              <a:t> the arms must recover over the water at the turn.</a:t>
            </a:r>
          </a:p>
          <a:p>
            <a:r>
              <a:rPr lang="en-GB" sz="2900" b="1" i="1" u="sng" dirty="0" smtClean="0"/>
              <a:t>Touch/Turn:</a:t>
            </a:r>
          </a:p>
          <a:p>
            <a:pPr marL="0" indent="0">
              <a:buNone/>
            </a:pPr>
            <a:r>
              <a:rPr lang="en-GB" sz="2900" dirty="0" smtClean="0"/>
              <a:t> - both hands simultaneously.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knees bend and body moves towards the wall in a tucked position.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one hand is released from the wall, the elbow is pulled backwards and the</a:t>
            </a:r>
          </a:p>
          <a:p>
            <a:pPr marL="0" indent="0">
              <a:buNone/>
            </a:pPr>
            <a:r>
              <a:rPr lang="en-GB" sz="2900" dirty="0"/>
              <a:t>  </a:t>
            </a:r>
            <a:r>
              <a:rPr lang="en-GB" sz="2900" dirty="0" smtClean="0"/>
              <a:t> head turns to the same side.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- the feet move to the wall as the other hand is released and the arm is thrown over the 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r>
              <a:rPr lang="en-GB" sz="2900" dirty="0" smtClean="0"/>
              <a:t>  water and the body pivots to the front.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 smtClean="0"/>
              <a:t>Breaststroke</a:t>
            </a:r>
            <a:r>
              <a:rPr lang="en-GB" sz="3600" b="1" dirty="0" smtClean="0"/>
              <a:t> and Butterfly Turns</a:t>
            </a:r>
            <a:endParaRPr lang="en-GB" sz="36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2"/>
            <a:ext cx="2181225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431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b="1" i="1" u="sng" dirty="0" smtClean="0"/>
              <a:t>Push Off:</a:t>
            </a:r>
          </a:p>
          <a:p>
            <a:pPr marL="0" indent="0">
              <a:buNone/>
            </a:pPr>
            <a:r>
              <a:rPr lang="en-GB" sz="2800" b="1" dirty="0" smtClean="0"/>
              <a:t> </a:t>
            </a:r>
            <a:r>
              <a:rPr lang="en-GB" sz="2800" dirty="0" smtClean="0"/>
              <a:t>- </a:t>
            </a:r>
            <a:r>
              <a:rPr lang="en-GB" sz="2000" dirty="0" smtClean="0"/>
              <a:t>the feet are planted firmly on the wall with the feet pointing sideways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 and downwards.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the body drops below the surface and the hands and arms extend.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the legs push off with force.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the body rotates to the breast as it leaves the wall.</a:t>
            </a:r>
          </a:p>
          <a:p>
            <a:r>
              <a:rPr lang="en-GB" sz="2400" b="1" i="1" u="sng" dirty="0" smtClean="0"/>
              <a:t>Transition to Stroke: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when swimming speed is reached the swimmer takes a long Breaststroke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 pull back to the thighs, the body remaining streamlined.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 the leg kick starts and the arms recover to the surface.</a:t>
            </a:r>
          </a:p>
          <a:p>
            <a:pPr marL="0" indent="0">
              <a:buNone/>
            </a:pPr>
            <a:endParaRPr lang="en-GB" sz="2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Breaststroke</a:t>
            </a:r>
            <a:r>
              <a:rPr lang="en-GB" b="1" dirty="0" smtClean="0"/>
              <a:t> and Butterfly Turns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41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600" b="1" i="1" u="sng" dirty="0" smtClean="0"/>
              <a:t>Approach: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 know the number of strokes needed after the flag.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 the approach is on the back.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 on the last full stroke the swimmer crosses the 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   the recovering arm over the body.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 the body rolls onto the front.</a:t>
            </a:r>
          </a:p>
          <a:p>
            <a:r>
              <a:rPr lang="en-GB" sz="2600" b="1" i="1" u="sng" dirty="0" smtClean="0"/>
              <a:t>Touch/Turn:</a:t>
            </a:r>
          </a:p>
          <a:p>
            <a:pPr marL="0" indent="0">
              <a:buNone/>
            </a:pPr>
            <a:r>
              <a:rPr lang="en-GB" sz="2600" dirty="0" smtClean="0"/>
              <a:t> - continuous turn.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head drops, body pikes.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single or double arm pull to initiate turn.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forward somersault with feet planted firmly on wall, toes up, knees bent 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  90°.</a:t>
            </a:r>
          </a:p>
          <a:p>
            <a:pPr marL="0" indent="0">
              <a:buNone/>
            </a:pPr>
            <a:r>
              <a:rPr lang="en-GB" sz="2600" dirty="0"/>
              <a:t> </a:t>
            </a:r>
            <a:r>
              <a:rPr lang="en-GB" sz="2600" dirty="0" smtClean="0"/>
              <a:t>- the touch can be made with any part of the body. </a:t>
            </a:r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Back Crawl Turn</a:t>
            </a:r>
            <a:endParaRPr lang="en-GB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85750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928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400" b="1" i="1" u="sng" dirty="0" smtClean="0"/>
              <a:t>Push Off:</a:t>
            </a:r>
          </a:p>
          <a:p>
            <a:pPr marL="0" indent="0">
              <a:buNone/>
            </a:pPr>
            <a:r>
              <a:rPr lang="en-GB" sz="2800" b="1" dirty="0"/>
              <a:t> </a:t>
            </a:r>
            <a:r>
              <a:rPr lang="en-GB" sz="2800" dirty="0" smtClean="0"/>
              <a:t>- </a:t>
            </a:r>
            <a:r>
              <a:rPr lang="en-GB" sz="2000" dirty="0" smtClean="0"/>
              <a:t>feet push off wall strongly.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 both arms extended beyond head.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</a:t>
            </a:r>
            <a:r>
              <a:rPr lang="en-GB" sz="2000" dirty="0"/>
              <a:t> </a:t>
            </a:r>
            <a:r>
              <a:rPr lang="en-GB" sz="2000" dirty="0" smtClean="0"/>
              <a:t>body leaves the wall, below the water, in a streamlined position on the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back.</a:t>
            </a:r>
          </a:p>
          <a:p>
            <a:r>
              <a:rPr lang="en-GB" sz="2400" b="1" i="1" u="sng" dirty="0" smtClean="0"/>
              <a:t>Transition to Stroke:</a:t>
            </a:r>
          </a:p>
          <a:p>
            <a:pPr marL="0" indent="0">
              <a:buNone/>
            </a:pPr>
            <a:r>
              <a:rPr lang="en-GB" sz="2400" b="1" dirty="0" smtClean="0"/>
              <a:t> - </a:t>
            </a:r>
            <a:r>
              <a:rPr lang="en-GB" sz="2000" dirty="0" smtClean="0"/>
              <a:t>streamlined position below the water using an alternating or butterfly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kick until swimming speed is reached.</a:t>
            </a:r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- arms begin at surface.</a:t>
            </a:r>
          </a:p>
          <a:p>
            <a:pPr marL="0" indent="0">
              <a:buNone/>
            </a:pPr>
            <a:r>
              <a:rPr lang="en-GB" sz="2000" dirty="0" smtClean="0"/>
              <a:t> - 15 metres maximum swim under water.</a:t>
            </a: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Back Crawl Turn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18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429</TotalTime>
  <Words>665</Words>
  <Application>Microsoft Office PowerPoint</Application>
  <PresentationFormat>On-screen Show (4:3)</PresentationFormat>
  <Paragraphs>86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Waveform</vt:lpstr>
      <vt:lpstr>Competitive Turns</vt:lpstr>
      <vt:lpstr>Front Crawl Turn</vt:lpstr>
      <vt:lpstr>Front Crawl Turn</vt:lpstr>
      <vt:lpstr>Breaststroke and Butterfly Turns</vt:lpstr>
      <vt:lpstr>Breaststroke and Butterfly Turns</vt:lpstr>
      <vt:lpstr>Back Crawl Turn</vt:lpstr>
      <vt:lpstr>Back Crawl Turn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Competitive Starts</dc:title>
  <dc:creator>Administrator</dc:creator>
  <cp:lastModifiedBy>Administrator</cp:lastModifiedBy>
  <cp:revision>61</cp:revision>
  <cp:lastPrinted>2016-02-24T16:32:26Z</cp:lastPrinted>
  <dcterms:created xsi:type="dcterms:W3CDTF">2016-02-24T11:03:32Z</dcterms:created>
  <dcterms:modified xsi:type="dcterms:W3CDTF">2020-02-19T13:42:57Z</dcterms:modified>
</cp:coreProperties>
</file>