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4" r:id="rId5"/>
    <p:sldId id="263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951" autoAdjust="0"/>
    <p:restoredTop sz="94660"/>
  </p:normalViewPr>
  <p:slideViewPr>
    <p:cSldViewPr snapToGrid="0">
      <p:cViewPr varScale="1">
        <p:scale>
          <a:sx n="67" d="100"/>
          <a:sy n="67" d="100"/>
        </p:scale>
        <p:origin x="955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042687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40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402308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34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765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45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821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485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31094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98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6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774C7DC-77CE-4FD6-9C61-736F13C5DDD8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A5F9686-F32A-49FF-95F0-71039D0F8C3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0014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81C9B-25EB-4B2D-84D9-9FBA66E94C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英国的公共交通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D66EA5-1175-4E08-BB97-740C298D28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Catherine Hanna</a:t>
            </a:r>
          </a:p>
        </p:txBody>
      </p:sp>
    </p:spTree>
    <p:extLst>
      <p:ext uri="{BB962C8B-B14F-4D97-AF65-F5344CB8AC3E}">
        <p14:creationId xmlns:p14="http://schemas.microsoft.com/office/powerpoint/2010/main" val="1891520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2084D-2CCD-4150-B15C-33D2B8CA5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流行公共交通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7B0D7-CF48-4A8C-A269-C185D597E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英国有很多不同类型的公共交通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伦敦的交通系统在世界上最好的之一</a:t>
            </a:r>
            <a:endParaRPr lang="en-GB" altLang="zh-CN" sz="3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Image result for ba plane">
            <a:extLst>
              <a:ext uri="{FF2B5EF4-FFF2-40B4-BE49-F238E27FC236}">
                <a16:creationId xmlns:a16="http://schemas.microsoft.com/office/drawing/2014/main" id="{5E82F2D1-EC47-407C-9BE8-86541B8CC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0473" y="435387"/>
            <a:ext cx="2981007" cy="198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293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80427-31CA-4CA6-8198-F39AFCC21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我的意见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D2E41-E28E-47CA-8412-E86F6CC16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为了伦敦的年轻人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去伦敦市中心的时候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自己开车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  <a:p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pic>
        <p:nvPicPr>
          <p:cNvPr id="2052" name="Picture 4" descr="Image result for tube train">
            <a:extLst>
              <a:ext uri="{FF2B5EF4-FFF2-40B4-BE49-F238E27FC236}">
                <a16:creationId xmlns:a16="http://schemas.microsoft.com/office/drawing/2014/main" id="{50C4EA63-AF8E-4006-BBBA-01F2FA83E4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480" y="4552188"/>
            <a:ext cx="3810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302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D385F-E7C2-46A6-9EAB-7E325BD17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大城市和农村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E2F1A-6014-4EAD-A350-69AFEC6ED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大城市的公共交通比农村的好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交通问题</a:t>
            </a:r>
            <a:endParaRPr lang="en-GB" sz="3200" dirty="0">
              <a:solidFill>
                <a:schemeClr val="tx1"/>
              </a:solidFill>
              <a:highlight>
                <a:srgbClr val="00FFFF"/>
              </a:highlight>
            </a:endParaRPr>
          </a:p>
        </p:txBody>
      </p:sp>
      <p:pic>
        <p:nvPicPr>
          <p:cNvPr id="4098" name="Picture 2" descr="Image result for city">
            <a:extLst>
              <a:ext uri="{FF2B5EF4-FFF2-40B4-BE49-F238E27FC236}">
                <a16:creationId xmlns:a16="http://schemas.microsoft.com/office/drawing/2014/main" id="{0AE2900B-6851-4E01-B0DA-5D125E7E5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168" y="4476430"/>
            <a:ext cx="3587496" cy="19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village">
            <a:extLst>
              <a:ext uri="{FF2B5EF4-FFF2-40B4-BE49-F238E27FC236}">
                <a16:creationId xmlns:a16="http://schemas.microsoft.com/office/drawing/2014/main" id="{0E54B757-7594-4D7B-B36F-6B2107C01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620" y="4476430"/>
            <a:ext cx="3257549" cy="217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630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4D779-1EDA-4D8D-95A3-4821E6440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英国和中国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E06A7-7DBB-4E1C-9DEC-3E85CE70F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5814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dirty="0" err="1">
                <a:solidFill>
                  <a:schemeClr val="tx1"/>
                </a:solidFill>
              </a:rPr>
              <a:t>WiFi</a:t>
            </a:r>
            <a:r>
              <a:rPr lang="en-US" altLang="zh-CN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在公共交通</a:t>
            </a:r>
            <a:endParaRPr lang="en-US" altLang="zh-CN" sz="32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安静</a:t>
            </a:r>
            <a:endParaRPr lang="en-GB" altLang="zh-CN" sz="3200" dirty="0">
              <a:solidFill>
                <a:schemeClr val="tx1"/>
              </a:solidFill>
              <a:highlight>
                <a:srgbClr val="00FFFF"/>
              </a:highlight>
            </a:endParaRPr>
          </a:p>
        </p:txBody>
      </p:sp>
      <p:pic>
        <p:nvPicPr>
          <p:cNvPr id="1026" name="Picture 2" descr="Image result for union jack and chinese flag">
            <a:extLst>
              <a:ext uri="{FF2B5EF4-FFF2-40B4-BE49-F238E27FC236}">
                <a16:creationId xmlns:a16="http://schemas.microsoft.com/office/drawing/2014/main" id="{B22732F9-83C8-41CF-A9F8-17AE87597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756" y="422529"/>
            <a:ext cx="2717292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839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CAC77-49A3-46A9-A84F-9E06495D8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环境和交通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287F8-0BE3-4096-9346-E12EAD227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英国的公共交通对环境越来越好。</a:t>
            </a:r>
            <a:endParaRPr lang="en-GB" altLang="zh-CN" sz="32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每天自己开车可能对环境很有害</a:t>
            </a:r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Related image">
            <a:extLst>
              <a:ext uri="{FF2B5EF4-FFF2-40B4-BE49-F238E27FC236}">
                <a16:creationId xmlns:a16="http://schemas.microsoft.com/office/drawing/2014/main" id="{C2D02ACE-D9D0-4099-8F8E-4D5BAA48B6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518" y="4477512"/>
            <a:ext cx="2064258" cy="206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1484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C474F-319D-4012-821B-723D318D4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chemeClr val="tx1"/>
                </a:solidFill>
              </a:rPr>
              <a:t>公共交通的未来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75CFD-7A18-4C50-9C3F-D8CA04A60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 err="1">
                <a:solidFill>
                  <a:schemeClr val="tx1"/>
                </a:solidFill>
              </a:rPr>
              <a:t>wifi</a:t>
            </a:r>
            <a:r>
              <a:rPr lang="zh-CN" altLang="en-US" sz="3200" dirty="0">
                <a:solidFill>
                  <a:schemeClr val="tx1"/>
                </a:solidFill>
              </a:rPr>
              <a:t>在公共交通</a:t>
            </a:r>
            <a:endParaRPr lang="en-GB" altLang="zh-CN" sz="32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>
                <a:solidFill>
                  <a:schemeClr val="tx1"/>
                </a:solidFill>
              </a:rPr>
              <a:t>英国的环境情况还有很多问题</a:t>
            </a:r>
            <a:endParaRPr lang="en-GB" sz="3200" dirty="0">
              <a:solidFill>
                <a:schemeClr val="tx1"/>
              </a:solidFill>
              <a:highlight>
                <a:srgbClr val="00FFFF"/>
              </a:highlight>
            </a:endParaRPr>
          </a:p>
        </p:txBody>
      </p:sp>
      <p:pic>
        <p:nvPicPr>
          <p:cNvPr id="6146" name="Picture 2" descr="Image result for wifi">
            <a:extLst>
              <a:ext uri="{FF2B5EF4-FFF2-40B4-BE49-F238E27FC236}">
                <a16:creationId xmlns:a16="http://schemas.microsoft.com/office/drawing/2014/main" id="{4D019FE2-FB55-44B1-A25D-C9BEF1537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524" y="571500"/>
            <a:ext cx="2234184" cy="132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23963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2193</TotalTime>
  <Words>166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华文楷体</vt:lpstr>
      <vt:lpstr>Franklin Gothic Book</vt:lpstr>
      <vt:lpstr>Crop</vt:lpstr>
      <vt:lpstr>英国的公共交通</vt:lpstr>
      <vt:lpstr>流行公共交通</vt:lpstr>
      <vt:lpstr>我的意见</vt:lpstr>
      <vt:lpstr>大城市和农村</vt:lpstr>
      <vt:lpstr>英国和中国</vt:lpstr>
      <vt:lpstr>环境和交通</vt:lpstr>
      <vt:lpstr>公共交通的未来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英国的公共交通</dc:title>
  <dc:creator>Catherine Hanna</dc:creator>
  <cp:lastModifiedBy>Catherine Hanna</cp:lastModifiedBy>
  <cp:revision>123</cp:revision>
  <dcterms:created xsi:type="dcterms:W3CDTF">2018-02-01T14:41:05Z</dcterms:created>
  <dcterms:modified xsi:type="dcterms:W3CDTF">2018-02-23T14:00:41Z</dcterms:modified>
</cp:coreProperties>
</file>