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7" r:id="rId2"/>
    <p:sldId id="389" r:id="rId3"/>
    <p:sldId id="384" r:id="rId4"/>
    <p:sldId id="317" r:id="rId5"/>
    <p:sldId id="277" r:id="rId6"/>
    <p:sldId id="392" r:id="rId7"/>
    <p:sldId id="278" r:id="rId8"/>
    <p:sldId id="393" r:id="rId9"/>
    <p:sldId id="279" r:id="rId10"/>
    <p:sldId id="394" r:id="rId11"/>
    <p:sldId id="268" r:id="rId12"/>
    <p:sldId id="395" r:id="rId13"/>
    <p:sldId id="272" r:id="rId14"/>
    <p:sldId id="281" r:id="rId15"/>
    <p:sldId id="39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02CAFAE-ACBE-492B-8560-7DCB633B32A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D5F546CE-53E4-4406-A6F7-03A17B40687B}"/>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D0FDB2B-62BE-4F32-81C6-DF4A83A6A4C3}"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10/11/2021</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0822EF85-7B52-4569-91F0-2F388CCA3B73}"/>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6B2FF6B6-1E9D-4334-A4E7-33483545F67B}"/>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B875895-573F-4BF2-ABB8-9CB5E11A617D}"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469734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8647953-44C6-484B-88D6-D0429CEAF9B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F970EE1E-2039-4DC5-A0F7-DAB4211DFB5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D79502A-4855-49C9-A1FF-6EB1325F3FA9}" type="datetime1">
              <a:rPr lang="en-GB"/>
              <a:pPr lvl="0"/>
              <a:t>10/11/2021</a:t>
            </a:fld>
            <a:endParaRPr lang="en-GB"/>
          </a:p>
        </p:txBody>
      </p:sp>
      <p:sp>
        <p:nvSpPr>
          <p:cNvPr id="4" name="Slide Image Placeholder 3">
            <a:extLst>
              <a:ext uri="{FF2B5EF4-FFF2-40B4-BE49-F238E27FC236}">
                <a16:creationId xmlns:a16="http://schemas.microsoft.com/office/drawing/2014/main" id="{8A1C32DA-5904-4816-A37A-1E235314092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2332B1D6-7C7D-4A89-AF3E-B315A910F3B5}"/>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780CD76F-AEBA-4535-B266-7F526DA0F432}"/>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D7553256-3CF1-45DF-B223-E53F9A7FE28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CEF6CA7-D0C0-47B9-B0BC-29E6EC95658C}" type="slidenum">
              <a:t>‹#›</a:t>
            </a:fld>
            <a:endParaRPr lang="en-GB"/>
          </a:p>
        </p:txBody>
      </p:sp>
    </p:spTree>
    <p:extLst>
      <p:ext uri="{BB962C8B-B14F-4D97-AF65-F5344CB8AC3E}">
        <p14:creationId xmlns:p14="http://schemas.microsoft.com/office/powerpoint/2010/main" val="50709646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C8EF59-E1D0-4D2C-8949-24DA1330C4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030CAE-B640-4B1B-A5A3-0252F86FDE0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DE51640-67C9-4247-A463-61440C392C8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A08F985-392C-4DA8-9105-C75705A739EB}" type="slidenum">
              <a:t>1</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CE9EC943-7F94-46E2-BFC9-CA2C188A5E5E}"/>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D6D39B4-D016-47B5-A656-89EFC059C4AB}"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10/11/2021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FDEE01-CAF7-4B81-B6A2-B68A57AC50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ADE5BB-B7E4-446E-A0FC-90CD33A572A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1A27D00-0B93-45F9-90D8-36AEA256EEC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86A6218-6651-4B2E-A7D1-860295E43D89}" type="slidenum">
              <a:t>3</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2E384498-99F0-4FC9-BB4B-DC0F89411B7E}"/>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75EA53-F502-4B67-9C5E-1674740D6C02}"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10/11/2021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8DF14A-26B2-4349-B2EE-6A19B3887B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14E39B-266A-41D0-ABCB-EF162076766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C782C82-70EA-49CE-B26C-5D6C0C0D1A3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C53FD23-4BB0-4FC1-8134-171957E4FAA2}" type="slidenum">
              <a:t>4</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DCE17D6D-B6AF-4F25-AE71-C96F240F1983}"/>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A501801-C75B-41E4-A4A9-C5F1F24BF472}"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10/11/2021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F5FAF3-A4B1-4372-9D05-3DBDA977DF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A316E1-EC5A-4154-A03B-0BC7B495A66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EDCC6A0-B215-4F21-8160-AE480D3AD1E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F4E62E7-A4F6-4E75-B160-C2DF385DDD21}" type="slidenum">
              <a:t>11</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B6393572-D3DF-41F5-B45C-8A083E0CDE28}"/>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08D4133-39BE-47B7-9508-1792871BECBE}"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10/11/2021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8ABF2E-E4D7-45DE-A7C6-A3B6CE80B4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C650F8-175A-4925-AA00-BEAF7565FCF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793BD36-A39B-44EB-B9A3-820FAA57265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EEB1404-0863-4E94-B1A1-5B39DFB65EF8}" type="slidenum">
              <a:t>13</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CBB53639-E99A-46D8-BE4D-9D203F7619E5}"/>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BB09BA7-6C39-491D-9C4F-F5C1A7577A69}"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10/11/2021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43CB-2CDB-4839-AD38-A83699298922}"/>
              </a:ext>
            </a:extLst>
          </p:cNvPr>
          <p:cNvSpPr txBox="1">
            <a:spLocks noGrp="1"/>
          </p:cNvSpPr>
          <p:nvPr>
            <p:ph type="title"/>
          </p:nvPr>
        </p:nvSpPr>
        <p:spPr>
          <a:xfrm>
            <a:off x="7999418" y="1051550"/>
            <a:ext cx="3565519" cy="2384901"/>
          </a:xfrm>
        </p:spPr>
        <p:txBody>
          <a:bodyPr anchor="b"/>
          <a:lstStyle>
            <a:lvl1pPr>
              <a:lnSpc>
                <a:spcPct val="90000"/>
              </a:lnSpc>
              <a:defRPr lang="en-GB"/>
            </a:lvl1pPr>
          </a:lstStyle>
          <a:p>
            <a:pPr lvl="0"/>
            <a:r>
              <a:rPr lang="en-GB"/>
              <a:t>3DFloat</a:t>
            </a:r>
          </a:p>
        </p:txBody>
      </p:sp>
      <p:sp>
        <p:nvSpPr>
          <p:cNvPr id="3" name="Picture Placeholder 13">
            <a:extLst>
              <a:ext uri="{FF2B5EF4-FFF2-40B4-BE49-F238E27FC236}">
                <a16:creationId xmlns:a16="http://schemas.microsoft.com/office/drawing/2014/main" id="{104E4E12-E030-470B-933B-022DA99D99B8}"/>
              </a:ext>
            </a:extLst>
          </p:cNvPr>
          <p:cNvSpPr txBox="1">
            <a:spLocks noGrp="1"/>
          </p:cNvSpPr>
          <p:nvPr>
            <p:ph type="pic" idx="4294967295"/>
          </p:nvPr>
        </p:nvSpPr>
        <p:spPr>
          <a:xfrm>
            <a:off x="0" y="0"/>
            <a:ext cx="7452360" cy="6858000"/>
          </a:xfrm>
          <a:solidFill>
            <a:srgbClr val="A3A3C1"/>
          </a:solidFill>
        </p:spPr>
        <p:txBody>
          <a:bodyPr/>
          <a:lstStyle>
            <a:lvl1pPr>
              <a:defRPr/>
            </a:lvl1pPr>
          </a:lstStyle>
          <a:p>
            <a:pPr lvl="0"/>
            <a:r>
              <a:rPr lang="en-US"/>
              <a:t>Click icon to add picture</a:t>
            </a:r>
            <a:endParaRPr lang="en-GB"/>
          </a:p>
        </p:txBody>
      </p:sp>
      <p:sp>
        <p:nvSpPr>
          <p:cNvPr id="4" name="Oval 7">
            <a:extLst>
              <a:ext uri="{FF2B5EF4-FFF2-40B4-BE49-F238E27FC236}">
                <a16:creationId xmlns:a16="http://schemas.microsoft.com/office/drawing/2014/main" id="{8209FDBA-B959-4278-866E-5DED4A98C8AC}"/>
              </a:ext>
            </a:extLst>
          </p:cNvPr>
          <p:cNvSpPr/>
          <p:nvPr/>
        </p:nvSpPr>
        <p:spPr>
          <a:xfrm>
            <a:off x="7999408" y="445276"/>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nvGrpSpPr>
          <p:cNvPr id="5" name="Group 8">
            <a:extLst>
              <a:ext uri="{FF2B5EF4-FFF2-40B4-BE49-F238E27FC236}">
                <a16:creationId xmlns:a16="http://schemas.microsoft.com/office/drawing/2014/main" id="{2ABFCE03-5F9C-40AF-860E-6E09822BCF7B}"/>
              </a:ext>
            </a:extLst>
          </p:cNvPr>
          <p:cNvGrpSpPr/>
          <p:nvPr/>
        </p:nvGrpSpPr>
        <p:grpSpPr>
          <a:xfrm>
            <a:off x="10979214" y="5516555"/>
            <a:ext cx="539998" cy="713524"/>
            <a:chOff x="10979214" y="5516555"/>
            <a:chExt cx="539998" cy="713524"/>
          </a:xfrm>
        </p:grpSpPr>
        <p:sp>
          <p:nvSpPr>
            <p:cNvPr id="6" name="Freeform: Shape 9">
              <a:extLst>
                <a:ext uri="{FF2B5EF4-FFF2-40B4-BE49-F238E27FC236}">
                  <a16:creationId xmlns:a16="http://schemas.microsoft.com/office/drawing/2014/main" id="{C3A45E79-A629-4270-98A5-91140636897A}"/>
                </a:ext>
              </a:extLst>
            </p:cNvPr>
            <p:cNvSpPr/>
            <p:nvPr/>
          </p:nvSpPr>
          <p:spPr>
            <a:xfrm rot="13499997">
              <a:off x="10979214" y="5598604"/>
              <a:ext cx="539998" cy="631475"/>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3C3867"/>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7" name="Oval 10">
              <a:extLst>
                <a:ext uri="{FF2B5EF4-FFF2-40B4-BE49-F238E27FC236}">
                  <a16:creationId xmlns:a16="http://schemas.microsoft.com/office/drawing/2014/main" id="{6FC276CF-5974-435D-8A3F-94FD88833525}"/>
                </a:ext>
              </a:extLst>
            </p:cNvPr>
            <p:cNvSpPr/>
            <p:nvPr/>
          </p:nvSpPr>
          <p:spPr>
            <a:xfrm rot="18900010">
              <a:off x="11242003" y="5516555"/>
              <a:ext cx="270004" cy="5399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8" name="Text Placeholder 2">
            <a:extLst>
              <a:ext uri="{FF2B5EF4-FFF2-40B4-BE49-F238E27FC236}">
                <a16:creationId xmlns:a16="http://schemas.microsoft.com/office/drawing/2014/main" id="{41D4DF6F-DFB2-482F-AB07-74F30FFFFE38}"/>
              </a:ext>
            </a:extLst>
          </p:cNvPr>
          <p:cNvSpPr txBox="1">
            <a:spLocks noGrp="1"/>
          </p:cNvSpPr>
          <p:nvPr>
            <p:ph type="body" idx="4294967295"/>
          </p:nvPr>
        </p:nvSpPr>
        <p:spPr>
          <a:xfrm>
            <a:off x="7999408" y="3568702"/>
            <a:ext cx="3565519" cy="1731965"/>
          </a:xfrm>
        </p:spPr>
        <p:txBody>
          <a:bodyPr/>
          <a:lstStyle>
            <a:lvl1pPr>
              <a:buNone/>
              <a:defRPr/>
            </a:lvl1pPr>
          </a:lstStyle>
          <a:p>
            <a:pPr lvl="0"/>
            <a:r>
              <a:rPr lang="en-US"/>
              <a:t>Click to edit Master text styles</a:t>
            </a:r>
          </a:p>
        </p:txBody>
      </p:sp>
    </p:spTree>
    <p:extLst>
      <p:ext uri="{BB962C8B-B14F-4D97-AF65-F5344CB8AC3E}">
        <p14:creationId xmlns:p14="http://schemas.microsoft.com/office/powerpoint/2010/main" val="126992655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1EDE7-5F6D-4181-8418-00FF2960C6F5}"/>
              </a:ext>
            </a:extLst>
          </p:cNvPr>
          <p:cNvSpPr txBox="1">
            <a:spLocks noGrp="1"/>
          </p:cNvSpPr>
          <p:nvPr>
            <p:ph type="title"/>
          </p:nvPr>
        </p:nvSpPr>
        <p:spPr>
          <a:xfrm>
            <a:off x="550861" y="549270"/>
            <a:ext cx="3565519" cy="1997854"/>
          </a:xfrm>
        </p:spPr>
        <p:txBody>
          <a:bodyPr anchor="b"/>
          <a:lstStyle>
            <a:lvl1pPr>
              <a:lnSpc>
                <a:spcPct val="90000"/>
              </a:lnSpc>
              <a:defRPr lang="en-GB"/>
            </a:lvl1pPr>
          </a:lstStyle>
          <a:p>
            <a:pPr lvl="0"/>
            <a:r>
              <a:rPr lang="en-GB"/>
              <a:t>Click to add title</a:t>
            </a:r>
          </a:p>
        </p:txBody>
      </p:sp>
      <p:sp>
        <p:nvSpPr>
          <p:cNvPr id="3" name="Content Placeholder 2">
            <a:extLst>
              <a:ext uri="{FF2B5EF4-FFF2-40B4-BE49-F238E27FC236}">
                <a16:creationId xmlns:a16="http://schemas.microsoft.com/office/drawing/2014/main" id="{789EFD10-B13E-42B7-ABD1-B3AEE15BC92F}"/>
              </a:ext>
            </a:extLst>
          </p:cNvPr>
          <p:cNvSpPr txBox="1">
            <a:spLocks noGrp="1"/>
          </p:cNvSpPr>
          <p:nvPr>
            <p:ph idx="4294967295"/>
          </p:nvPr>
        </p:nvSpPr>
        <p:spPr>
          <a:xfrm>
            <a:off x="550861" y="2677308"/>
            <a:ext cx="3565529" cy="3415521"/>
          </a:xfrm>
        </p:spPr>
        <p:txBody>
          <a:bodyPr/>
          <a:lstStyle>
            <a:lvl1pPr>
              <a:lnSpc>
                <a:spcPct val="120000"/>
              </a:lnSpc>
              <a:buNone/>
              <a:defRPr lang="en-GB" sz="1600"/>
            </a:lvl1pPr>
          </a:lstStyle>
          <a:p>
            <a:pPr lvl="0"/>
            <a:r>
              <a:rPr lang="en-GB"/>
              <a:t>Click to add text</a:t>
            </a:r>
          </a:p>
        </p:txBody>
      </p:sp>
      <p:sp>
        <p:nvSpPr>
          <p:cNvPr id="4" name="Picture Placeholder 16">
            <a:extLst>
              <a:ext uri="{FF2B5EF4-FFF2-40B4-BE49-F238E27FC236}">
                <a16:creationId xmlns:a16="http://schemas.microsoft.com/office/drawing/2014/main" id="{F4ECD20F-EB43-4702-8576-55D634B1F90F}"/>
              </a:ext>
            </a:extLst>
          </p:cNvPr>
          <p:cNvSpPr txBox="1">
            <a:spLocks noGrp="1"/>
          </p:cNvSpPr>
          <p:nvPr>
            <p:ph type="pic" idx="4294967295"/>
          </p:nvPr>
        </p:nvSpPr>
        <p:spPr>
          <a:xfrm>
            <a:off x="5208925" y="1596771"/>
            <a:ext cx="3448559" cy="3448559"/>
          </a:xfrm>
          <a:solidFill>
            <a:srgbClr val="A3A3C1"/>
          </a:solidFill>
        </p:spPr>
        <p:txBody>
          <a:bodyPr/>
          <a:lstStyle>
            <a:lvl1pPr>
              <a:defRPr/>
            </a:lvl1pPr>
          </a:lstStyle>
          <a:p>
            <a:pPr lvl="0"/>
            <a:r>
              <a:rPr lang="en-US"/>
              <a:t>Click icon to add picture</a:t>
            </a:r>
            <a:endParaRPr lang="en-GB"/>
          </a:p>
        </p:txBody>
      </p:sp>
      <p:sp>
        <p:nvSpPr>
          <p:cNvPr id="5" name="Picture Placeholder 21">
            <a:extLst>
              <a:ext uri="{FF2B5EF4-FFF2-40B4-BE49-F238E27FC236}">
                <a16:creationId xmlns:a16="http://schemas.microsoft.com/office/drawing/2014/main" id="{073E7446-61AF-415F-85E1-AF797EAA5039}"/>
              </a:ext>
            </a:extLst>
          </p:cNvPr>
          <p:cNvSpPr txBox="1">
            <a:spLocks noGrp="1"/>
          </p:cNvSpPr>
          <p:nvPr>
            <p:ph type="pic" idx="4294967295"/>
          </p:nvPr>
        </p:nvSpPr>
        <p:spPr>
          <a:xfrm>
            <a:off x="8918572" y="596389"/>
            <a:ext cx="2263780" cy="2263780"/>
          </a:xfrm>
          <a:solidFill>
            <a:srgbClr val="A3A3C1"/>
          </a:solidFill>
        </p:spPr>
        <p:txBody>
          <a:bodyPr/>
          <a:lstStyle>
            <a:lvl1pPr>
              <a:defRPr/>
            </a:lvl1pPr>
          </a:lstStyle>
          <a:p>
            <a:pPr lvl="0"/>
            <a:r>
              <a:rPr lang="en-US"/>
              <a:t>Click icon to add picture</a:t>
            </a:r>
            <a:endParaRPr lang="en-GB"/>
          </a:p>
        </p:txBody>
      </p:sp>
      <p:sp>
        <p:nvSpPr>
          <p:cNvPr id="6" name="Picture Placeholder 24">
            <a:extLst>
              <a:ext uri="{FF2B5EF4-FFF2-40B4-BE49-F238E27FC236}">
                <a16:creationId xmlns:a16="http://schemas.microsoft.com/office/drawing/2014/main" id="{0E76D747-83FD-47CF-8EE9-712A7B78312B}"/>
              </a:ext>
            </a:extLst>
          </p:cNvPr>
          <p:cNvSpPr txBox="1">
            <a:spLocks noGrp="1"/>
          </p:cNvSpPr>
          <p:nvPr>
            <p:ph type="pic" idx="4294967295"/>
          </p:nvPr>
        </p:nvSpPr>
        <p:spPr>
          <a:xfrm>
            <a:off x="9091614" y="3324730"/>
            <a:ext cx="2936879" cy="2936879"/>
          </a:xfrm>
          <a:solidFill>
            <a:srgbClr val="A3A3C1"/>
          </a:solidFill>
        </p:spPr>
        <p:txBody>
          <a:bodyPr/>
          <a:lstStyle>
            <a:lvl1pPr>
              <a:defRPr/>
            </a:lvl1pPr>
          </a:lstStyle>
          <a:p>
            <a:pPr lvl="0"/>
            <a:r>
              <a:rPr lang="en-US"/>
              <a:t>Click icon to add picture</a:t>
            </a:r>
            <a:endParaRPr lang="en-GB"/>
          </a:p>
        </p:txBody>
      </p:sp>
      <p:sp>
        <p:nvSpPr>
          <p:cNvPr id="7" name="Date Placeholder 1">
            <a:extLst>
              <a:ext uri="{FF2B5EF4-FFF2-40B4-BE49-F238E27FC236}">
                <a16:creationId xmlns:a16="http://schemas.microsoft.com/office/drawing/2014/main" id="{0280BAFD-518F-4BA2-A086-47128F95F6D2}"/>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8" name="Footer Placeholder 2">
            <a:extLst>
              <a:ext uri="{FF2B5EF4-FFF2-40B4-BE49-F238E27FC236}">
                <a16:creationId xmlns:a16="http://schemas.microsoft.com/office/drawing/2014/main" id="{91BDDAD7-2E30-4DEA-8FDD-6497EA1CF339}"/>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9" name="Slide Number Placeholder 3">
            <a:extLst>
              <a:ext uri="{FF2B5EF4-FFF2-40B4-BE49-F238E27FC236}">
                <a16:creationId xmlns:a16="http://schemas.microsoft.com/office/drawing/2014/main" id="{FB014F6C-84D7-4B20-8916-F5B3A53CE6B4}"/>
              </a:ext>
            </a:extLst>
          </p:cNvPr>
          <p:cNvSpPr txBox="1">
            <a:spLocks noGrp="1"/>
          </p:cNvSpPr>
          <p:nvPr>
            <p:ph type="sldNum" sz="quarter" idx="8"/>
          </p:nvPr>
        </p:nvSpPr>
        <p:spPr/>
        <p:txBody>
          <a:bodyPr>
            <a:noAutofit/>
          </a:bodyPr>
          <a:lstStyle>
            <a:lvl1pPr>
              <a:defRPr/>
            </a:lvl1pPr>
          </a:lstStyle>
          <a:p>
            <a:pPr lvl="0"/>
            <a:fld id="{F7F978EB-53E6-4BB2-8F97-6B0ABE9411CA}" type="slidenum">
              <a:t>‹#›</a:t>
            </a:fld>
            <a:endParaRPr lang="en-GB"/>
          </a:p>
        </p:txBody>
      </p:sp>
      <p:sp>
        <p:nvSpPr>
          <p:cNvPr id="10" name="Oval 5">
            <a:extLst>
              <a:ext uri="{FF2B5EF4-FFF2-40B4-BE49-F238E27FC236}">
                <a16:creationId xmlns:a16="http://schemas.microsoft.com/office/drawing/2014/main" id="{09983D35-AA50-4BBA-BC7F-66E05FC127D7}"/>
              </a:ext>
            </a:extLst>
          </p:cNvPr>
          <p:cNvSpPr/>
          <p:nvPr/>
        </p:nvSpPr>
        <p:spPr>
          <a:xfrm>
            <a:off x="6548759" y="850163"/>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nvGrpSpPr>
          <p:cNvPr id="11" name="Group 9">
            <a:extLst>
              <a:ext uri="{FF2B5EF4-FFF2-40B4-BE49-F238E27FC236}">
                <a16:creationId xmlns:a16="http://schemas.microsoft.com/office/drawing/2014/main" id="{52869D12-1068-402F-9613-0959F4F0C555}"/>
              </a:ext>
            </a:extLst>
          </p:cNvPr>
          <p:cNvGrpSpPr/>
          <p:nvPr/>
        </p:nvGrpSpPr>
        <p:grpSpPr>
          <a:xfrm>
            <a:off x="5684338" y="5608940"/>
            <a:ext cx="631475" cy="667799"/>
            <a:chOff x="5684338" y="5608940"/>
            <a:chExt cx="631475" cy="667799"/>
          </a:xfrm>
        </p:grpSpPr>
        <p:sp>
          <p:nvSpPr>
            <p:cNvPr id="12" name="Freeform: Shape 10">
              <a:extLst>
                <a:ext uri="{FF2B5EF4-FFF2-40B4-BE49-F238E27FC236}">
                  <a16:creationId xmlns:a16="http://schemas.microsoft.com/office/drawing/2014/main" id="{3F95CA30-90CD-4108-85C3-0E968ABED840}"/>
                </a:ext>
              </a:extLst>
            </p:cNvPr>
            <p:cNvSpPr/>
            <p:nvPr/>
          </p:nvSpPr>
          <p:spPr>
            <a:xfrm rot="8099985">
              <a:off x="5730077" y="5691002"/>
              <a:ext cx="539998" cy="631475"/>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3C3867"/>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3" name="Oval 11">
              <a:extLst>
                <a:ext uri="{FF2B5EF4-FFF2-40B4-BE49-F238E27FC236}">
                  <a16:creationId xmlns:a16="http://schemas.microsoft.com/office/drawing/2014/main" id="{A9951E8D-D5FA-4C48-8A1A-10AB4EFB487A}"/>
                </a:ext>
              </a:extLst>
            </p:cNvPr>
            <p:cNvSpPr/>
            <p:nvPr/>
          </p:nvSpPr>
          <p:spPr>
            <a:xfrm rot="13499997">
              <a:off x="5737296" y="5608940"/>
              <a:ext cx="270004" cy="5399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454075">
                    <a:alpha val="33000"/>
                  </a:srgbClr>
                </a:gs>
                <a:gs pos="100000">
                  <a:srgbClr val="5BEFC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Tree>
    <p:extLst>
      <p:ext uri="{BB962C8B-B14F-4D97-AF65-F5344CB8AC3E}">
        <p14:creationId xmlns:p14="http://schemas.microsoft.com/office/powerpoint/2010/main" val="41179161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3_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657E-9075-4E6C-8569-8560094014D0}"/>
              </a:ext>
            </a:extLst>
          </p:cNvPr>
          <p:cNvSpPr txBox="1">
            <a:spLocks noGrp="1"/>
          </p:cNvSpPr>
          <p:nvPr>
            <p:ph type="title"/>
          </p:nvPr>
        </p:nvSpPr>
        <p:spPr>
          <a:xfrm>
            <a:off x="550861" y="4507196"/>
            <a:ext cx="4500557" cy="1562956"/>
          </a:xfrm>
        </p:spPr>
        <p:txBody>
          <a:bodyPr/>
          <a:lstStyle>
            <a:lvl1pPr>
              <a:lnSpc>
                <a:spcPct val="90000"/>
              </a:lnSpc>
              <a:defRPr/>
            </a:lvl1pPr>
          </a:lstStyle>
          <a:p>
            <a:pPr lvl="0"/>
            <a:r>
              <a:rPr lang="en-US"/>
              <a:t>Click to edit Master title style</a:t>
            </a:r>
            <a:endParaRPr lang="en-GB"/>
          </a:p>
        </p:txBody>
      </p:sp>
      <p:sp>
        <p:nvSpPr>
          <p:cNvPr id="3" name="Picture Placeholder 11">
            <a:extLst>
              <a:ext uri="{FF2B5EF4-FFF2-40B4-BE49-F238E27FC236}">
                <a16:creationId xmlns:a16="http://schemas.microsoft.com/office/drawing/2014/main" id="{948594AF-9BC6-4FAB-AB9E-F510E2EEE8F1}"/>
              </a:ext>
            </a:extLst>
          </p:cNvPr>
          <p:cNvSpPr txBox="1">
            <a:spLocks noGrp="1"/>
          </p:cNvSpPr>
          <p:nvPr>
            <p:ph type="pic" idx="4294967295"/>
          </p:nvPr>
        </p:nvSpPr>
        <p:spPr>
          <a:xfrm>
            <a:off x="0" y="0"/>
            <a:ext cx="3054096" cy="3776472"/>
          </a:xfrm>
          <a:solidFill>
            <a:srgbClr val="A3A3C1"/>
          </a:solidFill>
        </p:spPr>
        <p:txBody>
          <a:bodyPr/>
          <a:lstStyle>
            <a:lvl1pPr>
              <a:defRPr/>
            </a:lvl1pPr>
          </a:lstStyle>
          <a:p>
            <a:pPr lvl="0"/>
            <a:r>
              <a:rPr lang="en-US"/>
              <a:t>Click icon to add picture</a:t>
            </a:r>
            <a:endParaRPr lang="en-GB"/>
          </a:p>
        </p:txBody>
      </p:sp>
      <p:sp>
        <p:nvSpPr>
          <p:cNvPr id="4" name="Picture Placeholder 11">
            <a:extLst>
              <a:ext uri="{FF2B5EF4-FFF2-40B4-BE49-F238E27FC236}">
                <a16:creationId xmlns:a16="http://schemas.microsoft.com/office/drawing/2014/main" id="{2217D158-8683-4047-834B-976AB85B6519}"/>
              </a:ext>
            </a:extLst>
          </p:cNvPr>
          <p:cNvSpPr txBox="1">
            <a:spLocks noGrp="1"/>
          </p:cNvSpPr>
          <p:nvPr>
            <p:ph type="pic" idx="4294967295"/>
          </p:nvPr>
        </p:nvSpPr>
        <p:spPr>
          <a:xfrm>
            <a:off x="3054096" y="0"/>
            <a:ext cx="3054096" cy="3776472"/>
          </a:xfrm>
          <a:solidFill>
            <a:srgbClr val="A3A3C1"/>
          </a:solidFill>
        </p:spPr>
        <p:txBody>
          <a:bodyPr/>
          <a:lstStyle>
            <a:lvl1pPr>
              <a:defRPr/>
            </a:lvl1pPr>
          </a:lstStyle>
          <a:p>
            <a:pPr lvl="0"/>
            <a:r>
              <a:rPr lang="en-US"/>
              <a:t>Click icon to add picture</a:t>
            </a:r>
            <a:endParaRPr lang="en-GB"/>
          </a:p>
        </p:txBody>
      </p:sp>
      <p:sp>
        <p:nvSpPr>
          <p:cNvPr id="5" name="Picture Placeholder 11">
            <a:extLst>
              <a:ext uri="{FF2B5EF4-FFF2-40B4-BE49-F238E27FC236}">
                <a16:creationId xmlns:a16="http://schemas.microsoft.com/office/drawing/2014/main" id="{C4986C42-06F0-4DE7-9F6A-7D91437DC6D6}"/>
              </a:ext>
            </a:extLst>
          </p:cNvPr>
          <p:cNvSpPr txBox="1">
            <a:spLocks noGrp="1"/>
          </p:cNvSpPr>
          <p:nvPr>
            <p:ph type="pic" idx="4294967295"/>
          </p:nvPr>
        </p:nvSpPr>
        <p:spPr>
          <a:xfrm>
            <a:off x="6083804" y="0"/>
            <a:ext cx="3054096" cy="3776472"/>
          </a:xfrm>
          <a:solidFill>
            <a:srgbClr val="A3A3C1"/>
          </a:solidFill>
        </p:spPr>
        <p:txBody>
          <a:bodyPr/>
          <a:lstStyle>
            <a:lvl1pPr>
              <a:defRPr/>
            </a:lvl1pPr>
          </a:lstStyle>
          <a:p>
            <a:pPr lvl="0"/>
            <a:r>
              <a:rPr lang="en-US"/>
              <a:t>Click icon to add picture</a:t>
            </a:r>
            <a:endParaRPr lang="en-GB"/>
          </a:p>
        </p:txBody>
      </p:sp>
      <p:sp>
        <p:nvSpPr>
          <p:cNvPr id="6" name="Picture Placeholder 11">
            <a:extLst>
              <a:ext uri="{FF2B5EF4-FFF2-40B4-BE49-F238E27FC236}">
                <a16:creationId xmlns:a16="http://schemas.microsoft.com/office/drawing/2014/main" id="{A41C28A5-05FC-4A2A-BA5B-145F7B9423F5}"/>
              </a:ext>
            </a:extLst>
          </p:cNvPr>
          <p:cNvSpPr txBox="1">
            <a:spLocks noGrp="1"/>
          </p:cNvSpPr>
          <p:nvPr>
            <p:ph type="pic" idx="4294967295"/>
          </p:nvPr>
        </p:nvSpPr>
        <p:spPr>
          <a:xfrm>
            <a:off x="9137900" y="0"/>
            <a:ext cx="3054096" cy="3776472"/>
          </a:xfrm>
          <a:solidFill>
            <a:srgbClr val="A3A3C1"/>
          </a:solidFill>
        </p:spPr>
        <p:txBody>
          <a:bodyPr/>
          <a:lstStyle>
            <a:lvl1pPr>
              <a:defRPr/>
            </a:lvl1pPr>
          </a:lstStyle>
          <a:p>
            <a:pPr lvl="0"/>
            <a:r>
              <a:rPr lang="en-US"/>
              <a:t>Click icon to add picture</a:t>
            </a:r>
            <a:endParaRPr lang="en-GB"/>
          </a:p>
        </p:txBody>
      </p:sp>
      <p:sp>
        <p:nvSpPr>
          <p:cNvPr id="7" name="Date Placeholder 1">
            <a:extLst>
              <a:ext uri="{FF2B5EF4-FFF2-40B4-BE49-F238E27FC236}">
                <a16:creationId xmlns:a16="http://schemas.microsoft.com/office/drawing/2014/main" id="{68F50029-5563-4AC3-8B0B-57F273316296}"/>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8" name="Footer Placeholder 2">
            <a:extLst>
              <a:ext uri="{FF2B5EF4-FFF2-40B4-BE49-F238E27FC236}">
                <a16:creationId xmlns:a16="http://schemas.microsoft.com/office/drawing/2014/main" id="{CD580382-7DB3-4D44-8F1C-81F50B44CD06}"/>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9" name="Slide Number Placeholder 3">
            <a:extLst>
              <a:ext uri="{FF2B5EF4-FFF2-40B4-BE49-F238E27FC236}">
                <a16:creationId xmlns:a16="http://schemas.microsoft.com/office/drawing/2014/main" id="{99AD84DD-8748-4081-918B-E4182A7C7201}"/>
              </a:ext>
            </a:extLst>
          </p:cNvPr>
          <p:cNvSpPr txBox="1">
            <a:spLocks noGrp="1"/>
          </p:cNvSpPr>
          <p:nvPr>
            <p:ph type="sldNum" sz="quarter" idx="8"/>
          </p:nvPr>
        </p:nvSpPr>
        <p:spPr/>
        <p:txBody>
          <a:bodyPr>
            <a:noAutofit/>
          </a:bodyPr>
          <a:lstStyle>
            <a:lvl1pPr>
              <a:defRPr/>
            </a:lvl1pPr>
          </a:lstStyle>
          <a:p>
            <a:pPr lvl="0"/>
            <a:fld id="{A42A717E-9A6D-4BBE-A382-8ACE91D12C97}" type="slidenum">
              <a:t>‹#›</a:t>
            </a:fld>
            <a:endParaRPr lang="en-GB"/>
          </a:p>
        </p:txBody>
      </p:sp>
      <p:sp>
        <p:nvSpPr>
          <p:cNvPr id="10" name="Content Placeholder 6">
            <a:extLst>
              <a:ext uri="{FF2B5EF4-FFF2-40B4-BE49-F238E27FC236}">
                <a16:creationId xmlns:a16="http://schemas.microsoft.com/office/drawing/2014/main" id="{4A2AB168-3EE2-47BB-82A2-F37A6364A4E2}"/>
              </a:ext>
            </a:extLst>
          </p:cNvPr>
          <p:cNvSpPr txBox="1">
            <a:spLocks noGrp="1"/>
          </p:cNvSpPr>
          <p:nvPr>
            <p:ph idx="4294967295"/>
          </p:nvPr>
        </p:nvSpPr>
        <p:spPr>
          <a:xfrm>
            <a:off x="5262408" y="4508504"/>
            <a:ext cx="6221413" cy="1563688"/>
          </a:xfrm>
        </p:spPr>
        <p:txBody>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56287797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4_Section break">
    <p:bg>
      <p:bgPr>
        <a:solidFill>
          <a:srgbClr val="000000"/>
        </a:solidFill>
        <a:effectLst/>
      </p:bgPr>
    </p:bg>
    <p:spTree>
      <p:nvGrpSpPr>
        <p:cNvPr id="1" name=""/>
        <p:cNvGrpSpPr/>
        <p:nvPr/>
      </p:nvGrpSpPr>
      <p:grpSpPr>
        <a:xfrm>
          <a:off x="0" y="0"/>
          <a:ext cx="0" cy="0"/>
          <a:chOff x="0" y="0"/>
          <a:chExt cx="0" cy="0"/>
        </a:xfrm>
      </p:grpSpPr>
      <p:sp>
        <p:nvSpPr>
          <p:cNvPr id="2" name="Picture Placeholder 7">
            <a:extLst>
              <a:ext uri="{FF2B5EF4-FFF2-40B4-BE49-F238E27FC236}">
                <a16:creationId xmlns:a16="http://schemas.microsoft.com/office/drawing/2014/main" id="{8A93FBDA-6BAB-4947-8422-C523EDDE1696}"/>
              </a:ext>
            </a:extLst>
          </p:cNvPr>
          <p:cNvSpPr txBox="1">
            <a:spLocks noGrp="1"/>
          </p:cNvSpPr>
          <p:nvPr>
            <p:ph type="pic" idx="4294967295"/>
          </p:nvPr>
        </p:nvSpPr>
        <p:spPr>
          <a:xfrm>
            <a:off x="0" y="0"/>
            <a:ext cx="12191996" cy="6858000"/>
          </a:xfrm>
          <a:solidFill>
            <a:srgbClr val="A3A3C1"/>
          </a:solidFill>
        </p:spPr>
        <p:txBody>
          <a:bodyPr/>
          <a:lstStyle>
            <a:lvl1pPr>
              <a:defRPr/>
            </a:lvl1pPr>
          </a:lstStyle>
          <a:p>
            <a:pPr lvl="0"/>
            <a:r>
              <a:rPr lang="en-US"/>
              <a:t>Click icon to add picture</a:t>
            </a:r>
            <a:endParaRPr lang="en-GB"/>
          </a:p>
        </p:txBody>
      </p:sp>
      <p:sp>
        <p:nvSpPr>
          <p:cNvPr id="3" name="Date Placeholder 3">
            <a:extLst>
              <a:ext uri="{FF2B5EF4-FFF2-40B4-BE49-F238E27FC236}">
                <a16:creationId xmlns:a16="http://schemas.microsoft.com/office/drawing/2014/main" id="{D1578254-16EC-4641-97F1-B4BCFA4305D3}"/>
              </a:ext>
            </a:extLst>
          </p:cNvPr>
          <p:cNvSpPr txBox="1">
            <a:spLocks noGrp="1"/>
          </p:cNvSpPr>
          <p:nvPr>
            <p:ph type="dt" sz="half" idx="7"/>
          </p:nvPr>
        </p:nvSpPr>
        <p:spPr/>
        <p:txBody>
          <a:bodyPr/>
          <a:lstStyle>
            <a:lvl1pPr>
              <a:defRPr/>
            </a:lvl1pPr>
          </a:lstStyle>
          <a:p>
            <a:pPr lvl="0"/>
            <a:r>
              <a:rPr lang="en-GB"/>
              <a:t>Tuesday, February 2, 20XX</a:t>
            </a:r>
          </a:p>
        </p:txBody>
      </p:sp>
      <p:sp>
        <p:nvSpPr>
          <p:cNvPr id="4" name="Footer Placeholder 4">
            <a:extLst>
              <a:ext uri="{FF2B5EF4-FFF2-40B4-BE49-F238E27FC236}">
                <a16:creationId xmlns:a16="http://schemas.microsoft.com/office/drawing/2014/main" id="{E5202653-02D4-4C3D-928E-DD5CF679534E}"/>
              </a:ext>
            </a:extLst>
          </p:cNvPr>
          <p:cNvSpPr txBox="1">
            <a:spLocks noGrp="1"/>
          </p:cNvSpPr>
          <p:nvPr>
            <p:ph type="ftr" sz="quarter" idx="9"/>
          </p:nvPr>
        </p:nvSpPr>
        <p:spPr/>
        <p:txBody>
          <a:bodyPr/>
          <a:lstStyle>
            <a:lvl1pPr>
              <a:defRPr/>
            </a:lvl1pPr>
          </a:lstStyle>
          <a:p>
            <a:pPr lvl="0"/>
            <a:r>
              <a:rPr lang="en-GB"/>
              <a:t>Sample Footer Text</a:t>
            </a:r>
          </a:p>
        </p:txBody>
      </p:sp>
      <p:sp>
        <p:nvSpPr>
          <p:cNvPr id="5" name="Slide Number Placeholder 5">
            <a:extLst>
              <a:ext uri="{FF2B5EF4-FFF2-40B4-BE49-F238E27FC236}">
                <a16:creationId xmlns:a16="http://schemas.microsoft.com/office/drawing/2014/main" id="{4DD1D9BA-A779-47A5-9D1C-18027B14F0BE}"/>
              </a:ext>
            </a:extLst>
          </p:cNvPr>
          <p:cNvSpPr txBox="1">
            <a:spLocks noGrp="1"/>
          </p:cNvSpPr>
          <p:nvPr>
            <p:ph type="sldNum" sz="quarter" idx="8"/>
          </p:nvPr>
        </p:nvSpPr>
        <p:spPr/>
        <p:txBody>
          <a:bodyPr/>
          <a:lstStyle>
            <a:lvl1pPr>
              <a:defRPr/>
            </a:lvl1pPr>
          </a:lstStyle>
          <a:p>
            <a:pPr lvl="0"/>
            <a:fld id="{5DF9B845-53B3-48AB-8650-7A5A67B72881}" type="slidenum">
              <a:t>‹#›</a:t>
            </a:fld>
            <a:endParaRPr lang="en-GB"/>
          </a:p>
        </p:txBody>
      </p:sp>
      <p:sp>
        <p:nvSpPr>
          <p:cNvPr id="6" name="Rectangle 12">
            <a:extLst>
              <a:ext uri="{FF2B5EF4-FFF2-40B4-BE49-F238E27FC236}">
                <a16:creationId xmlns:a16="http://schemas.microsoft.com/office/drawing/2014/main" id="{0B9E9FA1-4EC6-4265-BC2B-A4D71CA97066}"/>
              </a:ext>
            </a:extLst>
          </p:cNvPr>
          <p:cNvSpPr/>
          <p:nvPr/>
        </p:nvSpPr>
        <p:spPr>
          <a:xfrm>
            <a:off x="0" y="5773731"/>
            <a:ext cx="12191996" cy="1084268"/>
          </a:xfrm>
          <a:prstGeom prst="rect">
            <a:avLst/>
          </a:prstGeom>
          <a:gradFill>
            <a:gsLst>
              <a:gs pos="0">
                <a:srgbClr val="1B192E">
                  <a:alpha val="0"/>
                </a:srgbClr>
              </a:gs>
              <a:gs pos="100000">
                <a:srgbClr val="1B192E">
                  <a:alpha val="6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7" name="Rectangle 13">
            <a:extLst>
              <a:ext uri="{FF2B5EF4-FFF2-40B4-BE49-F238E27FC236}">
                <a16:creationId xmlns:a16="http://schemas.microsoft.com/office/drawing/2014/main" id="{648B9DC8-99D1-4A8B-924D-BF7D04DA3F2F}"/>
              </a:ext>
            </a:extLst>
          </p:cNvPr>
          <p:cNvSpPr/>
          <p:nvPr/>
        </p:nvSpPr>
        <p:spPr>
          <a:xfrm rot="10799991">
            <a:off x="0" y="0"/>
            <a:ext cx="9000000" cy="6858000"/>
          </a:xfrm>
          <a:prstGeom prst="rect">
            <a:avLst/>
          </a:prstGeom>
          <a:gradFill>
            <a:gsLst>
              <a:gs pos="0">
                <a:srgbClr val="1B192E">
                  <a:alpha val="0"/>
                </a:srgbClr>
              </a:gs>
              <a:gs pos="100000">
                <a:srgbClr val="1B192E">
                  <a:alpha val="6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Title 1">
            <a:extLst>
              <a:ext uri="{FF2B5EF4-FFF2-40B4-BE49-F238E27FC236}">
                <a16:creationId xmlns:a16="http://schemas.microsoft.com/office/drawing/2014/main" id="{494428E6-40AF-44EB-9ED8-D28D9F5BAE75}"/>
              </a:ext>
            </a:extLst>
          </p:cNvPr>
          <p:cNvSpPr txBox="1">
            <a:spLocks noGrp="1"/>
          </p:cNvSpPr>
          <p:nvPr>
            <p:ph type="title"/>
          </p:nvPr>
        </p:nvSpPr>
        <p:spPr>
          <a:xfrm>
            <a:off x="550861" y="549270"/>
            <a:ext cx="5437186" cy="2986238"/>
          </a:xfrm>
        </p:spPr>
        <p:txBody>
          <a:bodyPr anchor="b"/>
          <a:lstStyle>
            <a:lvl1pPr>
              <a:lnSpc>
                <a:spcPct val="90000"/>
              </a:lnSpc>
              <a:defRPr sz="6400"/>
            </a:lvl1pPr>
          </a:lstStyle>
          <a:p>
            <a:pPr lvl="0"/>
            <a:r>
              <a:rPr lang="en-US"/>
              <a:t>Click to edit Master title style</a:t>
            </a:r>
            <a:endParaRPr lang="en-GB"/>
          </a:p>
        </p:txBody>
      </p:sp>
      <p:sp>
        <p:nvSpPr>
          <p:cNvPr id="9" name="Subtitle 2">
            <a:extLst>
              <a:ext uri="{FF2B5EF4-FFF2-40B4-BE49-F238E27FC236}">
                <a16:creationId xmlns:a16="http://schemas.microsoft.com/office/drawing/2014/main" id="{F0F66970-202B-42FF-85AE-03F8DAEC5B50}"/>
              </a:ext>
            </a:extLst>
          </p:cNvPr>
          <p:cNvSpPr txBox="1">
            <a:spLocks noGrp="1"/>
          </p:cNvSpPr>
          <p:nvPr>
            <p:ph type="subTitle" idx="4294967295"/>
          </p:nvPr>
        </p:nvSpPr>
        <p:spPr>
          <a:xfrm>
            <a:off x="550861" y="3816723"/>
            <a:ext cx="5437186" cy="2265215"/>
          </a:xfrm>
        </p:spPr>
        <p:txBody>
          <a:bodyPr/>
          <a:lstStyle>
            <a:lvl1pPr>
              <a:buNone/>
              <a:defRPr sz="2400"/>
            </a:lvl1pPr>
          </a:lstStyle>
          <a:p>
            <a:pPr lvl="0"/>
            <a:r>
              <a:rPr lang="en-US"/>
              <a:t>Click to edit Master subtitle style</a:t>
            </a:r>
            <a:endParaRPr lang="en-GB"/>
          </a:p>
        </p:txBody>
      </p:sp>
    </p:spTree>
    <p:extLst>
      <p:ext uri="{BB962C8B-B14F-4D97-AF65-F5344CB8AC3E}">
        <p14:creationId xmlns:p14="http://schemas.microsoft.com/office/powerpoint/2010/main" val="84078345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5_Section break">
    <p:bg>
      <p:bgPr>
        <a:solidFill>
          <a:srgbClr val="000000"/>
        </a:solidFill>
        <a:effectLst/>
      </p:bgPr>
    </p:bg>
    <p:spTree>
      <p:nvGrpSpPr>
        <p:cNvPr id="1" name=""/>
        <p:cNvGrpSpPr/>
        <p:nvPr/>
      </p:nvGrpSpPr>
      <p:grpSpPr>
        <a:xfrm>
          <a:off x="0" y="0"/>
          <a:ext cx="0" cy="0"/>
          <a:chOff x="0" y="0"/>
          <a:chExt cx="0" cy="0"/>
        </a:xfrm>
      </p:grpSpPr>
      <p:sp>
        <p:nvSpPr>
          <p:cNvPr id="2" name="Picture Placeholder 7">
            <a:extLst>
              <a:ext uri="{FF2B5EF4-FFF2-40B4-BE49-F238E27FC236}">
                <a16:creationId xmlns:a16="http://schemas.microsoft.com/office/drawing/2014/main" id="{E5B62458-9530-480D-BBB7-CE4C58B5C2F4}"/>
              </a:ext>
            </a:extLst>
          </p:cNvPr>
          <p:cNvSpPr txBox="1">
            <a:spLocks noGrp="1"/>
          </p:cNvSpPr>
          <p:nvPr>
            <p:ph type="pic" idx="4294967295"/>
          </p:nvPr>
        </p:nvSpPr>
        <p:spPr>
          <a:xfrm>
            <a:off x="0" y="0"/>
            <a:ext cx="12191996" cy="6858000"/>
          </a:xfrm>
          <a:solidFill>
            <a:srgbClr val="1B192E"/>
          </a:solidFill>
        </p:spPr>
        <p:txBody>
          <a:bodyPr/>
          <a:lstStyle>
            <a:lvl1pPr>
              <a:defRPr/>
            </a:lvl1pPr>
          </a:lstStyle>
          <a:p>
            <a:pPr lvl="0"/>
            <a:r>
              <a:rPr lang="en-US"/>
              <a:t>Click icon to add picture</a:t>
            </a:r>
            <a:endParaRPr lang="en-GB"/>
          </a:p>
        </p:txBody>
      </p:sp>
      <p:sp>
        <p:nvSpPr>
          <p:cNvPr id="3" name="Subtitle 2">
            <a:extLst>
              <a:ext uri="{FF2B5EF4-FFF2-40B4-BE49-F238E27FC236}">
                <a16:creationId xmlns:a16="http://schemas.microsoft.com/office/drawing/2014/main" id="{E550BF78-B6A5-4E70-8916-F42AEE41A8B6}"/>
              </a:ext>
            </a:extLst>
          </p:cNvPr>
          <p:cNvSpPr txBox="1">
            <a:spLocks noGrp="1"/>
          </p:cNvSpPr>
          <p:nvPr>
            <p:ph type="subTitle" idx="4294967295"/>
          </p:nvPr>
        </p:nvSpPr>
        <p:spPr>
          <a:xfrm>
            <a:off x="0" y="3557281"/>
            <a:ext cx="6640281" cy="3300718"/>
          </a:xfrm>
          <a:gradFill>
            <a:gsLst>
              <a:gs pos="0">
                <a:srgbClr val="1B192E">
                  <a:alpha val="0"/>
                </a:srgbClr>
              </a:gs>
              <a:gs pos="100000">
                <a:srgbClr val="1B192E">
                  <a:alpha val="60000"/>
                </a:srgbClr>
              </a:gs>
            </a:gsLst>
            <a:lin ang="10800000"/>
          </a:gradFill>
        </p:spPr>
        <p:txBody>
          <a:bodyPr/>
          <a:lstStyle>
            <a:lvl1pPr marL="548640" indent="0">
              <a:lnSpc>
                <a:spcPct val="200000"/>
              </a:lnSpc>
              <a:buNone/>
              <a:defRPr/>
            </a:lvl1pPr>
          </a:lstStyle>
          <a:p>
            <a:pPr lvl="0"/>
            <a:r>
              <a:rPr lang="en-US"/>
              <a:t>Click to edit Master subtitle style</a:t>
            </a:r>
            <a:endParaRPr lang="en-GB"/>
          </a:p>
        </p:txBody>
      </p:sp>
      <p:sp>
        <p:nvSpPr>
          <p:cNvPr id="4" name="Title 1">
            <a:extLst>
              <a:ext uri="{FF2B5EF4-FFF2-40B4-BE49-F238E27FC236}">
                <a16:creationId xmlns:a16="http://schemas.microsoft.com/office/drawing/2014/main" id="{B3D96F48-C93F-4D73-95D2-02AEE1E3C2E6}"/>
              </a:ext>
            </a:extLst>
          </p:cNvPr>
          <p:cNvSpPr txBox="1">
            <a:spLocks noGrp="1"/>
          </p:cNvSpPr>
          <p:nvPr>
            <p:ph type="title"/>
          </p:nvPr>
        </p:nvSpPr>
        <p:spPr>
          <a:xfrm>
            <a:off x="0" y="0"/>
            <a:ext cx="6640281" cy="3535509"/>
          </a:xfrm>
          <a:gradFill>
            <a:gsLst>
              <a:gs pos="0">
                <a:srgbClr val="1B192E">
                  <a:alpha val="0"/>
                </a:srgbClr>
              </a:gs>
              <a:gs pos="100000">
                <a:srgbClr val="1B192E">
                  <a:alpha val="70000"/>
                </a:srgbClr>
              </a:gs>
            </a:gsLst>
            <a:lin ang="10800000"/>
          </a:gradFill>
        </p:spPr>
        <p:txBody>
          <a:bodyPr anchor="b"/>
          <a:lstStyle>
            <a:lvl1pPr marL="548640">
              <a:lnSpc>
                <a:spcPct val="90000"/>
              </a:lnSpc>
              <a:spcAft>
                <a:spcPts val="1200"/>
              </a:spcAft>
              <a:defRPr sz="6400"/>
            </a:lvl1pPr>
          </a:lstStyle>
          <a:p>
            <a:pPr lvl="0"/>
            <a:r>
              <a:rPr lang="en-US"/>
              <a:t>Click to edit Master title style</a:t>
            </a:r>
            <a:endParaRPr lang="en-GB"/>
          </a:p>
        </p:txBody>
      </p:sp>
    </p:spTree>
    <p:extLst>
      <p:ext uri="{BB962C8B-B14F-4D97-AF65-F5344CB8AC3E}">
        <p14:creationId xmlns:p14="http://schemas.microsoft.com/office/powerpoint/2010/main" val="3117203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2" name="Group 11">
            <a:extLst>
              <a:ext uri="{FF2B5EF4-FFF2-40B4-BE49-F238E27FC236}">
                <a16:creationId xmlns:a16="http://schemas.microsoft.com/office/drawing/2014/main" id="{3DA94894-BAE4-423A-A204-8F85B6308FE6}"/>
              </a:ext>
            </a:extLst>
          </p:cNvPr>
          <p:cNvGrpSpPr/>
          <p:nvPr/>
        </p:nvGrpSpPr>
        <p:grpSpPr>
          <a:xfrm>
            <a:off x="613993" y="5374225"/>
            <a:ext cx="767986" cy="950525"/>
            <a:chOff x="613993" y="5374225"/>
            <a:chExt cx="767986" cy="950525"/>
          </a:xfrm>
        </p:grpSpPr>
        <p:sp>
          <p:nvSpPr>
            <p:cNvPr id="3" name="Freeform: Shape 12">
              <a:extLst>
                <a:ext uri="{FF2B5EF4-FFF2-40B4-BE49-F238E27FC236}">
                  <a16:creationId xmlns:a16="http://schemas.microsoft.com/office/drawing/2014/main" id="{2C8F7DE3-6D01-4AC6-8DAC-1F7702A1ACB8}"/>
                </a:ext>
              </a:extLst>
            </p:cNvPr>
            <p:cNvSpPr/>
            <p:nvPr/>
          </p:nvSpPr>
          <p:spPr>
            <a:xfrm rot="2700006" flipH="1" flipV="1">
              <a:off x="392003" y="5629513"/>
              <a:ext cx="926982" cy="463491"/>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4" name="Oval 13">
              <a:extLst>
                <a:ext uri="{FF2B5EF4-FFF2-40B4-BE49-F238E27FC236}">
                  <a16:creationId xmlns:a16="http://schemas.microsoft.com/office/drawing/2014/main" id="{3B445C24-853D-4D5C-A89D-C70A0813A261}"/>
                </a:ext>
              </a:extLst>
            </p:cNvPr>
            <p:cNvSpPr/>
            <p:nvPr/>
          </p:nvSpPr>
          <p:spPr>
            <a:xfrm rot="8099985" flipH="1" flipV="1">
              <a:off x="1238560" y="5825260"/>
              <a:ext cx="53547" cy="2332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5" name="Oval 14">
              <a:extLst>
                <a:ext uri="{FF2B5EF4-FFF2-40B4-BE49-F238E27FC236}">
                  <a16:creationId xmlns:a16="http://schemas.microsoft.com/office/drawing/2014/main" id="{013FA71E-BE65-4EED-86ED-313F2A7D2541}"/>
                </a:ext>
              </a:extLst>
            </p:cNvPr>
            <p:cNvSpPr/>
            <p:nvPr/>
          </p:nvSpPr>
          <p:spPr>
            <a:xfrm rot="8099985" flipH="1" flipV="1">
              <a:off x="748067" y="5334748"/>
              <a:ext cx="53547" cy="2332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6" name="Freeform: Shape 15">
              <a:extLst>
                <a:ext uri="{FF2B5EF4-FFF2-40B4-BE49-F238E27FC236}">
                  <a16:creationId xmlns:a16="http://schemas.microsoft.com/office/drawing/2014/main" id="{2D73E72A-6D10-4813-9B17-68688E364ED3}"/>
                </a:ext>
              </a:extLst>
            </p:cNvPr>
            <p:cNvSpPr/>
            <p:nvPr/>
          </p:nvSpPr>
          <p:spPr>
            <a:xfrm rot="2700006" flipH="1" flipV="1">
              <a:off x="415545" y="5572673"/>
              <a:ext cx="926982" cy="530086"/>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7771B2">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7" name="Title 1">
            <a:extLst>
              <a:ext uri="{FF2B5EF4-FFF2-40B4-BE49-F238E27FC236}">
                <a16:creationId xmlns:a16="http://schemas.microsoft.com/office/drawing/2014/main" id="{DFA72C06-AB8C-4D20-A4AC-0C50A96BA050}"/>
              </a:ext>
            </a:extLst>
          </p:cNvPr>
          <p:cNvSpPr txBox="1">
            <a:spLocks noGrp="1"/>
          </p:cNvSpPr>
          <p:nvPr>
            <p:ph type="title"/>
          </p:nvPr>
        </p:nvSpPr>
        <p:spPr>
          <a:xfrm>
            <a:off x="550861" y="549270"/>
            <a:ext cx="11091598" cy="1331997"/>
          </a:xfrm>
        </p:spPr>
        <p:txBody>
          <a:bodyPr/>
          <a:lstStyle>
            <a:lvl1pPr>
              <a:defRPr/>
            </a:lvl1pPr>
          </a:lstStyle>
          <a:p>
            <a:pPr lvl="0"/>
            <a:r>
              <a:rPr lang="en-US"/>
              <a:t>Click to edit Master title style</a:t>
            </a:r>
            <a:endParaRPr lang="en-GB"/>
          </a:p>
        </p:txBody>
      </p:sp>
      <p:sp>
        <p:nvSpPr>
          <p:cNvPr id="8" name="Content Placeholder 2">
            <a:extLst>
              <a:ext uri="{FF2B5EF4-FFF2-40B4-BE49-F238E27FC236}">
                <a16:creationId xmlns:a16="http://schemas.microsoft.com/office/drawing/2014/main" id="{7E7865DB-A043-4953-92A2-7F69D10928B3}"/>
              </a:ext>
            </a:extLst>
          </p:cNvPr>
          <p:cNvSpPr txBox="1">
            <a:spLocks noGrp="1"/>
          </p:cNvSpPr>
          <p:nvPr>
            <p:ph idx="1"/>
          </p:nvPr>
        </p:nvSpPr>
        <p:spPr>
          <a:xfrm>
            <a:off x="550861" y="2113196"/>
            <a:ext cx="11090272" cy="3979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a:extLst>
              <a:ext uri="{FF2B5EF4-FFF2-40B4-BE49-F238E27FC236}">
                <a16:creationId xmlns:a16="http://schemas.microsoft.com/office/drawing/2014/main" id="{4897E52A-A2C6-47EE-BAE2-0419BAFC7709}"/>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0" name="Footer Placeholder 4">
            <a:extLst>
              <a:ext uri="{FF2B5EF4-FFF2-40B4-BE49-F238E27FC236}">
                <a16:creationId xmlns:a16="http://schemas.microsoft.com/office/drawing/2014/main" id="{A3F21BF2-B6C3-457A-A205-7582CD1125FC}"/>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1" name="Slide Number Placeholder 5">
            <a:extLst>
              <a:ext uri="{FF2B5EF4-FFF2-40B4-BE49-F238E27FC236}">
                <a16:creationId xmlns:a16="http://schemas.microsoft.com/office/drawing/2014/main" id="{FB8190B5-F0AA-4360-AC01-80478347DBAC}"/>
              </a:ext>
            </a:extLst>
          </p:cNvPr>
          <p:cNvSpPr txBox="1">
            <a:spLocks noGrp="1"/>
          </p:cNvSpPr>
          <p:nvPr>
            <p:ph type="sldNum" sz="quarter" idx="8"/>
          </p:nvPr>
        </p:nvSpPr>
        <p:spPr/>
        <p:txBody>
          <a:bodyPr>
            <a:noAutofit/>
          </a:bodyPr>
          <a:lstStyle>
            <a:lvl1pPr>
              <a:defRPr/>
            </a:lvl1pPr>
          </a:lstStyle>
          <a:p>
            <a:pPr lvl="0"/>
            <a:fld id="{9DD5532E-D533-4450-91C0-8A00316CEA71}" type="slidenum">
              <a:t>‹#›</a:t>
            </a:fld>
            <a:endParaRPr lang="en-GB"/>
          </a:p>
        </p:txBody>
      </p:sp>
    </p:spTree>
    <p:extLst>
      <p:ext uri="{BB962C8B-B14F-4D97-AF65-F5344CB8AC3E}">
        <p14:creationId xmlns:p14="http://schemas.microsoft.com/office/powerpoint/2010/main" val="388600304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7_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909BB-D249-4772-AA49-B506E8EC605C}"/>
              </a:ext>
            </a:extLst>
          </p:cNvPr>
          <p:cNvSpPr txBox="1">
            <a:spLocks noGrp="1"/>
          </p:cNvSpPr>
          <p:nvPr>
            <p:ph type="title"/>
          </p:nvPr>
        </p:nvSpPr>
        <p:spPr>
          <a:xfrm>
            <a:off x="550861" y="549270"/>
            <a:ext cx="3566160" cy="3384551"/>
          </a:xfrm>
        </p:spPr>
        <p:txBody>
          <a:bodyPr anchor="b"/>
          <a:lstStyle>
            <a:lvl1pPr>
              <a:lnSpc>
                <a:spcPct val="90000"/>
              </a:lnSpc>
              <a:defRPr sz="4000"/>
            </a:lvl1pPr>
          </a:lstStyle>
          <a:p>
            <a:pPr lvl="0"/>
            <a:r>
              <a:rPr lang="en-US"/>
              <a:t>Click to edit Master title style</a:t>
            </a:r>
            <a:endParaRPr lang="en-GB"/>
          </a:p>
        </p:txBody>
      </p:sp>
      <p:grpSp>
        <p:nvGrpSpPr>
          <p:cNvPr id="3" name="Group 7">
            <a:extLst>
              <a:ext uri="{FF2B5EF4-FFF2-40B4-BE49-F238E27FC236}">
                <a16:creationId xmlns:a16="http://schemas.microsoft.com/office/drawing/2014/main" id="{3DE16A23-E6BA-49A7-9000-F821FB3C37FC}"/>
              </a:ext>
            </a:extLst>
          </p:cNvPr>
          <p:cNvGrpSpPr/>
          <p:nvPr/>
        </p:nvGrpSpPr>
        <p:grpSpPr>
          <a:xfrm>
            <a:off x="10822153" y="4143478"/>
            <a:ext cx="734268" cy="760478"/>
            <a:chOff x="10822153" y="4143478"/>
            <a:chExt cx="734268" cy="760478"/>
          </a:xfrm>
        </p:grpSpPr>
        <p:sp>
          <p:nvSpPr>
            <p:cNvPr id="4" name="Freeform 5">
              <a:extLst>
                <a:ext uri="{FF2B5EF4-FFF2-40B4-BE49-F238E27FC236}">
                  <a16:creationId xmlns:a16="http://schemas.microsoft.com/office/drawing/2014/main" id="{2D27808C-3929-4756-8246-2924A662993F}"/>
                </a:ext>
              </a:extLst>
            </p:cNvPr>
            <p:cNvSpPr/>
            <p:nvPr/>
          </p:nvSpPr>
          <p:spPr>
            <a:xfrm rot="1800004">
              <a:off x="10935334" y="4143478"/>
              <a:ext cx="621087" cy="364598"/>
            </a:xfrm>
            <a:custGeom>
              <a:avLst/>
              <a:gdLst>
                <a:gd name="f0" fmla="val 10800000"/>
                <a:gd name="f1" fmla="val 5400000"/>
                <a:gd name="f2" fmla="val 180"/>
                <a:gd name="f3" fmla="val w"/>
                <a:gd name="f4" fmla="val h"/>
                <a:gd name="f5" fmla="val 0"/>
                <a:gd name="f6" fmla="val 540"/>
                <a:gd name="f7" fmla="val 317"/>
                <a:gd name="f8" fmla="val 266"/>
                <a:gd name="f9" fmla="val 158"/>
                <a:gd name="f10" fmla="+- 0 0 -90"/>
                <a:gd name="f11" fmla="*/ f3 1 540"/>
                <a:gd name="f12" fmla="*/ f4 1 317"/>
                <a:gd name="f13" fmla="+- f7 0 f5"/>
                <a:gd name="f14" fmla="+- f6 0 f5"/>
                <a:gd name="f15" fmla="*/ f10 f0 1"/>
                <a:gd name="f16" fmla="*/ f14 1 540"/>
                <a:gd name="f17" fmla="*/ f13 1 317"/>
                <a:gd name="f18" fmla="*/ 266 f14 1"/>
                <a:gd name="f19" fmla="*/ 0 f13 1"/>
                <a:gd name="f20" fmla="*/ 0 f14 1"/>
                <a:gd name="f21" fmla="*/ 158 f13 1"/>
                <a:gd name="f22" fmla="*/ 317 f13 1"/>
                <a:gd name="f23" fmla="*/ 540 f14 1"/>
                <a:gd name="f24" fmla="*/ f15 1 f2"/>
                <a:gd name="f25" fmla="*/ f18 1 540"/>
                <a:gd name="f26" fmla="*/ f19 1 317"/>
                <a:gd name="f27" fmla="*/ f20 1 540"/>
                <a:gd name="f28" fmla="*/ f21 1 317"/>
                <a:gd name="f29" fmla="*/ f22 1 317"/>
                <a:gd name="f30" fmla="*/ f23 1 540"/>
                <a:gd name="f31" fmla="*/ 0 1 f16"/>
                <a:gd name="f32" fmla="*/ f6 1 f16"/>
                <a:gd name="f33" fmla="*/ 0 1 f17"/>
                <a:gd name="f34" fmla="*/ f7 1 f17"/>
                <a:gd name="f35" fmla="+- f24 0 f1"/>
                <a:gd name="f36" fmla="*/ f25 1 f16"/>
                <a:gd name="f37" fmla="*/ f26 1 f17"/>
                <a:gd name="f38" fmla="*/ f27 1 f16"/>
                <a:gd name="f39" fmla="*/ f28 1 f17"/>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2 1"/>
                <a:gd name="f51" fmla="*/ f41 f11 1"/>
              </a:gdLst>
              <a:ahLst/>
              <a:cxnLst>
                <a:cxn ang="3cd4">
                  <a:pos x="hc" y="t"/>
                </a:cxn>
                <a:cxn ang="0">
                  <a:pos x="r" y="vc"/>
                </a:cxn>
                <a:cxn ang="cd4">
                  <a:pos x="hc" y="b"/>
                </a:cxn>
                <a:cxn ang="cd2">
                  <a:pos x="l" y="vc"/>
                </a:cxn>
                <a:cxn ang="f35">
                  <a:pos x="f46" y="f47"/>
                </a:cxn>
                <a:cxn ang="f35">
                  <a:pos x="f48" y="f49"/>
                </a:cxn>
                <a:cxn ang="f35">
                  <a:pos x="f46" y="f50"/>
                </a:cxn>
                <a:cxn ang="f35">
                  <a:pos x="f51" y="f49"/>
                </a:cxn>
                <a:cxn ang="f35">
                  <a:pos x="f46" y="f47"/>
                </a:cxn>
              </a:cxnLst>
              <a:rect l="f42" t="f45" r="f43" b="f44"/>
              <a:pathLst>
                <a:path w="540" h="317">
                  <a:moveTo>
                    <a:pt x="f8" y="f5"/>
                  </a:moveTo>
                  <a:lnTo>
                    <a:pt x="f5" y="f9"/>
                  </a:lnTo>
                  <a:lnTo>
                    <a:pt x="f8" y="f7"/>
                  </a:lnTo>
                  <a:lnTo>
                    <a:pt x="f6" y="f9"/>
                  </a:lnTo>
                  <a:lnTo>
                    <a:pt x="f8" y="f5"/>
                  </a:lnTo>
                  <a:close/>
                </a:path>
              </a:pathLst>
            </a:custGeom>
            <a:gradFill>
              <a:gsLst>
                <a:gs pos="0">
                  <a:srgbClr val="2C284A">
                    <a:alpha val="20000"/>
                  </a:srgbClr>
                </a:gs>
                <a:gs pos="100000">
                  <a:srgbClr val="5BEFC1">
                    <a:alpha val="2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5" name="Freeform 6">
              <a:extLst>
                <a:ext uri="{FF2B5EF4-FFF2-40B4-BE49-F238E27FC236}">
                  <a16:creationId xmlns:a16="http://schemas.microsoft.com/office/drawing/2014/main" id="{8444E8BD-08B5-4F22-B7F9-22B9846F6A69}"/>
                </a:ext>
              </a:extLst>
            </p:cNvPr>
            <p:cNvSpPr/>
            <p:nvPr/>
          </p:nvSpPr>
          <p:spPr>
            <a:xfrm rot="1800004">
              <a:off x="10822153" y="4210410"/>
              <a:ext cx="305939" cy="538270"/>
            </a:xfrm>
            <a:custGeom>
              <a:avLst/>
              <a:gdLst>
                <a:gd name="f0" fmla="val 10800000"/>
                <a:gd name="f1" fmla="val 5400000"/>
                <a:gd name="f2" fmla="val 180"/>
                <a:gd name="f3" fmla="val w"/>
                <a:gd name="f4" fmla="val h"/>
                <a:gd name="f5" fmla="val 0"/>
                <a:gd name="f6" fmla="val 266"/>
                <a:gd name="f7" fmla="val 468"/>
                <a:gd name="f8" fmla="val 310"/>
                <a:gd name="f9" fmla="val 159"/>
                <a:gd name="f10" fmla="+- 0 0 -90"/>
                <a:gd name="f11" fmla="*/ f3 1 266"/>
                <a:gd name="f12" fmla="*/ f4 1 468"/>
                <a:gd name="f13" fmla="+- f7 0 f5"/>
                <a:gd name="f14" fmla="+- f6 0 f5"/>
                <a:gd name="f15" fmla="*/ f10 f0 1"/>
                <a:gd name="f16" fmla="*/ f14 1 266"/>
                <a:gd name="f17" fmla="*/ f13 1 468"/>
                <a:gd name="f18" fmla="*/ 266 f14 1"/>
                <a:gd name="f19" fmla="*/ 468 f13 1"/>
                <a:gd name="f20" fmla="*/ 0 f14 1"/>
                <a:gd name="f21" fmla="*/ 310 f13 1"/>
                <a:gd name="f22" fmla="*/ 0 f13 1"/>
                <a:gd name="f23" fmla="*/ 159 f13 1"/>
                <a:gd name="f24" fmla="*/ f15 1 f2"/>
                <a:gd name="f25" fmla="*/ f18 1 266"/>
                <a:gd name="f26" fmla="*/ f19 1 468"/>
                <a:gd name="f27" fmla="*/ f20 1 266"/>
                <a:gd name="f28" fmla="*/ f21 1 468"/>
                <a:gd name="f29" fmla="*/ f22 1 468"/>
                <a:gd name="f30" fmla="*/ f23 1 468"/>
                <a:gd name="f31" fmla="*/ 0 1 f16"/>
                <a:gd name="f32" fmla="*/ f6 1 f16"/>
                <a:gd name="f33" fmla="*/ 0 1 f17"/>
                <a:gd name="f34" fmla="*/ f7 1 f17"/>
                <a:gd name="f35" fmla="+- f24 0 f1"/>
                <a:gd name="f36" fmla="*/ f25 1 f16"/>
                <a:gd name="f37" fmla="*/ f26 1 f17"/>
                <a:gd name="f38" fmla="*/ f27 1 f16"/>
                <a:gd name="f39" fmla="*/ f28 1 f17"/>
                <a:gd name="f40" fmla="*/ f29 1 f17"/>
                <a:gd name="f41" fmla="*/ f30 1 f17"/>
                <a:gd name="f42" fmla="*/ f31 f11 1"/>
                <a:gd name="f43" fmla="*/ f32 f11 1"/>
                <a:gd name="f44" fmla="*/ f34 f12 1"/>
                <a:gd name="f45" fmla="*/ f33 f12 1"/>
                <a:gd name="f46" fmla="*/ f36 f11 1"/>
                <a:gd name="f47" fmla="*/ f37 f12 1"/>
                <a:gd name="f48" fmla="*/ f38 f11 1"/>
                <a:gd name="f49" fmla="*/ f39 f12 1"/>
                <a:gd name="f50" fmla="*/ f40 f12 1"/>
                <a:gd name="f51" fmla="*/ f41 f12 1"/>
              </a:gdLst>
              <a:ahLst/>
              <a:cxnLst>
                <a:cxn ang="3cd4">
                  <a:pos x="hc" y="t"/>
                </a:cxn>
                <a:cxn ang="0">
                  <a:pos x="r" y="vc"/>
                </a:cxn>
                <a:cxn ang="cd4">
                  <a:pos x="hc" y="b"/>
                </a:cxn>
                <a:cxn ang="cd2">
                  <a:pos x="l" y="vc"/>
                </a:cxn>
                <a:cxn ang="f35">
                  <a:pos x="f46" y="f47"/>
                </a:cxn>
                <a:cxn ang="f35">
                  <a:pos x="f48" y="f49"/>
                </a:cxn>
                <a:cxn ang="f35">
                  <a:pos x="f48" y="f49"/>
                </a:cxn>
                <a:cxn ang="f35">
                  <a:pos x="f48" y="f50"/>
                </a:cxn>
                <a:cxn ang="f35">
                  <a:pos x="f48" y="f50"/>
                </a:cxn>
                <a:cxn ang="f35">
                  <a:pos x="f46" y="f51"/>
                </a:cxn>
                <a:cxn ang="f35">
                  <a:pos x="f46" y="f47"/>
                </a:cxn>
              </a:cxnLst>
              <a:rect l="f42" t="f45" r="f43" b="f44"/>
              <a:pathLst>
                <a:path w="266" h="468">
                  <a:moveTo>
                    <a:pt x="f6" y="f7"/>
                  </a:moveTo>
                  <a:lnTo>
                    <a:pt x="f5" y="f8"/>
                  </a:lnTo>
                  <a:lnTo>
                    <a:pt x="f5" y="f8"/>
                  </a:lnTo>
                  <a:lnTo>
                    <a:pt x="f5" y="f5"/>
                  </a:lnTo>
                  <a:lnTo>
                    <a:pt x="f5" y="f5"/>
                  </a:lnTo>
                  <a:lnTo>
                    <a:pt x="f6" y="f9"/>
                  </a:lnTo>
                  <a:lnTo>
                    <a:pt x="f6" y="f7"/>
                  </a:lnTo>
                  <a:close/>
                </a:path>
              </a:pathLst>
            </a:custGeom>
            <a:gradFill>
              <a:gsLst>
                <a:gs pos="0">
                  <a:srgbClr val="2C284A">
                    <a:alpha val="20000"/>
                  </a:srgbClr>
                </a:gs>
                <a:gs pos="100000">
                  <a:srgbClr val="5BEFC1">
                    <a:alpha val="20000"/>
                  </a:srgbClr>
                </a:gs>
              </a:gsLst>
              <a:lin ang="19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6" name="Freeform 8">
              <a:extLst>
                <a:ext uri="{FF2B5EF4-FFF2-40B4-BE49-F238E27FC236}">
                  <a16:creationId xmlns:a16="http://schemas.microsoft.com/office/drawing/2014/main" id="{8A728A60-5F86-409C-B607-8075B5B291C4}"/>
                </a:ext>
              </a:extLst>
            </p:cNvPr>
            <p:cNvSpPr/>
            <p:nvPr/>
          </p:nvSpPr>
          <p:spPr>
            <a:xfrm rot="1800004">
              <a:off x="11086495" y="4365686"/>
              <a:ext cx="315147" cy="538270"/>
            </a:xfrm>
            <a:custGeom>
              <a:avLst/>
              <a:gdLst>
                <a:gd name="f0" fmla="val 10800000"/>
                <a:gd name="f1" fmla="val 5400000"/>
                <a:gd name="f2" fmla="val 180"/>
                <a:gd name="f3" fmla="val w"/>
                <a:gd name="f4" fmla="val h"/>
                <a:gd name="f5" fmla="val 0"/>
                <a:gd name="f6" fmla="val 274"/>
                <a:gd name="f7" fmla="val 468"/>
                <a:gd name="f8" fmla="val 310"/>
                <a:gd name="f9" fmla="val 159"/>
                <a:gd name="f10" fmla="+- 0 0 -90"/>
                <a:gd name="f11" fmla="*/ f3 1 274"/>
                <a:gd name="f12" fmla="*/ f4 1 468"/>
                <a:gd name="f13" fmla="+- f7 0 f5"/>
                <a:gd name="f14" fmla="+- f6 0 f5"/>
                <a:gd name="f15" fmla="*/ f10 f0 1"/>
                <a:gd name="f16" fmla="*/ f14 1 274"/>
                <a:gd name="f17" fmla="*/ f13 1 468"/>
                <a:gd name="f18" fmla="*/ 274 f14 1"/>
                <a:gd name="f19" fmla="*/ 0 f13 1"/>
                <a:gd name="f20" fmla="*/ 310 f13 1"/>
                <a:gd name="f21" fmla="*/ 0 f14 1"/>
                <a:gd name="f22" fmla="*/ 468 f13 1"/>
                <a:gd name="f23" fmla="*/ 159 f13 1"/>
                <a:gd name="f24" fmla="*/ f15 1 f2"/>
                <a:gd name="f25" fmla="*/ f18 1 274"/>
                <a:gd name="f26" fmla="*/ f19 1 468"/>
                <a:gd name="f27" fmla="*/ f20 1 468"/>
                <a:gd name="f28" fmla="*/ f21 1 274"/>
                <a:gd name="f29" fmla="*/ f22 1 468"/>
                <a:gd name="f30" fmla="*/ f23 1 468"/>
                <a:gd name="f31" fmla="*/ 0 1 f16"/>
                <a:gd name="f32" fmla="*/ f6 1 f16"/>
                <a:gd name="f33" fmla="*/ 0 1 f17"/>
                <a:gd name="f34" fmla="*/ f7 1 f17"/>
                <a:gd name="f35" fmla="+- f24 0 f1"/>
                <a:gd name="f36" fmla="*/ f25 1 f16"/>
                <a:gd name="f37" fmla="*/ f26 1 f17"/>
                <a:gd name="f38" fmla="*/ f27 1 f17"/>
                <a:gd name="f39" fmla="*/ f28 1 f16"/>
                <a:gd name="f40" fmla="*/ f29 1 f17"/>
                <a:gd name="f41" fmla="*/ f30 1 f17"/>
                <a:gd name="f42" fmla="*/ f31 f11 1"/>
                <a:gd name="f43" fmla="*/ f32 f11 1"/>
                <a:gd name="f44" fmla="*/ f34 f12 1"/>
                <a:gd name="f45" fmla="*/ f33 f12 1"/>
                <a:gd name="f46" fmla="*/ f36 f11 1"/>
                <a:gd name="f47" fmla="*/ f37 f12 1"/>
                <a:gd name="f48" fmla="*/ f38 f12 1"/>
                <a:gd name="f49" fmla="*/ f39 f11 1"/>
                <a:gd name="f50" fmla="*/ f40 f12 1"/>
                <a:gd name="f51" fmla="*/ f41 f12 1"/>
              </a:gdLst>
              <a:ahLst/>
              <a:cxnLst>
                <a:cxn ang="3cd4">
                  <a:pos x="hc" y="t"/>
                </a:cxn>
                <a:cxn ang="0">
                  <a:pos x="r" y="vc"/>
                </a:cxn>
                <a:cxn ang="cd4">
                  <a:pos x="hc" y="b"/>
                </a:cxn>
                <a:cxn ang="cd2">
                  <a:pos x="l" y="vc"/>
                </a:cxn>
                <a:cxn ang="f35">
                  <a:pos x="f46" y="f47"/>
                </a:cxn>
                <a:cxn ang="f35">
                  <a:pos x="f46" y="f48"/>
                </a:cxn>
                <a:cxn ang="f35">
                  <a:pos x="f46" y="f48"/>
                </a:cxn>
                <a:cxn ang="f35">
                  <a:pos x="f49" y="f50"/>
                </a:cxn>
                <a:cxn ang="f35">
                  <a:pos x="f49" y="f51"/>
                </a:cxn>
                <a:cxn ang="f35">
                  <a:pos x="f46" y="f47"/>
                </a:cxn>
                <a:cxn ang="f35">
                  <a:pos x="f46" y="f47"/>
                </a:cxn>
              </a:cxnLst>
              <a:rect l="f42" t="f45" r="f43" b="f44"/>
              <a:pathLst>
                <a:path w="274" h="468">
                  <a:moveTo>
                    <a:pt x="f6" y="f5"/>
                  </a:moveTo>
                  <a:lnTo>
                    <a:pt x="f6" y="f8"/>
                  </a:lnTo>
                  <a:lnTo>
                    <a:pt x="f6" y="f8"/>
                  </a:lnTo>
                  <a:lnTo>
                    <a:pt x="f5" y="f7"/>
                  </a:lnTo>
                  <a:lnTo>
                    <a:pt x="f5" y="f9"/>
                  </a:lnTo>
                  <a:lnTo>
                    <a:pt x="f6" y="f5"/>
                  </a:lnTo>
                  <a:lnTo>
                    <a:pt x="f6" y="f5"/>
                  </a:lnTo>
                  <a:close/>
                </a:path>
              </a:pathLst>
            </a:custGeom>
            <a:gradFill>
              <a:gsLst>
                <a:gs pos="0">
                  <a:srgbClr val="2C284A">
                    <a:alpha val="20000"/>
                  </a:srgbClr>
                </a:gs>
                <a:gs pos="100000">
                  <a:srgbClr val="5BEFC1">
                    <a:alpha val="20000"/>
                  </a:srgbClr>
                </a:gs>
              </a:gsLst>
              <a:lin ang="18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7" name="Oval 11">
            <a:extLst>
              <a:ext uri="{FF2B5EF4-FFF2-40B4-BE49-F238E27FC236}">
                <a16:creationId xmlns:a16="http://schemas.microsoft.com/office/drawing/2014/main" id="{317D1DD9-1255-4785-8172-F86D4935F21E}"/>
              </a:ext>
            </a:extLst>
          </p:cNvPr>
          <p:cNvSpPr/>
          <p:nvPr/>
        </p:nvSpPr>
        <p:spPr>
          <a:xfrm>
            <a:off x="5668777" y="5059009"/>
            <a:ext cx="1079997"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Content Placeholder 16">
            <a:extLst>
              <a:ext uri="{FF2B5EF4-FFF2-40B4-BE49-F238E27FC236}">
                <a16:creationId xmlns:a16="http://schemas.microsoft.com/office/drawing/2014/main" id="{B7EAF122-E451-46A4-8061-FF347AFBFEBE}"/>
              </a:ext>
            </a:extLst>
          </p:cNvPr>
          <p:cNvSpPr txBox="1">
            <a:spLocks noGrp="1"/>
          </p:cNvSpPr>
          <p:nvPr>
            <p:ph idx="4294967295"/>
          </p:nvPr>
        </p:nvSpPr>
        <p:spPr>
          <a:xfrm>
            <a:off x="550861" y="4097334"/>
            <a:ext cx="3565519" cy="2351086"/>
          </a:xfrm>
        </p:spPr>
        <p:txBody>
          <a:bodyPr/>
          <a:lstStyle>
            <a:lvl1pPr>
              <a:buNone/>
              <a:defRPr sz="2400"/>
            </a:lvl1pPr>
          </a:lstStyle>
          <a:p>
            <a:pPr lvl="0"/>
            <a:r>
              <a:rPr lang="en-US"/>
              <a:t>Click to edit Master text styles</a:t>
            </a:r>
          </a:p>
        </p:txBody>
      </p:sp>
      <p:sp>
        <p:nvSpPr>
          <p:cNvPr id="9" name="Picture Placeholder 14">
            <a:extLst>
              <a:ext uri="{FF2B5EF4-FFF2-40B4-BE49-F238E27FC236}">
                <a16:creationId xmlns:a16="http://schemas.microsoft.com/office/drawing/2014/main" id="{A4B3EBA4-98F9-4AC3-9196-87EF531F4EA7}"/>
              </a:ext>
            </a:extLst>
          </p:cNvPr>
          <p:cNvSpPr txBox="1">
            <a:spLocks noGrp="1"/>
          </p:cNvSpPr>
          <p:nvPr>
            <p:ph type="pic" idx="4294967295"/>
          </p:nvPr>
        </p:nvSpPr>
        <p:spPr>
          <a:xfrm>
            <a:off x="5535805" y="656630"/>
            <a:ext cx="5132390" cy="5132390"/>
          </a:xfrm>
          <a:solidFill>
            <a:srgbClr val="A3A3C1"/>
          </a:solidFill>
        </p:spPr>
        <p:txBody>
          <a:bodyPr/>
          <a:lstStyle>
            <a:lvl1pPr>
              <a:defRPr/>
            </a:lvl1pPr>
          </a:lstStyle>
          <a:p>
            <a:pPr lvl="0"/>
            <a:r>
              <a:rPr lang="en-US"/>
              <a:t>Click icon to add picture</a:t>
            </a:r>
            <a:endParaRPr lang="en-GB"/>
          </a:p>
        </p:txBody>
      </p:sp>
      <p:sp>
        <p:nvSpPr>
          <p:cNvPr id="10" name="Date Placeholder 1">
            <a:extLst>
              <a:ext uri="{FF2B5EF4-FFF2-40B4-BE49-F238E27FC236}">
                <a16:creationId xmlns:a16="http://schemas.microsoft.com/office/drawing/2014/main" id="{0BA7C78D-3B64-47F5-B86B-3A7A2431D6A2}"/>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1" name="Footer Placeholder 2">
            <a:extLst>
              <a:ext uri="{FF2B5EF4-FFF2-40B4-BE49-F238E27FC236}">
                <a16:creationId xmlns:a16="http://schemas.microsoft.com/office/drawing/2014/main" id="{C369A854-208C-48D1-B049-0772960456E5}"/>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2" name="Slide Number Placeholder 3">
            <a:extLst>
              <a:ext uri="{FF2B5EF4-FFF2-40B4-BE49-F238E27FC236}">
                <a16:creationId xmlns:a16="http://schemas.microsoft.com/office/drawing/2014/main" id="{61BC3A04-2AC5-4D71-8BFB-4CD1AA02394E}"/>
              </a:ext>
            </a:extLst>
          </p:cNvPr>
          <p:cNvSpPr txBox="1">
            <a:spLocks noGrp="1"/>
          </p:cNvSpPr>
          <p:nvPr>
            <p:ph type="sldNum" sz="quarter" idx="8"/>
          </p:nvPr>
        </p:nvSpPr>
        <p:spPr/>
        <p:txBody>
          <a:bodyPr>
            <a:noAutofit/>
          </a:bodyPr>
          <a:lstStyle>
            <a:lvl1pPr>
              <a:defRPr/>
            </a:lvl1pPr>
          </a:lstStyle>
          <a:p>
            <a:pPr lvl="0"/>
            <a:fld id="{82AB9744-063B-4503-A633-17EB17F89FF5}" type="slidenum">
              <a:t>‹#›</a:t>
            </a:fld>
            <a:endParaRPr lang="en-GB"/>
          </a:p>
        </p:txBody>
      </p:sp>
    </p:spTree>
    <p:extLst>
      <p:ext uri="{BB962C8B-B14F-4D97-AF65-F5344CB8AC3E}">
        <p14:creationId xmlns:p14="http://schemas.microsoft.com/office/powerpoint/2010/main" val="304515770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8_Team">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C4E5D41F-D390-410E-BBC8-2312D60F2A1A}"/>
              </a:ext>
            </a:extLst>
          </p:cNvPr>
          <p:cNvSpPr/>
          <p:nvPr/>
        </p:nvSpPr>
        <p:spPr>
          <a:xfrm>
            <a:off x="0" y="5773731"/>
            <a:ext cx="12191996" cy="1084268"/>
          </a:xfrm>
          <a:prstGeom prst="rect">
            <a:avLst/>
          </a:prstGeom>
          <a:gradFill>
            <a:gsLst>
              <a:gs pos="0">
                <a:srgbClr val="1B192E">
                  <a:alpha val="0"/>
                </a:srgbClr>
              </a:gs>
              <a:gs pos="100000">
                <a:srgbClr val="1B192E">
                  <a:alpha val="6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3" name="Oval 33">
            <a:extLst>
              <a:ext uri="{FF2B5EF4-FFF2-40B4-BE49-F238E27FC236}">
                <a16:creationId xmlns:a16="http://schemas.microsoft.com/office/drawing/2014/main" id="{519A8CEA-84AC-4347-8560-1369B870ABC3}"/>
              </a:ext>
            </a:extLst>
          </p:cNvPr>
          <p:cNvSpPr/>
          <p:nvPr/>
        </p:nvSpPr>
        <p:spPr>
          <a:xfrm>
            <a:off x="10288773" y="762609"/>
            <a:ext cx="1079997"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4" name="Title 5">
            <a:extLst>
              <a:ext uri="{FF2B5EF4-FFF2-40B4-BE49-F238E27FC236}">
                <a16:creationId xmlns:a16="http://schemas.microsoft.com/office/drawing/2014/main" id="{DF178950-2253-47FD-A700-9AE6CB07EABD}"/>
              </a:ext>
            </a:extLst>
          </p:cNvPr>
          <p:cNvSpPr txBox="1">
            <a:spLocks noGrp="1"/>
          </p:cNvSpPr>
          <p:nvPr>
            <p:ph type="title"/>
          </p:nvPr>
        </p:nvSpPr>
        <p:spPr>
          <a:xfrm>
            <a:off x="548640" y="548640"/>
            <a:ext cx="8281985" cy="1253038"/>
          </a:xfrm>
        </p:spPr>
        <p:txBody>
          <a:bodyPr/>
          <a:lstStyle>
            <a:lvl1pPr>
              <a:lnSpc>
                <a:spcPct val="90000"/>
              </a:lnSpc>
              <a:defRPr lang="en-GB"/>
            </a:lvl1pPr>
          </a:lstStyle>
          <a:p>
            <a:pPr lvl="0"/>
            <a:r>
              <a:rPr lang="en-GB"/>
              <a:t>Team</a:t>
            </a:r>
          </a:p>
        </p:txBody>
      </p:sp>
      <p:grpSp>
        <p:nvGrpSpPr>
          <p:cNvPr id="5" name="Group 50">
            <a:extLst>
              <a:ext uri="{FF2B5EF4-FFF2-40B4-BE49-F238E27FC236}">
                <a16:creationId xmlns:a16="http://schemas.microsoft.com/office/drawing/2014/main" id="{66291FDB-7A8F-436D-9ACE-E5D1C58A211B}"/>
              </a:ext>
            </a:extLst>
          </p:cNvPr>
          <p:cNvGrpSpPr/>
          <p:nvPr/>
        </p:nvGrpSpPr>
        <p:grpSpPr>
          <a:xfrm>
            <a:off x="1800572" y="4409329"/>
            <a:ext cx="1551028" cy="1909851"/>
            <a:chOff x="1800572" y="4409329"/>
            <a:chExt cx="1551028" cy="1909851"/>
          </a:xfrm>
        </p:grpSpPr>
        <p:sp>
          <p:nvSpPr>
            <p:cNvPr id="6" name="Freeform: Shape 51">
              <a:extLst>
                <a:ext uri="{FF2B5EF4-FFF2-40B4-BE49-F238E27FC236}">
                  <a16:creationId xmlns:a16="http://schemas.microsoft.com/office/drawing/2014/main" id="{BB0C578E-AFEB-4F87-ACE6-22CF2B7987D7}"/>
                </a:ext>
              </a:extLst>
            </p:cNvPr>
            <p:cNvSpPr/>
            <p:nvPr/>
          </p:nvSpPr>
          <p:spPr>
            <a:xfrm rot="18899994" flipV="1">
              <a:off x="1926594" y="4928703"/>
              <a:ext cx="1853973" cy="92698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7" name="Freeform: Shape 52">
              <a:extLst>
                <a:ext uri="{FF2B5EF4-FFF2-40B4-BE49-F238E27FC236}">
                  <a16:creationId xmlns:a16="http://schemas.microsoft.com/office/drawing/2014/main" id="{57CE542E-D0F1-4D70-9212-D8DC240D8DF2}"/>
                </a:ext>
              </a:extLst>
            </p:cNvPr>
            <p:cNvSpPr/>
            <p:nvPr/>
          </p:nvSpPr>
          <p:spPr>
            <a:xfrm rot="18899994" flipV="1">
              <a:off x="1878067" y="4789770"/>
              <a:ext cx="1853973" cy="109309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7771B2">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Oval 53">
              <a:extLst>
                <a:ext uri="{FF2B5EF4-FFF2-40B4-BE49-F238E27FC236}">
                  <a16:creationId xmlns:a16="http://schemas.microsoft.com/office/drawing/2014/main" id="{A523161E-08A8-444A-937F-C9AF8EE19159}"/>
                </a:ext>
              </a:extLst>
            </p:cNvPr>
            <p:cNvSpPr/>
            <p:nvPr/>
          </p:nvSpPr>
          <p:spPr>
            <a:xfrm rot="13500015" flipV="1">
              <a:off x="2961343" y="4339195"/>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9" name="Oval 54">
              <a:extLst>
                <a:ext uri="{FF2B5EF4-FFF2-40B4-BE49-F238E27FC236}">
                  <a16:creationId xmlns:a16="http://schemas.microsoft.com/office/drawing/2014/main" id="{3AA717AB-783E-49E6-950D-CF0C7146F8C1}"/>
                </a:ext>
              </a:extLst>
            </p:cNvPr>
            <p:cNvSpPr/>
            <p:nvPr/>
          </p:nvSpPr>
          <p:spPr>
            <a:xfrm rot="13500015" flipV="1">
              <a:off x="1980320" y="5320218"/>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10" name="Picture Placeholder 55">
            <a:extLst>
              <a:ext uri="{FF2B5EF4-FFF2-40B4-BE49-F238E27FC236}">
                <a16:creationId xmlns:a16="http://schemas.microsoft.com/office/drawing/2014/main" id="{9FFC9E30-A975-4354-8D6B-56674AC3AE73}"/>
              </a:ext>
            </a:extLst>
          </p:cNvPr>
          <p:cNvSpPr txBox="1">
            <a:spLocks noGrp="1"/>
          </p:cNvSpPr>
          <p:nvPr>
            <p:ph type="pic" idx="4294967295"/>
          </p:nvPr>
        </p:nvSpPr>
        <p:spPr>
          <a:xfrm>
            <a:off x="1078992" y="1990721"/>
            <a:ext cx="1691640" cy="1435608"/>
          </a:xfrm>
          <a:solidFill>
            <a:srgbClr val="A3A3C1"/>
          </a:solidFill>
        </p:spPr>
        <p:txBody>
          <a:bodyPr/>
          <a:lstStyle>
            <a:lvl1pPr>
              <a:defRPr/>
            </a:lvl1pPr>
          </a:lstStyle>
          <a:p>
            <a:pPr lvl="0"/>
            <a:r>
              <a:rPr lang="en-US"/>
              <a:t>Click icon to add picture</a:t>
            </a:r>
            <a:endParaRPr lang="en-GB"/>
          </a:p>
        </p:txBody>
      </p:sp>
      <p:sp>
        <p:nvSpPr>
          <p:cNvPr id="11" name="Picture Placeholder 55">
            <a:extLst>
              <a:ext uri="{FF2B5EF4-FFF2-40B4-BE49-F238E27FC236}">
                <a16:creationId xmlns:a16="http://schemas.microsoft.com/office/drawing/2014/main" id="{6CADEC10-FBA1-4118-8173-942AAC23F464}"/>
              </a:ext>
            </a:extLst>
          </p:cNvPr>
          <p:cNvSpPr txBox="1">
            <a:spLocks noGrp="1"/>
          </p:cNvSpPr>
          <p:nvPr>
            <p:ph type="pic" idx="4294967295"/>
          </p:nvPr>
        </p:nvSpPr>
        <p:spPr>
          <a:xfrm>
            <a:off x="3838386" y="1990721"/>
            <a:ext cx="1691640" cy="1435608"/>
          </a:xfrm>
          <a:solidFill>
            <a:srgbClr val="A3A3C1"/>
          </a:solidFill>
        </p:spPr>
        <p:txBody>
          <a:bodyPr/>
          <a:lstStyle>
            <a:lvl1pPr>
              <a:defRPr/>
            </a:lvl1pPr>
          </a:lstStyle>
          <a:p>
            <a:pPr lvl="0"/>
            <a:r>
              <a:rPr lang="en-US"/>
              <a:t>Click icon to add picture</a:t>
            </a:r>
            <a:endParaRPr lang="en-GB"/>
          </a:p>
        </p:txBody>
      </p:sp>
      <p:sp>
        <p:nvSpPr>
          <p:cNvPr id="12" name="Picture Placeholder 55">
            <a:extLst>
              <a:ext uri="{FF2B5EF4-FFF2-40B4-BE49-F238E27FC236}">
                <a16:creationId xmlns:a16="http://schemas.microsoft.com/office/drawing/2014/main" id="{54DA078E-799B-46A6-977C-2894690305C5}"/>
              </a:ext>
            </a:extLst>
          </p:cNvPr>
          <p:cNvSpPr txBox="1">
            <a:spLocks noGrp="1"/>
          </p:cNvSpPr>
          <p:nvPr>
            <p:ph type="pic" idx="4294967295"/>
          </p:nvPr>
        </p:nvSpPr>
        <p:spPr>
          <a:xfrm>
            <a:off x="6661980" y="1993392"/>
            <a:ext cx="1691640" cy="1435608"/>
          </a:xfrm>
          <a:solidFill>
            <a:srgbClr val="A3A3C1"/>
          </a:solidFill>
        </p:spPr>
        <p:txBody>
          <a:bodyPr/>
          <a:lstStyle>
            <a:lvl1pPr>
              <a:defRPr/>
            </a:lvl1pPr>
          </a:lstStyle>
          <a:p>
            <a:pPr lvl="0"/>
            <a:r>
              <a:rPr lang="en-US"/>
              <a:t>Click icon to add picture</a:t>
            </a:r>
            <a:endParaRPr lang="en-GB"/>
          </a:p>
        </p:txBody>
      </p:sp>
      <p:sp>
        <p:nvSpPr>
          <p:cNvPr id="13" name="Picture Placeholder 55">
            <a:extLst>
              <a:ext uri="{FF2B5EF4-FFF2-40B4-BE49-F238E27FC236}">
                <a16:creationId xmlns:a16="http://schemas.microsoft.com/office/drawing/2014/main" id="{51B32A48-7278-4108-A941-AB46941E41BB}"/>
              </a:ext>
            </a:extLst>
          </p:cNvPr>
          <p:cNvSpPr txBox="1">
            <a:spLocks noGrp="1"/>
          </p:cNvSpPr>
          <p:nvPr>
            <p:ph type="pic" idx="4294967295"/>
          </p:nvPr>
        </p:nvSpPr>
        <p:spPr>
          <a:xfrm>
            <a:off x="9485564" y="1990721"/>
            <a:ext cx="1691640" cy="1435608"/>
          </a:xfrm>
          <a:solidFill>
            <a:srgbClr val="A3A3C1"/>
          </a:solidFill>
        </p:spPr>
        <p:txBody>
          <a:bodyPr/>
          <a:lstStyle>
            <a:lvl1pPr>
              <a:defRPr/>
            </a:lvl1pPr>
          </a:lstStyle>
          <a:p>
            <a:pPr lvl="0"/>
            <a:r>
              <a:rPr lang="en-US"/>
              <a:t>Click icon to add picture</a:t>
            </a:r>
            <a:endParaRPr lang="en-GB"/>
          </a:p>
        </p:txBody>
      </p:sp>
      <p:sp>
        <p:nvSpPr>
          <p:cNvPr id="14" name="Text Placeholder 62">
            <a:extLst>
              <a:ext uri="{FF2B5EF4-FFF2-40B4-BE49-F238E27FC236}">
                <a16:creationId xmlns:a16="http://schemas.microsoft.com/office/drawing/2014/main" id="{D00299C3-C67C-43C2-831A-71764110B920}"/>
              </a:ext>
            </a:extLst>
          </p:cNvPr>
          <p:cNvSpPr txBox="1">
            <a:spLocks noGrp="1"/>
          </p:cNvSpPr>
          <p:nvPr>
            <p:ph type="body" idx="4294967295"/>
          </p:nvPr>
        </p:nvSpPr>
        <p:spPr>
          <a:xfrm>
            <a:off x="1079504" y="3781428"/>
            <a:ext cx="1711327" cy="365760"/>
          </a:xfrm>
        </p:spPr>
        <p:txBody>
          <a:bodyPr/>
          <a:lstStyle>
            <a:lvl1pPr>
              <a:buNone/>
              <a:defRPr lang="en-GB" b="1"/>
            </a:lvl1pPr>
          </a:lstStyle>
          <a:p>
            <a:pPr lvl="0"/>
            <a:r>
              <a:rPr lang="en-GB"/>
              <a:t>Name</a:t>
            </a:r>
          </a:p>
        </p:txBody>
      </p:sp>
      <p:sp>
        <p:nvSpPr>
          <p:cNvPr id="15" name="Text Placeholder 60">
            <a:extLst>
              <a:ext uri="{FF2B5EF4-FFF2-40B4-BE49-F238E27FC236}">
                <a16:creationId xmlns:a16="http://schemas.microsoft.com/office/drawing/2014/main" id="{215C9F6C-7C91-4E26-88F6-9D7C601D3667}"/>
              </a:ext>
            </a:extLst>
          </p:cNvPr>
          <p:cNvSpPr txBox="1">
            <a:spLocks noGrp="1"/>
          </p:cNvSpPr>
          <p:nvPr>
            <p:ph type="body" idx="4294967295"/>
          </p:nvPr>
        </p:nvSpPr>
        <p:spPr>
          <a:xfrm>
            <a:off x="1078735" y="4232949"/>
            <a:ext cx="1711573" cy="638178"/>
          </a:xfrm>
        </p:spPr>
        <p:txBody>
          <a:bodyPr/>
          <a:lstStyle>
            <a:lvl1pPr>
              <a:buNone/>
              <a:defRPr lang="en-GB" sz="1800"/>
            </a:lvl1pPr>
          </a:lstStyle>
          <a:p>
            <a:pPr lvl="0"/>
            <a:r>
              <a:rPr lang="en-GB"/>
              <a:t>Title</a:t>
            </a:r>
          </a:p>
        </p:txBody>
      </p:sp>
      <p:sp>
        <p:nvSpPr>
          <p:cNvPr id="16" name="Text Placeholder 62">
            <a:extLst>
              <a:ext uri="{FF2B5EF4-FFF2-40B4-BE49-F238E27FC236}">
                <a16:creationId xmlns:a16="http://schemas.microsoft.com/office/drawing/2014/main" id="{195B1283-06ED-4956-BDD4-DDB484C07035}"/>
              </a:ext>
            </a:extLst>
          </p:cNvPr>
          <p:cNvSpPr txBox="1">
            <a:spLocks noGrp="1"/>
          </p:cNvSpPr>
          <p:nvPr>
            <p:ph type="body" idx="4294967295"/>
          </p:nvPr>
        </p:nvSpPr>
        <p:spPr>
          <a:xfrm>
            <a:off x="3839154" y="3781428"/>
            <a:ext cx="1711327" cy="365760"/>
          </a:xfrm>
        </p:spPr>
        <p:txBody>
          <a:bodyPr/>
          <a:lstStyle>
            <a:lvl1pPr>
              <a:buNone/>
              <a:defRPr lang="en-GB" b="1"/>
            </a:lvl1pPr>
          </a:lstStyle>
          <a:p>
            <a:pPr lvl="0"/>
            <a:r>
              <a:rPr lang="en-GB"/>
              <a:t>Name</a:t>
            </a:r>
          </a:p>
        </p:txBody>
      </p:sp>
      <p:sp>
        <p:nvSpPr>
          <p:cNvPr id="17" name="Text Placeholder 60">
            <a:extLst>
              <a:ext uri="{FF2B5EF4-FFF2-40B4-BE49-F238E27FC236}">
                <a16:creationId xmlns:a16="http://schemas.microsoft.com/office/drawing/2014/main" id="{AA4DEEEB-D5F1-42B8-BE11-32EBAF248DC9}"/>
              </a:ext>
            </a:extLst>
          </p:cNvPr>
          <p:cNvSpPr txBox="1">
            <a:spLocks noGrp="1"/>
          </p:cNvSpPr>
          <p:nvPr>
            <p:ph type="body" idx="4294967295"/>
          </p:nvPr>
        </p:nvSpPr>
        <p:spPr>
          <a:xfrm>
            <a:off x="3838386" y="4232949"/>
            <a:ext cx="1711573" cy="638178"/>
          </a:xfrm>
        </p:spPr>
        <p:txBody>
          <a:bodyPr/>
          <a:lstStyle>
            <a:lvl1pPr>
              <a:buNone/>
              <a:defRPr lang="en-GB" sz="1800"/>
            </a:lvl1pPr>
          </a:lstStyle>
          <a:p>
            <a:pPr lvl="0"/>
            <a:r>
              <a:rPr lang="en-GB"/>
              <a:t>Title</a:t>
            </a:r>
          </a:p>
        </p:txBody>
      </p:sp>
      <p:sp>
        <p:nvSpPr>
          <p:cNvPr id="18" name="Text Placeholder 62">
            <a:extLst>
              <a:ext uri="{FF2B5EF4-FFF2-40B4-BE49-F238E27FC236}">
                <a16:creationId xmlns:a16="http://schemas.microsoft.com/office/drawing/2014/main" id="{2B3251C3-AFA0-44DB-9DCB-FD71452B3E9B}"/>
              </a:ext>
            </a:extLst>
          </p:cNvPr>
          <p:cNvSpPr txBox="1">
            <a:spLocks noGrp="1"/>
          </p:cNvSpPr>
          <p:nvPr>
            <p:ph type="body" idx="4294967295"/>
          </p:nvPr>
        </p:nvSpPr>
        <p:spPr>
          <a:xfrm>
            <a:off x="6662739" y="3781428"/>
            <a:ext cx="1711327" cy="365760"/>
          </a:xfrm>
        </p:spPr>
        <p:txBody>
          <a:bodyPr/>
          <a:lstStyle>
            <a:lvl1pPr>
              <a:buNone/>
              <a:defRPr lang="en-GB" b="1"/>
            </a:lvl1pPr>
          </a:lstStyle>
          <a:p>
            <a:pPr lvl="0"/>
            <a:r>
              <a:rPr lang="en-GB"/>
              <a:t>Name</a:t>
            </a:r>
          </a:p>
        </p:txBody>
      </p:sp>
      <p:sp>
        <p:nvSpPr>
          <p:cNvPr id="19" name="Text Placeholder 60">
            <a:extLst>
              <a:ext uri="{FF2B5EF4-FFF2-40B4-BE49-F238E27FC236}">
                <a16:creationId xmlns:a16="http://schemas.microsoft.com/office/drawing/2014/main" id="{1DD82C5E-74EA-42DD-ACB6-B6FF05BBCB63}"/>
              </a:ext>
            </a:extLst>
          </p:cNvPr>
          <p:cNvSpPr txBox="1">
            <a:spLocks noGrp="1"/>
          </p:cNvSpPr>
          <p:nvPr>
            <p:ph type="body" idx="4294967295"/>
          </p:nvPr>
        </p:nvSpPr>
        <p:spPr>
          <a:xfrm>
            <a:off x="6661980" y="4232949"/>
            <a:ext cx="1711573" cy="638178"/>
          </a:xfrm>
        </p:spPr>
        <p:txBody>
          <a:bodyPr/>
          <a:lstStyle>
            <a:lvl1pPr>
              <a:buNone/>
              <a:defRPr lang="en-GB" sz="1800"/>
            </a:lvl1pPr>
          </a:lstStyle>
          <a:p>
            <a:pPr lvl="0"/>
            <a:r>
              <a:rPr lang="en-GB"/>
              <a:t>Title</a:t>
            </a:r>
          </a:p>
        </p:txBody>
      </p:sp>
      <p:sp>
        <p:nvSpPr>
          <p:cNvPr id="20" name="Text Placeholder 62">
            <a:extLst>
              <a:ext uri="{FF2B5EF4-FFF2-40B4-BE49-F238E27FC236}">
                <a16:creationId xmlns:a16="http://schemas.microsoft.com/office/drawing/2014/main" id="{77C8E0C4-8C7D-45C7-B6BC-9EB6A441D6A1}"/>
              </a:ext>
            </a:extLst>
          </p:cNvPr>
          <p:cNvSpPr txBox="1">
            <a:spLocks noGrp="1"/>
          </p:cNvSpPr>
          <p:nvPr>
            <p:ph type="body" idx="4294967295"/>
          </p:nvPr>
        </p:nvSpPr>
        <p:spPr>
          <a:xfrm>
            <a:off x="9433114" y="3787289"/>
            <a:ext cx="1711327" cy="365760"/>
          </a:xfrm>
        </p:spPr>
        <p:txBody>
          <a:bodyPr/>
          <a:lstStyle>
            <a:lvl1pPr>
              <a:buNone/>
              <a:defRPr lang="en-GB" b="1"/>
            </a:lvl1pPr>
          </a:lstStyle>
          <a:p>
            <a:pPr lvl="0"/>
            <a:r>
              <a:rPr lang="en-GB"/>
              <a:t>Name</a:t>
            </a:r>
          </a:p>
        </p:txBody>
      </p:sp>
      <p:sp>
        <p:nvSpPr>
          <p:cNvPr id="21" name="Text Placeholder 60">
            <a:extLst>
              <a:ext uri="{FF2B5EF4-FFF2-40B4-BE49-F238E27FC236}">
                <a16:creationId xmlns:a16="http://schemas.microsoft.com/office/drawing/2014/main" id="{3496B87A-E92E-4B4D-BD04-91969CA5E561}"/>
              </a:ext>
            </a:extLst>
          </p:cNvPr>
          <p:cNvSpPr txBox="1">
            <a:spLocks noGrp="1"/>
          </p:cNvSpPr>
          <p:nvPr>
            <p:ph type="body" idx="4294967295"/>
          </p:nvPr>
        </p:nvSpPr>
        <p:spPr>
          <a:xfrm>
            <a:off x="9432346" y="4238810"/>
            <a:ext cx="1711573" cy="638178"/>
          </a:xfrm>
        </p:spPr>
        <p:txBody>
          <a:bodyPr/>
          <a:lstStyle>
            <a:lvl1pPr>
              <a:buNone/>
              <a:defRPr lang="en-GB" sz="1800"/>
            </a:lvl1pPr>
          </a:lstStyle>
          <a:p>
            <a:pPr lvl="0"/>
            <a:r>
              <a:rPr lang="en-GB"/>
              <a:t>Title</a:t>
            </a:r>
          </a:p>
        </p:txBody>
      </p:sp>
      <p:sp>
        <p:nvSpPr>
          <p:cNvPr id="22" name="Date Placeholder 3">
            <a:extLst>
              <a:ext uri="{FF2B5EF4-FFF2-40B4-BE49-F238E27FC236}">
                <a16:creationId xmlns:a16="http://schemas.microsoft.com/office/drawing/2014/main" id="{96CE1C97-49AA-4A25-B881-90A97FA89EB5}"/>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23" name="Footer Placeholder 4">
            <a:extLst>
              <a:ext uri="{FF2B5EF4-FFF2-40B4-BE49-F238E27FC236}">
                <a16:creationId xmlns:a16="http://schemas.microsoft.com/office/drawing/2014/main" id="{F8CBA174-0EFE-46A6-AEBC-BD770287EA80}"/>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24" name="Slide Number Placeholder 5">
            <a:extLst>
              <a:ext uri="{FF2B5EF4-FFF2-40B4-BE49-F238E27FC236}">
                <a16:creationId xmlns:a16="http://schemas.microsoft.com/office/drawing/2014/main" id="{E66FC7FA-67BA-4B20-B751-D2EB3F4F6F7C}"/>
              </a:ext>
            </a:extLst>
          </p:cNvPr>
          <p:cNvSpPr txBox="1">
            <a:spLocks noGrp="1"/>
          </p:cNvSpPr>
          <p:nvPr>
            <p:ph type="sldNum" sz="quarter" idx="8"/>
          </p:nvPr>
        </p:nvSpPr>
        <p:spPr/>
        <p:txBody>
          <a:bodyPr>
            <a:noAutofit/>
          </a:bodyPr>
          <a:lstStyle>
            <a:lvl1pPr>
              <a:defRPr/>
            </a:lvl1pPr>
          </a:lstStyle>
          <a:p>
            <a:pPr lvl="0"/>
            <a:fld id="{D37BEB8D-1089-43D8-B132-C9933D530827}" type="slidenum">
              <a:t>‹#›</a:t>
            </a:fld>
            <a:endParaRPr lang="en-GB"/>
          </a:p>
        </p:txBody>
      </p:sp>
    </p:spTree>
    <p:extLst>
      <p:ext uri="{BB962C8B-B14F-4D97-AF65-F5344CB8AC3E}">
        <p14:creationId xmlns:p14="http://schemas.microsoft.com/office/powerpoint/2010/main" val="25380107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Oval 11">
            <a:extLst>
              <a:ext uri="{FF2B5EF4-FFF2-40B4-BE49-F238E27FC236}">
                <a16:creationId xmlns:a16="http://schemas.microsoft.com/office/drawing/2014/main" id="{977D1B8F-1D1F-43C3-AAF8-B94B23B154E3}"/>
              </a:ext>
            </a:extLst>
          </p:cNvPr>
          <p:cNvSpPr/>
          <p:nvPr/>
        </p:nvSpPr>
        <p:spPr>
          <a:xfrm>
            <a:off x="11091607" y="5893463"/>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3" name="Rectangle 10">
            <a:extLst>
              <a:ext uri="{FF2B5EF4-FFF2-40B4-BE49-F238E27FC236}">
                <a16:creationId xmlns:a16="http://schemas.microsoft.com/office/drawing/2014/main" id="{88EFC8E4-60EB-4B65-9E43-CF56A7584B2D}"/>
              </a:ext>
            </a:extLst>
          </p:cNvPr>
          <p:cNvSpPr/>
          <p:nvPr/>
        </p:nvSpPr>
        <p:spPr>
          <a:xfrm>
            <a:off x="11451616" y="5827873"/>
            <a:ext cx="379046" cy="359999"/>
          </a:xfrm>
          <a:prstGeom prst="rect">
            <a:avLst/>
          </a:prstGeom>
          <a:solidFill>
            <a:srgbClr val="1B192E">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4" name="Title 1">
            <a:extLst>
              <a:ext uri="{FF2B5EF4-FFF2-40B4-BE49-F238E27FC236}">
                <a16:creationId xmlns:a16="http://schemas.microsoft.com/office/drawing/2014/main" id="{CD8F3D22-DDB9-406C-93C1-CB92E9688B40}"/>
              </a:ext>
            </a:extLst>
          </p:cNvPr>
          <p:cNvSpPr txBox="1">
            <a:spLocks noGrp="1"/>
          </p:cNvSpPr>
          <p:nvPr>
            <p:ph type="title"/>
          </p:nvPr>
        </p:nvSpPr>
        <p:spPr>
          <a:xfrm>
            <a:off x="550861" y="549270"/>
            <a:ext cx="11097551" cy="1331997"/>
          </a:xfrm>
        </p:spPr>
        <p:txBody>
          <a:bodyPr/>
          <a:lstStyle>
            <a:lvl1pPr>
              <a:defRPr/>
            </a:lvl1pPr>
          </a:lstStyle>
          <a:p>
            <a:pPr lvl="0"/>
            <a:r>
              <a:rPr lang="en-US"/>
              <a:t>Click to edit Master title style</a:t>
            </a:r>
            <a:endParaRPr lang="en-GB"/>
          </a:p>
        </p:txBody>
      </p:sp>
      <p:sp>
        <p:nvSpPr>
          <p:cNvPr id="5" name="Text Placeholder 2">
            <a:extLst>
              <a:ext uri="{FF2B5EF4-FFF2-40B4-BE49-F238E27FC236}">
                <a16:creationId xmlns:a16="http://schemas.microsoft.com/office/drawing/2014/main" id="{BF08169B-65CB-4A0C-B464-F80B717619D3}"/>
              </a:ext>
            </a:extLst>
          </p:cNvPr>
          <p:cNvSpPr txBox="1">
            <a:spLocks noGrp="1"/>
          </p:cNvSpPr>
          <p:nvPr>
            <p:ph type="body" idx="1"/>
          </p:nvPr>
        </p:nvSpPr>
        <p:spPr>
          <a:xfrm>
            <a:off x="550861" y="1731370"/>
            <a:ext cx="5437186" cy="535353"/>
          </a:xfrm>
        </p:spPr>
        <p:txBody>
          <a:bodyPr anchor="b"/>
          <a:lstStyle>
            <a:lvl1pPr marL="0" indent="0">
              <a:buNone/>
              <a:defRPr sz="1400" cap="all" spc="200"/>
            </a:lvl1pPr>
          </a:lstStyle>
          <a:p>
            <a:pPr lvl="0"/>
            <a:r>
              <a:rPr lang="en-US"/>
              <a:t>Click to edit Master text styles</a:t>
            </a:r>
          </a:p>
        </p:txBody>
      </p:sp>
      <p:sp>
        <p:nvSpPr>
          <p:cNvPr id="6" name="Content Placeholder 3">
            <a:extLst>
              <a:ext uri="{FF2B5EF4-FFF2-40B4-BE49-F238E27FC236}">
                <a16:creationId xmlns:a16="http://schemas.microsoft.com/office/drawing/2014/main" id="{99414696-B40F-4D8F-9673-C0D0BCF16510}"/>
              </a:ext>
            </a:extLst>
          </p:cNvPr>
          <p:cNvSpPr txBox="1">
            <a:spLocks noGrp="1"/>
          </p:cNvSpPr>
          <p:nvPr>
            <p:ph idx="2"/>
          </p:nvPr>
        </p:nvSpPr>
        <p:spPr>
          <a:xfrm>
            <a:off x="550861" y="2427366"/>
            <a:ext cx="5429112" cy="3515557"/>
          </a:xfrm>
        </p:spPr>
        <p:txBody>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4">
            <a:extLst>
              <a:ext uri="{FF2B5EF4-FFF2-40B4-BE49-F238E27FC236}">
                <a16:creationId xmlns:a16="http://schemas.microsoft.com/office/drawing/2014/main" id="{FD474071-A91D-46CA-9F8F-969DD0BC34F9}"/>
              </a:ext>
            </a:extLst>
          </p:cNvPr>
          <p:cNvSpPr txBox="1">
            <a:spLocks noGrp="1"/>
          </p:cNvSpPr>
          <p:nvPr>
            <p:ph type="body" idx="3"/>
          </p:nvPr>
        </p:nvSpPr>
        <p:spPr>
          <a:xfrm>
            <a:off x="6212022" y="1731370"/>
            <a:ext cx="5436391" cy="535353"/>
          </a:xfrm>
        </p:spPr>
        <p:txBody>
          <a:bodyPr anchor="b"/>
          <a:lstStyle>
            <a:lvl1pPr>
              <a:buNone/>
              <a:defRPr sz="1400" cap="all" spc="200"/>
            </a:lvl1pPr>
          </a:lstStyle>
          <a:p>
            <a:pPr lvl="0"/>
            <a:r>
              <a:rPr lang="en-US"/>
              <a:t>Click to edit Master text styles</a:t>
            </a:r>
          </a:p>
        </p:txBody>
      </p:sp>
      <p:sp>
        <p:nvSpPr>
          <p:cNvPr id="8" name="Content Placeholder 5">
            <a:extLst>
              <a:ext uri="{FF2B5EF4-FFF2-40B4-BE49-F238E27FC236}">
                <a16:creationId xmlns:a16="http://schemas.microsoft.com/office/drawing/2014/main" id="{C1719AD2-0A01-40B9-87F6-24AE057B97AE}"/>
              </a:ext>
            </a:extLst>
          </p:cNvPr>
          <p:cNvSpPr txBox="1">
            <a:spLocks noGrp="1"/>
          </p:cNvSpPr>
          <p:nvPr>
            <p:ph idx="4"/>
          </p:nvPr>
        </p:nvSpPr>
        <p:spPr>
          <a:xfrm>
            <a:off x="6212022" y="2427366"/>
            <a:ext cx="5436391" cy="3515557"/>
          </a:xfrm>
        </p:spPr>
        <p:txBody>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6">
            <a:extLst>
              <a:ext uri="{FF2B5EF4-FFF2-40B4-BE49-F238E27FC236}">
                <a16:creationId xmlns:a16="http://schemas.microsoft.com/office/drawing/2014/main" id="{423D8096-433D-4F32-8E2F-EA51E84094C7}"/>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0" name="Footer Placeholder 7">
            <a:extLst>
              <a:ext uri="{FF2B5EF4-FFF2-40B4-BE49-F238E27FC236}">
                <a16:creationId xmlns:a16="http://schemas.microsoft.com/office/drawing/2014/main" id="{141D1766-5F01-485B-A2AC-8FA48C95C443}"/>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1" name="Slide Number Placeholder 8">
            <a:extLst>
              <a:ext uri="{FF2B5EF4-FFF2-40B4-BE49-F238E27FC236}">
                <a16:creationId xmlns:a16="http://schemas.microsoft.com/office/drawing/2014/main" id="{EBEA3271-8C07-4A58-985D-9C83521AB476}"/>
              </a:ext>
            </a:extLst>
          </p:cNvPr>
          <p:cNvSpPr txBox="1">
            <a:spLocks noGrp="1"/>
          </p:cNvSpPr>
          <p:nvPr>
            <p:ph type="sldNum" sz="quarter" idx="8"/>
          </p:nvPr>
        </p:nvSpPr>
        <p:spPr/>
        <p:txBody>
          <a:bodyPr>
            <a:noAutofit/>
          </a:bodyPr>
          <a:lstStyle>
            <a:lvl1pPr>
              <a:defRPr/>
            </a:lvl1pPr>
          </a:lstStyle>
          <a:p>
            <a:pPr lvl="0"/>
            <a:fld id="{CC7D6EBA-96FB-4F56-9DAF-8A51F387ED6C}" type="slidenum">
              <a:t>‹#›</a:t>
            </a:fld>
            <a:endParaRPr lang="en-GB"/>
          </a:p>
        </p:txBody>
      </p:sp>
    </p:spTree>
    <p:extLst>
      <p:ext uri="{BB962C8B-B14F-4D97-AF65-F5344CB8AC3E}">
        <p14:creationId xmlns:p14="http://schemas.microsoft.com/office/powerpoint/2010/main" val="1410633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1_Content 3 column">
    <p:spTree>
      <p:nvGrpSpPr>
        <p:cNvPr id="1" name=""/>
        <p:cNvGrpSpPr/>
        <p:nvPr/>
      </p:nvGrpSpPr>
      <p:grpSpPr>
        <a:xfrm>
          <a:off x="0" y="0"/>
          <a:ext cx="0" cy="0"/>
          <a:chOff x="0" y="0"/>
          <a:chExt cx="0" cy="0"/>
        </a:xfrm>
      </p:grpSpPr>
      <p:grpSp>
        <p:nvGrpSpPr>
          <p:cNvPr id="2" name="Group 33">
            <a:extLst>
              <a:ext uri="{FF2B5EF4-FFF2-40B4-BE49-F238E27FC236}">
                <a16:creationId xmlns:a16="http://schemas.microsoft.com/office/drawing/2014/main" id="{DF95A7C8-C2F9-463C-AD9B-D9C94876A660}"/>
              </a:ext>
            </a:extLst>
          </p:cNvPr>
          <p:cNvGrpSpPr/>
          <p:nvPr/>
        </p:nvGrpSpPr>
        <p:grpSpPr>
          <a:xfrm>
            <a:off x="137937" y="5151346"/>
            <a:ext cx="1551027" cy="1909870"/>
            <a:chOff x="137937" y="5151346"/>
            <a:chExt cx="1551027" cy="1909870"/>
          </a:xfrm>
        </p:grpSpPr>
        <p:sp>
          <p:nvSpPr>
            <p:cNvPr id="3" name="Freeform: Shape 34">
              <a:extLst>
                <a:ext uri="{FF2B5EF4-FFF2-40B4-BE49-F238E27FC236}">
                  <a16:creationId xmlns:a16="http://schemas.microsoft.com/office/drawing/2014/main" id="{8ECB8D59-EADB-4CE4-B3C9-E636CFDE1D50}"/>
                </a:ext>
              </a:extLst>
            </p:cNvPr>
            <p:cNvSpPr/>
            <p:nvPr/>
          </p:nvSpPr>
          <p:spPr>
            <a:xfrm rot="18899994" flipV="1">
              <a:off x="263968" y="5670739"/>
              <a:ext cx="1853973" cy="92698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4" name="Freeform: Shape 35">
              <a:extLst>
                <a:ext uri="{FF2B5EF4-FFF2-40B4-BE49-F238E27FC236}">
                  <a16:creationId xmlns:a16="http://schemas.microsoft.com/office/drawing/2014/main" id="{FBBE1D61-5511-4EE1-9BB2-E75E988EA1D8}"/>
                </a:ext>
              </a:extLst>
            </p:cNvPr>
            <p:cNvSpPr/>
            <p:nvPr/>
          </p:nvSpPr>
          <p:spPr>
            <a:xfrm rot="18899994" flipV="1">
              <a:off x="215431" y="5531787"/>
              <a:ext cx="1853973" cy="109309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7771B2">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5" name="Oval 36">
              <a:extLst>
                <a:ext uri="{FF2B5EF4-FFF2-40B4-BE49-F238E27FC236}">
                  <a16:creationId xmlns:a16="http://schemas.microsoft.com/office/drawing/2014/main" id="{6C2B5037-443D-4B8D-9F8E-AFA5F0F396A6}"/>
                </a:ext>
              </a:extLst>
            </p:cNvPr>
            <p:cNvSpPr/>
            <p:nvPr/>
          </p:nvSpPr>
          <p:spPr>
            <a:xfrm rot="13500015" flipV="1">
              <a:off x="1298708" y="5081213"/>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6" name="Oval 37">
              <a:extLst>
                <a:ext uri="{FF2B5EF4-FFF2-40B4-BE49-F238E27FC236}">
                  <a16:creationId xmlns:a16="http://schemas.microsoft.com/office/drawing/2014/main" id="{4A2A1F79-4CA4-4B42-8914-EBF451497C48}"/>
                </a:ext>
              </a:extLst>
            </p:cNvPr>
            <p:cNvSpPr/>
            <p:nvPr/>
          </p:nvSpPr>
          <p:spPr>
            <a:xfrm rot="13500015" flipV="1">
              <a:off x="317685" y="6062245"/>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7" name="Freeform: Shape 18">
            <a:extLst>
              <a:ext uri="{FF2B5EF4-FFF2-40B4-BE49-F238E27FC236}">
                <a16:creationId xmlns:a16="http://schemas.microsoft.com/office/drawing/2014/main" id="{390A926F-10DD-43BC-A599-82C73A699C82}"/>
              </a:ext>
            </a:extLst>
          </p:cNvPr>
          <p:cNvSpPr/>
          <p:nvPr/>
        </p:nvSpPr>
        <p:spPr>
          <a:xfrm rot="2700006">
            <a:off x="10834944" y="171268"/>
            <a:ext cx="1079997" cy="1262950"/>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454075"/>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Oval 19">
            <a:extLst>
              <a:ext uri="{FF2B5EF4-FFF2-40B4-BE49-F238E27FC236}">
                <a16:creationId xmlns:a16="http://schemas.microsoft.com/office/drawing/2014/main" id="{0528A8EA-5DED-46B7-82F4-A85274FEAAD3}"/>
              </a:ext>
            </a:extLst>
          </p:cNvPr>
          <p:cNvSpPr/>
          <p:nvPr/>
        </p:nvSpPr>
        <p:spPr>
          <a:xfrm rot="8099985">
            <a:off x="10849320" y="518340"/>
            <a:ext cx="539998"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23213C"/>
              </a:gs>
              <a:gs pos="100000">
                <a:srgbClr val="2C284A"/>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9" name="Oval 24">
            <a:extLst>
              <a:ext uri="{FF2B5EF4-FFF2-40B4-BE49-F238E27FC236}">
                <a16:creationId xmlns:a16="http://schemas.microsoft.com/office/drawing/2014/main" id="{22FB2C71-9DD8-4E55-BB0B-2774F103BB05}"/>
              </a:ext>
            </a:extLst>
          </p:cNvPr>
          <p:cNvSpPr/>
          <p:nvPr/>
        </p:nvSpPr>
        <p:spPr>
          <a:xfrm>
            <a:off x="1800801" y="2472857"/>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0" name="Title 1">
            <a:extLst>
              <a:ext uri="{FF2B5EF4-FFF2-40B4-BE49-F238E27FC236}">
                <a16:creationId xmlns:a16="http://schemas.microsoft.com/office/drawing/2014/main" id="{EC4AD91F-BFCE-4F80-9C78-FD1CF62686BD}"/>
              </a:ext>
            </a:extLst>
          </p:cNvPr>
          <p:cNvSpPr txBox="1">
            <a:spLocks noGrp="1"/>
          </p:cNvSpPr>
          <p:nvPr>
            <p:ph type="title"/>
          </p:nvPr>
        </p:nvSpPr>
        <p:spPr>
          <a:xfrm>
            <a:off x="550861" y="549270"/>
            <a:ext cx="11097551" cy="1331997"/>
          </a:xfrm>
        </p:spPr>
        <p:txBody>
          <a:bodyPr/>
          <a:lstStyle>
            <a:lvl1pPr>
              <a:defRPr/>
            </a:lvl1pPr>
          </a:lstStyle>
          <a:p>
            <a:pPr lvl="0"/>
            <a:r>
              <a:rPr lang="en-US"/>
              <a:t>Click to edit Master title style</a:t>
            </a:r>
            <a:endParaRPr lang="en-GB"/>
          </a:p>
        </p:txBody>
      </p:sp>
      <p:sp>
        <p:nvSpPr>
          <p:cNvPr id="11" name="Text Placeholder 2">
            <a:extLst>
              <a:ext uri="{FF2B5EF4-FFF2-40B4-BE49-F238E27FC236}">
                <a16:creationId xmlns:a16="http://schemas.microsoft.com/office/drawing/2014/main" id="{0E73D0E5-924A-4D64-BAFD-6195F6A8B280}"/>
              </a:ext>
            </a:extLst>
          </p:cNvPr>
          <p:cNvSpPr txBox="1">
            <a:spLocks noGrp="1"/>
          </p:cNvSpPr>
          <p:nvPr>
            <p:ph type="body" idx="4294967295"/>
          </p:nvPr>
        </p:nvSpPr>
        <p:spPr>
          <a:xfrm>
            <a:off x="550861" y="1731370"/>
            <a:ext cx="3563938" cy="535353"/>
          </a:xfrm>
        </p:spPr>
        <p:txBody>
          <a:bodyPr anchor="b"/>
          <a:lstStyle>
            <a:lvl1pPr marL="0" indent="0">
              <a:buNone/>
              <a:defRPr cap="all" spc="200"/>
            </a:lvl1pPr>
          </a:lstStyle>
          <a:p>
            <a:pPr lvl="0"/>
            <a:r>
              <a:rPr lang="en-US"/>
              <a:t>Click to edit Master text styles</a:t>
            </a:r>
          </a:p>
        </p:txBody>
      </p:sp>
      <p:sp>
        <p:nvSpPr>
          <p:cNvPr id="12" name="Content Placeholder 3">
            <a:extLst>
              <a:ext uri="{FF2B5EF4-FFF2-40B4-BE49-F238E27FC236}">
                <a16:creationId xmlns:a16="http://schemas.microsoft.com/office/drawing/2014/main" id="{D60D1208-6D34-4AF9-A24C-9CB59AC02C4B}"/>
              </a:ext>
            </a:extLst>
          </p:cNvPr>
          <p:cNvSpPr txBox="1">
            <a:spLocks noGrp="1"/>
          </p:cNvSpPr>
          <p:nvPr>
            <p:ph idx="4294967295"/>
          </p:nvPr>
        </p:nvSpPr>
        <p:spPr>
          <a:xfrm>
            <a:off x="559475" y="2432304"/>
            <a:ext cx="3563938" cy="3515557"/>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3" name="Text Placeholder 4">
            <a:extLst>
              <a:ext uri="{FF2B5EF4-FFF2-40B4-BE49-F238E27FC236}">
                <a16:creationId xmlns:a16="http://schemas.microsoft.com/office/drawing/2014/main" id="{AED4D8D3-6C9F-4AF0-936A-13C044B092EC}"/>
              </a:ext>
            </a:extLst>
          </p:cNvPr>
          <p:cNvSpPr txBox="1">
            <a:spLocks noGrp="1"/>
          </p:cNvSpPr>
          <p:nvPr>
            <p:ph type="body" idx="4294967295"/>
          </p:nvPr>
        </p:nvSpPr>
        <p:spPr>
          <a:xfrm>
            <a:off x="4341571" y="1731370"/>
            <a:ext cx="3566160" cy="535353"/>
          </a:xfrm>
        </p:spPr>
        <p:txBody>
          <a:bodyPr anchor="b"/>
          <a:lstStyle>
            <a:lvl1pPr>
              <a:buNone/>
              <a:defRPr cap="all" spc="200"/>
            </a:lvl1pPr>
          </a:lstStyle>
          <a:p>
            <a:pPr lvl="0"/>
            <a:r>
              <a:rPr lang="en-US"/>
              <a:t>Click to edit Master text styles</a:t>
            </a:r>
          </a:p>
        </p:txBody>
      </p:sp>
      <p:sp>
        <p:nvSpPr>
          <p:cNvPr id="14" name="Content Placeholder 5">
            <a:extLst>
              <a:ext uri="{FF2B5EF4-FFF2-40B4-BE49-F238E27FC236}">
                <a16:creationId xmlns:a16="http://schemas.microsoft.com/office/drawing/2014/main" id="{DF8A08B3-685D-4173-AACB-E185CDF4E337}"/>
              </a:ext>
            </a:extLst>
          </p:cNvPr>
          <p:cNvSpPr txBox="1">
            <a:spLocks noGrp="1"/>
          </p:cNvSpPr>
          <p:nvPr>
            <p:ph idx="4294967295"/>
          </p:nvPr>
        </p:nvSpPr>
        <p:spPr>
          <a:xfrm>
            <a:off x="4341571" y="2427366"/>
            <a:ext cx="3508753" cy="3515557"/>
          </a:xfrm>
        </p:spPr>
        <p:txBody>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5" name="Text Placeholder 4">
            <a:extLst>
              <a:ext uri="{FF2B5EF4-FFF2-40B4-BE49-F238E27FC236}">
                <a16:creationId xmlns:a16="http://schemas.microsoft.com/office/drawing/2014/main" id="{B8F78874-0136-406B-AE23-18B5F630D300}"/>
              </a:ext>
            </a:extLst>
          </p:cNvPr>
          <p:cNvSpPr txBox="1">
            <a:spLocks noGrp="1"/>
          </p:cNvSpPr>
          <p:nvPr>
            <p:ph type="body" idx="4294967295"/>
          </p:nvPr>
        </p:nvSpPr>
        <p:spPr>
          <a:xfrm>
            <a:off x="8139659" y="1731370"/>
            <a:ext cx="3566160" cy="535353"/>
          </a:xfrm>
        </p:spPr>
        <p:txBody>
          <a:bodyPr anchor="b"/>
          <a:lstStyle>
            <a:lvl1pPr>
              <a:buNone/>
              <a:defRPr lang="en-GB" cap="all" spc="200"/>
            </a:lvl1pPr>
          </a:lstStyle>
          <a:p>
            <a:pPr lvl="0"/>
            <a:r>
              <a:rPr lang="en-GB"/>
              <a:t>Click to EDIT</a:t>
            </a:r>
          </a:p>
        </p:txBody>
      </p:sp>
      <p:sp>
        <p:nvSpPr>
          <p:cNvPr id="16" name="Content Placeholder 5">
            <a:extLst>
              <a:ext uri="{FF2B5EF4-FFF2-40B4-BE49-F238E27FC236}">
                <a16:creationId xmlns:a16="http://schemas.microsoft.com/office/drawing/2014/main" id="{2B7F3F07-1CAB-4BA9-87ED-FCBB3CB76FF8}"/>
              </a:ext>
            </a:extLst>
          </p:cNvPr>
          <p:cNvSpPr txBox="1">
            <a:spLocks noGrp="1"/>
          </p:cNvSpPr>
          <p:nvPr>
            <p:ph idx="4294967295"/>
          </p:nvPr>
        </p:nvSpPr>
        <p:spPr>
          <a:xfrm>
            <a:off x="8139659" y="2427366"/>
            <a:ext cx="3508753" cy="3515557"/>
          </a:xfrm>
        </p:spPr>
        <p:txBody>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7" name="Date Placeholder 3">
            <a:extLst>
              <a:ext uri="{FF2B5EF4-FFF2-40B4-BE49-F238E27FC236}">
                <a16:creationId xmlns:a16="http://schemas.microsoft.com/office/drawing/2014/main" id="{742376F3-0148-4737-AC8D-60C083900993}"/>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8" name="Footer Placeholder 4">
            <a:extLst>
              <a:ext uri="{FF2B5EF4-FFF2-40B4-BE49-F238E27FC236}">
                <a16:creationId xmlns:a16="http://schemas.microsoft.com/office/drawing/2014/main" id="{82D47ABA-3178-4168-8968-D9C56C0D7E6D}"/>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9" name="Slide Number Placeholder 5">
            <a:extLst>
              <a:ext uri="{FF2B5EF4-FFF2-40B4-BE49-F238E27FC236}">
                <a16:creationId xmlns:a16="http://schemas.microsoft.com/office/drawing/2014/main" id="{5B22AE33-DB46-4DB0-9B9A-D5AE26E582B2}"/>
              </a:ext>
            </a:extLst>
          </p:cNvPr>
          <p:cNvSpPr txBox="1">
            <a:spLocks noGrp="1"/>
          </p:cNvSpPr>
          <p:nvPr>
            <p:ph type="sldNum" sz="quarter" idx="8"/>
          </p:nvPr>
        </p:nvSpPr>
        <p:spPr/>
        <p:txBody>
          <a:bodyPr>
            <a:noAutofit/>
          </a:bodyPr>
          <a:lstStyle>
            <a:lvl1pPr>
              <a:defRPr/>
            </a:lvl1pPr>
          </a:lstStyle>
          <a:p>
            <a:pPr lvl="0"/>
            <a:fld id="{DDA14352-9AA3-4804-85D5-E62A63D4919E}" type="slidenum">
              <a:t>‹#›</a:t>
            </a:fld>
            <a:endParaRPr lang="en-GB"/>
          </a:p>
        </p:txBody>
      </p:sp>
    </p:spTree>
    <p:extLst>
      <p:ext uri="{BB962C8B-B14F-4D97-AF65-F5344CB8AC3E}">
        <p14:creationId xmlns:p14="http://schemas.microsoft.com/office/powerpoint/2010/main" val="152116098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2_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60279-B60B-4505-87E1-92F773A6CE19}"/>
              </a:ext>
            </a:extLst>
          </p:cNvPr>
          <p:cNvSpPr txBox="1">
            <a:spLocks noGrp="1"/>
          </p:cNvSpPr>
          <p:nvPr>
            <p:ph type="title"/>
          </p:nvPr>
        </p:nvSpPr>
        <p:spPr>
          <a:xfrm>
            <a:off x="550861" y="4508504"/>
            <a:ext cx="4500557" cy="1562956"/>
          </a:xfrm>
        </p:spPr>
        <p:txBody>
          <a:bodyPr/>
          <a:lstStyle>
            <a:lvl1pPr>
              <a:lnSpc>
                <a:spcPct val="90000"/>
              </a:lnSpc>
              <a:defRPr/>
            </a:lvl1pPr>
          </a:lstStyle>
          <a:p>
            <a:pPr lvl="0"/>
            <a:r>
              <a:rPr lang="en-US"/>
              <a:t>Click to edit Master title style</a:t>
            </a:r>
            <a:endParaRPr lang="en-GB"/>
          </a:p>
        </p:txBody>
      </p:sp>
      <p:sp>
        <p:nvSpPr>
          <p:cNvPr id="3" name="Picture Placeholder 9">
            <a:extLst>
              <a:ext uri="{FF2B5EF4-FFF2-40B4-BE49-F238E27FC236}">
                <a16:creationId xmlns:a16="http://schemas.microsoft.com/office/drawing/2014/main" id="{74C84866-5E40-4F07-9A50-25743FCBC61A}"/>
              </a:ext>
            </a:extLst>
          </p:cNvPr>
          <p:cNvSpPr txBox="1">
            <a:spLocks noGrp="1"/>
          </p:cNvSpPr>
          <p:nvPr>
            <p:ph type="pic" idx="4294967295"/>
          </p:nvPr>
        </p:nvSpPr>
        <p:spPr>
          <a:xfrm>
            <a:off x="0" y="0"/>
            <a:ext cx="12191996" cy="3776472"/>
          </a:xfrm>
          <a:solidFill>
            <a:srgbClr val="A3A3C1"/>
          </a:solidFill>
        </p:spPr>
        <p:txBody>
          <a:bodyPr/>
          <a:lstStyle>
            <a:lvl1pPr>
              <a:defRPr/>
            </a:lvl1pPr>
          </a:lstStyle>
          <a:p>
            <a:pPr lvl="0"/>
            <a:r>
              <a:rPr lang="en-US"/>
              <a:t>Click icon to add picture</a:t>
            </a:r>
            <a:endParaRPr lang="en-GB"/>
          </a:p>
        </p:txBody>
      </p:sp>
      <p:sp>
        <p:nvSpPr>
          <p:cNvPr id="4" name="Content Placeholder 6">
            <a:extLst>
              <a:ext uri="{FF2B5EF4-FFF2-40B4-BE49-F238E27FC236}">
                <a16:creationId xmlns:a16="http://schemas.microsoft.com/office/drawing/2014/main" id="{7093B492-2963-461A-8BAC-F49F5BEC613C}"/>
              </a:ext>
            </a:extLst>
          </p:cNvPr>
          <p:cNvSpPr txBox="1">
            <a:spLocks noGrp="1"/>
          </p:cNvSpPr>
          <p:nvPr>
            <p:ph idx="4294967295"/>
          </p:nvPr>
        </p:nvSpPr>
        <p:spPr>
          <a:xfrm>
            <a:off x="5262408" y="4508504"/>
            <a:ext cx="6221413" cy="1563688"/>
          </a:xfrm>
        </p:spPr>
        <p:txBody>
          <a:bodyPr/>
          <a:lstStyle>
            <a:lvl1pPr marL="0" indent="0">
              <a:buNone/>
              <a:defRPr/>
            </a:lvl1pPr>
          </a:lstStyle>
          <a:p>
            <a:pPr lvl="0"/>
            <a:r>
              <a:rPr lang="en-US"/>
              <a:t>Click to edit Master text styles</a:t>
            </a:r>
          </a:p>
        </p:txBody>
      </p:sp>
      <p:sp>
        <p:nvSpPr>
          <p:cNvPr id="5" name="Date Placeholder 1">
            <a:extLst>
              <a:ext uri="{FF2B5EF4-FFF2-40B4-BE49-F238E27FC236}">
                <a16:creationId xmlns:a16="http://schemas.microsoft.com/office/drawing/2014/main" id="{A7681735-A972-4915-BA6B-99F89BA12F18}"/>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6" name="Footer Placeholder 2">
            <a:extLst>
              <a:ext uri="{FF2B5EF4-FFF2-40B4-BE49-F238E27FC236}">
                <a16:creationId xmlns:a16="http://schemas.microsoft.com/office/drawing/2014/main" id="{97BDDA03-2EF7-44F9-9C1F-8786FA6A5F9E}"/>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7" name="Slide Number Placeholder 3">
            <a:extLst>
              <a:ext uri="{FF2B5EF4-FFF2-40B4-BE49-F238E27FC236}">
                <a16:creationId xmlns:a16="http://schemas.microsoft.com/office/drawing/2014/main" id="{9C669A5D-A9C9-4DDB-BEDF-207A426EE037}"/>
              </a:ext>
            </a:extLst>
          </p:cNvPr>
          <p:cNvSpPr txBox="1">
            <a:spLocks noGrp="1"/>
          </p:cNvSpPr>
          <p:nvPr>
            <p:ph type="sldNum" sz="quarter" idx="8"/>
          </p:nvPr>
        </p:nvSpPr>
        <p:spPr/>
        <p:txBody>
          <a:bodyPr>
            <a:noAutofit/>
          </a:bodyPr>
          <a:lstStyle>
            <a:lvl1pPr>
              <a:defRPr/>
            </a:lvl1pPr>
          </a:lstStyle>
          <a:p>
            <a:pPr lvl="0"/>
            <a:fld id="{CFC5067A-AAE2-4F1A-A61B-C4BC650F591D}" type="slidenum">
              <a:t>‹#›</a:t>
            </a:fld>
            <a:endParaRPr lang="en-GB"/>
          </a:p>
        </p:txBody>
      </p:sp>
      <p:sp>
        <p:nvSpPr>
          <p:cNvPr id="8" name="Oval 7">
            <a:extLst>
              <a:ext uri="{FF2B5EF4-FFF2-40B4-BE49-F238E27FC236}">
                <a16:creationId xmlns:a16="http://schemas.microsoft.com/office/drawing/2014/main" id="{A98B6244-4291-4E6C-83FF-7888052AFD35}"/>
              </a:ext>
            </a:extLst>
          </p:cNvPr>
          <p:cNvSpPr/>
          <p:nvPr/>
        </p:nvSpPr>
        <p:spPr>
          <a:xfrm>
            <a:off x="1225771" y="3852220"/>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Tree>
    <p:extLst>
      <p:ext uri="{BB962C8B-B14F-4D97-AF65-F5344CB8AC3E}">
        <p14:creationId xmlns:p14="http://schemas.microsoft.com/office/powerpoint/2010/main" val="838410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3_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2F1E0-1CF1-42E4-853E-F80EE21F8EB4}"/>
              </a:ext>
            </a:extLst>
          </p:cNvPr>
          <p:cNvSpPr txBox="1">
            <a:spLocks noGrp="1"/>
          </p:cNvSpPr>
          <p:nvPr>
            <p:ph type="title"/>
          </p:nvPr>
        </p:nvSpPr>
        <p:spPr>
          <a:xfrm>
            <a:off x="550861" y="549270"/>
            <a:ext cx="5437186" cy="2986238"/>
          </a:xfrm>
        </p:spPr>
        <p:txBody>
          <a:bodyPr anchor="b"/>
          <a:lstStyle>
            <a:lvl1pPr>
              <a:lnSpc>
                <a:spcPct val="90000"/>
              </a:lnSpc>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E9ACD7E9-DE04-4F50-A259-FC7F826A7B68}"/>
              </a:ext>
            </a:extLst>
          </p:cNvPr>
          <p:cNvSpPr txBox="1">
            <a:spLocks noGrp="1"/>
          </p:cNvSpPr>
          <p:nvPr>
            <p:ph type="subTitle" idx="4294967295"/>
          </p:nvPr>
        </p:nvSpPr>
        <p:spPr>
          <a:xfrm>
            <a:off x="550861" y="3827614"/>
            <a:ext cx="5437186" cy="2265215"/>
          </a:xfrm>
        </p:spPr>
        <p:txBody>
          <a:bodyPr/>
          <a:lstStyle>
            <a:lvl1pPr>
              <a:buNone/>
              <a:defRPr sz="2400"/>
            </a:lvl1pPr>
          </a:lstStyle>
          <a:p>
            <a:pPr lvl="0"/>
            <a:r>
              <a:rPr lang="en-US"/>
              <a:t>Click to edit Master subtitle style</a:t>
            </a:r>
            <a:endParaRPr lang="en-GB"/>
          </a:p>
        </p:txBody>
      </p:sp>
      <p:sp>
        <p:nvSpPr>
          <p:cNvPr id="4" name="Picture Placeholder 39">
            <a:extLst>
              <a:ext uri="{FF2B5EF4-FFF2-40B4-BE49-F238E27FC236}">
                <a16:creationId xmlns:a16="http://schemas.microsoft.com/office/drawing/2014/main" id="{01B8E030-3E5C-405C-8E42-84443C3B3574}"/>
              </a:ext>
            </a:extLst>
          </p:cNvPr>
          <p:cNvSpPr txBox="1">
            <a:spLocks noGrp="1"/>
          </p:cNvSpPr>
          <p:nvPr>
            <p:ph type="pic" idx="4294967295"/>
          </p:nvPr>
        </p:nvSpPr>
        <p:spPr>
          <a:xfrm>
            <a:off x="6556248" y="548640"/>
            <a:ext cx="5084064" cy="2880360"/>
          </a:xfrm>
          <a:solidFill>
            <a:srgbClr val="A3A3C1"/>
          </a:solidFill>
        </p:spPr>
        <p:txBody>
          <a:bodyPr/>
          <a:lstStyle>
            <a:lvl1pPr>
              <a:defRPr/>
            </a:lvl1pPr>
          </a:lstStyle>
          <a:p>
            <a:pPr lvl="0"/>
            <a:r>
              <a:rPr lang="en-US"/>
              <a:t>Click icon to add picture</a:t>
            </a:r>
            <a:endParaRPr lang="en-GB"/>
          </a:p>
        </p:txBody>
      </p:sp>
      <p:sp>
        <p:nvSpPr>
          <p:cNvPr id="5" name="Picture Placeholder 41">
            <a:extLst>
              <a:ext uri="{FF2B5EF4-FFF2-40B4-BE49-F238E27FC236}">
                <a16:creationId xmlns:a16="http://schemas.microsoft.com/office/drawing/2014/main" id="{782DBD7F-56BC-47EB-99CE-99BD2E6AFE50}"/>
              </a:ext>
            </a:extLst>
          </p:cNvPr>
          <p:cNvSpPr txBox="1">
            <a:spLocks noGrp="1"/>
          </p:cNvSpPr>
          <p:nvPr>
            <p:ph type="pic" idx="4294967295"/>
          </p:nvPr>
        </p:nvSpPr>
        <p:spPr>
          <a:xfrm>
            <a:off x="6556248" y="3429000"/>
            <a:ext cx="5084064" cy="2880360"/>
          </a:xfrm>
          <a:solidFill>
            <a:srgbClr val="A3A3C1"/>
          </a:solidFill>
        </p:spPr>
        <p:txBody>
          <a:bodyPr/>
          <a:lstStyle>
            <a:lvl1pPr>
              <a:defRPr/>
            </a:lvl1pPr>
          </a:lstStyle>
          <a:p>
            <a:pPr lvl="0"/>
            <a:r>
              <a:rPr lang="en-US"/>
              <a:t>Click icon to add picture</a:t>
            </a:r>
            <a:endParaRPr lang="en-GB"/>
          </a:p>
        </p:txBody>
      </p:sp>
      <p:grpSp>
        <p:nvGrpSpPr>
          <p:cNvPr id="6" name="Group 42">
            <a:extLst>
              <a:ext uri="{FF2B5EF4-FFF2-40B4-BE49-F238E27FC236}">
                <a16:creationId xmlns:a16="http://schemas.microsoft.com/office/drawing/2014/main" id="{5C5D4FAF-237A-4B03-91C1-190F5C36E448}"/>
              </a:ext>
            </a:extLst>
          </p:cNvPr>
          <p:cNvGrpSpPr/>
          <p:nvPr/>
        </p:nvGrpSpPr>
        <p:grpSpPr>
          <a:xfrm>
            <a:off x="11161348" y="125397"/>
            <a:ext cx="1404697" cy="1155644"/>
            <a:chOff x="11161348" y="125397"/>
            <a:chExt cx="1404697" cy="1155644"/>
          </a:xfrm>
        </p:grpSpPr>
        <p:sp>
          <p:nvSpPr>
            <p:cNvPr id="7" name="Freeform: Shape 43">
              <a:extLst>
                <a:ext uri="{FF2B5EF4-FFF2-40B4-BE49-F238E27FC236}">
                  <a16:creationId xmlns:a16="http://schemas.microsoft.com/office/drawing/2014/main" id="{EFC110CC-EA0A-4B28-BD52-3BEDD9A17F1E}"/>
                </a:ext>
              </a:extLst>
            </p:cNvPr>
            <p:cNvSpPr/>
            <p:nvPr/>
          </p:nvSpPr>
          <p:spPr>
            <a:xfrm rot="18900010">
              <a:off x="11161348" y="125397"/>
              <a:ext cx="1341671" cy="926982"/>
            </a:xfrm>
            <a:custGeom>
              <a:avLst/>
              <a:gdLst>
                <a:gd name="f0" fmla="val 10800000"/>
                <a:gd name="f1" fmla="val 5400000"/>
                <a:gd name="f2" fmla="val 180"/>
                <a:gd name="f3" fmla="val w"/>
                <a:gd name="f4" fmla="val h"/>
                <a:gd name="f5" fmla="val 0"/>
                <a:gd name="f6" fmla="val 1341675"/>
                <a:gd name="f7" fmla="val 926985"/>
                <a:gd name="f8" fmla="val 1049126"/>
                <a:gd name="f9" fmla="val 8962"/>
                <a:gd name="f10" fmla="val 301511"/>
                <a:gd name="f11" fmla="val 1130649"/>
                <a:gd name="f12" fmla="val 512537"/>
                <a:gd name="f13" fmla="val 1107397"/>
                <a:gd name="f14" fmla="val 499917"/>
                <a:gd name="f15" fmla="val 1051945"/>
                <a:gd name="f16" fmla="val 476462"/>
                <a:gd name="f17" fmla="val 990979"/>
                <a:gd name="f18" fmla="val 463493"/>
                <a:gd name="f19" fmla="val 671005"/>
                <a:gd name="f20" fmla="val 415026"/>
                <a:gd name="f21" fmla="val 415025"/>
                <a:gd name="f22" fmla="val 958982"/>
                <a:gd name="f23" fmla="val 990601"/>
                <a:gd name="f24" fmla="val 1621"/>
                <a:gd name="f25" fmla="val 1021763"/>
                <a:gd name="f26" fmla="val 4786"/>
                <a:gd name="f27" fmla="+- 0 0 -90"/>
                <a:gd name="f28" fmla="*/ f3 1 1341675"/>
                <a:gd name="f29" fmla="*/ f4 1 926985"/>
                <a:gd name="f30" fmla="+- f7 0 f5"/>
                <a:gd name="f31" fmla="+- f6 0 f5"/>
                <a:gd name="f32" fmla="*/ f27 f0 1"/>
                <a:gd name="f33" fmla="*/ f31 1 1341675"/>
                <a:gd name="f34" fmla="*/ f30 1 926985"/>
                <a:gd name="f35" fmla="*/ 1049126 f31 1"/>
                <a:gd name="f36" fmla="*/ 8962 f30 1"/>
                <a:gd name="f37" fmla="*/ 1341675 f31 1"/>
                <a:gd name="f38" fmla="*/ 301511 f30 1"/>
                <a:gd name="f39" fmla="*/ 1130649 f31 1"/>
                <a:gd name="f40" fmla="*/ 512537 f30 1"/>
                <a:gd name="f41" fmla="*/ 1107397 f31 1"/>
                <a:gd name="f42" fmla="*/ 499917 f30 1"/>
                <a:gd name="f43" fmla="*/ 926985 f31 1"/>
                <a:gd name="f44" fmla="*/ 463493 f30 1"/>
                <a:gd name="f45" fmla="*/ 463493 f31 1"/>
                <a:gd name="f46" fmla="*/ 926985 f30 1"/>
                <a:gd name="f47" fmla="*/ 0 f31 1"/>
                <a:gd name="f48" fmla="*/ 0 f30 1"/>
                <a:gd name="f49" fmla="*/ 1021763 f31 1"/>
                <a:gd name="f50" fmla="*/ 4786 f30 1"/>
                <a:gd name="f51" fmla="*/ f32 1 f2"/>
                <a:gd name="f52" fmla="*/ f35 1 1341675"/>
                <a:gd name="f53" fmla="*/ f36 1 926985"/>
                <a:gd name="f54" fmla="*/ f37 1 1341675"/>
                <a:gd name="f55" fmla="*/ f38 1 926985"/>
                <a:gd name="f56" fmla="*/ f39 1 1341675"/>
                <a:gd name="f57" fmla="*/ f40 1 926985"/>
                <a:gd name="f58" fmla="*/ f41 1 1341675"/>
                <a:gd name="f59" fmla="*/ f42 1 926985"/>
                <a:gd name="f60" fmla="*/ f43 1 1341675"/>
                <a:gd name="f61" fmla="*/ f44 1 926985"/>
                <a:gd name="f62" fmla="*/ f45 1 1341675"/>
                <a:gd name="f63" fmla="*/ f46 1 926985"/>
                <a:gd name="f64" fmla="*/ f47 1 1341675"/>
                <a:gd name="f65" fmla="*/ f48 1 926985"/>
                <a:gd name="f66" fmla="*/ f49 1 1341675"/>
                <a:gd name="f67" fmla="*/ f50 1 926985"/>
                <a:gd name="f68" fmla="*/ f5 1 f33"/>
                <a:gd name="f69" fmla="*/ f6 1 f33"/>
                <a:gd name="f70" fmla="*/ f5 1 f34"/>
                <a:gd name="f71" fmla="*/ f7 1 f34"/>
                <a:gd name="f72" fmla="+- f51 0 f1"/>
                <a:gd name="f73" fmla="*/ f52 1 f33"/>
                <a:gd name="f74" fmla="*/ f53 1 f34"/>
                <a:gd name="f75" fmla="*/ f54 1 f33"/>
                <a:gd name="f76" fmla="*/ f55 1 f34"/>
                <a:gd name="f77" fmla="*/ f56 1 f33"/>
                <a:gd name="f78" fmla="*/ f57 1 f34"/>
                <a:gd name="f79" fmla="*/ f58 1 f33"/>
                <a:gd name="f80" fmla="*/ f59 1 f34"/>
                <a:gd name="f81" fmla="*/ f60 1 f33"/>
                <a:gd name="f82" fmla="*/ f61 1 f34"/>
                <a:gd name="f83" fmla="*/ f62 1 f33"/>
                <a:gd name="f84" fmla="*/ f63 1 f34"/>
                <a:gd name="f85" fmla="*/ f64 1 f33"/>
                <a:gd name="f86" fmla="*/ f65 1 f34"/>
                <a:gd name="f87" fmla="*/ f66 1 f33"/>
                <a:gd name="f88" fmla="*/ f67 1 f34"/>
                <a:gd name="f89" fmla="*/ f68 f28 1"/>
                <a:gd name="f90" fmla="*/ f69 f28 1"/>
                <a:gd name="f91" fmla="*/ f71 f29 1"/>
                <a:gd name="f92" fmla="*/ f70 f29 1"/>
                <a:gd name="f93" fmla="*/ f73 f28 1"/>
                <a:gd name="f94" fmla="*/ f74 f29 1"/>
                <a:gd name="f95" fmla="*/ f75 f28 1"/>
                <a:gd name="f96" fmla="*/ f76 f29 1"/>
                <a:gd name="f97" fmla="*/ f77 f28 1"/>
                <a:gd name="f98" fmla="*/ f78 f29 1"/>
                <a:gd name="f99" fmla="*/ f79 f28 1"/>
                <a:gd name="f100" fmla="*/ f80 f29 1"/>
                <a:gd name="f101" fmla="*/ f81 f28 1"/>
                <a:gd name="f102" fmla="*/ f82 f29 1"/>
                <a:gd name="f103" fmla="*/ f83 f28 1"/>
                <a:gd name="f104" fmla="*/ f84 f29 1"/>
                <a:gd name="f105" fmla="*/ f85 f28 1"/>
                <a:gd name="f106" fmla="*/ f86 f29 1"/>
                <a:gd name="f107" fmla="*/ f87 f28 1"/>
                <a:gd name="f108" fmla="*/ f88 f29 1"/>
              </a:gdLst>
              <a:ahLst/>
              <a:cxnLst>
                <a:cxn ang="3cd4">
                  <a:pos x="hc" y="t"/>
                </a:cxn>
                <a:cxn ang="0">
                  <a:pos x="r" y="vc"/>
                </a:cxn>
                <a:cxn ang="cd4">
                  <a:pos x="hc" y="b"/>
                </a:cxn>
                <a:cxn ang="cd2">
                  <a:pos x="l" y="vc"/>
                </a:cxn>
                <a:cxn ang="f72">
                  <a:pos x="f93" y="f94"/>
                </a:cxn>
                <a:cxn ang="f72">
                  <a:pos x="f95" y="f96"/>
                </a:cxn>
                <a:cxn ang="f72">
                  <a:pos x="f97" y="f98"/>
                </a:cxn>
                <a:cxn ang="f72">
                  <a:pos x="f99" y="f100"/>
                </a:cxn>
                <a:cxn ang="f72">
                  <a:pos x="f101" y="f102"/>
                </a:cxn>
                <a:cxn ang="f72">
                  <a:pos x="f103" y="f104"/>
                </a:cxn>
                <a:cxn ang="f72">
                  <a:pos x="f105" y="f104"/>
                </a:cxn>
                <a:cxn ang="f72">
                  <a:pos x="f101" y="f106"/>
                </a:cxn>
                <a:cxn ang="f72">
                  <a:pos x="f107" y="f108"/>
                </a:cxn>
              </a:cxnLst>
              <a:rect l="f89" t="f92" r="f90" b="f91"/>
              <a:pathLst>
                <a:path w="1341675" h="926985">
                  <a:moveTo>
                    <a:pt x="f8" y="f9"/>
                  </a:moveTo>
                  <a:lnTo>
                    <a:pt x="f6" y="f10"/>
                  </a:lnTo>
                  <a:lnTo>
                    <a:pt x="f11" y="f12"/>
                  </a:lnTo>
                  <a:lnTo>
                    <a:pt x="f13" y="f14"/>
                  </a:lnTo>
                  <a:cubicBezTo>
                    <a:pt x="f15" y="f16"/>
                    <a:pt x="f17" y="f18"/>
                    <a:pt x="f7" y="f18"/>
                  </a:cubicBezTo>
                  <a:cubicBezTo>
                    <a:pt x="f19" y="f18"/>
                    <a:pt x="f18" y="f19"/>
                    <a:pt x="f18" y="f7"/>
                  </a:cubicBezTo>
                  <a:lnTo>
                    <a:pt x="f5" y="f7"/>
                  </a:lnTo>
                  <a:cubicBezTo>
                    <a:pt x="f5" y="f20"/>
                    <a:pt x="f21" y="f5"/>
                    <a:pt x="f7" y="f5"/>
                  </a:cubicBezTo>
                  <a:cubicBezTo>
                    <a:pt x="f22" y="f5"/>
                    <a:pt x="f23" y="f24"/>
                    <a:pt x="f25" y="f26"/>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Oval 44">
              <a:extLst>
                <a:ext uri="{FF2B5EF4-FFF2-40B4-BE49-F238E27FC236}">
                  <a16:creationId xmlns:a16="http://schemas.microsoft.com/office/drawing/2014/main" id="{8DF486B2-37EC-4575-8B11-B7F386F8553F}"/>
                </a:ext>
              </a:extLst>
            </p:cNvPr>
            <p:cNvSpPr/>
            <p:nvPr/>
          </p:nvSpPr>
          <p:spPr>
            <a:xfrm rot="2700006">
              <a:off x="11798454" y="994199"/>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9" name="Freeform: Shape 45">
              <a:extLst>
                <a:ext uri="{FF2B5EF4-FFF2-40B4-BE49-F238E27FC236}">
                  <a16:creationId xmlns:a16="http://schemas.microsoft.com/office/drawing/2014/main" id="{B07459C6-8E93-4AAA-9133-51B8DC2BE543}"/>
                </a:ext>
              </a:extLst>
            </p:cNvPr>
            <p:cNvSpPr/>
            <p:nvPr/>
          </p:nvSpPr>
          <p:spPr>
            <a:xfrm rot="18900010">
              <a:off x="11228589" y="129588"/>
              <a:ext cx="1337456" cy="1042918"/>
            </a:xfrm>
            <a:custGeom>
              <a:avLst/>
              <a:gdLst>
                <a:gd name="f0" fmla="val 10800000"/>
                <a:gd name="f1" fmla="val 5400000"/>
                <a:gd name="f2" fmla="val 180"/>
                <a:gd name="f3" fmla="val w"/>
                <a:gd name="f4" fmla="val h"/>
                <a:gd name="f5" fmla="val 0"/>
                <a:gd name="f6" fmla="val 1337455"/>
                <a:gd name="f7" fmla="val 1042921"/>
                <a:gd name="f8" fmla="val 1084058"/>
                <a:gd name="f9" fmla="val 16081"/>
                <a:gd name="f10" fmla="val 269477"/>
                <a:gd name="f11" fmla="val 1060775"/>
                <a:gd name="f12" fmla="val 546158"/>
                <a:gd name="f13" fmla="val 1020394"/>
                <a:gd name="f14" fmla="val 532055"/>
                <a:gd name="f15" fmla="val 990222"/>
                <a:gd name="f16" fmla="val 525109"/>
                <a:gd name="f17" fmla="val 958982"/>
                <a:gd name="f18" fmla="val 521461"/>
                <a:gd name="f19" fmla="val 926985"/>
                <a:gd name="f20" fmla="val 671005"/>
                <a:gd name="f21" fmla="val 463493"/>
                <a:gd name="f22" fmla="val 754927"/>
                <a:gd name="f23" fmla="val 463492"/>
                <a:gd name="f24" fmla="val 466932"/>
                <a:gd name="f25" fmla="val 415025"/>
                <a:gd name="f26" fmla="val 926984"/>
                <a:gd name="f27" fmla="val 990600"/>
                <a:gd name="f28" fmla="val 1824"/>
                <a:gd name="f29" fmla="val 1021763"/>
                <a:gd name="f30" fmla="val 5384"/>
                <a:gd name="f31" fmla="+- 0 0 -90"/>
                <a:gd name="f32" fmla="*/ f3 1 1337455"/>
                <a:gd name="f33" fmla="*/ f4 1 1042921"/>
                <a:gd name="f34" fmla="+- f7 0 f5"/>
                <a:gd name="f35" fmla="+- f6 0 f5"/>
                <a:gd name="f36" fmla="*/ f31 f0 1"/>
                <a:gd name="f37" fmla="*/ f35 1 1337455"/>
                <a:gd name="f38" fmla="*/ f34 1 1042921"/>
                <a:gd name="f39" fmla="*/ 1084058 f35 1"/>
                <a:gd name="f40" fmla="*/ 16081 f34 1"/>
                <a:gd name="f41" fmla="*/ 1337455 f35 1"/>
                <a:gd name="f42" fmla="*/ 269477 f34 1"/>
                <a:gd name="f43" fmla="*/ 1060775 f35 1"/>
                <a:gd name="f44" fmla="*/ 546158 f34 1"/>
                <a:gd name="f45" fmla="*/ 1020394 f35 1"/>
                <a:gd name="f46" fmla="*/ 532055 f34 1"/>
                <a:gd name="f47" fmla="*/ 926985 f35 1"/>
                <a:gd name="f48" fmla="*/ 521461 f34 1"/>
                <a:gd name="f49" fmla="*/ 463492 f35 1"/>
                <a:gd name="f50" fmla="*/ 1042921 f34 1"/>
                <a:gd name="f51" fmla="*/ 0 f35 1"/>
                <a:gd name="f52" fmla="*/ 926984 f35 1"/>
                <a:gd name="f53" fmla="*/ 0 f34 1"/>
                <a:gd name="f54" fmla="*/ 1021763 f35 1"/>
                <a:gd name="f55" fmla="*/ 5384 f34 1"/>
                <a:gd name="f56" fmla="*/ f36 1 f2"/>
                <a:gd name="f57" fmla="*/ f39 1 1337455"/>
                <a:gd name="f58" fmla="*/ f40 1 1042921"/>
                <a:gd name="f59" fmla="*/ f41 1 1337455"/>
                <a:gd name="f60" fmla="*/ f42 1 1042921"/>
                <a:gd name="f61" fmla="*/ f43 1 1337455"/>
                <a:gd name="f62" fmla="*/ f44 1 1042921"/>
                <a:gd name="f63" fmla="*/ f45 1 1337455"/>
                <a:gd name="f64" fmla="*/ f46 1 1042921"/>
                <a:gd name="f65" fmla="*/ f47 1 1337455"/>
                <a:gd name="f66" fmla="*/ f48 1 1042921"/>
                <a:gd name="f67" fmla="*/ f49 1 1337455"/>
                <a:gd name="f68" fmla="*/ f50 1 1042921"/>
                <a:gd name="f69" fmla="*/ f51 1 1337455"/>
                <a:gd name="f70" fmla="*/ f52 1 1337455"/>
                <a:gd name="f71" fmla="*/ f53 1 1042921"/>
                <a:gd name="f72" fmla="*/ f54 1 1337455"/>
                <a:gd name="f73" fmla="*/ f55 1 1042921"/>
                <a:gd name="f74" fmla="*/ f5 1 f37"/>
                <a:gd name="f75" fmla="*/ f6 1 f37"/>
                <a:gd name="f76" fmla="*/ f5 1 f38"/>
                <a:gd name="f77" fmla="*/ f7 1 f38"/>
                <a:gd name="f78" fmla="+- f56 0 f1"/>
                <a:gd name="f79" fmla="*/ f57 1 f37"/>
                <a:gd name="f80" fmla="*/ f58 1 f38"/>
                <a:gd name="f81" fmla="*/ f59 1 f37"/>
                <a:gd name="f82" fmla="*/ f60 1 f38"/>
                <a:gd name="f83" fmla="*/ f61 1 f37"/>
                <a:gd name="f84" fmla="*/ f62 1 f38"/>
                <a:gd name="f85" fmla="*/ f63 1 f37"/>
                <a:gd name="f86" fmla="*/ f64 1 f38"/>
                <a:gd name="f87" fmla="*/ f65 1 f37"/>
                <a:gd name="f88" fmla="*/ f66 1 f38"/>
                <a:gd name="f89" fmla="*/ f67 1 f37"/>
                <a:gd name="f90" fmla="*/ f68 1 f38"/>
                <a:gd name="f91" fmla="*/ f69 1 f37"/>
                <a:gd name="f92" fmla="*/ f70 1 f37"/>
                <a:gd name="f93" fmla="*/ f71 1 f38"/>
                <a:gd name="f94" fmla="*/ f72 1 f37"/>
                <a:gd name="f95" fmla="*/ f73 1 f38"/>
                <a:gd name="f96" fmla="*/ f74 f32 1"/>
                <a:gd name="f97" fmla="*/ f75 f32 1"/>
                <a:gd name="f98" fmla="*/ f77 f33 1"/>
                <a:gd name="f99" fmla="*/ f76 f33 1"/>
                <a:gd name="f100" fmla="*/ f79 f32 1"/>
                <a:gd name="f101" fmla="*/ f80 f33 1"/>
                <a:gd name="f102" fmla="*/ f81 f32 1"/>
                <a:gd name="f103" fmla="*/ f82 f33 1"/>
                <a:gd name="f104" fmla="*/ f83 f32 1"/>
                <a:gd name="f105" fmla="*/ f84 f33 1"/>
                <a:gd name="f106" fmla="*/ f85 f32 1"/>
                <a:gd name="f107" fmla="*/ f86 f33 1"/>
                <a:gd name="f108" fmla="*/ f87 f32 1"/>
                <a:gd name="f109" fmla="*/ f88 f33 1"/>
                <a:gd name="f110" fmla="*/ f89 f32 1"/>
                <a:gd name="f111" fmla="*/ f90 f33 1"/>
                <a:gd name="f112" fmla="*/ f91 f32 1"/>
                <a:gd name="f113" fmla="*/ f92 f32 1"/>
                <a:gd name="f114" fmla="*/ f93 f33 1"/>
                <a:gd name="f115" fmla="*/ f94 f32 1"/>
                <a:gd name="f116" fmla="*/ f95 f33 1"/>
              </a:gdLst>
              <a:ahLst/>
              <a:cxnLst>
                <a:cxn ang="3cd4">
                  <a:pos x="hc" y="t"/>
                </a:cxn>
                <a:cxn ang="0">
                  <a:pos x="r" y="vc"/>
                </a:cxn>
                <a:cxn ang="cd4">
                  <a:pos x="hc" y="b"/>
                </a:cxn>
                <a:cxn ang="cd2">
                  <a:pos x="l" y="vc"/>
                </a:cxn>
                <a:cxn ang="f78">
                  <a:pos x="f100" y="f101"/>
                </a:cxn>
                <a:cxn ang="f78">
                  <a:pos x="f102" y="f103"/>
                </a:cxn>
                <a:cxn ang="f78">
                  <a:pos x="f104" y="f105"/>
                </a:cxn>
                <a:cxn ang="f78">
                  <a:pos x="f106" y="f107"/>
                </a:cxn>
                <a:cxn ang="f78">
                  <a:pos x="f108" y="f109"/>
                </a:cxn>
                <a:cxn ang="f78">
                  <a:pos x="f110" y="f111"/>
                </a:cxn>
                <a:cxn ang="f78">
                  <a:pos x="f112" y="f111"/>
                </a:cxn>
                <a:cxn ang="f78">
                  <a:pos x="f113" y="f114"/>
                </a:cxn>
                <a:cxn ang="f78">
                  <a:pos x="f115" y="f116"/>
                </a:cxn>
              </a:cxnLst>
              <a:rect l="f96" t="f99" r="f97" b="f98"/>
              <a:pathLst>
                <a:path w="1337455" h="1042921">
                  <a:moveTo>
                    <a:pt x="f8" y="f9"/>
                  </a:moveTo>
                  <a:lnTo>
                    <a:pt x="f6" y="f10"/>
                  </a:lnTo>
                  <a:lnTo>
                    <a:pt x="f11" y="f12"/>
                  </a:lnTo>
                  <a:lnTo>
                    <a:pt x="f13" y="f14"/>
                  </a:lnTo>
                  <a:cubicBezTo>
                    <a:pt x="f15" y="f16"/>
                    <a:pt x="f17" y="f18"/>
                    <a:pt x="f19" y="f18"/>
                  </a:cubicBezTo>
                  <a:cubicBezTo>
                    <a:pt x="f20" y="f18"/>
                    <a:pt x="f21" y="f22"/>
                    <a:pt x="f23" y="f7"/>
                  </a:cubicBezTo>
                  <a:lnTo>
                    <a:pt x="f5" y="f7"/>
                  </a:lnTo>
                  <a:cubicBezTo>
                    <a:pt x="f5" y="f24"/>
                    <a:pt x="f25" y="f5"/>
                    <a:pt x="f26" y="f5"/>
                  </a:cubicBezTo>
                  <a:cubicBezTo>
                    <a:pt x="f17" y="f5"/>
                    <a:pt x="f27" y="f28"/>
                    <a:pt x="f29" y="f30"/>
                  </a:cubicBezTo>
                  <a:close/>
                </a:path>
              </a:pathLst>
            </a:custGeom>
            <a:solidFill>
              <a:srgbClr val="7771B2">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grpSp>
        <p:nvGrpSpPr>
          <p:cNvPr id="10" name="Group 14">
            <a:extLst>
              <a:ext uri="{FF2B5EF4-FFF2-40B4-BE49-F238E27FC236}">
                <a16:creationId xmlns:a16="http://schemas.microsoft.com/office/drawing/2014/main" id="{876F0559-4A1E-45AF-AE26-906F46F494F3}"/>
              </a:ext>
            </a:extLst>
          </p:cNvPr>
          <p:cNvGrpSpPr/>
          <p:nvPr/>
        </p:nvGrpSpPr>
        <p:grpSpPr>
          <a:xfrm>
            <a:off x="676078" y="5528327"/>
            <a:ext cx="631475" cy="667789"/>
            <a:chOff x="676078" y="5528327"/>
            <a:chExt cx="631475" cy="667789"/>
          </a:xfrm>
        </p:grpSpPr>
        <p:sp>
          <p:nvSpPr>
            <p:cNvPr id="11" name="Freeform: Shape 15">
              <a:extLst>
                <a:ext uri="{FF2B5EF4-FFF2-40B4-BE49-F238E27FC236}">
                  <a16:creationId xmlns:a16="http://schemas.microsoft.com/office/drawing/2014/main" id="{48147AD2-0B98-4C38-9C3F-EDA65E1D57DC}"/>
                </a:ext>
              </a:extLst>
            </p:cNvPr>
            <p:cNvSpPr/>
            <p:nvPr/>
          </p:nvSpPr>
          <p:spPr>
            <a:xfrm rot="8099985">
              <a:off x="721817" y="5610379"/>
              <a:ext cx="539998" cy="631475"/>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3C3867"/>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2" name="Oval 20">
              <a:extLst>
                <a:ext uri="{FF2B5EF4-FFF2-40B4-BE49-F238E27FC236}">
                  <a16:creationId xmlns:a16="http://schemas.microsoft.com/office/drawing/2014/main" id="{E8349E5D-7342-4079-BF47-0A47BE9951B1}"/>
                </a:ext>
              </a:extLst>
            </p:cNvPr>
            <p:cNvSpPr/>
            <p:nvPr/>
          </p:nvSpPr>
          <p:spPr>
            <a:xfrm rot="13499997">
              <a:off x="729026" y="5528327"/>
              <a:ext cx="270004" cy="5399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13" name="Date Placeholder 4">
            <a:extLst>
              <a:ext uri="{FF2B5EF4-FFF2-40B4-BE49-F238E27FC236}">
                <a16:creationId xmlns:a16="http://schemas.microsoft.com/office/drawing/2014/main" id="{50F3FCE1-E350-4613-86D7-C146877183F6}"/>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4" name="Footer Placeholder 5">
            <a:extLst>
              <a:ext uri="{FF2B5EF4-FFF2-40B4-BE49-F238E27FC236}">
                <a16:creationId xmlns:a16="http://schemas.microsoft.com/office/drawing/2014/main" id="{4AA0382B-4914-4C83-8339-832AAAA33F05}"/>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5" name="Slide Number Placeholder 6">
            <a:extLst>
              <a:ext uri="{FF2B5EF4-FFF2-40B4-BE49-F238E27FC236}">
                <a16:creationId xmlns:a16="http://schemas.microsoft.com/office/drawing/2014/main" id="{C01E30FA-8217-4410-9536-A6FE27DE3BCC}"/>
              </a:ext>
            </a:extLst>
          </p:cNvPr>
          <p:cNvSpPr txBox="1">
            <a:spLocks noGrp="1"/>
          </p:cNvSpPr>
          <p:nvPr>
            <p:ph type="sldNum" sz="quarter" idx="8"/>
          </p:nvPr>
        </p:nvSpPr>
        <p:spPr/>
        <p:txBody>
          <a:bodyPr>
            <a:noAutofit/>
          </a:bodyPr>
          <a:lstStyle>
            <a:lvl1pPr>
              <a:defRPr/>
            </a:lvl1pPr>
          </a:lstStyle>
          <a:p>
            <a:pPr lvl="0"/>
            <a:fld id="{66A2C168-6AD8-419E-B5BE-3319D68726E3}" type="slidenum">
              <a:t>‹#›</a:t>
            </a:fld>
            <a:endParaRPr lang="en-GB"/>
          </a:p>
        </p:txBody>
      </p:sp>
      <p:sp>
        <p:nvSpPr>
          <p:cNvPr id="16" name="Oval 16">
            <a:extLst>
              <a:ext uri="{FF2B5EF4-FFF2-40B4-BE49-F238E27FC236}">
                <a16:creationId xmlns:a16="http://schemas.microsoft.com/office/drawing/2014/main" id="{A294459B-1EA3-432A-8343-B283A4AB5CED}"/>
              </a:ext>
            </a:extLst>
          </p:cNvPr>
          <p:cNvSpPr/>
          <p:nvPr/>
        </p:nvSpPr>
        <p:spPr>
          <a:xfrm>
            <a:off x="5303849" y="5427210"/>
            <a:ext cx="1079997"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Tree>
    <p:extLst>
      <p:ext uri="{BB962C8B-B14F-4D97-AF65-F5344CB8AC3E}">
        <p14:creationId xmlns:p14="http://schemas.microsoft.com/office/powerpoint/2010/main" val="32725082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2BBBC-9D93-4049-BB33-09CB444BFD87}"/>
              </a:ext>
            </a:extLst>
          </p:cNvPr>
          <p:cNvSpPr txBox="1">
            <a:spLocks noGrp="1"/>
          </p:cNvSpPr>
          <p:nvPr>
            <p:ph type="ctrTitle"/>
          </p:nvPr>
        </p:nvSpPr>
        <p:spPr>
          <a:xfrm>
            <a:off x="3359148" y="389836"/>
            <a:ext cx="8281985" cy="2954654"/>
          </a:xfrm>
        </p:spPr>
        <p:txBody>
          <a:bodyPr/>
          <a:lstStyle>
            <a:lvl1pPr>
              <a:defRPr sz="64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52328D39-1100-4813-9CB3-AAD0F9580B59}"/>
              </a:ext>
            </a:extLst>
          </p:cNvPr>
          <p:cNvSpPr txBox="1">
            <a:spLocks noGrp="1"/>
          </p:cNvSpPr>
          <p:nvPr>
            <p:ph type="subTitle" idx="1"/>
          </p:nvPr>
        </p:nvSpPr>
        <p:spPr>
          <a:xfrm>
            <a:off x="3359148" y="3536954"/>
            <a:ext cx="8281985" cy="2555876"/>
          </a:xfrm>
        </p:spPr>
        <p:txBody>
          <a:bodyPr/>
          <a:lstStyle>
            <a:lvl1pPr marL="0" indent="0">
              <a:lnSpc>
                <a:spcPct val="100000"/>
              </a:lnSpc>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60C0852C-3041-4ADD-95D0-D8C199A5928B}"/>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5" name="Footer Placeholder 4">
            <a:extLst>
              <a:ext uri="{FF2B5EF4-FFF2-40B4-BE49-F238E27FC236}">
                <a16:creationId xmlns:a16="http://schemas.microsoft.com/office/drawing/2014/main" id="{4A00EED9-83D0-4189-8ABD-F1E27B3A0A2E}"/>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6" name="Slide Number Placeholder 5">
            <a:extLst>
              <a:ext uri="{FF2B5EF4-FFF2-40B4-BE49-F238E27FC236}">
                <a16:creationId xmlns:a16="http://schemas.microsoft.com/office/drawing/2014/main" id="{AB01A95B-ADA5-4EAB-921F-FE8BF6A38DCB}"/>
              </a:ext>
            </a:extLst>
          </p:cNvPr>
          <p:cNvSpPr txBox="1">
            <a:spLocks noGrp="1"/>
          </p:cNvSpPr>
          <p:nvPr>
            <p:ph type="sldNum" sz="quarter" idx="8"/>
          </p:nvPr>
        </p:nvSpPr>
        <p:spPr/>
        <p:txBody>
          <a:bodyPr>
            <a:noAutofit/>
          </a:bodyPr>
          <a:lstStyle>
            <a:lvl1pPr>
              <a:defRPr/>
            </a:lvl1pPr>
          </a:lstStyle>
          <a:p>
            <a:pPr lvl="0"/>
            <a:fld id="{EB301863-DE40-4C62-B4D6-066416942C78}" type="slidenum">
              <a:t>‹#›</a:t>
            </a:fld>
            <a:endParaRPr lang="en-GB"/>
          </a:p>
        </p:txBody>
      </p:sp>
      <p:sp>
        <p:nvSpPr>
          <p:cNvPr id="7" name="Freeform: Shape 18">
            <a:extLst>
              <a:ext uri="{FF2B5EF4-FFF2-40B4-BE49-F238E27FC236}">
                <a16:creationId xmlns:a16="http://schemas.microsoft.com/office/drawing/2014/main" id="{ED473569-42A5-4AF8-9F20-45878492CB0D}"/>
              </a:ext>
            </a:extLst>
          </p:cNvPr>
          <p:cNvSpPr/>
          <p:nvPr/>
        </p:nvSpPr>
        <p:spPr>
          <a:xfrm rot="2700006">
            <a:off x="612446" y="481890"/>
            <a:ext cx="1079997" cy="1262950"/>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454075"/>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Oval 19">
            <a:extLst>
              <a:ext uri="{FF2B5EF4-FFF2-40B4-BE49-F238E27FC236}">
                <a16:creationId xmlns:a16="http://schemas.microsoft.com/office/drawing/2014/main" id="{3445D12C-BDCA-4F9F-AF97-DF72964C8F18}"/>
              </a:ext>
            </a:extLst>
          </p:cNvPr>
          <p:cNvSpPr/>
          <p:nvPr/>
        </p:nvSpPr>
        <p:spPr>
          <a:xfrm rot="8099985">
            <a:off x="626840" y="828971"/>
            <a:ext cx="539998"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23213C"/>
              </a:gs>
              <a:gs pos="100000">
                <a:srgbClr val="2C284A"/>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9" name="Oval 24">
            <a:extLst>
              <a:ext uri="{FF2B5EF4-FFF2-40B4-BE49-F238E27FC236}">
                <a16:creationId xmlns:a16="http://schemas.microsoft.com/office/drawing/2014/main" id="{B56854B5-A863-42E8-92BF-8287F103CDC4}"/>
              </a:ext>
            </a:extLst>
          </p:cNvPr>
          <p:cNvSpPr/>
          <p:nvPr/>
        </p:nvSpPr>
        <p:spPr>
          <a:xfrm>
            <a:off x="1800801" y="2472857"/>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nvGrpSpPr>
          <p:cNvPr id="10" name="Group 33">
            <a:extLst>
              <a:ext uri="{FF2B5EF4-FFF2-40B4-BE49-F238E27FC236}">
                <a16:creationId xmlns:a16="http://schemas.microsoft.com/office/drawing/2014/main" id="{583819F6-4F4C-438D-9324-D678055E8BEF}"/>
              </a:ext>
            </a:extLst>
          </p:cNvPr>
          <p:cNvGrpSpPr/>
          <p:nvPr/>
        </p:nvGrpSpPr>
        <p:grpSpPr>
          <a:xfrm>
            <a:off x="1329958" y="4414761"/>
            <a:ext cx="1551027" cy="1909869"/>
            <a:chOff x="1329958" y="4414761"/>
            <a:chExt cx="1551027" cy="1909869"/>
          </a:xfrm>
        </p:grpSpPr>
        <p:sp>
          <p:nvSpPr>
            <p:cNvPr id="11" name="Freeform: Shape 34">
              <a:extLst>
                <a:ext uri="{FF2B5EF4-FFF2-40B4-BE49-F238E27FC236}">
                  <a16:creationId xmlns:a16="http://schemas.microsoft.com/office/drawing/2014/main" id="{A9A184DB-51AC-495A-92B2-EEFF61616319}"/>
                </a:ext>
              </a:extLst>
            </p:cNvPr>
            <p:cNvSpPr/>
            <p:nvPr/>
          </p:nvSpPr>
          <p:spPr>
            <a:xfrm rot="18899994" flipV="1">
              <a:off x="1455989" y="4934153"/>
              <a:ext cx="1853973" cy="92698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2" name="Freeform: Shape 35">
              <a:extLst>
                <a:ext uri="{FF2B5EF4-FFF2-40B4-BE49-F238E27FC236}">
                  <a16:creationId xmlns:a16="http://schemas.microsoft.com/office/drawing/2014/main" id="{65FCD5A9-0CF9-422D-B7D2-A1DC591C6FDD}"/>
                </a:ext>
              </a:extLst>
            </p:cNvPr>
            <p:cNvSpPr/>
            <p:nvPr/>
          </p:nvSpPr>
          <p:spPr>
            <a:xfrm rot="18899994" flipV="1">
              <a:off x="1407452" y="4795202"/>
              <a:ext cx="1853973" cy="109309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7771B2">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3" name="Oval 36">
              <a:extLst>
                <a:ext uri="{FF2B5EF4-FFF2-40B4-BE49-F238E27FC236}">
                  <a16:creationId xmlns:a16="http://schemas.microsoft.com/office/drawing/2014/main" id="{6EDE41CE-F9F5-40EC-B25E-50E35814FA2B}"/>
                </a:ext>
              </a:extLst>
            </p:cNvPr>
            <p:cNvSpPr/>
            <p:nvPr/>
          </p:nvSpPr>
          <p:spPr>
            <a:xfrm rot="13500015" flipV="1">
              <a:off x="2490729" y="4344627"/>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4" name="Oval 37">
              <a:extLst>
                <a:ext uri="{FF2B5EF4-FFF2-40B4-BE49-F238E27FC236}">
                  <a16:creationId xmlns:a16="http://schemas.microsoft.com/office/drawing/2014/main" id="{887C88BD-4493-4244-8A83-E2F34632C188}"/>
                </a:ext>
              </a:extLst>
            </p:cNvPr>
            <p:cNvSpPr/>
            <p:nvPr/>
          </p:nvSpPr>
          <p:spPr>
            <a:xfrm rot="13500015" flipV="1">
              <a:off x="1509706" y="5325650"/>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Tree>
    <p:extLst>
      <p:ext uri="{BB962C8B-B14F-4D97-AF65-F5344CB8AC3E}">
        <p14:creationId xmlns:p14="http://schemas.microsoft.com/office/powerpoint/2010/main" val="24758819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Oval 21">
            <a:extLst>
              <a:ext uri="{FF2B5EF4-FFF2-40B4-BE49-F238E27FC236}">
                <a16:creationId xmlns:a16="http://schemas.microsoft.com/office/drawing/2014/main" id="{64A43951-04AF-4340-818C-9DF07B86D8A7}"/>
              </a:ext>
            </a:extLst>
          </p:cNvPr>
          <p:cNvSpPr/>
          <p:nvPr/>
        </p:nvSpPr>
        <p:spPr>
          <a:xfrm>
            <a:off x="11069863" y="333371"/>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nvGrpSpPr>
          <p:cNvPr id="3" name="Group 12">
            <a:extLst>
              <a:ext uri="{FF2B5EF4-FFF2-40B4-BE49-F238E27FC236}">
                <a16:creationId xmlns:a16="http://schemas.microsoft.com/office/drawing/2014/main" id="{266ABF0F-8624-4A05-BC0C-E2E5BC31B9B9}"/>
              </a:ext>
            </a:extLst>
          </p:cNvPr>
          <p:cNvGrpSpPr/>
          <p:nvPr/>
        </p:nvGrpSpPr>
        <p:grpSpPr>
          <a:xfrm>
            <a:off x="249724" y="5528228"/>
            <a:ext cx="713527" cy="539998"/>
            <a:chOff x="249724" y="5528228"/>
            <a:chExt cx="713527" cy="539998"/>
          </a:xfrm>
        </p:grpSpPr>
        <p:sp>
          <p:nvSpPr>
            <p:cNvPr id="4" name="Freeform: Shape 19">
              <a:extLst>
                <a:ext uri="{FF2B5EF4-FFF2-40B4-BE49-F238E27FC236}">
                  <a16:creationId xmlns:a16="http://schemas.microsoft.com/office/drawing/2014/main" id="{46F29D74-0E14-46B9-9973-4AA00BBB4186}"/>
                </a:ext>
              </a:extLst>
            </p:cNvPr>
            <p:cNvSpPr/>
            <p:nvPr/>
          </p:nvSpPr>
          <p:spPr>
            <a:xfrm rot="2700006">
              <a:off x="377515" y="5482489"/>
              <a:ext cx="539998" cy="631475"/>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454075"/>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5" name="Oval 20">
              <a:extLst>
                <a:ext uri="{FF2B5EF4-FFF2-40B4-BE49-F238E27FC236}">
                  <a16:creationId xmlns:a16="http://schemas.microsoft.com/office/drawing/2014/main" id="{E791C9F5-D717-43B8-AB9E-181ED1F06C3F}"/>
                </a:ext>
              </a:extLst>
            </p:cNvPr>
            <p:cNvSpPr/>
            <p:nvPr/>
          </p:nvSpPr>
          <p:spPr>
            <a:xfrm rot="8099985">
              <a:off x="384721" y="5655995"/>
              <a:ext cx="270004" cy="5399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23213C"/>
                </a:gs>
                <a:gs pos="100000">
                  <a:srgbClr val="2C284A"/>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6" name="Title 1">
            <a:extLst>
              <a:ext uri="{FF2B5EF4-FFF2-40B4-BE49-F238E27FC236}">
                <a16:creationId xmlns:a16="http://schemas.microsoft.com/office/drawing/2014/main" id="{905152AA-D217-4AA5-9648-7E9AAE3B9E94}"/>
              </a:ext>
            </a:extLst>
          </p:cNvPr>
          <p:cNvSpPr txBox="1">
            <a:spLocks noGrp="1"/>
          </p:cNvSpPr>
          <p:nvPr>
            <p:ph type="title"/>
          </p:nvPr>
        </p:nvSpPr>
        <p:spPr>
          <a:xfrm>
            <a:off x="550861" y="549270"/>
            <a:ext cx="11090272" cy="1331997"/>
          </a:xfrm>
        </p:spPr>
        <p:txBody>
          <a:bodyPr/>
          <a:lstStyle>
            <a:lvl1pPr>
              <a:defRPr/>
            </a:lvl1pPr>
          </a:lstStyle>
          <a:p>
            <a:pPr lvl="0"/>
            <a:r>
              <a:rPr lang="en-US"/>
              <a:t>Click to edit Master title style</a:t>
            </a:r>
            <a:endParaRPr lang="en-GB"/>
          </a:p>
        </p:txBody>
      </p:sp>
      <p:sp>
        <p:nvSpPr>
          <p:cNvPr id="7" name="Content Placeholder 2">
            <a:extLst>
              <a:ext uri="{FF2B5EF4-FFF2-40B4-BE49-F238E27FC236}">
                <a16:creationId xmlns:a16="http://schemas.microsoft.com/office/drawing/2014/main" id="{40045CC5-8BBB-4B99-8214-318CDACE6491}"/>
              </a:ext>
            </a:extLst>
          </p:cNvPr>
          <p:cNvSpPr txBox="1">
            <a:spLocks noGrp="1"/>
          </p:cNvSpPr>
          <p:nvPr>
            <p:ph idx="1"/>
          </p:nvPr>
        </p:nvSpPr>
        <p:spPr>
          <a:xfrm>
            <a:off x="550861" y="2097176"/>
            <a:ext cx="5435595" cy="39956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Content Placeholder 3">
            <a:extLst>
              <a:ext uri="{FF2B5EF4-FFF2-40B4-BE49-F238E27FC236}">
                <a16:creationId xmlns:a16="http://schemas.microsoft.com/office/drawing/2014/main" id="{721277EA-5FDA-4138-B1E7-CA368A1C7AD1}"/>
              </a:ext>
            </a:extLst>
          </p:cNvPr>
          <p:cNvSpPr txBox="1">
            <a:spLocks noGrp="1"/>
          </p:cNvSpPr>
          <p:nvPr>
            <p:ph idx="2"/>
          </p:nvPr>
        </p:nvSpPr>
        <p:spPr>
          <a:xfrm>
            <a:off x="6205539" y="2097176"/>
            <a:ext cx="5435595" cy="39956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4">
            <a:extLst>
              <a:ext uri="{FF2B5EF4-FFF2-40B4-BE49-F238E27FC236}">
                <a16:creationId xmlns:a16="http://schemas.microsoft.com/office/drawing/2014/main" id="{AEE2E99B-7E9B-43D3-BED4-0CBE0E3EE554}"/>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10" name="Footer Placeholder 5">
            <a:extLst>
              <a:ext uri="{FF2B5EF4-FFF2-40B4-BE49-F238E27FC236}">
                <a16:creationId xmlns:a16="http://schemas.microsoft.com/office/drawing/2014/main" id="{4D57A6E6-D634-4728-B446-7159F84AF2F1}"/>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1" name="Slide Number Placeholder 6">
            <a:extLst>
              <a:ext uri="{FF2B5EF4-FFF2-40B4-BE49-F238E27FC236}">
                <a16:creationId xmlns:a16="http://schemas.microsoft.com/office/drawing/2014/main" id="{FF21B232-A938-4CCE-8039-8EEF0C46EB45}"/>
              </a:ext>
            </a:extLst>
          </p:cNvPr>
          <p:cNvSpPr txBox="1">
            <a:spLocks noGrp="1"/>
          </p:cNvSpPr>
          <p:nvPr>
            <p:ph type="sldNum" sz="quarter" idx="8"/>
          </p:nvPr>
        </p:nvSpPr>
        <p:spPr/>
        <p:txBody>
          <a:bodyPr>
            <a:noAutofit/>
          </a:bodyPr>
          <a:lstStyle>
            <a:lvl1pPr>
              <a:defRPr/>
            </a:lvl1pPr>
          </a:lstStyle>
          <a:p>
            <a:pPr lvl="0"/>
            <a:fld id="{3C688DE7-492C-4646-8229-870F66AF4134}" type="slidenum">
              <a:t>‹#›</a:t>
            </a:fld>
            <a:endParaRPr lang="en-GB"/>
          </a:p>
        </p:txBody>
      </p:sp>
    </p:spTree>
    <p:extLst>
      <p:ext uri="{BB962C8B-B14F-4D97-AF65-F5344CB8AC3E}">
        <p14:creationId xmlns:p14="http://schemas.microsoft.com/office/powerpoint/2010/main" val="14104682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46D81D-4665-446F-80F3-31EBE85BDA71}"/>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3" name="Footer Placeholder 2">
            <a:extLst>
              <a:ext uri="{FF2B5EF4-FFF2-40B4-BE49-F238E27FC236}">
                <a16:creationId xmlns:a16="http://schemas.microsoft.com/office/drawing/2014/main" id="{677631FC-647F-4DFE-ADD4-B455A4B36E94}"/>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4" name="Slide Number Placeholder 3">
            <a:extLst>
              <a:ext uri="{FF2B5EF4-FFF2-40B4-BE49-F238E27FC236}">
                <a16:creationId xmlns:a16="http://schemas.microsoft.com/office/drawing/2014/main" id="{A73B0077-FCE0-4747-923A-16A719891FF8}"/>
              </a:ext>
            </a:extLst>
          </p:cNvPr>
          <p:cNvSpPr txBox="1">
            <a:spLocks noGrp="1"/>
          </p:cNvSpPr>
          <p:nvPr>
            <p:ph type="sldNum" sz="quarter" idx="8"/>
          </p:nvPr>
        </p:nvSpPr>
        <p:spPr/>
        <p:txBody>
          <a:bodyPr>
            <a:noAutofit/>
          </a:bodyPr>
          <a:lstStyle>
            <a:lvl1pPr>
              <a:defRPr/>
            </a:lvl1pPr>
          </a:lstStyle>
          <a:p>
            <a:pPr lvl="0"/>
            <a:fld id="{163E46DE-B4FF-4330-BA60-1557BEF73386}" type="slidenum">
              <a:t>‹#›</a:t>
            </a:fld>
            <a:endParaRPr lang="en-GB"/>
          </a:p>
        </p:txBody>
      </p:sp>
    </p:spTree>
    <p:extLst>
      <p:ext uri="{BB962C8B-B14F-4D97-AF65-F5344CB8AC3E}">
        <p14:creationId xmlns:p14="http://schemas.microsoft.com/office/powerpoint/2010/main" val="6443828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04282158-AAF9-49E7-B108-46381DFC07C2}"/>
              </a:ext>
            </a:extLst>
          </p:cNvPr>
          <p:cNvGrpSpPr/>
          <p:nvPr/>
        </p:nvGrpSpPr>
        <p:grpSpPr>
          <a:xfrm>
            <a:off x="4785499" y="5111862"/>
            <a:ext cx="1427080" cy="1079997"/>
            <a:chOff x="4785499" y="5111862"/>
            <a:chExt cx="1427080" cy="1079997"/>
          </a:xfrm>
        </p:grpSpPr>
        <p:sp>
          <p:nvSpPr>
            <p:cNvPr id="3" name="Freeform: Shape 10">
              <a:extLst>
                <a:ext uri="{FF2B5EF4-FFF2-40B4-BE49-F238E27FC236}">
                  <a16:creationId xmlns:a16="http://schemas.microsoft.com/office/drawing/2014/main" id="{6F47F6B7-47E7-4DF5-A621-B6BECE6D2294}"/>
                </a:ext>
              </a:extLst>
            </p:cNvPr>
            <p:cNvSpPr/>
            <p:nvPr/>
          </p:nvSpPr>
          <p:spPr>
            <a:xfrm rot="2700006">
              <a:off x="5041105" y="5020386"/>
              <a:ext cx="1079997" cy="1262950"/>
            </a:xfrm>
            <a:custGeom>
              <a:avLst/>
              <a:gdLst>
                <a:gd name="f0" fmla="val 10800000"/>
                <a:gd name="f1" fmla="val 5400000"/>
                <a:gd name="f2" fmla="val 180"/>
                <a:gd name="f3" fmla="val w"/>
                <a:gd name="f4" fmla="val h"/>
                <a:gd name="f5" fmla="val 0"/>
                <a:gd name="f6" fmla="val 1080000"/>
                <a:gd name="f7" fmla="val 1262947"/>
                <a:gd name="f8" fmla="val 540000"/>
                <a:gd name="f9" fmla="val 1064374"/>
                <a:gd name="f10" fmla="val 931034"/>
                <a:gd name="f11" fmla="val 1069029"/>
                <a:gd name="f12" fmla="val 938533"/>
                <a:gd name="f13" fmla="val 1076223"/>
                <a:gd name="f14" fmla="val 956109"/>
                <a:gd name="f15" fmla="val 974307"/>
                <a:gd name="f16" fmla="val 992947"/>
                <a:gd name="f17" fmla="val 1142064"/>
                <a:gd name="f18" fmla="val 838234"/>
                <a:gd name="f19" fmla="val 241766"/>
                <a:gd name="f20" fmla="val 3778"/>
                <a:gd name="f21" fmla="val 10971"/>
                <a:gd name="f22" fmla="val 15626"/>
                <a:gd name="f23" fmla="+- 0 0 -90"/>
                <a:gd name="f24" fmla="*/ f3 1 1080000"/>
                <a:gd name="f25" fmla="*/ f4 1 1262947"/>
                <a:gd name="f26" fmla="+- f7 0 f5"/>
                <a:gd name="f27" fmla="+- f6 0 f5"/>
                <a:gd name="f28" fmla="*/ f23 f0 1"/>
                <a:gd name="f29" fmla="*/ f27 1 1080000"/>
                <a:gd name="f30" fmla="*/ f26 1 1262947"/>
                <a:gd name="f31" fmla="*/ 540000 f27 1"/>
                <a:gd name="f32" fmla="*/ 0 f26 1"/>
                <a:gd name="f33" fmla="*/ 1080000 f27 1"/>
                <a:gd name="f34" fmla="*/ 931034 f26 1"/>
                <a:gd name="f35" fmla="*/ 1064374 f27 1"/>
                <a:gd name="f36" fmla="*/ 1069029 f27 1"/>
                <a:gd name="f37" fmla="*/ 938533 f26 1"/>
                <a:gd name="f38" fmla="*/ 992947 f26 1"/>
                <a:gd name="f39" fmla="*/ 1262947 f26 1"/>
                <a:gd name="f40" fmla="*/ 0 f27 1"/>
                <a:gd name="f41" fmla="*/ 10971 f27 1"/>
                <a:gd name="f42" fmla="*/ 15626 f27 1"/>
                <a:gd name="f43" fmla="*/ f28 1 f2"/>
                <a:gd name="f44" fmla="*/ f31 1 1080000"/>
                <a:gd name="f45" fmla="*/ f32 1 1262947"/>
                <a:gd name="f46" fmla="*/ f33 1 1080000"/>
                <a:gd name="f47" fmla="*/ f34 1 1262947"/>
                <a:gd name="f48" fmla="*/ f35 1 1080000"/>
                <a:gd name="f49" fmla="*/ f36 1 1080000"/>
                <a:gd name="f50" fmla="*/ f37 1 1262947"/>
                <a:gd name="f51" fmla="*/ f38 1 1262947"/>
                <a:gd name="f52" fmla="*/ f39 1 1262947"/>
                <a:gd name="f53" fmla="*/ f40 1 1080000"/>
                <a:gd name="f54" fmla="*/ f41 1 1080000"/>
                <a:gd name="f55" fmla="*/ f42 1 1080000"/>
                <a:gd name="f56" fmla="*/ f5 1 f29"/>
                <a:gd name="f57" fmla="*/ f6 1 f29"/>
                <a:gd name="f58" fmla="*/ f5 1 f30"/>
                <a:gd name="f59" fmla="*/ f7 1 f30"/>
                <a:gd name="f60" fmla="+- f43 0 f1"/>
                <a:gd name="f61" fmla="*/ f44 1 f29"/>
                <a:gd name="f62" fmla="*/ f45 1 f30"/>
                <a:gd name="f63" fmla="*/ f48 1 f29"/>
                <a:gd name="f64" fmla="*/ f47 1 f30"/>
                <a:gd name="f65" fmla="*/ f49 1 f29"/>
                <a:gd name="f66" fmla="*/ f50 1 f30"/>
                <a:gd name="f67" fmla="*/ f46 1 f29"/>
                <a:gd name="f68" fmla="*/ f51 1 f30"/>
                <a:gd name="f69" fmla="*/ f52 1 f30"/>
                <a:gd name="f70" fmla="*/ f53 1 f29"/>
                <a:gd name="f71" fmla="*/ f54 1 f29"/>
                <a:gd name="f72" fmla="*/ f55 1 f29"/>
                <a:gd name="f73" fmla="*/ f56 f24 1"/>
                <a:gd name="f74" fmla="*/ f57 f24 1"/>
                <a:gd name="f75" fmla="*/ f59 f25 1"/>
                <a:gd name="f76" fmla="*/ f58 f25 1"/>
                <a:gd name="f77" fmla="*/ f61 f24 1"/>
                <a:gd name="f78" fmla="*/ f62 f25 1"/>
                <a:gd name="f79" fmla="*/ f63 f24 1"/>
                <a:gd name="f80" fmla="*/ f64 f25 1"/>
                <a:gd name="f81" fmla="*/ f65 f24 1"/>
                <a:gd name="f82" fmla="*/ f66 f25 1"/>
                <a:gd name="f83" fmla="*/ f67 f24 1"/>
                <a:gd name="f84" fmla="*/ f68 f25 1"/>
                <a:gd name="f85" fmla="*/ f69 f25 1"/>
                <a:gd name="f86" fmla="*/ f70 f24 1"/>
                <a:gd name="f87" fmla="*/ f71 f24 1"/>
                <a:gd name="f88" fmla="*/ f72 f24 1"/>
              </a:gdLst>
              <a:ahLst/>
              <a:cxnLst>
                <a:cxn ang="3cd4">
                  <a:pos x="hc" y="t"/>
                </a:cxn>
                <a:cxn ang="0">
                  <a:pos x="r" y="vc"/>
                </a:cxn>
                <a:cxn ang="cd4">
                  <a:pos x="hc" y="b"/>
                </a:cxn>
                <a:cxn ang="cd2">
                  <a:pos x="l" y="vc"/>
                </a:cxn>
                <a:cxn ang="f60">
                  <a:pos x="f77" y="f78"/>
                </a:cxn>
                <a:cxn ang="f60">
                  <a:pos x="f79" y="f80"/>
                </a:cxn>
                <a:cxn ang="f60">
                  <a:pos x="f81" y="f82"/>
                </a:cxn>
                <a:cxn ang="f60">
                  <a:pos x="f83" y="f84"/>
                </a:cxn>
                <a:cxn ang="f60">
                  <a:pos x="f77" y="f85"/>
                </a:cxn>
                <a:cxn ang="f60">
                  <a:pos x="f86" y="f84"/>
                </a:cxn>
                <a:cxn ang="f60">
                  <a:pos x="f87" y="f82"/>
                </a:cxn>
                <a:cxn ang="f60">
                  <a:pos x="f88" y="f80"/>
                </a:cxn>
                <a:cxn ang="f60">
                  <a:pos x="f77" y="f78"/>
                </a:cxn>
              </a:cxnLst>
              <a:rect l="f73" t="f76" r="f74" b="f75"/>
              <a:pathLst>
                <a:path w="1080000" h="1262947">
                  <a:moveTo>
                    <a:pt x="f8" y="f5"/>
                  </a:moveTo>
                  <a:lnTo>
                    <a:pt x="f9" y="f10"/>
                  </a:lnTo>
                  <a:lnTo>
                    <a:pt x="f11" y="f12"/>
                  </a:lnTo>
                  <a:cubicBezTo>
                    <a:pt x="f13" y="f14"/>
                    <a:pt x="f6" y="f15"/>
                    <a:pt x="f6" y="f16"/>
                  </a:cubicBezTo>
                  <a:cubicBezTo>
                    <a:pt x="f6" y="f17"/>
                    <a:pt x="f18" y="f7"/>
                    <a:pt x="f8" y="f7"/>
                  </a:cubicBezTo>
                  <a:cubicBezTo>
                    <a:pt x="f19" y="f7"/>
                    <a:pt x="f5" y="f17"/>
                    <a:pt x="f5" y="f16"/>
                  </a:cubicBezTo>
                  <a:cubicBezTo>
                    <a:pt x="f5" y="f15"/>
                    <a:pt x="f20" y="f14"/>
                    <a:pt x="f21" y="f12"/>
                  </a:cubicBezTo>
                  <a:lnTo>
                    <a:pt x="f22" y="f10"/>
                  </a:lnTo>
                  <a:lnTo>
                    <a:pt x="f8" y="f5"/>
                  </a:lnTo>
                  <a:close/>
                </a:path>
              </a:pathLst>
            </a:custGeom>
            <a:gradFill>
              <a:gsLst>
                <a:gs pos="0">
                  <a:srgbClr val="2C284A"/>
                </a:gs>
                <a:gs pos="100000">
                  <a:srgbClr val="454075"/>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4" name="Oval 11">
              <a:extLst>
                <a:ext uri="{FF2B5EF4-FFF2-40B4-BE49-F238E27FC236}">
                  <a16:creationId xmlns:a16="http://schemas.microsoft.com/office/drawing/2014/main" id="{2E11F03F-AD35-436C-9B79-54A8591FCE7E}"/>
                </a:ext>
              </a:extLst>
            </p:cNvPr>
            <p:cNvSpPr/>
            <p:nvPr/>
          </p:nvSpPr>
          <p:spPr>
            <a:xfrm rot="8099985">
              <a:off x="5055499" y="5367458"/>
              <a:ext cx="539998"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23213C"/>
                </a:gs>
                <a:gs pos="100000">
                  <a:srgbClr val="2C284A"/>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grpSp>
      <p:sp>
        <p:nvSpPr>
          <p:cNvPr id="5" name="Title 1">
            <a:extLst>
              <a:ext uri="{FF2B5EF4-FFF2-40B4-BE49-F238E27FC236}">
                <a16:creationId xmlns:a16="http://schemas.microsoft.com/office/drawing/2014/main" id="{86099F8B-C7CE-49E1-841E-CA98C18D2E3F}"/>
              </a:ext>
            </a:extLst>
          </p:cNvPr>
          <p:cNvSpPr txBox="1">
            <a:spLocks noGrp="1"/>
          </p:cNvSpPr>
          <p:nvPr>
            <p:ph type="title"/>
          </p:nvPr>
        </p:nvSpPr>
        <p:spPr>
          <a:xfrm>
            <a:off x="550861" y="549270"/>
            <a:ext cx="11090272" cy="984881"/>
          </a:xfrm>
        </p:spPr>
        <p:txBody>
          <a:bodyPr/>
          <a:lstStyle>
            <a:lvl1pPr>
              <a:defRPr sz="3200"/>
            </a:lvl1pPr>
          </a:lstStyle>
          <a:p>
            <a:pPr lvl="0"/>
            <a:r>
              <a:rPr lang="en-US"/>
              <a:t>Click to edit Master title style</a:t>
            </a:r>
            <a:endParaRPr lang="en-GB"/>
          </a:p>
        </p:txBody>
      </p:sp>
      <p:sp>
        <p:nvSpPr>
          <p:cNvPr id="6" name="Content Placeholder 2">
            <a:extLst>
              <a:ext uri="{FF2B5EF4-FFF2-40B4-BE49-F238E27FC236}">
                <a16:creationId xmlns:a16="http://schemas.microsoft.com/office/drawing/2014/main" id="{C19C8226-4EC8-4C72-998C-1A350578BB41}"/>
              </a:ext>
            </a:extLst>
          </p:cNvPr>
          <p:cNvSpPr txBox="1">
            <a:spLocks noGrp="1"/>
          </p:cNvSpPr>
          <p:nvPr>
            <p:ph idx="1"/>
          </p:nvPr>
        </p:nvSpPr>
        <p:spPr>
          <a:xfrm>
            <a:off x="4295778" y="1750061"/>
            <a:ext cx="7345366" cy="4342769"/>
          </a:xfrm>
        </p:spPr>
        <p:txBody>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3">
            <a:extLst>
              <a:ext uri="{FF2B5EF4-FFF2-40B4-BE49-F238E27FC236}">
                <a16:creationId xmlns:a16="http://schemas.microsoft.com/office/drawing/2014/main" id="{D2DD2F72-954B-49CE-8200-F6E235BFE9FF}"/>
              </a:ext>
            </a:extLst>
          </p:cNvPr>
          <p:cNvSpPr txBox="1">
            <a:spLocks noGrp="1"/>
          </p:cNvSpPr>
          <p:nvPr>
            <p:ph type="body" idx="2"/>
          </p:nvPr>
        </p:nvSpPr>
        <p:spPr>
          <a:xfrm>
            <a:off x="550861" y="1750061"/>
            <a:ext cx="3565529" cy="4342769"/>
          </a:xfrm>
        </p:spPr>
        <p:txBody>
          <a:bodyPr/>
          <a:lstStyle>
            <a:lvl1pPr marL="0" indent="0">
              <a:buNone/>
              <a:defRPr sz="1600"/>
            </a:lvl1pPr>
          </a:lstStyle>
          <a:p>
            <a:pPr lvl="0"/>
            <a:r>
              <a:rPr lang="en-US"/>
              <a:t>Click to edit Master text styles</a:t>
            </a:r>
          </a:p>
        </p:txBody>
      </p:sp>
      <p:sp>
        <p:nvSpPr>
          <p:cNvPr id="8" name="Date Placeholder 4">
            <a:extLst>
              <a:ext uri="{FF2B5EF4-FFF2-40B4-BE49-F238E27FC236}">
                <a16:creationId xmlns:a16="http://schemas.microsoft.com/office/drawing/2014/main" id="{E9B19D54-C687-4EE0-8E55-8550CABA50B9}"/>
              </a:ext>
            </a:extLst>
          </p:cNvPr>
          <p:cNvSpPr txBox="1">
            <a:spLocks noGrp="1"/>
          </p:cNvSpPr>
          <p:nvPr>
            <p:ph type="dt" sz="half" idx="7"/>
          </p:nvPr>
        </p:nvSpPr>
        <p:spPr/>
        <p:txBody>
          <a:bodyPr>
            <a:noAutofit/>
          </a:bodyPr>
          <a:lstStyle>
            <a:lvl1pPr>
              <a:defRPr/>
            </a:lvl1pPr>
          </a:lstStyle>
          <a:p>
            <a:pPr lvl="0"/>
            <a:r>
              <a:rPr lang="en-GB"/>
              <a:t>Tuesday, February 2, 20XX</a:t>
            </a:r>
          </a:p>
        </p:txBody>
      </p:sp>
      <p:sp>
        <p:nvSpPr>
          <p:cNvPr id="9" name="Footer Placeholder 5">
            <a:extLst>
              <a:ext uri="{FF2B5EF4-FFF2-40B4-BE49-F238E27FC236}">
                <a16:creationId xmlns:a16="http://schemas.microsoft.com/office/drawing/2014/main" id="{20316446-145A-4CA7-BB2F-4E846BA54175}"/>
              </a:ext>
            </a:extLst>
          </p:cNvPr>
          <p:cNvSpPr txBox="1">
            <a:spLocks noGrp="1"/>
          </p:cNvSpPr>
          <p:nvPr>
            <p:ph type="ftr" sz="quarter" idx="9"/>
          </p:nvPr>
        </p:nvSpPr>
        <p:spPr/>
        <p:txBody>
          <a:bodyPr>
            <a:noAutofit/>
          </a:bodyPr>
          <a:lstStyle>
            <a:lvl1pPr>
              <a:defRPr/>
            </a:lvl1pPr>
          </a:lstStyle>
          <a:p>
            <a:pPr lvl="0"/>
            <a:r>
              <a:rPr lang="en-GB"/>
              <a:t>Sample Footer Text</a:t>
            </a:r>
          </a:p>
        </p:txBody>
      </p:sp>
      <p:sp>
        <p:nvSpPr>
          <p:cNvPr id="10" name="Slide Number Placeholder 6">
            <a:extLst>
              <a:ext uri="{FF2B5EF4-FFF2-40B4-BE49-F238E27FC236}">
                <a16:creationId xmlns:a16="http://schemas.microsoft.com/office/drawing/2014/main" id="{FCB0C6DD-E8AD-408C-9EBE-13989A699796}"/>
              </a:ext>
            </a:extLst>
          </p:cNvPr>
          <p:cNvSpPr txBox="1">
            <a:spLocks noGrp="1"/>
          </p:cNvSpPr>
          <p:nvPr>
            <p:ph type="sldNum" sz="quarter" idx="8"/>
          </p:nvPr>
        </p:nvSpPr>
        <p:spPr/>
        <p:txBody>
          <a:bodyPr>
            <a:noAutofit/>
          </a:bodyPr>
          <a:lstStyle>
            <a:lvl1pPr>
              <a:defRPr/>
            </a:lvl1pPr>
          </a:lstStyle>
          <a:p>
            <a:pPr lvl="0"/>
            <a:fld id="{0B2659A8-10CA-4E77-90EA-263D7D99AFC6}" type="slidenum">
              <a:t>‹#›</a:t>
            </a:fld>
            <a:endParaRPr lang="en-GB"/>
          </a:p>
        </p:txBody>
      </p:sp>
    </p:spTree>
    <p:extLst>
      <p:ext uri="{BB962C8B-B14F-4D97-AF65-F5344CB8AC3E}">
        <p14:creationId xmlns:p14="http://schemas.microsoft.com/office/powerpoint/2010/main" val="3967806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B192E"/>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B1CA39-9EBF-4E79-A3BC-DD8FC08433D3}"/>
              </a:ext>
            </a:extLst>
          </p:cNvPr>
          <p:cNvSpPr txBox="1">
            <a:spLocks noGrp="1"/>
          </p:cNvSpPr>
          <p:nvPr>
            <p:ph type="title"/>
          </p:nvPr>
        </p:nvSpPr>
        <p:spPr>
          <a:xfrm>
            <a:off x="550861" y="550797"/>
            <a:ext cx="11090272" cy="1333058"/>
          </a:xfrm>
          <a:prstGeom prst="rect">
            <a:avLst/>
          </a:prstGeom>
          <a:noFill/>
          <a:ln>
            <a:noFill/>
          </a:ln>
        </p:spPr>
        <p:txBody>
          <a:bodyPr vert="horz" wrap="square" lIns="0" tIns="0" rIns="0" bIns="0" anchor="t" anchorCtr="0" compatLnSpc="1">
            <a:no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1E0579A-65C7-4C00-B15F-2E002CCF8EDC}"/>
              </a:ext>
            </a:extLst>
          </p:cNvPr>
          <p:cNvSpPr txBox="1">
            <a:spLocks noGrp="1"/>
          </p:cNvSpPr>
          <p:nvPr>
            <p:ph type="body" idx="1"/>
          </p:nvPr>
        </p:nvSpPr>
        <p:spPr>
          <a:xfrm>
            <a:off x="550861" y="2113864"/>
            <a:ext cx="11091598" cy="3978965"/>
          </a:xfrm>
          <a:prstGeom prst="rect">
            <a:avLst/>
          </a:prstGeom>
          <a:noFill/>
          <a:ln>
            <a:noFill/>
          </a:ln>
        </p:spPr>
        <p:txBody>
          <a:bodyPr vert="horz" wrap="square" lIns="0" tIns="0" rIns="0" bIns="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7F999-E1BE-4297-8F49-8F17AFC01B72}"/>
              </a:ext>
            </a:extLst>
          </p:cNvPr>
          <p:cNvSpPr txBox="1">
            <a:spLocks noGrp="1"/>
          </p:cNvSpPr>
          <p:nvPr>
            <p:ph type="dt" sz="half" idx="2"/>
          </p:nvPr>
        </p:nvSpPr>
        <p:spPr>
          <a:xfrm>
            <a:off x="550861" y="6507208"/>
            <a:ext cx="2628899" cy="153884"/>
          </a:xfrm>
          <a:prstGeom prst="rect">
            <a:avLst/>
          </a:prstGeom>
          <a:noFill/>
          <a:ln>
            <a:noFill/>
          </a:ln>
        </p:spPr>
        <p:txBody>
          <a:bodyPr vert="horz" wrap="square" lIns="0" tIns="0" rIns="0" bIns="0" anchor="ctr" anchorCtr="0" compatLnSpc="1">
            <a:spAutoFit/>
          </a:bodyPr>
          <a:lstStyle>
            <a:lvl1pPr marL="0" marR="0" lvl="0" indent="0" algn="l" defTabSz="914400" rtl="0" fontAlgn="auto" hangingPunct="1">
              <a:lnSpc>
                <a:spcPct val="100000"/>
              </a:lnSpc>
              <a:spcBef>
                <a:spcPts val="0"/>
              </a:spcBef>
              <a:spcAft>
                <a:spcPts val="0"/>
              </a:spcAft>
              <a:buNone/>
              <a:tabLst/>
              <a:defRPr lang="en-GB" sz="1000" b="0" i="0" u="none" strike="noStrike" kern="1200" cap="none" spc="0" baseline="0">
                <a:solidFill>
                  <a:srgbClr val="A6A6A6"/>
                </a:solidFill>
                <a:uFillTx/>
                <a:latin typeface="Gill Sans MT"/>
              </a:defRPr>
            </a:lvl1pPr>
          </a:lstStyle>
          <a:p>
            <a:pPr lvl="0"/>
            <a:r>
              <a:rPr lang="en-GB"/>
              <a:t>Tuesday, February 2, 20XX</a:t>
            </a:r>
          </a:p>
        </p:txBody>
      </p:sp>
      <p:sp>
        <p:nvSpPr>
          <p:cNvPr id="5" name="Footer Placeholder 4">
            <a:extLst>
              <a:ext uri="{FF2B5EF4-FFF2-40B4-BE49-F238E27FC236}">
                <a16:creationId xmlns:a16="http://schemas.microsoft.com/office/drawing/2014/main" id="{746B7558-0C3A-4B91-8F38-BB87B87C45CA}"/>
              </a:ext>
            </a:extLst>
          </p:cNvPr>
          <p:cNvSpPr txBox="1">
            <a:spLocks noGrp="1"/>
          </p:cNvSpPr>
          <p:nvPr>
            <p:ph type="ftr" sz="quarter" idx="3"/>
          </p:nvPr>
        </p:nvSpPr>
        <p:spPr>
          <a:xfrm>
            <a:off x="3359148" y="6507208"/>
            <a:ext cx="6379211" cy="153884"/>
          </a:xfrm>
          <a:prstGeom prst="rect">
            <a:avLst/>
          </a:prstGeom>
          <a:noFill/>
          <a:ln>
            <a:noFill/>
          </a:ln>
        </p:spPr>
        <p:txBody>
          <a:bodyPr vert="horz" wrap="square" lIns="0" tIns="0" rIns="0" bIns="0" anchor="ctr" anchorCtr="0" compatLnSpc="1">
            <a:spAutoFit/>
          </a:bodyPr>
          <a:lstStyle>
            <a:lvl1pPr marL="0" marR="0" lvl="0" indent="0" algn="l" defTabSz="914400" rtl="0" fontAlgn="auto" hangingPunct="1">
              <a:lnSpc>
                <a:spcPct val="100000"/>
              </a:lnSpc>
              <a:spcBef>
                <a:spcPts val="0"/>
              </a:spcBef>
              <a:spcAft>
                <a:spcPts val="0"/>
              </a:spcAft>
              <a:buNone/>
              <a:tabLst/>
              <a:defRPr lang="en-GB" sz="1000" b="0" i="0" u="none" strike="noStrike" kern="1200" cap="none" spc="0" baseline="0">
                <a:solidFill>
                  <a:srgbClr val="A6A6A6"/>
                </a:solidFill>
                <a:uFillTx/>
                <a:latin typeface="Gill Sans MT"/>
              </a:defRPr>
            </a:lvl1pPr>
          </a:lstStyle>
          <a:p>
            <a:pPr lvl="0"/>
            <a:r>
              <a:rPr lang="en-GB"/>
              <a:t>Sample Footer Text</a:t>
            </a:r>
          </a:p>
        </p:txBody>
      </p:sp>
      <p:sp>
        <p:nvSpPr>
          <p:cNvPr id="6" name="Slide Number Placeholder 5">
            <a:extLst>
              <a:ext uri="{FF2B5EF4-FFF2-40B4-BE49-F238E27FC236}">
                <a16:creationId xmlns:a16="http://schemas.microsoft.com/office/drawing/2014/main" id="{8E35A8FE-3D66-4CE4-AA0C-FEDFD527B873}"/>
              </a:ext>
            </a:extLst>
          </p:cNvPr>
          <p:cNvSpPr txBox="1">
            <a:spLocks noGrp="1"/>
          </p:cNvSpPr>
          <p:nvPr>
            <p:ph type="sldNum" sz="quarter" idx="4"/>
          </p:nvPr>
        </p:nvSpPr>
        <p:spPr>
          <a:xfrm>
            <a:off x="9948864" y="6507208"/>
            <a:ext cx="1692270" cy="153884"/>
          </a:xfrm>
          <a:prstGeom prst="rect">
            <a:avLst/>
          </a:prstGeom>
          <a:noFill/>
          <a:ln>
            <a:noFill/>
          </a:ln>
        </p:spPr>
        <p:txBody>
          <a:bodyPr vert="horz" wrap="square" lIns="0" tIns="0" rIns="0" bIns="0" anchor="ctr" anchorCtr="0" compatLnSpc="1">
            <a:spAutoFit/>
          </a:bodyPr>
          <a:lstStyle>
            <a:lvl1pPr marL="0" marR="0" lvl="0" indent="0" algn="r" defTabSz="914400" rtl="0" fontAlgn="auto" hangingPunct="1">
              <a:lnSpc>
                <a:spcPct val="100000"/>
              </a:lnSpc>
              <a:spcBef>
                <a:spcPts val="0"/>
              </a:spcBef>
              <a:spcAft>
                <a:spcPts val="0"/>
              </a:spcAft>
              <a:buNone/>
              <a:tabLst/>
              <a:defRPr lang="en-GB" sz="1000" b="0" i="0" u="none" strike="noStrike" kern="1200" cap="none" spc="0" baseline="0">
                <a:solidFill>
                  <a:srgbClr val="A6A6A6"/>
                </a:solidFill>
                <a:uFillTx/>
                <a:latin typeface="Gill Sans MT"/>
              </a:defRPr>
            </a:lvl1pPr>
          </a:lstStyle>
          <a:p>
            <a:pPr lvl="0"/>
            <a:fld id="{DD01E6EE-FCC6-4561-BB88-EE95162EE68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914400" rtl="0" fontAlgn="auto" hangingPunct="1">
        <a:lnSpc>
          <a:spcPct val="100000"/>
        </a:lnSpc>
        <a:spcBef>
          <a:spcPts val="0"/>
        </a:spcBef>
        <a:spcAft>
          <a:spcPts val="0"/>
        </a:spcAft>
        <a:buNone/>
        <a:tabLst/>
        <a:defRPr lang="en-US" sz="4800" b="0" i="0" u="none" strike="noStrike" kern="1200" cap="none" spc="0" baseline="0">
          <a:solidFill>
            <a:srgbClr val="FFFFFF"/>
          </a:solidFill>
          <a:uFillTx/>
          <a:latin typeface="Walbaum Display"/>
        </a:defRPr>
      </a:lvl1pPr>
    </p:titleStyle>
    <p:bodyStyle>
      <a:lvl1pPr marL="228600" marR="0" lvl="0" indent="-228600" algn="l" defTabSz="914400" rtl="0" fontAlgn="auto" hangingPunct="1">
        <a:lnSpc>
          <a:spcPct val="110000"/>
        </a:lnSpc>
        <a:spcBef>
          <a:spcPts val="1000"/>
        </a:spcBef>
        <a:spcAft>
          <a:spcPts val="800"/>
        </a:spcAft>
        <a:buSzPct val="100000"/>
        <a:buFont typeface="Arial" pitchFamily="34"/>
        <a:buChar char="•"/>
        <a:tabLst/>
        <a:defRPr lang="en-US" sz="2000" b="0" i="0" u="none" strike="noStrike" kern="1200" cap="none" spc="0" baseline="0">
          <a:solidFill>
            <a:srgbClr val="FFFFFF"/>
          </a:solidFill>
          <a:uFillTx/>
          <a:latin typeface="Gill Sans MT"/>
        </a:defRPr>
      </a:lvl1pPr>
      <a:lvl2pPr marL="685800" marR="0" lvl="1" indent="-228600" algn="l" defTabSz="914400" rtl="0" fontAlgn="auto" hangingPunct="1">
        <a:lnSpc>
          <a:spcPct val="110000"/>
        </a:lnSpc>
        <a:spcBef>
          <a:spcPts val="500"/>
        </a:spcBef>
        <a:spcAft>
          <a:spcPts val="800"/>
        </a:spcAft>
        <a:buSzPct val="100000"/>
        <a:buFont typeface="Arial" pitchFamily="34"/>
        <a:buChar char="•"/>
        <a:tabLst/>
        <a:defRPr lang="en-US" sz="1400" b="0" i="0" u="none" strike="noStrike" kern="1200" cap="none" spc="0" baseline="0">
          <a:solidFill>
            <a:srgbClr val="FFFFFF"/>
          </a:solidFill>
          <a:uFillTx/>
          <a:latin typeface="Gill Sans MT"/>
        </a:defRPr>
      </a:lvl2pPr>
      <a:lvl3pPr marL="1143000" marR="0" lvl="2" indent="-228600" algn="l" defTabSz="914400" rtl="0" fontAlgn="auto" hangingPunct="1">
        <a:lnSpc>
          <a:spcPct val="110000"/>
        </a:lnSpc>
        <a:spcBef>
          <a:spcPts val="500"/>
        </a:spcBef>
        <a:spcAft>
          <a:spcPts val="800"/>
        </a:spcAft>
        <a:buSzPct val="100000"/>
        <a:buFont typeface="Arial" pitchFamily="34"/>
        <a:buChar char="•"/>
        <a:tabLst/>
        <a:defRPr lang="en-US" sz="1400" b="0" i="0" u="none" strike="noStrike" kern="1200" cap="none" spc="0" baseline="0">
          <a:solidFill>
            <a:srgbClr val="FFFFFF"/>
          </a:solidFill>
          <a:uFillTx/>
          <a:latin typeface="Gill Sans MT"/>
        </a:defRPr>
      </a:lvl3pPr>
      <a:lvl4pPr marL="1600200" marR="0" lvl="3" indent="-228600" algn="l" defTabSz="914400" rtl="0" fontAlgn="auto" hangingPunct="1">
        <a:lnSpc>
          <a:spcPct val="110000"/>
        </a:lnSpc>
        <a:spcBef>
          <a:spcPts val="500"/>
        </a:spcBef>
        <a:spcAft>
          <a:spcPts val="800"/>
        </a:spcAft>
        <a:buSzPct val="100000"/>
        <a:buFont typeface="Arial" pitchFamily="34"/>
        <a:buChar char="•"/>
        <a:tabLst/>
        <a:defRPr lang="en-US" sz="1400" b="0" i="0" u="none" strike="noStrike" kern="1200" cap="none" spc="0" baseline="0">
          <a:solidFill>
            <a:srgbClr val="FFFFFF"/>
          </a:solidFill>
          <a:uFillTx/>
          <a:latin typeface="Gill Sans MT"/>
        </a:defRPr>
      </a:lvl4pPr>
      <a:lvl5pPr marL="2057400" marR="0" lvl="4" indent="-228600" algn="l" defTabSz="914400" rtl="0" fontAlgn="auto" hangingPunct="1">
        <a:lnSpc>
          <a:spcPct val="110000"/>
        </a:lnSpc>
        <a:spcBef>
          <a:spcPts val="500"/>
        </a:spcBef>
        <a:spcAft>
          <a:spcPts val="800"/>
        </a:spcAft>
        <a:buSzPct val="100000"/>
        <a:buFont typeface="Arial" pitchFamily="34"/>
        <a:buChar char="•"/>
        <a:tabLst/>
        <a:defRPr lang="en-US" sz="1400" b="0" i="0" u="none" strike="noStrike" kern="1200" cap="none" spc="0" baseline="0">
          <a:solidFill>
            <a:srgbClr val="FFFFFF"/>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www.vmware.com/uk/products/workstation-player/workstation-player-evaluation.html" TargetMode="External"/><Relationship Id="rId2" Type="http://schemas.openxmlformats.org/officeDocument/2006/relationships/hyperlink" Target="https://en.wikipedia.org/wiki/Citrix_Systems" TargetMode="External"/><Relationship Id="rId1" Type="http://schemas.openxmlformats.org/officeDocument/2006/relationships/slideLayout" Target="../slideLayouts/slideLayout10.xml"/><Relationship Id="rId6" Type="http://schemas.openxmlformats.org/officeDocument/2006/relationships/hyperlink" Target="https://www.citrix.com/products/citrix-virtual-apps-and-desktops/" TargetMode="External"/><Relationship Id="rId5" Type="http://schemas.openxmlformats.org/officeDocument/2006/relationships/hyperlink" Target="https://www.saviantconsulting.com/blog/10-reasons-why-choose-microsoft-azure.aspx" TargetMode="External"/><Relationship Id="rId4" Type="http://schemas.openxmlformats.org/officeDocument/2006/relationships/hyperlink" Target="https://azure.microsoft.com/en-gb/"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B7070-F1A3-418E-828D-AF5E34C6EBD7}"/>
              </a:ext>
            </a:extLst>
          </p:cNvPr>
          <p:cNvSpPr txBox="1">
            <a:spLocks noGrp="1"/>
          </p:cNvSpPr>
          <p:nvPr>
            <p:ph type="title"/>
          </p:nvPr>
        </p:nvSpPr>
        <p:spPr>
          <a:xfrm>
            <a:off x="7999408" y="1051550"/>
            <a:ext cx="4192588" cy="2384901"/>
          </a:xfrm>
        </p:spPr>
        <p:txBody>
          <a:bodyPr>
            <a:normAutofit/>
          </a:bodyPr>
          <a:lstStyle/>
          <a:p>
            <a:pPr lvl="0"/>
            <a:br>
              <a:rPr lang="en-GB" sz="2400" b="1">
                <a:latin typeface="Calibri" pitchFamily="34"/>
                <a:cs typeface="Times New Roman" pitchFamily="18"/>
              </a:rPr>
            </a:br>
            <a:br>
              <a:rPr lang="en-GB" sz="2400" b="1">
                <a:latin typeface="Calibri" pitchFamily="34"/>
                <a:cs typeface="Times New Roman" pitchFamily="18"/>
              </a:rPr>
            </a:br>
            <a:br>
              <a:rPr lang="en-GB" sz="2400" b="1">
                <a:latin typeface="Calibri" pitchFamily="34"/>
                <a:cs typeface="Times New Roman" pitchFamily="18"/>
              </a:rPr>
            </a:br>
            <a:r>
              <a:rPr lang="en-GB" sz="2400" b="1">
                <a:latin typeface="Calibri" pitchFamily="34"/>
                <a:cs typeface="Times New Roman" pitchFamily="18"/>
              </a:rPr>
              <a:t>Data Centre Virtualisation (ACUA6001_LON)</a:t>
            </a:r>
            <a:endParaRPr lang="en-GB" sz="2400"/>
          </a:p>
        </p:txBody>
      </p:sp>
      <p:pic>
        <p:nvPicPr>
          <p:cNvPr id="3" name="Picture Placeholder 13" descr="Data Points Digital background">
            <a:extLst>
              <a:ext uri="{FF2B5EF4-FFF2-40B4-BE49-F238E27FC236}">
                <a16:creationId xmlns:a16="http://schemas.microsoft.com/office/drawing/2014/main" id="{DA26A610-EC7C-4648-833E-A45809C18190}"/>
              </a:ext>
            </a:extLst>
          </p:cNvPr>
          <p:cNvPicPr>
            <a:picLocks noGrp="1" noChangeAspect="1"/>
          </p:cNvPicPr>
          <p:nvPr>
            <p:ph type="pic" idx="4294967295"/>
          </p:nvPr>
        </p:nvPicPr>
        <p:blipFill>
          <a:blip r:embed="rId3"/>
          <a:srcRect/>
          <a:stretch>
            <a:fillRect/>
          </a:stretch>
        </p:blipFill>
        <p:spPr>
          <a:xfrm>
            <a:off x="0" y="0"/>
            <a:ext cx="7452360" cy="6858000"/>
          </a:xfrm>
          <a:solidFill>
            <a:srgbClr val="A3A3C1"/>
          </a:solidFill>
        </p:spPr>
      </p:pic>
      <p:sp>
        <p:nvSpPr>
          <p:cNvPr id="4" name="Subtitle 2">
            <a:extLst>
              <a:ext uri="{FF2B5EF4-FFF2-40B4-BE49-F238E27FC236}">
                <a16:creationId xmlns:a16="http://schemas.microsoft.com/office/drawing/2014/main" id="{A709753C-CCA3-4175-B0B3-6C14CB916FE5}"/>
              </a:ext>
            </a:extLst>
          </p:cNvPr>
          <p:cNvSpPr txBox="1">
            <a:spLocks noGrp="1"/>
          </p:cNvSpPr>
          <p:nvPr>
            <p:ph type="body" idx="4294967295"/>
          </p:nvPr>
        </p:nvSpPr>
        <p:spPr>
          <a:xfrm>
            <a:off x="7999408" y="3568702"/>
            <a:ext cx="3565519" cy="1731965"/>
          </a:xfrm>
        </p:spPr>
        <p:txBody>
          <a:bodyPr>
            <a:normAutofit/>
          </a:bodyPr>
          <a:lstStyle/>
          <a:p>
            <a:pPr lvl="0">
              <a:buNone/>
            </a:pPr>
            <a:r>
              <a:rPr lang="en-GB" b="1">
                <a:latin typeface="Calibri" pitchFamily="34"/>
                <a:cs typeface="Times New Roman" pitchFamily="18"/>
              </a:rPr>
              <a:t>Claudiu Stelian</a:t>
            </a:r>
          </a:p>
          <a:p>
            <a:pPr lvl="0">
              <a:buNone/>
            </a:pPr>
            <a:r>
              <a:rPr lang="en-GB" b="1">
                <a:latin typeface="Calibri" pitchFamily="34"/>
                <a:cs typeface="Times New Roman" pitchFamily="18"/>
              </a:rPr>
              <a:t>Student ID: 1815744</a:t>
            </a: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3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688B1-770A-4196-97E3-3A391C9D8198}"/>
              </a:ext>
            </a:extLst>
          </p:cNvPr>
          <p:cNvSpPr txBox="1">
            <a:spLocks noGrp="1"/>
          </p:cNvSpPr>
          <p:nvPr>
            <p:ph type="title"/>
          </p:nvPr>
        </p:nvSpPr>
        <p:spPr>
          <a:xfrm>
            <a:off x="550861" y="549270"/>
            <a:ext cx="4947726" cy="1997854"/>
          </a:xfrm>
        </p:spPr>
        <p:txBody>
          <a:bodyPr/>
          <a:lstStyle/>
          <a:p>
            <a:pPr lvl="0"/>
            <a:r>
              <a:rPr lang="en-GB" sz="2800" b="1">
                <a:latin typeface="Calibri"/>
              </a:rPr>
              <a:t>Topic that will be covered:</a:t>
            </a:r>
            <a:endParaRPr lang="en-GB" sz="2800">
              <a:latin typeface="Calibri"/>
            </a:endParaRPr>
          </a:p>
        </p:txBody>
      </p:sp>
      <p:sp>
        <p:nvSpPr>
          <p:cNvPr id="3" name="Content Placeholder 2">
            <a:extLst>
              <a:ext uri="{FF2B5EF4-FFF2-40B4-BE49-F238E27FC236}">
                <a16:creationId xmlns:a16="http://schemas.microsoft.com/office/drawing/2014/main" id="{84FD3E73-8C57-4199-A0A2-A6EF652C327E}"/>
              </a:ext>
            </a:extLst>
          </p:cNvPr>
          <p:cNvSpPr txBox="1">
            <a:spLocks noGrp="1"/>
          </p:cNvSpPr>
          <p:nvPr>
            <p:ph type="body" idx="4294967295"/>
          </p:nvPr>
        </p:nvSpPr>
        <p:spPr>
          <a:xfrm>
            <a:off x="550861" y="3555132"/>
            <a:ext cx="4130866" cy="2406755"/>
          </a:xfrm>
        </p:spPr>
        <p:txBody>
          <a:bodyPr/>
          <a:lstStyle/>
          <a:p>
            <a:pPr lvl="0">
              <a:buNone/>
            </a:pPr>
            <a:r>
              <a:rPr lang="en-GB">
                <a:latin typeface="Calibri"/>
              </a:rPr>
              <a:t>Virtual-machine monitor (Hypervisors)</a:t>
            </a:r>
          </a:p>
          <a:p>
            <a:pPr lvl="0">
              <a:buNone/>
            </a:pPr>
            <a:endParaRPr lang="en-GB">
              <a:latin typeface="Calibri"/>
            </a:endParaRPr>
          </a:p>
        </p:txBody>
      </p:sp>
      <p:sp>
        <p:nvSpPr>
          <p:cNvPr id="4" name="Slide Number Placeholder 14">
            <a:extLst>
              <a:ext uri="{FF2B5EF4-FFF2-40B4-BE49-F238E27FC236}">
                <a16:creationId xmlns:a16="http://schemas.microsoft.com/office/drawing/2014/main" id="{B17A1D23-71E1-47B3-8D26-FE4F830FDADF}"/>
              </a:ext>
            </a:extLst>
          </p:cNvPr>
          <p:cNvSpPr txBox="1"/>
          <p:nvPr/>
        </p:nvSpPr>
        <p:spPr>
          <a:xfrm>
            <a:off x="9948864" y="6507208"/>
            <a:ext cx="1692270" cy="153884"/>
          </a:xfrm>
          <a:prstGeom prst="rect">
            <a:avLst/>
          </a:prstGeom>
          <a:noFill/>
          <a:ln cap="flat">
            <a:noFill/>
          </a:ln>
        </p:spPr>
        <p:txBody>
          <a:bodyPr vert="horz" wrap="square" lIns="0" tIns="0" rIns="0" bIns="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5368853-720C-4DC3-8F3F-C050AAC92620}" type="slidenum">
              <a:t>2</a:t>
            </a:fld>
            <a:endParaRPr lang="en-GB" sz="1000" b="0" i="0" u="none" strike="noStrike" kern="1200" cap="none" spc="0" baseline="0">
              <a:solidFill>
                <a:srgbClr val="A6A6A6"/>
              </a:solidFill>
              <a:uFillTx/>
              <a:latin typeface="Calibri"/>
            </a:endParaRPr>
          </a:p>
        </p:txBody>
      </p:sp>
      <p:pic>
        <p:nvPicPr>
          <p:cNvPr id="5" name="Picture 2" descr="What is a Hypervisor Server? | ServerWatch">
            <a:extLst>
              <a:ext uri="{FF2B5EF4-FFF2-40B4-BE49-F238E27FC236}">
                <a16:creationId xmlns:a16="http://schemas.microsoft.com/office/drawing/2014/main" id="{1D58D04B-EF8E-4B15-B66B-5372441442C2}"/>
              </a:ext>
            </a:extLst>
          </p:cNvPr>
          <p:cNvPicPr>
            <a:picLocks noChangeAspect="1"/>
          </p:cNvPicPr>
          <p:nvPr/>
        </p:nvPicPr>
        <p:blipFill>
          <a:blip r:embed="rId2"/>
          <a:srcRect/>
          <a:stretch>
            <a:fillRect/>
          </a:stretch>
        </p:blipFill>
        <p:spPr>
          <a:xfrm>
            <a:off x="6521957" y="1133471"/>
            <a:ext cx="4762496" cy="4133846"/>
          </a:xfrm>
          <a:prstGeom prst="rect">
            <a:avLst/>
          </a:prstGeom>
          <a:noFill/>
          <a:ln cap="flat">
            <a:noFill/>
          </a:ln>
        </p:spPr>
      </p:pic>
      <p:sp>
        <p:nvSpPr>
          <p:cNvPr id="6" name="TextBox 9">
            <a:extLst>
              <a:ext uri="{FF2B5EF4-FFF2-40B4-BE49-F238E27FC236}">
                <a16:creationId xmlns:a16="http://schemas.microsoft.com/office/drawing/2014/main" id="{8A1D0F81-015B-4422-8201-4BEAA26D4628}"/>
              </a:ext>
            </a:extLst>
          </p:cNvPr>
          <p:cNvSpPr txBox="1"/>
          <p:nvPr/>
        </p:nvSpPr>
        <p:spPr>
          <a:xfrm>
            <a:off x="5855973" y="5402796"/>
            <a:ext cx="6094475"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nb-NO" sz="1800" b="0" i="0" u="none" strike="noStrike" kern="1200" cap="none" spc="0" baseline="0">
                <a:solidFill>
                  <a:srgbClr val="FFFFFF"/>
                </a:solidFill>
                <a:uFillTx/>
                <a:latin typeface="Calibri"/>
              </a:rPr>
              <a:t>Fig. 1 Types of Hypervisors [10]</a:t>
            </a:r>
          </a:p>
        </p:txBody>
      </p:sp>
    </p:spTree>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name="Slide129">
    <p:spTree>
      <p:nvGrpSpPr>
        <p:cNvPr id="1" name=""/>
        <p:cNvGrpSpPr/>
        <p:nvPr/>
      </p:nvGrpSpPr>
      <p:grpSpPr>
        <a:xfrm>
          <a:off x="0" y="0"/>
          <a:ext cx="0" cy="0"/>
          <a:chOff x="0" y="0"/>
          <a:chExt cx="0" cy="0"/>
        </a:xfrm>
      </p:grpSpPr>
      <p:sp>
        <p:nvSpPr>
          <p:cNvPr id="2" name="Title 10">
            <a:extLst>
              <a:ext uri="{FF2B5EF4-FFF2-40B4-BE49-F238E27FC236}">
                <a16:creationId xmlns:a16="http://schemas.microsoft.com/office/drawing/2014/main" id="{7A9DCB27-88C9-48FB-A1C1-AB16DC071266}"/>
              </a:ext>
            </a:extLst>
          </p:cNvPr>
          <p:cNvSpPr txBox="1">
            <a:spLocks noGrp="1"/>
          </p:cNvSpPr>
          <p:nvPr>
            <p:ph type="title"/>
          </p:nvPr>
        </p:nvSpPr>
        <p:spPr>
          <a:xfrm>
            <a:off x="3845719" y="405710"/>
            <a:ext cx="4500557" cy="1562956"/>
          </a:xfrm>
        </p:spPr>
        <p:txBody>
          <a:bodyPr/>
          <a:lstStyle/>
          <a:p>
            <a:pPr lvl="0"/>
            <a:r>
              <a:rPr lang="en-GB">
                <a:latin typeface="Calibri"/>
              </a:rPr>
              <a:t>Introduction</a:t>
            </a:r>
          </a:p>
        </p:txBody>
      </p:sp>
      <p:sp>
        <p:nvSpPr>
          <p:cNvPr id="3" name="Slide Number Placeholder 5">
            <a:extLst>
              <a:ext uri="{FF2B5EF4-FFF2-40B4-BE49-F238E27FC236}">
                <a16:creationId xmlns:a16="http://schemas.microsoft.com/office/drawing/2014/main" id="{DC754349-3589-4553-97C4-03F435196472}"/>
              </a:ext>
            </a:extLst>
          </p:cNvPr>
          <p:cNvSpPr txBox="1"/>
          <p:nvPr/>
        </p:nvSpPr>
        <p:spPr>
          <a:xfrm>
            <a:off x="9948864" y="6507208"/>
            <a:ext cx="1692270" cy="153884"/>
          </a:xfrm>
          <a:prstGeom prst="rect">
            <a:avLst/>
          </a:prstGeom>
          <a:noFill/>
          <a:ln cap="flat">
            <a:noFill/>
          </a:ln>
        </p:spPr>
        <p:txBody>
          <a:bodyPr vert="horz" wrap="square" lIns="0" tIns="0" rIns="0" bIns="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1A3D0B6-39A1-4D8B-AFAA-67FB2AE29BB9}" type="slidenum">
              <a:t>3</a:t>
            </a:fld>
            <a:endParaRPr lang="en-GB" sz="1000" b="0" i="0" u="none" strike="noStrike" kern="1200" cap="none" spc="0" baseline="0">
              <a:solidFill>
                <a:srgbClr val="A6A6A6"/>
              </a:solidFill>
              <a:uFillTx/>
              <a:latin typeface="Calibri"/>
            </a:endParaRPr>
          </a:p>
        </p:txBody>
      </p:sp>
      <p:sp>
        <p:nvSpPr>
          <p:cNvPr id="4" name="Content Placeholder 11">
            <a:extLst>
              <a:ext uri="{FF2B5EF4-FFF2-40B4-BE49-F238E27FC236}">
                <a16:creationId xmlns:a16="http://schemas.microsoft.com/office/drawing/2014/main" id="{966BE85B-A9ED-4418-B0B3-859343962B1C}"/>
              </a:ext>
            </a:extLst>
          </p:cNvPr>
          <p:cNvSpPr txBox="1">
            <a:spLocks noGrp="1"/>
          </p:cNvSpPr>
          <p:nvPr>
            <p:ph type="body" idx="4294967295"/>
          </p:nvPr>
        </p:nvSpPr>
        <p:spPr>
          <a:xfrm>
            <a:off x="648071" y="1867049"/>
            <a:ext cx="10750856" cy="1563688"/>
          </a:xfrm>
        </p:spPr>
        <p:txBody>
          <a:bodyPr>
            <a:normAutofit/>
          </a:bodyPr>
          <a:lstStyle/>
          <a:p>
            <a:pPr marL="0" lvl="0" indent="0">
              <a:buNone/>
            </a:pPr>
            <a:r>
              <a:rPr lang="en-GB">
                <a:latin typeface="Calibri"/>
              </a:rPr>
              <a:t>	Data centre virtualization is the process of transforming data centres hosted on physical servers to virtual data centres using cloud computing technology.</a:t>
            </a:r>
          </a:p>
        </p:txBody>
      </p:sp>
    </p:spTree>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name="Slide62">
    <p:bg>
      <p:bgPr>
        <a:solidFill>
          <a:srgbClr val="1B192E"/>
        </a:solidFill>
        <a:effectLst/>
      </p:bgPr>
    </p:bg>
    <p:spTree>
      <p:nvGrpSpPr>
        <p:cNvPr id="1" name=""/>
        <p:cNvGrpSpPr/>
        <p:nvPr/>
      </p:nvGrpSpPr>
      <p:grpSpPr>
        <a:xfrm>
          <a:off x="0" y="0"/>
          <a:ext cx="0" cy="0"/>
          <a:chOff x="0" y="0"/>
          <a:chExt cx="0" cy="0"/>
        </a:xfrm>
      </p:grpSpPr>
      <p:sp>
        <p:nvSpPr>
          <p:cNvPr id="2" name="Freeform: Shape 33">
            <a:extLst>
              <a:ext uri="{FF2B5EF4-FFF2-40B4-BE49-F238E27FC236}">
                <a16:creationId xmlns:a16="http://schemas.microsoft.com/office/drawing/2014/main" id="{83971733-2904-46C6-B11A-B751BF97EA76}"/>
              </a:ext>
            </a:extLst>
          </p:cNvPr>
          <p:cNvSpPr>
            <a:spLocks noMove="1" noResize="1"/>
          </p:cNvSpPr>
          <p:nvPr/>
        </p:nvSpPr>
        <p:spPr>
          <a:xfrm rot="2700006">
            <a:off x="612446" y="481890"/>
            <a:ext cx="1079997" cy="1262950"/>
          </a:xfrm>
          <a:custGeom>
            <a:avLst/>
            <a:gdLst>
              <a:gd name="f0" fmla="val w"/>
              <a:gd name="f1" fmla="val h"/>
              <a:gd name="f2" fmla="val 0"/>
              <a:gd name="f3" fmla="val 1080000"/>
              <a:gd name="f4" fmla="val 1262947"/>
              <a:gd name="f5" fmla="val 540000"/>
              <a:gd name="f6" fmla="val 1064374"/>
              <a:gd name="f7" fmla="val 931034"/>
              <a:gd name="f8" fmla="val 1069029"/>
              <a:gd name="f9" fmla="val 938533"/>
              <a:gd name="f10" fmla="val 1076223"/>
              <a:gd name="f11" fmla="val 956109"/>
              <a:gd name="f12" fmla="val 974307"/>
              <a:gd name="f13" fmla="val 992947"/>
              <a:gd name="f14" fmla="val 1142064"/>
              <a:gd name="f15" fmla="val 838234"/>
              <a:gd name="f16" fmla="val 241766"/>
              <a:gd name="f17" fmla="val 3778"/>
              <a:gd name="f18" fmla="val 10971"/>
              <a:gd name="f19" fmla="val 15626"/>
              <a:gd name="f20" fmla="*/ f0 1 1080000"/>
              <a:gd name="f21" fmla="*/ f1 1 1262947"/>
              <a:gd name="f22" fmla="+- f4 0 f2"/>
              <a:gd name="f23" fmla="+- f3 0 f2"/>
              <a:gd name="f24" fmla="*/ f23 1 1080000"/>
              <a:gd name="f25" fmla="*/ f22 1 1262947"/>
              <a:gd name="f26" fmla="*/ f2 1 f24"/>
              <a:gd name="f27" fmla="*/ f3 1 f24"/>
              <a:gd name="f28" fmla="*/ f2 1 f25"/>
              <a:gd name="f29" fmla="*/ f4 1 f25"/>
              <a:gd name="f30" fmla="*/ f26 f20 1"/>
              <a:gd name="f31" fmla="*/ f27 f20 1"/>
              <a:gd name="f32" fmla="*/ f29 f21 1"/>
              <a:gd name="f33" fmla="*/ f28 f21 1"/>
            </a:gdLst>
            <a:ahLst/>
            <a:cxnLst>
              <a:cxn ang="3cd4">
                <a:pos x="hc" y="t"/>
              </a:cxn>
              <a:cxn ang="0">
                <a:pos x="r" y="vc"/>
              </a:cxn>
              <a:cxn ang="cd4">
                <a:pos x="hc" y="b"/>
              </a:cxn>
              <a:cxn ang="cd2">
                <a:pos x="l" y="vc"/>
              </a:cxn>
            </a:cxnLst>
            <a:rect l="f30" t="f33" r="f31" b="f32"/>
            <a:pathLst>
              <a:path w="1080000" h="1262947">
                <a:moveTo>
                  <a:pt x="f5" y="f2"/>
                </a:moveTo>
                <a:lnTo>
                  <a:pt x="f6" y="f7"/>
                </a:lnTo>
                <a:lnTo>
                  <a:pt x="f8" y="f9"/>
                </a:lnTo>
                <a:cubicBezTo>
                  <a:pt x="f10" y="f11"/>
                  <a:pt x="f3" y="f12"/>
                  <a:pt x="f3" y="f13"/>
                </a:cubicBezTo>
                <a:cubicBezTo>
                  <a:pt x="f3" y="f14"/>
                  <a:pt x="f15" y="f4"/>
                  <a:pt x="f5" y="f4"/>
                </a:cubicBezTo>
                <a:cubicBezTo>
                  <a:pt x="f16" y="f4"/>
                  <a:pt x="f2" y="f14"/>
                  <a:pt x="f2" y="f13"/>
                </a:cubicBezTo>
                <a:cubicBezTo>
                  <a:pt x="f2" y="f12"/>
                  <a:pt x="f17" y="f11"/>
                  <a:pt x="f18" y="f9"/>
                </a:cubicBezTo>
                <a:lnTo>
                  <a:pt x="f19" y="f7"/>
                </a:lnTo>
                <a:lnTo>
                  <a:pt x="f5" y="f2"/>
                </a:lnTo>
                <a:close/>
              </a:path>
            </a:pathLst>
          </a:custGeom>
          <a:gradFill>
            <a:gsLst>
              <a:gs pos="0">
                <a:srgbClr val="2C284A"/>
              </a:gs>
              <a:gs pos="100000">
                <a:srgbClr val="454075"/>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Oval 35">
            <a:extLst>
              <a:ext uri="{FF2B5EF4-FFF2-40B4-BE49-F238E27FC236}">
                <a16:creationId xmlns:a16="http://schemas.microsoft.com/office/drawing/2014/main" id="{1ABD1D16-4C7C-4922-ADA8-3EB13E2E3CF9}"/>
              </a:ext>
            </a:extLst>
          </p:cNvPr>
          <p:cNvSpPr>
            <a:spLocks noMove="1" noResize="1"/>
          </p:cNvSpPr>
          <p:nvPr/>
        </p:nvSpPr>
        <p:spPr>
          <a:xfrm rot="8099985">
            <a:off x="626840" y="828971"/>
            <a:ext cx="539998" cy="10799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23213C"/>
              </a:gs>
              <a:gs pos="100000">
                <a:srgbClr val="2C284A"/>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Oval 37">
            <a:extLst>
              <a:ext uri="{FF2B5EF4-FFF2-40B4-BE49-F238E27FC236}">
                <a16:creationId xmlns:a16="http://schemas.microsoft.com/office/drawing/2014/main" id="{8B25745C-8DEB-415B-924D-96E95BD15524}"/>
              </a:ext>
            </a:extLst>
          </p:cNvPr>
          <p:cNvSpPr>
            <a:spLocks noMove="1" noResize="1"/>
          </p:cNvSpPr>
          <p:nvPr/>
        </p:nvSpPr>
        <p:spPr>
          <a:xfrm>
            <a:off x="1800801" y="2472857"/>
            <a:ext cx="359999" cy="3599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1B192E"/>
              </a:gs>
              <a:gs pos="100000">
                <a:srgbClr val="7771B2"/>
              </a:gs>
            </a:gsLst>
            <a:path path="circle">
              <a:fillToRect l="100000" b="100000"/>
            </a:path>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nvGrpSpPr>
          <p:cNvPr id="5" name="Group 39">
            <a:extLst>
              <a:ext uri="{FF2B5EF4-FFF2-40B4-BE49-F238E27FC236}">
                <a16:creationId xmlns:a16="http://schemas.microsoft.com/office/drawing/2014/main" id="{F5124E42-443F-4A4C-B472-406A61F9403E}"/>
              </a:ext>
            </a:extLst>
          </p:cNvPr>
          <p:cNvGrpSpPr/>
          <p:nvPr/>
        </p:nvGrpSpPr>
        <p:grpSpPr>
          <a:xfrm>
            <a:off x="1329958" y="4414761"/>
            <a:ext cx="1551027" cy="1909869"/>
            <a:chOff x="1329958" y="4414761"/>
            <a:chExt cx="1551027" cy="1909869"/>
          </a:xfrm>
        </p:grpSpPr>
        <p:sp>
          <p:nvSpPr>
            <p:cNvPr id="6" name="Freeform: Shape 40">
              <a:extLst>
                <a:ext uri="{FF2B5EF4-FFF2-40B4-BE49-F238E27FC236}">
                  <a16:creationId xmlns:a16="http://schemas.microsoft.com/office/drawing/2014/main" id="{876EFD40-59DE-498F-A336-D1BBDD8D0DA9}"/>
                </a:ext>
              </a:extLst>
            </p:cNvPr>
            <p:cNvSpPr/>
            <p:nvPr/>
          </p:nvSpPr>
          <p:spPr>
            <a:xfrm rot="18899994" flipV="1">
              <a:off x="1455989" y="4934153"/>
              <a:ext cx="1853973" cy="92698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Freeform: Shape 41">
              <a:extLst>
                <a:ext uri="{FF2B5EF4-FFF2-40B4-BE49-F238E27FC236}">
                  <a16:creationId xmlns:a16="http://schemas.microsoft.com/office/drawing/2014/main" id="{D8E44757-FF76-4A53-99E3-6C1B58688D10}"/>
                </a:ext>
              </a:extLst>
            </p:cNvPr>
            <p:cNvSpPr/>
            <p:nvPr/>
          </p:nvSpPr>
          <p:spPr>
            <a:xfrm rot="18899994" flipV="1">
              <a:off x="1407452" y="4795202"/>
              <a:ext cx="1853973" cy="1093092"/>
            </a:xfrm>
            <a:custGeom>
              <a:avLst/>
              <a:gdLst>
                <a:gd name="f0" fmla="val 10800000"/>
                <a:gd name="f1" fmla="val 5400000"/>
                <a:gd name="f2" fmla="val 180"/>
                <a:gd name="f3" fmla="val w"/>
                <a:gd name="f4" fmla="val h"/>
                <a:gd name="f5" fmla="val 0"/>
                <a:gd name="f6" fmla="val 2658746"/>
                <a:gd name="f7" fmla="val 1329373"/>
                <a:gd name="f8" fmla="val 2063565"/>
                <a:gd name="f9" fmla="val 595181"/>
                <a:gd name="f10" fmla="val 1994059"/>
                <a:gd name="f11" fmla="val 962277"/>
                <a:gd name="f12" fmla="val 1696469"/>
                <a:gd name="f13" fmla="val 664687"/>
                <a:gd name="f14" fmla="+- 0 0 -90"/>
                <a:gd name="f15" fmla="*/ f3 1 2658746"/>
                <a:gd name="f16" fmla="*/ f4 1 1329373"/>
                <a:gd name="f17" fmla="+- f7 0 f5"/>
                <a:gd name="f18" fmla="+- f6 0 f5"/>
                <a:gd name="f19" fmla="*/ f14 f0 1"/>
                <a:gd name="f20" fmla="*/ f18 1 2658746"/>
                <a:gd name="f21" fmla="*/ f17 1 1329373"/>
                <a:gd name="f22" fmla="*/ 1329373 f18 1"/>
                <a:gd name="f23" fmla="*/ 0 f17 1"/>
                <a:gd name="f24" fmla="*/ 2658746 f18 1"/>
                <a:gd name="f25" fmla="*/ 1329373 f17 1"/>
                <a:gd name="f26" fmla="*/ 1994059 f18 1"/>
                <a:gd name="f27" fmla="*/ 664687 f17 1"/>
                <a:gd name="f28" fmla="*/ 664687 f18 1"/>
                <a:gd name="f29" fmla="*/ 0 f18 1"/>
                <a:gd name="f30" fmla="*/ f19 1 f2"/>
                <a:gd name="f31" fmla="*/ f22 1 2658746"/>
                <a:gd name="f32" fmla="*/ f23 1 1329373"/>
                <a:gd name="f33" fmla="*/ f24 1 2658746"/>
                <a:gd name="f34" fmla="*/ f25 1 1329373"/>
                <a:gd name="f35" fmla="*/ f26 1 2658746"/>
                <a:gd name="f36" fmla="*/ f27 1 1329373"/>
                <a:gd name="f37" fmla="*/ f28 1 2658746"/>
                <a:gd name="f38" fmla="*/ f29 1 265874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0"/>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5 1"/>
              </a:gdLst>
              <a:ahLst/>
              <a:cxnLst>
                <a:cxn ang="3cd4">
                  <a:pos x="hc" y="t"/>
                </a:cxn>
                <a:cxn ang="0">
                  <a:pos x="r" y="vc"/>
                </a:cxn>
                <a:cxn ang="cd4">
                  <a:pos x="hc" y="b"/>
                </a:cxn>
                <a:cxn ang="cd2">
                  <a:pos x="l" y="vc"/>
                </a:cxn>
                <a:cxn ang="f43">
                  <a:pos x="f56" y="f57"/>
                </a:cxn>
                <a:cxn ang="f43">
                  <a:pos x="f58" y="f59"/>
                </a:cxn>
                <a:cxn ang="f43">
                  <a:pos x="f60" y="f59"/>
                </a:cxn>
                <a:cxn ang="f43">
                  <a:pos x="f56" y="f61"/>
                </a:cxn>
                <a:cxn ang="f43">
                  <a:pos x="f62" y="f59"/>
                </a:cxn>
                <a:cxn ang="f43">
                  <a:pos x="f63" y="f59"/>
                </a:cxn>
                <a:cxn ang="f43">
                  <a:pos x="f56" y="f57"/>
                </a:cxn>
              </a:cxnLst>
              <a:rect l="f52" t="f55" r="f53" b="f54"/>
              <a:pathLst>
                <a:path w="2658746" h="1329373">
                  <a:moveTo>
                    <a:pt x="f7" y="f5"/>
                  </a:moveTo>
                  <a:cubicBezTo>
                    <a:pt x="f8" y="f5"/>
                    <a:pt x="f6" y="f9"/>
                    <a:pt x="f6" y="f7"/>
                  </a:cubicBezTo>
                  <a:lnTo>
                    <a:pt x="f10" y="f7"/>
                  </a:lnTo>
                  <a:cubicBezTo>
                    <a:pt x="f10" y="f11"/>
                    <a:pt x="f12" y="f13"/>
                    <a:pt x="f7" y="f13"/>
                  </a:cubicBezTo>
                  <a:cubicBezTo>
                    <a:pt x="f11" y="f13"/>
                    <a:pt x="f13" y="f11"/>
                    <a:pt x="f13" y="f7"/>
                  </a:cubicBezTo>
                  <a:lnTo>
                    <a:pt x="f5" y="f7"/>
                  </a:lnTo>
                  <a:cubicBezTo>
                    <a:pt x="f5" y="f9"/>
                    <a:pt x="f9" y="f5"/>
                    <a:pt x="f7" y="f5"/>
                  </a:cubicBezTo>
                  <a:close/>
                </a:path>
              </a:pathLst>
            </a:custGeom>
            <a:solidFill>
              <a:srgbClr val="7771B2">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Oval 42">
              <a:extLst>
                <a:ext uri="{FF2B5EF4-FFF2-40B4-BE49-F238E27FC236}">
                  <a16:creationId xmlns:a16="http://schemas.microsoft.com/office/drawing/2014/main" id="{58AAD127-6431-4093-ABE0-6E32E98FDC1F}"/>
                </a:ext>
              </a:extLst>
            </p:cNvPr>
            <p:cNvSpPr/>
            <p:nvPr/>
          </p:nvSpPr>
          <p:spPr>
            <a:xfrm rot="13500015" flipV="1">
              <a:off x="2490729" y="4344627"/>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9" name="Oval 43">
              <a:extLst>
                <a:ext uri="{FF2B5EF4-FFF2-40B4-BE49-F238E27FC236}">
                  <a16:creationId xmlns:a16="http://schemas.microsoft.com/office/drawing/2014/main" id="{421D840A-C1D9-4A69-AB83-96BAFF2EF104}"/>
                </a:ext>
              </a:extLst>
            </p:cNvPr>
            <p:cNvSpPr/>
            <p:nvPr/>
          </p:nvSpPr>
          <p:spPr>
            <a:xfrm rot="13500015" flipV="1">
              <a:off x="1509706" y="5325650"/>
              <a:ext cx="107094" cy="4665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C284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sp>
        <p:nvSpPr>
          <p:cNvPr id="10" name="Rectangle 45">
            <a:extLst>
              <a:ext uri="{FF2B5EF4-FFF2-40B4-BE49-F238E27FC236}">
                <a16:creationId xmlns:a16="http://schemas.microsoft.com/office/drawing/2014/main" id="{22024A61-BF95-4D33-9D7B-05B0EB27000C}"/>
              </a:ext>
            </a:extLst>
          </p:cNvPr>
          <p:cNvSpPr>
            <a:spLocks noMove="1" noResize="1"/>
          </p:cNvSpPr>
          <p:nvPr/>
        </p:nvSpPr>
        <p:spPr>
          <a:xfrm>
            <a:off x="0" y="0"/>
            <a:ext cx="12191996" cy="6858000"/>
          </a:xfrm>
          <a:prstGeom prst="rect">
            <a:avLst/>
          </a:prstGeom>
          <a:solidFill>
            <a:srgbClr val="1B192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pic>
        <p:nvPicPr>
          <p:cNvPr id="11" name="Picture Placeholder 7" descr="Data Points Digital background">
            <a:extLst>
              <a:ext uri="{FF2B5EF4-FFF2-40B4-BE49-F238E27FC236}">
                <a16:creationId xmlns:a16="http://schemas.microsoft.com/office/drawing/2014/main" id="{8E94928B-5210-4E9B-9FCD-6A248B545786}"/>
              </a:ext>
            </a:extLst>
          </p:cNvPr>
          <p:cNvPicPr>
            <a:picLocks noGrp="1" noChangeAspect="1"/>
          </p:cNvPicPr>
          <p:nvPr>
            <p:ph type="pic" idx="4294967295"/>
          </p:nvPr>
        </p:nvPicPr>
        <p:blipFill>
          <a:blip r:embed="rId3"/>
          <a:srcRect/>
          <a:stretch>
            <a:fillRect/>
          </a:stretch>
        </p:blipFill>
        <p:spPr>
          <a:xfrm>
            <a:off x="0" y="0"/>
            <a:ext cx="12191996" cy="6858000"/>
          </a:xfrm>
          <a:solidFill>
            <a:srgbClr val="A3A3C1"/>
          </a:solidFill>
        </p:spPr>
      </p:pic>
      <p:sp>
        <p:nvSpPr>
          <p:cNvPr id="12" name="Rectangle 47">
            <a:extLst>
              <a:ext uri="{FF2B5EF4-FFF2-40B4-BE49-F238E27FC236}">
                <a16:creationId xmlns:a16="http://schemas.microsoft.com/office/drawing/2014/main" id="{F1249151-6DCF-4C1D-8AD6-D1E1C3492D27}"/>
              </a:ext>
            </a:extLst>
          </p:cNvPr>
          <p:cNvSpPr>
            <a:spLocks noMove="1" noResize="1"/>
          </p:cNvSpPr>
          <p:nvPr/>
        </p:nvSpPr>
        <p:spPr>
          <a:xfrm>
            <a:off x="0" y="5773731"/>
            <a:ext cx="12191996" cy="1084268"/>
          </a:xfrm>
          <a:prstGeom prst="rect">
            <a:avLst/>
          </a:prstGeom>
          <a:gradFill>
            <a:gsLst>
              <a:gs pos="0">
                <a:srgbClr val="1B192E">
                  <a:alpha val="0"/>
                </a:srgbClr>
              </a:gs>
              <a:gs pos="100000">
                <a:srgbClr val="1B192E">
                  <a:alpha val="6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3" name="Rectangle 49">
            <a:extLst>
              <a:ext uri="{FF2B5EF4-FFF2-40B4-BE49-F238E27FC236}">
                <a16:creationId xmlns:a16="http://schemas.microsoft.com/office/drawing/2014/main" id="{DD57544E-4FA5-4A4C-8D79-9473A7CF57B0}"/>
              </a:ext>
            </a:extLst>
          </p:cNvPr>
          <p:cNvSpPr>
            <a:spLocks noMove="1" noResize="1"/>
          </p:cNvSpPr>
          <p:nvPr/>
        </p:nvSpPr>
        <p:spPr>
          <a:xfrm rot="10799991">
            <a:off x="0" y="0"/>
            <a:ext cx="9000000" cy="6858000"/>
          </a:xfrm>
          <a:prstGeom prst="rect">
            <a:avLst/>
          </a:prstGeom>
          <a:gradFill>
            <a:gsLst>
              <a:gs pos="0">
                <a:srgbClr val="1B192E">
                  <a:alpha val="0"/>
                </a:srgbClr>
              </a:gs>
              <a:gs pos="100000">
                <a:srgbClr val="1B192E">
                  <a:alpha val="6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4" name="Title 14">
            <a:extLst>
              <a:ext uri="{FF2B5EF4-FFF2-40B4-BE49-F238E27FC236}">
                <a16:creationId xmlns:a16="http://schemas.microsoft.com/office/drawing/2014/main" id="{BFDCC890-718C-408C-AA6C-4C37F092BD74}"/>
              </a:ext>
            </a:extLst>
          </p:cNvPr>
          <p:cNvSpPr txBox="1">
            <a:spLocks noGrp="1"/>
          </p:cNvSpPr>
          <p:nvPr>
            <p:ph type="title"/>
          </p:nvPr>
        </p:nvSpPr>
        <p:spPr>
          <a:xfrm>
            <a:off x="550861" y="549270"/>
            <a:ext cx="10226869" cy="2986238"/>
          </a:xfrm>
        </p:spPr>
        <p:txBody>
          <a:bodyPr>
            <a:normAutofit/>
          </a:bodyPr>
          <a:lstStyle/>
          <a:p>
            <a:pPr lvl="0">
              <a:lnSpc>
                <a:spcPct val="100000"/>
              </a:lnSpc>
            </a:pPr>
            <a:r>
              <a:rPr lang="en-GB" sz="4400">
                <a:latin typeface="Calibri"/>
              </a:rPr>
              <a:t>Virtual-machine monitor (Hypervisors)</a:t>
            </a:r>
          </a:p>
        </p:txBody>
      </p:sp>
      <p:sp>
        <p:nvSpPr>
          <p:cNvPr id="15" name="Subtitle 15">
            <a:extLst>
              <a:ext uri="{FF2B5EF4-FFF2-40B4-BE49-F238E27FC236}">
                <a16:creationId xmlns:a16="http://schemas.microsoft.com/office/drawing/2014/main" id="{0DFB37B5-A115-4873-9A27-AFC56C7B20AA}"/>
              </a:ext>
            </a:extLst>
          </p:cNvPr>
          <p:cNvSpPr txBox="1">
            <a:spLocks noGrp="1"/>
          </p:cNvSpPr>
          <p:nvPr>
            <p:ph type="subTitle" idx="4294967295"/>
          </p:nvPr>
        </p:nvSpPr>
        <p:spPr>
          <a:xfrm>
            <a:off x="550861" y="3827614"/>
            <a:ext cx="5437186" cy="2265215"/>
          </a:xfrm>
        </p:spPr>
        <p:txBody>
          <a:bodyPr>
            <a:normAutofit/>
          </a:bodyPr>
          <a:lstStyle/>
          <a:p>
            <a:pPr marL="457200" lvl="0" indent="-457200">
              <a:lnSpc>
                <a:spcPct val="100000"/>
              </a:lnSpc>
              <a:buFont typeface="Walbaum Display"/>
              <a:buAutoNum type="arabicPeriod"/>
            </a:pPr>
            <a:r>
              <a:rPr lang="en-GB" sz="2400">
                <a:latin typeface="Calibri"/>
              </a:rPr>
              <a:t>vMware</a:t>
            </a:r>
          </a:p>
          <a:p>
            <a:pPr marL="457200" lvl="0" indent="-457200">
              <a:lnSpc>
                <a:spcPct val="100000"/>
              </a:lnSpc>
              <a:buFont typeface="Walbaum Display"/>
              <a:buAutoNum type="arabicPeriod"/>
            </a:pPr>
            <a:r>
              <a:rPr lang="en-GB" sz="2400">
                <a:latin typeface="Calibri"/>
              </a:rPr>
              <a:t>Windows VMs</a:t>
            </a:r>
          </a:p>
          <a:p>
            <a:pPr marL="457200" lvl="0" indent="-457200">
              <a:lnSpc>
                <a:spcPct val="100000"/>
              </a:lnSpc>
              <a:buFont typeface="Walbaum Display"/>
              <a:buAutoNum type="arabicPeriod"/>
            </a:pPr>
            <a:r>
              <a:rPr lang="en-GB" sz="2400">
                <a:latin typeface="Calibri"/>
              </a:rPr>
              <a:t>Azure</a:t>
            </a:r>
          </a:p>
          <a:p>
            <a:pPr marL="457200" lvl="0" indent="-457200">
              <a:lnSpc>
                <a:spcPct val="100000"/>
              </a:lnSpc>
              <a:buFont typeface="Walbaum Display"/>
              <a:buAutoNum type="arabicPeriod"/>
            </a:pPr>
            <a:r>
              <a:rPr lang="en-GB" sz="2400">
                <a:latin typeface="Calibri"/>
              </a:rPr>
              <a:t>Citrix</a:t>
            </a:r>
          </a:p>
        </p:txBody>
      </p:sp>
      <p:sp>
        <p:nvSpPr>
          <p:cNvPr id="16" name="Slide Number Placeholder 3">
            <a:extLst>
              <a:ext uri="{FF2B5EF4-FFF2-40B4-BE49-F238E27FC236}">
                <a16:creationId xmlns:a16="http://schemas.microsoft.com/office/drawing/2014/main" id="{D7329DFD-AD50-46D8-AD83-F6225F589822}"/>
              </a:ext>
            </a:extLst>
          </p:cNvPr>
          <p:cNvSpPr txBox="1"/>
          <p:nvPr/>
        </p:nvSpPr>
        <p:spPr>
          <a:xfrm>
            <a:off x="9948864" y="6507208"/>
            <a:ext cx="1692270" cy="153884"/>
          </a:xfrm>
          <a:prstGeom prst="rect">
            <a:avLst/>
          </a:prstGeom>
          <a:noFill/>
          <a:ln cap="flat">
            <a:noFill/>
          </a:ln>
        </p:spPr>
        <p:txBody>
          <a:bodyPr vert="horz" wrap="square" lIns="0" tIns="0" rIns="0" bIns="0" anchor="ctr"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96201B7-AFAF-42E8-A0EF-F9DC54EF2BF4}" type="slidenum">
              <a:t>4</a:t>
            </a:fld>
            <a:endParaRPr lang="en-GB" sz="1000" b="0" i="0" u="none" strike="noStrike" kern="1200" cap="none" spc="0" baseline="0">
              <a:solidFill>
                <a:srgbClr val="A6A6A6"/>
              </a:solidFill>
              <a:uFillTx/>
              <a:latin typeface="Calibri"/>
            </a:endParaRPr>
          </a:p>
        </p:txBody>
      </p:sp>
    </p:spTree>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58F37346-1766-44F5-A955-7D6873BDF73F}"/>
              </a:ext>
            </a:extLst>
          </p:cNvPr>
          <p:cNvSpPr txBox="1"/>
          <p:nvPr/>
        </p:nvSpPr>
        <p:spPr>
          <a:xfrm>
            <a:off x="9948864" y="6507208"/>
            <a:ext cx="1692270" cy="153884"/>
          </a:xfrm>
          <a:prstGeom prst="rect">
            <a:avLst/>
          </a:prstGeom>
          <a:noFill/>
          <a:ln cap="flat">
            <a:noFill/>
          </a:ln>
        </p:spPr>
        <p:txBody>
          <a:bodyPr vert="horz" wrap="square" lIns="0" tIns="0" rIns="0" bIns="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7A77868-BD3A-4FC4-8702-A93BFF95CB0B}" type="slidenum">
              <a:t>5</a:t>
            </a:fld>
            <a:endParaRPr lang="en-GB" sz="1000" b="0" i="0" u="none" strike="noStrike" kern="1200" cap="none" spc="0" baseline="0">
              <a:solidFill>
                <a:srgbClr val="A6A6A6"/>
              </a:solidFill>
              <a:uFillTx/>
              <a:latin typeface="Gill Sans MT"/>
            </a:endParaRPr>
          </a:p>
        </p:txBody>
      </p:sp>
      <p:sp>
        <p:nvSpPr>
          <p:cNvPr id="3" name="Title 2">
            <a:extLst>
              <a:ext uri="{FF2B5EF4-FFF2-40B4-BE49-F238E27FC236}">
                <a16:creationId xmlns:a16="http://schemas.microsoft.com/office/drawing/2014/main" id="{70501618-CB61-4370-86A2-5900CE46785F}"/>
              </a:ext>
            </a:extLst>
          </p:cNvPr>
          <p:cNvSpPr txBox="1">
            <a:spLocks noGrp="1"/>
          </p:cNvSpPr>
          <p:nvPr>
            <p:ph type="title"/>
          </p:nvPr>
        </p:nvSpPr>
        <p:spPr>
          <a:xfrm>
            <a:off x="0" y="0"/>
            <a:ext cx="12177192" cy="1331997"/>
          </a:xfrm>
        </p:spPr>
        <p:txBody>
          <a:bodyPr anchorCtr="1"/>
          <a:lstStyle/>
          <a:p>
            <a:pPr lvl="0" algn="ctr">
              <a:lnSpc>
                <a:spcPct val="90000"/>
              </a:lnSpc>
            </a:pPr>
            <a:r>
              <a:rPr lang="en-GB"/>
              <a:t>VMware</a:t>
            </a:r>
          </a:p>
        </p:txBody>
      </p:sp>
      <p:sp>
        <p:nvSpPr>
          <p:cNvPr id="4" name="Content Placeholder 8">
            <a:extLst>
              <a:ext uri="{FF2B5EF4-FFF2-40B4-BE49-F238E27FC236}">
                <a16:creationId xmlns:a16="http://schemas.microsoft.com/office/drawing/2014/main" id="{7A6D4BAD-9DD4-434B-AEB2-CE74A4509769}"/>
              </a:ext>
            </a:extLst>
          </p:cNvPr>
          <p:cNvSpPr txBox="1">
            <a:spLocks noGrp="1"/>
          </p:cNvSpPr>
          <p:nvPr>
            <p:ph idx="1"/>
          </p:nvPr>
        </p:nvSpPr>
        <p:spPr>
          <a:xfrm>
            <a:off x="14804" y="1286213"/>
            <a:ext cx="12058823" cy="3223890"/>
          </a:xfrm>
        </p:spPr>
        <p:txBody>
          <a:bodyPr/>
          <a:lstStyle/>
          <a:p>
            <a:pPr lvl="0"/>
            <a:r>
              <a:rPr lang="en-GB" sz="1800" u="sng">
                <a:solidFill>
                  <a:srgbClr val="0563C1"/>
                </a:solidFill>
                <a:uFill>
                  <a:solidFill>
                    <a:srgbClr val="000000"/>
                  </a:solidFill>
                </a:uFill>
                <a:latin typeface="Calibri"/>
                <a:cs typeface="Times New Roman" pitchFamily="18"/>
              </a:rPr>
              <a:t>VMware</a:t>
            </a:r>
            <a:r>
              <a:rPr lang="en-GB" sz="1800">
                <a:latin typeface="Calibri"/>
                <a:cs typeface="Times New Roman" pitchFamily="18"/>
              </a:rPr>
              <a:t> is a Type 2 Hypervisor that provides an abstraction of x86 PC hardware so that multiple operating systems can run unmodified and at the same time on a standard PC. For developers, this means you can run multiple development environments on your desktop without rebooting or repartitioning.[1]</a:t>
            </a:r>
          </a:p>
          <a:p>
            <a:pPr lvl="0"/>
            <a:endParaRPr lang="en-GB" sz="1800">
              <a:latin typeface="Calibri"/>
              <a:cs typeface="Times New Roman" pitchFamily="18"/>
            </a:endParaRPr>
          </a:p>
          <a:p>
            <a:pPr lvl="0"/>
            <a:endParaRPr lang="en-GB">
              <a:latin typeface="Calibri"/>
            </a:endParaRPr>
          </a:p>
        </p:txBody>
      </p:sp>
      <p:pic>
        <p:nvPicPr>
          <p:cNvPr id="5" name="Imagine 1" descr="Graphical user interface, website&#10;&#10;Description automatically generated with medium confidence">
            <a:extLst>
              <a:ext uri="{FF2B5EF4-FFF2-40B4-BE49-F238E27FC236}">
                <a16:creationId xmlns:a16="http://schemas.microsoft.com/office/drawing/2014/main" id="{12DC538D-F311-481E-836A-FBB324AA2CF5}"/>
              </a:ext>
            </a:extLst>
          </p:cNvPr>
          <p:cNvPicPr>
            <a:picLocks noChangeAspect="1"/>
          </p:cNvPicPr>
          <p:nvPr/>
        </p:nvPicPr>
        <p:blipFill>
          <a:blip r:embed="rId2"/>
          <a:srcRect/>
          <a:stretch>
            <a:fillRect/>
          </a:stretch>
        </p:blipFill>
        <p:spPr>
          <a:xfrm>
            <a:off x="2891159" y="2898163"/>
            <a:ext cx="6096003" cy="2960370"/>
          </a:xfrm>
          <a:prstGeom prst="rect">
            <a:avLst/>
          </a:prstGeom>
          <a:noFill/>
          <a:ln cap="flat">
            <a:noFill/>
          </a:ln>
        </p:spPr>
      </p:pic>
      <p:sp>
        <p:nvSpPr>
          <p:cNvPr id="6" name="TextBox 7">
            <a:extLst>
              <a:ext uri="{FF2B5EF4-FFF2-40B4-BE49-F238E27FC236}">
                <a16:creationId xmlns:a16="http://schemas.microsoft.com/office/drawing/2014/main" id="{55888760-4995-47B5-AC3B-4923D9BBC5E7}"/>
              </a:ext>
            </a:extLst>
          </p:cNvPr>
          <p:cNvSpPr txBox="1"/>
          <p:nvPr/>
        </p:nvSpPr>
        <p:spPr>
          <a:xfrm>
            <a:off x="2862209" y="5960854"/>
            <a:ext cx="6153912"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nb-NO" sz="1800" b="0" i="0" u="none" strike="noStrike" kern="1200" cap="none" spc="0" baseline="0">
                <a:solidFill>
                  <a:srgbClr val="FFFFFF"/>
                </a:solidFill>
                <a:uFillTx/>
                <a:latin typeface="Calibri" pitchFamily="34"/>
                <a:cs typeface="Times New Roman" pitchFamily="18"/>
              </a:rPr>
              <a:t>Fig. 2 vMware Workstation[6]</a:t>
            </a:r>
          </a:p>
        </p:txBody>
      </p:sp>
    </p:spTree>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name="Slide137">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7A7C7C02-88F7-4C28-95FC-8DC6998D3FE0}"/>
              </a:ext>
            </a:extLst>
          </p:cNvPr>
          <p:cNvSpPr txBox="1">
            <a:spLocks noGrp="1"/>
          </p:cNvSpPr>
          <p:nvPr>
            <p:ph type="title"/>
          </p:nvPr>
        </p:nvSpPr>
        <p:spPr>
          <a:xfrm>
            <a:off x="0" y="648071"/>
            <a:ext cx="12177192" cy="1331997"/>
          </a:xfrm>
        </p:spPr>
        <p:txBody>
          <a:bodyPr/>
          <a:lstStyle/>
          <a:p>
            <a:pPr lvl="0">
              <a:lnSpc>
                <a:spcPct val="90000"/>
              </a:lnSpc>
            </a:pPr>
            <a:r>
              <a:rPr lang="en-GB" sz="1800">
                <a:latin typeface="Calibri"/>
              </a:rPr>
              <a:t>	Importance of the technologies that enable virtual machines with VMware:</a:t>
            </a:r>
            <a:br>
              <a:rPr lang="en-GB" sz="1800">
                <a:latin typeface="Calibri"/>
              </a:rPr>
            </a:br>
            <a:r>
              <a:rPr lang="en-GB" sz="1800">
                <a:latin typeface="Calibri"/>
              </a:rPr>
              <a:t>	1. It enables multiple copies of the same operating system.</a:t>
            </a:r>
            <a:br>
              <a:rPr lang="en-GB" sz="1800">
                <a:latin typeface="Calibri"/>
              </a:rPr>
            </a:br>
            <a:r>
              <a:rPr lang="en-GB" sz="1800">
                <a:latin typeface="Calibri"/>
              </a:rPr>
              <a:t>	2. It can be several different operating systems that can run simultaneously on the same x86 based machine.</a:t>
            </a:r>
            <a:br>
              <a:rPr lang="en-GB" sz="1800">
                <a:latin typeface="Calibri"/>
              </a:rPr>
            </a:br>
            <a:r>
              <a:rPr lang="en-GB" sz="1800">
                <a:latin typeface="Calibri"/>
              </a:rPr>
              <a:t>	3. It supports multiple operating systems running on a Windows or Linux PC[1]</a:t>
            </a:r>
          </a:p>
        </p:txBody>
      </p:sp>
      <p:sp>
        <p:nvSpPr>
          <p:cNvPr id="3" name="TextBox 7">
            <a:extLst>
              <a:ext uri="{FF2B5EF4-FFF2-40B4-BE49-F238E27FC236}">
                <a16:creationId xmlns:a16="http://schemas.microsoft.com/office/drawing/2014/main" id="{32A8E2C1-029A-42E8-962A-79935167E8D7}"/>
              </a:ext>
            </a:extLst>
          </p:cNvPr>
          <p:cNvSpPr txBox="1"/>
          <p:nvPr/>
        </p:nvSpPr>
        <p:spPr>
          <a:xfrm>
            <a:off x="2547893" y="5161998"/>
            <a:ext cx="6096003"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nb-NO" sz="1800" b="0" i="0" u="none" strike="noStrike" kern="1200" cap="none" spc="0" baseline="0">
                <a:solidFill>
                  <a:srgbClr val="FFFFFF"/>
                </a:solidFill>
                <a:uFillTx/>
                <a:latin typeface="Calibri"/>
              </a:rPr>
              <a:t>Fig. 3 </a:t>
            </a:r>
            <a:r>
              <a:rPr lang="nb-NO" sz="1800" b="0" i="0" u="none" strike="noStrike" kern="0" cap="none" spc="0" baseline="0">
                <a:solidFill>
                  <a:srgbClr val="FFFFFF"/>
                </a:solidFill>
                <a:uFillTx/>
                <a:latin typeface="Calibri"/>
              </a:rPr>
              <a:t>V</a:t>
            </a:r>
            <a:r>
              <a:rPr lang="nb-NO" sz="1800" b="0" i="0" u="none" strike="noStrike" kern="1200" cap="none" spc="0" baseline="0">
                <a:solidFill>
                  <a:srgbClr val="FFFFFF"/>
                </a:solidFill>
                <a:uFillTx/>
                <a:latin typeface="Calibri"/>
              </a:rPr>
              <a:t>mware virtual platform[1]</a:t>
            </a:r>
          </a:p>
        </p:txBody>
      </p:sp>
      <p:pic>
        <p:nvPicPr>
          <p:cNvPr id="4" name="Picture 5">
            <a:extLst>
              <a:ext uri="{FF2B5EF4-FFF2-40B4-BE49-F238E27FC236}">
                <a16:creationId xmlns:a16="http://schemas.microsoft.com/office/drawing/2014/main" id="{88677E3D-573C-45D8-A4B8-F6B37D4E488C}"/>
              </a:ext>
            </a:extLst>
          </p:cNvPr>
          <p:cNvPicPr>
            <a:picLocks noChangeAspect="1"/>
          </p:cNvPicPr>
          <p:nvPr/>
        </p:nvPicPr>
        <p:blipFill>
          <a:blip r:embed="rId2"/>
          <a:stretch>
            <a:fillRect/>
          </a:stretch>
        </p:blipFill>
        <p:spPr>
          <a:xfrm>
            <a:off x="3448010" y="2439536"/>
            <a:ext cx="4295778" cy="2438403"/>
          </a:xfrm>
          <a:prstGeom prst="rect">
            <a:avLst/>
          </a:prstGeom>
          <a:noFill/>
          <a:ln cap="flat">
            <a:noFill/>
          </a:ln>
        </p:spPr>
      </p:pic>
    </p:spTree>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5C02E-4B19-4E36-B5C3-F340AD55BECB}"/>
              </a:ext>
            </a:extLst>
          </p:cNvPr>
          <p:cNvSpPr txBox="1">
            <a:spLocks noGrp="1"/>
          </p:cNvSpPr>
          <p:nvPr>
            <p:ph type="title"/>
          </p:nvPr>
        </p:nvSpPr>
        <p:spPr/>
        <p:txBody>
          <a:bodyPr/>
          <a:lstStyle/>
          <a:p>
            <a:pPr lvl="0">
              <a:lnSpc>
                <a:spcPct val="90000"/>
              </a:lnSpc>
            </a:pPr>
            <a:r>
              <a:rPr lang="en-GB"/>
              <a:t>VMware vSphere 7.0</a:t>
            </a:r>
          </a:p>
        </p:txBody>
      </p:sp>
      <p:sp>
        <p:nvSpPr>
          <p:cNvPr id="3" name="Slide Number Placeholder 15">
            <a:extLst>
              <a:ext uri="{FF2B5EF4-FFF2-40B4-BE49-F238E27FC236}">
                <a16:creationId xmlns:a16="http://schemas.microsoft.com/office/drawing/2014/main" id="{3D963BDE-0A4B-4EB5-86EB-D01334BF598D}"/>
              </a:ext>
            </a:extLst>
          </p:cNvPr>
          <p:cNvSpPr txBox="1"/>
          <p:nvPr/>
        </p:nvSpPr>
        <p:spPr>
          <a:xfrm>
            <a:off x="9948864" y="6507208"/>
            <a:ext cx="1692270" cy="153884"/>
          </a:xfrm>
          <a:prstGeom prst="rect">
            <a:avLst/>
          </a:prstGeom>
          <a:noFill/>
          <a:ln cap="flat">
            <a:noFill/>
          </a:ln>
        </p:spPr>
        <p:txBody>
          <a:bodyPr vert="horz" wrap="square" lIns="0" tIns="0" rIns="0" bIns="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77C32FB-8A8F-44C7-B434-25A9A34BCFB9}" type="slidenum">
              <a:t>7</a:t>
            </a:fld>
            <a:endParaRPr lang="en-GB" sz="1000" b="0" i="0" u="none" strike="noStrike" kern="1200" cap="none" spc="0" baseline="0">
              <a:solidFill>
                <a:srgbClr val="A6A6A6"/>
              </a:solidFill>
              <a:uFillTx/>
              <a:latin typeface="Gill Sans MT"/>
            </a:endParaRPr>
          </a:p>
        </p:txBody>
      </p:sp>
      <p:sp>
        <p:nvSpPr>
          <p:cNvPr id="4" name="Freeform: Shape 4">
            <a:extLst>
              <a:ext uri="{FF2B5EF4-FFF2-40B4-BE49-F238E27FC236}">
                <a16:creationId xmlns:a16="http://schemas.microsoft.com/office/drawing/2014/main" id="{F32F44DD-5A9A-402C-A33A-5C66BBA59B69}"/>
              </a:ext>
            </a:extLst>
          </p:cNvPr>
          <p:cNvSpPr/>
          <p:nvPr/>
        </p:nvSpPr>
        <p:spPr>
          <a:xfrm>
            <a:off x="549536" y="3151571"/>
            <a:ext cx="11090272" cy="610261"/>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Life cycle: patching, upgrades, how to manage the hardware and software configuration </a:t>
            </a:r>
            <a:endParaRPr lang="en-GB" sz="1600" b="0" i="0" u="none" strike="noStrike" kern="1200" cap="none" spc="0" baseline="0">
              <a:solidFill>
                <a:srgbClr val="FFFFFF"/>
              </a:solidFill>
              <a:uFillTx/>
              <a:latin typeface="Gill Sans MT"/>
            </a:endParaRPr>
          </a:p>
        </p:txBody>
      </p:sp>
      <p:sp>
        <p:nvSpPr>
          <p:cNvPr id="5" name="Freeform: Shape 5">
            <a:extLst>
              <a:ext uri="{FF2B5EF4-FFF2-40B4-BE49-F238E27FC236}">
                <a16:creationId xmlns:a16="http://schemas.microsoft.com/office/drawing/2014/main" id="{3163FF01-B09D-43AA-A8EE-35EEF93B48A1}"/>
              </a:ext>
            </a:extLst>
          </p:cNvPr>
          <p:cNvSpPr/>
          <p:nvPr/>
        </p:nvSpPr>
        <p:spPr>
          <a:xfrm>
            <a:off x="549536" y="3837553"/>
            <a:ext cx="11090272" cy="610261"/>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vCenter Profiles give the ability to export and import the configuration profiles</a:t>
            </a:r>
            <a:endParaRPr lang="en-GB" sz="1600" b="0" i="0" u="none" strike="noStrike" kern="1200" cap="none" spc="0" baseline="0">
              <a:solidFill>
                <a:srgbClr val="FFFFFF"/>
              </a:solidFill>
              <a:uFillTx/>
              <a:latin typeface="Gill Sans MT"/>
            </a:endParaRPr>
          </a:p>
        </p:txBody>
      </p:sp>
      <p:sp>
        <p:nvSpPr>
          <p:cNvPr id="6" name="Freeform: Shape 6">
            <a:extLst>
              <a:ext uri="{FF2B5EF4-FFF2-40B4-BE49-F238E27FC236}">
                <a16:creationId xmlns:a16="http://schemas.microsoft.com/office/drawing/2014/main" id="{89DBF19E-30DD-4AF3-B503-C3120212B3F1}"/>
              </a:ext>
            </a:extLst>
          </p:cNvPr>
          <p:cNvSpPr/>
          <p:nvPr/>
        </p:nvSpPr>
        <p:spPr>
          <a:xfrm>
            <a:off x="549536" y="4524990"/>
            <a:ext cx="11090272" cy="610261"/>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Gill Sans MT"/>
              </a:rPr>
              <a:t>Storage : NVMe support, NVMe over fabrics</a:t>
            </a:r>
          </a:p>
        </p:txBody>
      </p:sp>
      <p:sp>
        <p:nvSpPr>
          <p:cNvPr id="7" name="Freeform: Shape 7">
            <a:extLst>
              <a:ext uri="{FF2B5EF4-FFF2-40B4-BE49-F238E27FC236}">
                <a16:creationId xmlns:a16="http://schemas.microsoft.com/office/drawing/2014/main" id="{4B723A7C-3520-4410-A642-91FAB0FA6E49}"/>
              </a:ext>
            </a:extLst>
          </p:cNvPr>
          <p:cNvSpPr/>
          <p:nvPr/>
        </p:nvSpPr>
        <p:spPr>
          <a:xfrm>
            <a:off x="549536" y="5210370"/>
            <a:ext cx="11090272" cy="610261"/>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Physical Hardware give the opportunity of using other persons hardware resources such as GPU</a:t>
            </a:r>
            <a:endParaRPr lang="en-GB" sz="1600" b="0" i="0" u="none" strike="noStrike" kern="1200" cap="none" spc="0" baseline="0">
              <a:solidFill>
                <a:srgbClr val="FFFFFF"/>
              </a:solidFill>
              <a:uFillTx/>
              <a:latin typeface="Gill Sans MT"/>
            </a:endParaRPr>
          </a:p>
        </p:txBody>
      </p:sp>
      <p:sp>
        <p:nvSpPr>
          <p:cNvPr id="8" name="Freeform: Shape 8">
            <a:extLst>
              <a:ext uri="{FF2B5EF4-FFF2-40B4-BE49-F238E27FC236}">
                <a16:creationId xmlns:a16="http://schemas.microsoft.com/office/drawing/2014/main" id="{06E4CD75-8825-4620-97E2-E1EC43A4F84E}"/>
              </a:ext>
            </a:extLst>
          </p:cNvPr>
          <p:cNvSpPr/>
          <p:nvPr/>
        </p:nvSpPr>
        <p:spPr>
          <a:xfrm>
            <a:off x="549536" y="5895731"/>
            <a:ext cx="11090272" cy="610261"/>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Gill Sans MT"/>
              </a:rPr>
              <a:t>Security offer </a:t>
            </a:r>
            <a:r>
              <a:rPr lang="en-GB" sz="1600" b="0" i="0" u="none" strike="noStrike" kern="0" cap="none" spc="0" baseline="0">
                <a:solidFill>
                  <a:srgbClr val="FFFFFF"/>
                </a:solidFill>
                <a:uFillTx/>
                <a:latin typeface="Gill Sans MT"/>
              </a:rPr>
              <a:t>vSphere trust Authority that helps to drive trust </a:t>
            </a:r>
            <a:endParaRPr lang="en-GB" sz="1600" b="0" i="0" u="none" strike="noStrike" kern="1200" cap="none" spc="0" baseline="0">
              <a:solidFill>
                <a:srgbClr val="FFFFFF"/>
              </a:solidFill>
              <a:uFillTx/>
              <a:latin typeface="Gill Sans MT"/>
            </a:endParaRPr>
          </a:p>
        </p:txBody>
      </p:sp>
      <p:sp>
        <p:nvSpPr>
          <p:cNvPr id="9" name="Content Placeholder 3">
            <a:extLst>
              <a:ext uri="{FF2B5EF4-FFF2-40B4-BE49-F238E27FC236}">
                <a16:creationId xmlns:a16="http://schemas.microsoft.com/office/drawing/2014/main" id="{4BD6A5ED-E3D8-4E49-9DC8-026880230CC9}"/>
              </a:ext>
            </a:extLst>
          </p:cNvPr>
          <p:cNvSpPr txBox="1"/>
          <p:nvPr/>
        </p:nvSpPr>
        <p:spPr>
          <a:xfrm>
            <a:off x="550861" y="1881277"/>
            <a:ext cx="11090272" cy="1128095"/>
          </a:xfrm>
          <a:prstGeom prst="rect">
            <a:avLst/>
          </a:prstGeom>
          <a:noFill/>
          <a:ln cap="flat">
            <a:noFill/>
          </a:ln>
        </p:spPr>
        <p:txBody>
          <a:bodyPr vert="horz" wrap="square" lIns="0" tIns="0" rIns="0" bIns="0" anchor="t" anchorCtr="0" compatLnSpc="1">
            <a:noAutofit/>
          </a:bodyPr>
          <a:lstStyle/>
          <a:p>
            <a:pPr marL="0" marR="0" lvl="0" indent="0" algn="l" defTabSz="914400" rtl="0" fontAlgn="auto" hangingPunct="1">
              <a:lnSpc>
                <a:spcPct val="110000"/>
              </a:lnSpc>
              <a:spcBef>
                <a:spcPts val="10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pitchFamily="34"/>
                <a:cs typeface="Times New Roman" pitchFamily="18"/>
              </a:rPr>
              <a:t>vSphere 7.0 as a type-1 hypervisor, ESXi  is not a software application that is installed on an operating system (OS); instead, it includes and integrates vital OS components, such as a kernel.[2]</a:t>
            </a:r>
          </a:p>
          <a:p>
            <a:pPr marL="0" marR="0" lvl="0" indent="0" algn="l" defTabSz="914400" rtl="0" fontAlgn="auto" hangingPunct="1">
              <a:lnSpc>
                <a:spcPct val="110000"/>
              </a:lnSpc>
              <a:spcBef>
                <a:spcPts val="10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pitchFamily="34"/>
                <a:cs typeface="Times New Roman" pitchFamily="18"/>
              </a:rPr>
              <a:t>Features : </a:t>
            </a:r>
          </a:p>
          <a:p>
            <a:pPr marL="0" marR="0" lvl="0" indent="0" algn="l" defTabSz="914400" rtl="0" fontAlgn="auto" hangingPunct="1">
              <a:lnSpc>
                <a:spcPct val="110000"/>
              </a:lnSpc>
              <a:spcBef>
                <a:spcPts val="10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pitchFamily="34"/>
                <a:cs typeface="Times New Roman" pitchFamily="18"/>
              </a:rPr>
              <a:t> </a:t>
            </a: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31" dur="indefinite" nodeType="interactiveSeq">
                <p:stCondLst>
                  <p:cond evt="onClick" delay="0">
                    <p:tgtEl>
                      <p:spTgt spid="2"/>
                    </p:tgtEl>
                  </p:cond>
                </p:stCondLst>
                <p:childTnLst>
                  <p:par>
                    <p:cTn id="32" fill="hold">
                      <p:stCondLst>
                        <p:cond evt="onBegin" delay="0">
                          <p:tn val="31"/>
                        </p:cond>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2"/>
                  </p:tgtEl>
                </p:cond>
              </p:nextCondLst>
            </p:seq>
          </p:childTnLst>
        </p:cTn>
      </p:par>
    </p:tnLst>
    <p:bldLst>
      <p:bldP spid="4" grpId="0" animBg="1"/>
      <p:bldP spid="5" grpId="0" animBg="1"/>
      <p:bldP spid="6" grpId="0" animBg="1"/>
      <p:bldP spid="7"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name="Slide138">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CAE8732A-7082-488A-8CB3-D35A4166E52A}"/>
              </a:ext>
            </a:extLst>
          </p:cNvPr>
          <p:cNvSpPr txBox="1"/>
          <p:nvPr/>
        </p:nvSpPr>
        <p:spPr>
          <a:xfrm>
            <a:off x="549536" y="2470023"/>
            <a:ext cx="6094475" cy="38177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10000"/>
              </a:lnSpc>
              <a:spcBef>
                <a:spcPts val="1000"/>
              </a:spcBef>
              <a:spcAft>
                <a:spcPts val="80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Calibri" pitchFamily="34"/>
                <a:cs typeface="Times New Roman" pitchFamily="18"/>
              </a:rPr>
              <a:t>Benefits</a:t>
            </a:r>
            <a:r>
              <a:rPr lang="en-GB" sz="1800" b="0" i="0" u="none" strike="noStrike" kern="1200" cap="none" spc="0" baseline="0">
                <a:solidFill>
                  <a:srgbClr val="FFFFFF"/>
                </a:solidFill>
                <a:uFillTx/>
                <a:latin typeface="Calibri" pitchFamily="34"/>
                <a:cs typeface="Times New Roman" pitchFamily="18"/>
              </a:rPr>
              <a:t> : </a:t>
            </a:r>
          </a:p>
        </p:txBody>
      </p:sp>
      <p:sp>
        <p:nvSpPr>
          <p:cNvPr id="3" name="Freeform: Shape 6">
            <a:extLst>
              <a:ext uri="{FF2B5EF4-FFF2-40B4-BE49-F238E27FC236}">
                <a16:creationId xmlns:a16="http://schemas.microsoft.com/office/drawing/2014/main" id="{6EB84298-C5C7-4CDD-8EF0-9AAF480FBC85}"/>
              </a:ext>
            </a:extLst>
          </p:cNvPr>
          <p:cNvSpPr/>
          <p:nvPr/>
        </p:nvSpPr>
        <p:spPr>
          <a:xfrm>
            <a:off x="549536" y="3164473"/>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Efficiency through utilization and automation</a:t>
            </a:r>
            <a:endParaRPr lang="en-GB" sz="1600" b="0" i="0" u="none" strike="noStrike" kern="1200" cap="none" spc="0" baseline="0">
              <a:solidFill>
                <a:srgbClr val="FFFFFF"/>
              </a:solidFill>
              <a:uFillTx/>
              <a:latin typeface="Gill Sans MT"/>
            </a:endParaRPr>
          </a:p>
        </p:txBody>
      </p:sp>
      <p:sp>
        <p:nvSpPr>
          <p:cNvPr id="4" name="Freeform: Shape 7">
            <a:extLst>
              <a:ext uri="{FF2B5EF4-FFF2-40B4-BE49-F238E27FC236}">
                <a16:creationId xmlns:a16="http://schemas.microsoft.com/office/drawing/2014/main" id="{04CB7EB4-8F1F-4AE5-AC3B-D70180759F4F}"/>
              </a:ext>
            </a:extLst>
          </p:cNvPr>
          <p:cNvSpPr/>
          <p:nvPr/>
        </p:nvSpPr>
        <p:spPr>
          <a:xfrm>
            <a:off x="549536" y="3845692"/>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Maximize uptime across your cloud infrastructure</a:t>
            </a:r>
            <a:endParaRPr lang="en-GB" sz="1600" b="0" i="0" u="none" strike="noStrike" kern="1200" cap="none" spc="0" baseline="0">
              <a:solidFill>
                <a:srgbClr val="FFFFFF"/>
              </a:solidFill>
              <a:uFillTx/>
              <a:latin typeface="Gill Sans MT"/>
            </a:endParaRPr>
          </a:p>
        </p:txBody>
      </p:sp>
      <p:sp>
        <p:nvSpPr>
          <p:cNvPr id="5" name="Freeform: Shape 8">
            <a:extLst>
              <a:ext uri="{FF2B5EF4-FFF2-40B4-BE49-F238E27FC236}">
                <a16:creationId xmlns:a16="http://schemas.microsoft.com/office/drawing/2014/main" id="{C5BEBC93-B0F3-432F-9694-5EE02D68269F}"/>
              </a:ext>
            </a:extLst>
          </p:cNvPr>
          <p:cNvSpPr/>
          <p:nvPr/>
        </p:nvSpPr>
        <p:spPr>
          <a:xfrm>
            <a:off x="549536" y="4531034"/>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Gill Sans MT"/>
              </a:rPr>
              <a:t>Dramatically lower IT costs</a:t>
            </a:r>
          </a:p>
        </p:txBody>
      </p:sp>
      <p:sp>
        <p:nvSpPr>
          <p:cNvPr id="6" name="Freeform: Shape 9">
            <a:extLst>
              <a:ext uri="{FF2B5EF4-FFF2-40B4-BE49-F238E27FC236}">
                <a16:creationId xmlns:a16="http://schemas.microsoft.com/office/drawing/2014/main" id="{4FA5CBCC-D28F-4073-A28E-6A047E80A819}"/>
              </a:ext>
            </a:extLst>
          </p:cNvPr>
          <p:cNvSpPr/>
          <p:nvPr/>
        </p:nvSpPr>
        <p:spPr>
          <a:xfrm>
            <a:off x="549536" y="5214320"/>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Agility with control</a:t>
            </a:r>
            <a:endParaRPr lang="en-GB" sz="1600" b="0" i="0" u="none" strike="noStrike" kern="1200" cap="none" spc="0" baseline="0">
              <a:solidFill>
                <a:srgbClr val="FFFFFF"/>
              </a:solidFill>
              <a:uFillTx/>
              <a:latin typeface="Gill Sans MT"/>
            </a:endParaRPr>
          </a:p>
        </p:txBody>
      </p:sp>
      <p:sp>
        <p:nvSpPr>
          <p:cNvPr id="7" name="Freeform: Shape 10">
            <a:extLst>
              <a:ext uri="{FF2B5EF4-FFF2-40B4-BE49-F238E27FC236}">
                <a16:creationId xmlns:a16="http://schemas.microsoft.com/office/drawing/2014/main" id="{05EA33C0-CCE1-4562-AA00-D5527DDF7DCD}"/>
              </a:ext>
            </a:extLst>
          </p:cNvPr>
          <p:cNvSpPr/>
          <p:nvPr/>
        </p:nvSpPr>
        <p:spPr>
          <a:xfrm>
            <a:off x="549536" y="5897596"/>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Gill Sans MT"/>
              </a:rPr>
              <a:t>Freedom of choice</a:t>
            </a:r>
          </a:p>
        </p:txBody>
      </p:sp>
      <p:sp>
        <p:nvSpPr>
          <p:cNvPr id="8" name="Title 1">
            <a:extLst>
              <a:ext uri="{FF2B5EF4-FFF2-40B4-BE49-F238E27FC236}">
                <a16:creationId xmlns:a16="http://schemas.microsoft.com/office/drawing/2014/main" id="{D86C2E36-0473-42C4-A2CF-7E51DBAAEF06}"/>
              </a:ext>
            </a:extLst>
          </p:cNvPr>
          <p:cNvSpPr txBox="1">
            <a:spLocks noGrp="1"/>
          </p:cNvSpPr>
          <p:nvPr>
            <p:ph type="title"/>
          </p:nvPr>
        </p:nvSpPr>
        <p:spPr/>
        <p:txBody>
          <a:bodyPr/>
          <a:lstStyle/>
          <a:p>
            <a:pPr lvl="0">
              <a:lnSpc>
                <a:spcPct val="90000"/>
              </a:lnSpc>
            </a:pPr>
            <a:r>
              <a:rPr lang="en-GB"/>
              <a:t>VMware vSphere 7.0</a:t>
            </a: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3">
            <a:extLst>
              <a:ext uri="{FF2B5EF4-FFF2-40B4-BE49-F238E27FC236}">
                <a16:creationId xmlns:a16="http://schemas.microsoft.com/office/drawing/2014/main" id="{24D3C0FC-78FD-4B7E-AC65-9222B5C30640}"/>
              </a:ext>
            </a:extLst>
          </p:cNvPr>
          <p:cNvSpPr txBox="1">
            <a:spLocks noGrp="1"/>
          </p:cNvSpPr>
          <p:nvPr>
            <p:ph type="title"/>
          </p:nvPr>
        </p:nvSpPr>
        <p:spPr>
          <a:xfrm>
            <a:off x="550861" y="549270"/>
            <a:ext cx="3566160" cy="471144"/>
          </a:xfrm>
        </p:spPr>
        <p:txBody>
          <a:bodyPr>
            <a:normAutofit/>
          </a:bodyPr>
          <a:lstStyle/>
          <a:p>
            <a:pPr lvl="0"/>
            <a:r>
              <a:rPr lang="en-GB" sz="3200"/>
              <a:t>Windows VMs</a:t>
            </a:r>
          </a:p>
        </p:txBody>
      </p:sp>
      <p:sp>
        <p:nvSpPr>
          <p:cNvPr id="3" name="Slide Number Placeholder 20">
            <a:extLst>
              <a:ext uri="{FF2B5EF4-FFF2-40B4-BE49-F238E27FC236}">
                <a16:creationId xmlns:a16="http://schemas.microsoft.com/office/drawing/2014/main" id="{932294FA-9990-4B1A-BB66-DB7F13D04926}"/>
              </a:ext>
            </a:extLst>
          </p:cNvPr>
          <p:cNvSpPr txBox="1"/>
          <p:nvPr/>
        </p:nvSpPr>
        <p:spPr>
          <a:xfrm>
            <a:off x="9948864" y="6507208"/>
            <a:ext cx="1692270" cy="153884"/>
          </a:xfrm>
          <a:prstGeom prst="rect">
            <a:avLst/>
          </a:prstGeom>
          <a:noFill/>
          <a:ln cap="flat">
            <a:noFill/>
          </a:ln>
        </p:spPr>
        <p:txBody>
          <a:bodyPr vert="horz" wrap="square" lIns="0" tIns="0" rIns="0" bIns="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B110813-F5DF-44FA-93EF-8D39739A5D55}" type="slidenum">
              <a:t>9</a:t>
            </a:fld>
            <a:endParaRPr lang="en-GB" sz="1000" b="0" i="0" u="none" strike="noStrike" kern="1200" cap="none" spc="0" baseline="0">
              <a:solidFill>
                <a:srgbClr val="A6A6A6"/>
              </a:solidFill>
              <a:uFillTx/>
              <a:latin typeface="Gill Sans MT"/>
            </a:endParaRPr>
          </a:p>
        </p:txBody>
      </p:sp>
      <p:sp>
        <p:nvSpPr>
          <p:cNvPr id="4" name="TextBox 8">
            <a:extLst>
              <a:ext uri="{FF2B5EF4-FFF2-40B4-BE49-F238E27FC236}">
                <a16:creationId xmlns:a16="http://schemas.microsoft.com/office/drawing/2014/main" id="{DE37DC0D-4C8E-41FE-9147-E318891A9FF9}"/>
              </a:ext>
            </a:extLst>
          </p:cNvPr>
          <p:cNvSpPr txBox="1"/>
          <p:nvPr/>
        </p:nvSpPr>
        <p:spPr>
          <a:xfrm>
            <a:off x="331470" y="1297250"/>
            <a:ext cx="6094475"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pitchFamily="34"/>
                <a:cs typeface="Times New Roman" pitchFamily="18"/>
              </a:rPr>
              <a:t>Microsoft Hyper-V is a hypervisor-based virtualization technology for x64 versions of Windows Server.[3]</a:t>
            </a:r>
          </a:p>
        </p:txBody>
      </p:sp>
      <p:sp>
        <p:nvSpPr>
          <p:cNvPr id="5" name="TextBox 10">
            <a:extLst>
              <a:ext uri="{FF2B5EF4-FFF2-40B4-BE49-F238E27FC236}">
                <a16:creationId xmlns:a16="http://schemas.microsoft.com/office/drawing/2014/main" id="{430DDB55-5355-481A-BD55-37EBF3514757}"/>
              </a:ext>
            </a:extLst>
          </p:cNvPr>
          <p:cNvSpPr txBox="1"/>
          <p:nvPr/>
        </p:nvSpPr>
        <p:spPr>
          <a:xfrm>
            <a:off x="6940113" y="2893490"/>
            <a:ext cx="4902985" cy="27699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1200" b="0" i="0" u="none" strike="noStrike" kern="0" cap="none" spc="0" baseline="0">
                <a:solidFill>
                  <a:srgbClr val="FFFFFF"/>
                </a:solidFill>
                <a:uFillTx/>
                <a:latin typeface="Calibri"/>
              </a:rPr>
              <a:t>Fig. 4 Key Features and Components of vSphere[2]</a:t>
            </a:r>
          </a:p>
        </p:txBody>
      </p:sp>
      <p:sp>
        <p:nvSpPr>
          <p:cNvPr id="6" name="TextBox 15">
            <a:extLst>
              <a:ext uri="{FF2B5EF4-FFF2-40B4-BE49-F238E27FC236}">
                <a16:creationId xmlns:a16="http://schemas.microsoft.com/office/drawing/2014/main" id="{C9311B4F-19CD-4688-A115-732E9BDFCFF6}"/>
              </a:ext>
            </a:extLst>
          </p:cNvPr>
          <p:cNvSpPr txBox="1"/>
          <p:nvPr/>
        </p:nvSpPr>
        <p:spPr>
          <a:xfrm>
            <a:off x="331470" y="2245537"/>
            <a:ext cx="6094475" cy="38177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10000"/>
              </a:lnSpc>
              <a:spcBef>
                <a:spcPts val="100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pitchFamily="34"/>
                <a:cs typeface="Times New Roman" pitchFamily="18"/>
              </a:rPr>
              <a:t>Features : </a:t>
            </a:r>
          </a:p>
        </p:txBody>
      </p:sp>
      <p:grpSp>
        <p:nvGrpSpPr>
          <p:cNvPr id="7" name="Content Placeholder 6">
            <a:extLst>
              <a:ext uri="{FF2B5EF4-FFF2-40B4-BE49-F238E27FC236}">
                <a16:creationId xmlns:a16="http://schemas.microsoft.com/office/drawing/2014/main" id="{2D0C5795-E054-4A29-872D-5297A9E0F5F4}"/>
              </a:ext>
            </a:extLst>
          </p:cNvPr>
          <p:cNvGrpSpPr/>
          <p:nvPr/>
        </p:nvGrpSpPr>
        <p:grpSpPr>
          <a:xfrm>
            <a:off x="331470" y="3319573"/>
            <a:ext cx="11090272" cy="3341520"/>
            <a:chOff x="331470" y="3319573"/>
            <a:chExt cx="11090272" cy="3341520"/>
          </a:xfrm>
        </p:grpSpPr>
        <p:sp>
          <p:nvSpPr>
            <p:cNvPr id="8" name="Freeform: Shape 17">
              <a:extLst>
                <a:ext uri="{FF2B5EF4-FFF2-40B4-BE49-F238E27FC236}">
                  <a16:creationId xmlns:a16="http://schemas.microsoft.com/office/drawing/2014/main" id="{EC436E46-9B7E-4D9A-B3A3-640E14800B4C}"/>
                </a:ext>
              </a:extLst>
            </p:cNvPr>
            <p:cNvSpPr/>
            <p:nvPr/>
          </p:nvSpPr>
          <p:spPr>
            <a:xfrm>
              <a:off x="331470" y="3319573"/>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Computing environment</a:t>
              </a:r>
              <a:endParaRPr lang="en-GB" sz="1600" b="0" i="0" u="none" strike="noStrike" kern="1200" cap="none" spc="0" baseline="0">
                <a:solidFill>
                  <a:srgbClr val="FFFFFF"/>
                </a:solidFill>
                <a:uFillTx/>
                <a:latin typeface="Gill Sans MT"/>
              </a:endParaRPr>
            </a:p>
          </p:txBody>
        </p:sp>
        <p:sp>
          <p:nvSpPr>
            <p:cNvPr id="9" name="Freeform: Shape 18">
              <a:extLst>
                <a:ext uri="{FF2B5EF4-FFF2-40B4-BE49-F238E27FC236}">
                  <a16:creationId xmlns:a16="http://schemas.microsoft.com/office/drawing/2014/main" id="{499E77E5-397B-42CA-A474-32910F7A1A07}"/>
                </a:ext>
              </a:extLst>
            </p:cNvPr>
            <p:cNvSpPr/>
            <p:nvPr/>
          </p:nvSpPr>
          <p:spPr>
            <a:xfrm>
              <a:off x="331470" y="4000792"/>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Disaster recovery and backup</a:t>
              </a:r>
              <a:endParaRPr lang="en-GB" sz="1600" b="0" i="0" u="none" strike="noStrike" kern="1200" cap="none" spc="0" baseline="0">
                <a:solidFill>
                  <a:srgbClr val="FFFFFF"/>
                </a:solidFill>
                <a:uFillTx/>
                <a:latin typeface="Gill Sans MT"/>
              </a:endParaRPr>
            </a:p>
          </p:txBody>
        </p:sp>
        <p:sp>
          <p:nvSpPr>
            <p:cNvPr id="10" name="Freeform: Shape 19">
              <a:extLst>
                <a:ext uri="{FF2B5EF4-FFF2-40B4-BE49-F238E27FC236}">
                  <a16:creationId xmlns:a16="http://schemas.microsoft.com/office/drawing/2014/main" id="{2879AF6E-FD76-4ABF-AC54-1CE0C519F84C}"/>
                </a:ext>
              </a:extLst>
            </p:cNvPr>
            <p:cNvSpPr/>
            <p:nvPr/>
          </p:nvSpPr>
          <p:spPr>
            <a:xfrm>
              <a:off x="331470" y="4686135"/>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Gill Sans MT"/>
                </a:rPr>
                <a:t>Optimisation</a:t>
              </a:r>
            </a:p>
          </p:txBody>
        </p:sp>
        <p:sp>
          <p:nvSpPr>
            <p:cNvPr id="11" name="Freeform: Shape 20">
              <a:extLst>
                <a:ext uri="{FF2B5EF4-FFF2-40B4-BE49-F238E27FC236}">
                  <a16:creationId xmlns:a16="http://schemas.microsoft.com/office/drawing/2014/main" id="{7ADF1424-2297-43CB-A774-60A204666C3C}"/>
                </a:ext>
              </a:extLst>
            </p:cNvPr>
            <p:cNvSpPr/>
            <p:nvPr/>
          </p:nvSpPr>
          <p:spPr>
            <a:xfrm>
              <a:off x="331470" y="5369420"/>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Portability</a:t>
              </a:r>
              <a:endParaRPr lang="en-GB" sz="1600" b="0" i="0" u="none" strike="noStrike" kern="1200" cap="none" spc="0" baseline="0">
                <a:solidFill>
                  <a:srgbClr val="FFFFFF"/>
                </a:solidFill>
                <a:uFillTx/>
                <a:latin typeface="Gill Sans MT"/>
              </a:endParaRPr>
            </a:p>
          </p:txBody>
        </p:sp>
        <p:sp>
          <p:nvSpPr>
            <p:cNvPr id="12" name="Freeform: Shape 21">
              <a:extLst>
                <a:ext uri="{FF2B5EF4-FFF2-40B4-BE49-F238E27FC236}">
                  <a16:creationId xmlns:a16="http://schemas.microsoft.com/office/drawing/2014/main" id="{070BDBF9-F4B8-4279-97D5-3A89E168BA0D}"/>
                </a:ext>
              </a:extLst>
            </p:cNvPr>
            <p:cNvSpPr/>
            <p:nvPr/>
          </p:nvSpPr>
          <p:spPr>
            <a:xfrm>
              <a:off x="331470" y="6052697"/>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Remote connectivity</a:t>
              </a:r>
              <a:endParaRPr lang="en-GB" sz="1600" b="0" i="0" u="none" strike="noStrike" kern="1200" cap="none" spc="0" baseline="0">
                <a:solidFill>
                  <a:srgbClr val="FFFFFF"/>
                </a:solidFill>
                <a:uFillTx/>
                <a:latin typeface="Gill Sans MT"/>
              </a:endParaRPr>
            </a:p>
          </p:txBody>
        </p:sp>
      </p:grpSp>
      <p:pic>
        <p:nvPicPr>
          <p:cNvPr id="13" name="Picture 14">
            <a:extLst>
              <a:ext uri="{FF2B5EF4-FFF2-40B4-BE49-F238E27FC236}">
                <a16:creationId xmlns:a16="http://schemas.microsoft.com/office/drawing/2014/main" id="{7E45812C-3A8C-423C-A2CE-EEBA8BC17866}"/>
              </a:ext>
            </a:extLst>
          </p:cNvPr>
          <p:cNvPicPr>
            <a:picLocks noChangeAspect="1"/>
          </p:cNvPicPr>
          <p:nvPr/>
        </p:nvPicPr>
        <p:blipFill>
          <a:blip r:embed="rId2"/>
          <a:stretch>
            <a:fillRect/>
          </a:stretch>
        </p:blipFill>
        <p:spPr>
          <a:xfrm>
            <a:off x="7791401" y="0"/>
            <a:ext cx="3200400" cy="2894889"/>
          </a:xfrm>
          <a:prstGeom prst="rect">
            <a:avLst/>
          </a:prstGeom>
          <a:noFill/>
          <a:ln cap="flat">
            <a:noFill/>
          </a:ln>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ppt_x</p:attrName>
                                        </p:attrNameLst>
                                      </p:cBhvr>
                                      <p:tavLst>
                                        <p:tav tm="0">
                                          <p:val>
                                            <p:strVal val="#ppt_x"/>
                                          </p:val>
                                        </p:tav>
                                        <p:tav tm="100000">
                                          <p:val>
                                            <p:strVal val="#ppt_x"/>
                                          </p:val>
                                        </p:tav>
                                      </p:tavLst>
                                    </p:anim>
                                    <p:anim calcmode="lin" valueType="num">
                                      <p:cBhvr>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39">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25673FA7-6311-49EB-A209-4D2C67268FB9}"/>
              </a:ext>
            </a:extLst>
          </p:cNvPr>
          <p:cNvSpPr txBox="1"/>
          <p:nvPr/>
        </p:nvSpPr>
        <p:spPr>
          <a:xfrm>
            <a:off x="549536" y="2470023"/>
            <a:ext cx="6094475" cy="38177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10000"/>
              </a:lnSpc>
              <a:spcBef>
                <a:spcPts val="1000"/>
              </a:spcBef>
              <a:spcAft>
                <a:spcPts val="80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Calibri" pitchFamily="34"/>
                <a:cs typeface="Times New Roman" pitchFamily="18"/>
              </a:rPr>
              <a:t>Benefits</a:t>
            </a:r>
            <a:r>
              <a:rPr lang="en-GB" sz="1800" b="0" i="0" u="none" strike="noStrike" kern="1200" cap="none" spc="0" baseline="0">
                <a:solidFill>
                  <a:srgbClr val="FFFFFF"/>
                </a:solidFill>
                <a:uFillTx/>
                <a:latin typeface="Calibri" pitchFamily="34"/>
                <a:cs typeface="Times New Roman" pitchFamily="18"/>
              </a:rPr>
              <a:t> : </a:t>
            </a:r>
          </a:p>
        </p:txBody>
      </p:sp>
      <p:sp>
        <p:nvSpPr>
          <p:cNvPr id="3" name="Title 13">
            <a:extLst>
              <a:ext uri="{FF2B5EF4-FFF2-40B4-BE49-F238E27FC236}">
                <a16:creationId xmlns:a16="http://schemas.microsoft.com/office/drawing/2014/main" id="{9090B16C-C494-4991-9D05-43FD695A7074}"/>
              </a:ext>
            </a:extLst>
          </p:cNvPr>
          <p:cNvSpPr txBox="1">
            <a:spLocks noGrp="1"/>
          </p:cNvSpPr>
          <p:nvPr>
            <p:ph type="title"/>
          </p:nvPr>
        </p:nvSpPr>
        <p:spPr>
          <a:xfrm>
            <a:off x="550861" y="549270"/>
            <a:ext cx="3566160" cy="471144"/>
          </a:xfrm>
        </p:spPr>
        <p:txBody>
          <a:bodyPr>
            <a:normAutofit/>
          </a:bodyPr>
          <a:lstStyle/>
          <a:p>
            <a:pPr lvl="0"/>
            <a:r>
              <a:rPr lang="en-GB" sz="3200"/>
              <a:t>Windows VMs</a:t>
            </a:r>
          </a:p>
        </p:txBody>
      </p:sp>
      <p:grpSp>
        <p:nvGrpSpPr>
          <p:cNvPr id="4" name="Content Placeholder 6">
            <a:extLst>
              <a:ext uri="{FF2B5EF4-FFF2-40B4-BE49-F238E27FC236}">
                <a16:creationId xmlns:a16="http://schemas.microsoft.com/office/drawing/2014/main" id="{18D4950B-7322-49F7-961B-9A34B8B8B976}"/>
              </a:ext>
            </a:extLst>
          </p:cNvPr>
          <p:cNvGrpSpPr/>
          <p:nvPr/>
        </p:nvGrpSpPr>
        <p:grpSpPr>
          <a:xfrm>
            <a:off x="550861" y="3301285"/>
            <a:ext cx="11090272" cy="2658243"/>
            <a:chOff x="550861" y="3301285"/>
            <a:chExt cx="11090272" cy="2658243"/>
          </a:xfrm>
        </p:grpSpPr>
        <p:sp>
          <p:nvSpPr>
            <p:cNvPr id="5" name="Freeform: Shape 7">
              <a:extLst>
                <a:ext uri="{FF2B5EF4-FFF2-40B4-BE49-F238E27FC236}">
                  <a16:creationId xmlns:a16="http://schemas.microsoft.com/office/drawing/2014/main" id="{0087D141-992B-4268-8772-00440A3EB622}"/>
                </a:ext>
              </a:extLst>
            </p:cNvPr>
            <p:cNvSpPr/>
            <p:nvPr/>
          </p:nvSpPr>
          <p:spPr>
            <a:xfrm>
              <a:off x="550861" y="3301285"/>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Gill Sans MT"/>
                </a:rPr>
                <a:t>Flexibility</a:t>
              </a:r>
            </a:p>
          </p:txBody>
        </p:sp>
        <p:sp>
          <p:nvSpPr>
            <p:cNvPr id="6" name="Freeform: Shape 8">
              <a:extLst>
                <a:ext uri="{FF2B5EF4-FFF2-40B4-BE49-F238E27FC236}">
                  <a16:creationId xmlns:a16="http://schemas.microsoft.com/office/drawing/2014/main" id="{EF0E92DD-9D38-4677-8F10-9EA25F1BF14F}"/>
                </a:ext>
              </a:extLst>
            </p:cNvPr>
            <p:cNvSpPr/>
            <p:nvPr/>
          </p:nvSpPr>
          <p:spPr>
            <a:xfrm>
              <a:off x="550861" y="3982504"/>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Redundancy</a:t>
              </a:r>
              <a:endParaRPr lang="en-GB" sz="1600" b="0" i="0" u="none" strike="noStrike" kern="1200" cap="none" spc="0" baseline="0">
                <a:solidFill>
                  <a:srgbClr val="FFFFFF"/>
                </a:solidFill>
                <a:uFillTx/>
                <a:latin typeface="Gill Sans MT"/>
              </a:endParaRPr>
            </a:p>
          </p:txBody>
        </p:sp>
        <p:sp>
          <p:nvSpPr>
            <p:cNvPr id="7" name="Freeform: Shape 9">
              <a:extLst>
                <a:ext uri="{FF2B5EF4-FFF2-40B4-BE49-F238E27FC236}">
                  <a16:creationId xmlns:a16="http://schemas.microsoft.com/office/drawing/2014/main" id="{150D5755-6190-4088-86B2-2FCE5D6E37F7}"/>
                </a:ext>
              </a:extLst>
            </p:cNvPr>
            <p:cNvSpPr/>
            <p:nvPr/>
          </p:nvSpPr>
          <p:spPr>
            <a:xfrm>
              <a:off x="550861" y="4667847"/>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Gill Sans MT"/>
                </a:rPr>
                <a:t>Scalability</a:t>
              </a:r>
            </a:p>
          </p:txBody>
        </p:sp>
        <p:sp>
          <p:nvSpPr>
            <p:cNvPr id="8" name="Freeform: Shape 10">
              <a:extLst>
                <a:ext uri="{FF2B5EF4-FFF2-40B4-BE49-F238E27FC236}">
                  <a16:creationId xmlns:a16="http://schemas.microsoft.com/office/drawing/2014/main" id="{3B70FBF7-9464-48DA-A138-06CC2E92C663}"/>
                </a:ext>
              </a:extLst>
            </p:cNvPr>
            <p:cNvSpPr/>
            <p:nvPr/>
          </p:nvSpPr>
          <p:spPr>
            <a:xfrm>
              <a:off x="550861" y="5351132"/>
              <a:ext cx="11090272" cy="608396"/>
            </a:xfrm>
            <a:custGeom>
              <a:avLst/>
              <a:gdLst>
                <a:gd name="f0" fmla="val 10800000"/>
                <a:gd name="f1" fmla="val 5400000"/>
                <a:gd name="f2" fmla="val 180"/>
                <a:gd name="f3" fmla="val w"/>
                <a:gd name="f4" fmla="val h"/>
                <a:gd name="f5" fmla="val 0"/>
                <a:gd name="f6" fmla="val 11090274"/>
                <a:gd name="f7" fmla="val 608400"/>
                <a:gd name="f8" fmla="val 101402"/>
                <a:gd name="f9" fmla="val 45399"/>
                <a:gd name="f10" fmla="val 10988872"/>
                <a:gd name="f11" fmla="val 11044875"/>
                <a:gd name="f12" fmla="val 506998"/>
                <a:gd name="f13" fmla="val 563001"/>
                <a:gd name="f14" fmla="+- 0 0 -90"/>
                <a:gd name="f15" fmla="*/ f3 1 11090274"/>
                <a:gd name="f16" fmla="*/ f4 1 608400"/>
                <a:gd name="f17" fmla="+- f7 0 f5"/>
                <a:gd name="f18" fmla="+- f6 0 f5"/>
                <a:gd name="f19" fmla="*/ f14 f0 1"/>
                <a:gd name="f20" fmla="*/ f18 1 11090274"/>
                <a:gd name="f21" fmla="*/ f17 1 608400"/>
                <a:gd name="f22" fmla="*/ 0 f18 1"/>
                <a:gd name="f23" fmla="*/ 101402 f17 1"/>
                <a:gd name="f24" fmla="*/ 101402 f18 1"/>
                <a:gd name="f25" fmla="*/ 0 f17 1"/>
                <a:gd name="f26" fmla="*/ 10988872 f18 1"/>
                <a:gd name="f27" fmla="*/ 11090274 f18 1"/>
                <a:gd name="f28" fmla="*/ 506998 f17 1"/>
                <a:gd name="f29" fmla="*/ 608400 f17 1"/>
                <a:gd name="f30" fmla="*/ f19 1 f2"/>
                <a:gd name="f31" fmla="*/ f22 1 11090274"/>
                <a:gd name="f32" fmla="*/ f23 1 608400"/>
                <a:gd name="f33" fmla="*/ f24 1 11090274"/>
                <a:gd name="f34" fmla="*/ f25 1 608400"/>
                <a:gd name="f35" fmla="*/ f26 1 11090274"/>
                <a:gd name="f36" fmla="*/ f27 1 11090274"/>
                <a:gd name="f37" fmla="*/ f28 1 608400"/>
                <a:gd name="f38" fmla="*/ f29 1 60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90274" h="60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E89"/>
            </a:solidFill>
            <a:ln cap="flat">
              <a:noFill/>
              <a:prstDash val="solid"/>
            </a:ln>
          </p:spPr>
          <p:txBody>
            <a:bodyPr vert="horz" wrap="square" lIns="128756" tIns="128756" rIns="128756" bIns="128756" anchor="ctr" anchorCtr="0" compatLnSpc="1">
              <a:noAutofit/>
            </a:bodyPr>
            <a:lstStyle/>
            <a:p>
              <a:pPr marL="0" marR="0" lvl="0" indent="0" algn="l"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1600" b="0" i="0" u="none" strike="noStrike" kern="0" cap="none" spc="0" baseline="0">
                  <a:solidFill>
                    <a:srgbClr val="FFFFFF"/>
                  </a:solidFill>
                  <a:uFillTx/>
                  <a:latin typeface="Gill Sans MT"/>
                </a:rPr>
                <a:t>Reduce cost of operations</a:t>
              </a:r>
              <a:endParaRPr lang="en-GB" sz="1600" b="0" i="0" u="none" strike="noStrike" kern="1200" cap="none" spc="0" baseline="0">
                <a:solidFill>
                  <a:srgbClr val="FFFFFF"/>
                </a:solidFill>
                <a:uFillTx/>
                <a:latin typeface="Gill Sans MT"/>
              </a:endParaRPr>
            </a:p>
          </p:txBody>
        </p:sp>
      </p:gr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EF8201D7-0B80-4C84-888B-0BC011608B9B}"/>
              </a:ext>
            </a:extLst>
          </p:cNvPr>
          <p:cNvSpPr txBox="1">
            <a:spLocks noGrp="1"/>
          </p:cNvSpPr>
          <p:nvPr>
            <p:ph type="title"/>
          </p:nvPr>
        </p:nvSpPr>
        <p:spPr>
          <a:xfrm>
            <a:off x="1569567" y="0"/>
            <a:ext cx="8281985" cy="1253038"/>
          </a:xfrm>
        </p:spPr>
        <p:txBody>
          <a:bodyPr anchorCtr="1"/>
          <a:lstStyle/>
          <a:p>
            <a:pPr lvl="0" algn="ctr"/>
            <a:r>
              <a:rPr lang="en-GB"/>
              <a:t>Azure</a:t>
            </a:r>
          </a:p>
        </p:txBody>
      </p:sp>
      <p:sp>
        <p:nvSpPr>
          <p:cNvPr id="3" name="Slide Number Placeholder 8">
            <a:extLst>
              <a:ext uri="{FF2B5EF4-FFF2-40B4-BE49-F238E27FC236}">
                <a16:creationId xmlns:a16="http://schemas.microsoft.com/office/drawing/2014/main" id="{5DFDEE35-4C76-444B-B321-2EDF870ABC6D}"/>
              </a:ext>
            </a:extLst>
          </p:cNvPr>
          <p:cNvSpPr txBox="1"/>
          <p:nvPr/>
        </p:nvSpPr>
        <p:spPr>
          <a:xfrm>
            <a:off x="9948864" y="6507208"/>
            <a:ext cx="1692270" cy="153884"/>
          </a:xfrm>
          <a:prstGeom prst="rect">
            <a:avLst/>
          </a:prstGeom>
          <a:noFill/>
          <a:ln cap="flat">
            <a:noFill/>
          </a:ln>
        </p:spPr>
        <p:txBody>
          <a:bodyPr vert="horz" wrap="square" lIns="0" tIns="0" rIns="0" bIns="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EC8347B-C9B6-4A43-A160-DCDEE168DBE1}" type="slidenum">
              <a:t>11</a:t>
            </a:fld>
            <a:endParaRPr lang="en-GB" sz="1000" b="0" i="0" u="none" strike="noStrike" kern="1200" cap="none" spc="0" baseline="0">
              <a:solidFill>
                <a:srgbClr val="A6A6A6"/>
              </a:solidFill>
              <a:uFillTx/>
              <a:latin typeface="Gill Sans MT"/>
            </a:endParaRPr>
          </a:p>
        </p:txBody>
      </p:sp>
      <p:sp>
        <p:nvSpPr>
          <p:cNvPr id="4" name="TextBox 17">
            <a:extLst>
              <a:ext uri="{FF2B5EF4-FFF2-40B4-BE49-F238E27FC236}">
                <a16:creationId xmlns:a16="http://schemas.microsoft.com/office/drawing/2014/main" id="{3CB4B1FD-09AD-4D83-AC85-32E1104E79FA}"/>
              </a:ext>
            </a:extLst>
          </p:cNvPr>
          <p:cNvSpPr txBox="1"/>
          <p:nvPr/>
        </p:nvSpPr>
        <p:spPr>
          <a:xfrm>
            <a:off x="179771" y="975445"/>
            <a:ext cx="11070457" cy="53668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Walbaum Display"/>
              </a:rPr>
              <a:t>	</a:t>
            </a:r>
            <a:r>
              <a:rPr lang="en-GB" sz="1600" b="1" i="0" u="none" strike="noStrike" kern="1200" cap="none" spc="0" baseline="0">
                <a:solidFill>
                  <a:srgbClr val="FFFFFF"/>
                </a:solidFill>
                <a:uFillTx/>
                <a:latin typeface="Walbaum Display"/>
              </a:rPr>
              <a:t>Azure</a:t>
            </a:r>
            <a:r>
              <a:rPr lang="en-GB" sz="1600" b="0" i="0" u="none" strike="noStrike" kern="1200" cap="none" spc="0" baseline="0">
                <a:solidFill>
                  <a:srgbClr val="FFFFFF"/>
                </a:solidFill>
                <a:uFillTx/>
                <a:latin typeface="Walbaum Display"/>
              </a:rPr>
              <a:t> lets you add cloud capabilities to your existing network through its platform as a service (PaaS) model or entrust Microsoft with all your computing and network needs with Infrastructure as a Service (IaaS). [4]</a:t>
            </a:r>
            <a:endParaRPr lang="en-GB" sz="4800" b="0" i="0" u="none" strike="noStrike" kern="1200" cap="none" spc="0" baseline="0">
              <a:solidFill>
                <a:srgbClr val="FFFFFF"/>
              </a:solidFill>
              <a:uFillTx/>
              <a:latin typeface="Walbaum Display"/>
            </a:endParaRPr>
          </a:p>
        </p:txBody>
      </p:sp>
      <p:sp>
        <p:nvSpPr>
          <p:cNvPr id="5" name="TextBox 18">
            <a:extLst>
              <a:ext uri="{FF2B5EF4-FFF2-40B4-BE49-F238E27FC236}">
                <a16:creationId xmlns:a16="http://schemas.microsoft.com/office/drawing/2014/main" id="{67FB400C-47C4-42C2-BDE9-CB86081B44BB}"/>
              </a:ext>
            </a:extLst>
          </p:cNvPr>
          <p:cNvSpPr txBox="1"/>
          <p:nvPr/>
        </p:nvSpPr>
        <p:spPr>
          <a:xfrm>
            <a:off x="82488" y="1641786"/>
            <a:ext cx="6013515"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All the elements necessary to build a virtual network and deliver services or applications to a global audience are available, including:</a:t>
            </a:r>
            <a:endParaRPr lang="en-GB" sz="1400" b="0" i="0" u="none" strike="noStrike" kern="1200" cap="none" spc="0" baseline="0">
              <a:solidFill>
                <a:srgbClr val="000000"/>
              </a:solidFill>
              <a:uFillTx/>
              <a:latin typeface="Calibri"/>
            </a:endParaRPr>
          </a:p>
        </p:txBody>
      </p:sp>
      <p:sp>
        <p:nvSpPr>
          <p:cNvPr id="6" name="TextBox 19">
            <a:extLst>
              <a:ext uri="{FF2B5EF4-FFF2-40B4-BE49-F238E27FC236}">
                <a16:creationId xmlns:a16="http://schemas.microsoft.com/office/drawing/2014/main" id="{3D44E054-6FEC-49D5-BE87-71C05A2E146D}"/>
              </a:ext>
            </a:extLst>
          </p:cNvPr>
          <p:cNvSpPr txBox="1"/>
          <p:nvPr/>
        </p:nvSpPr>
        <p:spPr>
          <a:xfrm>
            <a:off x="179771" y="2349523"/>
            <a:ext cx="3115625" cy="187743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Virtual machines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SQL databases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Azure Active Directory Domain services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Application services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Visual Studio team services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Storage [4]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7" name="Picture 9" descr="Fig">
            <a:extLst>
              <a:ext uri="{FF2B5EF4-FFF2-40B4-BE49-F238E27FC236}">
                <a16:creationId xmlns:a16="http://schemas.microsoft.com/office/drawing/2014/main" id="{C1D72CDF-FC39-4BBF-A4D5-33BBC9BA1749}"/>
              </a:ext>
            </a:extLst>
          </p:cNvPr>
          <p:cNvPicPr>
            <a:picLocks noChangeAspect="1"/>
          </p:cNvPicPr>
          <p:nvPr/>
        </p:nvPicPr>
        <p:blipFill>
          <a:blip r:embed="rId3"/>
          <a:srcRect/>
          <a:stretch>
            <a:fillRect/>
          </a:stretch>
        </p:blipFill>
        <p:spPr>
          <a:xfrm>
            <a:off x="6096003" y="1676616"/>
            <a:ext cx="5731514" cy="3223260"/>
          </a:xfrm>
          <a:prstGeom prst="rect">
            <a:avLst/>
          </a:prstGeom>
          <a:noFill/>
          <a:ln cap="flat">
            <a:noFill/>
          </a:ln>
        </p:spPr>
      </p:pic>
      <p:sp>
        <p:nvSpPr>
          <p:cNvPr id="8" name="TextBox 10">
            <a:extLst>
              <a:ext uri="{FF2B5EF4-FFF2-40B4-BE49-F238E27FC236}">
                <a16:creationId xmlns:a16="http://schemas.microsoft.com/office/drawing/2014/main" id="{ECD2A6D2-0A5C-4732-B146-249E453A0F3B}"/>
              </a:ext>
            </a:extLst>
          </p:cNvPr>
          <p:cNvSpPr txBox="1"/>
          <p:nvPr/>
        </p:nvSpPr>
        <p:spPr>
          <a:xfrm>
            <a:off x="7178670" y="5050578"/>
            <a:ext cx="3566160" cy="307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1400" b="0" i="0" u="none" strike="noStrike" kern="0" cap="none" spc="0" baseline="0">
                <a:solidFill>
                  <a:srgbClr val="FFFFFF"/>
                </a:solidFill>
                <a:uFillTx/>
                <a:latin typeface="Walbaum Display"/>
              </a:rPr>
              <a:t>Fig. 5 Microsoft Azure Services[7]</a:t>
            </a:r>
          </a:p>
        </p:txBody>
      </p:sp>
    </p:spTree>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name="Slide140">
    <p:spTree>
      <p:nvGrpSpPr>
        <p:cNvPr id="1" name=""/>
        <p:cNvGrpSpPr/>
        <p:nvPr/>
      </p:nvGrpSpPr>
      <p:grpSpPr>
        <a:xfrm>
          <a:off x="0" y="0"/>
          <a:ext cx="0" cy="0"/>
          <a:chOff x="0" y="0"/>
          <a:chExt cx="0" cy="0"/>
        </a:xfrm>
      </p:grpSpPr>
      <p:pic>
        <p:nvPicPr>
          <p:cNvPr id="2" name="Picture 2" descr="10 reasons why to choose Azure for your Enterprise">
            <a:extLst>
              <a:ext uri="{FF2B5EF4-FFF2-40B4-BE49-F238E27FC236}">
                <a16:creationId xmlns:a16="http://schemas.microsoft.com/office/drawing/2014/main" id="{944DE284-4657-4538-AD4C-F52675D94CD5}"/>
              </a:ext>
            </a:extLst>
          </p:cNvPr>
          <p:cNvPicPr>
            <a:picLocks noChangeAspect="1"/>
          </p:cNvPicPr>
          <p:nvPr/>
        </p:nvPicPr>
        <p:blipFill>
          <a:blip r:embed="rId2"/>
          <a:srcRect/>
          <a:stretch>
            <a:fillRect/>
          </a:stretch>
        </p:blipFill>
        <p:spPr>
          <a:xfrm>
            <a:off x="3149943" y="3205977"/>
            <a:ext cx="5892119" cy="2863050"/>
          </a:xfrm>
          <a:prstGeom prst="rect">
            <a:avLst/>
          </a:prstGeom>
          <a:noFill/>
          <a:ln cap="flat">
            <a:noFill/>
          </a:ln>
        </p:spPr>
      </p:pic>
      <p:sp>
        <p:nvSpPr>
          <p:cNvPr id="3" name="TextBox 20">
            <a:extLst>
              <a:ext uri="{FF2B5EF4-FFF2-40B4-BE49-F238E27FC236}">
                <a16:creationId xmlns:a16="http://schemas.microsoft.com/office/drawing/2014/main" id="{76CF1339-A683-4526-8891-83AFC0ABDFB5}"/>
              </a:ext>
            </a:extLst>
          </p:cNvPr>
          <p:cNvSpPr txBox="1"/>
          <p:nvPr/>
        </p:nvSpPr>
        <p:spPr>
          <a:xfrm>
            <a:off x="3149943" y="1099867"/>
            <a:ext cx="5296177"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The reasons why people are trusting their workloads to Microsoft Azure are:</a:t>
            </a:r>
            <a:endParaRPr lang="en-GB" sz="1400" b="0" i="0" u="none" strike="noStrike" kern="1200" cap="none" spc="0" baseline="0">
              <a:solidFill>
                <a:srgbClr val="000000"/>
              </a:solidFill>
              <a:uFillTx/>
              <a:latin typeface="Calibri"/>
            </a:endParaRPr>
          </a:p>
        </p:txBody>
      </p:sp>
      <p:sp>
        <p:nvSpPr>
          <p:cNvPr id="4" name="TextBox 22">
            <a:extLst>
              <a:ext uri="{FF2B5EF4-FFF2-40B4-BE49-F238E27FC236}">
                <a16:creationId xmlns:a16="http://schemas.microsoft.com/office/drawing/2014/main" id="{9E15C76A-8957-497E-87D8-D1BB9D7609C6}"/>
              </a:ext>
            </a:extLst>
          </p:cNvPr>
          <p:cNvSpPr txBox="1"/>
          <p:nvPr/>
        </p:nvSpPr>
        <p:spPr>
          <a:xfrm>
            <a:off x="4131286" y="1763813"/>
            <a:ext cx="3361370" cy="95410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Flexibility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Cost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Applications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Walbaum Display"/>
              </a:rPr>
              <a:t>Disaster recovery [4]</a:t>
            </a:r>
          </a:p>
        </p:txBody>
      </p:sp>
      <p:sp>
        <p:nvSpPr>
          <p:cNvPr id="5" name="TextBox 17">
            <a:extLst>
              <a:ext uri="{FF2B5EF4-FFF2-40B4-BE49-F238E27FC236}">
                <a16:creationId xmlns:a16="http://schemas.microsoft.com/office/drawing/2014/main" id="{7BDC7D97-11FF-4C27-B3E3-2C9C79C050D5}"/>
              </a:ext>
            </a:extLst>
          </p:cNvPr>
          <p:cNvSpPr txBox="1"/>
          <p:nvPr/>
        </p:nvSpPr>
        <p:spPr>
          <a:xfrm>
            <a:off x="4312923" y="6069028"/>
            <a:ext cx="3566160"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Fig. 6 Azure Benefits [8]  </a:t>
            </a:r>
          </a:p>
        </p:txBody>
      </p:sp>
    </p:spTree>
  </p:cSld>
  <p:clrMapOvr>
    <a:masterClrMapping/>
  </p:clrMapOvr>
  <p:transition spd="med">
    <p:pull/>
  </p:transition>
</p:sld>
</file>

<file path=ppt/slides/slide13.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4BF03B56-38FA-49A5-85E5-69F60E817719}"/>
              </a:ext>
            </a:extLst>
          </p:cNvPr>
          <p:cNvSpPr txBox="1">
            <a:spLocks noGrp="1"/>
          </p:cNvSpPr>
          <p:nvPr>
            <p:ph type="title"/>
          </p:nvPr>
        </p:nvSpPr>
        <p:spPr>
          <a:xfrm>
            <a:off x="550861" y="549270"/>
            <a:ext cx="11091598" cy="737993"/>
          </a:xfrm>
        </p:spPr>
        <p:txBody>
          <a:bodyPr anchorCtr="1"/>
          <a:lstStyle/>
          <a:p>
            <a:pPr lvl="0" algn="ctr">
              <a:lnSpc>
                <a:spcPct val="106000"/>
              </a:lnSpc>
              <a:spcAft>
                <a:spcPts val="800"/>
              </a:spcAft>
            </a:pPr>
            <a:r>
              <a:rPr lang="en-GB"/>
              <a:t>Citrix</a:t>
            </a:r>
          </a:p>
        </p:txBody>
      </p:sp>
      <p:sp>
        <p:nvSpPr>
          <p:cNvPr id="3" name="Slide Number Placeholder 5">
            <a:extLst>
              <a:ext uri="{FF2B5EF4-FFF2-40B4-BE49-F238E27FC236}">
                <a16:creationId xmlns:a16="http://schemas.microsoft.com/office/drawing/2014/main" id="{A9FCD211-3E02-4FFC-8134-794A3B578751}"/>
              </a:ext>
            </a:extLst>
          </p:cNvPr>
          <p:cNvSpPr txBox="1"/>
          <p:nvPr/>
        </p:nvSpPr>
        <p:spPr>
          <a:xfrm>
            <a:off x="9948864" y="6507208"/>
            <a:ext cx="1692270" cy="153884"/>
          </a:xfrm>
          <a:prstGeom prst="rect">
            <a:avLst/>
          </a:prstGeom>
          <a:noFill/>
          <a:ln cap="flat">
            <a:noFill/>
          </a:ln>
        </p:spPr>
        <p:txBody>
          <a:bodyPr vert="horz" wrap="square" lIns="0" tIns="0" rIns="0" bIns="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6326B8E-3755-4050-BA83-3B3D0FC3C73C}" type="slidenum">
              <a:t>13</a:t>
            </a:fld>
            <a:endParaRPr lang="en-GB" sz="1000" b="0" i="0" u="none" strike="noStrike" kern="1200" cap="none" spc="0" baseline="0">
              <a:solidFill>
                <a:srgbClr val="A6A6A6"/>
              </a:solidFill>
              <a:uFillTx/>
              <a:latin typeface="Gill Sans MT"/>
            </a:endParaRPr>
          </a:p>
        </p:txBody>
      </p:sp>
      <p:pic>
        <p:nvPicPr>
          <p:cNvPr id="4" name="Picture 26" descr="Virtual Apps and Virtual Desktops Solutions to Empower Work - Citrix">
            <a:extLst>
              <a:ext uri="{FF2B5EF4-FFF2-40B4-BE49-F238E27FC236}">
                <a16:creationId xmlns:a16="http://schemas.microsoft.com/office/drawing/2014/main" id="{5181D87D-E7A4-4E73-B875-72E996905097}"/>
              </a:ext>
            </a:extLst>
          </p:cNvPr>
          <p:cNvPicPr>
            <a:picLocks noChangeAspect="1"/>
          </p:cNvPicPr>
          <p:nvPr/>
        </p:nvPicPr>
        <p:blipFill>
          <a:blip r:embed="rId3"/>
          <a:srcRect/>
          <a:stretch>
            <a:fillRect/>
          </a:stretch>
        </p:blipFill>
        <p:spPr>
          <a:xfrm>
            <a:off x="3006702" y="3020062"/>
            <a:ext cx="5731514" cy="3288667"/>
          </a:xfrm>
          <a:prstGeom prst="rect">
            <a:avLst/>
          </a:prstGeom>
          <a:noFill/>
          <a:ln cap="flat">
            <a:noFill/>
          </a:ln>
        </p:spPr>
      </p:pic>
      <p:sp>
        <p:nvSpPr>
          <p:cNvPr id="5" name="TextBox 27">
            <a:extLst>
              <a:ext uri="{FF2B5EF4-FFF2-40B4-BE49-F238E27FC236}">
                <a16:creationId xmlns:a16="http://schemas.microsoft.com/office/drawing/2014/main" id="{0A2CE343-A011-473F-B2BF-A05BD5EA9130}"/>
              </a:ext>
            </a:extLst>
          </p:cNvPr>
          <p:cNvSpPr txBox="1"/>
          <p:nvPr/>
        </p:nvSpPr>
        <p:spPr>
          <a:xfrm>
            <a:off x="0" y="1589099"/>
            <a:ext cx="12191996" cy="10772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alibri" pitchFamily="34"/>
                <a:cs typeface="Times New Roman" pitchFamily="18"/>
              </a:rPr>
              <a:t>	Citrix Systems, Inc. is an American multinational cloud computing and virtualization technology company that provides server, application and desktop virtualization, networking, software as a service (SaaS), and cloud computing technologies. Citrix creates software that allows the individuals of an enterprise to work and collaborate remotely regardless of device or network. The main areas the company works in are desktop and apps; Desktop as a Service (DaaS); networking and cloud; and Software as a service (SaaS)[5]</a:t>
            </a:r>
          </a:p>
        </p:txBody>
      </p:sp>
      <p:sp>
        <p:nvSpPr>
          <p:cNvPr id="6" name="TextBox 7">
            <a:extLst>
              <a:ext uri="{FF2B5EF4-FFF2-40B4-BE49-F238E27FC236}">
                <a16:creationId xmlns:a16="http://schemas.microsoft.com/office/drawing/2014/main" id="{53641636-FCE0-4F88-8465-45D5B366E307}"/>
              </a:ext>
            </a:extLst>
          </p:cNvPr>
          <p:cNvSpPr txBox="1"/>
          <p:nvPr/>
        </p:nvSpPr>
        <p:spPr>
          <a:xfrm>
            <a:off x="3006702" y="6308729"/>
            <a:ext cx="5731514"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Fig. 7 Citrix Virtual Apps and Desktop services [9] </a:t>
            </a:r>
          </a:p>
        </p:txBody>
      </p:sp>
    </p:spTree>
  </p:cSld>
  <p:clrMapOvr>
    <a:masterClrMapping/>
  </p:clrMapOvr>
  <p:transition spd="med">
    <p:pull/>
  </p:transition>
</p:sld>
</file>

<file path=ppt/slides/slide14.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15805-8C59-4DC6-981D-205D7B3B413C}"/>
              </a:ext>
            </a:extLst>
          </p:cNvPr>
          <p:cNvSpPr txBox="1">
            <a:spLocks noGrp="1"/>
          </p:cNvSpPr>
          <p:nvPr>
            <p:ph type="title"/>
          </p:nvPr>
        </p:nvSpPr>
        <p:spPr>
          <a:xfrm>
            <a:off x="550861" y="549270"/>
            <a:ext cx="11091598" cy="5659505"/>
          </a:xfrm>
        </p:spPr>
        <p:txBody>
          <a:bodyPr/>
          <a:lstStyle/>
          <a:p>
            <a:pPr lvl="0" fontAlgn="ctr"/>
            <a:r>
              <a:rPr lang="en-GB"/>
              <a:t>Referencing</a:t>
            </a:r>
            <a:br>
              <a:rPr lang="en-GB"/>
            </a:br>
            <a:br>
              <a:rPr lang="en-GB" sz="1400"/>
            </a:br>
            <a:r>
              <a:rPr lang="en-GB" sz="1400"/>
              <a:t>[1] Examining VMware, Dr. Dobb’s Journal August 2000 By Jason Nieh and Ozgur Can Leonard</a:t>
            </a:r>
            <a:br>
              <a:rPr lang="en-GB" sz="1400"/>
            </a:br>
            <a:r>
              <a:rPr lang="en-GB" sz="1400"/>
              <a:t>[2] VMware vSphere The Industry-Leading Virtualization Platform</a:t>
            </a:r>
            <a:br>
              <a:rPr lang="en-GB" sz="1400"/>
            </a:br>
            <a:r>
              <a:rPr lang="en-GB" sz="1400"/>
              <a:t>[3] Benchmarking the Performance of Microsoft Hyper-V server, VMware ESXi and Xen Hypervisors by Hasan Fayyad-Kazan</a:t>
            </a:r>
            <a:br>
              <a:rPr lang="en-GB" sz="1400"/>
            </a:br>
            <a:r>
              <a:rPr lang="en-GB" sz="1400"/>
              <a:t>[4] What is Microsoft Azure and Why Use It? By Sumo Logic, September 16, 2016</a:t>
            </a:r>
            <a:br>
              <a:rPr lang="en-GB" sz="1400"/>
            </a:br>
            <a:r>
              <a:rPr lang="en-GB" sz="1400"/>
              <a:t>[5] </a:t>
            </a:r>
            <a:r>
              <a:rPr lang="en-GB" sz="1400">
                <a:hlinkClick r:id="rId2"/>
              </a:rPr>
              <a:t>Citrix Systems by Wikipedia</a:t>
            </a:r>
            <a:br>
              <a:rPr lang="en-GB" sz="1400"/>
            </a:br>
            <a:r>
              <a:rPr lang="en-GB" sz="1400"/>
              <a:t>[6] </a:t>
            </a:r>
            <a:r>
              <a:rPr lang="en-GB" sz="1400">
                <a:hlinkClick r:id="rId3"/>
              </a:rPr>
              <a:t>VMware Workstation 16 Player</a:t>
            </a:r>
            <a:br>
              <a:rPr lang="en-GB" sz="1400"/>
            </a:br>
            <a:r>
              <a:rPr lang="en-GB" sz="1400"/>
              <a:t>[7] </a:t>
            </a:r>
            <a:r>
              <a:rPr lang="en-GB" sz="1400">
                <a:hlinkClick r:id="rId4"/>
              </a:rPr>
              <a:t>Azure. The innovate-anywhere, create-anything cloud.</a:t>
            </a:r>
            <a:br>
              <a:rPr lang="en-GB" sz="1400"/>
            </a:br>
            <a:r>
              <a:rPr lang="en-GB" sz="1400"/>
              <a:t>[8] </a:t>
            </a:r>
            <a:r>
              <a:rPr lang="en-GB" sz="1400">
                <a:hlinkClick r:id="rId5"/>
              </a:rPr>
              <a:t>10 reasons why to choose Azure for your Enterprise</a:t>
            </a:r>
            <a:br>
              <a:rPr lang="en-GB" sz="1400"/>
            </a:br>
            <a:r>
              <a:rPr lang="en-GB" sz="1400"/>
              <a:t>[9]</a:t>
            </a:r>
            <a:r>
              <a:rPr lang="en-GB" sz="1400">
                <a:hlinkClick r:id="rId6"/>
              </a:rPr>
              <a:t> Citrix Virtual Apps and Desktops</a:t>
            </a:r>
            <a:br>
              <a:rPr lang="en-GB" sz="1400"/>
            </a:br>
            <a:r>
              <a:rPr lang="en-GB" sz="1400"/>
              <a:t>[10] What Is a Hypervisor Server? BYCHRISTINE TAYLOR, NOVEMBER 17, 2020</a:t>
            </a:r>
            <a:br>
              <a:rPr lang="en-GB" sz="800" b="1" cap="all">
                <a:solidFill>
                  <a:srgbClr val="AAAAAA"/>
                </a:solidFill>
                <a:latin typeface="mic-32-new-rounded-web"/>
              </a:rPr>
            </a:br>
            <a:br>
              <a:rPr lang="en-GB" sz="1400"/>
            </a:br>
            <a:br>
              <a:rPr lang="en-GB" sz="800" b="1">
                <a:latin typeface="Lab Grotesque"/>
              </a:rPr>
            </a:br>
            <a:br>
              <a:rPr lang="en-GB" sz="1400"/>
            </a:br>
            <a:endParaRPr lang="en-GB" sz="1400"/>
          </a:p>
        </p:txBody>
      </p:sp>
    </p:spTree>
  </p:cSld>
  <p:clrMapOvr>
    <a:masterClrMapping/>
  </p:clrMapOvr>
  <p:transition spd="med">
    <p:pull/>
  </p:transition>
</p:sld>
</file>

<file path=ppt/slides/slide15.xml><?xml version="1.0" encoding="utf-8"?>
<p:sld xmlns:a="http://schemas.openxmlformats.org/drawingml/2006/main" xmlns:r="http://schemas.openxmlformats.org/officeDocument/2006/relationships" xmlns:p="http://schemas.openxmlformats.org/presentationml/2006/main">
  <p:cSld name="Slide136">
    <p:spTree>
      <p:nvGrpSpPr>
        <p:cNvPr id="1" name=""/>
        <p:cNvGrpSpPr/>
        <p:nvPr/>
      </p:nvGrpSpPr>
      <p:grpSpPr>
        <a:xfrm>
          <a:off x="0" y="0"/>
          <a:ext cx="0" cy="0"/>
          <a:chOff x="0" y="0"/>
          <a:chExt cx="0" cy="0"/>
        </a:xfrm>
      </p:grpSpPr>
      <p:sp>
        <p:nvSpPr>
          <p:cNvPr id="2" name="Title 21">
            <a:extLst>
              <a:ext uri="{FF2B5EF4-FFF2-40B4-BE49-F238E27FC236}">
                <a16:creationId xmlns:a16="http://schemas.microsoft.com/office/drawing/2014/main" id="{27981CF0-AE98-4601-9D5D-B1524D280E71}"/>
              </a:ext>
            </a:extLst>
          </p:cNvPr>
          <p:cNvSpPr txBox="1">
            <a:spLocks noGrp="1"/>
          </p:cNvSpPr>
          <p:nvPr>
            <p:ph type="title"/>
          </p:nvPr>
        </p:nvSpPr>
        <p:spPr/>
        <p:txBody>
          <a:bodyPr/>
          <a:lstStyle/>
          <a:p>
            <a:pPr lvl="0"/>
            <a:r>
              <a:rPr lang="en-GB"/>
              <a:t>Thank You</a:t>
            </a:r>
          </a:p>
        </p:txBody>
      </p:sp>
      <p:sp>
        <p:nvSpPr>
          <p:cNvPr id="3" name="Subtitle 22">
            <a:extLst>
              <a:ext uri="{FF2B5EF4-FFF2-40B4-BE49-F238E27FC236}">
                <a16:creationId xmlns:a16="http://schemas.microsoft.com/office/drawing/2014/main" id="{2DB85162-179C-4E79-92D2-D43B0942F88C}"/>
              </a:ext>
            </a:extLst>
          </p:cNvPr>
          <p:cNvSpPr txBox="1">
            <a:spLocks noGrp="1"/>
          </p:cNvSpPr>
          <p:nvPr>
            <p:ph type="subTitle" idx="4294967295"/>
          </p:nvPr>
        </p:nvSpPr>
        <p:spPr>
          <a:xfrm>
            <a:off x="550861" y="3827614"/>
            <a:ext cx="5437186" cy="2265215"/>
          </a:xfrm>
        </p:spPr>
        <p:txBody>
          <a:bodyPr/>
          <a:lstStyle/>
          <a:p>
            <a:pPr lvl="0">
              <a:buNone/>
            </a:pPr>
            <a:r>
              <a:rPr lang="en-GB" sz="2400"/>
              <a:t>Claudiu Stelian</a:t>
            </a:r>
          </a:p>
          <a:p>
            <a:pPr lvl="0">
              <a:buNone/>
            </a:pPr>
            <a:endParaRPr lang="en-GB" sz="2400"/>
          </a:p>
        </p:txBody>
      </p:sp>
      <p:sp>
        <p:nvSpPr>
          <p:cNvPr id="4" name="Slide Number Placeholder 5">
            <a:extLst>
              <a:ext uri="{FF2B5EF4-FFF2-40B4-BE49-F238E27FC236}">
                <a16:creationId xmlns:a16="http://schemas.microsoft.com/office/drawing/2014/main" id="{EAEFD360-63F6-42F4-9B36-2A196C4A76B5}"/>
              </a:ext>
            </a:extLst>
          </p:cNvPr>
          <p:cNvSpPr txBox="1"/>
          <p:nvPr/>
        </p:nvSpPr>
        <p:spPr>
          <a:xfrm>
            <a:off x="9948864" y="6507208"/>
            <a:ext cx="1692270" cy="153884"/>
          </a:xfrm>
          <a:prstGeom prst="rect">
            <a:avLst/>
          </a:prstGeom>
          <a:noFill/>
          <a:ln cap="flat">
            <a:noFill/>
          </a:ln>
        </p:spPr>
        <p:txBody>
          <a:bodyPr vert="horz" wrap="square" lIns="0" tIns="0" rIns="0" bIns="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E4989F3-EA80-431B-8412-828E863AEE27}" type="slidenum">
              <a:t>15</a:t>
            </a:fld>
            <a:endParaRPr lang="en-GB" sz="1000" b="0" i="0" u="none" strike="noStrike" kern="1200" cap="none" spc="0" baseline="0">
              <a:solidFill>
                <a:srgbClr val="A6A6A6"/>
              </a:solidFill>
              <a:uFillTx/>
              <a:latin typeface="Gill Sans MT"/>
            </a:endParaRPr>
          </a:p>
        </p:txBody>
      </p:sp>
    </p:spTree>
  </p:cSld>
  <p:clrMapOvr>
    <a:masterClrMapping/>
  </p:clrMapOvr>
  <p:transition spd="slow">
    <p:fade/>
  </p:transition>
</p:sld>
</file>

<file path=ppt/theme/theme1.xml><?xml version="1.0" encoding="utf-8"?>
<a:theme xmlns:a="http://schemas.openxmlformats.org/drawingml/2006/main" name="3DFloa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tf33713516_win32</Template>
  <TotalTime>253</TotalTime>
  <Words>790</Words>
  <Application>Microsoft Office PowerPoint</Application>
  <PresentationFormat>Widescreen</PresentationFormat>
  <Paragraphs>90</Paragraphs>
  <Slides>15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Gill Sans MT</vt:lpstr>
      <vt:lpstr>Lab Grotesque</vt:lpstr>
      <vt:lpstr>mic-32-new-rounded-web</vt:lpstr>
      <vt:lpstr>Walbaum Display</vt:lpstr>
      <vt:lpstr>3DFloatVTI</vt:lpstr>
      <vt:lpstr>   Data Centre Virtualisation (ACUA6001_LON)</vt:lpstr>
      <vt:lpstr>Topic that will be covered:</vt:lpstr>
      <vt:lpstr>Introduction</vt:lpstr>
      <vt:lpstr>Virtual-machine monitor (Hypervisors)</vt:lpstr>
      <vt:lpstr>VMware</vt:lpstr>
      <vt:lpstr> Importance of the technologies that enable virtual machines with VMware:  1. It enables multiple copies of the same operating system.  2. It can be several different operating systems that can run simultaneously on the same x86 based machine.  3. It supports multiple operating systems running on a Windows or Linux PC[1]</vt:lpstr>
      <vt:lpstr>VMware vSphere 7.0</vt:lpstr>
      <vt:lpstr>VMware vSphere 7.0</vt:lpstr>
      <vt:lpstr>Windows VMs</vt:lpstr>
      <vt:lpstr>Windows VMs</vt:lpstr>
      <vt:lpstr>Azure</vt:lpstr>
      <vt:lpstr>PowerPoint Presentation</vt:lpstr>
      <vt:lpstr>Citrix</vt:lpstr>
      <vt:lpstr>Referencing  [1] Examining VMware, Dr. Dobb’s Journal August 2000 By Jason Nieh and Ozgur Can Leonard [2] VMware vSphere The Industry-Leading Virtualization Platform [3] Benchmarking the Performance of Microsoft Hyper-V server, VMware ESXi and Xen Hypervisors by Hasan Fayyad-Kazan [4] What is Microsoft Azure and Why Use It? By Sumo Logic, September 16, 2016 [5] Citrix Systems by Wikipedia [6] VMware Workstation 16 Player [7] Azure. The innovate-anywhere, create-anything cloud. [8] 10 reasons why to choose Azure for your Enterprise [9] Citrix Virtual Apps and Desktops [10] What Is a Hypervisor Server? BYCHRISTINE TAYLOR, NOVEMBER 17, 2020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Data Centre Virtualisation (ACUA6001_LON)</dc:title>
  <dc:creator>Stelian Claudiu</dc:creator>
  <cp:lastModifiedBy>Stelian Claudiu</cp:lastModifiedBy>
  <cp:revision>15</cp:revision>
  <dcterms:created xsi:type="dcterms:W3CDTF">2021-10-29T11:13:15Z</dcterms:created>
  <dcterms:modified xsi:type="dcterms:W3CDTF">2021-11-10T20:18:43Z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