
<file path=[Content_Types].xml><?xml version="1.0" encoding="utf-8"?>
<Types xmlns="http://schemas.openxmlformats.org/package/2006/content-types">
  <Default Extension="rels" ContentType="application/vnd.openxmlformats-package.relationships+xml"/>
  <Default Extension="xml" ContentType="application/xml"/>
  <Default Extension="fntdata" ContentType="application/x-fontdata"/>
  <Default Extension="png" ContentType="image/png"/>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notesSlides/notesSlide1.xml" ContentType="application/vnd.openxmlformats-officedocument.presentationml.notesSlide+xml"/>
  <Override PartName="/ppt/slides/slide2.xml" ContentType="application/vnd.openxmlformats-officedocument.presentationml.slide+xml"/>
  <Override PartName="/ppt/notesSlides/notesSlide2.xml" ContentType="application/vnd.openxmlformats-officedocument.presentationml.notesSlide+xml"/>
  <Override PartName="/ppt/slides/slide3.xml" ContentType="application/vnd.openxmlformats-officedocument.presentationml.slide+xml"/>
  <Override PartName="/ppt/notesSlides/notesSlide3.xml" ContentType="application/vnd.openxmlformats-officedocument.presentationml.notesSlide+xml"/>
  <Override PartName="/ppt/slides/slide4.xml" ContentType="application/vnd.openxmlformats-officedocument.presentationml.slide+xml"/>
  <Override PartName="/ppt/notesSlides/notesSlide4.xml" ContentType="application/vnd.openxmlformats-officedocument.presentationml.notesSlide+xml"/>
  <Override PartName="/ppt/slides/slide5.xml" ContentType="application/vnd.openxmlformats-officedocument.presentationml.slide+xml"/>
  <Override PartName="/ppt/notesSlides/notesSlide5.xml" ContentType="application/vnd.openxmlformats-officedocument.presentationml.notesSlide+xml"/>
  <Override PartName="/ppt/slides/slide6.xml" ContentType="application/vnd.openxmlformats-officedocument.presentationml.slide+xml"/>
  <Override PartName="/ppt/notesSlides/notesSlide6.xml" ContentType="application/vnd.openxmlformats-officedocument.presentationml.notesSlide+xml"/>
  <Override PartName="/ppt/slides/slide7.xml" ContentType="application/vnd.openxmlformats-officedocument.presentationml.slide+xml"/>
  <Override PartName="/ppt/notesSlides/notesSlide7.xml" ContentType="application/vnd.openxmlformats-officedocument.presentationml.notesSlide+xml"/>
  <Override PartName="/ppt/slides/slide8.xml" ContentType="application/vnd.openxmlformats-officedocument.presentationml.slide+xml"/>
  <Override PartName="/ppt/notesSlides/notesSlide8.xml" ContentType="application/vnd.openxmlformats-officedocument.presentationml.notesSlide+xml"/>
  <Override PartName="/ppt/slides/slide9.xml" ContentType="application/vnd.openxmlformats-officedocument.presentationml.slide+xml"/>
  <Override PartName="/ppt/notesSlides/notesSlide9.xml" ContentType="application/vnd.openxmlformats-officedocument.presentationml.notesSlide+xml"/>
  <Override PartName="/ppt/slides/slide10.xml" ContentType="application/vnd.openxmlformats-officedocument.presentationml.slide+xml"/>
  <Override PartName="/ppt/notesSlides/notesSlide10.xml" ContentType="application/vnd.openxmlformats-officedocument.presentationml.notesSlide+xml"/>
  <Override PartName="/ppt/slides/slide11.xml" ContentType="application/vnd.openxmlformats-officedocument.presentationml.slide+xml"/>
  <Override PartName="/ppt/notesSlides/notesSlide11.xml" ContentType="application/vnd.openxmlformats-officedocument.presentationml.notesSlide+xml"/>
  <Override PartName="/ppt/slides/slide12.xml" ContentType="application/vnd.openxmlformats-officedocument.presentationml.slide+xml"/>
  <Override PartName="/ppt/notesSlides/notesSlide12.xml" ContentType="application/vnd.openxmlformats-officedocument.presentationml.notesSlide+xml"/>
  <Override PartName="/ppt/slides/slide13.xml" ContentType="application/vnd.openxmlformats-officedocument.presentationml.slide+xml"/>
  <Override PartName="/ppt/notesSlides/notesSlide13.xml" ContentType="application/vnd.openxmlformats-officedocument.presentationml.notesSlide+xml"/>
  <Override PartName="/ppt/slides/slide14.xml" ContentType="application/vnd.openxmlformats-officedocument.presentationml.slide+xml"/>
  <Override PartName="/ppt/notesSlides/notesSlide14.xml" ContentType="application/vnd.openxmlformats-officedocument.presentationml.notesSlide+xml"/>
  <Override PartName="/ppt/slides/slide15.xml" ContentType="application/vnd.openxmlformats-officedocument.presentationml.slide+xml"/>
  <Override PartName="/ppt/notesSlides/notesSlide15.xml" ContentType="application/vnd.openxmlformats-officedocument.presentationml.notes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autoCompressPictures="0" embedTrueTypeFonts="1" saveSubsetFonts="1" strictFirstAndLastChars="0">
  <p:sldMasterIdLst>
    <p:sldMasterId id="2147483660" r:id="rId1"/>
  </p:sldMasterIdLst>
  <p:notesMasterIdLst>
    <p:notesMasterId r:id="rId2"/>
  </p:notesMasterIdLst>
  <p:sldIdLst>
    <p:sldId id="288" r:id="rId3"/>
    <p:sldId id="289" r:id="rId4"/>
    <p:sldId id="290" r:id="rId5"/>
    <p:sldId id="291" r:id="rId6"/>
    <p:sldId id="292" r:id="rId7"/>
    <p:sldId id="293" r:id="rId8"/>
    <p:sldId id="294" r:id="rId9"/>
    <p:sldId id="295" r:id="rId10"/>
    <p:sldId id="296" r:id="rId11"/>
    <p:sldId id="297" r:id="rId12"/>
    <p:sldId id="299" r:id="rId13"/>
    <p:sldId id="300" r:id="rId14"/>
    <p:sldId id="301" r:id="rId15"/>
    <p:sldId id="302" r:id="rId16"/>
    <p:sldId id="303" r:id="rId17"/>
  </p:sldIdLst>
  <p:sldSz cy="10287000" cx="18288000"/>
  <p:notesSz cx="6858000" cy="9144000"/>
  <p:embeddedFontLst>
    <p:embeddedFont>
      <p:font typeface="Aptos Narrow" panose="020B0004020202020204" pitchFamily="34" charset="0"/>
      <p:regular r:id="rId18"/>
      <p:bold r:id="rId19"/>
      <p:italic r:id="rId20"/>
      <p:boldItalic r:id="rId21"/>
    </p:embeddedFont>
    <p:embeddedFont>
      <p:font typeface="Open Sans" panose="020B0606030504020204" pitchFamily="34" charset="0"/>
      <p:regular r:id="rId22"/>
      <p:bold r:id="rId23"/>
      <p:italic r:id="rId24"/>
      <p:boldItalic r:id="rId25"/>
    </p:embeddedFont>
  </p:embeddedFontLst>
  <p:defaultText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p:present/>
    <p:sldAll/>
    <p:penClr>
      <a:prstClr val="red"/>
    </p:penClr>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15620"/>
    <p:restoredTop sz="94660"/>
  </p:normalViewPr>
  <p:slideViewPr>
    <p:cSldViewPr snapToGrid="0">
      <p:cViewPr>
        <p:scale>
          <a:sx n="51" d="100"/>
          <a:sy n="51" d="100"/>
        </p:scale>
        <p:origin x="-456" y="2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slide" Target="slides/slide15.xml"/><Relationship Id="rId18" Type="http://schemas.openxmlformats.org/officeDocument/2006/relationships/font" Target="fonts/font1.fntdata"/><Relationship Id="rId19" Type="http://schemas.openxmlformats.org/officeDocument/2006/relationships/font" Target="fonts/font2.fntdata"/><Relationship Id="rId20" Type="http://schemas.openxmlformats.org/officeDocument/2006/relationships/font" Target="fonts/font3.fntdata"/><Relationship Id="rId21" Type="http://schemas.openxmlformats.org/officeDocument/2006/relationships/font" Target="fonts/font4.fntdata"/><Relationship Id="rId22" Type="http://schemas.openxmlformats.org/officeDocument/2006/relationships/font" Target="fonts/font5.fntdata"/><Relationship Id="rId23" Type="http://schemas.openxmlformats.org/officeDocument/2006/relationships/font" Target="fonts/font6.fntdata"/><Relationship Id="rId24" Type="http://schemas.openxmlformats.org/officeDocument/2006/relationships/font" Target="fonts/font7.fntdata"/><Relationship Id="rId25" Type="http://schemas.openxmlformats.org/officeDocument/2006/relationships/font" Target="fonts/font8.fntdata"/><Relationship Id="rId26" Type="http://schemas.openxmlformats.org/officeDocument/2006/relationships/tableStyles" Target="tableStyles.xml"/><Relationship Id="rId27" Type="http://schemas.openxmlformats.org/officeDocument/2006/relationships/presProps" Target="presProps.xml"/><Relationship Id="rId28" Type="http://schemas.openxmlformats.org/officeDocument/2006/relationships/viewProps" Target="viewProps.xml"/><Relationship Id="rId2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39" name="Shape 2"/>
        <p:cNvGrpSpPr/>
        <p:nvPr/>
      </p:nvGrpSpPr>
      <p:grpSpPr>
        <a:xfrm>
          <a:off x="0" y="0"/>
          <a:ext cx="0" cy="0"/>
          <a:chOff x="0" y="0"/>
          <a:chExt cx="0" cy="0"/>
        </a:xfrm>
      </p:grpSpPr>
      <p:sp>
        <p:nvSpPr>
          <p:cNvPr id="1048918" name="Google Shape;3;n"/>
          <p:cNvSpPr txBox="1">
            <a:spLocks noGrp="1"/>
          </p:cNvSpPr>
          <p:nvPr>
            <p:ph type="hdr" idx="2"/>
          </p:nvPr>
        </p:nvSpPr>
        <p:spPr>
          <a:xfrm>
            <a:off x="0" y="0"/>
            <a:ext cx="3962400" cy="342900"/>
          </a:xfrm>
          <a:prstGeom prst="rect"/>
          <a:noFill/>
          <a:ln>
            <a:noFill/>
          </a:ln>
        </p:spPr>
        <p:txBody>
          <a:bodyPr anchor="t" anchorCtr="0" bIns="45700" lIns="91425" rIns="91425" spcFirstLastPara="1" tIns="45700" wrap="square">
            <a:noAutofit/>
          </a:bodyPr>
          <a:lstStyle>
            <a:lvl1pPr algn="l" lvl="0" marR="0" rtl="0">
              <a:spcBef>
                <a:spcPts val="0"/>
              </a:spcBef>
              <a:spcAft>
                <a:spcPts val="0"/>
              </a:spcAft>
              <a:buSzPts val="1400"/>
              <a:buNone/>
              <a:defRPr b="0" cap="none" sz="1200" i="0" strike="noStrike" u="none">
                <a:solidFill>
                  <a:schemeClr val="dk1"/>
                </a:solidFill>
                <a:latin typeface="Calibri"/>
                <a:ea typeface="Calibri"/>
                <a:cs typeface="Calibri"/>
                <a:sym typeface="Calibri"/>
              </a:defRPr>
            </a:lvl1pPr>
            <a:lvl2pPr algn="l" lvl="1"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2pPr>
            <a:lvl3pPr algn="l" lvl="2"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3pPr>
            <a:lvl4pPr algn="l" lvl="3"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4pPr>
            <a:lvl5pPr algn="l" lvl="4"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5pPr>
            <a:lvl6pPr algn="l" lvl="5"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6pPr>
            <a:lvl7pPr algn="l" lvl="6"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7pPr>
            <a:lvl8pPr algn="l" lvl="7"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8pPr>
            <a:lvl9pPr algn="l" lvl="8"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9pPr>
          </a:lstStyle>
          <a:p/>
        </p:txBody>
      </p:sp>
      <p:sp>
        <p:nvSpPr>
          <p:cNvPr id="1048919" name="Google Shape;4;n"/>
          <p:cNvSpPr txBox="1">
            <a:spLocks noGrp="1"/>
          </p:cNvSpPr>
          <p:nvPr>
            <p:ph type="dt" idx="10"/>
          </p:nvPr>
        </p:nvSpPr>
        <p:spPr>
          <a:xfrm>
            <a:off x="5180013" y="0"/>
            <a:ext cx="3962400" cy="342900"/>
          </a:xfrm>
          <a:prstGeom prst="rect"/>
          <a:noFill/>
          <a:ln>
            <a:noFill/>
          </a:ln>
        </p:spPr>
        <p:txBody>
          <a:bodyPr anchor="t" anchorCtr="0" bIns="45700" lIns="91425" rIns="91425" spcFirstLastPara="1" tIns="45700" wrap="square">
            <a:noAutofit/>
          </a:bodyPr>
          <a:lstStyle>
            <a:lvl1pPr algn="r" lvl="0" marR="0" rtl="0">
              <a:spcBef>
                <a:spcPts val="0"/>
              </a:spcBef>
              <a:spcAft>
                <a:spcPts val="0"/>
              </a:spcAft>
              <a:buSzPts val="1400"/>
              <a:buNone/>
              <a:defRPr b="0" cap="none" sz="1200" i="0" strike="noStrike" u="none">
                <a:solidFill>
                  <a:schemeClr val="dk1"/>
                </a:solidFill>
                <a:latin typeface="Calibri"/>
                <a:ea typeface="Calibri"/>
                <a:cs typeface="Calibri"/>
                <a:sym typeface="Calibri"/>
              </a:defRPr>
            </a:lvl1pPr>
            <a:lvl2pPr algn="l" lvl="1"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2pPr>
            <a:lvl3pPr algn="l" lvl="2"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3pPr>
            <a:lvl4pPr algn="l" lvl="3"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4pPr>
            <a:lvl5pPr algn="l" lvl="4"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5pPr>
            <a:lvl6pPr algn="l" lvl="5"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6pPr>
            <a:lvl7pPr algn="l" lvl="6"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7pPr>
            <a:lvl8pPr algn="l" lvl="7"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8pPr>
            <a:lvl9pPr algn="l" lvl="8"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9pPr>
          </a:lstStyle>
          <a:p/>
        </p:txBody>
      </p:sp>
      <p:sp>
        <p:nvSpPr>
          <p:cNvPr id="1048920" name="Google Shape;5;n"/>
          <p:cNvSpPr>
            <a:spLocks noChangeAspect="1" noRot="1" noGrp="1"/>
          </p:cNvSpPr>
          <p:nvPr>
            <p:ph type="sldImg" idx="3"/>
          </p:nvPr>
        </p:nvSpPr>
        <p:spPr>
          <a:xfrm>
            <a:off x="2857500" y="512763"/>
            <a:ext cx="3429000" cy="2566987"/>
          </a:xfrm>
          <a:custGeom>
            <a:avLst/>
            <a:ah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921" name="Google Shape;6;n"/>
          <p:cNvSpPr txBox="1">
            <a:spLocks noGrp="1"/>
          </p:cNvSpPr>
          <p:nvPr>
            <p:ph type="body" idx="1"/>
          </p:nvPr>
        </p:nvSpPr>
        <p:spPr>
          <a:xfrm>
            <a:off x="914400" y="3251200"/>
            <a:ext cx="7315200" cy="3081338"/>
          </a:xfrm>
          <a:prstGeom prst="rect"/>
          <a:noFill/>
          <a:ln>
            <a:noFill/>
          </a:ln>
        </p:spPr>
        <p:txBody>
          <a:bodyPr anchor="t" anchorCtr="0" bIns="45700" lIns="91425" rIns="91425" spcFirstLastPara="1" tIns="45700" wrap="square">
            <a:noAutofit/>
          </a:bodyPr>
          <a:lstStyle>
            <a:lvl1pPr algn="l" indent="-228600" lvl="0" marL="457200" marR="0" rtl="0">
              <a:spcBef>
                <a:spcPts val="0"/>
              </a:spcBef>
              <a:spcAft>
                <a:spcPts val="0"/>
              </a:spcAft>
              <a:buSzPts val="1400"/>
              <a:buNone/>
              <a:defRPr b="0" cap="none" sz="1200" i="0" strike="noStrike" u="none">
                <a:solidFill>
                  <a:schemeClr val="dk1"/>
                </a:solidFill>
                <a:latin typeface="Calibri"/>
                <a:ea typeface="Calibri"/>
                <a:cs typeface="Calibri"/>
                <a:sym typeface="Calibri"/>
              </a:defRPr>
            </a:lvl1pPr>
            <a:lvl2pPr algn="l" indent="-228600" lvl="1" marL="914400" marR="0" rtl="0">
              <a:spcBef>
                <a:spcPts val="0"/>
              </a:spcBef>
              <a:spcAft>
                <a:spcPts val="0"/>
              </a:spcAft>
              <a:buSzPts val="1400"/>
              <a:buNone/>
              <a:defRPr b="0" cap="none" sz="1200" i="0" strike="noStrike" u="none">
                <a:solidFill>
                  <a:schemeClr val="dk1"/>
                </a:solidFill>
                <a:latin typeface="Calibri"/>
                <a:ea typeface="Calibri"/>
                <a:cs typeface="Calibri"/>
                <a:sym typeface="Calibri"/>
              </a:defRPr>
            </a:lvl2pPr>
            <a:lvl3pPr algn="l" indent="-228600" lvl="2" marL="1371600" marR="0" rtl="0">
              <a:spcBef>
                <a:spcPts val="0"/>
              </a:spcBef>
              <a:spcAft>
                <a:spcPts val="0"/>
              </a:spcAft>
              <a:buSzPts val="1400"/>
              <a:buNone/>
              <a:defRPr b="0" cap="none" sz="1200" i="0" strike="noStrike" u="none">
                <a:solidFill>
                  <a:schemeClr val="dk1"/>
                </a:solidFill>
                <a:latin typeface="Calibri"/>
                <a:ea typeface="Calibri"/>
                <a:cs typeface="Calibri"/>
                <a:sym typeface="Calibri"/>
              </a:defRPr>
            </a:lvl3pPr>
            <a:lvl4pPr algn="l" indent="-228600" lvl="3" marL="1828800" marR="0" rtl="0">
              <a:spcBef>
                <a:spcPts val="0"/>
              </a:spcBef>
              <a:spcAft>
                <a:spcPts val="0"/>
              </a:spcAft>
              <a:buSzPts val="1400"/>
              <a:buNone/>
              <a:defRPr b="0" cap="none" sz="1200" i="0" strike="noStrike" u="none">
                <a:solidFill>
                  <a:schemeClr val="dk1"/>
                </a:solidFill>
                <a:latin typeface="Calibri"/>
                <a:ea typeface="Calibri"/>
                <a:cs typeface="Calibri"/>
                <a:sym typeface="Calibri"/>
              </a:defRPr>
            </a:lvl4pPr>
            <a:lvl5pPr algn="l" indent="-228600" lvl="4" marL="2286000" marR="0" rtl="0">
              <a:spcBef>
                <a:spcPts val="0"/>
              </a:spcBef>
              <a:spcAft>
                <a:spcPts val="0"/>
              </a:spcAft>
              <a:buSzPts val="1400"/>
              <a:buNone/>
              <a:defRPr b="0" cap="none" sz="1200" i="0" strike="noStrike" u="none">
                <a:solidFill>
                  <a:schemeClr val="dk1"/>
                </a:solidFill>
                <a:latin typeface="Calibri"/>
                <a:ea typeface="Calibri"/>
                <a:cs typeface="Calibri"/>
                <a:sym typeface="Calibri"/>
              </a:defRPr>
            </a:lvl5pPr>
            <a:lvl6pPr algn="l" indent="-228600" lvl="5" marL="2743200" marR="0" rtl="0">
              <a:spcBef>
                <a:spcPts val="0"/>
              </a:spcBef>
              <a:spcAft>
                <a:spcPts val="0"/>
              </a:spcAft>
              <a:buSzPts val="1400"/>
              <a:buNone/>
              <a:defRPr b="0" cap="none" sz="1200" i="0" strike="noStrike" u="none">
                <a:solidFill>
                  <a:schemeClr val="dk1"/>
                </a:solidFill>
                <a:latin typeface="Calibri"/>
                <a:ea typeface="Calibri"/>
                <a:cs typeface="Calibri"/>
                <a:sym typeface="Calibri"/>
              </a:defRPr>
            </a:lvl6pPr>
            <a:lvl7pPr algn="l" indent="-228600" lvl="6" marL="3200400" marR="0" rtl="0">
              <a:spcBef>
                <a:spcPts val="0"/>
              </a:spcBef>
              <a:spcAft>
                <a:spcPts val="0"/>
              </a:spcAft>
              <a:buSzPts val="1400"/>
              <a:buNone/>
              <a:defRPr b="0" cap="none" sz="1200" i="0" strike="noStrike" u="none">
                <a:solidFill>
                  <a:schemeClr val="dk1"/>
                </a:solidFill>
                <a:latin typeface="Calibri"/>
                <a:ea typeface="Calibri"/>
                <a:cs typeface="Calibri"/>
                <a:sym typeface="Calibri"/>
              </a:defRPr>
            </a:lvl7pPr>
            <a:lvl8pPr algn="l" indent="-228600" lvl="7" marL="3657600" marR="0" rtl="0">
              <a:spcBef>
                <a:spcPts val="0"/>
              </a:spcBef>
              <a:spcAft>
                <a:spcPts val="0"/>
              </a:spcAft>
              <a:buSzPts val="1400"/>
              <a:buNone/>
              <a:defRPr b="0" cap="none" sz="1200" i="0" strike="noStrike" u="none">
                <a:solidFill>
                  <a:schemeClr val="dk1"/>
                </a:solidFill>
                <a:latin typeface="Calibri"/>
                <a:ea typeface="Calibri"/>
                <a:cs typeface="Calibri"/>
                <a:sym typeface="Calibri"/>
              </a:defRPr>
            </a:lvl8pPr>
            <a:lvl9pPr algn="l" indent="-228600" lvl="8" marL="4114800" marR="0" rtl="0">
              <a:spcBef>
                <a:spcPts val="0"/>
              </a:spcBef>
              <a:spcAft>
                <a:spcPts val="0"/>
              </a:spcAft>
              <a:buSzPts val="1400"/>
              <a:buNone/>
              <a:defRPr b="0" cap="none" sz="1200" i="0" strike="noStrike" u="none">
                <a:solidFill>
                  <a:schemeClr val="dk1"/>
                </a:solidFill>
                <a:latin typeface="Calibri"/>
                <a:ea typeface="Calibri"/>
                <a:cs typeface="Calibri"/>
                <a:sym typeface="Calibri"/>
              </a:defRPr>
            </a:lvl9pPr>
          </a:lstStyle>
          <a:p/>
        </p:txBody>
      </p:sp>
      <p:sp>
        <p:nvSpPr>
          <p:cNvPr id="1048922" name="Google Shape;7;n"/>
          <p:cNvSpPr txBox="1">
            <a:spLocks noGrp="1"/>
          </p:cNvSpPr>
          <p:nvPr>
            <p:ph type="ftr" idx="11"/>
          </p:nvPr>
        </p:nvSpPr>
        <p:spPr>
          <a:xfrm>
            <a:off x="0" y="6502400"/>
            <a:ext cx="3962400" cy="341313"/>
          </a:xfrm>
          <a:prstGeom prst="rect"/>
          <a:noFill/>
          <a:ln>
            <a:noFill/>
          </a:ln>
        </p:spPr>
        <p:txBody>
          <a:bodyPr anchor="b" anchorCtr="0" bIns="45700" lIns="91425" rIns="91425" spcFirstLastPara="1" tIns="45700" wrap="square">
            <a:noAutofit/>
          </a:bodyPr>
          <a:lstStyle>
            <a:lvl1pPr algn="l" lvl="0" marR="0" rtl="0">
              <a:spcBef>
                <a:spcPts val="0"/>
              </a:spcBef>
              <a:spcAft>
                <a:spcPts val="0"/>
              </a:spcAft>
              <a:buSzPts val="1400"/>
              <a:buNone/>
              <a:defRPr b="0" cap="none" sz="1200" i="0" strike="noStrike" u="none">
                <a:solidFill>
                  <a:schemeClr val="dk1"/>
                </a:solidFill>
                <a:latin typeface="Calibri"/>
                <a:ea typeface="Calibri"/>
                <a:cs typeface="Calibri"/>
                <a:sym typeface="Calibri"/>
              </a:defRPr>
            </a:lvl1pPr>
            <a:lvl2pPr algn="l" lvl="1"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2pPr>
            <a:lvl3pPr algn="l" lvl="2"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3pPr>
            <a:lvl4pPr algn="l" lvl="3"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4pPr>
            <a:lvl5pPr algn="l" lvl="4"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5pPr>
            <a:lvl6pPr algn="l" lvl="5"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6pPr>
            <a:lvl7pPr algn="l" lvl="6"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7pPr>
            <a:lvl8pPr algn="l" lvl="7"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8pPr>
            <a:lvl9pPr algn="l" lvl="8"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9pPr>
          </a:lstStyle>
          <a:p/>
        </p:txBody>
      </p:sp>
      <p:sp>
        <p:nvSpPr>
          <p:cNvPr id="1048923" name="Google Shape;8;n"/>
          <p:cNvSpPr txBox="1">
            <a:spLocks noGrp="1"/>
          </p:cNvSpPr>
          <p:nvPr>
            <p:ph type="sldNum" idx="12"/>
          </p:nvPr>
        </p:nvSpPr>
        <p:spPr>
          <a:xfrm>
            <a:off x="5180013" y="6502400"/>
            <a:ext cx="3962400" cy="341313"/>
          </a:xfrm>
          <a:prstGeom prst="rect"/>
          <a:noFill/>
          <a:ln>
            <a:noFill/>
          </a:ln>
        </p:spPr>
        <p:txBody>
          <a:bodyPr anchor="b" anchorCtr="0" bIns="45700" lIns="91425" rIns="91425" spcFirstLastPara="1" tIns="45700" wrap="square">
            <a:noAutofit/>
          </a:bodyPr>
          <a:p>
            <a:pPr algn="r" indent="0" lvl="0" marL="0" marR="0" rtl="0">
              <a:spcBef>
                <a:spcPts val="0"/>
              </a:spcBef>
              <a:spcAft>
                <a:spcPts val="0"/>
              </a:spcAft>
              <a:buNone/>
            </a:pPr>
            <a:fld id="{00000000-1234-1234-1234-123412341234}" type="slidenum">
              <a:rPr b="0" cap="none" sz="1200" i="0" lang="en-US" strike="noStrike" u="none">
                <a:solidFill>
                  <a:schemeClr val="dk1"/>
                </a:solidFill>
                <a:latin typeface="Calibri"/>
                <a:ea typeface="Calibri"/>
                <a:cs typeface="Calibri"/>
                <a:sym typeface="Calibri"/>
              </a:rPr>
              <a:t>‹#›</a:t>
            </a:fld>
            <a:endParaRPr b="0" cap="none" sz="1200" i="0" strike="noStrike" u="non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hlink="hlink" folHlink="folHlink"/>
  <p:notes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PhAnim="0" showMasterSp="0">
  <p:cSld>
    <p:spTree>
      <p:nvGrpSpPr>
        <p:cNvPr id="31" name="Shape 84"/>
        <p:cNvGrpSpPr/>
        <p:nvPr/>
      </p:nvGrpSpPr>
      <p:grpSpPr>
        <a:xfrm>
          <a:off x="0" y="0"/>
          <a:ext cx="0" cy="0"/>
          <a:chOff x="0" y="0"/>
          <a:chExt cx="0" cy="0"/>
        </a:xfrm>
      </p:grpSpPr>
      <p:sp>
        <p:nvSpPr>
          <p:cNvPr id="1048595" name="Google Shape;85;p1:notes"/>
          <p:cNvSpPr txBox="1">
            <a:spLocks noGrp="1"/>
          </p:cNvSpPr>
          <p:nvPr>
            <p:ph type="body" idx="1"/>
          </p:nvPr>
        </p:nvSpPr>
        <p:spPr>
          <a:xfrm>
            <a:off x="914400" y="3251200"/>
            <a:ext cx="7315200" cy="3081338"/>
          </a:xfrm>
          <a:prstGeom prst="rect"/>
        </p:spPr>
        <p:txBody>
          <a:bodyPr anchor="t" anchorCtr="0" bIns="45700" lIns="91425" rIns="91425" spcFirstLastPara="1" tIns="45700" wrap="square">
            <a:noAutofit/>
          </a:bodyPr>
          <a:p>
            <a:pPr algn="l" indent="0" lvl="0" marL="0" rtl="0">
              <a:spcBef>
                <a:spcPts val="0"/>
              </a:spcBef>
              <a:spcAft>
                <a:spcPts val="0"/>
              </a:spcAft>
              <a:buNone/>
            </a:pPr>
          </a:p>
        </p:txBody>
      </p:sp>
      <p:sp>
        <p:nvSpPr>
          <p:cNvPr id="1048596" name="Google Shape;86;p1:notes"/>
          <p:cNvSpPr>
            <a:spLocks noChangeAspect="1" noRot="1" noGrp="1"/>
          </p:cNvSpPr>
          <p:nvPr>
            <p:ph type="sldImg" idx="2"/>
          </p:nvPr>
        </p:nvSpPr>
        <p:spPr>
          <a:xfrm>
            <a:off x="2290763" y="512763"/>
            <a:ext cx="4562475" cy="2566987"/>
          </a:xfrm>
          <a:custGeom>
            <a:avLst/>
            <a:ah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PhAnim="0" showMasterSp="0">
  <p:cSld>
    <p:spTree>
      <p:nvGrpSpPr>
        <p:cNvPr id="42" name="Shape 103"/>
        <p:cNvGrpSpPr/>
        <p:nvPr/>
      </p:nvGrpSpPr>
      <p:grpSpPr>
        <a:xfrm>
          <a:off x="0" y="0"/>
          <a:ext cx="0" cy="0"/>
          <a:chOff x="0" y="0"/>
          <a:chExt cx="0" cy="0"/>
        </a:xfrm>
      </p:grpSpPr>
      <p:sp>
        <p:nvSpPr>
          <p:cNvPr id="1048610" name="Google Shape;104;p2:notes"/>
          <p:cNvSpPr txBox="1">
            <a:spLocks noGrp="1"/>
          </p:cNvSpPr>
          <p:nvPr>
            <p:ph type="hdr" idx="2"/>
          </p:nvPr>
        </p:nvSpPr>
        <p:spPr>
          <a:xfrm>
            <a:off x="0" y="0"/>
            <a:ext cx="3962400" cy="342900"/>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endParaRPr b="0" cap="none" sz="1200" i="0" strike="noStrike" u="none">
              <a:solidFill>
                <a:schemeClr val="dk1"/>
              </a:solidFill>
              <a:latin typeface="Calibri"/>
              <a:ea typeface="Calibri"/>
              <a:cs typeface="Calibri"/>
              <a:sym typeface="Calibri"/>
            </a:endParaRPr>
          </a:p>
        </p:txBody>
      </p:sp>
      <p:sp>
        <p:nvSpPr>
          <p:cNvPr id="1048611" name="Google Shape;105;p2:notes"/>
          <p:cNvSpPr txBox="1">
            <a:spLocks noGrp="1"/>
          </p:cNvSpPr>
          <p:nvPr>
            <p:ph type="dt" idx="10"/>
          </p:nvPr>
        </p:nvSpPr>
        <p:spPr>
          <a:xfrm>
            <a:off x="5180013" y="0"/>
            <a:ext cx="3962400" cy="342900"/>
          </a:xfrm>
          <a:prstGeom prst="rect"/>
          <a:noFill/>
          <a:ln>
            <a:noFill/>
          </a:ln>
        </p:spPr>
        <p:txBody>
          <a:bodyPr anchor="t" anchorCtr="0" bIns="45700" lIns="91425" rIns="91425" spcFirstLastPara="1" tIns="45700" wrap="square">
            <a:noAutofit/>
          </a:bodyPr>
          <a:p>
            <a:pPr algn="r" indent="0" lvl="0" marL="0" rtl="0">
              <a:spcBef>
                <a:spcPts val="0"/>
              </a:spcBef>
              <a:spcAft>
                <a:spcPts val="0"/>
              </a:spcAft>
              <a:buNone/>
            </a:pPr>
            <a:r>
              <a:rPr b="0" cap="none" sz="1200" i="0" lang="en-US" strike="noStrike" u="none">
                <a:solidFill>
                  <a:schemeClr val="dk1"/>
                </a:solidFill>
                <a:latin typeface="Calibri"/>
                <a:ea typeface="Calibri"/>
                <a:cs typeface="Calibri"/>
                <a:sym typeface="Calibri"/>
              </a:rPr>
              <a:t>1.7.2013</a:t>
            </a:r>
          </a:p>
        </p:txBody>
      </p:sp>
      <p:sp>
        <p:nvSpPr>
          <p:cNvPr id="1048612" name="Google Shape;106;p2:notes"/>
          <p:cNvSpPr>
            <a:spLocks noChangeAspect="1" noRot="1" noGrp="1"/>
          </p:cNvSpPr>
          <p:nvPr>
            <p:ph type="sldImg" idx="3"/>
          </p:nvPr>
        </p:nvSpPr>
        <p:spPr>
          <a:xfrm>
            <a:off x="2290763" y="512763"/>
            <a:ext cx="4562475" cy="2566987"/>
          </a:xfrm>
          <a:custGeom>
            <a:avLst/>
            <a:ah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613" name="Google Shape;107;p2:notes"/>
          <p:cNvSpPr txBox="1">
            <a:spLocks noGrp="1"/>
          </p:cNvSpPr>
          <p:nvPr>
            <p:ph type="body" idx="1"/>
          </p:nvPr>
        </p:nvSpPr>
        <p:spPr>
          <a:xfrm>
            <a:off x="914400" y="3251200"/>
            <a:ext cx="7315200" cy="3081338"/>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r>
              <a:rPr lang="en-US">
                <a:latin typeface="Arial"/>
                <a:ea typeface="Arial"/>
                <a:cs typeface="Arial"/>
                <a:sym typeface="Arial"/>
              </a:rPr>
              <a:t>Hello, greetings !!!!! I am going to introduce digital health promotion to influence health and well-being and reduce the current consequences of health impacts among the target population. In this context, this presentation focuses on identifying planning models, possible barriers and key benefits with proper justification of digital health promotion. </a:t>
            </a:r>
            <a:endParaRPr>
              <a:latin typeface="Arial"/>
              <a:ea typeface="Arial"/>
              <a:cs typeface="Arial"/>
              <a:sym typeface="Arial"/>
            </a:endParaRPr>
          </a:p>
        </p:txBody>
      </p:sp>
      <p:sp>
        <p:nvSpPr>
          <p:cNvPr id="1048614" name="Google Shape;108;p2:notes"/>
          <p:cNvSpPr txBox="1">
            <a:spLocks noGrp="1"/>
          </p:cNvSpPr>
          <p:nvPr>
            <p:ph type="ftr" idx="11"/>
          </p:nvPr>
        </p:nvSpPr>
        <p:spPr>
          <a:xfrm>
            <a:off x="0" y="6502400"/>
            <a:ext cx="3962400" cy="341313"/>
          </a:xfrm>
          <a:prstGeom prst="rect"/>
          <a:noFill/>
          <a:ln>
            <a:noFill/>
          </a:ln>
        </p:spPr>
        <p:txBody>
          <a:bodyPr anchor="b" anchorCtr="0" bIns="45700" lIns="91425" rIns="91425" spcFirstLastPara="1" tIns="45700" wrap="square">
            <a:noAutofit/>
          </a:bodyPr>
          <a:p>
            <a:pPr algn="l" indent="0" lvl="0" marL="0" rtl="0">
              <a:spcBef>
                <a:spcPts val="0"/>
              </a:spcBef>
              <a:spcAft>
                <a:spcPts val="0"/>
              </a:spcAft>
              <a:buNone/>
            </a:pPr>
            <a:endParaRPr b="0" cap="none" sz="1200" i="0" strike="noStrike" u="none">
              <a:solidFill>
                <a:schemeClr val="dk1"/>
              </a:solidFill>
              <a:latin typeface="Calibri"/>
              <a:ea typeface="Calibri"/>
              <a:cs typeface="Calibri"/>
              <a:sym typeface="Calibri"/>
            </a:endParaRPr>
          </a:p>
        </p:txBody>
      </p:sp>
      <p:sp>
        <p:nvSpPr>
          <p:cNvPr id="1048615" name="Google Shape;109;p2:notes"/>
          <p:cNvSpPr txBox="1">
            <a:spLocks noGrp="1"/>
          </p:cNvSpPr>
          <p:nvPr>
            <p:ph type="sldNum" idx="12"/>
          </p:nvPr>
        </p:nvSpPr>
        <p:spPr>
          <a:xfrm>
            <a:off x="5180013" y="6502400"/>
            <a:ext cx="3962400" cy="341313"/>
          </a:xfrm>
          <a:prstGeom prst="rect"/>
          <a:noFill/>
          <a:ln>
            <a:noFill/>
          </a:ln>
        </p:spPr>
        <p:txBody>
          <a:bodyPr anchor="b" anchorCtr="0" bIns="45700" lIns="91425" rIns="91425" spcFirstLastPara="1" tIns="45700" wrap="square">
            <a:noAutofit/>
          </a:bodyPr>
          <a:p>
            <a:pPr algn="r" indent="0" lvl="0" marL="0" rtl="0">
              <a:spcBef>
                <a:spcPts val="0"/>
              </a:spcBef>
              <a:spcAft>
                <a:spcPts val="0"/>
              </a:spcAft>
              <a:buNone/>
            </a:pPr>
            <a:r>
              <a:rPr b="0" cap="none" sz="1200" i="0" lang="en-US" strike="noStrike" u="none">
                <a:solidFill>
                  <a:schemeClr val="dk1"/>
                </a:solidFill>
                <a:latin typeface="Calibri"/>
                <a:ea typeface="Calibri"/>
                <a:cs typeface="Calibri"/>
                <a:sym typeface="Calibri"/>
              </a:rPr>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PhAnim="0" showMasterSp="0">
  <p:cSld>
    <p:spTree>
      <p:nvGrpSpPr>
        <p:cNvPr id="50" name="Shape 129"/>
        <p:cNvGrpSpPr/>
        <p:nvPr/>
      </p:nvGrpSpPr>
      <p:grpSpPr>
        <a:xfrm>
          <a:off x="0" y="0"/>
          <a:ext cx="0" cy="0"/>
          <a:chOff x="0" y="0"/>
          <a:chExt cx="0" cy="0"/>
        </a:xfrm>
      </p:grpSpPr>
      <p:sp>
        <p:nvSpPr>
          <p:cNvPr id="1048635" name="Google Shape;130;p3:notes"/>
          <p:cNvSpPr txBox="1">
            <a:spLocks noGrp="1"/>
          </p:cNvSpPr>
          <p:nvPr>
            <p:ph type="hdr" idx="2"/>
          </p:nvPr>
        </p:nvSpPr>
        <p:spPr>
          <a:xfrm>
            <a:off x="0" y="0"/>
            <a:ext cx="3962400" cy="342900"/>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endParaRPr b="0" cap="none" sz="1200" i="0" strike="noStrike" u="none">
              <a:solidFill>
                <a:schemeClr val="dk1"/>
              </a:solidFill>
              <a:latin typeface="Calibri"/>
              <a:ea typeface="Calibri"/>
              <a:cs typeface="Calibri"/>
              <a:sym typeface="Calibri"/>
            </a:endParaRPr>
          </a:p>
        </p:txBody>
      </p:sp>
      <p:sp>
        <p:nvSpPr>
          <p:cNvPr id="1048636" name="Google Shape;131;p3:notes"/>
          <p:cNvSpPr txBox="1">
            <a:spLocks noGrp="1"/>
          </p:cNvSpPr>
          <p:nvPr>
            <p:ph type="dt" idx="10"/>
          </p:nvPr>
        </p:nvSpPr>
        <p:spPr>
          <a:xfrm>
            <a:off x="5180013" y="0"/>
            <a:ext cx="3962400" cy="342900"/>
          </a:xfrm>
          <a:prstGeom prst="rect"/>
          <a:noFill/>
          <a:ln>
            <a:noFill/>
          </a:ln>
        </p:spPr>
        <p:txBody>
          <a:bodyPr anchor="t" anchorCtr="0" bIns="45700" lIns="91425" rIns="91425" spcFirstLastPara="1" tIns="45700" wrap="square">
            <a:noAutofit/>
          </a:bodyPr>
          <a:p>
            <a:pPr algn="r" indent="0" lvl="0" marL="0" rtl="0">
              <a:spcBef>
                <a:spcPts val="0"/>
              </a:spcBef>
              <a:spcAft>
                <a:spcPts val="0"/>
              </a:spcAft>
              <a:buNone/>
            </a:pPr>
            <a:r>
              <a:rPr b="0" cap="none" sz="1200" i="0" lang="en-US" strike="noStrike" u="none">
                <a:solidFill>
                  <a:schemeClr val="dk1"/>
                </a:solidFill>
                <a:latin typeface="Calibri"/>
                <a:ea typeface="Calibri"/>
                <a:cs typeface="Calibri"/>
                <a:sym typeface="Calibri"/>
              </a:rPr>
              <a:t>1.7.2013</a:t>
            </a:r>
          </a:p>
        </p:txBody>
      </p:sp>
      <p:sp>
        <p:nvSpPr>
          <p:cNvPr id="1048637" name="Google Shape;132;p3:notes"/>
          <p:cNvSpPr>
            <a:spLocks noChangeAspect="1" noRot="1" noGrp="1"/>
          </p:cNvSpPr>
          <p:nvPr>
            <p:ph type="sldImg" idx="3"/>
          </p:nvPr>
        </p:nvSpPr>
        <p:spPr>
          <a:xfrm>
            <a:off x="2290763" y="512763"/>
            <a:ext cx="4562475" cy="2566987"/>
          </a:xfrm>
          <a:custGeom>
            <a:avLst/>
            <a:ah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638" name="Google Shape;133;p3:notes"/>
          <p:cNvSpPr txBox="1">
            <a:spLocks noGrp="1"/>
          </p:cNvSpPr>
          <p:nvPr>
            <p:ph type="body" idx="1"/>
          </p:nvPr>
        </p:nvSpPr>
        <p:spPr>
          <a:xfrm>
            <a:off x="914400" y="3251200"/>
            <a:ext cx="7315200" cy="3081338"/>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r>
              <a:rPr lang="en-US">
                <a:latin typeface="Arial"/>
                <a:ea typeface="Arial"/>
                <a:cs typeface="Arial"/>
                <a:sym typeface="Arial"/>
              </a:rPr>
              <a:t>This slide describes the chosen technology in digital gaming for physical activity for digital health promotion. In this aspect, digital gaming for physical activity is developed by the application of artificial intelligence and machine learning algorithms. The operational process of digital management is managed by augmented reality and virtual reality to provide real-time experiences of gaming to increasing physical activities for the target population.</a:t>
            </a:r>
            <a:endParaRPr>
              <a:latin typeface="Arial"/>
              <a:ea typeface="Arial"/>
              <a:cs typeface="Arial"/>
              <a:sym typeface="Arial"/>
            </a:endParaRPr>
          </a:p>
        </p:txBody>
      </p:sp>
      <p:sp>
        <p:nvSpPr>
          <p:cNvPr id="1048639" name="Google Shape;134;p3:notes"/>
          <p:cNvSpPr txBox="1">
            <a:spLocks noGrp="1"/>
          </p:cNvSpPr>
          <p:nvPr>
            <p:ph type="ftr" idx="11"/>
          </p:nvPr>
        </p:nvSpPr>
        <p:spPr>
          <a:xfrm>
            <a:off x="0" y="6502400"/>
            <a:ext cx="3962400" cy="341313"/>
          </a:xfrm>
          <a:prstGeom prst="rect"/>
          <a:noFill/>
          <a:ln>
            <a:noFill/>
          </a:ln>
        </p:spPr>
        <p:txBody>
          <a:bodyPr anchor="b" anchorCtr="0" bIns="45700" lIns="91425" rIns="91425" spcFirstLastPara="1" tIns="45700" wrap="square">
            <a:noAutofit/>
          </a:bodyPr>
          <a:p>
            <a:pPr algn="l" indent="0" lvl="0" marL="0" rtl="0">
              <a:spcBef>
                <a:spcPts val="0"/>
              </a:spcBef>
              <a:spcAft>
                <a:spcPts val="0"/>
              </a:spcAft>
              <a:buNone/>
            </a:pPr>
            <a:endParaRPr b="0" cap="none" sz="1200" i="0" strike="noStrike" u="none">
              <a:solidFill>
                <a:schemeClr val="dk1"/>
              </a:solidFill>
              <a:latin typeface="Calibri"/>
              <a:ea typeface="Calibri"/>
              <a:cs typeface="Calibri"/>
              <a:sym typeface="Calibri"/>
            </a:endParaRPr>
          </a:p>
        </p:txBody>
      </p:sp>
      <p:sp>
        <p:nvSpPr>
          <p:cNvPr id="1048640" name="Google Shape;135;p3:notes"/>
          <p:cNvSpPr txBox="1">
            <a:spLocks noGrp="1"/>
          </p:cNvSpPr>
          <p:nvPr>
            <p:ph type="sldNum" idx="12"/>
          </p:nvPr>
        </p:nvSpPr>
        <p:spPr>
          <a:xfrm>
            <a:off x="5180013" y="6502400"/>
            <a:ext cx="3962400" cy="341313"/>
          </a:xfrm>
          <a:prstGeom prst="rect"/>
          <a:noFill/>
          <a:ln>
            <a:noFill/>
          </a:ln>
        </p:spPr>
        <p:txBody>
          <a:bodyPr anchor="b" anchorCtr="0" bIns="45700" lIns="91425" rIns="91425" spcFirstLastPara="1" tIns="45700" wrap="square">
            <a:noAutofit/>
          </a:bodyPr>
          <a:p>
            <a:pPr algn="r" indent="0" lvl="0" marL="0" rtl="0">
              <a:spcBef>
                <a:spcPts val="0"/>
              </a:spcBef>
              <a:spcAft>
                <a:spcPts val="0"/>
              </a:spcAft>
              <a:buNone/>
            </a:pPr>
            <a:r>
              <a:rPr b="0" cap="none" sz="1200" i="0" lang="en-US" strike="noStrike" u="none">
                <a:solidFill>
                  <a:schemeClr val="dk1"/>
                </a:solidFill>
                <a:latin typeface="Calibri"/>
                <a:ea typeface="Calibri"/>
                <a:cs typeface="Calibri"/>
                <a:sym typeface="Calibri"/>
              </a:rPr>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PhAnim="0" showMasterSp="0">
  <p:cSld>
    <p:spTree>
      <p:nvGrpSpPr>
        <p:cNvPr id="58" name="Shape 161"/>
        <p:cNvGrpSpPr/>
        <p:nvPr/>
      </p:nvGrpSpPr>
      <p:grpSpPr>
        <a:xfrm>
          <a:off x="0" y="0"/>
          <a:ext cx="0" cy="0"/>
          <a:chOff x="0" y="0"/>
          <a:chExt cx="0" cy="0"/>
        </a:xfrm>
      </p:grpSpPr>
      <p:sp>
        <p:nvSpPr>
          <p:cNvPr id="1048660" name="Google Shape;162;p4:notes"/>
          <p:cNvSpPr txBox="1">
            <a:spLocks noGrp="1"/>
          </p:cNvSpPr>
          <p:nvPr>
            <p:ph type="hdr" idx="2"/>
          </p:nvPr>
        </p:nvSpPr>
        <p:spPr>
          <a:xfrm>
            <a:off x="0" y="0"/>
            <a:ext cx="3962400" cy="342900"/>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endParaRPr b="0" cap="none" sz="1200" i="0" strike="noStrike" u="none">
              <a:solidFill>
                <a:schemeClr val="dk1"/>
              </a:solidFill>
              <a:latin typeface="Calibri"/>
              <a:ea typeface="Calibri"/>
              <a:cs typeface="Calibri"/>
              <a:sym typeface="Calibri"/>
            </a:endParaRPr>
          </a:p>
        </p:txBody>
      </p:sp>
      <p:sp>
        <p:nvSpPr>
          <p:cNvPr id="1048661" name="Google Shape;163;p4:notes"/>
          <p:cNvSpPr txBox="1">
            <a:spLocks noGrp="1"/>
          </p:cNvSpPr>
          <p:nvPr>
            <p:ph type="dt" idx="10"/>
          </p:nvPr>
        </p:nvSpPr>
        <p:spPr>
          <a:xfrm>
            <a:off x="5180013" y="0"/>
            <a:ext cx="3962400" cy="342900"/>
          </a:xfrm>
          <a:prstGeom prst="rect"/>
          <a:noFill/>
          <a:ln>
            <a:noFill/>
          </a:ln>
        </p:spPr>
        <p:txBody>
          <a:bodyPr anchor="t" anchorCtr="0" bIns="45700" lIns="91425" rIns="91425" spcFirstLastPara="1" tIns="45700" wrap="square">
            <a:noAutofit/>
          </a:bodyPr>
          <a:p>
            <a:pPr algn="r" indent="0" lvl="0" marL="0" rtl="0">
              <a:spcBef>
                <a:spcPts val="0"/>
              </a:spcBef>
              <a:spcAft>
                <a:spcPts val="0"/>
              </a:spcAft>
              <a:buNone/>
            </a:pPr>
            <a:r>
              <a:rPr b="0" cap="none" sz="1200" i="0" lang="en-US" strike="noStrike" u="none">
                <a:solidFill>
                  <a:schemeClr val="dk1"/>
                </a:solidFill>
                <a:latin typeface="Calibri"/>
                <a:ea typeface="Calibri"/>
                <a:cs typeface="Calibri"/>
                <a:sym typeface="Calibri"/>
              </a:rPr>
              <a:t>1.7.2013</a:t>
            </a:r>
          </a:p>
        </p:txBody>
      </p:sp>
      <p:sp>
        <p:nvSpPr>
          <p:cNvPr id="1048662" name="Google Shape;164;p4:notes"/>
          <p:cNvSpPr>
            <a:spLocks noChangeAspect="1" noRot="1" noGrp="1"/>
          </p:cNvSpPr>
          <p:nvPr>
            <p:ph type="sldImg" idx="3"/>
          </p:nvPr>
        </p:nvSpPr>
        <p:spPr>
          <a:xfrm>
            <a:off x="2290763" y="512763"/>
            <a:ext cx="4562475" cy="2566987"/>
          </a:xfrm>
          <a:custGeom>
            <a:avLst/>
            <a:ah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663" name="Google Shape;165;p4:notes"/>
          <p:cNvSpPr txBox="1">
            <a:spLocks noGrp="1"/>
          </p:cNvSpPr>
          <p:nvPr>
            <p:ph type="body" idx="1"/>
          </p:nvPr>
        </p:nvSpPr>
        <p:spPr>
          <a:xfrm>
            <a:off x="914400" y="3251200"/>
            <a:ext cx="7315200" cy="3081338"/>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r>
              <a:rPr lang="en-US">
                <a:latin typeface="Arial"/>
                <a:ea typeface="Arial"/>
                <a:cs typeface="Arial"/>
                <a:sym typeface="Arial"/>
              </a:rPr>
              <a:t>This slide depicts that children with obesity are the target group for introducing digital gaming for physical activities. The significant reason behind introducing digital gaming for physical activities is the increasing range of obesity up to 46% among 5 to 9 years old children with the possibility to reach 254 million in 2030 from 206 million in 2025. The significant reasons behind obesity among children are the improper intake of energy and enhanced physical activity that makes them overweight.</a:t>
            </a:r>
            <a:endParaRPr>
              <a:latin typeface="Arial"/>
              <a:ea typeface="Arial"/>
              <a:cs typeface="Arial"/>
              <a:sym typeface="Arial"/>
            </a:endParaRPr>
          </a:p>
        </p:txBody>
      </p:sp>
      <p:sp>
        <p:nvSpPr>
          <p:cNvPr id="1048664" name="Google Shape;166;p4:notes"/>
          <p:cNvSpPr txBox="1">
            <a:spLocks noGrp="1"/>
          </p:cNvSpPr>
          <p:nvPr>
            <p:ph type="ftr" idx="11"/>
          </p:nvPr>
        </p:nvSpPr>
        <p:spPr>
          <a:xfrm>
            <a:off x="0" y="6502400"/>
            <a:ext cx="3962400" cy="341313"/>
          </a:xfrm>
          <a:prstGeom prst="rect"/>
          <a:noFill/>
          <a:ln>
            <a:noFill/>
          </a:ln>
        </p:spPr>
        <p:txBody>
          <a:bodyPr anchor="b" anchorCtr="0" bIns="45700" lIns="91425" rIns="91425" spcFirstLastPara="1" tIns="45700" wrap="square">
            <a:noAutofit/>
          </a:bodyPr>
          <a:p>
            <a:pPr algn="l" indent="0" lvl="0" marL="0" rtl="0">
              <a:spcBef>
                <a:spcPts val="0"/>
              </a:spcBef>
              <a:spcAft>
                <a:spcPts val="0"/>
              </a:spcAft>
              <a:buNone/>
            </a:pPr>
            <a:endParaRPr b="0" cap="none" sz="1200" i="0" strike="noStrike" u="none">
              <a:solidFill>
                <a:schemeClr val="dk1"/>
              </a:solidFill>
              <a:latin typeface="Calibri"/>
              <a:ea typeface="Calibri"/>
              <a:cs typeface="Calibri"/>
              <a:sym typeface="Calibri"/>
            </a:endParaRPr>
          </a:p>
        </p:txBody>
      </p:sp>
      <p:sp>
        <p:nvSpPr>
          <p:cNvPr id="1048665" name="Google Shape;167;p4:notes"/>
          <p:cNvSpPr txBox="1">
            <a:spLocks noGrp="1"/>
          </p:cNvSpPr>
          <p:nvPr>
            <p:ph type="sldNum" idx="12"/>
          </p:nvPr>
        </p:nvSpPr>
        <p:spPr>
          <a:xfrm>
            <a:off x="5180013" y="6502400"/>
            <a:ext cx="3962400" cy="341313"/>
          </a:xfrm>
          <a:prstGeom prst="rect"/>
          <a:noFill/>
          <a:ln>
            <a:noFill/>
          </a:ln>
        </p:spPr>
        <p:txBody>
          <a:bodyPr anchor="b" anchorCtr="0" bIns="45700" lIns="91425" rIns="91425" spcFirstLastPara="1" tIns="45700" wrap="square">
            <a:noAutofit/>
          </a:bodyPr>
          <a:p>
            <a:pPr algn="r" indent="0" lvl="0" marL="0" rtl="0">
              <a:spcBef>
                <a:spcPts val="0"/>
              </a:spcBef>
              <a:spcAft>
                <a:spcPts val="0"/>
              </a:spcAft>
              <a:buNone/>
            </a:pPr>
            <a:r>
              <a:rPr b="0" cap="none" sz="1200" i="0" lang="en-US" strike="noStrike" u="none">
                <a:solidFill>
                  <a:schemeClr val="dk1"/>
                </a:solidFill>
                <a:latin typeface="Calibri"/>
                <a:ea typeface="Calibri"/>
                <a:cs typeface="Calibri"/>
                <a:sym typeface="Calibri"/>
              </a:rPr>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PhAnim="0" showMasterSp="0">
  <p:cSld>
    <p:spTree>
      <p:nvGrpSpPr>
        <p:cNvPr id="64" name="Shape 193"/>
        <p:cNvGrpSpPr/>
        <p:nvPr/>
      </p:nvGrpSpPr>
      <p:grpSpPr>
        <a:xfrm>
          <a:off x="0" y="0"/>
          <a:ext cx="0" cy="0"/>
          <a:chOff x="0" y="0"/>
          <a:chExt cx="0" cy="0"/>
        </a:xfrm>
      </p:grpSpPr>
      <p:sp>
        <p:nvSpPr>
          <p:cNvPr id="1048680" name="Google Shape;194;p5:notes"/>
          <p:cNvSpPr txBox="1">
            <a:spLocks noGrp="1"/>
          </p:cNvSpPr>
          <p:nvPr>
            <p:ph type="hdr" idx="2"/>
          </p:nvPr>
        </p:nvSpPr>
        <p:spPr>
          <a:xfrm>
            <a:off x="0" y="0"/>
            <a:ext cx="3962400" cy="342900"/>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endParaRPr b="0" cap="none" sz="1200" i="0" strike="noStrike" u="none">
              <a:solidFill>
                <a:schemeClr val="dk1"/>
              </a:solidFill>
              <a:latin typeface="Calibri"/>
              <a:ea typeface="Calibri"/>
              <a:cs typeface="Calibri"/>
              <a:sym typeface="Calibri"/>
            </a:endParaRPr>
          </a:p>
        </p:txBody>
      </p:sp>
      <p:sp>
        <p:nvSpPr>
          <p:cNvPr id="1048681" name="Google Shape;195;p5:notes"/>
          <p:cNvSpPr txBox="1">
            <a:spLocks noGrp="1"/>
          </p:cNvSpPr>
          <p:nvPr>
            <p:ph type="dt" idx="10"/>
          </p:nvPr>
        </p:nvSpPr>
        <p:spPr>
          <a:xfrm>
            <a:off x="5180013" y="0"/>
            <a:ext cx="3962400" cy="342900"/>
          </a:xfrm>
          <a:prstGeom prst="rect"/>
          <a:noFill/>
          <a:ln>
            <a:noFill/>
          </a:ln>
        </p:spPr>
        <p:txBody>
          <a:bodyPr anchor="t" anchorCtr="0" bIns="45700" lIns="91425" rIns="91425" spcFirstLastPara="1" tIns="45700" wrap="square">
            <a:noAutofit/>
          </a:bodyPr>
          <a:p>
            <a:pPr algn="r" indent="0" lvl="0" marL="0" rtl="0">
              <a:spcBef>
                <a:spcPts val="0"/>
              </a:spcBef>
              <a:spcAft>
                <a:spcPts val="0"/>
              </a:spcAft>
              <a:buNone/>
            </a:pPr>
            <a:r>
              <a:rPr b="0" cap="none" sz="1200" i="0" lang="en-US" strike="noStrike" u="none">
                <a:solidFill>
                  <a:schemeClr val="dk1"/>
                </a:solidFill>
                <a:latin typeface="Calibri"/>
                <a:ea typeface="Calibri"/>
                <a:cs typeface="Calibri"/>
                <a:sym typeface="Calibri"/>
              </a:rPr>
              <a:t>1.7.2013</a:t>
            </a:r>
          </a:p>
        </p:txBody>
      </p:sp>
      <p:sp>
        <p:nvSpPr>
          <p:cNvPr id="1048682" name="Google Shape;196;p5:notes"/>
          <p:cNvSpPr>
            <a:spLocks noChangeAspect="1" noRot="1" noGrp="1"/>
          </p:cNvSpPr>
          <p:nvPr>
            <p:ph type="sldImg" idx="3"/>
          </p:nvPr>
        </p:nvSpPr>
        <p:spPr>
          <a:xfrm>
            <a:off x="2290763" y="512763"/>
            <a:ext cx="4562475" cy="2566987"/>
          </a:xfrm>
          <a:custGeom>
            <a:avLst/>
            <a:ah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683" name="Google Shape;197;p5:notes"/>
          <p:cNvSpPr txBox="1">
            <a:spLocks noGrp="1"/>
          </p:cNvSpPr>
          <p:nvPr>
            <p:ph type="body" idx="1"/>
          </p:nvPr>
        </p:nvSpPr>
        <p:spPr>
          <a:xfrm>
            <a:off x="914400" y="3251200"/>
            <a:ext cx="7315200" cy="3081338"/>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r>
              <a:rPr lang="en-US">
                <a:latin typeface="Arial"/>
                <a:ea typeface="Arial"/>
                <a:cs typeface="Arial"/>
                <a:sym typeface="Arial"/>
              </a:rPr>
              <a:t>This slide presents the rationales for using digital gaming for physical activities among children with obesity including a prior focus on a balanced BMI within 25 to 30 and mining the possibility of NCDs including cardiovascular disease and type 2 diabetes. Moreover, this digital health intervention helps to increase the engagement of children with obesity in physical activities virtually to minimise weight concerning health and well-being. </a:t>
            </a:r>
            <a:endParaRPr>
              <a:latin typeface="Arial"/>
              <a:ea typeface="Arial"/>
              <a:cs typeface="Arial"/>
              <a:sym typeface="Arial"/>
            </a:endParaRPr>
          </a:p>
        </p:txBody>
      </p:sp>
      <p:sp>
        <p:nvSpPr>
          <p:cNvPr id="1048684" name="Google Shape;198;p5:notes"/>
          <p:cNvSpPr txBox="1">
            <a:spLocks noGrp="1"/>
          </p:cNvSpPr>
          <p:nvPr>
            <p:ph type="ftr" idx="11"/>
          </p:nvPr>
        </p:nvSpPr>
        <p:spPr>
          <a:xfrm>
            <a:off x="0" y="6502400"/>
            <a:ext cx="3962400" cy="341313"/>
          </a:xfrm>
          <a:prstGeom prst="rect"/>
          <a:noFill/>
          <a:ln>
            <a:noFill/>
          </a:ln>
        </p:spPr>
        <p:txBody>
          <a:bodyPr anchor="b" anchorCtr="0" bIns="45700" lIns="91425" rIns="91425" spcFirstLastPara="1" tIns="45700" wrap="square">
            <a:noAutofit/>
          </a:bodyPr>
          <a:p>
            <a:pPr algn="l" indent="0" lvl="0" marL="0" rtl="0">
              <a:spcBef>
                <a:spcPts val="0"/>
              </a:spcBef>
              <a:spcAft>
                <a:spcPts val="0"/>
              </a:spcAft>
              <a:buNone/>
            </a:pPr>
            <a:endParaRPr b="0" cap="none" sz="1200" i="0" strike="noStrike" u="none">
              <a:solidFill>
                <a:schemeClr val="dk1"/>
              </a:solidFill>
              <a:latin typeface="Calibri"/>
              <a:ea typeface="Calibri"/>
              <a:cs typeface="Calibri"/>
              <a:sym typeface="Calibri"/>
            </a:endParaRPr>
          </a:p>
        </p:txBody>
      </p:sp>
      <p:sp>
        <p:nvSpPr>
          <p:cNvPr id="1048685" name="Google Shape;199;p5:notes"/>
          <p:cNvSpPr txBox="1">
            <a:spLocks noGrp="1"/>
          </p:cNvSpPr>
          <p:nvPr>
            <p:ph type="sldNum" idx="12"/>
          </p:nvPr>
        </p:nvSpPr>
        <p:spPr>
          <a:xfrm>
            <a:off x="5180013" y="6502400"/>
            <a:ext cx="3962400" cy="341313"/>
          </a:xfrm>
          <a:prstGeom prst="rect"/>
          <a:noFill/>
          <a:ln>
            <a:noFill/>
          </a:ln>
        </p:spPr>
        <p:txBody>
          <a:bodyPr anchor="b" anchorCtr="0" bIns="45700" lIns="91425" rIns="91425" spcFirstLastPara="1" tIns="45700" wrap="square">
            <a:noAutofit/>
          </a:bodyPr>
          <a:p>
            <a:pPr algn="r" indent="0" lvl="0" marL="0" rtl="0">
              <a:spcBef>
                <a:spcPts val="0"/>
              </a:spcBef>
              <a:spcAft>
                <a:spcPts val="0"/>
              </a:spcAft>
              <a:buNone/>
            </a:pPr>
            <a:r>
              <a:rPr b="0" cap="none" sz="1200" i="0" lang="en-US" strike="noStrike" u="none">
                <a:solidFill>
                  <a:schemeClr val="dk1"/>
                </a:solidFill>
                <a:latin typeface="Calibri"/>
                <a:ea typeface="Calibri"/>
                <a:cs typeface="Calibri"/>
                <a:sym typeface="Calibri"/>
              </a:rPr>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PhAnim="0" showMasterSp="0">
  <p:cSld>
    <p:spTree>
      <p:nvGrpSpPr>
        <p:cNvPr id="69" name="Shape 219"/>
        <p:cNvGrpSpPr/>
        <p:nvPr/>
      </p:nvGrpSpPr>
      <p:grpSpPr>
        <a:xfrm>
          <a:off x="0" y="0"/>
          <a:ext cx="0" cy="0"/>
          <a:chOff x="0" y="0"/>
          <a:chExt cx="0" cy="0"/>
        </a:xfrm>
      </p:grpSpPr>
      <p:sp>
        <p:nvSpPr>
          <p:cNvPr id="1048695" name="Google Shape;220;p6:notes"/>
          <p:cNvSpPr txBox="1">
            <a:spLocks noGrp="1"/>
          </p:cNvSpPr>
          <p:nvPr>
            <p:ph type="hdr" idx="2"/>
          </p:nvPr>
        </p:nvSpPr>
        <p:spPr>
          <a:xfrm>
            <a:off x="0" y="0"/>
            <a:ext cx="3962400" cy="342900"/>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endParaRPr b="0" cap="none" sz="1200" i="0" strike="noStrike" u="none">
              <a:solidFill>
                <a:schemeClr val="dk1"/>
              </a:solidFill>
              <a:latin typeface="Calibri"/>
              <a:ea typeface="Calibri"/>
              <a:cs typeface="Calibri"/>
              <a:sym typeface="Calibri"/>
            </a:endParaRPr>
          </a:p>
        </p:txBody>
      </p:sp>
      <p:sp>
        <p:nvSpPr>
          <p:cNvPr id="1048696" name="Google Shape;221;p6:notes"/>
          <p:cNvSpPr txBox="1">
            <a:spLocks noGrp="1"/>
          </p:cNvSpPr>
          <p:nvPr>
            <p:ph type="dt" idx="10"/>
          </p:nvPr>
        </p:nvSpPr>
        <p:spPr>
          <a:xfrm>
            <a:off x="5180013" y="0"/>
            <a:ext cx="3962400" cy="342900"/>
          </a:xfrm>
          <a:prstGeom prst="rect"/>
          <a:noFill/>
          <a:ln>
            <a:noFill/>
          </a:ln>
        </p:spPr>
        <p:txBody>
          <a:bodyPr anchor="t" anchorCtr="0" bIns="45700" lIns="91425" rIns="91425" spcFirstLastPara="1" tIns="45700" wrap="square">
            <a:noAutofit/>
          </a:bodyPr>
          <a:p>
            <a:pPr algn="r" indent="0" lvl="0" marL="0" rtl="0">
              <a:spcBef>
                <a:spcPts val="0"/>
              </a:spcBef>
              <a:spcAft>
                <a:spcPts val="0"/>
              </a:spcAft>
              <a:buNone/>
            </a:pPr>
            <a:r>
              <a:rPr b="0" cap="none" sz="1200" i="0" lang="en-US" strike="noStrike" u="none">
                <a:solidFill>
                  <a:schemeClr val="dk1"/>
                </a:solidFill>
                <a:latin typeface="Calibri"/>
                <a:ea typeface="Calibri"/>
                <a:cs typeface="Calibri"/>
                <a:sym typeface="Calibri"/>
              </a:rPr>
              <a:t>1.7.2013</a:t>
            </a:r>
          </a:p>
        </p:txBody>
      </p:sp>
      <p:sp>
        <p:nvSpPr>
          <p:cNvPr id="1048697" name="Google Shape;222;p6:notes"/>
          <p:cNvSpPr>
            <a:spLocks noChangeAspect="1" noRot="1" noGrp="1"/>
          </p:cNvSpPr>
          <p:nvPr>
            <p:ph type="sldImg" idx="3"/>
          </p:nvPr>
        </p:nvSpPr>
        <p:spPr>
          <a:xfrm>
            <a:off x="2290763" y="512763"/>
            <a:ext cx="4562475" cy="2566987"/>
          </a:xfrm>
          <a:custGeom>
            <a:avLst/>
            <a:ah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698" name="Google Shape;223;p6:notes"/>
          <p:cNvSpPr txBox="1">
            <a:spLocks noGrp="1"/>
          </p:cNvSpPr>
          <p:nvPr>
            <p:ph type="body" idx="1"/>
          </p:nvPr>
        </p:nvSpPr>
        <p:spPr>
          <a:xfrm>
            <a:off x="914400" y="3251200"/>
            <a:ext cx="7315200" cy="3081338"/>
          </a:xfrm>
          <a:prstGeom prst="rect"/>
          <a:noFill/>
          <a:ln>
            <a:noFill/>
          </a:ln>
        </p:spPr>
        <p:txBody>
          <a:bodyPr anchor="t" anchorCtr="0" bIns="45700" lIns="91425" rIns="91425" spcFirstLastPara="1" tIns="45700" wrap="square">
            <a:noAutofit/>
          </a:bodyPr>
          <a:p>
            <a:pPr algn="just" indent="0" lvl="0" marL="0" rtl="0">
              <a:lnSpc>
                <a:spcPct val="150000"/>
              </a:lnSpc>
              <a:spcBef>
                <a:spcPts val="0"/>
              </a:spcBef>
              <a:spcAft>
                <a:spcPts val="0"/>
              </a:spcAft>
              <a:buSzPts val="1100"/>
              <a:buNone/>
            </a:pPr>
            <a:r>
              <a:rPr lang="en-US">
                <a:solidFill>
                  <a:srgbClr val="FF0000"/>
                </a:solidFill>
                <a:latin typeface="Arial"/>
                <a:ea typeface="Arial"/>
                <a:cs typeface="Arial"/>
                <a:sym typeface="Arial"/>
              </a:rPr>
              <a:t>This slide represents a Technology Acceptance Model for the promotion of digital gaming for physical activity to reduce the weight of children with obesity. The Technology Acceptance Model works by evaluating external factors, cognitive evaluation, tribute formation, sentiment intention to use, and actual use. Thus, using the Technology Acceptance Model influences the interests of children to use digital gaming for physical activities of children with obesity helps to implement healthcare services with a reduction of overweight-related issues. </a:t>
            </a:r>
            <a:endParaRPr>
              <a:latin typeface="Arial"/>
              <a:ea typeface="Arial"/>
              <a:cs typeface="Arial"/>
              <a:sym typeface="Arial"/>
            </a:endParaRPr>
          </a:p>
        </p:txBody>
      </p:sp>
      <p:sp>
        <p:nvSpPr>
          <p:cNvPr id="1048699" name="Google Shape;224;p6:notes"/>
          <p:cNvSpPr txBox="1">
            <a:spLocks noGrp="1"/>
          </p:cNvSpPr>
          <p:nvPr>
            <p:ph type="ftr" idx="11"/>
          </p:nvPr>
        </p:nvSpPr>
        <p:spPr>
          <a:xfrm>
            <a:off x="0" y="6502400"/>
            <a:ext cx="3962400" cy="341313"/>
          </a:xfrm>
          <a:prstGeom prst="rect"/>
          <a:noFill/>
          <a:ln>
            <a:noFill/>
          </a:ln>
        </p:spPr>
        <p:txBody>
          <a:bodyPr anchor="b" anchorCtr="0" bIns="45700" lIns="91425" rIns="91425" spcFirstLastPara="1" tIns="45700" wrap="square">
            <a:noAutofit/>
          </a:bodyPr>
          <a:p>
            <a:pPr algn="l" indent="0" lvl="0" marL="0" rtl="0">
              <a:spcBef>
                <a:spcPts val="0"/>
              </a:spcBef>
              <a:spcAft>
                <a:spcPts val="0"/>
              </a:spcAft>
              <a:buNone/>
            </a:pPr>
            <a:endParaRPr b="0" cap="none" sz="1200" i="0" strike="noStrike" u="none">
              <a:solidFill>
                <a:schemeClr val="dk1"/>
              </a:solidFill>
              <a:latin typeface="Calibri"/>
              <a:ea typeface="Calibri"/>
              <a:cs typeface="Calibri"/>
              <a:sym typeface="Calibri"/>
            </a:endParaRPr>
          </a:p>
        </p:txBody>
      </p:sp>
      <p:sp>
        <p:nvSpPr>
          <p:cNvPr id="1048700" name="Google Shape;225;p6:notes"/>
          <p:cNvSpPr txBox="1">
            <a:spLocks noGrp="1"/>
          </p:cNvSpPr>
          <p:nvPr>
            <p:ph type="sldNum" idx="12"/>
          </p:nvPr>
        </p:nvSpPr>
        <p:spPr>
          <a:xfrm>
            <a:off x="5180013" y="6502400"/>
            <a:ext cx="3962400" cy="341313"/>
          </a:xfrm>
          <a:prstGeom prst="rect"/>
          <a:noFill/>
          <a:ln>
            <a:noFill/>
          </a:ln>
        </p:spPr>
        <p:txBody>
          <a:bodyPr anchor="b" anchorCtr="0" bIns="45700" lIns="91425" rIns="91425" spcFirstLastPara="1" tIns="45700" wrap="square">
            <a:noAutofit/>
          </a:bodyPr>
          <a:p>
            <a:pPr algn="r" indent="0" lvl="0" marL="0" rtl="0">
              <a:spcBef>
                <a:spcPts val="0"/>
              </a:spcBef>
              <a:spcAft>
                <a:spcPts val="0"/>
              </a:spcAft>
              <a:buNone/>
            </a:pPr>
            <a:r>
              <a:rPr b="0" cap="none" sz="1200" i="0" lang="en-US" strike="noStrike" u="none">
                <a:solidFill>
                  <a:schemeClr val="dk1"/>
                </a:solidFill>
                <a:latin typeface="Calibri"/>
                <a:ea typeface="Calibri"/>
                <a:cs typeface="Calibri"/>
                <a:sym typeface="Calibri"/>
              </a:rPr>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PhAnim="0" showMasterSp="0">
  <p:cSld>
    <p:spTree>
      <p:nvGrpSpPr>
        <p:cNvPr id="78" name="Shape 239"/>
        <p:cNvGrpSpPr/>
        <p:nvPr/>
      </p:nvGrpSpPr>
      <p:grpSpPr>
        <a:xfrm>
          <a:off x="0" y="0"/>
          <a:ext cx="0" cy="0"/>
          <a:chOff x="0" y="0"/>
          <a:chExt cx="0" cy="0"/>
        </a:xfrm>
      </p:grpSpPr>
      <p:sp>
        <p:nvSpPr>
          <p:cNvPr id="1048722" name="Google Shape;240;p7:notes"/>
          <p:cNvSpPr txBox="1">
            <a:spLocks noGrp="1"/>
          </p:cNvSpPr>
          <p:nvPr>
            <p:ph type="hdr" idx="2"/>
          </p:nvPr>
        </p:nvSpPr>
        <p:spPr>
          <a:xfrm>
            <a:off x="0" y="0"/>
            <a:ext cx="3962400" cy="342900"/>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endParaRPr b="0" cap="none" sz="1200" i="0" strike="noStrike" u="none">
              <a:solidFill>
                <a:schemeClr val="dk1"/>
              </a:solidFill>
              <a:latin typeface="Calibri"/>
              <a:ea typeface="Calibri"/>
              <a:cs typeface="Calibri"/>
              <a:sym typeface="Calibri"/>
            </a:endParaRPr>
          </a:p>
        </p:txBody>
      </p:sp>
      <p:sp>
        <p:nvSpPr>
          <p:cNvPr id="1048723" name="Google Shape;241;p7:notes"/>
          <p:cNvSpPr txBox="1">
            <a:spLocks noGrp="1"/>
          </p:cNvSpPr>
          <p:nvPr>
            <p:ph type="dt" idx="10"/>
          </p:nvPr>
        </p:nvSpPr>
        <p:spPr>
          <a:xfrm>
            <a:off x="5180013" y="0"/>
            <a:ext cx="3962400" cy="342900"/>
          </a:xfrm>
          <a:prstGeom prst="rect"/>
          <a:noFill/>
          <a:ln>
            <a:noFill/>
          </a:ln>
        </p:spPr>
        <p:txBody>
          <a:bodyPr anchor="t" anchorCtr="0" bIns="45700" lIns="91425" rIns="91425" spcFirstLastPara="1" tIns="45700" wrap="square">
            <a:noAutofit/>
          </a:bodyPr>
          <a:p>
            <a:pPr algn="r" indent="0" lvl="0" marL="0" rtl="0">
              <a:spcBef>
                <a:spcPts val="0"/>
              </a:spcBef>
              <a:spcAft>
                <a:spcPts val="0"/>
              </a:spcAft>
              <a:buNone/>
            </a:pPr>
            <a:r>
              <a:rPr b="0" cap="none" sz="1200" i="0" lang="en-US" strike="noStrike" u="none">
                <a:solidFill>
                  <a:schemeClr val="dk1"/>
                </a:solidFill>
                <a:latin typeface="Calibri"/>
                <a:ea typeface="Calibri"/>
                <a:cs typeface="Calibri"/>
                <a:sym typeface="Calibri"/>
              </a:rPr>
              <a:t>1.7.2013</a:t>
            </a:r>
          </a:p>
        </p:txBody>
      </p:sp>
      <p:sp>
        <p:nvSpPr>
          <p:cNvPr id="1048724" name="Google Shape;242;p7:notes"/>
          <p:cNvSpPr>
            <a:spLocks noChangeAspect="1" noRot="1" noGrp="1"/>
          </p:cNvSpPr>
          <p:nvPr>
            <p:ph type="sldImg" idx="3"/>
          </p:nvPr>
        </p:nvSpPr>
        <p:spPr>
          <a:xfrm>
            <a:off x="2290763" y="512763"/>
            <a:ext cx="4562475" cy="2566987"/>
          </a:xfrm>
          <a:custGeom>
            <a:avLst/>
            <a:ah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725" name="Google Shape;243;p7:notes"/>
          <p:cNvSpPr txBox="1">
            <a:spLocks noGrp="1"/>
          </p:cNvSpPr>
          <p:nvPr>
            <p:ph type="body" idx="1"/>
          </p:nvPr>
        </p:nvSpPr>
        <p:spPr>
          <a:xfrm>
            <a:off x="914400" y="3251200"/>
            <a:ext cx="7315200" cy="3081338"/>
          </a:xfrm>
          <a:prstGeom prst="rect"/>
          <a:noFill/>
          <a:ln>
            <a:noFill/>
          </a:ln>
        </p:spPr>
        <p:txBody>
          <a:bodyPr anchor="t" anchorCtr="0" bIns="45700" lIns="91425" rIns="91425" spcFirstLastPara="1" tIns="45700" wrap="square">
            <a:noAutofit/>
          </a:bodyPr>
          <a:p>
            <a:pPr algn="just" indent="0" lvl="0" marL="0" rtl="0">
              <a:lnSpc>
                <a:spcPct val="150000"/>
              </a:lnSpc>
              <a:spcBef>
                <a:spcPts val="0"/>
              </a:spcBef>
              <a:spcAft>
                <a:spcPts val="0"/>
              </a:spcAft>
              <a:buClr>
                <a:schemeClr val="dk1"/>
              </a:buClr>
              <a:buSzPts val="1100"/>
              <a:buFont typeface="Arial"/>
              <a:buNone/>
            </a:pPr>
            <a:r>
              <a:rPr lang="en-US">
                <a:solidFill>
                  <a:srgbClr val="FF0000"/>
                </a:solidFill>
                <a:latin typeface="Arial"/>
                <a:ea typeface="Arial"/>
                <a:cs typeface="Arial"/>
                <a:sym typeface="Arial"/>
              </a:rPr>
              <a:t>This slide is going to evaluate the application of the Technology Acceptance Model through planning digital gaming for physical activity by identifying problems and areas of impediments concerning energy imbalance among children. Stimulating the cognitive attribution of children with obesity to participate in digital gaming to enhance physical activities helps to develop the intention and effectiveness of the actual use of digital gaming with physical activity among children with obesity.</a:t>
            </a:r>
            <a:endParaRPr>
              <a:latin typeface="Arial"/>
              <a:ea typeface="Arial"/>
              <a:cs typeface="Arial"/>
              <a:sym typeface="Arial"/>
            </a:endParaRPr>
          </a:p>
        </p:txBody>
      </p:sp>
      <p:sp>
        <p:nvSpPr>
          <p:cNvPr id="1048726" name="Google Shape;244;p7:notes"/>
          <p:cNvSpPr txBox="1">
            <a:spLocks noGrp="1"/>
          </p:cNvSpPr>
          <p:nvPr>
            <p:ph type="ftr" idx="11"/>
          </p:nvPr>
        </p:nvSpPr>
        <p:spPr>
          <a:xfrm>
            <a:off x="0" y="6502400"/>
            <a:ext cx="3962400" cy="341313"/>
          </a:xfrm>
          <a:prstGeom prst="rect"/>
          <a:noFill/>
          <a:ln>
            <a:noFill/>
          </a:ln>
        </p:spPr>
        <p:txBody>
          <a:bodyPr anchor="b" anchorCtr="0" bIns="45700" lIns="91425" rIns="91425" spcFirstLastPara="1" tIns="45700" wrap="square">
            <a:noAutofit/>
          </a:bodyPr>
          <a:p>
            <a:pPr algn="l" indent="0" lvl="0" marL="0" rtl="0">
              <a:spcBef>
                <a:spcPts val="0"/>
              </a:spcBef>
              <a:spcAft>
                <a:spcPts val="0"/>
              </a:spcAft>
              <a:buNone/>
            </a:pPr>
            <a:endParaRPr b="0" cap="none" sz="1200" i="0" strike="noStrike" u="none">
              <a:solidFill>
                <a:schemeClr val="dk1"/>
              </a:solidFill>
              <a:latin typeface="Calibri"/>
              <a:ea typeface="Calibri"/>
              <a:cs typeface="Calibri"/>
              <a:sym typeface="Calibri"/>
            </a:endParaRPr>
          </a:p>
        </p:txBody>
      </p:sp>
      <p:sp>
        <p:nvSpPr>
          <p:cNvPr id="1048727" name="Google Shape;245;p7:notes"/>
          <p:cNvSpPr txBox="1">
            <a:spLocks noGrp="1"/>
          </p:cNvSpPr>
          <p:nvPr>
            <p:ph type="sldNum" idx="12"/>
          </p:nvPr>
        </p:nvSpPr>
        <p:spPr>
          <a:xfrm>
            <a:off x="5180013" y="6502400"/>
            <a:ext cx="3962400" cy="341313"/>
          </a:xfrm>
          <a:prstGeom prst="rect"/>
          <a:noFill/>
          <a:ln>
            <a:noFill/>
          </a:ln>
        </p:spPr>
        <p:txBody>
          <a:bodyPr anchor="b" anchorCtr="0" bIns="45700" lIns="91425" rIns="91425" spcFirstLastPara="1" tIns="45700" wrap="square">
            <a:noAutofit/>
          </a:bodyPr>
          <a:p>
            <a:pPr algn="r" indent="0" lvl="0" marL="0" rtl="0">
              <a:spcBef>
                <a:spcPts val="0"/>
              </a:spcBef>
              <a:spcAft>
                <a:spcPts val="0"/>
              </a:spcAft>
              <a:buNone/>
            </a:pPr>
            <a:r>
              <a:rPr b="0" cap="none" sz="1200" i="0" lang="en-US" strike="noStrike" u="none">
                <a:solidFill>
                  <a:schemeClr val="dk1"/>
                </a:solidFill>
                <a:latin typeface="Calibri"/>
                <a:ea typeface="Calibri"/>
                <a:cs typeface="Calibri"/>
                <a:sym typeface="Calibri"/>
              </a:rPr>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PhAnim="0" showMasterSp="0">
  <p:cSld>
    <p:spTree>
      <p:nvGrpSpPr>
        <p:cNvPr id="84" name="Shape 276"/>
        <p:cNvGrpSpPr/>
        <p:nvPr/>
      </p:nvGrpSpPr>
      <p:grpSpPr>
        <a:xfrm>
          <a:off x="0" y="0"/>
          <a:ext cx="0" cy="0"/>
          <a:chOff x="0" y="0"/>
          <a:chExt cx="0" cy="0"/>
        </a:xfrm>
      </p:grpSpPr>
      <p:sp>
        <p:nvSpPr>
          <p:cNvPr id="1048741" name="Google Shape;277;p8:notes"/>
          <p:cNvSpPr txBox="1">
            <a:spLocks noGrp="1"/>
          </p:cNvSpPr>
          <p:nvPr>
            <p:ph type="hdr" idx="2"/>
          </p:nvPr>
        </p:nvSpPr>
        <p:spPr>
          <a:xfrm>
            <a:off x="0" y="0"/>
            <a:ext cx="3962400" cy="342900"/>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endParaRPr b="0" cap="none" sz="1200" i="0" strike="noStrike" u="none">
              <a:solidFill>
                <a:schemeClr val="dk1"/>
              </a:solidFill>
              <a:latin typeface="Calibri"/>
              <a:ea typeface="Calibri"/>
              <a:cs typeface="Calibri"/>
              <a:sym typeface="Calibri"/>
            </a:endParaRPr>
          </a:p>
        </p:txBody>
      </p:sp>
      <p:sp>
        <p:nvSpPr>
          <p:cNvPr id="1048742" name="Google Shape;278;p8:notes"/>
          <p:cNvSpPr txBox="1">
            <a:spLocks noGrp="1"/>
          </p:cNvSpPr>
          <p:nvPr>
            <p:ph type="dt" idx="10"/>
          </p:nvPr>
        </p:nvSpPr>
        <p:spPr>
          <a:xfrm>
            <a:off x="5180013" y="0"/>
            <a:ext cx="3962400" cy="342900"/>
          </a:xfrm>
          <a:prstGeom prst="rect"/>
          <a:noFill/>
          <a:ln>
            <a:noFill/>
          </a:ln>
        </p:spPr>
        <p:txBody>
          <a:bodyPr anchor="t" anchorCtr="0" bIns="45700" lIns="91425" rIns="91425" spcFirstLastPara="1" tIns="45700" wrap="square">
            <a:noAutofit/>
          </a:bodyPr>
          <a:p>
            <a:pPr algn="r" indent="0" lvl="0" marL="0" rtl="0">
              <a:spcBef>
                <a:spcPts val="0"/>
              </a:spcBef>
              <a:spcAft>
                <a:spcPts val="0"/>
              </a:spcAft>
              <a:buNone/>
            </a:pPr>
            <a:r>
              <a:rPr b="0" cap="none" sz="1200" i="0" lang="en-US" strike="noStrike" u="none">
                <a:solidFill>
                  <a:schemeClr val="dk1"/>
                </a:solidFill>
                <a:latin typeface="Calibri"/>
                <a:ea typeface="Calibri"/>
                <a:cs typeface="Calibri"/>
                <a:sym typeface="Calibri"/>
              </a:rPr>
              <a:t>1.7.2013</a:t>
            </a:r>
          </a:p>
        </p:txBody>
      </p:sp>
      <p:sp>
        <p:nvSpPr>
          <p:cNvPr id="1048743" name="Google Shape;279;p8:notes"/>
          <p:cNvSpPr>
            <a:spLocks noChangeAspect="1" noRot="1" noGrp="1"/>
          </p:cNvSpPr>
          <p:nvPr>
            <p:ph type="sldImg" idx="3"/>
          </p:nvPr>
        </p:nvSpPr>
        <p:spPr>
          <a:xfrm>
            <a:off x="2290763" y="512763"/>
            <a:ext cx="4562475" cy="2566987"/>
          </a:xfrm>
          <a:custGeom>
            <a:avLst/>
            <a:ah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744" name="Google Shape;280;p8:notes"/>
          <p:cNvSpPr txBox="1">
            <a:spLocks noGrp="1"/>
          </p:cNvSpPr>
          <p:nvPr>
            <p:ph type="body" idx="1"/>
          </p:nvPr>
        </p:nvSpPr>
        <p:spPr>
          <a:xfrm>
            <a:off x="914400" y="3251200"/>
            <a:ext cx="7315200" cy="3081338"/>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r>
              <a:rPr lang="en-US">
                <a:latin typeface="Arial"/>
                <a:ea typeface="Arial"/>
                <a:cs typeface="Arial"/>
                <a:sym typeface="Arial"/>
              </a:rPr>
              <a:t>This slide depicts the testing and impaction process managed by World health organisations, hospital authorities and R&amp;D departments. Further, financial support provided by Government and local community social support to integration of digital gaming for physical activities for children with obesity.</a:t>
            </a:r>
            <a:endParaRPr>
              <a:latin typeface="Arial"/>
              <a:ea typeface="Arial"/>
              <a:cs typeface="Arial"/>
              <a:sym typeface="Arial"/>
            </a:endParaRPr>
          </a:p>
        </p:txBody>
      </p:sp>
      <p:sp>
        <p:nvSpPr>
          <p:cNvPr id="1048745" name="Google Shape;281;p8:notes"/>
          <p:cNvSpPr txBox="1">
            <a:spLocks noGrp="1"/>
          </p:cNvSpPr>
          <p:nvPr>
            <p:ph type="ftr" idx="11"/>
          </p:nvPr>
        </p:nvSpPr>
        <p:spPr>
          <a:xfrm>
            <a:off x="0" y="6502400"/>
            <a:ext cx="3962400" cy="341313"/>
          </a:xfrm>
          <a:prstGeom prst="rect"/>
          <a:noFill/>
          <a:ln>
            <a:noFill/>
          </a:ln>
        </p:spPr>
        <p:txBody>
          <a:bodyPr anchor="b" anchorCtr="0" bIns="45700" lIns="91425" rIns="91425" spcFirstLastPara="1" tIns="45700" wrap="square">
            <a:noAutofit/>
          </a:bodyPr>
          <a:p>
            <a:pPr algn="l" indent="0" lvl="0" marL="0" rtl="0">
              <a:spcBef>
                <a:spcPts val="0"/>
              </a:spcBef>
              <a:spcAft>
                <a:spcPts val="0"/>
              </a:spcAft>
              <a:buNone/>
            </a:pPr>
            <a:endParaRPr b="0" cap="none" sz="1200" i="0" strike="noStrike" u="none">
              <a:solidFill>
                <a:schemeClr val="dk1"/>
              </a:solidFill>
              <a:latin typeface="Calibri"/>
              <a:ea typeface="Calibri"/>
              <a:cs typeface="Calibri"/>
              <a:sym typeface="Calibri"/>
            </a:endParaRPr>
          </a:p>
        </p:txBody>
      </p:sp>
      <p:sp>
        <p:nvSpPr>
          <p:cNvPr id="1048746" name="Google Shape;282;p8:notes"/>
          <p:cNvSpPr txBox="1">
            <a:spLocks noGrp="1"/>
          </p:cNvSpPr>
          <p:nvPr>
            <p:ph type="sldNum" idx="12"/>
          </p:nvPr>
        </p:nvSpPr>
        <p:spPr>
          <a:xfrm>
            <a:off x="5180013" y="6502400"/>
            <a:ext cx="3962400" cy="341313"/>
          </a:xfrm>
          <a:prstGeom prst="rect"/>
          <a:noFill/>
          <a:ln>
            <a:noFill/>
          </a:ln>
        </p:spPr>
        <p:txBody>
          <a:bodyPr anchor="b" anchorCtr="0" bIns="45700" lIns="91425" rIns="91425" spcFirstLastPara="1" tIns="45700" wrap="square">
            <a:noAutofit/>
          </a:bodyPr>
          <a:p>
            <a:pPr algn="r" indent="0" lvl="0" marL="0" rtl="0">
              <a:spcBef>
                <a:spcPts val="0"/>
              </a:spcBef>
              <a:spcAft>
                <a:spcPts val="0"/>
              </a:spcAft>
              <a:buNone/>
            </a:pPr>
            <a:r>
              <a:rPr b="0" cap="none" sz="1200" i="0" lang="en-US" strike="noStrike" u="none">
                <a:solidFill>
                  <a:schemeClr val="dk1"/>
                </a:solidFill>
                <a:latin typeface="Calibri"/>
                <a:ea typeface="Calibri"/>
                <a:cs typeface="Calibri"/>
                <a:sym typeface="Calibri"/>
              </a:rPr>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PhAnim="0" showMasterSp="0">
  <p:cSld>
    <p:spTree>
      <p:nvGrpSpPr>
        <p:cNvPr id="92" name="Shape 301"/>
        <p:cNvGrpSpPr/>
        <p:nvPr/>
      </p:nvGrpSpPr>
      <p:grpSpPr>
        <a:xfrm>
          <a:off x="0" y="0"/>
          <a:ext cx="0" cy="0"/>
          <a:chOff x="0" y="0"/>
          <a:chExt cx="0" cy="0"/>
        </a:xfrm>
      </p:grpSpPr>
      <p:sp>
        <p:nvSpPr>
          <p:cNvPr id="1048766" name="Google Shape;302;p9:notes"/>
          <p:cNvSpPr txBox="1">
            <a:spLocks noGrp="1"/>
          </p:cNvSpPr>
          <p:nvPr>
            <p:ph type="hdr" idx="2"/>
          </p:nvPr>
        </p:nvSpPr>
        <p:spPr>
          <a:xfrm>
            <a:off x="0" y="0"/>
            <a:ext cx="3962400" cy="342900"/>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endParaRPr b="0" cap="none" sz="1200" i="0" strike="noStrike" u="none">
              <a:solidFill>
                <a:schemeClr val="dk1"/>
              </a:solidFill>
              <a:latin typeface="Calibri"/>
              <a:ea typeface="Calibri"/>
              <a:cs typeface="Calibri"/>
              <a:sym typeface="Calibri"/>
            </a:endParaRPr>
          </a:p>
        </p:txBody>
      </p:sp>
      <p:sp>
        <p:nvSpPr>
          <p:cNvPr id="1048767" name="Google Shape;303;p9:notes"/>
          <p:cNvSpPr txBox="1">
            <a:spLocks noGrp="1"/>
          </p:cNvSpPr>
          <p:nvPr>
            <p:ph type="dt" idx="10"/>
          </p:nvPr>
        </p:nvSpPr>
        <p:spPr>
          <a:xfrm>
            <a:off x="5180013" y="0"/>
            <a:ext cx="3962400" cy="342900"/>
          </a:xfrm>
          <a:prstGeom prst="rect"/>
          <a:noFill/>
          <a:ln>
            <a:noFill/>
          </a:ln>
        </p:spPr>
        <p:txBody>
          <a:bodyPr anchor="t" anchorCtr="0" bIns="45700" lIns="91425" rIns="91425" spcFirstLastPara="1" tIns="45700" wrap="square">
            <a:noAutofit/>
          </a:bodyPr>
          <a:p>
            <a:pPr algn="r" indent="0" lvl="0" marL="0" rtl="0">
              <a:spcBef>
                <a:spcPts val="0"/>
              </a:spcBef>
              <a:spcAft>
                <a:spcPts val="0"/>
              </a:spcAft>
              <a:buNone/>
            </a:pPr>
            <a:r>
              <a:rPr b="0" cap="none" sz="1200" i="0" lang="en-US" strike="noStrike" u="none">
                <a:solidFill>
                  <a:schemeClr val="dk1"/>
                </a:solidFill>
                <a:latin typeface="Calibri"/>
                <a:ea typeface="Calibri"/>
                <a:cs typeface="Calibri"/>
                <a:sym typeface="Calibri"/>
              </a:rPr>
              <a:t>1.7.2013</a:t>
            </a:r>
          </a:p>
        </p:txBody>
      </p:sp>
      <p:sp>
        <p:nvSpPr>
          <p:cNvPr id="1048768" name="Google Shape;304;p9:notes"/>
          <p:cNvSpPr>
            <a:spLocks noChangeAspect="1" noRot="1" noGrp="1"/>
          </p:cNvSpPr>
          <p:nvPr>
            <p:ph type="sldImg" idx="3"/>
          </p:nvPr>
        </p:nvSpPr>
        <p:spPr>
          <a:xfrm>
            <a:off x="2290763" y="512763"/>
            <a:ext cx="4562475" cy="2566987"/>
          </a:xfrm>
          <a:custGeom>
            <a:avLst/>
            <a:ah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769" name="Google Shape;305;p9:notes"/>
          <p:cNvSpPr txBox="1">
            <a:spLocks noGrp="1"/>
          </p:cNvSpPr>
          <p:nvPr>
            <p:ph type="body" idx="1"/>
          </p:nvPr>
        </p:nvSpPr>
        <p:spPr>
          <a:xfrm>
            <a:off x="914400" y="3251200"/>
            <a:ext cx="7315200" cy="3081338"/>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r>
              <a:rPr lang="en-US">
                <a:latin typeface="Arial"/>
                <a:ea typeface="Arial"/>
                <a:cs typeface="Arial"/>
                <a:sym typeface="Arial"/>
              </a:rPr>
              <a:t>This slide represents a lack of motivation, insufficient social support and preferences for secondary activities among children with obesity rather than issues of digital gaming for physical activity. Further lack of knowledge among children about digital gaming affects the engagement rate with minimal possibility to reach success.</a:t>
            </a:r>
            <a:endParaRPr>
              <a:latin typeface="Arial"/>
              <a:ea typeface="Arial"/>
              <a:cs typeface="Arial"/>
              <a:sym typeface="Arial"/>
            </a:endParaRPr>
          </a:p>
        </p:txBody>
      </p:sp>
      <p:sp>
        <p:nvSpPr>
          <p:cNvPr id="1048770" name="Google Shape;306;p9:notes"/>
          <p:cNvSpPr txBox="1">
            <a:spLocks noGrp="1"/>
          </p:cNvSpPr>
          <p:nvPr>
            <p:ph type="ftr" idx="11"/>
          </p:nvPr>
        </p:nvSpPr>
        <p:spPr>
          <a:xfrm>
            <a:off x="0" y="6502400"/>
            <a:ext cx="3962400" cy="341313"/>
          </a:xfrm>
          <a:prstGeom prst="rect"/>
          <a:noFill/>
          <a:ln>
            <a:noFill/>
          </a:ln>
        </p:spPr>
        <p:txBody>
          <a:bodyPr anchor="b" anchorCtr="0" bIns="45700" lIns="91425" rIns="91425" spcFirstLastPara="1" tIns="45700" wrap="square">
            <a:noAutofit/>
          </a:bodyPr>
          <a:p>
            <a:pPr algn="l" indent="0" lvl="0" marL="0" rtl="0">
              <a:spcBef>
                <a:spcPts val="0"/>
              </a:spcBef>
              <a:spcAft>
                <a:spcPts val="0"/>
              </a:spcAft>
              <a:buNone/>
            </a:pPr>
            <a:endParaRPr b="0" cap="none" sz="1200" i="0" strike="noStrike" u="none">
              <a:solidFill>
                <a:schemeClr val="dk1"/>
              </a:solidFill>
              <a:latin typeface="Calibri"/>
              <a:ea typeface="Calibri"/>
              <a:cs typeface="Calibri"/>
              <a:sym typeface="Calibri"/>
            </a:endParaRPr>
          </a:p>
        </p:txBody>
      </p:sp>
      <p:sp>
        <p:nvSpPr>
          <p:cNvPr id="1048771" name="Google Shape;307;p9:notes"/>
          <p:cNvSpPr txBox="1">
            <a:spLocks noGrp="1"/>
          </p:cNvSpPr>
          <p:nvPr>
            <p:ph type="sldNum" idx="12"/>
          </p:nvPr>
        </p:nvSpPr>
        <p:spPr>
          <a:xfrm>
            <a:off x="5180013" y="6502400"/>
            <a:ext cx="3962400" cy="341313"/>
          </a:xfrm>
          <a:prstGeom prst="rect"/>
          <a:noFill/>
          <a:ln>
            <a:noFill/>
          </a:ln>
        </p:spPr>
        <p:txBody>
          <a:bodyPr anchor="b" anchorCtr="0" bIns="45700" lIns="91425" rIns="91425" spcFirstLastPara="1" tIns="45700" wrap="square">
            <a:noAutofit/>
          </a:bodyPr>
          <a:p>
            <a:pPr algn="r" indent="0" lvl="0" marL="0" rtl="0">
              <a:spcBef>
                <a:spcPts val="0"/>
              </a:spcBef>
              <a:spcAft>
                <a:spcPts val="0"/>
              </a:spcAft>
              <a:buNone/>
            </a:pPr>
            <a:r>
              <a:rPr b="0" cap="none" sz="1200" i="0" lang="en-US" strike="noStrike" u="none">
                <a:solidFill>
                  <a:schemeClr val="dk1"/>
                </a:solidFill>
                <a:latin typeface="Calibri"/>
                <a:ea typeface="Calibri"/>
                <a:cs typeface="Calibri"/>
                <a:sym typeface="Calibri"/>
              </a:rPr>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PhAnim="0" showMasterSp="0">
  <p:cSld>
    <p:spTree>
      <p:nvGrpSpPr>
        <p:cNvPr id="101" name="Shape 333"/>
        <p:cNvGrpSpPr/>
        <p:nvPr/>
      </p:nvGrpSpPr>
      <p:grpSpPr>
        <a:xfrm>
          <a:off x="0" y="0"/>
          <a:ext cx="0" cy="0"/>
          <a:chOff x="0" y="0"/>
          <a:chExt cx="0" cy="0"/>
        </a:xfrm>
      </p:grpSpPr>
      <p:sp>
        <p:nvSpPr>
          <p:cNvPr id="1048793" name="Google Shape;334;p10:notes"/>
          <p:cNvSpPr txBox="1">
            <a:spLocks noGrp="1"/>
          </p:cNvSpPr>
          <p:nvPr>
            <p:ph type="hdr" idx="2"/>
          </p:nvPr>
        </p:nvSpPr>
        <p:spPr>
          <a:xfrm>
            <a:off x="0" y="0"/>
            <a:ext cx="3962400" cy="342900"/>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endParaRPr b="0" cap="none" sz="1200" i="0" strike="noStrike" u="none">
              <a:solidFill>
                <a:schemeClr val="dk1"/>
              </a:solidFill>
              <a:latin typeface="Calibri"/>
              <a:ea typeface="Calibri"/>
              <a:cs typeface="Calibri"/>
              <a:sym typeface="Calibri"/>
            </a:endParaRPr>
          </a:p>
        </p:txBody>
      </p:sp>
      <p:sp>
        <p:nvSpPr>
          <p:cNvPr id="1048794" name="Google Shape;335;p10:notes"/>
          <p:cNvSpPr txBox="1">
            <a:spLocks noGrp="1"/>
          </p:cNvSpPr>
          <p:nvPr>
            <p:ph type="dt" idx="10"/>
          </p:nvPr>
        </p:nvSpPr>
        <p:spPr>
          <a:xfrm>
            <a:off x="5180013" y="0"/>
            <a:ext cx="3962400" cy="342900"/>
          </a:xfrm>
          <a:prstGeom prst="rect"/>
          <a:noFill/>
          <a:ln>
            <a:noFill/>
          </a:ln>
        </p:spPr>
        <p:txBody>
          <a:bodyPr anchor="t" anchorCtr="0" bIns="45700" lIns="91425" rIns="91425" spcFirstLastPara="1" tIns="45700" wrap="square">
            <a:noAutofit/>
          </a:bodyPr>
          <a:p>
            <a:pPr algn="r" indent="0" lvl="0" marL="0" rtl="0">
              <a:spcBef>
                <a:spcPts val="0"/>
              </a:spcBef>
              <a:spcAft>
                <a:spcPts val="0"/>
              </a:spcAft>
              <a:buNone/>
            </a:pPr>
            <a:r>
              <a:rPr b="0" cap="none" sz="1200" i="0" lang="en-US" strike="noStrike" u="none">
                <a:solidFill>
                  <a:schemeClr val="dk1"/>
                </a:solidFill>
                <a:latin typeface="Calibri"/>
                <a:ea typeface="Calibri"/>
                <a:cs typeface="Calibri"/>
                <a:sym typeface="Calibri"/>
              </a:rPr>
              <a:t>1.7.2013</a:t>
            </a:r>
          </a:p>
        </p:txBody>
      </p:sp>
      <p:sp>
        <p:nvSpPr>
          <p:cNvPr id="1048795" name="Google Shape;336;p10:notes"/>
          <p:cNvSpPr>
            <a:spLocks noChangeAspect="1" noRot="1" noGrp="1"/>
          </p:cNvSpPr>
          <p:nvPr>
            <p:ph type="sldImg" idx="3"/>
          </p:nvPr>
        </p:nvSpPr>
        <p:spPr>
          <a:xfrm>
            <a:off x="2290763" y="512763"/>
            <a:ext cx="4562475" cy="2566987"/>
          </a:xfrm>
          <a:custGeom>
            <a:avLst/>
            <a:ah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796" name="Google Shape;337;p10:notes"/>
          <p:cNvSpPr txBox="1">
            <a:spLocks noGrp="1"/>
          </p:cNvSpPr>
          <p:nvPr>
            <p:ph type="body" idx="1"/>
          </p:nvPr>
        </p:nvSpPr>
        <p:spPr>
          <a:xfrm>
            <a:off x="914400" y="3251200"/>
            <a:ext cx="7315200" cy="3081338"/>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r>
              <a:rPr lang="en-US">
                <a:latin typeface="Arial"/>
                <a:ea typeface="Arial"/>
                <a:cs typeface="Arial"/>
                <a:sym typeface="Arial"/>
              </a:rPr>
              <a:t>This slide demonstrates legal and ethical issues during the expectation of digital gaming for physical activities for children with obesity including security breaches and disruption of regulatory policies. Moreover, the public's policy concern has been preferred as a key ethical issue that may occur during the implication of digital gaming for physical activities for children with obesity.</a:t>
            </a:r>
            <a:endParaRPr>
              <a:latin typeface="Arial"/>
              <a:ea typeface="Arial"/>
              <a:cs typeface="Arial"/>
              <a:sym typeface="Arial"/>
            </a:endParaRPr>
          </a:p>
        </p:txBody>
      </p:sp>
      <p:sp>
        <p:nvSpPr>
          <p:cNvPr id="1048797" name="Google Shape;338;p10:notes"/>
          <p:cNvSpPr txBox="1">
            <a:spLocks noGrp="1"/>
          </p:cNvSpPr>
          <p:nvPr>
            <p:ph type="ftr" idx="11"/>
          </p:nvPr>
        </p:nvSpPr>
        <p:spPr>
          <a:xfrm>
            <a:off x="0" y="6502400"/>
            <a:ext cx="3962400" cy="341313"/>
          </a:xfrm>
          <a:prstGeom prst="rect"/>
          <a:noFill/>
          <a:ln>
            <a:noFill/>
          </a:ln>
        </p:spPr>
        <p:txBody>
          <a:bodyPr anchor="b" anchorCtr="0" bIns="45700" lIns="91425" rIns="91425" spcFirstLastPara="1" tIns="45700" wrap="square">
            <a:noAutofit/>
          </a:bodyPr>
          <a:p>
            <a:pPr algn="l" indent="0" lvl="0" marL="0" rtl="0">
              <a:spcBef>
                <a:spcPts val="0"/>
              </a:spcBef>
              <a:spcAft>
                <a:spcPts val="0"/>
              </a:spcAft>
              <a:buNone/>
            </a:pPr>
            <a:endParaRPr b="0" cap="none" sz="1200" i="0" strike="noStrike" u="none">
              <a:solidFill>
                <a:schemeClr val="dk1"/>
              </a:solidFill>
              <a:latin typeface="Calibri"/>
              <a:ea typeface="Calibri"/>
              <a:cs typeface="Calibri"/>
              <a:sym typeface="Calibri"/>
            </a:endParaRPr>
          </a:p>
        </p:txBody>
      </p:sp>
      <p:sp>
        <p:nvSpPr>
          <p:cNvPr id="1048798" name="Google Shape;339;p10:notes"/>
          <p:cNvSpPr txBox="1">
            <a:spLocks noGrp="1"/>
          </p:cNvSpPr>
          <p:nvPr>
            <p:ph type="sldNum" idx="12"/>
          </p:nvPr>
        </p:nvSpPr>
        <p:spPr>
          <a:xfrm>
            <a:off x="5180013" y="6502400"/>
            <a:ext cx="3962400" cy="341313"/>
          </a:xfrm>
          <a:prstGeom prst="rect"/>
          <a:noFill/>
          <a:ln>
            <a:noFill/>
          </a:ln>
        </p:spPr>
        <p:txBody>
          <a:bodyPr anchor="b" anchorCtr="0" bIns="45700" lIns="91425" rIns="91425" spcFirstLastPara="1" tIns="45700" wrap="square">
            <a:noAutofit/>
          </a:bodyPr>
          <a:p>
            <a:pPr algn="r" indent="0" lvl="0" marL="0" rtl="0">
              <a:spcBef>
                <a:spcPts val="0"/>
              </a:spcBef>
              <a:spcAft>
                <a:spcPts val="0"/>
              </a:spcAft>
              <a:buNone/>
            </a:pPr>
            <a:r>
              <a:rPr b="0" cap="none" sz="1200" i="0" lang="en-US" strike="noStrike" u="none">
                <a:solidFill>
                  <a:schemeClr val="dk1"/>
                </a:solidFill>
                <a:latin typeface="Calibri"/>
                <a:ea typeface="Calibri"/>
                <a:cs typeface="Calibri"/>
                <a:sym typeface="Calibri"/>
              </a:rPr>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06" name="Shape 368"/>
        <p:cNvGrpSpPr/>
        <p:nvPr/>
      </p:nvGrpSpPr>
      <p:grpSpPr>
        <a:xfrm>
          <a:off x="0" y="0"/>
          <a:ext cx="0" cy="0"/>
          <a:chOff x="0" y="0"/>
          <a:chExt cx="0" cy="0"/>
        </a:xfrm>
      </p:grpSpPr>
      <p:sp>
        <p:nvSpPr>
          <p:cNvPr id="1048810" name="Google Shape;369;p11:notes"/>
          <p:cNvSpPr txBox="1">
            <a:spLocks noGrp="1"/>
          </p:cNvSpPr>
          <p:nvPr>
            <p:ph type="hdr" idx="2"/>
          </p:nvPr>
        </p:nvSpPr>
        <p:spPr>
          <a:xfrm>
            <a:off x="0" y="0"/>
            <a:ext cx="3962400" cy="342900"/>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endParaRPr b="0" cap="none" sz="1200" i="0" strike="noStrike" u="none">
              <a:solidFill>
                <a:schemeClr val="dk1"/>
              </a:solidFill>
              <a:latin typeface="Calibri"/>
              <a:ea typeface="Calibri"/>
              <a:cs typeface="Calibri"/>
              <a:sym typeface="Calibri"/>
            </a:endParaRPr>
          </a:p>
        </p:txBody>
      </p:sp>
      <p:sp>
        <p:nvSpPr>
          <p:cNvPr id="1048811" name="Google Shape;370;p11:notes"/>
          <p:cNvSpPr txBox="1">
            <a:spLocks noGrp="1"/>
          </p:cNvSpPr>
          <p:nvPr>
            <p:ph type="dt" idx="10"/>
          </p:nvPr>
        </p:nvSpPr>
        <p:spPr>
          <a:xfrm>
            <a:off x="5180013" y="0"/>
            <a:ext cx="3962400" cy="342900"/>
          </a:xfrm>
          <a:prstGeom prst="rect"/>
          <a:noFill/>
          <a:ln>
            <a:noFill/>
          </a:ln>
        </p:spPr>
        <p:txBody>
          <a:bodyPr anchor="t" anchorCtr="0" bIns="45700" lIns="91425" rIns="91425" spcFirstLastPara="1" tIns="45700" wrap="square">
            <a:noAutofit/>
          </a:bodyPr>
          <a:p>
            <a:pPr algn="r" indent="0" lvl="0" marL="0" rtl="0">
              <a:spcBef>
                <a:spcPts val="0"/>
              </a:spcBef>
              <a:spcAft>
                <a:spcPts val="0"/>
              </a:spcAft>
              <a:buNone/>
            </a:pPr>
            <a:r>
              <a:rPr b="0" cap="none" sz="1200" i="0" lang="en-US" strike="noStrike" u="none">
                <a:solidFill>
                  <a:schemeClr val="dk1"/>
                </a:solidFill>
                <a:latin typeface="Calibri"/>
                <a:ea typeface="Calibri"/>
                <a:cs typeface="Calibri"/>
                <a:sym typeface="Calibri"/>
              </a:rPr>
              <a:t>1.7.2013</a:t>
            </a:r>
          </a:p>
        </p:txBody>
      </p:sp>
      <p:sp>
        <p:nvSpPr>
          <p:cNvPr id="1048812" name="Google Shape;371;p11:notes"/>
          <p:cNvSpPr>
            <a:spLocks noChangeAspect="1" noRot="1" noGrp="1"/>
          </p:cNvSpPr>
          <p:nvPr>
            <p:ph type="sldImg" idx="3"/>
          </p:nvPr>
        </p:nvSpPr>
        <p:spPr>
          <a:xfrm>
            <a:off x="2290763" y="512763"/>
            <a:ext cx="4562475" cy="2566987"/>
          </a:xfrm>
          <a:custGeom>
            <a:avLst/>
            <a:ah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813" name="Google Shape;372;p11:notes"/>
          <p:cNvSpPr txBox="1">
            <a:spLocks noGrp="1"/>
          </p:cNvSpPr>
          <p:nvPr>
            <p:ph type="body" idx="1"/>
          </p:nvPr>
        </p:nvSpPr>
        <p:spPr>
          <a:xfrm>
            <a:off x="914400" y="3251200"/>
            <a:ext cx="7315200" cy="3081338"/>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r>
              <a:rPr lang="en-US">
                <a:latin typeface="Arial"/>
                <a:ea typeface="Arial"/>
                <a:cs typeface="Arial"/>
                <a:sym typeface="Arial"/>
              </a:rPr>
              <a:t>This slide presents the potential benificts of using digital gaming for physical activities for children with obesity including Decreasing body composition and enhancing physical fitness. Moreover, percentile and total cholesterol and body mass index are reduced by engaging in physical activities through digital gaming for children with obesity. </a:t>
            </a:r>
            <a:endParaRPr>
              <a:latin typeface="Arial"/>
              <a:ea typeface="Arial"/>
              <a:cs typeface="Arial"/>
              <a:sym typeface="Arial"/>
            </a:endParaRPr>
          </a:p>
        </p:txBody>
      </p:sp>
      <p:sp>
        <p:nvSpPr>
          <p:cNvPr id="1048814" name="Google Shape;373;p11:notes"/>
          <p:cNvSpPr txBox="1">
            <a:spLocks noGrp="1"/>
          </p:cNvSpPr>
          <p:nvPr>
            <p:ph type="ftr" idx="11"/>
          </p:nvPr>
        </p:nvSpPr>
        <p:spPr>
          <a:xfrm>
            <a:off x="0" y="6502400"/>
            <a:ext cx="3962400" cy="341313"/>
          </a:xfrm>
          <a:prstGeom prst="rect"/>
          <a:noFill/>
          <a:ln>
            <a:noFill/>
          </a:ln>
        </p:spPr>
        <p:txBody>
          <a:bodyPr anchor="b" anchorCtr="0" bIns="45700" lIns="91425" rIns="91425" spcFirstLastPara="1" tIns="45700" wrap="square">
            <a:noAutofit/>
          </a:bodyPr>
          <a:p>
            <a:pPr algn="l" indent="0" lvl="0" marL="0" rtl="0">
              <a:spcBef>
                <a:spcPts val="0"/>
              </a:spcBef>
              <a:spcAft>
                <a:spcPts val="0"/>
              </a:spcAft>
              <a:buNone/>
            </a:pPr>
            <a:endParaRPr b="0" cap="none" sz="1200" i="0" strike="noStrike" u="none">
              <a:solidFill>
                <a:schemeClr val="dk1"/>
              </a:solidFill>
              <a:latin typeface="Calibri"/>
              <a:ea typeface="Calibri"/>
              <a:cs typeface="Calibri"/>
              <a:sym typeface="Calibri"/>
            </a:endParaRPr>
          </a:p>
        </p:txBody>
      </p:sp>
      <p:sp>
        <p:nvSpPr>
          <p:cNvPr id="1048815" name="Google Shape;374;p11:notes"/>
          <p:cNvSpPr txBox="1">
            <a:spLocks noGrp="1"/>
          </p:cNvSpPr>
          <p:nvPr>
            <p:ph type="sldNum" idx="12"/>
          </p:nvPr>
        </p:nvSpPr>
        <p:spPr>
          <a:xfrm>
            <a:off x="5180013" y="6502400"/>
            <a:ext cx="3962400" cy="341313"/>
          </a:xfrm>
          <a:prstGeom prst="rect"/>
          <a:noFill/>
          <a:ln>
            <a:noFill/>
          </a:ln>
        </p:spPr>
        <p:txBody>
          <a:bodyPr anchor="b" anchorCtr="0" bIns="45700" lIns="91425" rIns="91425" spcFirstLastPara="1" tIns="45700" wrap="square">
            <a:noAutofit/>
          </a:bodyPr>
          <a:p>
            <a:pPr algn="r" indent="0" lvl="0" marL="0" rtl="0">
              <a:spcBef>
                <a:spcPts val="0"/>
              </a:spcBef>
              <a:spcAft>
                <a:spcPts val="0"/>
              </a:spcAft>
              <a:buNone/>
            </a:pPr>
            <a:r>
              <a:rPr b="0" cap="none" sz="1200" i="0" lang="en-US" strike="noStrike" u="none">
                <a:solidFill>
                  <a:schemeClr val="dk1"/>
                </a:solidFill>
                <a:latin typeface="Calibri"/>
                <a:ea typeface="Calibri"/>
                <a:cs typeface="Calibri"/>
                <a:sym typeface="Calibri"/>
              </a:rPr>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11" name="Shape 390"/>
        <p:cNvGrpSpPr/>
        <p:nvPr/>
      </p:nvGrpSpPr>
      <p:grpSpPr>
        <a:xfrm>
          <a:off x="0" y="0"/>
          <a:ext cx="0" cy="0"/>
          <a:chOff x="0" y="0"/>
          <a:chExt cx="0" cy="0"/>
        </a:xfrm>
      </p:grpSpPr>
      <p:sp>
        <p:nvSpPr>
          <p:cNvPr id="1048825" name="Google Shape;391;p12:notes"/>
          <p:cNvSpPr txBox="1">
            <a:spLocks noGrp="1"/>
          </p:cNvSpPr>
          <p:nvPr>
            <p:ph type="hdr" idx="2"/>
          </p:nvPr>
        </p:nvSpPr>
        <p:spPr>
          <a:xfrm>
            <a:off x="0" y="0"/>
            <a:ext cx="3962400" cy="342900"/>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endParaRPr b="0" cap="none" sz="1200" i="0" strike="noStrike" u="none">
              <a:solidFill>
                <a:schemeClr val="dk1"/>
              </a:solidFill>
              <a:latin typeface="Calibri"/>
              <a:ea typeface="Calibri"/>
              <a:cs typeface="Calibri"/>
              <a:sym typeface="Calibri"/>
            </a:endParaRPr>
          </a:p>
        </p:txBody>
      </p:sp>
      <p:sp>
        <p:nvSpPr>
          <p:cNvPr id="1048826" name="Google Shape;392;p12:notes"/>
          <p:cNvSpPr txBox="1">
            <a:spLocks noGrp="1"/>
          </p:cNvSpPr>
          <p:nvPr>
            <p:ph type="dt" idx="10"/>
          </p:nvPr>
        </p:nvSpPr>
        <p:spPr>
          <a:xfrm>
            <a:off x="5180013" y="0"/>
            <a:ext cx="3962400" cy="342900"/>
          </a:xfrm>
          <a:prstGeom prst="rect"/>
          <a:noFill/>
          <a:ln>
            <a:noFill/>
          </a:ln>
        </p:spPr>
        <p:txBody>
          <a:bodyPr anchor="t" anchorCtr="0" bIns="45700" lIns="91425" rIns="91425" spcFirstLastPara="1" tIns="45700" wrap="square">
            <a:noAutofit/>
          </a:bodyPr>
          <a:p>
            <a:pPr algn="r" indent="0" lvl="0" marL="0" rtl="0">
              <a:spcBef>
                <a:spcPts val="0"/>
              </a:spcBef>
              <a:spcAft>
                <a:spcPts val="0"/>
              </a:spcAft>
              <a:buNone/>
            </a:pPr>
            <a:r>
              <a:rPr b="0" cap="none" sz="1200" i="0" lang="en-US" strike="noStrike" u="none">
                <a:solidFill>
                  <a:schemeClr val="dk1"/>
                </a:solidFill>
                <a:latin typeface="Calibri"/>
                <a:ea typeface="Calibri"/>
                <a:cs typeface="Calibri"/>
                <a:sym typeface="Calibri"/>
              </a:rPr>
              <a:t>1.7.2013</a:t>
            </a:r>
          </a:p>
        </p:txBody>
      </p:sp>
      <p:sp>
        <p:nvSpPr>
          <p:cNvPr id="1048827" name="Google Shape;393;p12:notes"/>
          <p:cNvSpPr>
            <a:spLocks noChangeAspect="1" noRot="1" noGrp="1"/>
          </p:cNvSpPr>
          <p:nvPr>
            <p:ph type="sldImg" idx="3"/>
          </p:nvPr>
        </p:nvSpPr>
        <p:spPr>
          <a:xfrm>
            <a:off x="2290763" y="512763"/>
            <a:ext cx="4562475" cy="2566987"/>
          </a:xfrm>
          <a:custGeom>
            <a:avLst/>
            <a:ah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828" name="Google Shape;394;p12:notes"/>
          <p:cNvSpPr txBox="1">
            <a:spLocks noGrp="1"/>
          </p:cNvSpPr>
          <p:nvPr>
            <p:ph type="body" idx="1"/>
          </p:nvPr>
        </p:nvSpPr>
        <p:spPr>
          <a:xfrm>
            <a:off x="914400" y="3251200"/>
            <a:ext cx="7315200" cy="3081338"/>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r>
              <a:rPr lang="en-US">
                <a:latin typeface="Arial"/>
                <a:ea typeface="Arial"/>
                <a:cs typeface="Arial"/>
                <a:sym typeface="Arial"/>
              </a:rPr>
              <a:t>This slide depicts that 2 intervention studies 2 RCTs in school, and 4 RCTs at home help to implement digital gaming for physical activities among children with obesity. WHO focuses on conditioning 1 session, named GenMove for influencing awareness regarding digital gaming for physical activities for 2 to 15-year-old children globally. </a:t>
            </a:r>
            <a:endParaRPr>
              <a:latin typeface="Arial"/>
              <a:ea typeface="Arial"/>
              <a:cs typeface="Arial"/>
              <a:sym typeface="Arial"/>
            </a:endParaRPr>
          </a:p>
        </p:txBody>
      </p:sp>
      <p:sp>
        <p:nvSpPr>
          <p:cNvPr id="1048829" name="Google Shape;395;p12:notes"/>
          <p:cNvSpPr txBox="1">
            <a:spLocks noGrp="1"/>
          </p:cNvSpPr>
          <p:nvPr>
            <p:ph type="ftr" idx="11"/>
          </p:nvPr>
        </p:nvSpPr>
        <p:spPr>
          <a:xfrm>
            <a:off x="0" y="6502400"/>
            <a:ext cx="3962400" cy="341313"/>
          </a:xfrm>
          <a:prstGeom prst="rect"/>
          <a:noFill/>
          <a:ln>
            <a:noFill/>
          </a:ln>
        </p:spPr>
        <p:txBody>
          <a:bodyPr anchor="b" anchorCtr="0" bIns="45700" lIns="91425" rIns="91425" spcFirstLastPara="1" tIns="45700" wrap="square">
            <a:noAutofit/>
          </a:bodyPr>
          <a:p>
            <a:pPr algn="l" indent="0" lvl="0" marL="0" rtl="0">
              <a:spcBef>
                <a:spcPts val="0"/>
              </a:spcBef>
              <a:spcAft>
                <a:spcPts val="0"/>
              </a:spcAft>
              <a:buNone/>
            </a:pPr>
            <a:endParaRPr b="0" cap="none" sz="1200" i="0" strike="noStrike" u="none">
              <a:solidFill>
                <a:schemeClr val="dk1"/>
              </a:solidFill>
              <a:latin typeface="Calibri"/>
              <a:ea typeface="Calibri"/>
              <a:cs typeface="Calibri"/>
              <a:sym typeface="Calibri"/>
            </a:endParaRPr>
          </a:p>
        </p:txBody>
      </p:sp>
      <p:sp>
        <p:nvSpPr>
          <p:cNvPr id="1048830" name="Google Shape;396;p12:notes"/>
          <p:cNvSpPr txBox="1">
            <a:spLocks noGrp="1"/>
          </p:cNvSpPr>
          <p:nvPr>
            <p:ph type="sldNum" idx="12"/>
          </p:nvPr>
        </p:nvSpPr>
        <p:spPr>
          <a:xfrm>
            <a:off x="5180013" y="6502400"/>
            <a:ext cx="3962400" cy="341313"/>
          </a:xfrm>
          <a:prstGeom prst="rect"/>
          <a:noFill/>
          <a:ln>
            <a:noFill/>
          </a:ln>
        </p:spPr>
        <p:txBody>
          <a:bodyPr anchor="b" anchorCtr="0" bIns="45700" lIns="91425" rIns="91425" spcFirstLastPara="1" tIns="45700" wrap="square">
            <a:noAutofit/>
          </a:bodyPr>
          <a:p>
            <a:pPr algn="r" indent="0" lvl="0" marL="0" rtl="0">
              <a:spcBef>
                <a:spcPts val="0"/>
              </a:spcBef>
              <a:spcAft>
                <a:spcPts val="0"/>
              </a:spcAft>
              <a:buNone/>
            </a:pPr>
            <a:r>
              <a:rPr b="0" cap="none" sz="1200" i="0" lang="en-US" strike="noStrike" u="none">
                <a:solidFill>
                  <a:schemeClr val="dk1"/>
                </a:solidFill>
                <a:latin typeface="Calibri"/>
                <a:ea typeface="Calibri"/>
                <a:cs typeface="Calibri"/>
                <a:sym typeface="Calibri"/>
              </a:rPr>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17" name="Shape 412"/>
        <p:cNvGrpSpPr/>
        <p:nvPr/>
      </p:nvGrpSpPr>
      <p:grpSpPr>
        <a:xfrm>
          <a:off x="0" y="0"/>
          <a:ext cx="0" cy="0"/>
          <a:chOff x="0" y="0"/>
          <a:chExt cx="0" cy="0"/>
        </a:xfrm>
      </p:grpSpPr>
      <p:sp>
        <p:nvSpPr>
          <p:cNvPr id="1048839" name="Google Shape;413;p13:notes"/>
          <p:cNvSpPr txBox="1">
            <a:spLocks noGrp="1"/>
          </p:cNvSpPr>
          <p:nvPr>
            <p:ph type="hdr" idx="2"/>
          </p:nvPr>
        </p:nvSpPr>
        <p:spPr>
          <a:xfrm>
            <a:off x="0" y="0"/>
            <a:ext cx="3962400" cy="342900"/>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endParaRPr b="0" cap="none" sz="1200" i="0" strike="noStrike" u="none">
              <a:solidFill>
                <a:schemeClr val="dk1"/>
              </a:solidFill>
              <a:latin typeface="Calibri"/>
              <a:ea typeface="Calibri"/>
              <a:cs typeface="Calibri"/>
              <a:sym typeface="Calibri"/>
            </a:endParaRPr>
          </a:p>
        </p:txBody>
      </p:sp>
      <p:sp>
        <p:nvSpPr>
          <p:cNvPr id="1048840" name="Google Shape;414;p13:notes"/>
          <p:cNvSpPr txBox="1">
            <a:spLocks noGrp="1"/>
          </p:cNvSpPr>
          <p:nvPr>
            <p:ph type="dt" idx="10"/>
          </p:nvPr>
        </p:nvSpPr>
        <p:spPr>
          <a:xfrm>
            <a:off x="5180013" y="0"/>
            <a:ext cx="3962400" cy="342900"/>
          </a:xfrm>
          <a:prstGeom prst="rect"/>
          <a:noFill/>
          <a:ln>
            <a:noFill/>
          </a:ln>
        </p:spPr>
        <p:txBody>
          <a:bodyPr anchor="t" anchorCtr="0" bIns="45700" lIns="91425" rIns="91425" spcFirstLastPara="1" tIns="45700" wrap="square">
            <a:noAutofit/>
          </a:bodyPr>
          <a:p>
            <a:pPr algn="r" indent="0" lvl="0" marL="0" rtl="0">
              <a:spcBef>
                <a:spcPts val="0"/>
              </a:spcBef>
              <a:spcAft>
                <a:spcPts val="0"/>
              </a:spcAft>
              <a:buNone/>
            </a:pPr>
            <a:r>
              <a:rPr b="0" cap="none" sz="1200" i="0" lang="en-US" strike="noStrike" u="none">
                <a:solidFill>
                  <a:schemeClr val="dk1"/>
                </a:solidFill>
                <a:latin typeface="Calibri"/>
                <a:ea typeface="Calibri"/>
                <a:cs typeface="Calibri"/>
                <a:sym typeface="Calibri"/>
              </a:rPr>
              <a:t>1.7.2013</a:t>
            </a:r>
          </a:p>
        </p:txBody>
      </p:sp>
      <p:sp>
        <p:nvSpPr>
          <p:cNvPr id="1048841" name="Google Shape;415;p13:notes"/>
          <p:cNvSpPr>
            <a:spLocks noChangeAspect="1" noRot="1" noGrp="1"/>
          </p:cNvSpPr>
          <p:nvPr>
            <p:ph type="sldImg" idx="3"/>
          </p:nvPr>
        </p:nvSpPr>
        <p:spPr>
          <a:xfrm>
            <a:off x="2290763" y="512763"/>
            <a:ext cx="4562475" cy="2566987"/>
          </a:xfrm>
          <a:custGeom>
            <a:avLst/>
            <a:ah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842" name="Google Shape;416;p13:notes"/>
          <p:cNvSpPr txBox="1">
            <a:spLocks noGrp="1"/>
          </p:cNvSpPr>
          <p:nvPr>
            <p:ph type="body" idx="1"/>
          </p:nvPr>
        </p:nvSpPr>
        <p:spPr>
          <a:xfrm>
            <a:off x="914400" y="3251200"/>
            <a:ext cx="7315200" cy="3081338"/>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r>
              <a:rPr lang="en-US">
                <a:latin typeface="Arial"/>
                <a:ea typeface="Arial"/>
                <a:cs typeface="Arial"/>
                <a:sym typeface="Arial"/>
              </a:rPr>
              <a:t>The above presentation has helped to conclude that digital gaming for the physical activity of children with obesity features AR and VR that help to reduce the percentage of cholesterol and mass. This digital gaming for physical activity is developed by Hospital authorities and the R&amp;D team based on prior requirements and technology integration. </a:t>
            </a:r>
            <a:endParaRPr>
              <a:latin typeface="Arial"/>
              <a:ea typeface="Arial"/>
              <a:cs typeface="Arial"/>
              <a:sym typeface="Arial"/>
            </a:endParaRPr>
          </a:p>
        </p:txBody>
      </p:sp>
      <p:sp>
        <p:nvSpPr>
          <p:cNvPr id="1048843" name="Google Shape;417;p13:notes"/>
          <p:cNvSpPr txBox="1">
            <a:spLocks noGrp="1"/>
          </p:cNvSpPr>
          <p:nvPr>
            <p:ph type="ftr" idx="11"/>
          </p:nvPr>
        </p:nvSpPr>
        <p:spPr>
          <a:xfrm>
            <a:off x="0" y="6502400"/>
            <a:ext cx="3962400" cy="341313"/>
          </a:xfrm>
          <a:prstGeom prst="rect"/>
          <a:noFill/>
          <a:ln>
            <a:noFill/>
          </a:ln>
        </p:spPr>
        <p:txBody>
          <a:bodyPr anchor="b" anchorCtr="0" bIns="45700" lIns="91425" rIns="91425" spcFirstLastPara="1" tIns="45700" wrap="square">
            <a:noAutofit/>
          </a:bodyPr>
          <a:p>
            <a:pPr algn="l" indent="0" lvl="0" marL="0" rtl="0">
              <a:spcBef>
                <a:spcPts val="0"/>
              </a:spcBef>
              <a:spcAft>
                <a:spcPts val="0"/>
              </a:spcAft>
              <a:buNone/>
            </a:pPr>
            <a:endParaRPr b="0" cap="none" sz="1200" i="0" strike="noStrike" u="none">
              <a:solidFill>
                <a:schemeClr val="dk1"/>
              </a:solidFill>
              <a:latin typeface="Calibri"/>
              <a:ea typeface="Calibri"/>
              <a:cs typeface="Calibri"/>
              <a:sym typeface="Calibri"/>
            </a:endParaRPr>
          </a:p>
        </p:txBody>
      </p:sp>
      <p:sp>
        <p:nvSpPr>
          <p:cNvPr id="1048844" name="Google Shape;418;p13:notes"/>
          <p:cNvSpPr txBox="1">
            <a:spLocks noGrp="1"/>
          </p:cNvSpPr>
          <p:nvPr>
            <p:ph type="sldNum" idx="12"/>
          </p:nvPr>
        </p:nvSpPr>
        <p:spPr>
          <a:xfrm>
            <a:off x="5180013" y="6502400"/>
            <a:ext cx="3962400" cy="341313"/>
          </a:xfrm>
          <a:prstGeom prst="rect"/>
          <a:noFill/>
          <a:ln>
            <a:noFill/>
          </a:ln>
        </p:spPr>
        <p:txBody>
          <a:bodyPr anchor="b" anchorCtr="0" bIns="45700" lIns="91425" rIns="91425" spcFirstLastPara="1" tIns="45700" wrap="square">
            <a:noAutofit/>
          </a:bodyPr>
          <a:p>
            <a:pPr algn="r" indent="0" lvl="0" marL="0" rtl="0">
              <a:spcBef>
                <a:spcPts val="0"/>
              </a:spcBef>
              <a:spcAft>
                <a:spcPts val="0"/>
              </a:spcAft>
              <a:buNone/>
            </a:pPr>
            <a:r>
              <a:rPr b="0" cap="none" sz="1200" i="0" lang="en-US" strike="noStrike" u="none">
                <a:solidFill>
                  <a:schemeClr val="dk1"/>
                </a:solidFill>
                <a:latin typeface="Calibri"/>
                <a:ea typeface="Calibri"/>
                <a:cs typeface="Calibri"/>
                <a:sym typeface="Calibri"/>
              </a:rPr>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22" name="Shape 432"/>
        <p:cNvGrpSpPr/>
        <p:nvPr/>
      </p:nvGrpSpPr>
      <p:grpSpPr>
        <a:xfrm>
          <a:off x="0" y="0"/>
          <a:ext cx="0" cy="0"/>
          <a:chOff x="0" y="0"/>
          <a:chExt cx="0" cy="0"/>
        </a:xfrm>
      </p:grpSpPr>
      <p:sp>
        <p:nvSpPr>
          <p:cNvPr id="1048851" name="Google Shape;433;p14:notes"/>
          <p:cNvSpPr txBox="1">
            <a:spLocks noGrp="1"/>
          </p:cNvSpPr>
          <p:nvPr>
            <p:ph type="body" idx="1"/>
          </p:nvPr>
        </p:nvSpPr>
        <p:spPr>
          <a:xfrm>
            <a:off x="914400" y="3251200"/>
            <a:ext cx="7315200" cy="3081338"/>
          </a:xfrm>
          <a:prstGeom prst="rect"/>
        </p:spPr>
        <p:txBody>
          <a:bodyPr anchor="t" anchorCtr="0" bIns="45700" lIns="91425" rIns="91425" spcFirstLastPara="1" tIns="45700" wrap="square">
            <a:noAutofit/>
          </a:bodyPr>
          <a:p>
            <a:pPr algn="l" indent="0" lvl="0" marL="0" rtl="0">
              <a:spcBef>
                <a:spcPts val="0"/>
              </a:spcBef>
              <a:spcAft>
                <a:spcPts val="0"/>
              </a:spcAft>
              <a:buNone/>
            </a:pPr>
          </a:p>
        </p:txBody>
      </p:sp>
      <p:sp>
        <p:nvSpPr>
          <p:cNvPr id="1048852" name="Google Shape;434;p14:notes"/>
          <p:cNvSpPr>
            <a:spLocks noChangeAspect="1" noRot="1" noGrp="1"/>
          </p:cNvSpPr>
          <p:nvPr>
            <p:ph type="sldImg" idx="2"/>
          </p:nvPr>
        </p:nvSpPr>
        <p:spPr>
          <a:xfrm>
            <a:off x="2857500" y="512763"/>
            <a:ext cx="3429000" cy="2566987"/>
          </a:xfrm>
          <a:custGeom>
            <a:avLst/>
            <a:ah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28" name="Shape 444"/>
        <p:cNvGrpSpPr/>
        <p:nvPr/>
      </p:nvGrpSpPr>
      <p:grpSpPr>
        <a:xfrm>
          <a:off x="0" y="0"/>
          <a:ext cx="0" cy="0"/>
          <a:chOff x="0" y="0"/>
          <a:chExt cx="0" cy="0"/>
        </a:xfrm>
      </p:grpSpPr>
      <p:sp>
        <p:nvSpPr>
          <p:cNvPr id="1048861" name="Google Shape;445;p15:notes"/>
          <p:cNvSpPr txBox="1">
            <a:spLocks noGrp="1"/>
          </p:cNvSpPr>
          <p:nvPr>
            <p:ph type="body" idx="1"/>
          </p:nvPr>
        </p:nvSpPr>
        <p:spPr>
          <a:xfrm>
            <a:off x="914400" y="3251200"/>
            <a:ext cx="7315200" cy="3081338"/>
          </a:xfrm>
          <a:prstGeom prst="rect"/>
        </p:spPr>
        <p:txBody>
          <a:bodyPr anchor="t" anchorCtr="0" bIns="45700" lIns="91425" rIns="91425" spcFirstLastPara="1" tIns="45700" wrap="square">
            <a:noAutofit/>
          </a:bodyPr>
          <a:p>
            <a:pPr algn="l" indent="0" lvl="0" marL="0" rtl="0">
              <a:spcBef>
                <a:spcPts val="0"/>
              </a:spcBef>
              <a:spcAft>
                <a:spcPts val="0"/>
              </a:spcAft>
              <a:buNone/>
            </a:pPr>
          </a:p>
        </p:txBody>
      </p:sp>
      <p:sp>
        <p:nvSpPr>
          <p:cNvPr id="1048862" name="Google Shape;446;p15:notes"/>
          <p:cNvSpPr>
            <a:spLocks noChangeAspect="1" noRot="1" noGrp="1"/>
          </p:cNvSpPr>
          <p:nvPr>
            <p:ph type="sldImg" idx="2"/>
          </p:nvPr>
        </p:nvSpPr>
        <p:spPr>
          <a:xfrm>
            <a:off x="2290763" y="512763"/>
            <a:ext cx="4562475" cy="2566987"/>
          </a:xfrm>
          <a:custGeom>
            <a:avLst/>
            <a:ah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24" name="Shape 15"/>
        <p:cNvGrpSpPr/>
        <p:nvPr/>
      </p:nvGrpSpPr>
      <p:grpSpPr>
        <a:xfrm>
          <a:off x="0" y="0"/>
          <a:ext cx="0" cy="0"/>
          <a:chOff x="0" y="0"/>
          <a:chExt cx="0" cy="0"/>
        </a:xfrm>
      </p:grpSpPr>
      <p:sp>
        <p:nvSpPr>
          <p:cNvPr id="1048581" name="Google Shape;16;p17"/>
          <p:cNvSpPr txBox="1">
            <a:spLocks noGrp="1"/>
          </p:cNvSpPr>
          <p:nvPr>
            <p:ph type="dt" idx="10"/>
          </p:nvPr>
        </p:nvSpPr>
        <p:spPr>
          <a:xfrm>
            <a:off x="457200" y="6356350"/>
            <a:ext cx="2133600" cy="365125"/>
          </a:xfrm>
          <a:prstGeom prst="rect"/>
          <a:noFill/>
          <a:ln>
            <a:noFill/>
          </a:ln>
        </p:spPr>
        <p:txBody>
          <a:bodyPr anchor="ctr" anchorCtr="0" bIns="45700" lIns="91425" rIns="91425" spcFirstLastPara="1" tIns="45700" wrap="square">
            <a:noAutofit/>
          </a:bodyPr>
          <a:lstStyle>
            <a:lvl1pPr algn="l" lvl="0">
              <a:spcBef>
                <a:spcPts val="0"/>
              </a:spcBef>
              <a:spcAft>
                <a:spcPts val="0"/>
              </a:spcAft>
              <a:buSzPts val="1400"/>
              <a:buNone/>
            </a:lvl1pPr>
            <a:lvl2pPr algn="l" lvl="1">
              <a:spcBef>
                <a:spcPts val="0"/>
              </a:spcBef>
              <a:spcAft>
                <a:spcPts val="0"/>
              </a:spcAft>
              <a:buSzPts val="1400"/>
              <a:buNone/>
            </a:lvl2pPr>
            <a:lvl3pPr algn="l" lvl="2">
              <a:spcBef>
                <a:spcPts val="0"/>
              </a:spcBef>
              <a:spcAft>
                <a:spcPts val="0"/>
              </a:spcAft>
              <a:buSzPts val="1400"/>
              <a:buNone/>
            </a:lvl3pPr>
            <a:lvl4pPr algn="l" lvl="3">
              <a:spcBef>
                <a:spcPts val="0"/>
              </a:spcBef>
              <a:spcAft>
                <a:spcPts val="0"/>
              </a:spcAft>
              <a:buSzPts val="1400"/>
              <a:buNone/>
            </a:lvl4pPr>
            <a:lvl5pPr algn="l" lvl="4">
              <a:spcBef>
                <a:spcPts val="0"/>
              </a:spcBef>
              <a:spcAft>
                <a:spcPts val="0"/>
              </a:spcAft>
              <a:buSzPts val="1400"/>
              <a:buNone/>
            </a:lvl5pPr>
            <a:lvl6pPr algn="l" lvl="5">
              <a:spcBef>
                <a:spcPts val="0"/>
              </a:spcBef>
              <a:spcAft>
                <a:spcPts val="0"/>
              </a:spcAft>
              <a:buSzPts val="1400"/>
              <a:buNone/>
            </a:lvl6pPr>
            <a:lvl7pPr algn="l" lvl="6">
              <a:spcBef>
                <a:spcPts val="0"/>
              </a:spcBef>
              <a:spcAft>
                <a:spcPts val="0"/>
              </a:spcAft>
              <a:buSzPts val="1400"/>
              <a:buNone/>
            </a:lvl7pPr>
            <a:lvl8pPr algn="l" lvl="7">
              <a:spcBef>
                <a:spcPts val="0"/>
              </a:spcBef>
              <a:spcAft>
                <a:spcPts val="0"/>
              </a:spcAft>
              <a:buSzPts val="1400"/>
              <a:buNone/>
            </a:lvl8pPr>
            <a:lvl9pPr algn="l" lvl="8">
              <a:spcBef>
                <a:spcPts val="0"/>
              </a:spcBef>
              <a:spcAft>
                <a:spcPts val="0"/>
              </a:spcAft>
              <a:buSzPts val="1400"/>
              <a:buNone/>
            </a:lvl9pPr>
          </a:lstStyle>
          <a:p/>
        </p:txBody>
      </p:sp>
      <p:sp>
        <p:nvSpPr>
          <p:cNvPr id="1048582" name="Google Shape;17;p17"/>
          <p:cNvSpPr txBox="1">
            <a:spLocks noGrp="1"/>
          </p:cNvSpPr>
          <p:nvPr>
            <p:ph type="ftr" idx="11"/>
          </p:nvPr>
        </p:nvSpPr>
        <p:spPr>
          <a:xfrm>
            <a:off x="3124200" y="6356350"/>
            <a:ext cx="2895600" cy="365125"/>
          </a:xfrm>
          <a:prstGeom prst="rect"/>
          <a:noFill/>
          <a:ln>
            <a:noFill/>
          </a:ln>
        </p:spPr>
        <p:txBody>
          <a:bodyPr anchor="ctr" anchorCtr="0" bIns="45700" lIns="91425" rIns="91425" spcFirstLastPara="1" tIns="45700" wrap="square">
            <a:noAutofit/>
          </a:bodyPr>
          <a:lstStyle>
            <a:lvl1pPr algn="ctr" lvl="0">
              <a:spcBef>
                <a:spcPts val="0"/>
              </a:spcBef>
              <a:spcAft>
                <a:spcPts val="0"/>
              </a:spcAft>
              <a:buSzPts val="1400"/>
              <a:buNone/>
            </a:lvl1pPr>
            <a:lvl2pPr algn="l" lvl="1">
              <a:spcBef>
                <a:spcPts val="0"/>
              </a:spcBef>
              <a:spcAft>
                <a:spcPts val="0"/>
              </a:spcAft>
              <a:buSzPts val="1400"/>
              <a:buNone/>
            </a:lvl2pPr>
            <a:lvl3pPr algn="l" lvl="2">
              <a:spcBef>
                <a:spcPts val="0"/>
              </a:spcBef>
              <a:spcAft>
                <a:spcPts val="0"/>
              </a:spcAft>
              <a:buSzPts val="1400"/>
              <a:buNone/>
            </a:lvl3pPr>
            <a:lvl4pPr algn="l" lvl="3">
              <a:spcBef>
                <a:spcPts val="0"/>
              </a:spcBef>
              <a:spcAft>
                <a:spcPts val="0"/>
              </a:spcAft>
              <a:buSzPts val="1400"/>
              <a:buNone/>
            </a:lvl4pPr>
            <a:lvl5pPr algn="l" lvl="4">
              <a:spcBef>
                <a:spcPts val="0"/>
              </a:spcBef>
              <a:spcAft>
                <a:spcPts val="0"/>
              </a:spcAft>
              <a:buSzPts val="1400"/>
              <a:buNone/>
            </a:lvl5pPr>
            <a:lvl6pPr algn="l" lvl="5">
              <a:spcBef>
                <a:spcPts val="0"/>
              </a:spcBef>
              <a:spcAft>
                <a:spcPts val="0"/>
              </a:spcAft>
              <a:buSzPts val="1400"/>
              <a:buNone/>
            </a:lvl6pPr>
            <a:lvl7pPr algn="l" lvl="6">
              <a:spcBef>
                <a:spcPts val="0"/>
              </a:spcBef>
              <a:spcAft>
                <a:spcPts val="0"/>
              </a:spcAft>
              <a:buSzPts val="1400"/>
              <a:buNone/>
            </a:lvl7pPr>
            <a:lvl8pPr algn="l" lvl="7">
              <a:spcBef>
                <a:spcPts val="0"/>
              </a:spcBef>
              <a:spcAft>
                <a:spcPts val="0"/>
              </a:spcAft>
              <a:buSzPts val="1400"/>
              <a:buNone/>
            </a:lvl8pPr>
            <a:lvl9pPr algn="l" lvl="8">
              <a:spcBef>
                <a:spcPts val="0"/>
              </a:spcBef>
              <a:spcAft>
                <a:spcPts val="0"/>
              </a:spcAft>
              <a:buSzPts val="1400"/>
              <a:buNone/>
            </a:lvl9pPr>
          </a:lstStyle>
          <a:p/>
        </p:txBody>
      </p:sp>
      <p:sp>
        <p:nvSpPr>
          <p:cNvPr id="1048583" name="Google Shape;18;p17"/>
          <p:cNvSpPr txBox="1">
            <a:spLocks noGrp="1"/>
          </p:cNvSpPr>
          <p:nvPr>
            <p:ph type="sldNum" idx="12"/>
          </p:nvPr>
        </p:nvSpPr>
        <p:spPr>
          <a:xfrm>
            <a:off x="6553200" y="6356350"/>
            <a:ext cx="2133600" cy="365125"/>
          </a:xfrm>
          <a:prstGeom prst="rect"/>
          <a:noFill/>
          <a:ln>
            <a:noFill/>
          </a:ln>
        </p:spPr>
        <p:txBody>
          <a:bodyPr anchor="ctr" anchorCtr="0" bIns="45700" lIns="91425" rIns="91425" spcFirstLastPara="1" tIns="45700" wrap="square">
            <a:noAutofit/>
          </a:bodyPr>
          <a:lstStyle>
            <a:lvl1pPr algn="r" indent="0" lvl="0" marL="0">
              <a:spcBef>
                <a:spcPts val="0"/>
              </a:spcBef>
              <a:buNone/>
            </a:lvl1pPr>
            <a:lvl2pPr algn="r" indent="0" lvl="1" marL="0">
              <a:spcBef>
                <a:spcPts val="0"/>
              </a:spcBef>
              <a:buNone/>
            </a:lvl2pPr>
            <a:lvl3pPr algn="r" indent="0" lvl="2" marL="0">
              <a:spcBef>
                <a:spcPts val="0"/>
              </a:spcBef>
              <a:buNone/>
            </a:lvl3pPr>
            <a:lvl4pPr algn="r" indent="0" lvl="3" marL="0">
              <a:spcBef>
                <a:spcPts val="0"/>
              </a:spcBef>
              <a:buNone/>
            </a:lvl4pPr>
            <a:lvl5pPr algn="r" indent="0" lvl="4" marL="0">
              <a:spcBef>
                <a:spcPts val="0"/>
              </a:spcBef>
              <a:buNone/>
            </a:lvl5pPr>
            <a:lvl6pPr algn="r" indent="0" lvl="5" marL="0">
              <a:spcBef>
                <a:spcPts val="0"/>
              </a:spcBef>
              <a:buNone/>
            </a:lvl6pPr>
            <a:lvl7pPr algn="r" indent="0" lvl="6" marL="0">
              <a:spcBef>
                <a:spcPts val="0"/>
              </a:spcBef>
              <a:buNone/>
            </a:lvl7pPr>
            <a:lvl8pPr algn="r" indent="0" lvl="7" marL="0">
              <a:spcBef>
                <a:spcPts val="0"/>
              </a:spcBef>
              <a:buNone/>
            </a:lvl8pPr>
            <a:lvl9pPr algn="r" indent="0" lvl="8" marL="0">
              <a:spcBef>
                <a:spcPts val="0"/>
              </a:spcBef>
              <a:buNone/>
            </a:lvl9pPr>
          </a:lstStyle>
          <a:p>
            <a:pPr algn="r" indent="0" lvl="0" marL="0" rtl="0">
              <a:spcBef>
                <a:spcPts val="0"/>
              </a:spcBef>
              <a:spcAft>
                <a:spcPts val="0"/>
              </a:spcAft>
              <a:buNone/>
            </a:pPr>
            <a:fld id="{00000000-1234-1234-1234-123412341234}" type="slidenum">
              <a:rPr lang="en-US"/>
              <a:t>‹#›</a:t>
            </a:fld>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31" name="Shape 19"/>
        <p:cNvGrpSpPr/>
        <p:nvPr/>
      </p:nvGrpSpPr>
      <p:grpSpPr>
        <a:xfrm>
          <a:off x="0" y="0"/>
          <a:ext cx="0" cy="0"/>
          <a:chOff x="0" y="0"/>
          <a:chExt cx="0" cy="0"/>
        </a:xfrm>
      </p:grpSpPr>
      <p:sp>
        <p:nvSpPr>
          <p:cNvPr id="1048876" name="Google Shape;20;p18"/>
          <p:cNvSpPr txBox="1">
            <a:spLocks noGrp="1"/>
          </p:cNvSpPr>
          <p:nvPr>
            <p:ph type="ctrTitle"/>
          </p:nvPr>
        </p:nvSpPr>
        <p:spPr>
          <a:xfrm>
            <a:off x="685800" y="2130425"/>
            <a:ext cx="7772400" cy="1470025"/>
          </a:xfrm>
          <a:prstGeom prst="rect"/>
          <a:noFill/>
          <a:ln>
            <a:noFill/>
          </a:ln>
        </p:spPr>
        <p:txBody>
          <a:bodyPr anchor="ctr" anchorCtr="0" bIns="45700" lIns="91425" rIns="91425" spcFirstLastPara="1" tIns="45700" wrap="square">
            <a:normAutofit/>
          </a:bodyPr>
          <a:lstStyle>
            <a:lvl1pPr algn="ctr" lvl="0">
              <a:spcBef>
                <a:spcPts val="0"/>
              </a:spcBef>
              <a:spcAft>
                <a:spcPts val="0"/>
              </a:spcAft>
              <a:buClr>
                <a:schemeClr val="dk1"/>
              </a:buClr>
              <a:buSzPts val="1800"/>
              <a:buNone/>
            </a:lvl1pPr>
            <a:lvl2pPr lvl="1">
              <a:spcBef>
                <a:spcPts val="0"/>
              </a:spcBef>
              <a:spcAft>
                <a:spcPts val="0"/>
              </a:spcAft>
              <a:buSzPts val="1400"/>
              <a:buNone/>
            </a:lvl2pPr>
            <a:lvl3pPr lvl="2">
              <a:spcBef>
                <a:spcPts val="0"/>
              </a:spcBef>
              <a:spcAft>
                <a:spcPts val="0"/>
              </a:spcAft>
              <a:buSzPts val="1400"/>
              <a:buNone/>
            </a:lvl3pPr>
            <a:lvl4pPr lvl="3">
              <a:spcBef>
                <a:spcPts val="0"/>
              </a:spcBef>
              <a:spcAft>
                <a:spcPts val="0"/>
              </a:spcAft>
              <a:buSzPts val="1400"/>
              <a:buNone/>
            </a:lvl4pPr>
            <a:lvl5pPr lvl="4">
              <a:spcBef>
                <a:spcPts val="0"/>
              </a:spcBef>
              <a:spcAft>
                <a:spcPts val="0"/>
              </a:spcAft>
              <a:buSzPts val="1400"/>
              <a:buNone/>
            </a:lvl5pPr>
            <a:lvl6pPr lvl="5">
              <a:spcBef>
                <a:spcPts val="0"/>
              </a:spcBef>
              <a:spcAft>
                <a:spcPts val="0"/>
              </a:spcAft>
              <a:buSzPts val="1400"/>
              <a:buNone/>
            </a:lvl6pPr>
            <a:lvl7pPr lvl="6">
              <a:spcBef>
                <a:spcPts val="0"/>
              </a:spcBef>
              <a:spcAft>
                <a:spcPts val="0"/>
              </a:spcAft>
              <a:buSzPts val="1400"/>
              <a:buNone/>
            </a:lvl7pPr>
            <a:lvl8pPr lvl="7">
              <a:spcBef>
                <a:spcPts val="0"/>
              </a:spcBef>
              <a:spcAft>
                <a:spcPts val="0"/>
              </a:spcAft>
              <a:buSzPts val="1400"/>
              <a:buNone/>
            </a:lvl8pPr>
            <a:lvl9pPr lvl="8">
              <a:spcBef>
                <a:spcPts val="0"/>
              </a:spcBef>
              <a:spcAft>
                <a:spcPts val="0"/>
              </a:spcAft>
              <a:buSzPts val="1400"/>
              <a:buNone/>
            </a:lvl9pPr>
          </a:lstStyle>
          <a:p/>
        </p:txBody>
      </p:sp>
      <p:sp>
        <p:nvSpPr>
          <p:cNvPr id="1048877" name="Google Shape;21;p18"/>
          <p:cNvSpPr txBox="1">
            <a:spLocks noGrp="1"/>
          </p:cNvSpPr>
          <p:nvPr>
            <p:ph type="subTitle" idx="1"/>
          </p:nvPr>
        </p:nvSpPr>
        <p:spPr>
          <a:xfrm>
            <a:off x="1371600" y="3886200"/>
            <a:ext cx="6400800" cy="1752600"/>
          </a:xfrm>
          <a:prstGeom prst="rect"/>
          <a:noFill/>
          <a:ln>
            <a:noFill/>
          </a:ln>
        </p:spPr>
        <p:txBody>
          <a:bodyPr anchor="t" anchorCtr="0" bIns="45700" lIns="91425" rIns="91425" spcFirstLastPara="1" tIns="45700" wrap="square">
            <a:normAutofit/>
          </a:bodyPr>
          <a:lstStyle>
            <a:lvl1pPr algn="ctr" lvl="0">
              <a:spcBef>
                <a:spcPts val="640"/>
              </a:spcBef>
              <a:spcAft>
                <a:spcPts val="0"/>
              </a:spcAft>
              <a:buClr>
                <a:srgbClr val="888888"/>
              </a:buClr>
              <a:buSzPts val="3200"/>
              <a:buNone/>
              <a:defRPr>
                <a:solidFill>
                  <a:srgbClr val="888888"/>
                </a:solidFill>
              </a:defRPr>
            </a:lvl1pPr>
            <a:lvl2pPr algn="ctr" lvl="1">
              <a:spcBef>
                <a:spcPts val="560"/>
              </a:spcBef>
              <a:spcAft>
                <a:spcPts val="0"/>
              </a:spcAft>
              <a:buClr>
                <a:srgbClr val="888888"/>
              </a:buClr>
              <a:buSzPts val="2800"/>
              <a:buNone/>
              <a:defRPr>
                <a:solidFill>
                  <a:srgbClr val="888888"/>
                </a:solidFill>
              </a:defRPr>
            </a:lvl2pPr>
            <a:lvl3pPr algn="ctr" lvl="2">
              <a:spcBef>
                <a:spcPts val="480"/>
              </a:spcBef>
              <a:spcAft>
                <a:spcPts val="0"/>
              </a:spcAft>
              <a:buClr>
                <a:srgbClr val="888888"/>
              </a:buClr>
              <a:buSzPts val="2400"/>
              <a:buNone/>
              <a:defRPr>
                <a:solidFill>
                  <a:srgbClr val="888888"/>
                </a:solidFill>
              </a:defRPr>
            </a:lvl3pPr>
            <a:lvl4pPr algn="ctr" lvl="3">
              <a:spcBef>
                <a:spcPts val="400"/>
              </a:spcBef>
              <a:spcAft>
                <a:spcPts val="0"/>
              </a:spcAft>
              <a:buClr>
                <a:srgbClr val="888888"/>
              </a:buClr>
              <a:buSzPts val="2000"/>
              <a:buNone/>
              <a:defRPr>
                <a:solidFill>
                  <a:srgbClr val="888888"/>
                </a:solidFill>
              </a:defRPr>
            </a:lvl4pPr>
            <a:lvl5pPr algn="ctr" lvl="4">
              <a:spcBef>
                <a:spcPts val="400"/>
              </a:spcBef>
              <a:spcAft>
                <a:spcPts val="0"/>
              </a:spcAft>
              <a:buClr>
                <a:srgbClr val="888888"/>
              </a:buClr>
              <a:buSzPts val="2000"/>
              <a:buNone/>
              <a:defRPr>
                <a:solidFill>
                  <a:srgbClr val="888888"/>
                </a:solidFill>
              </a:defRPr>
            </a:lvl5pPr>
            <a:lvl6pPr algn="ctr" lvl="5">
              <a:spcBef>
                <a:spcPts val="400"/>
              </a:spcBef>
              <a:spcAft>
                <a:spcPts val="0"/>
              </a:spcAft>
              <a:buClr>
                <a:srgbClr val="888888"/>
              </a:buClr>
              <a:buSzPts val="2000"/>
              <a:buNone/>
              <a:defRPr>
                <a:solidFill>
                  <a:srgbClr val="888888"/>
                </a:solidFill>
              </a:defRPr>
            </a:lvl6pPr>
            <a:lvl7pPr algn="ctr" lvl="6">
              <a:spcBef>
                <a:spcPts val="400"/>
              </a:spcBef>
              <a:spcAft>
                <a:spcPts val="0"/>
              </a:spcAft>
              <a:buClr>
                <a:srgbClr val="888888"/>
              </a:buClr>
              <a:buSzPts val="2000"/>
              <a:buNone/>
              <a:defRPr>
                <a:solidFill>
                  <a:srgbClr val="888888"/>
                </a:solidFill>
              </a:defRPr>
            </a:lvl7pPr>
            <a:lvl8pPr algn="ctr" lvl="7">
              <a:spcBef>
                <a:spcPts val="400"/>
              </a:spcBef>
              <a:spcAft>
                <a:spcPts val="0"/>
              </a:spcAft>
              <a:buClr>
                <a:srgbClr val="888888"/>
              </a:buClr>
              <a:buSzPts val="2000"/>
              <a:buNone/>
              <a:defRPr>
                <a:solidFill>
                  <a:srgbClr val="888888"/>
                </a:solidFill>
              </a:defRPr>
            </a:lvl8pPr>
            <a:lvl9pPr algn="ctr" lvl="8">
              <a:spcBef>
                <a:spcPts val="400"/>
              </a:spcBef>
              <a:spcAft>
                <a:spcPts val="0"/>
              </a:spcAft>
              <a:buClr>
                <a:srgbClr val="888888"/>
              </a:buClr>
              <a:buSzPts val="2000"/>
              <a:buNone/>
              <a:defRPr>
                <a:solidFill>
                  <a:srgbClr val="888888"/>
                </a:solidFill>
              </a:defRPr>
            </a:lvl9pPr>
          </a:lstStyle>
          <a:p/>
        </p:txBody>
      </p:sp>
      <p:sp>
        <p:nvSpPr>
          <p:cNvPr id="1048878" name="Google Shape;22;p18"/>
          <p:cNvSpPr txBox="1">
            <a:spLocks noGrp="1"/>
          </p:cNvSpPr>
          <p:nvPr>
            <p:ph type="dt" idx="10"/>
          </p:nvPr>
        </p:nvSpPr>
        <p:spPr>
          <a:xfrm>
            <a:off x="457200" y="6356350"/>
            <a:ext cx="2133600" cy="365125"/>
          </a:xfrm>
          <a:prstGeom prst="rect"/>
          <a:noFill/>
          <a:ln>
            <a:noFill/>
          </a:ln>
        </p:spPr>
        <p:txBody>
          <a:bodyPr anchor="ctr" anchorCtr="0" bIns="45700" lIns="91425" rIns="91425" spcFirstLastPara="1" tIns="45700" wrap="square">
            <a:noAutofit/>
          </a:bodyPr>
          <a:lstStyle>
            <a:lvl1pPr algn="l" lvl="0">
              <a:spcBef>
                <a:spcPts val="0"/>
              </a:spcBef>
              <a:spcAft>
                <a:spcPts val="0"/>
              </a:spcAft>
              <a:buSzPts val="1400"/>
              <a:buNone/>
            </a:lvl1pPr>
            <a:lvl2pPr algn="l" lvl="1">
              <a:spcBef>
                <a:spcPts val="0"/>
              </a:spcBef>
              <a:spcAft>
                <a:spcPts val="0"/>
              </a:spcAft>
              <a:buSzPts val="1400"/>
              <a:buNone/>
            </a:lvl2pPr>
            <a:lvl3pPr algn="l" lvl="2">
              <a:spcBef>
                <a:spcPts val="0"/>
              </a:spcBef>
              <a:spcAft>
                <a:spcPts val="0"/>
              </a:spcAft>
              <a:buSzPts val="1400"/>
              <a:buNone/>
            </a:lvl3pPr>
            <a:lvl4pPr algn="l" lvl="3">
              <a:spcBef>
                <a:spcPts val="0"/>
              </a:spcBef>
              <a:spcAft>
                <a:spcPts val="0"/>
              </a:spcAft>
              <a:buSzPts val="1400"/>
              <a:buNone/>
            </a:lvl4pPr>
            <a:lvl5pPr algn="l" lvl="4">
              <a:spcBef>
                <a:spcPts val="0"/>
              </a:spcBef>
              <a:spcAft>
                <a:spcPts val="0"/>
              </a:spcAft>
              <a:buSzPts val="1400"/>
              <a:buNone/>
            </a:lvl5pPr>
            <a:lvl6pPr algn="l" lvl="5">
              <a:spcBef>
                <a:spcPts val="0"/>
              </a:spcBef>
              <a:spcAft>
                <a:spcPts val="0"/>
              </a:spcAft>
              <a:buSzPts val="1400"/>
              <a:buNone/>
            </a:lvl6pPr>
            <a:lvl7pPr algn="l" lvl="6">
              <a:spcBef>
                <a:spcPts val="0"/>
              </a:spcBef>
              <a:spcAft>
                <a:spcPts val="0"/>
              </a:spcAft>
              <a:buSzPts val="1400"/>
              <a:buNone/>
            </a:lvl7pPr>
            <a:lvl8pPr algn="l" lvl="7">
              <a:spcBef>
                <a:spcPts val="0"/>
              </a:spcBef>
              <a:spcAft>
                <a:spcPts val="0"/>
              </a:spcAft>
              <a:buSzPts val="1400"/>
              <a:buNone/>
            </a:lvl8pPr>
            <a:lvl9pPr algn="l" lvl="8">
              <a:spcBef>
                <a:spcPts val="0"/>
              </a:spcBef>
              <a:spcAft>
                <a:spcPts val="0"/>
              </a:spcAft>
              <a:buSzPts val="1400"/>
              <a:buNone/>
            </a:lvl9pPr>
          </a:lstStyle>
          <a:p/>
        </p:txBody>
      </p:sp>
      <p:sp>
        <p:nvSpPr>
          <p:cNvPr id="1048879" name="Google Shape;23;p18"/>
          <p:cNvSpPr txBox="1">
            <a:spLocks noGrp="1"/>
          </p:cNvSpPr>
          <p:nvPr>
            <p:ph type="ftr" idx="11"/>
          </p:nvPr>
        </p:nvSpPr>
        <p:spPr>
          <a:xfrm>
            <a:off x="3124200" y="6356350"/>
            <a:ext cx="2895600" cy="365125"/>
          </a:xfrm>
          <a:prstGeom prst="rect"/>
          <a:noFill/>
          <a:ln>
            <a:noFill/>
          </a:ln>
        </p:spPr>
        <p:txBody>
          <a:bodyPr anchor="ctr" anchorCtr="0" bIns="45700" lIns="91425" rIns="91425" spcFirstLastPara="1" tIns="45700" wrap="square">
            <a:noAutofit/>
          </a:bodyPr>
          <a:lstStyle>
            <a:lvl1pPr algn="ctr" lvl="0">
              <a:spcBef>
                <a:spcPts val="0"/>
              </a:spcBef>
              <a:spcAft>
                <a:spcPts val="0"/>
              </a:spcAft>
              <a:buSzPts val="1400"/>
              <a:buNone/>
            </a:lvl1pPr>
            <a:lvl2pPr algn="l" lvl="1">
              <a:spcBef>
                <a:spcPts val="0"/>
              </a:spcBef>
              <a:spcAft>
                <a:spcPts val="0"/>
              </a:spcAft>
              <a:buSzPts val="1400"/>
              <a:buNone/>
            </a:lvl2pPr>
            <a:lvl3pPr algn="l" lvl="2">
              <a:spcBef>
                <a:spcPts val="0"/>
              </a:spcBef>
              <a:spcAft>
                <a:spcPts val="0"/>
              </a:spcAft>
              <a:buSzPts val="1400"/>
              <a:buNone/>
            </a:lvl3pPr>
            <a:lvl4pPr algn="l" lvl="3">
              <a:spcBef>
                <a:spcPts val="0"/>
              </a:spcBef>
              <a:spcAft>
                <a:spcPts val="0"/>
              </a:spcAft>
              <a:buSzPts val="1400"/>
              <a:buNone/>
            </a:lvl4pPr>
            <a:lvl5pPr algn="l" lvl="4">
              <a:spcBef>
                <a:spcPts val="0"/>
              </a:spcBef>
              <a:spcAft>
                <a:spcPts val="0"/>
              </a:spcAft>
              <a:buSzPts val="1400"/>
              <a:buNone/>
            </a:lvl5pPr>
            <a:lvl6pPr algn="l" lvl="5">
              <a:spcBef>
                <a:spcPts val="0"/>
              </a:spcBef>
              <a:spcAft>
                <a:spcPts val="0"/>
              </a:spcAft>
              <a:buSzPts val="1400"/>
              <a:buNone/>
            </a:lvl6pPr>
            <a:lvl7pPr algn="l" lvl="6">
              <a:spcBef>
                <a:spcPts val="0"/>
              </a:spcBef>
              <a:spcAft>
                <a:spcPts val="0"/>
              </a:spcAft>
              <a:buSzPts val="1400"/>
              <a:buNone/>
            </a:lvl7pPr>
            <a:lvl8pPr algn="l" lvl="7">
              <a:spcBef>
                <a:spcPts val="0"/>
              </a:spcBef>
              <a:spcAft>
                <a:spcPts val="0"/>
              </a:spcAft>
              <a:buSzPts val="1400"/>
              <a:buNone/>
            </a:lvl8pPr>
            <a:lvl9pPr algn="l" lvl="8">
              <a:spcBef>
                <a:spcPts val="0"/>
              </a:spcBef>
              <a:spcAft>
                <a:spcPts val="0"/>
              </a:spcAft>
              <a:buSzPts val="1400"/>
              <a:buNone/>
            </a:lvl9pPr>
          </a:lstStyle>
          <a:p/>
        </p:txBody>
      </p:sp>
      <p:sp>
        <p:nvSpPr>
          <p:cNvPr id="1048880" name="Google Shape;24;p18"/>
          <p:cNvSpPr txBox="1">
            <a:spLocks noGrp="1"/>
          </p:cNvSpPr>
          <p:nvPr>
            <p:ph type="sldNum" idx="12"/>
          </p:nvPr>
        </p:nvSpPr>
        <p:spPr>
          <a:xfrm>
            <a:off x="6553200" y="6356350"/>
            <a:ext cx="2133600" cy="365125"/>
          </a:xfrm>
          <a:prstGeom prst="rect"/>
          <a:noFill/>
          <a:ln>
            <a:noFill/>
          </a:ln>
        </p:spPr>
        <p:txBody>
          <a:bodyPr anchor="ctr" anchorCtr="0" bIns="45700" lIns="91425" rIns="91425" spcFirstLastPara="1" tIns="45700" wrap="square">
            <a:noAutofit/>
          </a:bodyPr>
          <a:lstStyle>
            <a:lvl1pPr algn="r" indent="0" lvl="0" marL="0">
              <a:spcBef>
                <a:spcPts val="0"/>
              </a:spcBef>
              <a:buNone/>
            </a:lvl1pPr>
            <a:lvl2pPr algn="r" indent="0" lvl="1" marL="0">
              <a:spcBef>
                <a:spcPts val="0"/>
              </a:spcBef>
              <a:buNone/>
            </a:lvl2pPr>
            <a:lvl3pPr algn="r" indent="0" lvl="2" marL="0">
              <a:spcBef>
                <a:spcPts val="0"/>
              </a:spcBef>
              <a:buNone/>
            </a:lvl3pPr>
            <a:lvl4pPr algn="r" indent="0" lvl="3" marL="0">
              <a:spcBef>
                <a:spcPts val="0"/>
              </a:spcBef>
              <a:buNone/>
            </a:lvl4pPr>
            <a:lvl5pPr algn="r" indent="0" lvl="4" marL="0">
              <a:spcBef>
                <a:spcPts val="0"/>
              </a:spcBef>
              <a:buNone/>
            </a:lvl5pPr>
            <a:lvl6pPr algn="r" indent="0" lvl="5" marL="0">
              <a:spcBef>
                <a:spcPts val="0"/>
              </a:spcBef>
              <a:buNone/>
            </a:lvl6pPr>
            <a:lvl7pPr algn="r" indent="0" lvl="6" marL="0">
              <a:spcBef>
                <a:spcPts val="0"/>
              </a:spcBef>
              <a:buNone/>
            </a:lvl7pPr>
            <a:lvl8pPr algn="r" indent="0" lvl="7" marL="0">
              <a:spcBef>
                <a:spcPts val="0"/>
              </a:spcBef>
              <a:buNone/>
            </a:lvl8pPr>
            <a:lvl9pPr algn="r" indent="0" lvl="8" marL="0">
              <a:spcBef>
                <a:spcPts val="0"/>
              </a:spcBef>
              <a:buNone/>
            </a:lvl9pPr>
          </a:lstStyle>
          <a:p>
            <a:pPr algn="r" indent="0" lvl="0" marL="0" rtl="0">
              <a:spcBef>
                <a:spcPts val="0"/>
              </a:spcBef>
              <a:spcAft>
                <a:spcPts val="0"/>
              </a:spcAft>
              <a:buNone/>
            </a:pPr>
            <a:fld id="{00000000-1234-1234-1234-123412341234}" type="slidenum">
              <a:rPr lang="en-US"/>
              <a:t>‹#›</a:t>
            </a:fld>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34" name="Shape 25"/>
        <p:cNvGrpSpPr/>
        <p:nvPr/>
      </p:nvGrpSpPr>
      <p:grpSpPr>
        <a:xfrm>
          <a:off x="0" y="0"/>
          <a:ext cx="0" cy="0"/>
          <a:chOff x="0" y="0"/>
          <a:chExt cx="0" cy="0"/>
        </a:xfrm>
      </p:grpSpPr>
      <p:sp>
        <p:nvSpPr>
          <p:cNvPr id="1048892" name="Google Shape;26;p19"/>
          <p:cNvSpPr txBox="1">
            <a:spLocks noGrp="1"/>
          </p:cNvSpPr>
          <p:nvPr>
            <p:ph type="title"/>
          </p:nvPr>
        </p:nvSpPr>
        <p:spPr>
          <a:xfrm>
            <a:off x="457200" y="274638"/>
            <a:ext cx="8229600" cy="1143000"/>
          </a:xfrm>
          <a:prstGeom prst="rect"/>
          <a:noFill/>
          <a:ln>
            <a:noFill/>
          </a:ln>
        </p:spPr>
        <p:txBody>
          <a:bodyPr anchor="ctr" anchorCtr="0" bIns="45700" lIns="91425" rIns="91425" spcFirstLastPara="1" tIns="45700" wrap="square">
            <a:normAutofit/>
          </a:bodyPr>
          <a:lstStyle>
            <a:lvl1pPr algn="ctr" lvl="0">
              <a:spcBef>
                <a:spcPts val="0"/>
              </a:spcBef>
              <a:spcAft>
                <a:spcPts val="0"/>
              </a:spcAft>
              <a:buClr>
                <a:schemeClr val="dk1"/>
              </a:buClr>
              <a:buSzPts val="1800"/>
              <a:buNone/>
            </a:lvl1pPr>
            <a:lvl2pPr lvl="1">
              <a:spcBef>
                <a:spcPts val="0"/>
              </a:spcBef>
              <a:spcAft>
                <a:spcPts val="0"/>
              </a:spcAft>
              <a:buSzPts val="1400"/>
              <a:buNone/>
            </a:lvl2pPr>
            <a:lvl3pPr lvl="2">
              <a:spcBef>
                <a:spcPts val="0"/>
              </a:spcBef>
              <a:spcAft>
                <a:spcPts val="0"/>
              </a:spcAft>
              <a:buSzPts val="1400"/>
              <a:buNone/>
            </a:lvl3pPr>
            <a:lvl4pPr lvl="3">
              <a:spcBef>
                <a:spcPts val="0"/>
              </a:spcBef>
              <a:spcAft>
                <a:spcPts val="0"/>
              </a:spcAft>
              <a:buSzPts val="1400"/>
              <a:buNone/>
            </a:lvl4pPr>
            <a:lvl5pPr lvl="4">
              <a:spcBef>
                <a:spcPts val="0"/>
              </a:spcBef>
              <a:spcAft>
                <a:spcPts val="0"/>
              </a:spcAft>
              <a:buSzPts val="1400"/>
              <a:buNone/>
            </a:lvl5pPr>
            <a:lvl6pPr lvl="5">
              <a:spcBef>
                <a:spcPts val="0"/>
              </a:spcBef>
              <a:spcAft>
                <a:spcPts val="0"/>
              </a:spcAft>
              <a:buSzPts val="1400"/>
              <a:buNone/>
            </a:lvl6pPr>
            <a:lvl7pPr lvl="6">
              <a:spcBef>
                <a:spcPts val="0"/>
              </a:spcBef>
              <a:spcAft>
                <a:spcPts val="0"/>
              </a:spcAft>
              <a:buSzPts val="1400"/>
              <a:buNone/>
            </a:lvl7pPr>
            <a:lvl8pPr lvl="7">
              <a:spcBef>
                <a:spcPts val="0"/>
              </a:spcBef>
              <a:spcAft>
                <a:spcPts val="0"/>
              </a:spcAft>
              <a:buSzPts val="1400"/>
              <a:buNone/>
            </a:lvl8pPr>
            <a:lvl9pPr lvl="8">
              <a:spcBef>
                <a:spcPts val="0"/>
              </a:spcBef>
              <a:spcAft>
                <a:spcPts val="0"/>
              </a:spcAft>
              <a:buSzPts val="1400"/>
              <a:buNone/>
            </a:lvl9pPr>
          </a:lstStyle>
          <a:p/>
        </p:txBody>
      </p:sp>
      <p:sp>
        <p:nvSpPr>
          <p:cNvPr id="1048893" name="Google Shape;27;p19"/>
          <p:cNvSpPr txBox="1">
            <a:spLocks noGrp="1"/>
          </p:cNvSpPr>
          <p:nvPr>
            <p:ph type="body" idx="1"/>
          </p:nvPr>
        </p:nvSpPr>
        <p:spPr>
          <a:xfrm>
            <a:off x="457200" y="1600200"/>
            <a:ext cx="8229600" cy="4525963"/>
          </a:xfrm>
          <a:prstGeom prst="rect"/>
          <a:noFill/>
          <a:ln>
            <a:noFill/>
          </a:ln>
        </p:spPr>
        <p:txBody>
          <a:bodyPr anchor="t" anchorCtr="0" bIns="45700" lIns="91425" rIns="91425" spcFirstLastPara="1" tIns="45700" wrap="square">
            <a:normAutofit/>
          </a:bodyPr>
          <a:lstStyle>
            <a:lvl1pPr algn="l" indent="-342900" lvl="0" marL="457200">
              <a:spcBef>
                <a:spcPts val="360"/>
              </a:spcBef>
              <a:spcAft>
                <a:spcPts val="0"/>
              </a:spcAft>
              <a:buClr>
                <a:schemeClr val="dk1"/>
              </a:buClr>
              <a:buSzPts val="1800"/>
              <a:buChar char="•"/>
            </a:lvl1pPr>
            <a:lvl2pPr algn="l" indent="-342900" lvl="1" marL="914400">
              <a:spcBef>
                <a:spcPts val="360"/>
              </a:spcBef>
              <a:spcAft>
                <a:spcPts val="0"/>
              </a:spcAft>
              <a:buClr>
                <a:schemeClr val="dk1"/>
              </a:buClr>
              <a:buSzPts val="1800"/>
              <a:buChar char="–"/>
            </a:lvl2pPr>
            <a:lvl3pPr algn="l" indent="-342900" lvl="2" marL="1371600">
              <a:spcBef>
                <a:spcPts val="360"/>
              </a:spcBef>
              <a:spcAft>
                <a:spcPts val="0"/>
              </a:spcAft>
              <a:buClr>
                <a:schemeClr val="dk1"/>
              </a:buClr>
              <a:buSzPts val="1800"/>
              <a:buChar char="•"/>
            </a:lvl3pPr>
            <a:lvl4pPr algn="l" indent="-342900" lvl="3" marL="1828800">
              <a:spcBef>
                <a:spcPts val="360"/>
              </a:spcBef>
              <a:spcAft>
                <a:spcPts val="0"/>
              </a:spcAft>
              <a:buClr>
                <a:schemeClr val="dk1"/>
              </a:buClr>
              <a:buSzPts val="1800"/>
              <a:buChar char="–"/>
            </a:lvl4pPr>
            <a:lvl5pPr algn="l" indent="-342900" lvl="4" marL="2286000">
              <a:spcBef>
                <a:spcPts val="360"/>
              </a:spcBef>
              <a:spcAft>
                <a:spcPts val="0"/>
              </a:spcAft>
              <a:buClr>
                <a:schemeClr val="dk1"/>
              </a:buClr>
              <a:buSzPts val="1800"/>
              <a:buChar char="»"/>
            </a:lvl5pPr>
            <a:lvl6pPr algn="l" indent="-342900" lvl="5" marL="2743200">
              <a:spcBef>
                <a:spcPts val="360"/>
              </a:spcBef>
              <a:spcAft>
                <a:spcPts val="0"/>
              </a:spcAft>
              <a:buClr>
                <a:schemeClr val="dk1"/>
              </a:buClr>
              <a:buSzPts val="1800"/>
              <a:buChar char="•"/>
            </a:lvl6pPr>
            <a:lvl7pPr algn="l" indent="-342900" lvl="6" marL="3200400">
              <a:spcBef>
                <a:spcPts val="360"/>
              </a:spcBef>
              <a:spcAft>
                <a:spcPts val="0"/>
              </a:spcAft>
              <a:buClr>
                <a:schemeClr val="dk1"/>
              </a:buClr>
              <a:buSzPts val="1800"/>
              <a:buChar char="•"/>
            </a:lvl7pPr>
            <a:lvl8pPr algn="l" indent="-342900" lvl="7" marL="3657600">
              <a:spcBef>
                <a:spcPts val="360"/>
              </a:spcBef>
              <a:spcAft>
                <a:spcPts val="0"/>
              </a:spcAft>
              <a:buClr>
                <a:schemeClr val="dk1"/>
              </a:buClr>
              <a:buSzPts val="1800"/>
              <a:buChar char="•"/>
            </a:lvl8pPr>
            <a:lvl9pPr algn="l" indent="-342900" lvl="8" marL="4114800">
              <a:spcBef>
                <a:spcPts val="360"/>
              </a:spcBef>
              <a:spcAft>
                <a:spcPts val="0"/>
              </a:spcAft>
              <a:buClr>
                <a:schemeClr val="dk1"/>
              </a:buClr>
              <a:buSzPts val="1800"/>
              <a:buChar char="•"/>
            </a:lvl9pPr>
          </a:lstStyle>
          <a:p/>
        </p:txBody>
      </p:sp>
      <p:sp>
        <p:nvSpPr>
          <p:cNvPr id="1048894" name="Google Shape;28;p19"/>
          <p:cNvSpPr txBox="1">
            <a:spLocks noGrp="1"/>
          </p:cNvSpPr>
          <p:nvPr>
            <p:ph type="dt" idx="10"/>
          </p:nvPr>
        </p:nvSpPr>
        <p:spPr>
          <a:xfrm>
            <a:off x="457200" y="6356350"/>
            <a:ext cx="2133600" cy="365125"/>
          </a:xfrm>
          <a:prstGeom prst="rect"/>
          <a:noFill/>
          <a:ln>
            <a:noFill/>
          </a:ln>
        </p:spPr>
        <p:txBody>
          <a:bodyPr anchor="ctr" anchorCtr="0" bIns="45700" lIns="91425" rIns="91425" spcFirstLastPara="1" tIns="45700" wrap="square">
            <a:noAutofit/>
          </a:bodyPr>
          <a:lstStyle>
            <a:lvl1pPr algn="l" lvl="0">
              <a:spcBef>
                <a:spcPts val="0"/>
              </a:spcBef>
              <a:spcAft>
                <a:spcPts val="0"/>
              </a:spcAft>
              <a:buSzPts val="1400"/>
              <a:buNone/>
            </a:lvl1pPr>
            <a:lvl2pPr algn="l" lvl="1">
              <a:spcBef>
                <a:spcPts val="0"/>
              </a:spcBef>
              <a:spcAft>
                <a:spcPts val="0"/>
              </a:spcAft>
              <a:buSzPts val="1400"/>
              <a:buNone/>
            </a:lvl2pPr>
            <a:lvl3pPr algn="l" lvl="2">
              <a:spcBef>
                <a:spcPts val="0"/>
              </a:spcBef>
              <a:spcAft>
                <a:spcPts val="0"/>
              </a:spcAft>
              <a:buSzPts val="1400"/>
              <a:buNone/>
            </a:lvl3pPr>
            <a:lvl4pPr algn="l" lvl="3">
              <a:spcBef>
                <a:spcPts val="0"/>
              </a:spcBef>
              <a:spcAft>
                <a:spcPts val="0"/>
              </a:spcAft>
              <a:buSzPts val="1400"/>
              <a:buNone/>
            </a:lvl4pPr>
            <a:lvl5pPr algn="l" lvl="4">
              <a:spcBef>
                <a:spcPts val="0"/>
              </a:spcBef>
              <a:spcAft>
                <a:spcPts val="0"/>
              </a:spcAft>
              <a:buSzPts val="1400"/>
              <a:buNone/>
            </a:lvl5pPr>
            <a:lvl6pPr algn="l" lvl="5">
              <a:spcBef>
                <a:spcPts val="0"/>
              </a:spcBef>
              <a:spcAft>
                <a:spcPts val="0"/>
              </a:spcAft>
              <a:buSzPts val="1400"/>
              <a:buNone/>
            </a:lvl6pPr>
            <a:lvl7pPr algn="l" lvl="6">
              <a:spcBef>
                <a:spcPts val="0"/>
              </a:spcBef>
              <a:spcAft>
                <a:spcPts val="0"/>
              </a:spcAft>
              <a:buSzPts val="1400"/>
              <a:buNone/>
            </a:lvl7pPr>
            <a:lvl8pPr algn="l" lvl="7">
              <a:spcBef>
                <a:spcPts val="0"/>
              </a:spcBef>
              <a:spcAft>
                <a:spcPts val="0"/>
              </a:spcAft>
              <a:buSzPts val="1400"/>
              <a:buNone/>
            </a:lvl8pPr>
            <a:lvl9pPr algn="l" lvl="8">
              <a:spcBef>
                <a:spcPts val="0"/>
              </a:spcBef>
              <a:spcAft>
                <a:spcPts val="0"/>
              </a:spcAft>
              <a:buSzPts val="1400"/>
              <a:buNone/>
            </a:lvl9pPr>
          </a:lstStyle>
          <a:p/>
        </p:txBody>
      </p:sp>
      <p:sp>
        <p:nvSpPr>
          <p:cNvPr id="1048895" name="Google Shape;29;p19"/>
          <p:cNvSpPr txBox="1">
            <a:spLocks noGrp="1"/>
          </p:cNvSpPr>
          <p:nvPr>
            <p:ph type="ftr" idx="11"/>
          </p:nvPr>
        </p:nvSpPr>
        <p:spPr>
          <a:xfrm>
            <a:off x="3124200" y="6356350"/>
            <a:ext cx="2895600" cy="365125"/>
          </a:xfrm>
          <a:prstGeom prst="rect"/>
          <a:noFill/>
          <a:ln>
            <a:noFill/>
          </a:ln>
        </p:spPr>
        <p:txBody>
          <a:bodyPr anchor="ctr" anchorCtr="0" bIns="45700" lIns="91425" rIns="91425" spcFirstLastPara="1" tIns="45700" wrap="square">
            <a:noAutofit/>
          </a:bodyPr>
          <a:lstStyle>
            <a:lvl1pPr algn="ctr" lvl="0">
              <a:spcBef>
                <a:spcPts val="0"/>
              </a:spcBef>
              <a:spcAft>
                <a:spcPts val="0"/>
              </a:spcAft>
              <a:buSzPts val="1400"/>
              <a:buNone/>
            </a:lvl1pPr>
            <a:lvl2pPr algn="l" lvl="1">
              <a:spcBef>
                <a:spcPts val="0"/>
              </a:spcBef>
              <a:spcAft>
                <a:spcPts val="0"/>
              </a:spcAft>
              <a:buSzPts val="1400"/>
              <a:buNone/>
            </a:lvl2pPr>
            <a:lvl3pPr algn="l" lvl="2">
              <a:spcBef>
                <a:spcPts val="0"/>
              </a:spcBef>
              <a:spcAft>
                <a:spcPts val="0"/>
              </a:spcAft>
              <a:buSzPts val="1400"/>
              <a:buNone/>
            </a:lvl3pPr>
            <a:lvl4pPr algn="l" lvl="3">
              <a:spcBef>
                <a:spcPts val="0"/>
              </a:spcBef>
              <a:spcAft>
                <a:spcPts val="0"/>
              </a:spcAft>
              <a:buSzPts val="1400"/>
              <a:buNone/>
            </a:lvl4pPr>
            <a:lvl5pPr algn="l" lvl="4">
              <a:spcBef>
                <a:spcPts val="0"/>
              </a:spcBef>
              <a:spcAft>
                <a:spcPts val="0"/>
              </a:spcAft>
              <a:buSzPts val="1400"/>
              <a:buNone/>
            </a:lvl5pPr>
            <a:lvl6pPr algn="l" lvl="5">
              <a:spcBef>
                <a:spcPts val="0"/>
              </a:spcBef>
              <a:spcAft>
                <a:spcPts val="0"/>
              </a:spcAft>
              <a:buSzPts val="1400"/>
              <a:buNone/>
            </a:lvl6pPr>
            <a:lvl7pPr algn="l" lvl="6">
              <a:spcBef>
                <a:spcPts val="0"/>
              </a:spcBef>
              <a:spcAft>
                <a:spcPts val="0"/>
              </a:spcAft>
              <a:buSzPts val="1400"/>
              <a:buNone/>
            </a:lvl7pPr>
            <a:lvl8pPr algn="l" lvl="7">
              <a:spcBef>
                <a:spcPts val="0"/>
              </a:spcBef>
              <a:spcAft>
                <a:spcPts val="0"/>
              </a:spcAft>
              <a:buSzPts val="1400"/>
              <a:buNone/>
            </a:lvl8pPr>
            <a:lvl9pPr algn="l" lvl="8">
              <a:spcBef>
                <a:spcPts val="0"/>
              </a:spcBef>
              <a:spcAft>
                <a:spcPts val="0"/>
              </a:spcAft>
              <a:buSzPts val="1400"/>
              <a:buNone/>
            </a:lvl9pPr>
          </a:lstStyle>
          <a:p/>
        </p:txBody>
      </p:sp>
      <p:sp>
        <p:nvSpPr>
          <p:cNvPr id="1048896" name="Google Shape;30;p19"/>
          <p:cNvSpPr txBox="1">
            <a:spLocks noGrp="1"/>
          </p:cNvSpPr>
          <p:nvPr>
            <p:ph type="sldNum" idx="12"/>
          </p:nvPr>
        </p:nvSpPr>
        <p:spPr>
          <a:xfrm>
            <a:off x="6553200" y="6356350"/>
            <a:ext cx="2133600" cy="365125"/>
          </a:xfrm>
          <a:prstGeom prst="rect"/>
          <a:noFill/>
          <a:ln>
            <a:noFill/>
          </a:ln>
        </p:spPr>
        <p:txBody>
          <a:bodyPr anchor="ctr" anchorCtr="0" bIns="45700" lIns="91425" rIns="91425" spcFirstLastPara="1" tIns="45700" wrap="square">
            <a:noAutofit/>
          </a:bodyPr>
          <a:lstStyle>
            <a:lvl1pPr algn="r" indent="0" lvl="0" marL="0">
              <a:spcBef>
                <a:spcPts val="0"/>
              </a:spcBef>
              <a:buNone/>
            </a:lvl1pPr>
            <a:lvl2pPr algn="r" indent="0" lvl="1" marL="0">
              <a:spcBef>
                <a:spcPts val="0"/>
              </a:spcBef>
              <a:buNone/>
            </a:lvl2pPr>
            <a:lvl3pPr algn="r" indent="0" lvl="2" marL="0">
              <a:spcBef>
                <a:spcPts val="0"/>
              </a:spcBef>
              <a:buNone/>
            </a:lvl3pPr>
            <a:lvl4pPr algn="r" indent="0" lvl="3" marL="0">
              <a:spcBef>
                <a:spcPts val="0"/>
              </a:spcBef>
              <a:buNone/>
            </a:lvl4pPr>
            <a:lvl5pPr algn="r" indent="0" lvl="4" marL="0">
              <a:spcBef>
                <a:spcPts val="0"/>
              </a:spcBef>
              <a:buNone/>
            </a:lvl5pPr>
            <a:lvl6pPr algn="r" indent="0" lvl="5" marL="0">
              <a:spcBef>
                <a:spcPts val="0"/>
              </a:spcBef>
              <a:buNone/>
            </a:lvl6pPr>
            <a:lvl7pPr algn="r" indent="0" lvl="6" marL="0">
              <a:spcBef>
                <a:spcPts val="0"/>
              </a:spcBef>
              <a:buNone/>
            </a:lvl7pPr>
            <a:lvl8pPr algn="r" indent="0" lvl="7" marL="0">
              <a:spcBef>
                <a:spcPts val="0"/>
              </a:spcBef>
              <a:buNone/>
            </a:lvl8pPr>
            <a:lvl9pPr algn="r" indent="0" lvl="8" marL="0">
              <a:spcBef>
                <a:spcPts val="0"/>
              </a:spcBef>
              <a:buNone/>
            </a:lvl9pPr>
          </a:lstStyle>
          <a:p>
            <a:pPr algn="r" indent="0" lvl="0" marL="0" rtl="0">
              <a:spcBef>
                <a:spcPts val="0"/>
              </a:spcBef>
              <a:spcAft>
                <a:spcPts val="0"/>
              </a:spcAft>
              <a:buNone/>
            </a:pPr>
            <a:fld id="{00000000-1234-1234-1234-123412341234}" type="slidenum">
              <a:rPr lang="en-US"/>
              <a:t>‹#›</a:t>
            </a:fld>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35" name="Shape 31"/>
        <p:cNvGrpSpPr/>
        <p:nvPr/>
      </p:nvGrpSpPr>
      <p:grpSpPr>
        <a:xfrm>
          <a:off x="0" y="0"/>
          <a:ext cx="0" cy="0"/>
          <a:chOff x="0" y="0"/>
          <a:chExt cx="0" cy="0"/>
        </a:xfrm>
      </p:grpSpPr>
      <p:sp>
        <p:nvSpPr>
          <p:cNvPr id="1048897" name="Google Shape;32;p20"/>
          <p:cNvSpPr txBox="1">
            <a:spLocks noGrp="1"/>
          </p:cNvSpPr>
          <p:nvPr>
            <p:ph type="title"/>
          </p:nvPr>
        </p:nvSpPr>
        <p:spPr>
          <a:xfrm>
            <a:off x="722313" y="4406900"/>
            <a:ext cx="7772400" cy="1362075"/>
          </a:xfrm>
          <a:prstGeom prst="rect"/>
          <a:noFill/>
          <a:ln>
            <a:noFill/>
          </a:ln>
        </p:spPr>
        <p:txBody>
          <a:bodyPr anchor="t" anchorCtr="0" bIns="45700" lIns="91425" rIns="91425" spcFirstLastPara="1" tIns="45700" wrap="square">
            <a:normAutofit/>
          </a:bodyPr>
          <a:lstStyle>
            <a:lvl1pPr algn="l" lvl="0">
              <a:spcBef>
                <a:spcPts val="0"/>
              </a:spcBef>
              <a:spcAft>
                <a:spcPts val="0"/>
              </a:spcAft>
              <a:buClr>
                <a:schemeClr val="dk1"/>
              </a:buClr>
              <a:buSzPts val="4000"/>
              <a:buFont typeface="Calibri"/>
              <a:buNone/>
              <a:defRPr b="1" cap="none" sz="4000"/>
            </a:lvl1pPr>
            <a:lvl2pPr lvl="1">
              <a:spcBef>
                <a:spcPts val="0"/>
              </a:spcBef>
              <a:spcAft>
                <a:spcPts val="0"/>
              </a:spcAft>
              <a:buSzPts val="1400"/>
              <a:buNone/>
            </a:lvl2pPr>
            <a:lvl3pPr lvl="2">
              <a:spcBef>
                <a:spcPts val="0"/>
              </a:spcBef>
              <a:spcAft>
                <a:spcPts val="0"/>
              </a:spcAft>
              <a:buSzPts val="1400"/>
              <a:buNone/>
            </a:lvl3pPr>
            <a:lvl4pPr lvl="3">
              <a:spcBef>
                <a:spcPts val="0"/>
              </a:spcBef>
              <a:spcAft>
                <a:spcPts val="0"/>
              </a:spcAft>
              <a:buSzPts val="1400"/>
              <a:buNone/>
            </a:lvl4pPr>
            <a:lvl5pPr lvl="4">
              <a:spcBef>
                <a:spcPts val="0"/>
              </a:spcBef>
              <a:spcAft>
                <a:spcPts val="0"/>
              </a:spcAft>
              <a:buSzPts val="1400"/>
              <a:buNone/>
            </a:lvl5pPr>
            <a:lvl6pPr lvl="5">
              <a:spcBef>
                <a:spcPts val="0"/>
              </a:spcBef>
              <a:spcAft>
                <a:spcPts val="0"/>
              </a:spcAft>
              <a:buSzPts val="1400"/>
              <a:buNone/>
            </a:lvl6pPr>
            <a:lvl7pPr lvl="6">
              <a:spcBef>
                <a:spcPts val="0"/>
              </a:spcBef>
              <a:spcAft>
                <a:spcPts val="0"/>
              </a:spcAft>
              <a:buSzPts val="1400"/>
              <a:buNone/>
            </a:lvl7pPr>
            <a:lvl8pPr lvl="7">
              <a:spcBef>
                <a:spcPts val="0"/>
              </a:spcBef>
              <a:spcAft>
                <a:spcPts val="0"/>
              </a:spcAft>
              <a:buSzPts val="1400"/>
              <a:buNone/>
            </a:lvl8pPr>
            <a:lvl9pPr lvl="8">
              <a:spcBef>
                <a:spcPts val="0"/>
              </a:spcBef>
              <a:spcAft>
                <a:spcPts val="0"/>
              </a:spcAft>
              <a:buSzPts val="1400"/>
              <a:buNone/>
            </a:lvl9pPr>
          </a:lstStyle>
          <a:p/>
        </p:txBody>
      </p:sp>
      <p:sp>
        <p:nvSpPr>
          <p:cNvPr id="1048898" name="Google Shape;33;p20"/>
          <p:cNvSpPr txBox="1">
            <a:spLocks noGrp="1"/>
          </p:cNvSpPr>
          <p:nvPr>
            <p:ph type="body" idx="1"/>
          </p:nvPr>
        </p:nvSpPr>
        <p:spPr>
          <a:xfrm>
            <a:off x="722313" y="2906713"/>
            <a:ext cx="7772400" cy="1500187"/>
          </a:xfrm>
          <a:prstGeom prst="rect"/>
          <a:noFill/>
          <a:ln>
            <a:noFill/>
          </a:ln>
        </p:spPr>
        <p:txBody>
          <a:bodyPr anchor="b" anchorCtr="0" bIns="45700" lIns="91425" rIns="91425" spcFirstLastPara="1" tIns="45700" wrap="square">
            <a:normAutofit/>
          </a:bodyPr>
          <a:lstStyle>
            <a:lvl1pPr algn="l" indent="-228600" lvl="0" marL="457200">
              <a:spcBef>
                <a:spcPts val="400"/>
              </a:spcBef>
              <a:spcAft>
                <a:spcPts val="0"/>
              </a:spcAft>
              <a:buClr>
                <a:srgbClr val="888888"/>
              </a:buClr>
              <a:buSzPts val="2000"/>
              <a:buNone/>
              <a:defRPr sz="2000">
                <a:solidFill>
                  <a:srgbClr val="888888"/>
                </a:solidFill>
              </a:defRPr>
            </a:lvl1pPr>
            <a:lvl2pPr algn="l" indent="-228600" lvl="1" marL="914400">
              <a:spcBef>
                <a:spcPts val="360"/>
              </a:spcBef>
              <a:spcAft>
                <a:spcPts val="0"/>
              </a:spcAft>
              <a:buClr>
                <a:srgbClr val="888888"/>
              </a:buClr>
              <a:buSzPts val="1800"/>
              <a:buNone/>
              <a:defRPr sz="1800">
                <a:solidFill>
                  <a:srgbClr val="888888"/>
                </a:solidFill>
              </a:defRPr>
            </a:lvl2pPr>
            <a:lvl3pPr algn="l" indent="-228600" lvl="2" marL="1371600">
              <a:spcBef>
                <a:spcPts val="320"/>
              </a:spcBef>
              <a:spcAft>
                <a:spcPts val="0"/>
              </a:spcAft>
              <a:buClr>
                <a:srgbClr val="888888"/>
              </a:buClr>
              <a:buSzPts val="1600"/>
              <a:buNone/>
              <a:defRPr sz="1600">
                <a:solidFill>
                  <a:srgbClr val="888888"/>
                </a:solidFill>
              </a:defRPr>
            </a:lvl3pPr>
            <a:lvl4pPr algn="l" indent="-228600" lvl="3" marL="1828800">
              <a:spcBef>
                <a:spcPts val="280"/>
              </a:spcBef>
              <a:spcAft>
                <a:spcPts val="0"/>
              </a:spcAft>
              <a:buClr>
                <a:srgbClr val="888888"/>
              </a:buClr>
              <a:buSzPts val="1400"/>
              <a:buNone/>
              <a:defRPr sz="1400">
                <a:solidFill>
                  <a:srgbClr val="888888"/>
                </a:solidFill>
              </a:defRPr>
            </a:lvl4pPr>
            <a:lvl5pPr algn="l" indent="-228600" lvl="4" marL="2286000">
              <a:spcBef>
                <a:spcPts val="280"/>
              </a:spcBef>
              <a:spcAft>
                <a:spcPts val="0"/>
              </a:spcAft>
              <a:buClr>
                <a:srgbClr val="888888"/>
              </a:buClr>
              <a:buSzPts val="1400"/>
              <a:buNone/>
              <a:defRPr sz="1400">
                <a:solidFill>
                  <a:srgbClr val="888888"/>
                </a:solidFill>
              </a:defRPr>
            </a:lvl5pPr>
            <a:lvl6pPr algn="l" indent="-228600" lvl="5" marL="2743200">
              <a:spcBef>
                <a:spcPts val="280"/>
              </a:spcBef>
              <a:spcAft>
                <a:spcPts val="0"/>
              </a:spcAft>
              <a:buClr>
                <a:srgbClr val="888888"/>
              </a:buClr>
              <a:buSzPts val="1400"/>
              <a:buNone/>
              <a:defRPr sz="1400">
                <a:solidFill>
                  <a:srgbClr val="888888"/>
                </a:solidFill>
              </a:defRPr>
            </a:lvl6pPr>
            <a:lvl7pPr algn="l" indent="-228600" lvl="6" marL="3200400">
              <a:spcBef>
                <a:spcPts val="280"/>
              </a:spcBef>
              <a:spcAft>
                <a:spcPts val="0"/>
              </a:spcAft>
              <a:buClr>
                <a:srgbClr val="888888"/>
              </a:buClr>
              <a:buSzPts val="1400"/>
              <a:buNone/>
              <a:defRPr sz="1400">
                <a:solidFill>
                  <a:srgbClr val="888888"/>
                </a:solidFill>
              </a:defRPr>
            </a:lvl7pPr>
            <a:lvl8pPr algn="l" indent="-228600" lvl="7" marL="3657600">
              <a:spcBef>
                <a:spcPts val="280"/>
              </a:spcBef>
              <a:spcAft>
                <a:spcPts val="0"/>
              </a:spcAft>
              <a:buClr>
                <a:srgbClr val="888888"/>
              </a:buClr>
              <a:buSzPts val="1400"/>
              <a:buNone/>
              <a:defRPr sz="1400">
                <a:solidFill>
                  <a:srgbClr val="888888"/>
                </a:solidFill>
              </a:defRPr>
            </a:lvl8pPr>
            <a:lvl9pPr algn="l" indent="-228600" lvl="8" marL="4114800">
              <a:spcBef>
                <a:spcPts val="280"/>
              </a:spcBef>
              <a:spcAft>
                <a:spcPts val="0"/>
              </a:spcAft>
              <a:buClr>
                <a:srgbClr val="888888"/>
              </a:buClr>
              <a:buSzPts val="1400"/>
              <a:buNone/>
              <a:defRPr sz="1400">
                <a:solidFill>
                  <a:srgbClr val="888888"/>
                </a:solidFill>
              </a:defRPr>
            </a:lvl9pPr>
          </a:lstStyle>
          <a:p/>
        </p:txBody>
      </p:sp>
      <p:sp>
        <p:nvSpPr>
          <p:cNvPr id="1048899" name="Google Shape;34;p20"/>
          <p:cNvSpPr txBox="1">
            <a:spLocks noGrp="1"/>
          </p:cNvSpPr>
          <p:nvPr>
            <p:ph type="dt" idx="10"/>
          </p:nvPr>
        </p:nvSpPr>
        <p:spPr>
          <a:xfrm>
            <a:off x="457200" y="6356350"/>
            <a:ext cx="2133600" cy="365125"/>
          </a:xfrm>
          <a:prstGeom prst="rect"/>
          <a:noFill/>
          <a:ln>
            <a:noFill/>
          </a:ln>
        </p:spPr>
        <p:txBody>
          <a:bodyPr anchor="ctr" anchorCtr="0" bIns="45700" lIns="91425" rIns="91425" spcFirstLastPara="1" tIns="45700" wrap="square">
            <a:noAutofit/>
          </a:bodyPr>
          <a:lstStyle>
            <a:lvl1pPr algn="l" lvl="0">
              <a:spcBef>
                <a:spcPts val="0"/>
              </a:spcBef>
              <a:spcAft>
                <a:spcPts val="0"/>
              </a:spcAft>
              <a:buSzPts val="1400"/>
              <a:buNone/>
            </a:lvl1pPr>
            <a:lvl2pPr algn="l" lvl="1">
              <a:spcBef>
                <a:spcPts val="0"/>
              </a:spcBef>
              <a:spcAft>
                <a:spcPts val="0"/>
              </a:spcAft>
              <a:buSzPts val="1400"/>
              <a:buNone/>
            </a:lvl2pPr>
            <a:lvl3pPr algn="l" lvl="2">
              <a:spcBef>
                <a:spcPts val="0"/>
              </a:spcBef>
              <a:spcAft>
                <a:spcPts val="0"/>
              </a:spcAft>
              <a:buSzPts val="1400"/>
              <a:buNone/>
            </a:lvl3pPr>
            <a:lvl4pPr algn="l" lvl="3">
              <a:spcBef>
                <a:spcPts val="0"/>
              </a:spcBef>
              <a:spcAft>
                <a:spcPts val="0"/>
              </a:spcAft>
              <a:buSzPts val="1400"/>
              <a:buNone/>
            </a:lvl4pPr>
            <a:lvl5pPr algn="l" lvl="4">
              <a:spcBef>
                <a:spcPts val="0"/>
              </a:spcBef>
              <a:spcAft>
                <a:spcPts val="0"/>
              </a:spcAft>
              <a:buSzPts val="1400"/>
              <a:buNone/>
            </a:lvl5pPr>
            <a:lvl6pPr algn="l" lvl="5">
              <a:spcBef>
                <a:spcPts val="0"/>
              </a:spcBef>
              <a:spcAft>
                <a:spcPts val="0"/>
              </a:spcAft>
              <a:buSzPts val="1400"/>
              <a:buNone/>
            </a:lvl6pPr>
            <a:lvl7pPr algn="l" lvl="6">
              <a:spcBef>
                <a:spcPts val="0"/>
              </a:spcBef>
              <a:spcAft>
                <a:spcPts val="0"/>
              </a:spcAft>
              <a:buSzPts val="1400"/>
              <a:buNone/>
            </a:lvl7pPr>
            <a:lvl8pPr algn="l" lvl="7">
              <a:spcBef>
                <a:spcPts val="0"/>
              </a:spcBef>
              <a:spcAft>
                <a:spcPts val="0"/>
              </a:spcAft>
              <a:buSzPts val="1400"/>
              <a:buNone/>
            </a:lvl8pPr>
            <a:lvl9pPr algn="l" lvl="8">
              <a:spcBef>
                <a:spcPts val="0"/>
              </a:spcBef>
              <a:spcAft>
                <a:spcPts val="0"/>
              </a:spcAft>
              <a:buSzPts val="1400"/>
              <a:buNone/>
            </a:lvl9pPr>
          </a:lstStyle>
          <a:p/>
        </p:txBody>
      </p:sp>
      <p:sp>
        <p:nvSpPr>
          <p:cNvPr id="1048900" name="Google Shape;35;p20"/>
          <p:cNvSpPr txBox="1">
            <a:spLocks noGrp="1"/>
          </p:cNvSpPr>
          <p:nvPr>
            <p:ph type="ftr" idx="11"/>
          </p:nvPr>
        </p:nvSpPr>
        <p:spPr>
          <a:xfrm>
            <a:off x="3124200" y="6356350"/>
            <a:ext cx="2895600" cy="365125"/>
          </a:xfrm>
          <a:prstGeom prst="rect"/>
          <a:noFill/>
          <a:ln>
            <a:noFill/>
          </a:ln>
        </p:spPr>
        <p:txBody>
          <a:bodyPr anchor="ctr" anchorCtr="0" bIns="45700" lIns="91425" rIns="91425" spcFirstLastPara="1" tIns="45700" wrap="square">
            <a:noAutofit/>
          </a:bodyPr>
          <a:lstStyle>
            <a:lvl1pPr algn="ctr" lvl="0">
              <a:spcBef>
                <a:spcPts val="0"/>
              </a:spcBef>
              <a:spcAft>
                <a:spcPts val="0"/>
              </a:spcAft>
              <a:buSzPts val="1400"/>
              <a:buNone/>
            </a:lvl1pPr>
            <a:lvl2pPr algn="l" lvl="1">
              <a:spcBef>
                <a:spcPts val="0"/>
              </a:spcBef>
              <a:spcAft>
                <a:spcPts val="0"/>
              </a:spcAft>
              <a:buSzPts val="1400"/>
              <a:buNone/>
            </a:lvl2pPr>
            <a:lvl3pPr algn="l" lvl="2">
              <a:spcBef>
                <a:spcPts val="0"/>
              </a:spcBef>
              <a:spcAft>
                <a:spcPts val="0"/>
              </a:spcAft>
              <a:buSzPts val="1400"/>
              <a:buNone/>
            </a:lvl3pPr>
            <a:lvl4pPr algn="l" lvl="3">
              <a:spcBef>
                <a:spcPts val="0"/>
              </a:spcBef>
              <a:spcAft>
                <a:spcPts val="0"/>
              </a:spcAft>
              <a:buSzPts val="1400"/>
              <a:buNone/>
            </a:lvl4pPr>
            <a:lvl5pPr algn="l" lvl="4">
              <a:spcBef>
                <a:spcPts val="0"/>
              </a:spcBef>
              <a:spcAft>
                <a:spcPts val="0"/>
              </a:spcAft>
              <a:buSzPts val="1400"/>
              <a:buNone/>
            </a:lvl5pPr>
            <a:lvl6pPr algn="l" lvl="5">
              <a:spcBef>
                <a:spcPts val="0"/>
              </a:spcBef>
              <a:spcAft>
                <a:spcPts val="0"/>
              </a:spcAft>
              <a:buSzPts val="1400"/>
              <a:buNone/>
            </a:lvl6pPr>
            <a:lvl7pPr algn="l" lvl="6">
              <a:spcBef>
                <a:spcPts val="0"/>
              </a:spcBef>
              <a:spcAft>
                <a:spcPts val="0"/>
              </a:spcAft>
              <a:buSzPts val="1400"/>
              <a:buNone/>
            </a:lvl7pPr>
            <a:lvl8pPr algn="l" lvl="7">
              <a:spcBef>
                <a:spcPts val="0"/>
              </a:spcBef>
              <a:spcAft>
                <a:spcPts val="0"/>
              </a:spcAft>
              <a:buSzPts val="1400"/>
              <a:buNone/>
            </a:lvl8pPr>
            <a:lvl9pPr algn="l" lvl="8">
              <a:spcBef>
                <a:spcPts val="0"/>
              </a:spcBef>
              <a:spcAft>
                <a:spcPts val="0"/>
              </a:spcAft>
              <a:buSzPts val="1400"/>
              <a:buNone/>
            </a:lvl9pPr>
          </a:lstStyle>
          <a:p/>
        </p:txBody>
      </p:sp>
      <p:sp>
        <p:nvSpPr>
          <p:cNvPr id="1048901" name="Google Shape;36;p20"/>
          <p:cNvSpPr txBox="1">
            <a:spLocks noGrp="1"/>
          </p:cNvSpPr>
          <p:nvPr>
            <p:ph type="sldNum" idx="12"/>
          </p:nvPr>
        </p:nvSpPr>
        <p:spPr>
          <a:xfrm>
            <a:off x="6553200" y="6356350"/>
            <a:ext cx="2133600" cy="365125"/>
          </a:xfrm>
          <a:prstGeom prst="rect"/>
          <a:noFill/>
          <a:ln>
            <a:noFill/>
          </a:ln>
        </p:spPr>
        <p:txBody>
          <a:bodyPr anchor="ctr" anchorCtr="0" bIns="45700" lIns="91425" rIns="91425" spcFirstLastPara="1" tIns="45700" wrap="square">
            <a:noAutofit/>
          </a:bodyPr>
          <a:lstStyle>
            <a:lvl1pPr algn="r" indent="0" lvl="0" marL="0">
              <a:spcBef>
                <a:spcPts val="0"/>
              </a:spcBef>
              <a:buNone/>
            </a:lvl1pPr>
            <a:lvl2pPr algn="r" indent="0" lvl="1" marL="0">
              <a:spcBef>
                <a:spcPts val="0"/>
              </a:spcBef>
              <a:buNone/>
            </a:lvl2pPr>
            <a:lvl3pPr algn="r" indent="0" lvl="2" marL="0">
              <a:spcBef>
                <a:spcPts val="0"/>
              </a:spcBef>
              <a:buNone/>
            </a:lvl3pPr>
            <a:lvl4pPr algn="r" indent="0" lvl="3" marL="0">
              <a:spcBef>
                <a:spcPts val="0"/>
              </a:spcBef>
              <a:buNone/>
            </a:lvl4pPr>
            <a:lvl5pPr algn="r" indent="0" lvl="4" marL="0">
              <a:spcBef>
                <a:spcPts val="0"/>
              </a:spcBef>
              <a:buNone/>
            </a:lvl5pPr>
            <a:lvl6pPr algn="r" indent="0" lvl="5" marL="0">
              <a:spcBef>
                <a:spcPts val="0"/>
              </a:spcBef>
              <a:buNone/>
            </a:lvl6pPr>
            <a:lvl7pPr algn="r" indent="0" lvl="6" marL="0">
              <a:spcBef>
                <a:spcPts val="0"/>
              </a:spcBef>
              <a:buNone/>
            </a:lvl7pPr>
            <a:lvl8pPr algn="r" indent="0" lvl="7" marL="0">
              <a:spcBef>
                <a:spcPts val="0"/>
              </a:spcBef>
              <a:buNone/>
            </a:lvl8pPr>
            <a:lvl9pPr algn="r" indent="0" lvl="8" marL="0">
              <a:spcBef>
                <a:spcPts val="0"/>
              </a:spcBef>
              <a:buNone/>
            </a:lvl9pPr>
          </a:lstStyle>
          <a:p>
            <a:pPr algn="r" indent="0" lvl="0" marL="0" rtl="0">
              <a:spcBef>
                <a:spcPts val="0"/>
              </a:spcBef>
              <a:spcAft>
                <a:spcPts val="0"/>
              </a:spcAft>
              <a:buNone/>
            </a:pPr>
            <a:fld id="{00000000-1234-1234-1234-123412341234}" type="slidenum">
              <a:rPr lang="en-US"/>
              <a:t>‹#›</a:t>
            </a:fld>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36" name="Shape 37"/>
        <p:cNvGrpSpPr/>
        <p:nvPr/>
      </p:nvGrpSpPr>
      <p:grpSpPr>
        <a:xfrm>
          <a:off x="0" y="0"/>
          <a:ext cx="0" cy="0"/>
          <a:chOff x="0" y="0"/>
          <a:chExt cx="0" cy="0"/>
        </a:xfrm>
      </p:grpSpPr>
      <p:sp>
        <p:nvSpPr>
          <p:cNvPr id="1048902" name="Google Shape;38;p21"/>
          <p:cNvSpPr txBox="1">
            <a:spLocks noGrp="1"/>
          </p:cNvSpPr>
          <p:nvPr>
            <p:ph type="title"/>
          </p:nvPr>
        </p:nvSpPr>
        <p:spPr>
          <a:xfrm>
            <a:off x="457200" y="274638"/>
            <a:ext cx="8229600" cy="1143000"/>
          </a:xfrm>
          <a:prstGeom prst="rect"/>
          <a:noFill/>
          <a:ln>
            <a:noFill/>
          </a:ln>
        </p:spPr>
        <p:txBody>
          <a:bodyPr anchor="ctr" anchorCtr="0" bIns="45700" lIns="91425" rIns="91425" spcFirstLastPara="1" tIns="45700" wrap="square">
            <a:normAutofit/>
          </a:bodyPr>
          <a:lstStyle>
            <a:lvl1pPr algn="ctr" lvl="0">
              <a:spcBef>
                <a:spcPts val="0"/>
              </a:spcBef>
              <a:spcAft>
                <a:spcPts val="0"/>
              </a:spcAft>
              <a:buClr>
                <a:schemeClr val="dk1"/>
              </a:buClr>
              <a:buSzPts val="1800"/>
              <a:buNone/>
            </a:lvl1pPr>
            <a:lvl2pPr lvl="1">
              <a:spcBef>
                <a:spcPts val="0"/>
              </a:spcBef>
              <a:spcAft>
                <a:spcPts val="0"/>
              </a:spcAft>
              <a:buSzPts val="1400"/>
              <a:buNone/>
            </a:lvl2pPr>
            <a:lvl3pPr lvl="2">
              <a:spcBef>
                <a:spcPts val="0"/>
              </a:spcBef>
              <a:spcAft>
                <a:spcPts val="0"/>
              </a:spcAft>
              <a:buSzPts val="1400"/>
              <a:buNone/>
            </a:lvl3pPr>
            <a:lvl4pPr lvl="3">
              <a:spcBef>
                <a:spcPts val="0"/>
              </a:spcBef>
              <a:spcAft>
                <a:spcPts val="0"/>
              </a:spcAft>
              <a:buSzPts val="1400"/>
              <a:buNone/>
            </a:lvl4pPr>
            <a:lvl5pPr lvl="4">
              <a:spcBef>
                <a:spcPts val="0"/>
              </a:spcBef>
              <a:spcAft>
                <a:spcPts val="0"/>
              </a:spcAft>
              <a:buSzPts val="1400"/>
              <a:buNone/>
            </a:lvl5pPr>
            <a:lvl6pPr lvl="5">
              <a:spcBef>
                <a:spcPts val="0"/>
              </a:spcBef>
              <a:spcAft>
                <a:spcPts val="0"/>
              </a:spcAft>
              <a:buSzPts val="1400"/>
              <a:buNone/>
            </a:lvl6pPr>
            <a:lvl7pPr lvl="6">
              <a:spcBef>
                <a:spcPts val="0"/>
              </a:spcBef>
              <a:spcAft>
                <a:spcPts val="0"/>
              </a:spcAft>
              <a:buSzPts val="1400"/>
              <a:buNone/>
            </a:lvl7pPr>
            <a:lvl8pPr lvl="7">
              <a:spcBef>
                <a:spcPts val="0"/>
              </a:spcBef>
              <a:spcAft>
                <a:spcPts val="0"/>
              </a:spcAft>
              <a:buSzPts val="1400"/>
              <a:buNone/>
            </a:lvl8pPr>
            <a:lvl9pPr lvl="8">
              <a:spcBef>
                <a:spcPts val="0"/>
              </a:spcBef>
              <a:spcAft>
                <a:spcPts val="0"/>
              </a:spcAft>
              <a:buSzPts val="1400"/>
              <a:buNone/>
            </a:lvl9pPr>
          </a:lstStyle>
          <a:p/>
        </p:txBody>
      </p:sp>
      <p:sp>
        <p:nvSpPr>
          <p:cNvPr id="1048903" name="Google Shape;39;p21"/>
          <p:cNvSpPr txBox="1">
            <a:spLocks noGrp="1"/>
          </p:cNvSpPr>
          <p:nvPr>
            <p:ph type="body" idx="1"/>
          </p:nvPr>
        </p:nvSpPr>
        <p:spPr>
          <a:xfrm>
            <a:off x="457200" y="1600200"/>
            <a:ext cx="4038600" cy="4525963"/>
          </a:xfrm>
          <a:prstGeom prst="rect"/>
          <a:noFill/>
          <a:ln>
            <a:noFill/>
          </a:ln>
        </p:spPr>
        <p:txBody>
          <a:bodyPr anchor="t" anchorCtr="0" bIns="45700" lIns="91425" rIns="91425" spcFirstLastPara="1" tIns="45700" wrap="square">
            <a:normAutofit/>
          </a:bodyPr>
          <a:lstStyle>
            <a:lvl1pPr algn="l" indent="-406400" lvl="0" marL="457200">
              <a:spcBef>
                <a:spcPts val="560"/>
              </a:spcBef>
              <a:spcAft>
                <a:spcPts val="0"/>
              </a:spcAft>
              <a:buClr>
                <a:schemeClr val="dk1"/>
              </a:buClr>
              <a:buSzPts val="2800"/>
              <a:buChar char="•"/>
              <a:defRPr sz="2800"/>
            </a:lvl1pPr>
            <a:lvl2pPr algn="l" indent="-381000" lvl="1" marL="914400">
              <a:spcBef>
                <a:spcPts val="480"/>
              </a:spcBef>
              <a:spcAft>
                <a:spcPts val="0"/>
              </a:spcAft>
              <a:buClr>
                <a:schemeClr val="dk1"/>
              </a:buClr>
              <a:buSzPts val="2400"/>
              <a:buChar char="–"/>
              <a:defRPr sz="2400"/>
            </a:lvl2pPr>
            <a:lvl3pPr algn="l" indent="-355600" lvl="2" marL="1371600">
              <a:spcBef>
                <a:spcPts val="400"/>
              </a:spcBef>
              <a:spcAft>
                <a:spcPts val="0"/>
              </a:spcAft>
              <a:buClr>
                <a:schemeClr val="dk1"/>
              </a:buClr>
              <a:buSzPts val="2000"/>
              <a:buChar char="•"/>
              <a:defRPr sz="2000"/>
            </a:lvl3pPr>
            <a:lvl4pPr algn="l" indent="-342900" lvl="3" marL="1828800">
              <a:spcBef>
                <a:spcPts val="360"/>
              </a:spcBef>
              <a:spcAft>
                <a:spcPts val="0"/>
              </a:spcAft>
              <a:buClr>
                <a:schemeClr val="dk1"/>
              </a:buClr>
              <a:buSzPts val="1800"/>
              <a:buChar char="–"/>
              <a:defRPr sz="1800"/>
            </a:lvl4pPr>
            <a:lvl5pPr algn="l" indent="-342900" lvl="4" marL="2286000">
              <a:spcBef>
                <a:spcPts val="360"/>
              </a:spcBef>
              <a:spcAft>
                <a:spcPts val="0"/>
              </a:spcAft>
              <a:buClr>
                <a:schemeClr val="dk1"/>
              </a:buClr>
              <a:buSzPts val="1800"/>
              <a:buChar char="»"/>
              <a:defRPr sz="1800"/>
            </a:lvl5pPr>
            <a:lvl6pPr algn="l" indent="-342900" lvl="5" marL="2743200">
              <a:spcBef>
                <a:spcPts val="360"/>
              </a:spcBef>
              <a:spcAft>
                <a:spcPts val="0"/>
              </a:spcAft>
              <a:buClr>
                <a:schemeClr val="dk1"/>
              </a:buClr>
              <a:buSzPts val="1800"/>
              <a:buChar char="•"/>
              <a:defRPr sz="1800"/>
            </a:lvl6pPr>
            <a:lvl7pPr algn="l" indent="-342900" lvl="6" marL="3200400">
              <a:spcBef>
                <a:spcPts val="360"/>
              </a:spcBef>
              <a:spcAft>
                <a:spcPts val="0"/>
              </a:spcAft>
              <a:buClr>
                <a:schemeClr val="dk1"/>
              </a:buClr>
              <a:buSzPts val="1800"/>
              <a:buChar char="•"/>
              <a:defRPr sz="1800"/>
            </a:lvl7pPr>
            <a:lvl8pPr algn="l" indent="-342900" lvl="7" marL="3657600">
              <a:spcBef>
                <a:spcPts val="360"/>
              </a:spcBef>
              <a:spcAft>
                <a:spcPts val="0"/>
              </a:spcAft>
              <a:buClr>
                <a:schemeClr val="dk1"/>
              </a:buClr>
              <a:buSzPts val="1800"/>
              <a:buChar char="•"/>
              <a:defRPr sz="1800"/>
            </a:lvl8pPr>
            <a:lvl9pPr algn="l" indent="-342900" lvl="8" marL="4114800">
              <a:spcBef>
                <a:spcPts val="360"/>
              </a:spcBef>
              <a:spcAft>
                <a:spcPts val="0"/>
              </a:spcAft>
              <a:buClr>
                <a:schemeClr val="dk1"/>
              </a:buClr>
              <a:buSzPts val="1800"/>
              <a:buChar char="•"/>
              <a:defRPr sz="1800"/>
            </a:lvl9pPr>
          </a:lstStyle>
          <a:p/>
        </p:txBody>
      </p:sp>
      <p:sp>
        <p:nvSpPr>
          <p:cNvPr id="1048904" name="Google Shape;40;p21"/>
          <p:cNvSpPr txBox="1">
            <a:spLocks noGrp="1"/>
          </p:cNvSpPr>
          <p:nvPr>
            <p:ph type="body" idx="2"/>
          </p:nvPr>
        </p:nvSpPr>
        <p:spPr>
          <a:xfrm>
            <a:off x="4648200" y="1600200"/>
            <a:ext cx="4038600" cy="4525963"/>
          </a:xfrm>
          <a:prstGeom prst="rect"/>
          <a:noFill/>
          <a:ln>
            <a:noFill/>
          </a:ln>
        </p:spPr>
        <p:txBody>
          <a:bodyPr anchor="t" anchorCtr="0" bIns="45700" lIns="91425" rIns="91425" spcFirstLastPara="1" tIns="45700" wrap="square">
            <a:normAutofit/>
          </a:bodyPr>
          <a:lstStyle>
            <a:lvl1pPr algn="l" indent="-406400" lvl="0" marL="457200">
              <a:spcBef>
                <a:spcPts val="560"/>
              </a:spcBef>
              <a:spcAft>
                <a:spcPts val="0"/>
              </a:spcAft>
              <a:buClr>
                <a:schemeClr val="dk1"/>
              </a:buClr>
              <a:buSzPts val="2800"/>
              <a:buChar char="•"/>
              <a:defRPr sz="2800"/>
            </a:lvl1pPr>
            <a:lvl2pPr algn="l" indent="-381000" lvl="1" marL="914400">
              <a:spcBef>
                <a:spcPts val="480"/>
              </a:spcBef>
              <a:spcAft>
                <a:spcPts val="0"/>
              </a:spcAft>
              <a:buClr>
                <a:schemeClr val="dk1"/>
              </a:buClr>
              <a:buSzPts val="2400"/>
              <a:buChar char="–"/>
              <a:defRPr sz="2400"/>
            </a:lvl2pPr>
            <a:lvl3pPr algn="l" indent="-355600" lvl="2" marL="1371600">
              <a:spcBef>
                <a:spcPts val="400"/>
              </a:spcBef>
              <a:spcAft>
                <a:spcPts val="0"/>
              </a:spcAft>
              <a:buClr>
                <a:schemeClr val="dk1"/>
              </a:buClr>
              <a:buSzPts val="2000"/>
              <a:buChar char="•"/>
              <a:defRPr sz="2000"/>
            </a:lvl3pPr>
            <a:lvl4pPr algn="l" indent="-342900" lvl="3" marL="1828800">
              <a:spcBef>
                <a:spcPts val="360"/>
              </a:spcBef>
              <a:spcAft>
                <a:spcPts val="0"/>
              </a:spcAft>
              <a:buClr>
                <a:schemeClr val="dk1"/>
              </a:buClr>
              <a:buSzPts val="1800"/>
              <a:buChar char="–"/>
              <a:defRPr sz="1800"/>
            </a:lvl4pPr>
            <a:lvl5pPr algn="l" indent="-342900" lvl="4" marL="2286000">
              <a:spcBef>
                <a:spcPts val="360"/>
              </a:spcBef>
              <a:spcAft>
                <a:spcPts val="0"/>
              </a:spcAft>
              <a:buClr>
                <a:schemeClr val="dk1"/>
              </a:buClr>
              <a:buSzPts val="1800"/>
              <a:buChar char="»"/>
              <a:defRPr sz="1800"/>
            </a:lvl5pPr>
            <a:lvl6pPr algn="l" indent="-342900" lvl="5" marL="2743200">
              <a:spcBef>
                <a:spcPts val="360"/>
              </a:spcBef>
              <a:spcAft>
                <a:spcPts val="0"/>
              </a:spcAft>
              <a:buClr>
                <a:schemeClr val="dk1"/>
              </a:buClr>
              <a:buSzPts val="1800"/>
              <a:buChar char="•"/>
              <a:defRPr sz="1800"/>
            </a:lvl6pPr>
            <a:lvl7pPr algn="l" indent="-342900" lvl="6" marL="3200400">
              <a:spcBef>
                <a:spcPts val="360"/>
              </a:spcBef>
              <a:spcAft>
                <a:spcPts val="0"/>
              </a:spcAft>
              <a:buClr>
                <a:schemeClr val="dk1"/>
              </a:buClr>
              <a:buSzPts val="1800"/>
              <a:buChar char="•"/>
              <a:defRPr sz="1800"/>
            </a:lvl7pPr>
            <a:lvl8pPr algn="l" indent="-342900" lvl="7" marL="3657600">
              <a:spcBef>
                <a:spcPts val="360"/>
              </a:spcBef>
              <a:spcAft>
                <a:spcPts val="0"/>
              </a:spcAft>
              <a:buClr>
                <a:schemeClr val="dk1"/>
              </a:buClr>
              <a:buSzPts val="1800"/>
              <a:buChar char="•"/>
              <a:defRPr sz="1800"/>
            </a:lvl8pPr>
            <a:lvl9pPr algn="l" indent="-342900" lvl="8" marL="4114800">
              <a:spcBef>
                <a:spcPts val="360"/>
              </a:spcBef>
              <a:spcAft>
                <a:spcPts val="0"/>
              </a:spcAft>
              <a:buClr>
                <a:schemeClr val="dk1"/>
              </a:buClr>
              <a:buSzPts val="1800"/>
              <a:buChar char="•"/>
              <a:defRPr sz="1800"/>
            </a:lvl9pPr>
          </a:lstStyle>
          <a:p/>
        </p:txBody>
      </p:sp>
      <p:sp>
        <p:nvSpPr>
          <p:cNvPr id="1048905" name="Google Shape;41;p21"/>
          <p:cNvSpPr txBox="1">
            <a:spLocks noGrp="1"/>
          </p:cNvSpPr>
          <p:nvPr>
            <p:ph type="dt" idx="10"/>
          </p:nvPr>
        </p:nvSpPr>
        <p:spPr>
          <a:xfrm>
            <a:off x="457200" y="6356350"/>
            <a:ext cx="2133600" cy="365125"/>
          </a:xfrm>
          <a:prstGeom prst="rect"/>
          <a:noFill/>
          <a:ln>
            <a:noFill/>
          </a:ln>
        </p:spPr>
        <p:txBody>
          <a:bodyPr anchor="ctr" anchorCtr="0" bIns="45700" lIns="91425" rIns="91425" spcFirstLastPara="1" tIns="45700" wrap="square">
            <a:noAutofit/>
          </a:bodyPr>
          <a:lstStyle>
            <a:lvl1pPr algn="l" lvl="0">
              <a:spcBef>
                <a:spcPts val="0"/>
              </a:spcBef>
              <a:spcAft>
                <a:spcPts val="0"/>
              </a:spcAft>
              <a:buSzPts val="1400"/>
              <a:buNone/>
            </a:lvl1pPr>
            <a:lvl2pPr algn="l" lvl="1">
              <a:spcBef>
                <a:spcPts val="0"/>
              </a:spcBef>
              <a:spcAft>
                <a:spcPts val="0"/>
              </a:spcAft>
              <a:buSzPts val="1400"/>
              <a:buNone/>
            </a:lvl2pPr>
            <a:lvl3pPr algn="l" lvl="2">
              <a:spcBef>
                <a:spcPts val="0"/>
              </a:spcBef>
              <a:spcAft>
                <a:spcPts val="0"/>
              </a:spcAft>
              <a:buSzPts val="1400"/>
              <a:buNone/>
            </a:lvl3pPr>
            <a:lvl4pPr algn="l" lvl="3">
              <a:spcBef>
                <a:spcPts val="0"/>
              </a:spcBef>
              <a:spcAft>
                <a:spcPts val="0"/>
              </a:spcAft>
              <a:buSzPts val="1400"/>
              <a:buNone/>
            </a:lvl4pPr>
            <a:lvl5pPr algn="l" lvl="4">
              <a:spcBef>
                <a:spcPts val="0"/>
              </a:spcBef>
              <a:spcAft>
                <a:spcPts val="0"/>
              </a:spcAft>
              <a:buSzPts val="1400"/>
              <a:buNone/>
            </a:lvl5pPr>
            <a:lvl6pPr algn="l" lvl="5">
              <a:spcBef>
                <a:spcPts val="0"/>
              </a:spcBef>
              <a:spcAft>
                <a:spcPts val="0"/>
              </a:spcAft>
              <a:buSzPts val="1400"/>
              <a:buNone/>
            </a:lvl6pPr>
            <a:lvl7pPr algn="l" lvl="6">
              <a:spcBef>
                <a:spcPts val="0"/>
              </a:spcBef>
              <a:spcAft>
                <a:spcPts val="0"/>
              </a:spcAft>
              <a:buSzPts val="1400"/>
              <a:buNone/>
            </a:lvl7pPr>
            <a:lvl8pPr algn="l" lvl="7">
              <a:spcBef>
                <a:spcPts val="0"/>
              </a:spcBef>
              <a:spcAft>
                <a:spcPts val="0"/>
              </a:spcAft>
              <a:buSzPts val="1400"/>
              <a:buNone/>
            </a:lvl8pPr>
            <a:lvl9pPr algn="l" lvl="8">
              <a:spcBef>
                <a:spcPts val="0"/>
              </a:spcBef>
              <a:spcAft>
                <a:spcPts val="0"/>
              </a:spcAft>
              <a:buSzPts val="1400"/>
              <a:buNone/>
            </a:lvl9pPr>
          </a:lstStyle>
          <a:p/>
        </p:txBody>
      </p:sp>
      <p:sp>
        <p:nvSpPr>
          <p:cNvPr id="1048906" name="Google Shape;42;p21"/>
          <p:cNvSpPr txBox="1">
            <a:spLocks noGrp="1"/>
          </p:cNvSpPr>
          <p:nvPr>
            <p:ph type="ftr" idx="11"/>
          </p:nvPr>
        </p:nvSpPr>
        <p:spPr>
          <a:xfrm>
            <a:off x="3124200" y="6356350"/>
            <a:ext cx="2895600" cy="365125"/>
          </a:xfrm>
          <a:prstGeom prst="rect"/>
          <a:noFill/>
          <a:ln>
            <a:noFill/>
          </a:ln>
        </p:spPr>
        <p:txBody>
          <a:bodyPr anchor="ctr" anchorCtr="0" bIns="45700" lIns="91425" rIns="91425" spcFirstLastPara="1" tIns="45700" wrap="square">
            <a:noAutofit/>
          </a:bodyPr>
          <a:lstStyle>
            <a:lvl1pPr algn="ctr" lvl="0">
              <a:spcBef>
                <a:spcPts val="0"/>
              </a:spcBef>
              <a:spcAft>
                <a:spcPts val="0"/>
              </a:spcAft>
              <a:buSzPts val="1400"/>
              <a:buNone/>
            </a:lvl1pPr>
            <a:lvl2pPr algn="l" lvl="1">
              <a:spcBef>
                <a:spcPts val="0"/>
              </a:spcBef>
              <a:spcAft>
                <a:spcPts val="0"/>
              </a:spcAft>
              <a:buSzPts val="1400"/>
              <a:buNone/>
            </a:lvl2pPr>
            <a:lvl3pPr algn="l" lvl="2">
              <a:spcBef>
                <a:spcPts val="0"/>
              </a:spcBef>
              <a:spcAft>
                <a:spcPts val="0"/>
              </a:spcAft>
              <a:buSzPts val="1400"/>
              <a:buNone/>
            </a:lvl3pPr>
            <a:lvl4pPr algn="l" lvl="3">
              <a:spcBef>
                <a:spcPts val="0"/>
              </a:spcBef>
              <a:spcAft>
                <a:spcPts val="0"/>
              </a:spcAft>
              <a:buSzPts val="1400"/>
              <a:buNone/>
            </a:lvl4pPr>
            <a:lvl5pPr algn="l" lvl="4">
              <a:spcBef>
                <a:spcPts val="0"/>
              </a:spcBef>
              <a:spcAft>
                <a:spcPts val="0"/>
              </a:spcAft>
              <a:buSzPts val="1400"/>
              <a:buNone/>
            </a:lvl5pPr>
            <a:lvl6pPr algn="l" lvl="5">
              <a:spcBef>
                <a:spcPts val="0"/>
              </a:spcBef>
              <a:spcAft>
                <a:spcPts val="0"/>
              </a:spcAft>
              <a:buSzPts val="1400"/>
              <a:buNone/>
            </a:lvl6pPr>
            <a:lvl7pPr algn="l" lvl="6">
              <a:spcBef>
                <a:spcPts val="0"/>
              </a:spcBef>
              <a:spcAft>
                <a:spcPts val="0"/>
              </a:spcAft>
              <a:buSzPts val="1400"/>
              <a:buNone/>
            </a:lvl7pPr>
            <a:lvl8pPr algn="l" lvl="7">
              <a:spcBef>
                <a:spcPts val="0"/>
              </a:spcBef>
              <a:spcAft>
                <a:spcPts val="0"/>
              </a:spcAft>
              <a:buSzPts val="1400"/>
              <a:buNone/>
            </a:lvl8pPr>
            <a:lvl9pPr algn="l" lvl="8">
              <a:spcBef>
                <a:spcPts val="0"/>
              </a:spcBef>
              <a:spcAft>
                <a:spcPts val="0"/>
              </a:spcAft>
              <a:buSzPts val="1400"/>
              <a:buNone/>
            </a:lvl9pPr>
          </a:lstStyle>
          <a:p/>
        </p:txBody>
      </p:sp>
      <p:sp>
        <p:nvSpPr>
          <p:cNvPr id="1048907" name="Google Shape;43;p21"/>
          <p:cNvSpPr txBox="1">
            <a:spLocks noGrp="1"/>
          </p:cNvSpPr>
          <p:nvPr>
            <p:ph type="sldNum" idx="12"/>
          </p:nvPr>
        </p:nvSpPr>
        <p:spPr>
          <a:xfrm>
            <a:off x="6553200" y="6356350"/>
            <a:ext cx="2133600" cy="365125"/>
          </a:xfrm>
          <a:prstGeom prst="rect"/>
          <a:noFill/>
          <a:ln>
            <a:noFill/>
          </a:ln>
        </p:spPr>
        <p:txBody>
          <a:bodyPr anchor="ctr" anchorCtr="0" bIns="45700" lIns="91425" rIns="91425" spcFirstLastPara="1" tIns="45700" wrap="square">
            <a:noAutofit/>
          </a:bodyPr>
          <a:lstStyle>
            <a:lvl1pPr algn="r" indent="0" lvl="0" marL="0">
              <a:spcBef>
                <a:spcPts val="0"/>
              </a:spcBef>
              <a:buNone/>
            </a:lvl1pPr>
            <a:lvl2pPr algn="r" indent="0" lvl="1" marL="0">
              <a:spcBef>
                <a:spcPts val="0"/>
              </a:spcBef>
              <a:buNone/>
            </a:lvl2pPr>
            <a:lvl3pPr algn="r" indent="0" lvl="2" marL="0">
              <a:spcBef>
                <a:spcPts val="0"/>
              </a:spcBef>
              <a:buNone/>
            </a:lvl3pPr>
            <a:lvl4pPr algn="r" indent="0" lvl="3" marL="0">
              <a:spcBef>
                <a:spcPts val="0"/>
              </a:spcBef>
              <a:buNone/>
            </a:lvl4pPr>
            <a:lvl5pPr algn="r" indent="0" lvl="4" marL="0">
              <a:spcBef>
                <a:spcPts val="0"/>
              </a:spcBef>
              <a:buNone/>
            </a:lvl5pPr>
            <a:lvl6pPr algn="r" indent="0" lvl="5" marL="0">
              <a:spcBef>
                <a:spcPts val="0"/>
              </a:spcBef>
              <a:buNone/>
            </a:lvl6pPr>
            <a:lvl7pPr algn="r" indent="0" lvl="6" marL="0">
              <a:spcBef>
                <a:spcPts val="0"/>
              </a:spcBef>
              <a:buNone/>
            </a:lvl7pPr>
            <a:lvl8pPr algn="r" indent="0" lvl="7" marL="0">
              <a:spcBef>
                <a:spcPts val="0"/>
              </a:spcBef>
              <a:buNone/>
            </a:lvl8pPr>
            <a:lvl9pPr algn="r" indent="0" lvl="8" marL="0">
              <a:spcBef>
                <a:spcPts val="0"/>
              </a:spcBef>
              <a:buNone/>
            </a:lvl9pPr>
          </a:lstStyle>
          <a:p>
            <a:pPr algn="r" indent="0" lvl="0" marL="0" rtl="0">
              <a:spcBef>
                <a:spcPts val="0"/>
              </a:spcBef>
              <a:spcAft>
                <a:spcPts val="0"/>
              </a:spcAft>
              <a:buNone/>
            </a:pPr>
            <a:fld id="{00000000-1234-1234-1234-123412341234}" type="slidenum">
              <a:rPr lang="en-US"/>
              <a:t>‹#›</a:t>
            </a:fld>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29" name="Shape 44"/>
        <p:cNvGrpSpPr/>
        <p:nvPr/>
      </p:nvGrpSpPr>
      <p:grpSpPr>
        <a:xfrm>
          <a:off x="0" y="0"/>
          <a:ext cx="0" cy="0"/>
          <a:chOff x="0" y="0"/>
          <a:chExt cx="0" cy="0"/>
        </a:xfrm>
      </p:grpSpPr>
      <p:sp>
        <p:nvSpPr>
          <p:cNvPr id="1048863" name="Google Shape;45;p22"/>
          <p:cNvSpPr txBox="1">
            <a:spLocks noGrp="1"/>
          </p:cNvSpPr>
          <p:nvPr>
            <p:ph type="title"/>
          </p:nvPr>
        </p:nvSpPr>
        <p:spPr>
          <a:xfrm>
            <a:off x="457200" y="274638"/>
            <a:ext cx="8229600" cy="1143000"/>
          </a:xfrm>
          <a:prstGeom prst="rect"/>
          <a:noFill/>
          <a:ln>
            <a:noFill/>
          </a:ln>
        </p:spPr>
        <p:txBody>
          <a:bodyPr anchor="ctr" anchorCtr="0" bIns="45700" lIns="91425" rIns="91425" spcFirstLastPara="1" tIns="45700" wrap="square">
            <a:normAutofit/>
          </a:bodyPr>
          <a:lstStyle>
            <a:lvl1pPr algn="ctr" lvl="0">
              <a:spcBef>
                <a:spcPts val="0"/>
              </a:spcBef>
              <a:spcAft>
                <a:spcPts val="0"/>
              </a:spcAft>
              <a:buClr>
                <a:schemeClr val="dk1"/>
              </a:buClr>
              <a:buSzPts val="4400"/>
              <a:buFont typeface="Calibri"/>
              <a:buNone/>
            </a:lvl1pPr>
            <a:lvl2pPr lvl="1">
              <a:spcBef>
                <a:spcPts val="0"/>
              </a:spcBef>
              <a:spcAft>
                <a:spcPts val="0"/>
              </a:spcAft>
              <a:buSzPts val="1400"/>
              <a:buNone/>
            </a:lvl2pPr>
            <a:lvl3pPr lvl="2">
              <a:spcBef>
                <a:spcPts val="0"/>
              </a:spcBef>
              <a:spcAft>
                <a:spcPts val="0"/>
              </a:spcAft>
              <a:buSzPts val="1400"/>
              <a:buNone/>
            </a:lvl3pPr>
            <a:lvl4pPr lvl="3">
              <a:spcBef>
                <a:spcPts val="0"/>
              </a:spcBef>
              <a:spcAft>
                <a:spcPts val="0"/>
              </a:spcAft>
              <a:buSzPts val="1400"/>
              <a:buNone/>
            </a:lvl4pPr>
            <a:lvl5pPr lvl="4">
              <a:spcBef>
                <a:spcPts val="0"/>
              </a:spcBef>
              <a:spcAft>
                <a:spcPts val="0"/>
              </a:spcAft>
              <a:buSzPts val="1400"/>
              <a:buNone/>
            </a:lvl5pPr>
            <a:lvl6pPr lvl="5">
              <a:spcBef>
                <a:spcPts val="0"/>
              </a:spcBef>
              <a:spcAft>
                <a:spcPts val="0"/>
              </a:spcAft>
              <a:buSzPts val="1400"/>
              <a:buNone/>
            </a:lvl6pPr>
            <a:lvl7pPr lvl="6">
              <a:spcBef>
                <a:spcPts val="0"/>
              </a:spcBef>
              <a:spcAft>
                <a:spcPts val="0"/>
              </a:spcAft>
              <a:buSzPts val="1400"/>
              <a:buNone/>
            </a:lvl7pPr>
            <a:lvl8pPr lvl="7">
              <a:spcBef>
                <a:spcPts val="0"/>
              </a:spcBef>
              <a:spcAft>
                <a:spcPts val="0"/>
              </a:spcAft>
              <a:buSzPts val="1400"/>
              <a:buNone/>
            </a:lvl8pPr>
            <a:lvl9pPr lvl="8">
              <a:spcBef>
                <a:spcPts val="0"/>
              </a:spcBef>
              <a:spcAft>
                <a:spcPts val="0"/>
              </a:spcAft>
              <a:buSzPts val="1400"/>
              <a:buNone/>
            </a:lvl9pPr>
          </a:lstStyle>
          <a:p/>
        </p:txBody>
      </p:sp>
      <p:sp>
        <p:nvSpPr>
          <p:cNvPr id="1048864" name="Google Shape;46;p22"/>
          <p:cNvSpPr txBox="1">
            <a:spLocks noGrp="1"/>
          </p:cNvSpPr>
          <p:nvPr>
            <p:ph type="body" idx="1"/>
          </p:nvPr>
        </p:nvSpPr>
        <p:spPr>
          <a:xfrm>
            <a:off x="457200" y="1535113"/>
            <a:ext cx="4040188" cy="639762"/>
          </a:xfrm>
          <a:prstGeom prst="rect"/>
          <a:noFill/>
          <a:ln>
            <a:noFill/>
          </a:ln>
        </p:spPr>
        <p:txBody>
          <a:bodyPr anchor="b" anchorCtr="0" bIns="45700" lIns="91425" rIns="91425" spcFirstLastPara="1" tIns="45700" wrap="square">
            <a:normAutofit/>
          </a:bodyPr>
          <a:lstStyle>
            <a:lvl1pPr algn="l" indent="-228600" lvl="0" marL="457200">
              <a:spcBef>
                <a:spcPts val="480"/>
              </a:spcBef>
              <a:spcAft>
                <a:spcPts val="0"/>
              </a:spcAft>
              <a:buClr>
                <a:schemeClr val="dk1"/>
              </a:buClr>
              <a:buSzPts val="2400"/>
              <a:buNone/>
              <a:defRPr b="1" sz="2400"/>
            </a:lvl1pPr>
            <a:lvl2pPr algn="l" indent="-228600" lvl="1" marL="914400">
              <a:spcBef>
                <a:spcPts val="400"/>
              </a:spcBef>
              <a:spcAft>
                <a:spcPts val="0"/>
              </a:spcAft>
              <a:buClr>
                <a:schemeClr val="dk1"/>
              </a:buClr>
              <a:buSzPts val="2000"/>
              <a:buNone/>
              <a:defRPr b="1" sz="2000"/>
            </a:lvl2pPr>
            <a:lvl3pPr algn="l" indent="-228600" lvl="2" marL="1371600">
              <a:spcBef>
                <a:spcPts val="360"/>
              </a:spcBef>
              <a:spcAft>
                <a:spcPts val="0"/>
              </a:spcAft>
              <a:buClr>
                <a:schemeClr val="dk1"/>
              </a:buClr>
              <a:buSzPts val="1800"/>
              <a:buNone/>
              <a:defRPr b="1" sz="1800"/>
            </a:lvl3pPr>
            <a:lvl4pPr algn="l" indent="-228600" lvl="3" marL="1828800">
              <a:spcBef>
                <a:spcPts val="320"/>
              </a:spcBef>
              <a:spcAft>
                <a:spcPts val="0"/>
              </a:spcAft>
              <a:buClr>
                <a:schemeClr val="dk1"/>
              </a:buClr>
              <a:buSzPts val="1600"/>
              <a:buNone/>
              <a:defRPr b="1" sz="1600"/>
            </a:lvl4pPr>
            <a:lvl5pPr algn="l" indent="-228600" lvl="4" marL="2286000">
              <a:spcBef>
                <a:spcPts val="320"/>
              </a:spcBef>
              <a:spcAft>
                <a:spcPts val="0"/>
              </a:spcAft>
              <a:buClr>
                <a:schemeClr val="dk1"/>
              </a:buClr>
              <a:buSzPts val="1600"/>
              <a:buNone/>
              <a:defRPr b="1" sz="1600"/>
            </a:lvl5pPr>
            <a:lvl6pPr algn="l" indent="-228600" lvl="5" marL="2743200">
              <a:spcBef>
                <a:spcPts val="320"/>
              </a:spcBef>
              <a:spcAft>
                <a:spcPts val="0"/>
              </a:spcAft>
              <a:buClr>
                <a:schemeClr val="dk1"/>
              </a:buClr>
              <a:buSzPts val="1600"/>
              <a:buNone/>
              <a:defRPr b="1" sz="1600"/>
            </a:lvl6pPr>
            <a:lvl7pPr algn="l" indent="-228600" lvl="6" marL="3200400">
              <a:spcBef>
                <a:spcPts val="320"/>
              </a:spcBef>
              <a:spcAft>
                <a:spcPts val="0"/>
              </a:spcAft>
              <a:buClr>
                <a:schemeClr val="dk1"/>
              </a:buClr>
              <a:buSzPts val="1600"/>
              <a:buNone/>
              <a:defRPr b="1" sz="1600"/>
            </a:lvl7pPr>
            <a:lvl8pPr algn="l" indent="-228600" lvl="7" marL="3657600">
              <a:spcBef>
                <a:spcPts val="320"/>
              </a:spcBef>
              <a:spcAft>
                <a:spcPts val="0"/>
              </a:spcAft>
              <a:buClr>
                <a:schemeClr val="dk1"/>
              </a:buClr>
              <a:buSzPts val="1600"/>
              <a:buNone/>
              <a:defRPr b="1" sz="1600"/>
            </a:lvl8pPr>
            <a:lvl9pPr algn="l" indent="-228600" lvl="8" marL="4114800">
              <a:spcBef>
                <a:spcPts val="320"/>
              </a:spcBef>
              <a:spcAft>
                <a:spcPts val="0"/>
              </a:spcAft>
              <a:buClr>
                <a:schemeClr val="dk1"/>
              </a:buClr>
              <a:buSzPts val="1600"/>
              <a:buNone/>
              <a:defRPr b="1" sz="1600"/>
            </a:lvl9pPr>
          </a:lstStyle>
          <a:p/>
        </p:txBody>
      </p:sp>
      <p:sp>
        <p:nvSpPr>
          <p:cNvPr id="1048865" name="Google Shape;47;p22"/>
          <p:cNvSpPr txBox="1">
            <a:spLocks noGrp="1"/>
          </p:cNvSpPr>
          <p:nvPr>
            <p:ph type="body" idx="2"/>
          </p:nvPr>
        </p:nvSpPr>
        <p:spPr>
          <a:xfrm>
            <a:off x="457200" y="2174875"/>
            <a:ext cx="4040188" cy="3951288"/>
          </a:xfrm>
          <a:prstGeom prst="rect"/>
          <a:noFill/>
          <a:ln>
            <a:noFill/>
          </a:ln>
        </p:spPr>
        <p:txBody>
          <a:bodyPr anchor="t" anchorCtr="0" bIns="45700" lIns="91425" rIns="91425" spcFirstLastPara="1" tIns="45700" wrap="square">
            <a:normAutofit/>
          </a:bodyPr>
          <a:lstStyle>
            <a:lvl1pPr algn="l" indent="-381000" lvl="0" marL="457200">
              <a:spcBef>
                <a:spcPts val="480"/>
              </a:spcBef>
              <a:spcAft>
                <a:spcPts val="0"/>
              </a:spcAft>
              <a:buClr>
                <a:schemeClr val="dk1"/>
              </a:buClr>
              <a:buSzPts val="2400"/>
              <a:buChar char="•"/>
              <a:defRPr sz="2400"/>
            </a:lvl1pPr>
            <a:lvl2pPr algn="l" indent="-355600" lvl="1" marL="914400">
              <a:spcBef>
                <a:spcPts val="400"/>
              </a:spcBef>
              <a:spcAft>
                <a:spcPts val="0"/>
              </a:spcAft>
              <a:buClr>
                <a:schemeClr val="dk1"/>
              </a:buClr>
              <a:buSzPts val="2000"/>
              <a:buChar char="–"/>
              <a:defRPr sz="2000"/>
            </a:lvl2pPr>
            <a:lvl3pPr algn="l" indent="-342900" lvl="2" marL="1371600">
              <a:spcBef>
                <a:spcPts val="360"/>
              </a:spcBef>
              <a:spcAft>
                <a:spcPts val="0"/>
              </a:spcAft>
              <a:buClr>
                <a:schemeClr val="dk1"/>
              </a:buClr>
              <a:buSzPts val="1800"/>
              <a:buChar char="•"/>
              <a:defRPr sz="1800"/>
            </a:lvl3pPr>
            <a:lvl4pPr algn="l" indent="-330200" lvl="3" marL="1828800">
              <a:spcBef>
                <a:spcPts val="320"/>
              </a:spcBef>
              <a:spcAft>
                <a:spcPts val="0"/>
              </a:spcAft>
              <a:buClr>
                <a:schemeClr val="dk1"/>
              </a:buClr>
              <a:buSzPts val="1600"/>
              <a:buChar char="–"/>
              <a:defRPr sz="1600"/>
            </a:lvl4pPr>
            <a:lvl5pPr algn="l" indent="-330200" lvl="4" marL="2286000">
              <a:spcBef>
                <a:spcPts val="320"/>
              </a:spcBef>
              <a:spcAft>
                <a:spcPts val="0"/>
              </a:spcAft>
              <a:buClr>
                <a:schemeClr val="dk1"/>
              </a:buClr>
              <a:buSzPts val="1600"/>
              <a:buChar char="»"/>
              <a:defRPr sz="1600"/>
            </a:lvl5pPr>
            <a:lvl6pPr algn="l" indent="-330200" lvl="5" marL="2743200">
              <a:spcBef>
                <a:spcPts val="320"/>
              </a:spcBef>
              <a:spcAft>
                <a:spcPts val="0"/>
              </a:spcAft>
              <a:buClr>
                <a:schemeClr val="dk1"/>
              </a:buClr>
              <a:buSzPts val="1600"/>
              <a:buChar char="•"/>
              <a:defRPr sz="1600"/>
            </a:lvl6pPr>
            <a:lvl7pPr algn="l" indent="-330200" lvl="6" marL="3200400">
              <a:spcBef>
                <a:spcPts val="320"/>
              </a:spcBef>
              <a:spcAft>
                <a:spcPts val="0"/>
              </a:spcAft>
              <a:buClr>
                <a:schemeClr val="dk1"/>
              </a:buClr>
              <a:buSzPts val="1600"/>
              <a:buChar char="•"/>
              <a:defRPr sz="1600"/>
            </a:lvl7pPr>
            <a:lvl8pPr algn="l" indent="-330200" lvl="7" marL="3657600">
              <a:spcBef>
                <a:spcPts val="320"/>
              </a:spcBef>
              <a:spcAft>
                <a:spcPts val="0"/>
              </a:spcAft>
              <a:buClr>
                <a:schemeClr val="dk1"/>
              </a:buClr>
              <a:buSzPts val="1600"/>
              <a:buChar char="•"/>
              <a:defRPr sz="1600"/>
            </a:lvl8pPr>
            <a:lvl9pPr algn="l" indent="-330200" lvl="8" marL="4114800">
              <a:spcBef>
                <a:spcPts val="320"/>
              </a:spcBef>
              <a:spcAft>
                <a:spcPts val="0"/>
              </a:spcAft>
              <a:buClr>
                <a:schemeClr val="dk1"/>
              </a:buClr>
              <a:buSzPts val="1600"/>
              <a:buChar char="•"/>
              <a:defRPr sz="1600"/>
            </a:lvl9pPr>
          </a:lstStyle>
          <a:p/>
        </p:txBody>
      </p:sp>
      <p:sp>
        <p:nvSpPr>
          <p:cNvPr id="1048866" name="Google Shape;48;p22"/>
          <p:cNvSpPr txBox="1">
            <a:spLocks noGrp="1"/>
          </p:cNvSpPr>
          <p:nvPr>
            <p:ph type="body" idx="3"/>
          </p:nvPr>
        </p:nvSpPr>
        <p:spPr>
          <a:xfrm>
            <a:off x="4645025" y="1535113"/>
            <a:ext cx="4041775" cy="639762"/>
          </a:xfrm>
          <a:prstGeom prst="rect"/>
          <a:noFill/>
          <a:ln>
            <a:noFill/>
          </a:ln>
        </p:spPr>
        <p:txBody>
          <a:bodyPr anchor="b" anchorCtr="0" bIns="45700" lIns="91425" rIns="91425" spcFirstLastPara="1" tIns="45700" wrap="square">
            <a:normAutofit/>
          </a:bodyPr>
          <a:lstStyle>
            <a:lvl1pPr algn="l" indent="-228600" lvl="0" marL="457200">
              <a:spcBef>
                <a:spcPts val="480"/>
              </a:spcBef>
              <a:spcAft>
                <a:spcPts val="0"/>
              </a:spcAft>
              <a:buClr>
                <a:schemeClr val="dk1"/>
              </a:buClr>
              <a:buSzPts val="2400"/>
              <a:buNone/>
              <a:defRPr b="1" sz="2400"/>
            </a:lvl1pPr>
            <a:lvl2pPr algn="l" indent="-228600" lvl="1" marL="914400">
              <a:spcBef>
                <a:spcPts val="400"/>
              </a:spcBef>
              <a:spcAft>
                <a:spcPts val="0"/>
              </a:spcAft>
              <a:buClr>
                <a:schemeClr val="dk1"/>
              </a:buClr>
              <a:buSzPts val="2000"/>
              <a:buNone/>
              <a:defRPr b="1" sz="2000"/>
            </a:lvl2pPr>
            <a:lvl3pPr algn="l" indent="-228600" lvl="2" marL="1371600">
              <a:spcBef>
                <a:spcPts val="360"/>
              </a:spcBef>
              <a:spcAft>
                <a:spcPts val="0"/>
              </a:spcAft>
              <a:buClr>
                <a:schemeClr val="dk1"/>
              </a:buClr>
              <a:buSzPts val="1800"/>
              <a:buNone/>
              <a:defRPr b="1" sz="1800"/>
            </a:lvl3pPr>
            <a:lvl4pPr algn="l" indent="-228600" lvl="3" marL="1828800">
              <a:spcBef>
                <a:spcPts val="320"/>
              </a:spcBef>
              <a:spcAft>
                <a:spcPts val="0"/>
              </a:spcAft>
              <a:buClr>
                <a:schemeClr val="dk1"/>
              </a:buClr>
              <a:buSzPts val="1600"/>
              <a:buNone/>
              <a:defRPr b="1" sz="1600"/>
            </a:lvl4pPr>
            <a:lvl5pPr algn="l" indent="-228600" lvl="4" marL="2286000">
              <a:spcBef>
                <a:spcPts val="320"/>
              </a:spcBef>
              <a:spcAft>
                <a:spcPts val="0"/>
              </a:spcAft>
              <a:buClr>
                <a:schemeClr val="dk1"/>
              </a:buClr>
              <a:buSzPts val="1600"/>
              <a:buNone/>
              <a:defRPr b="1" sz="1600"/>
            </a:lvl5pPr>
            <a:lvl6pPr algn="l" indent="-228600" lvl="5" marL="2743200">
              <a:spcBef>
                <a:spcPts val="320"/>
              </a:spcBef>
              <a:spcAft>
                <a:spcPts val="0"/>
              </a:spcAft>
              <a:buClr>
                <a:schemeClr val="dk1"/>
              </a:buClr>
              <a:buSzPts val="1600"/>
              <a:buNone/>
              <a:defRPr b="1" sz="1600"/>
            </a:lvl6pPr>
            <a:lvl7pPr algn="l" indent="-228600" lvl="6" marL="3200400">
              <a:spcBef>
                <a:spcPts val="320"/>
              </a:spcBef>
              <a:spcAft>
                <a:spcPts val="0"/>
              </a:spcAft>
              <a:buClr>
                <a:schemeClr val="dk1"/>
              </a:buClr>
              <a:buSzPts val="1600"/>
              <a:buNone/>
              <a:defRPr b="1" sz="1600"/>
            </a:lvl7pPr>
            <a:lvl8pPr algn="l" indent="-228600" lvl="7" marL="3657600">
              <a:spcBef>
                <a:spcPts val="320"/>
              </a:spcBef>
              <a:spcAft>
                <a:spcPts val="0"/>
              </a:spcAft>
              <a:buClr>
                <a:schemeClr val="dk1"/>
              </a:buClr>
              <a:buSzPts val="1600"/>
              <a:buNone/>
              <a:defRPr b="1" sz="1600"/>
            </a:lvl8pPr>
            <a:lvl9pPr algn="l" indent="-228600" lvl="8" marL="4114800">
              <a:spcBef>
                <a:spcPts val="320"/>
              </a:spcBef>
              <a:spcAft>
                <a:spcPts val="0"/>
              </a:spcAft>
              <a:buClr>
                <a:schemeClr val="dk1"/>
              </a:buClr>
              <a:buSzPts val="1600"/>
              <a:buNone/>
              <a:defRPr b="1" sz="1600"/>
            </a:lvl9pPr>
          </a:lstStyle>
          <a:p/>
        </p:txBody>
      </p:sp>
      <p:sp>
        <p:nvSpPr>
          <p:cNvPr id="1048867" name="Google Shape;49;p22"/>
          <p:cNvSpPr txBox="1">
            <a:spLocks noGrp="1"/>
          </p:cNvSpPr>
          <p:nvPr>
            <p:ph type="body" idx="4"/>
          </p:nvPr>
        </p:nvSpPr>
        <p:spPr>
          <a:xfrm>
            <a:off x="4645025" y="2174875"/>
            <a:ext cx="4041775" cy="3951288"/>
          </a:xfrm>
          <a:prstGeom prst="rect"/>
          <a:noFill/>
          <a:ln>
            <a:noFill/>
          </a:ln>
        </p:spPr>
        <p:txBody>
          <a:bodyPr anchor="t" anchorCtr="0" bIns="45700" lIns="91425" rIns="91425" spcFirstLastPara="1" tIns="45700" wrap="square">
            <a:normAutofit/>
          </a:bodyPr>
          <a:lstStyle>
            <a:lvl1pPr algn="l" indent="-381000" lvl="0" marL="457200">
              <a:spcBef>
                <a:spcPts val="480"/>
              </a:spcBef>
              <a:spcAft>
                <a:spcPts val="0"/>
              </a:spcAft>
              <a:buClr>
                <a:schemeClr val="dk1"/>
              </a:buClr>
              <a:buSzPts val="2400"/>
              <a:buChar char="•"/>
              <a:defRPr sz="2400"/>
            </a:lvl1pPr>
            <a:lvl2pPr algn="l" indent="-355600" lvl="1" marL="914400">
              <a:spcBef>
                <a:spcPts val="400"/>
              </a:spcBef>
              <a:spcAft>
                <a:spcPts val="0"/>
              </a:spcAft>
              <a:buClr>
                <a:schemeClr val="dk1"/>
              </a:buClr>
              <a:buSzPts val="2000"/>
              <a:buChar char="–"/>
              <a:defRPr sz="2000"/>
            </a:lvl2pPr>
            <a:lvl3pPr algn="l" indent="-342900" lvl="2" marL="1371600">
              <a:spcBef>
                <a:spcPts val="360"/>
              </a:spcBef>
              <a:spcAft>
                <a:spcPts val="0"/>
              </a:spcAft>
              <a:buClr>
                <a:schemeClr val="dk1"/>
              </a:buClr>
              <a:buSzPts val="1800"/>
              <a:buChar char="•"/>
              <a:defRPr sz="1800"/>
            </a:lvl3pPr>
            <a:lvl4pPr algn="l" indent="-330200" lvl="3" marL="1828800">
              <a:spcBef>
                <a:spcPts val="320"/>
              </a:spcBef>
              <a:spcAft>
                <a:spcPts val="0"/>
              </a:spcAft>
              <a:buClr>
                <a:schemeClr val="dk1"/>
              </a:buClr>
              <a:buSzPts val="1600"/>
              <a:buChar char="–"/>
              <a:defRPr sz="1600"/>
            </a:lvl4pPr>
            <a:lvl5pPr algn="l" indent="-330200" lvl="4" marL="2286000">
              <a:spcBef>
                <a:spcPts val="320"/>
              </a:spcBef>
              <a:spcAft>
                <a:spcPts val="0"/>
              </a:spcAft>
              <a:buClr>
                <a:schemeClr val="dk1"/>
              </a:buClr>
              <a:buSzPts val="1600"/>
              <a:buChar char="»"/>
              <a:defRPr sz="1600"/>
            </a:lvl5pPr>
            <a:lvl6pPr algn="l" indent="-330200" lvl="5" marL="2743200">
              <a:spcBef>
                <a:spcPts val="320"/>
              </a:spcBef>
              <a:spcAft>
                <a:spcPts val="0"/>
              </a:spcAft>
              <a:buClr>
                <a:schemeClr val="dk1"/>
              </a:buClr>
              <a:buSzPts val="1600"/>
              <a:buChar char="•"/>
              <a:defRPr sz="1600"/>
            </a:lvl6pPr>
            <a:lvl7pPr algn="l" indent="-330200" lvl="6" marL="3200400">
              <a:spcBef>
                <a:spcPts val="320"/>
              </a:spcBef>
              <a:spcAft>
                <a:spcPts val="0"/>
              </a:spcAft>
              <a:buClr>
                <a:schemeClr val="dk1"/>
              </a:buClr>
              <a:buSzPts val="1600"/>
              <a:buChar char="•"/>
              <a:defRPr sz="1600"/>
            </a:lvl7pPr>
            <a:lvl8pPr algn="l" indent="-330200" lvl="7" marL="3657600">
              <a:spcBef>
                <a:spcPts val="320"/>
              </a:spcBef>
              <a:spcAft>
                <a:spcPts val="0"/>
              </a:spcAft>
              <a:buClr>
                <a:schemeClr val="dk1"/>
              </a:buClr>
              <a:buSzPts val="1600"/>
              <a:buChar char="•"/>
              <a:defRPr sz="1600"/>
            </a:lvl8pPr>
            <a:lvl9pPr algn="l" indent="-330200" lvl="8" marL="4114800">
              <a:spcBef>
                <a:spcPts val="320"/>
              </a:spcBef>
              <a:spcAft>
                <a:spcPts val="0"/>
              </a:spcAft>
              <a:buClr>
                <a:schemeClr val="dk1"/>
              </a:buClr>
              <a:buSzPts val="1600"/>
              <a:buChar char="•"/>
              <a:defRPr sz="1600"/>
            </a:lvl9pPr>
          </a:lstStyle>
          <a:p/>
        </p:txBody>
      </p:sp>
      <p:sp>
        <p:nvSpPr>
          <p:cNvPr id="1048868" name="Google Shape;50;p22"/>
          <p:cNvSpPr txBox="1">
            <a:spLocks noGrp="1"/>
          </p:cNvSpPr>
          <p:nvPr>
            <p:ph type="dt" idx="10"/>
          </p:nvPr>
        </p:nvSpPr>
        <p:spPr>
          <a:xfrm>
            <a:off x="457200" y="6356350"/>
            <a:ext cx="2133600" cy="365125"/>
          </a:xfrm>
          <a:prstGeom prst="rect"/>
          <a:noFill/>
          <a:ln>
            <a:noFill/>
          </a:ln>
        </p:spPr>
        <p:txBody>
          <a:bodyPr anchor="ctr" anchorCtr="0" bIns="45700" lIns="91425" rIns="91425" spcFirstLastPara="1" tIns="45700" wrap="square">
            <a:noAutofit/>
          </a:bodyPr>
          <a:lstStyle>
            <a:lvl1pPr algn="l" lvl="0">
              <a:spcBef>
                <a:spcPts val="0"/>
              </a:spcBef>
              <a:spcAft>
                <a:spcPts val="0"/>
              </a:spcAft>
              <a:buSzPts val="1400"/>
              <a:buNone/>
            </a:lvl1pPr>
            <a:lvl2pPr algn="l" lvl="1">
              <a:spcBef>
                <a:spcPts val="0"/>
              </a:spcBef>
              <a:spcAft>
                <a:spcPts val="0"/>
              </a:spcAft>
              <a:buSzPts val="1400"/>
              <a:buNone/>
            </a:lvl2pPr>
            <a:lvl3pPr algn="l" lvl="2">
              <a:spcBef>
                <a:spcPts val="0"/>
              </a:spcBef>
              <a:spcAft>
                <a:spcPts val="0"/>
              </a:spcAft>
              <a:buSzPts val="1400"/>
              <a:buNone/>
            </a:lvl3pPr>
            <a:lvl4pPr algn="l" lvl="3">
              <a:spcBef>
                <a:spcPts val="0"/>
              </a:spcBef>
              <a:spcAft>
                <a:spcPts val="0"/>
              </a:spcAft>
              <a:buSzPts val="1400"/>
              <a:buNone/>
            </a:lvl4pPr>
            <a:lvl5pPr algn="l" lvl="4">
              <a:spcBef>
                <a:spcPts val="0"/>
              </a:spcBef>
              <a:spcAft>
                <a:spcPts val="0"/>
              </a:spcAft>
              <a:buSzPts val="1400"/>
              <a:buNone/>
            </a:lvl5pPr>
            <a:lvl6pPr algn="l" lvl="5">
              <a:spcBef>
                <a:spcPts val="0"/>
              </a:spcBef>
              <a:spcAft>
                <a:spcPts val="0"/>
              </a:spcAft>
              <a:buSzPts val="1400"/>
              <a:buNone/>
            </a:lvl6pPr>
            <a:lvl7pPr algn="l" lvl="6">
              <a:spcBef>
                <a:spcPts val="0"/>
              </a:spcBef>
              <a:spcAft>
                <a:spcPts val="0"/>
              </a:spcAft>
              <a:buSzPts val="1400"/>
              <a:buNone/>
            </a:lvl7pPr>
            <a:lvl8pPr algn="l" lvl="7">
              <a:spcBef>
                <a:spcPts val="0"/>
              </a:spcBef>
              <a:spcAft>
                <a:spcPts val="0"/>
              </a:spcAft>
              <a:buSzPts val="1400"/>
              <a:buNone/>
            </a:lvl8pPr>
            <a:lvl9pPr algn="l" lvl="8">
              <a:spcBef>
                <a:spcPts val="0"/>
              </a:spcBef>
              <a:spcAft>
                <a:spcPts val="0"/>
              </a:spcAft>
              <a:buSzPts val="1400"/>
              <a:buNone/>
            </a:lvl9pPr>
          </a:lstStyle>
          <a:p/>
        </p:txBody>
      </p:sp>
      <p:sp>
        <p:nvSpPr>
          <p:cNvPr id="1048869" name="Google Shape;51;p22"/>
          <p:cNvSpPr txBox="1">
            <a:spLocks noGrp="1"/>
          </p:cNvSpPr>
          <p:nvPr>
            <p:ph type="ftr" idx="11"/>
          </p:nvPr>
        </p:nvSpPr>
        <p:spPr>
          <a:xfrm>
            <a:off x="3124200" y="6356350"/>
            <a:ext cx="2895600" cy="365125"/>
          </a:xfrm>
          <a:prstGeom prst="rect"/>
          <a:noFill/>
          <a:ln>
            <a:noFill/>
          </a:ln>
        </p:spPr>
        <p:txBody>
          <a:bodyPr anchor="ctr" anchorCtr="0" bIns="45700" lIns="91425" rIns="91425" spcFirstLastPara="1" tIns="45700" wrap="square">
            <a:noAutofit/>
          </a:bodyPr>
          <a:lstStyle>
            <a:lvl1pPr algn="ctr" lvl="0">
              <a:spcBef>
                <a:spcPts val="0"/>
              </a:spcBef>
              <a:spcAft>
                <a:spcPts val="0"/>
              </a:spcAft>
              <a:buSzPts val="1400"/>
              <a:buNone/>
            </a:lvl1pPr>
            <a:lvl2pPr algn="l" lvl="1">
              <a:spcBef>
                <a:spcPts val="0"/>
              </a:spcBef>
              <a:spcAft>
                <a:spcPts val="0"/>
              </a:spcAft>
              <a:buSzPts val="1400"/>
              <a:buNone/>
            </a:lvl2pPr>
            <a:lvl3pPr algn="l" lvl="2">
              <a:spcBef>
                <a:spcPts val="0"/>
              </a:spcBef>
              <a:spcAft>
                <a:spcPts val="0"/>
              </a:spcAft>
              <a:buSzPts val="1400"/>
              <a:buNone/>
            </a:lvl3pPr>
            <a:lvl4pPr algn="l" lvl="3">
              <a:spcBef>
                <a:spcPts val="0"/>
              </a:spcBef>
              <a:spcAft>
                <a:spcPts val="0"/>
              </a:spcAft>
              <a:buSzPts val="1400"/>
              <a:buNone/>
            </a:lvl4pPr>
            <a:lvl5pPr algn="l" lvl="4">
              <a:spcBef>
                <a:spcPts val="0"/>
              </a:spcBef>
              <a:spcAft>
                <a:spcPts val="0"/>
              </a:spcAft>
              <a:buSzPts val="1400"/>
              <a:buNone/>
            </a:lvl5pPr>
            <a:lvl6pPr algn="l" lvl="5">
              <a:spcBef>
                <a:spcPts val="0"/>
              </a:spcBef>
              <a:spcAft>
                <a:spcPts val="0"/>
              </a:spcAft>
              <a:buSzPts val="1400"/>
              <a:buNone/>
            </a:lvl6pPr>
            <a:lvl7pPr algn="l" lvl="6">
              <a:spcBef>
                <a:spcPts val="0"/>
              </a:spcBef>
              <a:spcAft>
                <a:spcPts val="0"/>
              </a:spcAft>
              <a:buSzPts val="1400"/>
              <a:buNone/>
            </a:lvl7pPr>
            <a:lvl8pPr algn="l" lvl="7">
              <a:spcBef>
                <a:spcPts val="0"/>
              </a:spcBef>
              <a:spcAft>
                <a:spcPts val="0"/>
              </a:spcAft>
              <a:buSzPts val="1400"/>
              <a:buNone/>
            </a:lvl8pPr>
            <a:lvl9pPr algn="l" lvl="8">
              <a:spcBef>
                <a:spcPts val="0"/>
              </a:spcBef>
              <a:spcAft>
                <a:spcPts val="0"/>
              </a:spcAft>
              <a:buSzPts val="1400"/>
              <a:buNone/>
            </a:lvl9pPr>
          </a:lstStyle>
          <a:p/>
        </p:txBody>
      </p:sp>
      <p:sp>
        <p:nvSpPr>
          <p:cNvPr id="1048870" name="Google Shape;52;p22"/>
          <p:cNvSpPr txBox="1">
            <a:spLocks noGrp="1"/>
          </p:cNvSpPr>
          <p:nvPr>
            <p:ph type="sldNum" idx="12"/>
          </p:nvPr>
        </p:nvSpPr>
        <p:spPr>
          <a:xfrm>
            <a:off x="6553200" y="6356350"/>
            <a:ext cx="2133600" cy="365125"/>
          </a:xfrm>
          <a:prstGeom prst="rect"/>
          <a:noFill/>
          <a:ln>
            <a:noFill/>
          </a:ln>
        </p:spPr>
        <p:txBody>
          <a:bodyPr anchor="ctr" anchorCtr="0" bIns="45700" lIns="91425" rIns="91425" spcFirstLastPara="1" tIns="45700" wrap="square">
            <a:noAutofit/>
          </a:bodyPr>
          <a:lstStyle>
            <a:lvl1pPr algn="r" indent="0" lvl="0" marL="0">
              <a:spcBef>
                <a:spcPts val="0"/>
              </a:spcBef>
              <a:buNone/>
            </a:lvl1pPr>
            <a:lvl2pPr algn="r" indent="0" lvl="1" marL="0">
              <a:spcBef>
                <a:spcPts val="0"/>
              </a:spcBef>
              <a:buNone/>
            </a:lvl2pPr>
            <a:lvl3pPr algn="r" indent="0" lvl="2" marL="0">
              <a:spcBef>
                <a:spcPts val="0"/>
              </a:spcBef>
              <a:buNone/>
            </a:lvl3pPr>
            <a:lvl4pPr algn="r" indent="0" lvl="3" marL="0">
              <a:spcBef>
                <a:spcPts val="0"/>
              </a:spcBef>
              <a:buNone/>
            </a:lvl4pPr>
            <a:lvl5pPr algn="r" indent="0" lvl="4" marL="0">
              <a:spcBef>
                <a:spcPts val="0"/>
              </a:spcBef>
              <a:buNone/>
            </a:lvl5pPr>
            <a:lvl6pPr algn="r" indent="0" lvl="5" marL="0">
              <a:spcBef>
                <a:spcPts val="0"/>
              </a:spcBef>
              <a:buNone/>
            </a:lvl6pPr>
            <a:lvl7pPr algn="r" indent="0" lvl="6" marL="0">
              <a:spcBef>
                <a:spcPts val="0"/>
              </a:spcBef>
              <a:buNone/>
            </a:lvl7pPr>
            <a:lvl8pPr algn="r" indent="0" lvl="7" marL="0">
              <a:spcBef>
                <a:spcPts val="0"/>
              </a:spcBef>
              <a:buNone/>
            </a:lvl8pPr>
            <a:lvl9pPr algn="r" indent="0" lvl="8" marL="0">
              <a:spcBef>
                <a:spcPts val="0"/>
              </a:spcBef>
              <a:buNone/>
            </a:lvl9pPr>
          </a:lstStyle>
          <a:p>
            <a:pPr algn="r" indent="0" lvl="0" marL="0" rtl="0">
              <a:spcBef>
                <a:spcPts val="0"/>
              </a:spcBef>
              <a:spcAft>
                <a:spcPts val="0"/>
              </a:spcAft>
              <a:buNone/>
            </a:pPr>
            <a:fld id="{00000000-1234-1234-1234-123412341234}" type="slidenum">
              <a:rPr lang="en-US"/>
              <a:t>‹#›</a:t>
            </a:fld>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37" name="Shape 53"/>
        <p:cNvGrpSpPr/>
        <p:nvPr/>
      </p:nvGrpSpPr>
      <p:grpSpPr>
        <a:xfrm>
          <a:off x="0" y="0"/>
          <a:ext cx="0" cy="0"/>
          <a:chOff x="0" y="0"/>
          <a:chExt cx="0" cy="0"/>
        </a:xfrm>
      </p:grpSpPr>
      <p:sp>
        <p:nvSpPr>
          <p:cNvPr id="1048908" name="Google Shape;54;p23"/>
          <p:cNvSpPr txBox="1">
            <a:spLocks noGrp="1"/>
          </p:cNvSpPr>
          <p:nvPr>
            <p:ph type="title"/>
          </p:nvPr>
        </p:nvSpPr>
        <p:spPr>
          <a:xfrm>
            <a:off x="457200" y="274638"/>
            <a:ext cx="8229600" cy="1143000"/>
          </a:xfrm>
          <a:prstGeom prst="rect"/>
          <a:noFill/>
          <a:ln>
            <a:noFill/>
          </a:ln>
        </p:spPr>
        <p:txBody>
          <a:bodyPr anchor="ctr" anchorCtr="0" bIns="45700" lIns="91425" rIns="91425" spcFirstLastPara="1" tIns="45700" wrap="square">
            <a:normAutofit/>
          </a:bodyPr>
          <a:lstStyle>
            <a:lvl1pPr algn="ctr" lvl="0">
              <a:spcBef>
                <a:spcPts val="0"/>
              </a:spcBef>
              <a:spcAft>
                <a:spcPts val="0"/>
              </a:spcAft>
              <a:buClr>
                <a:schemeClr val="dk1"/>
              </a:buClr>
              <a:buSzPts val="1800"/>
              <a:buNone/>
            </a:lvl1pPr>
            <a:lvl2pPr lvl="1">
              <a:spcBef>
                <a:spcPts val="0"/>
              </a:spcBef>
              <a:spcAft>
                <a:spcPts val="0"/>
              </a:spcAft>
              <a:buSzPts val="1400"/>
              <a:buNone/>
            </a:lvl2pPr>
            <a:lvl3pPr lvl="2">
              <a:spcBef>
                <a:spcPts val="0"/>
              </a:spcBef>
              <a:spcAft>
                <a:spcPts val="0"/>
              </a:spcAft>
              <a:buSzPts val="1400"/>
              <a:buNone/>
            </a:lvl3pPr>
            <a:lvl4pPr lvl="3">
              <a:spcBef>
                <a:spcPts val="0"/>
              </a:spcBef>
              <a:spcAft>
                <a:spcPts val="0"/>
              </a:spcAft>
              <a:buSzPts val="1400"/>
              <a:buNone/>
            </a:lvl4pPr>
            <a:lvl5pPr lvl="4">
              <a:spcBef>
                <a:spcPts val="0"/>
              </a:spcBef>
              <a:spcAft>
                <a:spcPts val="0"/>
              </a:spcAft>
              <a:buSzPts val="1400"/>
              <a:buNone/>
            </a:lvl5pPr>
            <a:lvl6pPr lvl="5">
              <a:spcBef>
                <a:spcPts val="0"/>
              </a:spcBef>
              <a:spcAft>
                <a:spcPts val="0"/>
              </a:spcAft>
              <a:buSzPts val="1400"/>
              <a:buNone/>
            </a:lvl6pPr>
            <a:lvl7pPr lvl="6">
              <a:spcBef>
                <a:spcPts val="0"/>
              </a:spcBef>
              <a:spcAft>
                <a:spcPts val="0"/>
              </a:spcAft>
              <a:buSzPts val="1400"/>
              <a:buNone/>
            </a:lvl7pPr>
            <a:lvl8pPr lvl="7">
              <a:spcBef>
                <a:spcPts val="0"/>
              </a:spcBef>
              <a:spcAft>
                <a:spcPts val="0"/>
              </a:spcAft>
              <a:buSzPts val="1400"/>
              <a:buNone/>
            </a:lvl8pPr>
            <a:lvl9pPr lvl="8">
              <a:spcBef>
                <a:spcPts val="0"/>
              </a:spcBef>
              <a:spcAft>
                <a:spcPts val="0"/>
              </a:spcAft>
              <a:buSzPts val="1400"/>
              <a:buNone/>
            </a:lvl9pPr>
          </a:lstStyle>
          <a:p/>
        </p:txBody>
      </p:sp>
      <p:sp>
        <p:nvSpPr>
          <p:cNvPr id="1048909" name="Google Shape;55;p23"/>
          <p:cNvSpPr txBox="1">
            <a:spLocks noGrp="1"/>
          </p:cNvSpPr>
          <p:nvPr>
            <p:ph type="dt" idx="10"/>
          </p:nvPr>
        </p:nvSpPr>
        <p:spPr>
          <a:xfrm>
            <a:off x="457200" y="6356350"/>
            <a:ext cx="2133600" cy="365125"/>
          </a:xfrm>
          <a:prstGeom prst="rect"/>
          <a:noFill/>
          <a:ln>
            <a:noFill/>
          </a:ln>
        </p:spPr>
        <p:txBody>
          <a:bodyPr anchor="ctr" anchorCtr="0" bIns="45700" lIns="91425" rIns="91425" spcFirstLastPara="1" tIns="45700" wrap="square">
            <a:noAutofit/>
          </a:bodyPr>
          <a:lstStyle>
            <a:lvl1pPr algn="l" lvl="0">
              <a:spcBef>
                <a:spcPts val="0"/>
              </a:spcBef>
              <a:spcAft>
                <a:spcPts val="0"/>
              </a:spcAft>
              <a:buSzPts val="1400"/>
              <a:buNone/>
            </a:lvl1pPr>
            <a:lvl2pPr algn="l" lvl="1">
              <a:spcBef>
                <a:spcPts val="0"/>
              </a:spcBef>
              <a:spcAft>
                <a:spcPts val="0"/>
              </a:spcAft>
              <a:buSzPts val="1400"/>
              <a:buNone/>
            </a:lvl2pPr>
            <a:lvl3pPr algn="l" lvl="2">
              <a:spcBef>
                <a:spcPts val="0"/>
              </a:spcBef>
              <a:spcAft>
                <a:spcPts val="0"/>
              </a:spcAft>
              <a:buSzPts val="1400"/>
              <a:buNone/>
            </a:lvl3pPr>
            <a:lvl4pPr algn="l" lvl="3">
              <a:spcBef>
                <a:spcPts val="0"/>
              </a:spcBef>
              <a:spcAft>
                <a:spcPts val="0"/>
              </a:spcAft>
              <a:buSzPts val="1400"/>
              <a:buNone/>
            </a:lvl4pPr>
            <a:lvl5pPr algn="l" lvl="4">
              <a:spcBef>
                <a:spcPts val="0"/>
              </a:spcBef>
              <a:spcAft>
                <a:spcPts val="0"/>
              </a:spcAft>
              <a:buSzPts val="1400"/>
              <a:buNone/>
            </a:lvl5pPr>
            <a:lvl6pPr algn="l" lvl="5">
              <a:spcBef>
                <a:spcPts val="0"/>
              </a:spcBef>
              <a:spcAft>
                <a:spcPts val="0"/>
              </a:spcAft>
              <a:buSzPts val="1400"/>
              <a:buNone/>
            </a:lvl6pPr>
            <a:lvl7pPr algn="l" lvl="6">
              <a:spcBef>
                <a:spcPts val="0"/>
              </a:spcBef>
              <a:spcAft>
                <a:spcPts val="0"/>
              </a:spcAft>
              <a:buSzPts val="1400"/>
              <a:buNone/>
            </a:lvl7pPr>
            <a:lvl8pPr algn="l" lvl="7">
              <a:spcBef>
                <a:spcPts val="0"/>
              </a:spcBef>
              <a:spcAft>
                <a:spcPts val="0"/>
              </a:spcAft>
              <a:buSzPts val="1400"/>
              <a:buNone/>
            </a:lvl8pPr>
            <a:lvl9pPr algn="l" lvl="8">
              <a:spcBef>
                <a:spcPts val="0"/>
              </a:spcBef>
              <a:spcAft>
                <a:spcPts val="0"/>
              </a:spcAft>
              <a:buSzPts val="1400"/>
              <a:buNone/>
            </a:lvl9pPr>
          </a:lstStyle>
          <a:p/>
        </p:txBody>
      </p:sp>
      <p:sp>
        <p:nvSpPr>
          <p:cNvPr id="1048910" name="Google Shape;56;p23"/>
          <p:cNvSpPr txBox="1">
            <a:spLocks noGrp="1"/>
          </p:cNvSpPr>
          <p:nvPr>
            <p:ph type="ftr" idx="11"/>
          </p:nvPr>
        </p:nvSpPr>
        <p:spPr>
          <a:xfrm>
            <a:off x="3124200" y="6356350"/>
            <a:ext cx="2895600" cy="365125"/>
          </a:xfrm>
          <a:prstGeom prst="rect"/>
          <a:noFill/>
          <a:ln>
            <a:noFill/>
          </a:ln>
        </p:spPr>
        <p:txBody>
          <a:bodyPr anchor="ctr" anchorCtr="0" bIns="45700" lIns="91425" rIns="91425" spcFirstLastPara="1" tIns="45700" wrap="square">
            <a:noAutofit/>
          </a:bodyPr>
          <a:lstStyle>
            <a:lvl1pPr algn="ctr" lvl="0">
              <a:spcBef>
                <a:spcPts val="0"/>
              </a:spcBef>
              <a:spcAft>
                <a:spcPts val="0"/>
              </a:spcAft>
              <a:buSzPts val="1400"/>
              <a:buNone/>
            </a:lvl1pPr>
            <a:lvl2pPr algn="l" lvl="1">
              <a:spcBef>
                <a:spcPts val="0"/>
              </a:spcBef>
              <a:spcAft>
                <a:spcPts val="0"/>
              </a:spcAft>
              <a:buSzPts val="1400"/>
              <a:buNone/>
            </a:lvl2pPr>
            <a:lvl3pPr algn="l" lvl="2">
              <a:spcBef>
                <a:spcPts val="0"/>
              </a:spcBef>
              <a:spcAft>
                <a:spcPts val="0"/>
              </a:spcAft>
              <a:buSzPts val="1400"/>
              <a:buNone/>
            </a:lvl3pPr>
            <a:lvl4pPr algn="l" lvl="3">
              <a:spcBef>
                <a:spcPts val="0"/>
              </a:spcBef>
              <a:spcAft>
                <a:spcPts val="0"/>
              </a:spcAft>
              <a:buSzPts val="1400"/>
              <a:buNone/>
            </a:lvl4pPr>
            <a:lvl5pPr algn="l" lvl="4">
              <a:spcBef>
                <a:spcPts val="0"/>
              </a:spcBef>
              <a:spcAft>
                <a:spcPts val="0"/>
              </a:spcAft>
              <a:buSzPts val="1400"/>
              <a:buNone/>
            </a:lvl5pPr>
            <a:lvl6pPr algn="l" lvl="5">
              <a:spcBef>
                <a:spcPts val="0"/>
              </a:spcBef>
              <a:spcAft>
                <a:spcPts val="0"/>
              </a:spcAft>
              <a:buSzPts val="1400"/>
              <a:buNone/>
            </a:lvl6pPr>
            <a:lvl7pPr algn="l" lvl="6">
              <a:spcBef>
                <a:spcPts val="0"/>
              </a:spcBef>
              <a:spcAft>
                <a:spcPts val="0"/>
              </a:spcAft>
              <a:buSzPts val="1400"/>
              <a:buNone/>
            </a:lvl7pPr>
            <a:lvl8pPr algn="l" lvl="7">
              <a:spcBef>
                <a:spcPts val="0"/>
              </a:spcBef>
              <a:spcAft>
                <a:spcPts val="0"/>
              </a:spcAft>
              <a:buSzPts val="1400"/>
              <a:buNone/>
            </a:lvl8pPr>
            <a:lvl9pPr algn="l" lvl="8">
              <a:spcBef>
                <a:spcPts val="0"/>
              </a:spcBef>
              <a:spcAft>
                <a:spcPts val="0"/>
              </a:spcAft>
              <a:buSzPts val="1400"/>
              <a:buNone/>
            </a:lvl9pPr>
          </a:lstStyle>
          <a:p/>
        </p:txBody>
      </p:sp>
      <p:sp>
        <p:nvSpPr>
          <p:cNvPr id="1048911" name="Google Shape;57;p23"/>
          <p:cNvSpPr txBox="1">
            <a:spLocks noGrp="1"/>
          </p:cNvSpPr>
          <p:nvPr>
            <p:ph type="sldNum" idx="12"/>
          </p:nvPr>
        </p:nvSpPr>
        <p:spPr>
          <a:xfrm>
            <a:off x="6553200" y="6356350"/>
            <a:ext cx="2133600" cy="365125"/>
          </a:xfrm>
          <a:prstGeom prst="rect"/>
          <a:noFill/>
          <a:ln>
            <a:noFill/>
          </a:ln>
        </p:spPr>
        <p:txBody>
          <a:bodyPr anchor="ctr" anchorCtr="0" bIns="45700" lIns="91425" rIns="91425" spcFirstLastPara="1" tIns="45700" wrap="square">
            <a:noAutofit/>
          </a:bodyPr>
          <a:lstStyle>
            <a:lvl1pPr algn="r" indent="0" lvl="0" marL="0">
              <a:spcBef>
                <a:spcPts val="0"/>
              </a:spcBef>
              <a:buNone/>
            </a:lvl1pPr>
            <a:lvl2pPr algn="r" indent="0" lvl="1" marL="0">
              <a:spcBef>
                <a:spcPts val="0"/>
              </a:spcBef>
              <a:buNone/>
            </a:lvl2pPr>
            <a:lvl3pPr algn="r" indent="0" lvl="2" marL="0">
              <a:spcBef>
                <a:spcPts val="0"/>
              </a:spcBef>
              <a:buNone/>
            </a:lvl3pPr>
            <a:lvl4pPr algn="r" indent="0" lvl="3" marL="0">
              <a:spcBef>
                <a:spcPts val="0"/>
              </a:spcBef>
              <a:buNone/>
            </a:lvl4pPr>
            <a:lvl5pPr algn="r" indent="0" lvl="4" marL="0">
              <a:spcBef>
                <a:spcPts val="0"/>
              </a:spcBef>
              <a:buNone/>
            </a:lvl5pPr>
            <a:lvl6pPr algn="r" indent="0" lvl="5" marL="0">
              <a:spcBef>
                <a:spcPts val="0"/>
              </a:spcBef>
              <a:buNone/>
            </a:lvl6pPr>
            <a:lvl7pPr algn="r" indent="0" lvl="6" marL="0">
              <a:spcBef>
                <a:spcPts val="0"/>
              </a:spcBef>
              <a:buNone/>
            </a:lvl7pPr>
            <a:lvl8pPr algn="r" indent="0" lvl="7" marL="0">
              <a:spcBef>
                <a:spcPts val="0"/>
              </a:spcBef>
              <a:buNone/>
            </a:lvl8pPr>
            <a:lvl9pPr algn="r" indent="0" lvl="8" marL="0">
              <a:spcBef>
                <a:spcPts val="0"/>
              </a:spcBef>
              <a:buNone/>
            </a:lvl9pPr>
          </a:lstStyle>
          <a:p>
            <a:pPr algn="r" indent="0" lvl="0" marL="0" rtl="0">
              <a:spcBef>
                <a:spcPts val="0"/>
              </a:spcBef>
              <a:spcAft>
                <a:spcPts val="0"/>
              </a:spcAft>
              <a:buNone/>
            </a:pPr>
            <a:fld id="{00000000-1234-1234-1234-123412341234}" type="slidenum">
              <a:rPr lang="en-US"/>
              <a:t>‹#›</a:t>
            </a:fld>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38" name="Shape 58"/>
        <p:cNvGrpSpPr/>
        <p:nvPr/>
      </p:nvGrpSpPr>
      <p:grpSpPr>
        <a:xfrm>
          <a:off x="0" y="0"/>
          <a:ext cx="0" cy="0"/>
          <a:chOff x="0" y="0"/>
          <a:chExt cx="0" cy="0"/>
        </a:xfrm>
      </p:grpSpPr>
      <p:sp>
        <p:nvSpPr>
          <p:cNvPr id="1048912" name="Google Shape;59;p24"/>
          <p:cNvSpPr txBox="1">
            <a:spLocks noGrp="1"/>
          </p:cNvSpPr>
          <p:nvPr>
            <p:ph type="title"/>
          </p:nvPr>
        </p:nvSpPr>
        <p:spPr>
          <a:xfrm>
            <a:off x="457200" y="273050"/>
            <a:ext cx="3008313" cy="1162050"/>
          </a:xfrm>
          <a:prstGeom prst="rect"/>
          <a:noFill/>
          <a:ln>
            <a:noFill/>
          </a:ln>
        </p:spPr>
        <p:txBody>
          <a:bodyPr anchor="b" anchorCtr="0" bIns="45700" lIns="91425" rIns="91425" spcFirstLastPara="1" tIns="45700" wrap="square">
            <a:normAutofit/>
          </a:bodyPr>
          <a:lstStyle>
            <a:lvl1pPr algn="l" lvl="0">
              <a:spcBef>
                <a:spcPts val="0"/>
              </a:spcBef>
              <a:spcAft>
                <a:spcPts val="0"/>
              </a:spcAft>
              <a:buClr>
                <a:schemeClr val="dk1"/>
              </a:buClr>
              <a:buSzPts val="2000"/>
              <a:buFont typeface="Calibri"/>
              <a:buNone/>
              <a:defRPr b="1" sz="2000"/>
            </a:lvl1pPr>
            <a:lvl2pPr lvl="1">
              <a:spcBef>
                <a:spcPts val="0"/>
              </a:spcBef>
              <a:spcAft>
                <a:spcPts val="0"/>
              </a:spcAft>
              <a:buSzPts val="1400"/>
              <a:buNone/>
            </a:lvl2pPr>
            <a:lvl3pPr lvl="2">
              <a:spcBef>
                <a:spcPts val="0"/>
              </a:spcBef>
              <a:spcAft>
                <a:spcPts val="0"/>
              </a:spcAft>
              <a:buSzPts val="1400"/>
              <a:buNone/>
            </a:lvl3pPr>
            <a:lvl4pPr lvl="3">
              <a:spcBef>
                <a:spcPts val="0"/>
              </a:spcBef>
              <a:spcAft>
                <a:spcPts val="0"/>
              </a:spcAft>
              <a:buSzPts val="1400"/>
              <a:buNone/>
            </a:lvl4pPr>
            <a:lvl5pPr lvl="4">
              <a:spcBef>
                <a:spcPts val="0"/>
              </a:spcBef>
              <a:spcAft>
                <a:spcPts val="0"/>
              </a:spcAft>
              <a:buSzPts val="1400"/>
              <a:buNone/>
            </a:lvl5pPr>
            <a:lvl6pPr lvl="5">
              <a:spcBef>
                <a:spcPts val="0"/>
              </a:spcBef>
              <a:spcAft>
                <a:spcPts val="0"/>
              </a:spcAft>
              <a:buSzPts val="1400"/>
              <a:buNone/>
            </a:lvl6pPr>
            <a:lvl7pPr lvl="6">
              <a:spcBef>
                <a:spcPts val="0"/>
              </a:spcBef>
              <a:spcAft>
                <a:spcPts val="0"/>
              </a:spcAft>
              <a:buSzPts val="1400"/>
              <a:buNone/>
            </a:lvl7pPr>
            <a:lvl8pPr lvl="7">
              <a:spcBef>
                <a:spcPts val="0"/>
              </a:spcBef>
              <a:spcAft>
                <a:spcPts val="0"/>
              </a:spcAft>
              <a:buSzPts val="1400"/>
              <a:buNone/>
            </a:lvl8pPr>
            <a:lvl9pPr lvl="8">
              <a:spcBef>
                <a:spcPts val="0"/>
              </a:spcBef>
              <a:spcAft>
                <a:spcPts val="0"/>
              </a:spcAft>
              <a:buSzPts val="1400"/>
              <a:buNone/>
            </a:lvl9pPr>
          </a:lstStyle>
          <a:p/>
        </p:txBody>
      </p:sp>
      <p:sp>
        <p:nvSpPr>
          <p:cNvPr id="1048913" name="Google Shape;60;p24"/>
          <p:cNvSpPr txBox="1">
            <a:spLocks noGrp="1"/>
          </p:cNvSpPr>
          <p:nvPr>
            <p:ph type="body" idx="1"/>
          </p:nvPr>
        </p:nvSpPr>
        <p:spPr>
          <a:xfrm>
            <a:off x="3575050" y="273050"/>
            <a:ext cx="5111750" cy="5853113"/>
          </a:xfrm>
          <a:prstGeom prst="rect"/>
          <a:noFill/>
          <a:ln>
            <a:noFill/>
          </a:ln>
        </p:spPr>
        <p:txBody>
          <a:bodyPr anchor="t" anchorCtr="0" bIns="45700" lIns="91425" rIns="91425" spcFirstLastPara="1" tIns="45700" wrap="square">
            <a:normAutofit/>
          </a:bodyPr>
          <a:lstStyle>
            <a:lvl1pPr algn="l" indent="-431800" lvl="0" marL="457200">
              <a:spcBef>
                <a:spcPts val="640"/>
              </a:spcBef>
              <a:spcAft>
                <a:spcPts val="0"/>
              </a:spcAft>
              <a:buClr>
                <a:schemeClr val="dk1"/>
              </a:buClr>
              <a:buSzPts val="3200"/>
              <a:buChar char="•"/>
              <a:defRPr sz="3200"/>
            </a:lvl1pPr>
            <a:lvl2pPr algn="l" indent="-406400" lvl="1" marL="914400">
              <a:spcBef>
                <a:spcPts val="560"/>
              </a:spcBef>
              <a:spcAft>
                <a:spcPts val="0"/>
              </a:spcAft>
              <a:buClr>
                <a:schemeClr val="dk1"/>
              </a:buClr>
              <a:buSzPts val="2800"/>
              <a:buChar char="–"/>
              <a:defRPr sz="2800"/>
            </a:lvl2pPr>
            <a:lvl3pPr algn="l" indent="-381000" lvl="2" marL="1371600">
              <a:spcBef>
                <a:spcPts val="480"/>
              </a:spcBef>
              <a:spcAft>
                <a:spcPts val="0"/>
              </a:spcAft>
              <a:buClr>
                <a:schemeClr val="dk1"/>
              </a:buClr>
              <a:buSzPts val="2400"/>
              <a:buChar char="•"/>
              <a:defRPr sz="2400"/>
            </a:lvl3pPr>
            <a:lvl4pPr algn="l" indent="-355600" lvl="3" marL="1828800">
              <a:spcBef>
                <a:spcPts val="400"/>
              </a:spcBef>
              <a:spcAft>
                <a:spcPts val="0"/>
              </a:spcAft>
              <a:buClr>
                <a:schemeClr val="dk1"/>
              </a:buClr>
              <a:buSzPts val="2000"/>
              <a:buChar char="–"/>
              <a:defRPr sz="2000"/>
            </a:lvl4pPr>
            <a:lvl5pPr algn="l" indent="-355600" lvl="4" marL="2286000">
              <a:spcBef>
                <a:spcPts val="400"/>
              </a:spcBef>
              <a:spcAft>
                <a:spcPts val="0"/>
              </a:spcAft>
              <a:buClr>
                <a:schemeClr val="dk1"/>
              </a:buClr>
              <a:buSzPts val="2000"/>
              <a:buChar char="»"/>
              <a:defRPr sz="2000"/>
            </a:lvl5pPr>
            <a:lvl6pPr algn="l" indent="-355600" lvl="5" marL="2743200">
              <a:spcBef>
                <a:spcPts val="400"/>
              </a:spcBef>
              <a:spcAft>
                <a:spcPts val="0"/>
              </a:spcAft>
              <a:buClr>
                <a:schemeClr val="dk1"/>
              </a:buClr>
              <a:buSzPts val="2000"/>
              <a:buChar char="•"/>
              <a:defRPr sz="2000"/>
            </a:lvl6pPr>
            <a:lvl7pPr algn="l" indent="-355600" lvl="6" marL="3200400">
              <a:spcBef>
                <a:spcPts val="400"/>
              </a:spcBef>
              <a:spcAft>
                <a:spcPts val="0"/>
              </a:spcAft>
              <a:buClr>
                <a:schemeClr val="dk1"/>
              </a:buClr>
              <a:buSzPts val="2000"/>
              <a:buChar char="•"/>
              <a:defRPr sz="2000"/>
            </a:lvl7pPr>
            <a:lvl8pPr algn="l" indent="-355600" lvl="7" marL="3657600">
              <a:spcBef>
                <a:spcPts val="400"/>
              </a:spcBef>
              <a:spcAft>
                <a:spcPts val="0"/>
              </a:spcAft>
              <a:buClr>
                <a:schemeClr val="dk1"/>
              </a:buClr>
              <a:buSzPts val="2000"/>
              <a:buChar char="•"/>
              <a:defRPr sz="2000"/>
            </a:lvl8pPr>
            <a:lvl9pPr algn="l" indent="-355600" lvl="8" marL="4114800">
              <a:spcBef>
                <a:spcPts val="400"/>
              </a:spcBef>
              <a:spcAft>
                <a:spcPts val="0"/>
              </a:spcAft>
              <a:buClr>
                <a:schemeClr val="dk1"/>
              </a:buClr>
              <a:buSzPts val="2000"/>
              <a:buChar char="•"/>
              <a:defRPr sz="2000"/>
            </a:lvl9pPr>
          </a:lstStyle>
          <a:p/>
        </p:txBody>
      </p:sp>
      <p:sp>
        <p:nvSpPr>
          <p:cNvPr id="1048914" name="Google Shape;61;p24"/>
          <p:cNvSpPr txBox="1">
            <a:spLocks noGrp="1"/>
          </p:cNvSpPr>
          <p:nvPr>
            <p:ph type="body" idx="2"/>
          </p:nvPr>
        </p:nvSpPr>
        <p:spPr>
          <a:xfrm>
            <a:off x="457200" y="1435100"/>
            <a:ext cx="3008313" cy="4691063"/>
          </a:xfrm>
          <a:prstGeom prst="rect"/>
          <a:noFill/>
          <a:ln>
            <a:noFill/>
          </a:ln>
        </p:spPr>
        <p:txBody>
          <a:bodyPr anchor="t" anchorCtr="0" bIns="45700" lIns="91425" rIns="91425" spcFirstLastPara="1" tIns="45700" wrap="square">
            <a:normAutofit/>
          </a:bodyPr>
          <a:lstStyle>
            <a:lvl1pPr algn="l" indent="-228600" lvl="0" marL="457200">
              <a:spcBef>
                <a:spcPts val="280"/>
              </a:spcBef>
              <a:spcAft>
                <a:spcPts val="0"/>
              </a:spcAft>
              <a:buClr>
                <a:schemeClr val="dk1"/>
              </a:buClr>
              <a:buSzPts val="1400"/>
              <a:buNone/>
              <a:defRPr sz="1400"/>
            </a:lvl1pPr>
            <a:lvl2pPr algn="l" indent="-228600" lvl="1" marL="914400">
              <a:spcBef>
                <a:spcPts val="240"/>
              </a:spcBef>
              <a:spcAft>
                <a:spcPts val="0"/>
              </a:spcAft>
              <a:buClr>
                <a:schemeClr val="dk1"/>
              </a:buClr>
              <a:buSzPts val="1200"/>
              <a:buNone/>
              <a:defRPr sz="1200"/>
            </a:lvl2pPr>
            <a:lvl3pPr algn="l" indent="-228600" lvl="2" marL="1371600">
              <a:spcBef>
                <a:spcPts val="200"/>
              </a:spcBef>
              <a:spcAft>
                <a:spcPts val="0"/>
              </a:spcAft>
              <a:buClr>
                <a:schemeClr val="dk1"/>
              </a:buClr>
              <a:buSzPts val="1000"/>
              <a:buNone/>
              <a:defRPr sz="1000"/>
            </a:lvl3pPr>
            <a:lvl4pPr algn="l" indent="-228600" lvl="3" marL="1828800">
              <a:spcBef>
                <a:spcPts val="180"/>
              </a:spcBef>
              <a:spcAft>
                <a:spcPts val="0"/>
              </a:spcAft>
              <a:buClr>
                <a:schemeClr val="dk1"/>
              </a:buClr>
              <a:buSzPts val="900"/>
              <a:buNone/>
              <a:defRPr sz="900"/>
            </a:lvl4pPr>
            <a:lvl5pPr algn="l" indent="-228600" lvl="4" marL="2286000">
              <a:spcBef>
                <a:spcPts val="180"/>
              </a:spcBef>
              <a:spcAft>
                <a:spcPts val="0"/>
              </a:spcAft>
              <a:buClr>
                <a:schemeClr val="dk1"/>
              </a:buClr>
              <a:buSzPts val="900"/>
              <a:buNone/>
              <a:defRPr sz="900"/>
            </a:lvl5pPr>
            <a:lvl6pPr algn="l" indent="-228600" lvl="5" marL="2743200">
              <a:spcBef>
                <a:spcPts val="180"/>
              </a:spcBef>
              <a:spcAft>
                <a:spcPts val="0"/>
              </a:spcAft>
              <a:buClr>
                <a:schemeClr val="dk1"/>
              </a:buClr>
              <a:buSzPts val="900"/>
              <a:buNone/>
              <a:defRPr sz="900"/>
            </a:lvl6pPr>
            <a:lvl7pPr algn="l" indent="-228600" lvl="6" marL="3200400">
              <a:spcBef>
                <a:spcPts val="180"/>
              </a:spcBef>
              <a:spcAft>
                <a:spcPts val="0"/>
              </a:spcAft>
              <a:buClr>
                <a:schemeClr val="dk1"/>
              </a:buClr>
              <a:buSzPts val="900"/>
              <a:buNone/>
              <a:defRPr sz="900"/>
            </a:lvl7pPr>
            <a:lvl8pPr algn="l" indent="-228600" lvl="7" marL="3657600">
              <a:spcBef>
                <a:spcPts val="180"/>
              </a:spcBef>
              <a:spcAft>
                <a:spcPts val="0"/>
              </a:spcAft>
              <a:buClr>
                <a:schemeClr val="dk1"/>
              </a:buClr>
              <a:buSzPts val="900"/>
              <a:buNone/>
              <a:defRPr sz="900"/>
            </a:lvl8pPr>
            <a:lvl9pPr algn="l" indent="-228600" lvl="8" marL="4114800">
              <a:spcBef>
                <a:spcPts val="180"/>
              </a:spcBef>
              <a:spcAft>
                <a:spcPts val="0"/>
              </a:spcAft>
              <a:buClr>
                <a:schemeClr val="dk1"/>
              </a:buClr>
              <a:buSzPts val="900"/>
              <a:buNone/>
              <a:defRPr sz="900"/>
            </a:lvl9pPr>
          </a:lstStyle>
          <a:p/>
        </p:txBody>
      </p:sp>
      <p:sp>
        <p:nvSpPr>
          <p:cNvPr id="1048915" name="Google Shape;62;p24"/>
          <p:cNvSpPr txBox="1">
            <a:spLocks noGrp="1"/>
          </p:cNvSpPr>
          <p:nvPr>
            <p:ph type="dt" idx="10"/>
          </p:nvPr>
        </p:nvSpPr>
        <p:spPr>
          <a:xfrm>
            <a:off x="457200" y="6356350"/>
            <a:ext cx="2133600" cy="365125"/>
          </a:xfrm>
          <a:prstGeom prst="rect"/>
          <a:noFill/>
          <a:ln>
            <a:noFill/>
          </a:ln>
        </p:spPr>
        <p:txBody>
          <a:bodyPr anchor="ctr" anchorCtr="0" bIns="45700" lIns="91425" rIns="91425" spcFirstLastPara="1" tIns="45700" wrap="square">
            <a:noAutofit/>
          </a:bodyPr>
          <a:lstStyle>
            <a:lvl1pPr algn="l" lvl="0">
              <a:spcBef>
                <a:spcPts val="0"/>
              </a:spcBef>
              <a:spcAft>
                <a:spcPts val="0"/>
              </a:spcAft>
              <a:buSzPts val="1400"/>
              <a:buNone/>
            </a:lvl1pPr>
            <a:lvl2pPr algn="l" lvl="1">
              <a:spcBef>
                <a:spcPts val="0"/>
              </a:spcBef>
              <a:spcAft>
                <a:spcPts val="0"/>
              </a:spcAft>
              <a:buSzPts val="1400"/>
              <a:buNone/>
            </a:lvl2pPr>
            <a:lvl3pPr algn="l" lvl="2">
              <a:spcBef>
                <a:spcPts val="0"/>
              </a:spcBef>
              <a:spcAft>
                <a:spcPts val="0"/>
              </a:spcAft>
              <a:buSzPts val="1400"/>
              <a:buNone/>
            </a:lvl3pPr>
            <a:lvl4pPr algn="l" lvl="3">
              <a:spcBef>
                <a:spcPts val="0"/>
              </a:spcBef>
              <a:spcAft>
                <a:spcPts val="0"/>
              </a:spcAft>
              <a:buSzPts val="1400"/>
              <a:buNone/>
            </a:lvl4pPr>
            <a:lvl5pPr algn="l" lvl="4">
              <a:spcBef>
                <a:spcPts val="0"/>
              </a:spcBef>
              <a:spcAft>
                <a:spcPts val="0"/>
              </a:spcAft>
              <a:buSzPts val="1400"/>
              <a:buNone/>
            </a:lvl5pPr>
            <a:lvl6pPr algn="l" lvl="5">
              <a:spcBef>
                <a:spcPts val="0"/>
              </a:spcBef>
              <a:spcAft>
                <a:spcPts val="0"/>
              </a:spcAft>
              <a:buSzPts val="1400"/>
              <a:buNone/>
            </a:lvl6pPr>
            <a:lvl7pPr algn="l" lvl="6">
              <a:spcBef>
                <a:spcPts val="0"/>
              </a:spcBef>
              <a:spcAft>
                <a:spcPts val="0"/>
              </a:spcAft>
              <a:buSzPts val="1400"/>
              <a:buNone/>
            </a:lvl7pPr>
            <a:lvl8pPr algn="l" lvl="7">
              <a:spcBef>
                <a:spcPts val="0"/>
              </a:spcBef>
              <a:spcAft>
                <a:spcPts val="0"/>
              </a:spcAft>
              <a:buSzPts val="1400"/>
              <a:buNone/>
            </a:lvl8pPr>
            <a:lvl9pPr algn="l" lvl="8">
              <a:spcBef>
                <a:spcPts val="0"/>
              </a:spcBef>
              <a:spcAft>
                <a:spcPts val="0"/>
              </a:spcAft>
              <a:buSzPts val="1400"/>
              <a:buNone/>
            </a:lvl9pPr>
          </a:lstStyle>
          <a:p/>
        </p:txBody>
      </p:sp>
      <p:sp>
        <p:nvSpPr>
          <p:cNvPr id="1048916" name="Google Shape;63;p24"/>
          <p:cNvSpPr txBox="1">
            <a:spLocks noGrp="1"/>
          </p:cNvSpPr>
          <p:nvPr>
            <p:ph type="ftr" idx="11"/>
          </p:nvPr>
        </p:nvSpPr>
        <p:spPr>
          <a:xfrm>
            <a:off x="3124200" y="6356350"/>
            <a:ext cx="2895600" cy="365125"/>
          </a:xfrm>
          <a:prstGeom prst="rect"/>
          <a:noFill/>
          <a:ln>
            <a:noFill/>
          </a:ln>
        </p:spPr>
        <p:txBody>
          <a:bodyPr anchor="ctr" anchorCtr="0" bIns="45700" lIns="91425" rIns="91425" spcFirstLastPara="1" tIns="45700" wrap="square">
            <a:noAutofit/>
          </a:bodyPr>
          <a:lstStyle>
            <a:lvl1pPr algn="ctr" lvl="0">
              <a:spcBef>
                <a:spcPts val="0"/>
              </a:spcBef>
              <a:spcAft>
                <a:spcPts val="0"/>
              </a:spcAft>
              <a:buSzPts val="1400"/>
              <a:buNone/>
            </a:lvl1pPr>
            <a:lvl2pPr algn="l" lvl="1">
              <a:spcBef>
                <a:spcPts val="0"/>
              </a:spcBef>
              <a:spcAft>
                <a:spcPts val="0"/>
              </a:spcAft>
              <a:buSzPts val="1400"/>
              <a:buNone/>
            </a:lvl2pPr>
            <a:lvl3pPr algn="l" lvl="2">
              <a:spcBef>
                <a:spcPts val="0"/>
              </a:spcBef>
              <a:spcAft>
                <a:spcPts val="0"/>
              </a:spcAft>
              <a:buSzPts val="1400"/>
              <a:buNone/>
            </a:lvl3pPr>
            <a:lvl4pPr algn="l" lvl="3">
              <a:spcBef>
                <a:spcPts val="0"/>
              </a:spcBef>
              <a:spcAft>
                <a:spcPts val="0"/>
              </a:spcAft>
              <a:buSzPts val="1400"/>
              <a:buNone/>
            </a:lvl4pPr>
            <a:lvl5pPr algn="l" lvl="4">
              <a:spcBef>
                <a:spcPts val="0"/>
              </a:spcBef>
              <a:spcAft>
                <a:spcPts val="0"/>
              </a:spcAft>
              <a:buSzPts val="1400"/>
              <a:buNone/>
            </a:lvl5pPr>
            <a:lvl6pPr algn="l" lvl="5">
              <a:spcBef>
                <a:spcPts val="0"/>
              </a:spcBef>
              <a:spcAft>
                <a:spcPts val="0"/>
              </a:spcAft>
              <a:buSzPts val="1400"/>
              <a:buNone/>
            </a:lvl6pPr>
            <a:lvl7pPr algn="l" lvl="6">
              <a:spcBef>
                <a:spcPts val="0"/>
              </a:spcBef>
              <a:spcAft>
                <a:spcPts val="0"/>
              </a:spcAft>
              <a:buSzPts val="1400"/>
              <a:buNone/>
            </a:lvl7pPr>
            <a:lvl8pPr algn="l" lvl="7">
              <a:spcBef>
                <a:spcPts val="0"/>
              </a:spcBef>
              <a:spcAft>
                <a:spcPts val="0"/>
              </a:spcAft>
              <a:buSzPts val="1400"/>
              <a:buNone/>
            </a:lvl8pPr>
            <a:lvl9pPr algn="l" lvl="8">
              <a:spcBef>
                <a:spcPts val="0"/>
              </a:spcBef>
              <a:spcAft>
                <a:spcPts val="0"/>
              </a:spcAft>
              <a:buSzPts val="1400"/>
              <a:buNone/>
            </a:lvl9pPr>
          </a:lstStyle>
          <a:p/>
        </p:txBody>
      </p:sp>
      <p:sp>
        <p:nvSpPr>
          <p:cNvPr id="1048917" name="Google Shape;64;p24"/>
          <p:cNvSpPr txBox="1">
            <a:spLocks noGrp="1"/>
          </p:cNvSpPr>
          <p:nvPr>
            <p:ph type="sldNum" idx="12"/>
          </p:nvPr>
        </p:nvSpPr>
        <p:spPr>
          <a:xfrm>
            <a:off x="6553200" y="6356350"/>
            <a:ext cx="2133600" cy="365125"/>
          </a:xfrm>
          <a:prstGeom prst="rect"/>
          <a:noFill/>
          <a:ln>
            <a:noFill/>
          </a:ln>
        </p:spPr>
        <p:txBody>
          <a:bodyPr anchor="ctr" anchorCtr="0" bIns="45700" lIns="91425" rIns="91425" spcFirstLastPara="1" tIns="45700" wrap="square">
            <a:noAutofit/>
          </a:bodyPr>
          <a:lstStyle>
            <a:lvl1pPr algn="r" indent="0" lvl="0" marL="0">
              <a:spcBef>
                <a:spcPts val="0"/>
              </a:spcBef>
              <a:buNone/>
            </a:lvl1pPr>
            <a:lvl2pPr algn="r" indent="0" lvl="1" marL="0">
              <a:spcBef>
                <a:spcPts val="0"/>
              </a:spcBef>
              <a:buNone/>
            </a:lvl2pPr>
            <a:lvl3pPr algn="r" indent="0" lvl="2" marL="0">
              <a:spcBef>
                <a:spcPts val="0"/>
              </a:spcBef>
              <a:buNone/>
            </a:lvl3pPr>
            <a:lvl4pPr algn="r" indent="0" lvl="3" marL="0">
              <a:spcBef>
                <a:spcPts val="0"/>
              </a:spcBef>
              <a:buNone/>
            </a:lvl4pPr>
            <a:lvl5pPr algn="r" indent="0" lvl="4" marL="0">
              <a:spcBef>
                <a:spcPts val="0"/>
              </a:spcBef>
              <a:buNone/>
            </a:lvl5pPr>
            <a:lvl6pPr algn="r" indent="0" lvl="5" marL="0">
              <a:spcBef>
                <a:spcPts val="0"/>
              </a:spcBef>
              <a:buNone/>
            </a:lvl6pPr>
            <a:lvl7pPr algn="r" indent="0" lvl="6" marL="0">
              <a:spcBef>
                <a:spcPts val="0"/>
              </a:spcBef>
              <a:buNone/>
            </a:lvl7pPr>
            <a:lvl8pPr algn="r" indent="0" lvl="7" marL="0">
              <a:spcBef>
                <a:spcPts val="0"/>
              </a:spcBef>
              <a:buNone/>
            </a:lvl8pPr>
            <a:lvl9pPr algn="r" indent="0" lvl="8" marL="0">
              <a:spcBef>
                <a:spcPts val="0"/>
              </a:spcBef>
              <a:buNone/>
            </a:lvl9pPr>
          </a:lstStyle>
          <a:p>
            <a:pPr algn="r" indent="0" lvl="0" marL="0" rtl="0">
              <a:spcBef>
                <a:spcPts val="0"/>
              </a:spcBef>
              <a:spcAft>
                <a:spcPts val="0"/>
              </a:spcAft>
              <a:buNone/>
            </a:pPr>
            <a:fld id="{00000000-1234-1234-1234-123412341234}" type="slidenum">
              <a:rPr lang="en-US"/>
              <a:t>‹#›</a:t>
            </a:fld>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32" name="Shape 65"/>
        <p:cNvGrpSpPr/>
        <p:nvPr/>
      </p:nvGrpSpPr>
      <p:grpSpPr>
        <a:xfrm>
          <a:off x="0" y="0"/>
          <a:ext cx="0" cy="0"/>
          <a:chOff x="0" y="0"/>
          <a:chExt cx="0" cy="0"/>
        </a:xfrm>
      </p:grpSpPr>
      <p:sp>
        <p:nvSpPr>
          <p:cNvPr id="1048881" name="Google Shape;66;p25"/>
          <p:cNvSpPr txBox="1">
            <a:spLocks noGrp="1"/>
          </p:cNvSpPr>
          <p:nvPr>
            <p:ph type="title"/>
          </p:nvPr>
        </p:nvSpPr>
        <p:spPr>
          <a:xfrm>
            <a:off x="1792288" y="4800600"/>
            <a:ext cx="5486400" cy="566738"/>
          </a:xfrm>
          <a:prstGeom prst="rect"/>
          <a:noFill/>
          <a:ln>
            <a:noFill/>
          </a:ln>
        </p:spPr>
        <p:txBody>
          <a:bodyPr anchor="b" anchorCtr="0" bIns="45700" lIns="91425" rIns="91425" spcFirstLastPara="1" tIns="45700" wrap="square">
            <a:normAutofit/>
          </a:bodyPr>
          <a:lstStyle>
            <a:lvl1pPr algn="l" lvl="0">
              <a:spcBef>
                <a:spcPts val="0"/>
              </a:spcBef>
              <a:spcAft>
                <a:spcPts val="0"/>
              </a:spcAft>
              <a:buClr>
                <a:schemeClr val="dk1"/>
              </a:buClr>
              <a:buSzPts val="2000"/>
              <a:buFont typeface="Calibri"/>
              <a:buNone/>
              <a:defRPr b="1" sz="2000"/>
            </a:lvl1pPr>
            <a:lvl2pPr lvl="1">
              <a:spcBef>
                <a:spcPts val="0"/>
              </a:spcBef>
              <a:spcAft>
                <a:spcPts val="0"/>
              </a:spcAft>
              <a:buSzPts val="1400"/>
              <a:buNone/>
            </a:lvl2pPr>
            <a:lvl3pPr lvl="2">
              <a:spcBef>
                <a:spcPts val="0"/>
              </a:spcBef>
              <a:spcAft>
                <a:spcPts val="0"/>
              </a:spcAft>
              <a:buSzPts val="1400"/>
              <a:buNone/>
            </a:lvl3pPr>
            <a:lvl4pPr lvl="3">
              <a:spcBef>
                <a:spcPts val="0"/>
              </a:spcBef>
              <a:spcAft>
                <a:spcPts val="0"/>
              </a:spcAft>
              <a:buSzPts val="1400"/>
              <a:buNone/>
            </a:lvl4pPr>
            <a:lvl5pPr lvl="4">
              <a:spcBef>
                <a:spcPts val="0"/>
              </a:spcBef>
              <a:spcAft>
                <a:spcPts val="0"/>
              </a:spcAft>
              <a:buSzPts val="1400"/>
              <a:buNone/>
            </a:lvl5pPr>
            <a:lvl6pPr lvl="5">
              <a:spcBef>
                <a:spcPts val="0"/>
              </a:spcBef>
              <a:spcAft>
                <a:spcPts val="0"/>
              </a:spcAft>
              <a:buSzPts val="1400"/>
              <a:buNone/>
            </a:lvl6pPr>
            <a:lvl7pPr lvl="6">
              <a:spcBef>
                <a:spcPts val="0"/>
              </a:spcBef>
              <a:spcAft>
                <a:spcPts val="0"/>
              </a:spcAft>
              <a:buSzPts val="1400"/>
              <a:buNone/>
            </a:lvl7pPr>
            <a:lvl8pPr lvl="7">
              <a:spcBef>
                <a:spcPts val="0"/>
              </a:spcBef>
              <a:spcAft>
                <a:spcPts val="0"/>
              </a:spcAft>
              <a:buSzPts val="1400"/>
              <a:buNone/>
            </a:lvl8pPr>
            <a:lvl9pPr lvl="8">
              <a:spcBef>
                <a:spcPts val="0"/>
              </a:spcBef>
              <a:spcAft>
                <a:spcPts val="0"/>
              </a:spcAft>
              <a:buSzPts val="1400"/>
              <a:buNone/>
            </a:lvl9pPr>
          </a:lstStyle>
          <a:p/>
        </p:txBody>
      </p:sp>
      <p:sp>
        <p:nvSpPr>
          <p:cNvPr id="1048882" name="Google Shape;67;p25"/>
          <p:cNvSpPr>
            <a:spLocks noGrp="1"/>
          </p:cNvSpPr>
          <p:nvPr>
            <p:ph type="pic" idx="2"/>
          </p:nvPr>
        </p:nvSpPr>
        <p:spPr>
          <a:xfrm>
            <a:off x="1792288" y="612775"/>
            <a:ext cx="5486400" cy="4114800"/>
          </a:xfrm>
          <a:prstGeom prst="rect"/>
          <a:noFill/>
          <a:ln>
            <a:noFill/>
          </a:ln>
        </p:spPr>
      </p:sp>
      <p:sp>
        <p:nvSpPr>
          <p:cNvPr id="1048883" name="Google Shape;68;p25"/>
          <p:cNvSpPr txBox="1">
            <a:spLocks noGrp="1"/>
          </p:cNvSpPr>
          <p:nvPr>
            <p:ph type="body" idx="1"/>
          </p:nvPr>
        </p:nvSpPr>
        <p:spPr>
          <a:xfrm>
            <a:off x="1792288" y="5367338"/>
            <a:ext cx="5486400" cy="804862"/>
          </a:xfrm>
          <a:prstGeom prst="rect"/>
          <a:noFill/>
          <a:ln>
            <a:noFill/>
          </a:ln>
        </p:spPr>
        <p:txBody>
          <a:bodyPr anchor="t" anchorCtr="0" bIns="45700" lIns="91425" rIns="91425" spcFirstLastPara="1" tIns="45700" wrap="square">
            <a:normAutofit/>
          </a:bodyPr>
          <a:lstStyle>
            <a:lvl1pPr algn="l" indent="-228600" lvl="0" marL="457200">
              <a:spcBef>
                <a:spcPts val="280"/>
              </a:spcBef>
              <a:spcAft>
                <a:spcPts val="0"/>
              </a:spcAft>
              <a:buClr>
                <a:schemeClr val="dk1"/>
              </a:buClr>
              <a:buSzPts val="1400"/>
              <a:buNone/>
              <a:defRPr sz="1400"/>
            </a:lvl1pPr>
            <a:lvl2pPr algn="l" indent="-228600" lvl="1" marL="914400">
              <a:spcBef>
                <a:spcPts val="240"/>
              </a:spcBef>
              <a:spcAft>
                <a:spcPts val="0"/>
              </a:spcAft>
              <a:buClr>
                <a:schemeClr val="dk1"/>
              </a:buClr>
              <a:buSzPts val="1200"/>
              <a:buNone/>
              <a:defRPr sz="1200"/>
            </a:lvl2pPr>
            <a:lvl3pPr algn="l" indent="-228600" lvl="2" marL="1371600">
              <a:spcBef>
                <a:spcPts val="200"/>
              </a:spcBef>
              <a:spcAft>
                <a:spcPts val="0"/>
              </a:spcAft>
              <a:buClr>
                <a:schemeClr val="dk1"/>
              </a:buClr>
              <a:buSzPts val="1000"/>
              <a:buNone/>
              <a:defRPr sz="1000"/>
            </a:lvl3pPr>
            <a:lvl4pPr algn="l" indent="-228600" lvl="3" marL="1828800">
              <a:spcBef>
                <a:spcPts val="180"/>
              </a:spcBef>
              <a:spcAft>
                <a:spcPts val="0"/>
              </a:spcAft>
              <a:buClr>
                <a:schemeClr val="dk1"/>
              </a:buClr>
              <a:buSzPts val="900"/>
              <a:buNone/>
              <a:defRPr sz="900"/>
            </a:lvl4pPr>
            <a:lvl5pPr algn="l" indent="-228600" lvl="4" marL="2286000">
              <a:spcBef>
                <a:spcPts val="180"/>
              </a:spcBef>
              <a:spcAft>
                <a:spcPts val="0"/>
              </a:spcAft>
              <a:buClr>
                <a:schemeClr val="dk1"/>
              </a:buClr>
              <a:buSzPts val="900"/>
              <a:buNone/>
              <a:defRPr sz="900"/>
            </a:lvl5pPr>
            <a:lvl6pPr algn="l" indent="-228600" lvl="5" marL="2743200">
              <a:spcBef>
                <a:spcPts val="180"/>
              </a:spcBef>
              <a:spcAft>
                <a:spcPts val="0"/>
              </a:spcAft>
              <a:buClr>
                <a:schemeClr val="dk1"/>
              </a:buClr>
              <a:buSzPts val="900"/>
              <a:buNone/>
              <a:defRPr sz="900"/>
            </a:lvl6pPr>
            <a:lvl7pPr algn="l" indent="-228600" lvl="6" marL="3200400">
              <a:spcBef>
                <a:spcPts val="180"/>
              </a:spcBef>
              <a:spcAft>
                <a:spcPts val="0"/>
              </a:spcAft>
              <a:buClr>
                <a:schemeClr val="dk1"/>
              </a:buClr>
              <a:buSzPts val="900"/>
              <a:buNone/>
              <a:defRPr sz="900"/>
            </a:lvl7pPr>
            <a:lvl8pPr algn="l" indent="-228600" lvl="7" marL="3657600">
              <a:spcBef>
                <a:spcPts val="180"/>
              </a:spcBef>
              <a:spcAft>
                <a:spcPts val="0"/>
              </a:spcAft>
              <a:buClr>
                <a:schemeClr val="dk1"/>
              </a:buClr>
              <a:buSzPts val="900"/>
              <a:buNone/>
              <a:defRPr sz="900"/>
            </a:lvl8pPr>
            <a:lvl9pPr algn="l" indent="-228600" lvl="8" marL="4114800">
              <a:spcBef>
                <a:spcPts val="180"/>
              </a:spcBef>
              <a:spcAft>
                <a:spcPts val="0"/>
              </a:spcAft>
              <a:buClr>
                <a:schemeClr val="dk1"/>
              </a:buClr>
              <a:buSzPts val="900"/>
              <a:buNone/>
              <a:defRPr sz="900"/>
            </a:lvl9pPr>
          </a:lstStyle>
          <a:p/>
        </p:txBody>
      </p:sp>
      <p:sp>
        <p:nvSpPr>
          <p:cNvPr id="1048884" name="Google Shape;69;p25"/>
          <p:cNvSpPr txBox="1">
            <a:spLocks noGrp="1"/>
          </p:cNvSpPr>
          <p:nvPr>
            <p:ph type="dt" idx="10"/>
          </p:nvPr>
        </p:nvSpPr>
        <p:spPr>
          <a:xfrm>
            <a:off x="457200" y="6356350"/>
            <a:ext cx="2133600" cy="365125"/>
          </a:xfrm>
          <a:prstGeom prst="rect"/>
          <a:noFill/>
          <a:ln>
            <a:noFill/>
          </a:ln>
        </p:spPr>
        <p:txBody>
          <a:bodyPr anchor="ctr" anchorCtr="0" bIns="45700" lIns="91425" rIns="91425" spcFirstLastPara="1" tIns="45700" wrap="square">
            <a:noAutofit/>
          </a:bodyPr>
          <a:lstStyle>
            <a:lvl1pPr algn="l" lvl="0">
              <a:spcBef>
                <a:spcPts val="0"/>
              </a:spcBef>
              <a:spcAft>
                <a:spcPts val="0"/>
              </a:spcAft>
              <a:buSzPts val="1400"/>
              <a:buNone/>
            </a:lvl1pPr>
            <a:lvl2pPr algn="l" lvl="1">
              <a:spcBef>
                <a:spcPts val="0"/>
              </a:spcBef>
              <a:spcAft>
                <a:spcPts val="0"/>
              </a:spcAft>
              <a:buSzPts val="1400"/>
              <a:buNone/>
            </a:lvl2pPr>
            <a:lvl3pPr algn="l" lvl="2">
              <a:spcBef>
                <a:spcPts val="0"/>
              </a:spcBef>
              <a:spcAft>
                <a:spcPts val="0"/>
              </a:spcAft>
              <a:buSzPts val="1400"/>
              <a:buNone/>
            </a:lvl3pPr>
            <a:lvl4pPr algn="l" lvl="3">
              <a:spcBef>
                <a:spcPts val="0"/>
              </a:spcBef>
              <a:spcAft>
                <a:spcPts val="0"/>
              </a:spcAft>
              <a:buSzPts val="1400"/>
              <a:buNone/>
            </a:lvl4pPr>
            <a:lvl5pPr algn="l" lvl="4">
              <a:spcBef>
                <a:spcPts val="0"/>
              </a:spcBef>
              <a:spcAft>
                <a:spcPts val="0"/>
              </a:spcAft>
              <a:buSzPts val="1400"/>
              <a:buNone/>
            </a:lvl5pPr>
            <a:lvl6pPr algn="l" lvl="5">
              <a:spcBef>
                <a:spcPts val="0"/>
              </a:spcBef>
              <a:spcAft>
                <a:spcPts val="0"/>
              </a:spcAft>
              <a:buSzPts val="1400"/>
              <a:buNone/>
            </a:lvl6pPr>
            <a:lvl7pPr algn="l" lvl="6">
              <a:spcBef>
                <a:spcPts val="0"/>
              </a:spcBef>
              <a:spcAft>
                <a:spcPts val="0"/>
              </a:spcAft>
              <a:buSzPts val="1400"/>
              <a:buNone/>
            </a:lvl7pPr>
            <a:lvl8pPr algn="l" lvl="7">
              <a:spcBef>
                <a:spcPts val="0"/>
              </a:spcBef>
              <a:spcAft>
                <a:spcPts val="0"/>
              </a:spcAft>
              <a:buSzPts val="1400"/>
              <a:buNone/>
            </a:lvl8pPr>
            <a:lvl9pPr algn="l" lvl="8">
              <a:spcBef>
                <a:spcPts val="0"/>
              </a:spcBef>
              <a:spcAft>
                <a:spcPts val="0"/>
              </a:spcAft>
              <a:buSzPts val="1400"/>
              <a:buNone/>
            </a:lvl9pPr>
          </a:lstStyle>
          <a:p/>
        </p:txBody>
      </p:sp>
      <p:sp>
        <p:nvSpPr>
          <p:cNvPr id="1048885" name="Google Shape;70;p25"/>
          <p:cNvSpPr txBox="1">
            <a:spLocks noGrp="1"/>
          </p:cNvSpPr>
          <p:nvPr>
            <p:ph type="ftr" idx="11"/>
          </p:nvPr>
        </p:nvSpPr>
        <p:spPr>
          <a:xfrm>
            <a:off x="3124200" y="6356350"/>
            <a:ext cx="2895600" cy="365125"/>
          </a:xfrm>
          <a:prstGeom prst="rect"/>
          <a:noFill/>
          <a:ln>
            <a:noFill/>
          </a:ln>
        </p:spPr>
        <p:txBody>
          <a:bodyPr anchor="ctr" anchorCtr="0" bIns="45700" lIns="91425" rIns="91425" spcFirstLastPara="1" tIns="45700" wrap="square">
            <a:noAutofit/>
          </a:bodyPr>
          <a:lstStyle>
            <a:lvl1pPr algn="ctr" lvl="0">
              <a:spcBef>
                <a:spcPts val="0"/>
              </a:spcBef>
              <a:spcAft>
                <a:spcPts val="0"/>
              </a:spcAft>
              <a:buSzPts val="1400"/>
              <a:buNone/>
            </a:lvl1pPr>
            <a:lvl2pPr algn="l" lvl="1">
              <a:spcBef>
                <a:spcPts val="0"/>
              </a:spcBef>
              <a:spcAft>
                <a:spcPts val="0"/>
              </a:spcAft>
              <a:buSzPts val="1400"/>
              <a:buNone/>
            </a:lvl2pPr>
            <a:lvl3pPr algn="l" lvl="2">
              <a:spcBef>
                <a:spcPts val="0"/>
              </a:spcBef>
              <a:spcAft>
                <a:spcPts val="0"/>
              </a:spcAft>
              <a:buSzPts val="1400"/>
              <a:buNone/>
            </a:lvl3pPr>
            <a:lvl4pPr algn="l" lvl="3">
              <a:spcBef>
                <a:spcPts val="0"/>
              </a:spcBef>
              <a:spcAft>
                <a:spcPts val="0"/>
              </a:spcAft>
              <a:buSzPts val="1400"/>
              <a:buNone/>
            </a:lvl4pPr>
            <a:lvl5pPr algn="l" lvl="4">
              <a:spcBef>
                <a:spcPts val="0"/>
              </a:spcBef>
              <a:spcAft>
                <a:spcPts val="0"/>
              </a:spcAft>
              <a:buSzPts val="1400"/>
              <a:buNone/>
            </a:lvl5pPr>
            <a:lvl6pPr algn="l" lvl="5">
              <a:spcBef>
                <a:spcPts val="0"/>
              </a:spcBef>
              <a:spcAft>
                <a:spcPts val="0"/>
              </a:spcAft>
              <a:buSzPts val="1400"/>
              <a:buNone/>
            </a:lvl6pPr>
            <a:lvl7pPr algn="l" lvl="6">
              <a:spcBef>
                <a:spcPts val="0"/>
              </a:spcBef>
              <a:spcAft>
                <a:spcPts val="0"/>
              </a:spcAft>
              <a:buSzPts val="1400"/>
              <a:buNone/>
            </a:lvl7pPr>
            <a:lvl8pPr algn="l" lvl="7">
              <a:spcBef>
                <a:spcPts val="0"/>
              </a:spcBef>
              <a:spcAft>
                <a:spcPts val="0"/>
              </a:spcAft>
              <a:buSzPts val="1400"/>
              <a:buNone/>
            </a:lvl8pPr>
            <a:lvl9pPr algn="l" lvl="8">
              <a:spcBef>
                <a:spcPts val="0"/>
              </a:spcBef>
              <a:spcAft>
                <a:spcPts val="0"/>
              </a:spcAft>
              <a:buSzPts val="1400"/>
              <a:buNone/>
            </a:lvl9pPr>
          </a:lstStyle>
          <a:p/>
        </p:txBody>
      </p:sp>
      <p:sp>
        <p:nvSpPr>
          <p:cNvPr id="1048886" name="Google Shape;71;p25"/>
          <p:cNvSpPr txBox="1">
            <a:spLocks noGrp="1"/>
          </p:cNvSpPr>
          <p:nvPr>
            <p:ph type="sldNum" idx="12"/>
          </p:nvPr>
        </p:nvSpPr>
        <p:spPr>
          <a:xfrm>
            <a:off x="6553200" y="6356350"/>
            <a:ext cx="2133600" cy="365125"/>
          </a:xfrm>
          <a:prstGeom prst="rect"/>
          <a:noFill/>
          <a:ln>
            <a:noFill/>
          </a:ln>
        </p:spPr>
        <p:txBody>
          <a:bodyPr anchor="ctr" anchorCtr="0" bIns="45700" lIns="91425" rIns="91425" spcFirstLastPara="1" tIns="45700" wrap="square">
            <a:noAutofit/>
          </a:bodyPr>
          <a:lstStyle>
            <a:lvl1pPr algn="r" indent="0" lvl="0" marL="0">
              <a:spcBef>
                <a:spcPts val="0"/>
              </a:spcBef>
              <a:buNone/>
            </a:lvl1pPr>
            <a:lvl2pPr algn="r" indent="0" lvl="1" marL="0">
              <a:spcBef>
                <a:spcPts val="0"/>
              </a:spcBef>
              <a:buNone/>
            </a:lvl2pPr>
            <a:lvl3pPr algn="r" indent="0" lvl="2" marL="0">
              <a:spcBef>
                <a:spcPts val="0"/>
              </a:spcBef>
              <a:buNone/>
            </a:lvl3pPr>
            <a:lvl4pPr algn="r" indent="0" lvl="3" marL="0">
              <a:spcBef>
                <a:spcPts val="0"/>
              </a:spcBef>
              <a:buNone/>
            </a:lvl4pPr>
            <a:lvl5pPr algn="r" indent="0" lvl="4" marL="0">
              <a:spcBef>
                <a:spcPts val="0"/>
              </a:spcBef>
              <a:buNone/>
            </a:lvl5pPr>
            <a:lvl6pPr algn="r" indent="0" lvl="5" marL="0">
              <a:spcBef>
                <a:spcPts val="0"/>
              </a:spcBef>
              <a:buNone/>
            </a:lvl6pPr>
            <a:lvl7pPr algn="r" indent="0" lvl="6" marL="0">
              <a:spcBef>
                <a:spcPts val="0"/>
              </a:spcBef>
              <a:buNone/>
            </a:lvl7pPr>
            <a:lvl8pPr algn="r" indent="0" lvl="7" marL="0">
              <a:spcBef>
                <a:spcPts val="0"/>
              </a:spcBef>
              <a:buNone/>
            </a:lvl8pPr>
            <a:lvl9pPr algn="r" indent="0" lvl="8" marL="0">
              <a:spcBef>
                <a:spcPts val="0"/>
              </a:spcBef>
              <a:buNone/>
            </a:lvl9pPr>
          </a:lstStyle>
          <a:p>
            <a:pPr algn="r" indent="0" lvl="0" marL="0" rtl="0">
              <a:spcBef>
                <a:spcPts val="0"/>
              </a:spcBef>
              <a:spcAft>
                <a:spcPts val="0"/>
              </a:spcAft>
              <a:buNone/>
            </a:pPr>
            <a:fld id="{00000000-1234-1234-1234-123412341234}" type="slidenum">
              <a:rPr lang="en-US"/>
              <a:t>‹#›</a:t>
            </a:fld>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33" name="Shape 72"/>
        <p:cNvGrpSpPr/>
        <p:nvPr/>
      </p:nvGrpSpPr>
      <p:grpSpPr>
        <a:xfrm>
          <a:off x="0" y="0"/>
          <a:ext cx="0" cy="0"/>
          <a:chOff x="0" y="0"/>
          <a:chExt cx="0" cy="0"/>
        </a:xfrm>
      </p:grpSpPr>
      <p:sp>
        <p:nvSpPr>
          <p:cNvPr id="1048887" name="Google Shape;73;p26"/>
          <p:cNvSpPr txBox="1">
            <a:spLocks noGrp="1"/>
          </p:cNvSpPr>
          <p:nvPr>
            <p:ph type="title"/>
          </p:nvPr>
        </p:nvSpPr>
        <p:spPr>
          <a:xfrm>
            <a:off x="457200" y="274638"/>
            <a:ext cx="8229600" cy="1143000"/>
          </a:xfrm>
          <a:prstGeom prst="rect"/>
          <a:noFill/>
          <a:ln>
            <a:noFill/>
          </a:ln>
        </p:spPr>
        <p:txBody>
          <a:bodyPr anchor="ctr" anchorCtr="0" bIns="45700" lIns="91425" rIns="91425" spcFirstLastPara="1" tIns="45700" wrap="square">
            <a:normAutofit/>
          </a:bodyPr>
          <a:lstStyle>
            <a:lvl1pPr algn="ctr" lvl="0">
              <a:spcBef>
                <a:spcPts val="0"/>
              </a:spcBef>
              <a:spcAft>
                <a:spcPts val="0"/>
              </a:spcAft>
              <a:buClr>
                <a:schemeClr val="dk1"/>
              </a:buClr>
              <a:buSzPts val="1800"/>
              <a:buNone/>
            </a:lvl1pPr>
            <a:lvl2pPr lvl="1">
              <a:spcBef>
                <a:spcPts val="0"/>
              </a:spcBef>
              <a:spcAft>
                <a:spcPts val="0"/>
              </a:spcAft>
              <a:buSzPts val="1400"/>
              <a:buNone/>
            </a:lvl2pPr>
            <a:lvl3pPr lvl="2">
              <a:spcBef>
                <a:spcPts val="0"/>
              </a:spcBef>
              <a:spcAft>
                <a:spcPts val="0"/>
              </a:spcAft>
              <a:buSzPts val="1400"/>
              <a:buNone/>
            </a:lvl3pPr>
            <a:lvl4pPr lvl="3">
              <a:spcBef>
                <a:spcPts val="0"/>
              </a:spcBef>
              <a:spcAft>
                <a:spcPts val="0"/>
              </a:spcAft>
              <a:buSzPts val="1400"/>
              <a:buNone/>
            </a:lvl4pPr>
            <a:lvl5pPr lvl="4">
              <a:spcBef>
                <a:spcPts val="0"/>
              </a:spcBef>
              <a:spcAft>
                <a:spcPts val="0"/>
              </a:spcAft>
              <a:buSzPts val="1400"/>
              <a:buNone/>
            </a:lvl5pPr>
            <a:lvl6pPr lvl="5">
              <a:spcBef>
                <a:spcPts val="0"/>
              </a:spcBef>
              <a:spcAft>
                <a:spcPts val="0"/>
              </a:spcAft>
              <a:buSzPts val="1400"/>
              <a:buNone/>
            </a:lvl6pPr>
            <a:lvl7pPr lvl="6">
              <a:spcBef>
                <a:spcPts val="0"/>
              </a:spcBef>
              <a:spcAft>
                <a:spcPts val="0"/>
              </a:spcAft>
              <a:buSzPts val="1400"/>
              <a:buNone/>
            </a:lvl7pPr>
            <a:lvl8pPr lvl="7">
              <a:spcBef>
                <a:spcPts val="0"/>
              </a:spcBef>
              <a:spcAft>
                <a:spcPts val="0"/>
              </a:spcAft>
              <a:buSzPts val="1400"/>
              <a:buNone/>
            </a:lvl8pPr>
            <a:lvl9pPr lvl="8">
              <a:spcBef>
                <a:spcPts val="0"/>
              </a:spcBef>
              <a:spcAft>
                <a:spcPts val="0"/>
              </a:spcAft>
              <a:buSzPts val="1400"/>
              <a:buNone/>
            </a:lvl9pPr>
          </a:lstStyle>
          <a:p/>
        </p:txBody>
      </p:sp>
      <p:sp>
        <p:nvSpPr>
          <p:cNvPr id="1048888" name="Google Shape;74;p26"/>
          <p:cNvSpPr txBox="1">
            <a:spLocks noGrp="1"/>
          </p:cNvSpPr>
          <p:nvPr>
            <p:ph type="body" idx="1"/>
          </p:nvPr>
        </p:nvSpPr>
        <p:spPr>
          <a:xfrm rot="5400000">
            <a:off x="2309019" y="-251618"/>
            <a:ext cx="4525963" cy="8229600"/>
          </a:xfrm>
          <a:prstGeom prst="rect"/>
          <a:noFill/>
          <a:ln>
            <a:noFill/>
          </a:ln>
        </p:spPr>
        <p:txBody>
          <a:bodyPr anchor="t" anchorCtr="0" bIns="45700" lIns="91425" rIns="91425" spcFirstLastPara="1" tIns="45700" wrap="square">
            <a:normAutofit/>
          </a:bodyPr>
          <a:lstStyle>
            <a:lvl1pPr algn="l" indent="-342900" lvl="0" marL="457200">
              <a:spcBef>
                <a:spcPts val="360"/>
              </a:spcBef>
              <a:spcAft>
                <a:spcPts val="0"/>
              </a:spcAft>
              <a:buClr>
                <a:schemeClr val="dk1"/>
              </a:buClr>
              <a:buSzPts val="1800"/>
              <a:buChar char="•"/>
            </a:lvl1pPr>
            <a:lvl2pPr algn="l" indent="-342900" lvl="1" marL="914400">
              <a:spcBef>
                <a:spcPts val="360"/>
              </a:spcBef>
              <a:spcAft>
                <a:spcPts val="0"/>
              </a:spcAft>
              <a:buClr>
                <a:schemeClr val="dk1"/>
              </a:buClr>
              <a:buSzPts val="1800"/>
              <a:buChar char="–"/>
            </a:lvl2pPr>
            <a:lvl3pPr algn="l" indent="-342900" lvl="2" marL="1371600">
              <a:spcBef>
                <a:spcPts val="360"/>
              </a:spcBef>
              <a:spcAft>
                <a:spcPts val="0"/>
              </a:spcAft>
              <a:buClr>
                <a:schemeClr val="dk1"/>
              </a:buClr>
              <a:buSzPts val="1800"/>
              <a:buChar char="•"/>
            </a:lvl3pPr>
            <a:lvl4pPr algn="l" indent="-342900" lvl="3" marL="1828800">
              <a:spcBef>
                <a:spcPts val="360"/>
              </a:spcBef>
              <a:spcAft>
                <a:spcPts val="0"/>
              </a:spcAft>
              <a:buClr>
                <a:schemeClr val="dk1"/>
              </a:buClr>
              <a:buSzPts val="1800"/>
              <a:buChar char="–"/>
            </a:lvl4pPr>
            <a:lvl5pPr algn="l" indent="-342900" lvl="4" marL="2286000">
              <a:spcBef>
                <a:spcPts val="360"/>
              </a:spcBef>
              <a:spcAft>
                <a:spcPts val="0"/>
              </a:spcAft>
              <a:buClr>
                <a:schemeClr val="dk1"/>
              </a:buClr>
              <a:buSzPts val="1800"/>
              <a:buChar char="»"/>
            </a:lvl5pPr>
            <a:lvl6pPr algn="l" indent="-342900" lvl="5" marL="2743200">
              <a:spcBef>
                <a:spcPts val="360"/>
              </a:spcBef>
              <a:spcAft>
                <a:spcPts val="0"/>
              </a:spcAft>
              <a:buClr>
                <a:schemeClr val="dk1"/>
              </a:buClr>
              <a:buSzPts val="1800"/>
              <a:buChar char="•"/>
            </a:lvl6pPr>
            <a:lvl7pPr algn="l" indent="-342900" lvl="6" marL="3200400">
              <a:spcBef>
                <a:spcPts val="360"/>
              </a:spcBef>
              <a:spcAft>
                <a:spcPts val="0"/>
              </a:spcAft>
              <a:buClr>
                <a:schemeClr val="dk1"/>
              </a:buClr>
              <a:buSzPts val="1800"/>
              <a:buChar char="•"/>
            </a:lvl7pPr>
            <a:lvl8pPr algn="l" indent="-342900" lvl="7" marL="3657600">
              <a:spcBef>
                <a:spcPts val="360"/>
              </a:spcBef>
              <a:spcAft>
                <a:spcPts val="0"/>
              </a:spcAft>
              <a:buClr>
                <a:schemeClr val="dk1"/>
              </a:buClr>
              <a:buSzPts val="1800"/>
              <a:buChar char="•"/>
            </a:lvl8pPr>
            <a:lvl9pPr algn="l" indent="-342900" lvl="8" marL="4114800">
              <a:spcBef>
                <a:spcPts val="360"/>
              </a:spcBef>
              <a:spcAft>
                <a:spcPts val="0"/>
              </a:spcAft>
              <a:buClr>
                <a:schemeClr val="dk1"/>
              </a:buClr>
              <a:buSzPts val="1800"/>
              <a:buChar char="•"/>
            </a:lvl9pPr>
          </a:lstStyle>
          <a:p/>
        </p:txBody>
      </p:sp>
      <p:sp>
        <p:nvSpPr>
          <p:cNvPr id="1048889" name="Google Shape;75;p26"/>
          <p:cNvSpPr txBox="1">
            <a:spLocks noGrp="1"/>
          </p:cNvSpPr>
          <p:nvPr>
            <p:ph type="dt" idx="10"/>
          </p:nvPr>
        </p:nvSpPr>
        <p:spPr>
          <a:xfrm>
            <a:off x="457200" y="6356350"/>
            <a:ext cx="2133600" cy="365125"/>
          </a:xfrm>
          <a:prstGeom prst="rect"/>
          <a:noFill/>
          <a:ln>
            <a:noFill/>
          </a:ln>
        </p:spPr>
        <p:txBody>
          <a:bodyPr anchor="ctr" anchorCtr="0" bIns="45700" lIns="91425" rIns="91425" spcFirstLastPara="1" tIns="45700" wrap="square">
            <a:noAutofit/>
          </a:bodyPr>
          <a:lstStyle>
            <a:lvl1pPr algn="l" lvl="0">
              <a:spcBef>
                <a:spcPts val="0"/>
              </a:spcBef>
              <a:spcAft>
                <a:spcPts val="0"/>
              </a:spcAft>
              <a:buSzPts val="1400"/>
              <a:buNone/>
            </a:lvl1pPr>
            <a:lvl2pPr algn="l" lvl="1">
              <a:spcBef>
                <a:spcPts val="0"/>
              </a:spcBef>
              <a:spcAft>
                <a:spcPts val="0"/>
              </a:spcAft>
              <a:buSzPts val="1400"/>
              <a:buNone/>
            </a:lvl2pPr>
            <a:lvl3pPr algn="l" lvl="2">
              <a:spcBef>
                <a:spcPts val="0"/>
              </a:spcBef>
              <a:spcAft>
                <a:spcPts val="0"/>
              </a:spcAft>
              <a:buSzPts val="1400"/>
              <a:buNone/>
            </a:lvl3pPr>
            <a:lvl4pPr algn="l" lvl="3">
              <a:spcBef>
                <a:spcPts val="0"/>
              </a:spcBef>
              <a:spcAft>
                <a:spcPts val="0"/>
              </a:spcAft>
              <a:buSzPts val="1400"/>
              <a:buNone/>
            </a:lvl4pPr>
            <a:lvl5pPr algn="l" lvl="4">
              <a:spcBef>
                <a:spcPts val="0"/>
              </a:spcBef>
              <a:spcAft>
                <a:spcPts val="0"/>
              </a:spcAft>
              <a:buSzPts val="1400"/>
              <a:buNone/>
            </a:lvl5pPr>
            <a:lvl6pPr algn="l" lvl="5">
              <a:spcBef>
                <a:spcPts val="0"/>
              </a:spcBef>
              <a:spcAft>
                <a:spcPts val="0"/>
              </a:spcAft>
              <a:buSzPts val="1400"/>
              <a:buNone/>
            </a:lvl6pPr>
            <a:lvl7pPr algn="l" lvl="6">
              <a:spcBef>
                <a:spcPts val="0"/>
              </a:spcBef>
              <a:spcAft>
                <a:spcPts val="0"/>
              </a:spcAft>
              <a:buSzPts val="1400"/>
              <a:buNone/>
            </a:lvl7pPr>
            <a:lvl8pPr algn="l" lvl="7">
              <a:spcBef>
                <a:spcPts val="0"/>
              </a:spcBef>
              <a:spcAft>
                <a:spcPts val="0"/>
              </a:spcAft>
              <a:buSzPts val="1400"/>
              <a:buNone/>
            </a:lvl8pPr>
            <a:lvl9pPr algn="l" lvl="8">
              <a:spcBef>
                <a:spcPts val="0"/>
              </a:spcBef>
              <a:spcAft>
                <a:spcPts val="0"/>
              </a:spcAft>
              <a:buSzPts val="1400"/>
              <a:buNone/>
            </a:lvl9pPr>
          </a:lstStyle>
          <a:p/>
        </p:txBody>
      </p:sp>
      <p:sp>
        <p:nvSpPr>
          <p:cNvPr id="1048890" name="Google Shape;76;p26"/>
          <p:cNvSpPr txBox="1">
            <a:spLocks noGrp="1"/>
          </p:cNvSpPr>
          <p:nvPr>
            <p:ph type="ftr" idx="11"/>
          </p:nvPr>
        </p:nvSpPr>
        <p:spPr>
          <a:xfrm>
            <a:off x="3124200" y="6356350"/>
            <a:ext cx="2895600" cy="365125"/>
          </a:xfrm>
          <a:prstGeom prst="rect"/>
          <a:noFill/>
          <a:ln>
            <a:noFill/>
          </a:ln>
        </p:spPr>
        <p:txBody>
          <a:bodyPr anchor="ctr" anchorCtr="0" bIns="45700" lIns="91425" rIns="91425" spcFirstLastPara="1" tIns="45700" wrap="square">
            <a:noAutofit/>
          </a:bodyPr>
          <a:lstStyle>
            <a:lvl1pPr algn="ctr" lvl="0">
              <a:spcBef>
                <a:spcPts val="0"/>
              </a:spcBef>
              <a:spcAft>
                <a:spcPts val="0"/>
              </a:spcAft>
              <a:buSzPts val="1400"/>
              <a:buNone/>
            </a:lvl1pPr>
            <a:lvl2pPr algn="l" lvl="1">
              <a:spcBef>
                <a:spcPts val="0"/>
              </a:spcBef>
              <a:spcAft>
                <a:spcPts val="0"/>
              </a:spcAft>
              <a:buSzPts val="1400"/>
              <a:buNone/>
            </a:lvl2pPr>
            <a:lvl3pPr algn="l" lvl="2">
              <a:spcBef>
                <a:spcPts val="0"/>
              </a:spcBef>
              <a:spcAft>
                <a:spcPts val="0"/>
              </a:spcAft>
              <a:buSzPts val="1400"/>
              <a:buNone/>
            </a:lvl3pPr>
            <a:lvl4pPr algn="l" lvl="3">
              <a:spcBef>
                <a:spcPts val="0"/>
              </a:spcBef>
              <a:spcAft>
                <a:spcPts val="0"/>
              </a:spcAft>
              <a:buSzPts val="1400"/>
              <a:buNone/>
            </a:lvl4pPr>
            <a:lvl5pPr algn="l" lvl="4">
              <a:spcBef>
                <a:spcPts val="0"/>
              </a:spcBef>
              <a:spcAft>
                <a:spcPts val="0"/>
              </a:spcAft>
              <a:buSzPts val="1400"/>
              <a:buNone/>
            </a:lvl5pPr>
            <a:lvl6pPr algn="l" lvl="5">
              <a:spcBef>
                <a:spcPts val="0"/>
              </a:spcBef>
              <a:spcAft>
                <a:spcPts val="0"/>
              </a:spcAft>
              <a:buSzPts val="1400"/>
              <a:buNone/>
            </a:lvl6pPr>
            <a:lvl7pPr algn="l" lvl="6">
              <a:spcBef>
                <a:spcPts val="0"/>
              </a:spcBef>
              <a:spcAft>
                <a:spcPts val="0"/>
              </a:spcAft>
              <a:buSzPts val="1400"/>
              <a:buNone/>
            </a:lvl7pPr>
            <a:lvl8pPr algn="l" lvl="7">
              <a:spcBef>
                <a:spcPts val="0"/>
              </a:spcBef>
              <a:spcAft>
                <a:spcPts val="0"/>
              </a:spcAft>
              <a:buSzPts val="1400"/>
              <a:buNone/>
            </a:lvl8pPr>
            <a:lvl9pPr algn="l" lvl="8">
              <a:spcBef>
                <a:spcPts val="0"/>
              </a:spcBef>
              <a:spcAft>
                <a:spcPts val="0"/>
              </a:spcAft>
              <a:buSzPts val="1400"/>
              <a:buNone/>
            </a:lvl9pPr>
          </a:lstStyle>
          <a:p/>
        </p:txBody>
      </p:sp>
      <p:sp>
        <p:nvSpPr>
          <p:cNvPr id="1048891" name="Google Shape;77;p26"/>
          <p:cNvSpPr txBox="1">
            <a:spLocks noGrp="1"/>
          </p:cNvSpPr>
          <p:nvPr>
            <p:ph type="sldNum" idx="12"/>
          </p:nvPr>
        </p:nvSpPr>
        <p:spPr>
          <a:xfrm>
            <a:off x="6553200" y="6356350"/>
            <a:ext cx="2133600" cy="365125"/>
          </a:xfrm>
          <a:prstGeom prst="rect"/>
          <a:noFill/>
          <a:ln>
            <a:noFill/>
          </a:ln>
        </p:spPr>
        <p:txBody>
          <a:bodyPr anchor="ctr" anchorCtr="0" bIns="45700" lIns="91425" rIns="91425" spcFirstLastPara="1" tIns="45700" wrap="square">
            <a:noAutofit/>
          </a:bodyPr>
          <a:lstStyle>
            <a:lvl1pPr algn="r" indent="0" lvl="0" marL="0">
              <a:spcBef>
                <a:spcPts val="0"/>
              </a:spcBef>
              <a:buNone/>
            </a:lvl1pPr>
            <a:lvl2pPr algn="r" indent="0" lvl="1" marL="0">
              <a:spcBef>
                <a:spcPts val="0"/>
              </a:spcBef>
              <a:buNone/>
            </a:lvl2pPr>
            <a:lvl3pPr algn="r" indent="0" lvl="2" marL="0">
              <a:spcBef>
                <a:spcPts val="0"/>
              </a:spcBef>
              <a:buNone/>
            </a:lvl3pPr>
            <a:lvl4pPr algn="r" indent="0" lvl="3" marL="0">
              <a:spcBef>
                <a:spcPts val="0"/>
              </a:spcBef>
              <a:buNone/>
            </a:lvl4pPr>
            <a:lvl5pPr algn="r" indent="0" lvl="4" marL="0">
              <a:spcBef>
                <a:spcPts val="0"/>
              </a:spcBef>
              <a:buNone/>
            </a:lvl5pPr>
            <a:lvl6pPr algn="r" indent="0" lvl="5" marL="0">
              <a:spcBef>
                <a:spcPts val="0"/>
              </a:spcBef>
              <a:buNone/>
            </a:lvl6pPr>
            <a:lvl7pPr algn="r" indent="0" lvl="6" marL="0">
              <a:spcBef>
                <a:spcPts val="0"/>
              </a:spcBef>
              <a:buNone/>
            </a:lvl7pPr>
            <a:lvl8pPr algn="r" indent="0" lvl="7" marL="0">
              <a:spcBef>
                <a:spcPts val="0"/>
              </a:spcBef>
              <a:buNone/>
            </a:lvl8pPr>
            <a:lvl9pPr algn="r" indent="0" lvl="8" marL="0">
              <a:spcBef>
                <a:spcPts val="0"/>
              </a:spcBef>
              <a:buNone/>
            </a:lvl9pPr>
          </a:lstStyle>
          <a:p>
            <a:pPr algn="r" indent="0" lvl="0" marL="0" rtl="0">
              <a:spcBef>
                <a:spcPts val="0"/>
              </a:spcBef>
              <a:spcAft>
                <a:spcPts val="0"/>
              </a:spcAft>
              <a:buNone/>
            </a:pPr>
            <a:fld id="{00000000-1234-1234-1234-123412341234}" type="slidenum">
              <a:rPr lang="en-US"/>
              <a:t>‹#›</a:t>
            </a:fld>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30" name="Shape 78"/>
        <p:cNvGrpSpPr/>
        <p:nvPr/>
      </p:nvGrpSpPr>
      <p:grpSpPr>
        <a:xfrm>
          <a:off x="0" y="0"/>
          <a:ext cx="0" cy="0"/>
          <a:chOff x="0" y="0"/>
          <a:chExt cx="0" cy="0"/>
        </a:xfrm>
      </p:grpSpPr>
      <p:sp>
        <p:nvSpPr>
          <p:cNvPr id="1048871" name="Google Shape;79;p27"/>
          <p:cNvSpPr txBox="1">
            <a:spLocks noGrp="1"/>
          </p:cNvSpPr>
          <p:nvPr>
            <p:ph type="title"/>
          </p:nvPr>
        </p:nvSpPr>
        <p:spPr>
          <a:xfrm rot="5400000">
            <a:off x="4732338" y="2171701"/>
            <a:ext cx="5851525" cy="2057400"/>
          </a:xfrm>
          <a:prstGeom prst="rect"/>
          <a:noFill/>
          <a:ln>
            <a:noFill/>
          </a:ln>
        </p:spPr>
        <p:txBody>
          <a:bodyPr anchor="ctr" anchorCtr="0" bIns="45700" lIns="91425" rIns="91425" spcFirstLastPara="1" tIns="45700" wrap="square">
            <a:normAutofit/>
          </a:bodyPr>
          <a:lstStyle>
            <a:lvl1pPr algn="ctr" lvl="0">
              <a:spcBef>
                <a:spcPts val="0"/>
              </a:spcBef>
              <a:spcAft>
                <a:spcPts val="0"/>
              </a:spcAft>
              <a:buClr>
                <a:schemeClr val="dk1"/>
              </a:buClr>
              <a:buSzPts val="1800"/>
              <a:buNone/>
            </a:lvl1pPr>
            <a:lvl2pPr lvl="1">
              <a:spcBef>
                <a:spcPts val="0"/>
              </a:spcBef>
              <a:spcAft>
                <a:spcPts val="0"/>
              </a:spcAft>
              <a:buSzPts val="1400"/>
              <a:buNone/>
            </a:lvl2pPr>
            <a:lvl3pPr lvl="2">
              <a:spcBef>
                <a:spcPts val="0"/>
              </a:spcBef>
              <a:spcAft>
                <a:spcPts val="0"/>
              </a:spcAft>
              <a:buSzPts val="1400"/>
              <a:buNone/>
            </a:lvl3pPr>
            <a:lvl4pPr lvl="3">
              <a:spcBef>
                <a:spcPts val="0"/>
              </a:spcBef>
              <a:spcAft>
                <a:spcPts val="0"/>
              </a:spcAft>
              <a:buSzPts val="1400"/>
              <a:buNone/>
            </a:lvl4pPr>
            <a:lvl5pPr lvl="4">
              <a:spcBef>
                <a:spcPts val="0"/>
              </a:spcBef>
              <a:spcAft>
                <a:spcPts val="0"/>
              </a:spcAft>
              <a:buSzPts val="1400"/>
              <a:buNone/>
            </a:lvl5pPr>
            <a:lvl6pPr lvl="5">
              <a:spcBef>
                <a:spcPts val="0"/>
              </a:spcBef>
              <a:spcAft>
                <a:spcPts val="0"/>
              </a:spcAft>
              <a:buSzPts val="1400"/>
              <a:buNone/>
            </a:lvl6pPr>
            <a:lvl7pPr lvl="6">
              <a:spcBef>
                <a:spcPts val="0"/>
              </a:spcBef>
              <a:spcAft>
                <a:spcPts val="0"/>
              </a:spcAft>
              <a:buSzPts val="1400"/>
              <a:buNone/>
            </a:lvl7pPr>
            <a:lvl8pPr lvl="7">
              <a:spcBef>
                <a:spcPts val="0"/>
              </a:spcBef>
              <a:spcAft>
                <a:spcPts val="0"/>
              </a:spcAft>
              <a:buSzPts val="1400"/>
              <a:buNone/>
            </a:lvl8pPr>
            <a:lvl9pPr lvl="8">
              <a:spcBef>
                <a:spcPts val="0"/>
              </a:spcBef>
              <a:spcAft>
                <a:spcPts val="0"/>
              </a:spcAft>
              <a:buSzPts val="1400"/>
              <a:buNone/>
            </a:lvl9pPr>
          </a:lstStyle>
          <a:p/>
        </p:txBody>
      </p:sp>
      <p:sp>
        <p:nvSpPr>
          <p:cNvPr id="1048872" name="Google Shape;80;p27"/>
          <p:cNvSpPr txBox="1">
            <a:spLocks noGrp="1"/>
          </p:cNvSpPr>
          <p:nvPr>
            <p:ph type="body" idx="1"/>
          </p:nvPr>
        </p:nvSpPr>
        <p:spPr>
          <a:xfrm rot="5400000">
            <a:off x="541338" y="190500"/>
            <a:ext cx="5851525" cy="6019800"/>
          </a:xfrm>
          <a:prstGeom prst="rect"/>
          <a:noFill/>
          <a:ln>
            <a:noFill/>
          </a:ln>
        </p:spPr>
        <p:txBody>
          <a:bodyPr anchor="t" anchorCtr="0" bIns="45700" lIns="91425" rIns="91425" spcFirstLastPara="1" tIns="45700" wrap="square">
            <a:normAutofit/>
          </a:bodyPr>
          <a:lstStyle>
            <a:lvl1pPr algn="l" indent="-342900" lvl="0" marL="457200">
              <a:spcBef>
                <a:spcPts val="360"/>
              </a:spcBef>
              <a:spcAft>
                <a:spcPts val="0"/>
              </a:spcAft>
              <a:buClr>
                <a:schemeClr val="dk1"/>
              </a:buClr>
              <a:buSzPts val="1800"/>
              <a:buChar char="•"/>
            </a:lvl1pPr>
            <a:lvl2pPr algn="l" indent="-342900" lvl="1" marL="914400">
              <a:spcBef>
                <a:spcPts val="360"/>
              </a:spcBef>
              <a:spcAft>
                <a:spcPts val="0"/>
              </a:spcAft>
              <a:buClr>
                <a:schemeClr val="dk1"/>
              </a:buClr>
              <a:buSzPts val="1800"/>
              <a:buChar char="–"/>
            </a:lvl2pPr>
            <a:lvl3pPr algn="l" indent="-342900" lvl="2" marL="1371600">
              <a:spcBef>
                <a:spcPts val="360"/>
              </a:spcBef>
              <a:spcAft>
                <a:spcPts val="0"/>
              </a:spcAft>
              <a:buClr>
                <a:schemeClr val="dk1"/>
              </a:buClr>
              <a:buSzPts val="1800"/>
              <a:buChar char="•"/>
            </a:lvl3pPr>
            <a:lvl4pPr algn="l" indent="-342900" lvl="3" marL="1828800">
              <a:spcBef>
                <a:spcPts val="360"/>
              </a:spcBef>
              <a:spcAft>
                <a:spcPts val="0"/>
              </a:spcAft>
              <a:buClr>
                <a:schemeClr val="dk1"/>
              </a:buClr>
              <a:buSzPts val="1800"/>
              <a:buChar char="–"/>
            </a:lvl4pPr>
            <a:lvl5pPr algn="l" indent="-342900" lvl="4" marL="2286000">
              <a:spcBef>
                <a:spcPts val="360"/>
              </a:spcBef>
              <a:spcAft>
                <a:spcPts val="0"/>
              </a:spcAft>
              <a:buClr>
                <a:schemeClr val="dk1"/>
              </a:buClr>
              <a:buSzPts val="1800"/>
              <a:buChar char="»"/>
            </a:lvl5pPr>
            <a:lvl6pPr algn="l" indent="-342900" lvl="5" marL="2743200">
              <a:spcBef>
                <a:spcPts val="360"/>
              </a:spcBef>
              <a:spcAft>
                <a:spcPts val="0"/>
              </a:spcAft>
              <a:buClr>
                <a:schemeClr val="dk1"/>
              </a:buClr>
              <a:buSzPts val="1800"/>
              <a:buChar char="•"/>
            </a:lvl6pPr>
            <a:lvl7pPr algn="l" indent="-342900" lvl="6" marL="3200400">
              <a:spcBef>
                <a:spcPts val="360"/>
              </a:spcBef>
              <a:spcAft>
                <a:spcPts val="0"/>
              </a:spcAft>
              <a:buClr>
                <a:schemeClr val="dk1"/>
              </a:buClr>
              <a:buSzPts val="1800"/>
              <a:buChar char="•"/>
            </a:lvl7pPr>
            <a:lvl8pPr algn="l" indent="-342900" lvl="7" marL="3657600">
              <a:spcBef>
                <a:spcPts val="360"/>
              </a:spcBef>
              <a:spcAft>
                <a:spcPts val="0"/>
              </a:spcAft>
              <a:buClr>
                <a:schemeClr val="dk1"/>
              </a:buClr>
              <a:buSzPts val="1800"/>
              <a:buChar char="•"/>
            </a:lvl8pPr>
            <a:lvl9pPr algn="l" indent="-342900" lvl="8" marL="4114800">
              <a:spcBef>
                <a:spcPts val="360"/>
              </a:spcBef>
              <a:spcAft>
                <a:spcPts val="0"/>
              </a:spcAft>
              <a:buClr>
                <a:schemeClr val="dk1"/>
              </a:buClr>
              <a:buSzPts val="1800"/>
              <a:buChar char="•"/>
            </a:lvl9pPr>
          </a:lstStyle>
          <a:p/>
        </p:txBody>
      </p:sp>
      <p:sp>
        <p:nvSpPr>
          <p:cNvPr id="1048873" name="Google Shape;81;p27"/>
          <p:cNvSpPr txBox="1">
            <a:spLocks noGrp="1"/>
          </p:cNvSpPr>
          <p:nvPr>
            <p:ph type="dt" idx="10"/>
          </p:nvPr>
        </p:nvSpPr>
        <p:spPr>
          <a:xfrm>
            <a:off x="457200" y="6356350"/>
            <a:ext cx="2133600" cy="365125"/>
          </a:xfrm>
          <a:prstGeom prst="rect"/>
          <a:noFill/>
          <a:ln>
            <a:noFill/>
          </a:ln>
        </p:spPr>
        <p:txBody>
          <a:bodyPr anchor="ctr" anchorCtr="0" bIns="45700" lIns="91425" rIns="91425" spcFirstLastPara="1" tIns="45700" wrap="square">
            <a:noAutofit/>
          </a:bodyPr>
          <a:lstStyle>
            <a:lvl1pPr algn="l" lvl="0">
              <a:spcBef>
                <a:spcPts val="0"/>
              </a:spcBef>
              <a:spcAft>
                <a:spcPts val="0"/>
              </a:spcAft>
              <a:buSzPts val="1400"/>
              <a:buNone/>
            </a:lvl1pPr>
            <a:lvl2pPr algn="l" lvl="1">
              <a:spcBef>
                <a:spcPts val="0"/>
              </a:spcBef>
              <a:spcAft>
                <a:spcPts val="0"/>
              </a:spcAft>
              <a:buSzPts val="1400"/>
              <a:buNone/>
            </a:lvl2pPr>
            <a:lvl3pPr algn="l" lvl="2">
              <a:spcBef>
                <a:spcPts val="0"/>
              </a:spcBef>
              <a:spcAft>
                <a:spcPts val="0"/>
              </a:spcAft>
              <a:buSzPts val="1400"/>
              <a:buNone/>
            </a:lvl3pPr>
            <a:lvl4pPr algn="l" lvl="3">
              <a:spcBef>
                <a:spcPts val="0"/>
              </a:spcBef>
              <a:spcAft>
                <a:spcPts val="0"/>
              </a:spcAft>
              <a:buSzPts val="1400"/>
              <a:buNone/>
            </a:lvl4pPr>
            <a:lvl5pPr algn="l" lvl="4">
              <a:spcBef>
                <a:spcPts val="0"/>
              </a:spcBef>
              <a:spcAft>
                <a:spcPts val="0"/>
              </a:spcAft>
              <a:buSzPts val="1400"/>
              <a:buNone/>
            </a:lvl5pPr>
            <a:lvl6pPr algn="l" lvl="5">
              <a:spcBef>
                <a:spcPts val="0"/>
              </a:spcBef>
              <a:spcAft>
                <a:spcPts val="0"/>
              </a:spcAft>
              <a:buSzPts val="1400"/>
              <a:buNone/>
            </a:lvl6pPr>
            <a:lvl7pPr algn="l" lvl="6">
              <a:spcBef>
                <a:spcPts val="0"/>
              </a:spcBef>
              <a:spcAft>
                <a:spcPts val="0"/>
              </a:spcAft>
              <a:buSzPts val="1400"/>
              <a:buNone/>
            </a:lvl7pPr>
            <a:lvl8pPr algn="l" lvl="7">
              <a:spcBef>
                <a:spcPts val="0"/>
              </a:spcBef>
              <a:spcAft>
                <a:spcPts val="0"/>
              </a:spcAft>
              <a:buSzPts val="1400"/>
              <a:buNone/>
            </a:lvl8pPr>
            <a:lvl9pPr algn="l" lvl="8">
              <a:spcBef>
                <a:spcPts val="0"/>
              </a:spcBef>
              <a:spcAft>
                <a:spcPts val="0"/>
              </a:spcAft>
              <a:buSzPts val="1400"/>
              <a:buNone/>
            </a:lvl9pPr>
          </a:lstStyle>
          <a:p/>
        </p:txBody>
      </p:sp>
      <p:sp>
        <p:nvSpPr>
          <p:cNvPr id="1048874" name="Google Shape;82;p27"/>
          <p:cNvSpPr txBox="1">
            <a:spLocks noGrp="1"/>
          </p:cNvSpPr>
          <p:nvPr>
            <p:ph type="ftr" idx="11"/>
          </p:nvPr>
        </p:nvSpPr>
        <p:spPr>
          <a:xfrm>
            <a:off x="3124200" y="6356350"/>
            <a:ext cx="2895600" cy="365125"/>
          </a:xfrm>
          <a:prstGeom prst="rect"/>
          <a:noFill/>
          <a:ln>
            <a:noFill/>
          </a:ln>
        </p:spPr>
        <p:txBody>
          <a:bodyPr anchor="ctr" anchorCtr="0" bIns="45700" lIns="91425" rIns="91425" spcFirstLastPara="1" tIns="45700" wrap="square">
            <a:noAutofit/>
          </a:bodyPr>
          <a:lstStyle>
            <a:lvl1pPr algn="ctr" lvl="0">
              <a:spcBef>
                <a:spcPts val="0"/>
              </a:spcBef>
              <a:spcAft>
                <a:spcPts val="0"/>
              </a:spcAft>
              <a:buSzPts val="1400"/>
              <a:buNone/>
            </a:lvl1pPr>
            <a:lvl2pPr algn="l" lvl="1">
              <a:spcBef>
                <a:spcPts val="0"/>
              </a:spcBef>
              <a:spcAft>
                <a:spcPts val="0"/>
              </a:spcAft>
              <a:buSzPts val="1400"/>
              <a:buNone/>
            </a:lvl2pPr>
            <a:lvl3pPr algn="l" lvl="2">
              <a:spcBef>
                <a:spcPts val="0"/>
              </a:spcBef>
              <a:spcAft>
                <a:spcPts val="0"/>
              </a:spcAft>
              <a:buSzPts val="1400"/>
              <a:buNone/>
            </a:lvl3pPr>
            <a:lvl4pPr algn="l" lvl="3">
              <a:spcBef>
                <a:spcPts val="0"/>
              </a:spcBef>
              <a:spcAft>
                <a:spcPts val="0"/>
              </a:spcAft>
              <a:buSzPts val="1400"/>
              <a:buNone/>
            </a:lvl4pPr>
            <a:lvl5pPr algn="l" lvl="4">
              <a:spcBef>
                <a:spcPts val="0"/>
              </a:spcBef>
              <a:spcAft>
                <a:spcPts val="0"/>
              </a:spcAft>
              <a:buSzPts val="1400"/>
              <a:buNone/>
            </a:lvl5pPr>
            <a:lvl6pPr algn="l" lvl="5">
              <a:spcBef>
                <a:spcPts val="0"/>
              </a:spcBef>
              <a:spcAft>
                <a:spcPts val="0"/>
              </a:spcAft>
              <a:buSzPts val="1400"/>
              <a:buNone/>
            </a:lvl6pPr>
            <a:lvl7pPr algn="l" lvl="6">
              <a:spcBef>
                <a:spcPts val="0"/>
              </a:spcBef>
              <a:spcAft>
                <a:spcPts val="0"/>
              </a:spcAft>
              <a:buSzPts val="1400"/>
              <a:buNone/>
            </a:lvl7pPr>
            <a:lvl8pPr algn="l" lvl="7">
              <a:spcBef>
                <a:spcPts val="0"/>
              </a:spcBef>
              <a:spcAft>
                <a:spcPts val="0"/>
              </a:spcAft>
              <a:buSzPts val="1400"/>
              <a:buNone/>
            </a:lvl8pPr>
            <a:lvl9pPr algn="l" lvl="8">
              <a:spcBef>
                <a:spcPts val="0"/>
              </a:spcBef>
              <a:spcAft>
                <a:spcPts val="0"/>
              </a:spcAft>
              <a:buSzPts val="1400"/>
              <a:buNone/>
            </a:lvl9pPr>
          </a:lstStyle>
          <a:p/>
        </p:txBody>
      </p:sp>
      <p:sp>
        <p:nvSpPr>
          <p:cNvPr id="1048875" name="Google Shape;83;p27"/>
          <p:cNvSpPr txBox="1">
            <a:spLocks noGrp="1"/>
          </p:cNvSpPr>
          <p:nvPr>
            <p:ph type="sldNum" idx="12"/>
          </p:nvPr>
        </p:nvSpPr>
        <p:spPr>
          <a:xfrm>
            <a:off x="6553200" y="6356350"/>
            <a:ext cx="2133600" cy="365125"/>
          </a:xfrm>
          <a:prstGeom prst="rect"/>
          <a:noFill/>
          <a:ln>
            <a:noFill/>
          </a:ln>
        </p:spPr>
        <p:txBody>
          <a:bodyPr anchor="ctr" anchorCtr="0" bIns="45700" lIns="91425" rIns="91425" spcFirstLastPara="1" tIns="45700" wrap="square">
            <a:noAutofit/>
          </a:bodyPr>
          <a:lstStyle>
            <a:lvl1pPr algn="r" indent="0" lvl="0" marL="0">
              <a:spcBef>
                <a:spcPts val="0"/>
              </a:spcBef>
              <a:buNone/>
            </a:lvl1pPr>
            <a:lvl2pPr algn="r" indent="0" lvl="1" marL="0">
              <a:spcBef>
                <a:spcPts val="0"/>
              </a:spcBef>
              <a:buNone/>
            </a:lvl2pPr>
            <a:lvl3pPr algn="r" indent="0" lvl="2" marL="0">
              <a:spcBef>
                <a:spcPts val="0"/>
              </a:spcBef>
              <a:buNone/>
            </a:lvl3pPr>
            <a:lvl4pPr algn="r" indent="0" lvl="3" marL="0">
              <a:spcBef>
                <a:spcPts val="0"/>
              </a:spcBef>
              <a:buNone/>
            </a:lvl4pPr>
            <a:lvl5pPr algn="r" indent="0" lvl="4" marL="0">
              <a:spcBef>
                <a:spcPts val="0"/>
              </a:spcBef>
              <a:buNone/>
            </a:lvl5pPr>
            <a:lvl6pPr algn="r" indent="0" lvl="5" marL="0">
              <a:spcBef>
                <a:spcPts val="0"/>
              </a:spcBef>
              <a:buNone/>
            </a:lvl6pPr>
            <a:lvl7pPr algn="r" indent="0" lvl="6" marL="0">
              <a:spcBef>
                <a:spcPts val="0"/>
              </a:spcBef>
              <a:buNone/>
            </a:lvl7pPr>
            <a:lvl8pPr algn="r" indent="0" lvl="7" marL="0">
              <a:spcBef>
                <a:spcPts val="0"/>
              </a:spcBef>
              <a:buNone/>
            </a:lvl8pPr>
            <a:lvl9pPr algn="r" indent="0" lvl="8" marL="0">
              <a:spcBef>
                <a:spcPts val="0"/>
              </a:spcBef>
              <a:buNone/>
            </a:lvl9pPr>
          </a:lstStyle>
          <a:p>
            <a:pPr algn="r" indent="0" lvl="0" marL="0" rtl="0">
              <a:spcBef>
                <a:spcPts val="0"/>
              </a:spcBef>
              <a:spcAft>
                <a:spcPts val="0"/>
              </a:spcAft>
              <a:buNone/>
            </a:pPr>
            <a:fld id="{00000000-1234-1234-1234-123412341234}" type="slidenum">
              <a:rPr lang="en-US"/>
              <a:t>‹#›</a:t>
            </a:fld>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2" name="Shape 9"/>
        <p:cNvGrpSpPr/>
        <p:nvPr/>
      </p:nvGrpSpPr>
      <p:grpSpPr>
        <a:xfrm>
          <a:off x="0" y="0"/>
          <a:ext cx="0" cy="0"/>
          <a:chOff x="0" y="0"/>
          <a:chExt cx="0" cy="0"/>
        </a:xfrm>
      </p:grpSpPr>
      <p:sp>
        <p:nvSpPr>
          <p:cNvPr id="1048576" name="Google Shape;10;p16"/>
          <p:cNvSpPr txBox="1">
            <a:spLocks noGrp="1"/>
          </p:cNvSpPr>
          <p:nvPr>
            <p:ph type="title"/>
          </p:nvPr>
        </p:nvSpPr>
        <p:spPr>
          <a:xfrm>
            <a:off x="457200" y="274638"/>
            <a:ext cx="8229600" cy="1143000"/>
          </a:xfrm>
          <a:prstGeom prst="rect"/>
          <a:noFill/>
          <a:ln>
            <a:noFill/>
          </a:ln>
        </p:spPr>
        <p:txBody>
          <a:bodyPr anchor="ctr" anchorCtr="0" bIns="45700" lIns="91425" rIns="91425" spcFirstLastPara="1" tIns="45700" wrap="square">
            <a:normAutofit/>
          </a:bodyPr>
          <a:lstStyle>
            <a:lvl1pPr algn="ctr" lvl="0" marR="0" rtl="0">
              <a:spcBef>
                <a:spcPts val="0"/>
              </a:spcBef>
              <a:spcAft>
                <a:spcPts val="0"/>
              </a:spcAft>
              <a:buClr>
                <a:schemeClr val="dk1"/>
              </a:buClr>
              <a:buSzPts val="4400"/>
              <a:buFont typeface="Calibri"/>
              <a:buNone/>
              <a:defRPr b="0" cap="none" sz="4400" i="0" strike="noStrike" u="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048577" name="Google Shape;11;p16"/>
          <p:cNvSpPr txBox="1">
            <a:spLocks noGrp="1"/>
          </p:cNvSpPr>
          <p:nvPr>
            <p:ph type="body" idx="1"/>
          </p:nvPr>
        </p:nvSpPr>
        <p:spPr>
          <a:xfrm>
            <a:off x="457200" y="1600200"/>
            <a:ext cx="8229600" cy="4525963"/>
          </a:xfrm>
          <a:prstGeom prst="rect"/>
          <a:noFill/>
          <a:ln>
            <a:noFill/>
          </a:ln>
        </p:spPr>
        <p:txBody>
          <a:bodyPr anchor="t" anchorCtr="0" bIns="45700" lIns="91425" rIns="91425" spcFirstLastPara="1" tIns="45700" wrap="square">
            <a:normAutofit/>
          </a:bodyPr>
          <a:lstStyle>
            <a:lvl1pPr algn="l" indent="-431800" lvl="0" marL="457200" marR="0" rtl="0">
              <a:spcBef>
                <a:spcPts val="640"/>
              </a:spcBef>
              <a:spcAft>
                <a:spcPts val="0"/>
              </a:spcAft>
              <a:buClr>
                <a:schemeClr val="dk1"/>
              </a:buClr>
              <a:buSzPts val="3200"/>
              <a:buFont typeface="Arial"/>
              <a:buChar char="•"/>
              <a:defRPr b="0" cap="none" sz="3200" i="0" strike="noStrike" u="none">
                <a:solidFill>
                  <a:schemeClr val="dk1"/>
                </a:solidFill>
                <a:latin typeface="Calibri"/>
                <a:ea typeface="Calibri"/>
                <a:cs typeface="Calibri"/>
                <a:sym typeface="Calibri"/>
              </a:defRPr>
            </a:lvl1pPr>
            <a:lvl2pPr algn="l" indent="-406400" lvl="1" marL="914400" marR="0" rtl="0">
              <a:spcBef>
                <a:spcPts val="560"/>
              </a:spcBef>
              <a:spcAft>
                <a:spcPts val="0"/>
              </a:spcAft>
              <a:buClr>
                <a:schemeClr val="dk1"/>
              </a:buClr>
              <a:buSzPts val="2800"/>
              <a:buFont typeface="Arial"/>
              <a:buChar char="–"/>
              <a:defRPr b="0" cap="none" sz="2800" i="0" strike="noStrike" u="none">
                <a:solidFill>
                  <a:schemeClr val="dk1"/>
                </a:solidFill>
                <a:latin typeface="Calibri"/>
                <a:ea typeface="Calibri"/>
                <a:cs typeface="Calibri"/>
                <a:sym typeface="Calibri"/>
              </a:defRPr>
            </a:lvl2pPr>
            <a:lvl3pPr algn="l" indent="-381000" lvl="2" marL="1371600" marR="0" rtl="0">
              <a:spcBef>
                <a:spcPts val="480"/>
              </a:spcBef>
              <a:spcAft>
                <a:spcPts val="0"/>
              </a:spcAft>
              <a:buClr>
                <a:schemeClr val="dk1"/>
              </a:buClr>
              <a:buSzPts val="2400"/>
              <a:buFont typeface="Arial"/>
              <a:buChar char="•"/>
              <a:defRPr b="0" cap="none" sz="2400" i="0" strike="noStrike" u="none">
                <a:solidFill>
                  <a:schemeClr val="dk1"/>
                </a:solidFill>
                <a:latin typeface="Calibri"/>
                <a:ea typeface="Calibri"/>
                <a:cs typeface="Calibri"/>
                <a:sym typeface="Calibri"/>
              </a:defRPr>
            </a:lvl3pPr>
            <a:lvl4pPr algn="l" indent="-355600" lvl="3" marL="1828800" marR="0" rtl="0">
              <a:spcBef>
                <a:spcPts val="400"/>
              </a:spcBef>
              <a:spcAft>
                <a:spcPts val="0"/>
              </a:spcAft>
              <a:buClr>
                <a:schemeClr val="dk1"/>
              </a:buClr>
              <a:buSzPts val="2000"/>
              <a:buFont typeface="Arial"/>
              <a:buChar char="–"/>
              <a:defRPr b="0" cap="none" sz="2000" i="0" strike="noStrike" u="none">
                <a:solidFill>
                  <a:schemeClr val="dk1"/>
                </a:solidFill>
                <a:latin typeface="Calibri"/>
                <a:ea typeface="Calibri"/>
                <a:cs typeface="Calibri"/>
                <a:sym typeface="Calibri"/>
              </a:defRPr>
            </a:lvl4pPr>
            <a:lvl5pPr algn="l" indent="-355600" lvl="4" marL="2286000" marR="0" rtl="0">
              <a:spcBef>
                <a:spcPts val="400"/>
              </a:spcBef>
              <a:spcAft>
                <a:spcPts val="0"/>
              </a:spcAft>
              <a:buClr>
                <a:schemeClr val="dk1"/>
              </a:buClr>
              <a:buSzPts val="2000"/>
              <a:buFont typeface="Arial"/>
              <a:buChar char="»"/>
              <a:defRPr b="0" cap="none" sz="2000" i="0" strike="noStrike" u="none">
                <a:solidFill>
                  <a:schemeClr val="dk1"/>
                </a:solidFill>
                <a:latin typeface="Calibri"/>
                <a:ea typeface="Calibri"/>
                <a:cs typeface="Calibri"/>
                <a:sym typeface="Calibri"/>
              </a:defRPr>
            </a:lvl5pPr>
            <a:lvl6pPr algn="l" indent="-355600" lvl="5" marL="2743200" marR="0" rtl="0">
              <a:spcBef>
                <a:spcPts val="400"/>
              </a:spcBef>
              <a:spcAft>
                <a:spcPts val="0"/>
              </a:spcAft>
              <a:buClr>
                <a:schemeClr val="dk1"/>
              </a:buClr>
              <a:buSzPts val="2000"/>
              <a:buFont typeface="Arial"/>
              <a:buChar char="•"/>
              <a:defRPr b="0" cap="none" sz="2000" i="0" strike="noStrike" u="none">
                <a:solidFill>
                  <a:schemeClr val="dk1"/>
                </a:solidFill>
                <a:latin typeface="Calibri"/>
                <a:ea typeface="Calibri"/>
                <a:cs typeface="Calibri"/>
                <a:sym typeface="Calibri"/>
              </a:defRPr>
            </a:lvl6pPr>
            <a:lvl7pPr algn="l" indent="-355600" lvl="6" marL="3200400" marR="0" rtl="0">
              <a:spcBef>
                <a:spcPts val="400"/>
              </a:spcBef>
              <a:spcAft>
                <a:spcPts val="0"/>
              </a:spcAft>
              <a:buClr>
                <a:schemeClr val="dk1"/>
              </a:buClr>
              <a:buSzPts val="2000"/>
              <a:buFont typeface="Arial"/>
              <a:buChar char="•"/>
              <a:defRPr b="0" cap="none" sz="2000" i="0" strike="noStrike" u="none">
                <a:solidFill>
                  <a:schemeClr val="dk1"/>
                </a:solidFill>
                <a:latin typeface="Calibri"/>
                <a:ea typeface="Calibri"/>
                <a:cs typeface="Calibri"/>
                <a:sym typeface="Calibri"/>
              </a:defRPr>
            </a:lvl7pPr>
            <a:lvl8pPr algn="l" indent="-355600" lvl="7" marL="3657600" marR="0" rtl="0">
              <a:spcBef>
                <a:spcPts val="400"/>
              </a:spcBef>
              <a:spcAft>
                <a:spcPts val="0"/>
              </a:spcAft>
              <a:buClr>
                <a:schemeClr val="dk1"/>
              </a:buClr>
              <a:buSzPts val="2000"/>
              <a:buFont typeface="Arial"/>
              <a:buChar char="•"/>
              <a:defRPr b="0" cap="none" sz="2000" i="0" strike="noStrike" u="none">
                <a:solidFill>
                  <a:schemeClr val="dk1"/>
                </a:solidFill>
                <a:latin typeface="Calibri"/>
                <a:ea typeface="Calibri"/>
                <a:cs typeface="Calibri"/>
                <a:sym typeface="Calibri"/>
              </a:defRPr>
            </a:lvl8pPr>
            <a:lvl9pPr algn="l" indent="-355600" lvl="8" marL="4114800" marR="0" rtl="0">
              <a:spcBef>
                <a:spcPts val="400"/>
              </a:spcBef>
              <a:spcAft>
                <a:spcPts val="0"/>
              </a:spcAft>
              <a:buClr>
                <a:schemeClr val="dk1"/>
              </a:buClr>
              <a:buSzPts val="2000"/>
              <a:buFont typeface="Arial"/>
              <a:buChar char="•"/>
              <a:defRPr b="0" cap="none" sz="2000" i="0" strike="noStrike" u="none">
                <a:solidFill>
                  <a:schemeClr val="dk1"/>
                </a:solidFill>
                <a:latin typeface="Calibri"/>
                <a:ea typeface="Calibri"/>
                <a:cs typeface="Calibri"/>
                <a:sym typeface="Calibri"/>
              </a:defRPr>
            </a:lvl9pPr>
          </a:lstStyle>
          <a:p/>
        </p:txBody>
      </p:sp>
      <p:sp>
        <p:nvSpPr>
          <p:cNvPr id="1048578" name="Google Shape;12;p16"/>
          <p:cNvSpPr txBox="1">
            <a:spLocks noGrp="1"/>
          </p:cNvSpPr>
          <p:nvPr>
            <p:ph type="dt" idx="10"/>
          </p:nvPr>
        </p:nvSpPr>
        <p:spPr>
          <a:xfrm>
            <a:off x="457200" y="6356350"/>
            <a:ext cx="2133600" cy="365125"/>
          </a:xfrm>
          <a:prstGeom prst="rect"/>
          <a:noFill/>
          <a:ln>
            <a:noFill/>
          </a:ln>
        </p:spPr>
        <p:txBody>
          <a:bodyPr anchor="ctr" anchorCtr="0" bIns="45700" lIns="91425" rIns="91425" spcFirstLastPara="1" tIns="45700" wrap="square">
            <a:noAutofit/>
          </a:bodyPr>
          <a:lstStyle>
            <a:lvl1pPr algn="l" lvl="0" marR="0" rtl="0">
              <a:spcBef>
                <a:spcPts val="0"/>
              </a:spcBef>
              <a:spcAft>
                <a:spcPts val="0"/>
              </a:spcAft>
              <a:buSzPts val="1400"/>
              <a:buNone/>
              <a:defRPr b="0" cap="none" sz="1200" i="0" strike="noStrike" u="none">
                <a:solidFill>
                  <a:srgbClr val="888888"/>
                </a:solidFill>
                <a:latin typeface="Calibri"/>
                <a:ea typeface="Calibri"/>
                <a:cs typeface="Calibri"/>
                <a:sym typeface="Calibri"/>
              </a:defRPr>
            </a:lvl1pPr>
            <a:lvl2pPr algn="l" lvl="1"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2pPr>
            <a:lvl3pPr algn="l" lvl="2"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3pPr>
            <a:lvl4pPr algn="l" lvl="3"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4pPr>
            <a:lvl5pPr algn="l" lvl="4"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5pPr>
            <a:lvl6pPr algn="l" lvl="5"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6pPr>
            <a:lvl7pPr algn="l" lvl="6"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7pPr>
            <a:lvl8pPr algn="l" lvl="7"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8pPr>
            <a:lvl9pPr algn="l" lvl="8"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9pPr>
          </a:lstStyle>
          <a:p/>
        </p:txBody>
      </p:sp>
      <p:sp>
        <p:nvSpPr>
          <p:cNvPr id="1048579" name="Google Shape;13;p16"/>
          <p:cNvSpPr txBox="1">
            <a:spLocks noGrp="1"/>
          </p:cNvSpPr>
          <p:nvPr>
            <p:ph type="ftr" idx="11"/>
          </p:nvPr>
        </p:nvSpPr>
        <p:spPr>
          <a:xfrm>
            <a:off x="3124200" y="6356350"/>
            <a:ext cx="2895600" cy="365125"/>
          </a:xfrm>
          <a:prstGeom prst="rect"/>
          <a:noFill/>
          <a:ln>
            <a:noFill/>
          </a:ln>
        </p:spPr>
        <p:txBody>
          <a:bodyPr anchor="ctr" anchorCtr="0" bIns="45700" lIns="91425" rIns="91425" spcFirstLastPara="1" tIns="45700" wrap="square">
            <a:noAutofit/>
          </a:bodyPr>
          <a:lstStyle>
            <a:lvl1pPr algn="ctr" lvl="0" marR="0" rtl="0">
              <a:spcBef>
                <a:spcPts val="0"/>
              </a:spcBef>
              <a:spcAft>
                <a:spcPts val="0"/>
              </a:spcAft>
              <a:buSzPts val="1400"/>
              <a:buNone/>
              <a:defRPr b="0" cap="none" sz="1200" i="0" strike="noStrike" u="none">
                <a:solidFill>
                  <a:srgbClr val="888888"/>
                </a:solidFill>
                <a:latin typeface="Calibri"/>
                <a:ea typeface="Calibri"/>
                <a:cs typeface="Calibri"/>
                <a:sym typeface="Calibri"/>
              </a:defRPr>
            </a:lvl1pPr>
            <a:lvl2pPr algn="l" lvl="1"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2pPr>
            <a:lvl3pPr algn="l" lvl="2"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3pPr>
            <a:lvl4pPr algn="l" lvl="3"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4pPr>
            <a:lvl5pPr algn="l" lvl="4"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5pPr>
            <a:lvl6pPr algn="l" lvl="5"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6pPr>
            <a:lvl7pPr algn="l" lvl="6"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7pPr>
            <a:lvl8pPr algn="l" lvl="7"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8pPr>
            <a:lvl9pPr algn="l" lvl="8" marR="0" rtl="0">
              <a:spcBef>
                <a:spcPts val="0"/>
              </a:spcBef>
              <a:spcAft>
                <a:spcPts val="0"/>
              </a:spcAft>
              <a:buSzPts val="1400"/>
              <a:buNone/>
              <a:defRPr b="0" cap="none" sz="1800" i="0" strike="noStrike" u="none">
                <a:solidFill>
                  <a:schemeClr val="dk1"/>
                </a:solidFill>
                <a:latin typeface="Calibri"/>
                <a:ea typeface="Calibri"/>
                <a:cs typeface="Calibri"/>
                <a:sym typeface="Calibri"/>
              </a:defRPr>
            </a:lvl9pPr>
          </a:lstStyle>
          <a:p/>
        </p:txBody>
      </p:sp>
      <p:sp>
        <p:nvSpPr>
          <p:cNvPr id="1048580" name="Google Shape;14;p16"/>
          <p:cNvSpPr txBox="1">
            <a:spLocks noGrp="1"/>
          </p:cNvSpPr>
          <p:nvPr>
            <p:ph type="sldNum" idx="12"/>
          </p:nvPr>
        </p:nvSpPr>
        <p:spPr>
          <a:xfrm>
            <a:off x="6553200" y="6356350"/>
            <a:ext cx="2133600" cy="365125"/>
          </a:xfrm>
          <a:prstGeom prst="rect"/>
          <a:noFill/>
          <a:ln>
            <a:noFill/>
          </a:ln>
        </p:spPr>
        <p:txBody>
          <a:bodyPr anchor="ctr" anchorCtr="0" bIns="45700" lIns="91425" rIns="91425" spcFirstLastPara="1" tIns="45700" wrap="square">
            <a:noAutofit/>
          </a:bodyPr>
          <a:lstStyle>
            <a:lvl1pPr algn="r" indent="0" lvl="0" marL="0" marR="0" rtl="0">
              <a:spcBef>
                <a:spcPts val="0"/>
              </a:spcBef>
              <a:buNone/>
              <a:defRPr b="0" cap="none" sz="1200" i="0" strike="noStrike" u="none">
                <a:solidFill>
                  <a:srgbClr val="888888"/>
                </a:solidFill>
                <a:latin typeface="Calibri"/>
                <a:ea typeface="Calibri"/>
                <a:cs typeface="Calibri"/>
                <a:sym typeface="Calibri"/>
              </a:defRPr>
            </a:lvl1pPr>
            <a:lvl2pPr algn="r" indent="0" lvl="1" marL="0" marR="0" rtl="0">
              <a:spcBef>
                <a:spcPts val="0"/>
              </a:spcBef>
              <a:buNone/>
              <a:defRPr b="0" cap="none" sz="1200" i="0" strike="noStrike" u="none">
                <a:solidFill>
                  <a:srgbClr val="888888"/>
                </a:solidFill>
                <a:latin typeface="Calibri"/>
                <a:ea typeface="Calibri"/>
                <a:cs typeface="Calibri"/>
                <a:sym typeface="Calibri"/>
              </a:defRPr>
            </a:lvl2pPr>
            <a:lvl3pPr algn="r" indent="0" lvl="2" marL="0" marR="0" rtl="0">
              <a:spcBef>
                <a:spcPts val="0"/>
              </a:spcBef>
              <a:buNone/>
              <a:defRPr b="0" cap="none" sz="1200" i="0" strike="noStrike" u="none">
                <a:solidFill>
                  <a:srgbClr val="888888"/>
                </a:solidFill>
                <a:latin typeface="Calibri"/>
                <a:ea typeface="Calibri"/>
                <a:cs typeface="Calibri"/>
                <a:sym typeface="Calibri"/>
              </a:defRPr>
            </a:lvl3pPr>
            <a:lvl4pPr algn="r" indent="0" lvl="3" marL="0" marR="0" rtl="0">
              <a:spcBef>
                <a:spcPts val="0"/>
              </a:spcBef>
              <a:buNone/>
              <a:defRPr b="0" cap="none" sz="1200" i="0" strike="noStrike" u="none">
                <a:solidFill>
                  <a:srgbClr val="888888"/>
                </a:solidFill>
                <a:latin typeface="Calibri"/>
                <a:ea typeface="Calibri"/>
                <a:cs typeface="Calibri"/>
                <a:sym typeface="Calibri"/>
              </a:defRPr>
            </a:lvl4pPr>
            <a:lvl5pPr algn="r" indent="0" lvl="4" marL="0" marR="0" rtl="0">
              <a:spcBef>
                <a:spcPts val="0"/>
              </a:spcBef>
              <a:buNone/>
              <a:defRPr b="0" cap="none" sz="1200" i="0" strike="noStrike" u="none">
                <a:solidFill>
                  <a:srgbClr val="888888"/>
                </a:solidFill>
                <a:latin typeface="Calibri"/>
                <a:ea typeface="Calibri"/>
                <a:cs typeface="Calibri"/>
                <a:sym typeface="Calibri"/>
              </a:defRPr>
            </a:lvl5pPr>
            <a:lvl6pPr algn="r" indent="0" lvl="5" marL="0" marR="0" rtl="0">
              <a:spcBef>
                <a:spcPts val="0"/>
              </a:spcBef>
              <a:buNone/>
              <a:defRPr b="0" cap="none" sz="1200" i="0" strike="noStrike" u="none">
                <a:solidFill>
                  <a:srgbClr val="888888"/>
                </a:solidFill>
                <a:latin typeface="Calibri"/>
                <a:ea typeface="Calibri"/>
                <a:cs typeface="Calibri"/>
                <a:sym typeface="Calibri"/>
              </a:defRPr>
            </a:lvl6pPr>
            <a:lvl7pPr algn="r" indent="0" lvl="6" marL="0" marR="0" rtl="0">
              <a:spcBef>
                <a:spcPts val="0"/>
              </a:spcBef>
              <a:buNone/>
              <a:defRPr b="0" cap="none" sz="1200" i="0" strike="noStrike" u="none">
                <a:solidFill>
                  <a:srgbClr val="888888"/>
                </a:solidFill>
                <a:latin typeface="Calibri"/>
                <a:ea typeface="Calibri"/>
                <a:cs typeface="Calibri"/>
                <a:sym typeface="Calibri"/>
              </a:defRPr>
            </a:lvl7pPr>
            <a:lvl8pPr algn="r" indent="0" lvl="7" marL="0" marR="0" rtl="0">
              <a:spcBef>
                <a:spcPts val="0"/>
              </a:spcBef>
              <a:buNone/>
              <a:defRPr b="0" cap="none" sz="1200" i="0" strike="noStrike" u="none">
                <a:solidFill>
                  <a:srgbClr val="888888"/>
                </a:solidFill>
                <a:latin typeface="Calibri"/>
                <a:ea typeface="Calibri"/>
                <a:cs typeface="Calibri"/>
                <a:sym typeface="Calibri"/>
              </a:defRPr>
            </a:lvl8pPr>
            <a:lvl9pPr algn="r" indent="0" lvl="8" marL="0" marR="0" rtl="0">
              <a:spcBef>
                <a:spcPts val="0"/>
              </a:spcBef>
              <a:buNone/>
              <a:defRPr b="0" cap="none" sz="1200" i="0" strike="noStrike" u="none">
                <a:solidFill>
                  <a:srgbClr val="888888"/>
                </a:solidFill>
                <a:latin typeface="Calibri"/>
                <a:ea typeface="Calibri"/>
                <a:cs typeface="Calibri"/>
                <a:sym typeface="Calibri"/>
              </a:defRPr>
            </a:lvl9pPr>
          </a:lstStyle>
          <a:p>
            <a:pPr algn="r" indent="0" lvl="0" marL="0" rtl="0">
              <a:spcBef>
                <a:spcPts val="0"/>
              </a:spcBef>
              <a:spcAft>
                <a:spcPts val="0"/>
              </a:spcAft>
              <a:buNone/>
            </a:pPr>
            <a:fld id="{00000000-1234-1234-1234-123412341234}" type="slidenum">
              <a:rPr lang="en-US"/>
              <a:t>‹#›</a:t>
            </a:fld>
          </a:p>
        </p:txBody>
      </p:sp>
    </p:spTree>
  </p:cSld>
  <p:clrMap accent1="accent1" accent2="accent2" accent3="accent3" accent4="accent4" accent5="accent5" accent6="accent6" bg1="lt1" bg2="dk2" tx1="dk1" tx2="lt2"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dt="0" ftr="0" hdr="0" sldNum="0"/>
  <p:txStyles>
    <p:title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9pPr>
    </p:titleStyle>
    <p:body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9pPr>
    </p:bodyStyle>
    <p:other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sz="1400" i="0" strike="noStrike" u="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2.jpe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3.jpeg"/><Relationship Id="rId2" Type="http://schemas.openxmlformats.org/officeDocument/2006/relationships/image" Target="../media/image4.jpeg"/><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7.png"/><Relationship Id="rId6" Type="http://schemas.openxmlformats.org/officeDocument/2006/relationships/slideLayout" Target="../slideLayouts/slideLayout1.xml"/><Relationship Id="rId7"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8.png"/><Relationship Id="rId2" Type="http://schemas.openxmlformats.org/officeDocument/2006/relationships/slideLayout" Target="../slideLayouts/slideLayout1.xml"/><Relationship Id="rId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9.png"/><Relationship Id="rId2" Type="http://schemas.openxmlformats.org/officeDocument/2006/relationships/slideLayout" Target="../slideLayouts/slideLayout1.xml"/><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10.jpeg"/><Relationship Id="rId2" Type="http://schemas.openxmlformats.org/officeDocument/2006/relationships/image" Target="../media/image11.png"/><Relationship Id="rId3" Type="http://schemas.openxmlformats.org/officeDocument/2006/relationships/image" Target="../media/image12.png"/><Relationship Id="rId4" Type="http://schemas.openxmlformats.org/officeDocument/2006/relationships/image" Target="../media/image13.png"/><Relationship Id="rId5" Type="http://schemas.openxmlformats.org/officeDocument/2006/relationships/image" Target="../media/image14.jpeg"/><Relationship Id="rId6" Type="http://schemas.openxmlformats.org/officeDocument/2006/relationships/slideLayout" Target="../slideLayouts/slideLayout1.xml"/><Relationship Id="rId7"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15.png"/><Relationship Id="rId2" Type="http://schemas.openxmlformats.org/officeDocument/2006/relationships/slideLayout" Target="../slideLayouts/slideLayout1.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16.jpeg"/><Relationship Id="rId2" Type="http://schemas.openxmlformats.org/officeDocument/2006/relationships/image" Target="../media/image17.jpeg"/><Relationship Id="rId3" Type="http://schemas.openxmlformats.org/officeDocument/2006/relationships/slideLayout" Target="../slideLayouts/slideLayou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18.jpeg"/><Relationship Id="rId2" Type="http://schemas.openxmlformats.org/officeDocument/2006/relationships/image" Target="../media/image19.png"/><Relationship Id="rId3" Type="http://schemas.openxmlformats.org/officeDocument/2006/relationships/image" Target="../media/image20.png"/><Relationship Id="rId4" Type="http://schemas.openxmlformats.org/officeDocument/2006/relationships/image" Target="../media/image21.png"/><Relationship Id="rId5" Type="http://schemas.openxmlformats.org/officeDocument/2006/relationships/slideLayout" Target="../slideLayouts/slideLayout1.xml"/><Relationship Id="rId6"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22.jpeg"/><Relationship Id="rId2" Type="http://schemas.openxmlformats.org/officeDocument/2006/relationships/image" Target="../media/image23.jpeg"/><Relationship Id="rId3" Type="http://schemas.openxmlformats.org/officeDocument/2006/relationships/slideLayout" Target="../slideLayouts/slideLayout1.xm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24.jpeg"/><Relationship Id="rId2" Type="http://schemas.openxmlformats.org/officeDocument/2006/relationships/image" Target="../media/image25.jpeg"/><Relationship Id="rId3" Type="http://schemas.openxmlformats.org/officeDocument/2006/relationships/slideLayout" Target="../slideLayouts/slideLayout1.xm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26.jpeg"/><Relationship Id="rId2" Type="http://schemas.openxmlformats.org/officeDocument/2006/relationships/image" Target="../media/image27.jpeg"/><Relationship Id="rId3" Type="http://schemas.openxmlformats.org/officeDocument/2006/relationships/image" Target="../media/image28.png"/><Relationship Id="rId4" Type="http://schemas.openxmlformats.org/officeDocument/2006/relationships/image" Target="../media/image29.png"/><Relationship Id="rId5" Type="http://schemas.openxmlformats.org/officeDocument/2006/relationships/slideLayout" Target="../slideLayouts/slideLayout1.xml"/><Relationship Id="rId6"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30.jpeg"/><Relationship Id="rId3" Type="http://schemas.openxmlformats.org/officeDocument/2006/relationships/image" Target="../media/image31.jpeg"/><Relationship Id="rId4" Type="http://schemas.openxmlformats.org/officeDocument/2006/relationships/image" Target="../media/image32.jpeg"/><Relationship Id="rId5" Type="http://schemas.openxmlformats.org/officeDocument/2006/relationships/slideLayout" Target="../slideLayouts/slideLayout1.xml"/><Relationship Id="rId6"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8.jpeg"/><Relationship Id="rId2" Type="http://schemas.openxmlformats.org/officeDocument/2006/relationships/slideLayout" Target="../slideLayouts/slideLayout1.xml"/><Relationship Id="rId3"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33.jpeg"/><Relationship Id="rId3" Type="http://schemas.openxmlformats.org/officeDocument/2006/relationships/slideLayout" Target="../slideLayouts/slideLayout1.xml"/><Relationship Id="rId4"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25" name="Shape 87"/>
        <p:cNvGrpSpPr/>
        <p:nvPr/>
      </p:nvGrpSpPr>
      <p:grpSpPr>
        <a:xfrm>
          <a:off x="0" y="0"/>
          <a:ext cx="0" cy="0"/>
          <a:chOff x="0" y="0"/>
          <a:chExt cx="0" cy="0"/>
        </a:xfrm>
      </p:grpSpPr>
      <p:grpSp>
        <p:nvGrpSpPr>
          <p:cNvPr id="26" name="Google Shape;88;p1"/>
          <p:cNvGrpSpPr/>
          <p:nvPr/>
        </p:nvGrpSpPr>
        <p:grpSpPr>
          <a:xfrm>
            <a:off x="18119337" y="7913795"/>
            <a:ext cx="168663" cy="1344505"/>
            <a:chOff x="0" y="-76200"/>
            <a:chExt cx="229432" cy="1828923"/>
          </a:xfrm>
        </p:grpSpPr>
        <p:sp>
          <p:nvSpPr>
            <p:cNvPr id="1048584" name="Google Shape;89;p1"/>
            <p:cNvSpPr/>
            <p:nvPr/>
          </p:nvSpPr>
          <p:spPr>
            <a:xfrm>
              <a:off x="0" y="0"/>
              <a:ext cx="229432" cy="1752723"/>
            </a:xfrm>
            <a:custGeom>
              <a:avLst/>
              <a:ahLst/>
              <a:rect l="l" t="t" r="r" b="b"/>
              <a:pathLst>
                <a:path w="229432" h="1752723" extrusionOk="0">
                  <a:moveTo>
                    <a:pt x="0" y="0"/>
                  </a:moveTo>
                  <a:lnTo>
                    <a:pt x="229432" y="0"/>
                  </a:lnTo>
                  <a:lnTo>
                    <a:pt x="229432" y="1752723"/>
                  </a:lnTo>
                  <a:lnTo>
                    <a:pt x="0" y="1752723"/>
                  </a:lnTo>
                  <a:close/>
                </a:path>
              </a:pathLst>
            </a:custGeom>
            <a:gradFill>
              <a:gsLst>
                <a:gs pos="0">
                  <a:srgbClr val="003A89"/>
                </a:gs>
                <a:gs pos="100000">
                  <a:srgbClr val="C700FF"/>
                </a:gs>
              </a:gsLst>
              <a:lin ang="2700000" scaled="0"/>
            </a:gradFill>
            <a:ln>
              <a:noFill/>
            </a:ln>
          </p:spPr>
        </p:sp>
        <p:sp>
          <p:nvSpPr>
            <p:cNvPr id="1048585" name="Google Shape;90;p1"/>
            <p:cNvSpPr txBox="1"/>
            <p:nvPr/>
          </p:nvSpPr>
          <p:spPr>
            <a:xfrm>
              <a:off x="0" y="-76200"/>
              <a:ext cx="229432" cy="1828923"/>
            </a:xfrm>
            <a:prstGeom prst="rect"/>
            <a:noFill/>
            <a:ln>
              <a:noFill/>
            </a:ln>
          </p:spPr>
          <p:txBody>
            <a:bodyPr anchor="ctr" anchorCtr="0" bIns="50800" lIns="50800" rIns="50800" spcFirstLastPara="1" tIns="50800" wrap="square">
              <a:noAutofit/>
            </a:bodyPr>
            <a:p>
              <a:pPr algn="ctr" indent="0" lvl="0" marL="0" marR="0" rtl="0">
                <a:lnSpc>
                  <a:spcPct val="140000"/>
                </a:lnSpc>
                <a:spcBef>
                  <a:spcPts val="0"/>
                </a:spcBef>
                <a:spcAft>
                  <a:spcPts val="0"/>
                </a:spcAft>
                <a:buNone/>
              </a:pPr>
              <a:endParaRPr b="0" cap="none" sz="1800" i="0" strike="noStrike" u="none">
                <a:solidFill>
                  <a:schemeClr val="dk1"/>
                </a:solidFill>
                <a:latin typeface="Calibri"/>
                <a:ea typeface="Calibri"/>
                <a:cs typeface="Calibri"/>
                <a:sym typeface="Calibri"/>
              </a:endParaRPr>
            </a:p>
          </p:txBody>
        </p:sp>
      </p:grpSp>
      <p:grpSp>
        <p:nvGrpSpPr>
          <p:cNvPr id="27" name="Google Shape;91;p1"/>
          <p:cNvGrpSpPr/>
          <p:nvPr/>
        </p:nvGrpSpPr>
        <p:grpSpPr>
          <a:xfrm>
            <a:off x="16230600" y="-96441"/>
            <a:ext cx="1028700" cy="1125141"/>
            <a:chOff x="0" y="-76200"/>
            <a:chExt cx="812800" cy="889000"/>
          </a:xfrm>
        </p:grpSpPr>
        <p:sp>
          <p:nvSpPr>
            <p:cNvPr id="1048586" name="Google Shape;92;p1"/>
            <p:cNvSpPr/>
            <p:nvPr/>
          </p:nvSpPr>
          <p:spPr>
            <a:xfrm>
              <a:off x="0" y="0"/>
              <a:ext cx="812800" cy="812800"/>
            </a:xfrm>
            <a:custGeom>
              <a:avLst/>
              <a:ahLst/>
              <a:rect l="l" t="t" r="r" b="b"/>
              <a:pathLst>
                <a:path w="812800" h="812800" extrusionOk="0">
                  <a:moveTo>
                    <a:pt x="0" y="0"/>
                  </a:moveTo>
                  <a:lnTo>
                    <a:pt x="812800" y="0"/>
                  </a:lnTo>
                  <a:lnTo>
                    <a:pt x="812800" y="812800"/>
                  </a:lnTo>
                  <a:lnTo>
                    <a:pt x="0" y="812800"/>
                  </a:lnTo>
                  <a:close/>
                </a:path>
              </a:pathLst>
            </a:custGeom>
            <a:gradFill>
              <a:gsLst>
                <a:gs pos="0">
                  <a:srgbClr val="003A89"/>
                </a:gs>
                <a:gs pos="100000">
                  <a:srgbClr val="C700FF"/>
                </a:gs>
              </a:gsLst>
              <a:lin ang="2700000" scaled="0"/>
            </a:gradFill>
            <a:ln>
              <a:noFill/>
            </a:ln>
          </p:spPr>
        </p:sp>
        <p:sp>
          <p:nvSpPr>
            <p:cNvPr id="1048587" name="Google Shape;93;p1"/>
            <p:cNvSpPr txBox="1"/>
            <p:nvPr/>
          </p:nvSpPr>
          <p:spPr>
            <a:xfrm>
              <a:off x="0" y="-76200"/>
              <a:ext cx="812800" cy="889000"/>
            </a:xfrm>
            <a:prstGeom prst="rect"/>
            <a:noFill/>
            <a:ln>
              <a:noFill/>
            </a:ln>
          </p:spPr>
          <p:txBody>
            <a:bodyPr anchor="ctr" anchorCtr="0" bIns="50800" lIns="50800" rIns="50800" spcFirstLastPara="1" tIns="50800" wrap="square">
              <a:noAutofit/>
            </a:bodyPr>
            <a:p>
              <a:pPr algn="ctr" indent="0" lvl="0" marL="0" marR="0" rtl="0">
                <a:lnSpc>
                  <a:spcPct val="140000"/>
                </a:lnSpc>
                <a:spcBef>
                  <a:spcPts val="0"/>
                </a:spcBef>
                <a:spcAft>
                  <a:spcPts val="0"/>
                </a:spcAft>
                <a:buNone/>
              </a:pPr>
              <a:endParaRPr b="0" cap="none" sz="1800" i="0" strike="noStrike" u="none">
                <a:solidFill>
                  <a:schemeClr val="dk1"/>
                </a:solidFill>
                <a:latin typeface="Calibri"/>
                <a:ea typeface="Calibri"/>
                <a:cs typeface="Calibri"/>
                <a:sym typeface="Calibri"/>
              </a:endParaRPr>
            </a:p>
          </p:txBody>
        </p:sp>
      </p:grpSp>
      <p:grpSp>
        <p:nvGrpSpPr>
          <p:cNvPr id="28" name="Google Shape;94;p1"/>
          <p:cNvGrpSpPr/>
          <p:nvPr/>
        </p:nvGrpSpPr>
        <p:grpSpPr>
          <a:xfrm>
            <a:off x="168669" y="4329036"/>
            <a:ext cx="18300032" cy="4726759"/>
            <a:chOff x="0" y="-76200"/>
            <a:chExt cx="14042464" cy="4193225"/>
          </a:xfrm>
        </p:grpSpPr>
        <p:sp>
          <p:nvSpPr>
            <p:cNvPr id="1048588" name="Google Shape;95;p1"/>
            <p:cNvSpPr/>
            <p:nvPr/>
          </p:nvSpPr>
          <p:spPr>
            <a:xfrm>
              <a:off x="0" y="0"/>
              <a:ext cx="14042464" cy="4117025"/>
            </a:xfrm>
            <a:custGeom>
              <a:avLst/>
              <a:ahLst/>
              <a:rect l="l" t="t" r="r" b="b"/>
              <a:pathLst>
                <a:path w="14042464" h="4117025" extrusionOk="0">
                  <a:moveTo>
                    <a:pt x="0" y="0"/>
                  </a:moveTo>
                  <a:lnTo>
                    <a:pt x="14042464" y="0"/>
                  </a:lnTo>
                  <a:lnTo>
                    <a:pt x="14042464" y="4117025"/>
                  </a:lnTo>
                  <a:lnTo>
                    <a:pt x="0" y="4117025"/>
                  </a:lnTo>
                  <a:close/>
                </a:path>
              </a:pathLst>
            </a:custGeom>
            <a:gradFill>
              <a:gsLst>
                <a:gs pos="0">
                  <a:srgbClr val="003A89"/>
                </a:gs>
                <a:gs pos="100000">
                  <a:srgbClr val="C700FF"/>
                </a:gs>
              </a:gsLst>
              <a:lin ang="2700000" scaled="0"/>
            </a:gradFill>
            <a:ln>
              <a:noFill/>
            </a:ln>
          </p:spPr>
        </p:sp>
        <p:sp>
          <p:nvSpPr>
            <p:cNvPr id="1048589" name="Google Shape;96;p1"/>
            <p:cNvSpPr txBox="1"/>
            <p:nvPr/>
          </p:nvSpPr>
          <p:spPr>
            <a:xfrm>
              <a:off x="0" y="-76200"/>
              <a:ext cx="14042463" cy="4193225"/>
            </a:xfrm>
            <a:prstGeom prst="rect"/>
            <a:noFill/>
            <a:ln>
              <a:noFill/>
            </a:ln>
          </p:spPr>
          <p:txBody>
            <a:bodyPr anchor="ctr" anchorCtr="0" bIns="50800" lIns="50800" rIns="50800" spcFirstLastPara="1" tIns="50800" wrap="square">
              <a:noAutofit/>
            </a:bodyPr>
            <a:p>
              <a:pPr algn="ctr" indent="0" lvl="0" marL="0" marR="0" rtl="0">
                <a:lnSpc>
                  <a:spcPct val="140000"/>
                </a:lnSpc>
                <a:spcBef>
                  <a:spcPts val="0"/>
                </a:spcBef>
                <a:spcAft>
                  <a:spcPts val="0"/>
                </a:spcAft>
                <a:buNone/>
              </a:pPr>
              <a:endParaRPr b="0" cap="none" sz="1800" i="0" strike="noStrike" u="none">
                <a:solidFill>
                  <a:schemeClr val="dk1"/>
                </a:solidFill>
                <a:latin typeface="Calibri"/>
                <a:ea typeface="Calibri"/>
                <a:cs typeface="Calibri"/>
                <a:sym typeface="Calibri"/>
              </a:endParaRPr>
            </a:p>
          </p:txBody>
        </p:sp>
      </p:grpSp>
      <p:grpSp>
        <p:nvGrpSpPr>
          <p:cNvPr id="29" name="Google Shape;97;p1"/>
          <p:cNvGrpSpPr/>
          <p:nvPr/>
        </p:nvGrpSpPr>
        <p:grpSpPr>
          <a:xfrm>
            <a:off x="6796511" y="5728654"/>
            <a:ext cx="47625" cy="915925"/>
            <a:chOff x="0" y="-76200"/>
            <a:chExt cx="12543" cy="241232"/>
          </a:xfrm>
        </p:grpSpPr>
        <p:sp>
          <p:nvSpPr>
            <p:cNvPr id="1048590" name="Google Shape;98;p1"/>
            <p:cNvSpPr/>
            <p:nvPr/>
          </p:nvSpPr>
          <p:spPr>
            <a:xfrm>
              <a:off x="0" y="0"/>
              <a:ext cx="12543" cy="165032"/>
            </a:xfrm>
            <a:custGeom>
              <a:avLst/>
              <a:ahLst/>
              <a:rect l="l" t="t" r="r" b="b"/>
              <a:pathLst>
                <a:path w="12543" h="165032" extrusionOk="0">
                  <a:moveTo>
                    <a:pt x="0" y="0"/>
                  </a:moveTo>
                  <a:lnTo>
                    <a:pt x="12543" y="0"/>
                  </a:lnTo>
                  <a:lnTo>
                    <a:pt x="12543" y="165032"/>
                  </a:lnTo>
                  <a:lnTo>
                    <a:pt x="0" y="165032"/>
                  </a:lnTo>
                  <a:close/>
                </a:path>
              </a:pathLst>
            </a:custGeom>
            <a:gradFill>
              <a:gsLst>
                <a:gs pos="0">
                  <a:srgbClr val="003A89"/>
                </a:gs>
                <a:gs pos="100000">
                  <a:srgbClr val="C700FF"/>
                </a:gs>
              </a:gsLst>
              <a:lin ang="2700000" scaled="0"/>
            </a:gradFill>
            <a:ln>
              <a:noFill/>
            </a:ln>
          </p:spPr>
        </p:sp>
        <p:sp>
          <p:nvSpPr>
            <p:cNvPr id="1048591" name="Google Shape;99;p1"/>
            <p:cNvSpPr txBox="1"/>
            <p:nvPr/>
          </p:nvSpPr>
          <p:spPr>
            <a:xfrm>
              <a:off x="0" y="-76200"/>
              <a:ext cx="12543" cy="241232"/>
            </a:xfrm>
            <a:prstGeom prst="rect"/>
            <a:noFill/>
            <a:ln>
              <a:noFill/>
            </a:ln>
          </p:spPr>
          <p:txBody>
            <a:bodyPr anchor="ctr" anchorCtr="0" bIns="50800" lIns="50800" rIns="50800" spcFirstLastPara="1" tIns="50800" wrap="square">
              <a:noAutofit/>
            </a:bodyPr>
            <a:p>
              <a:pPr algn="ctr" indent="0" lvl="0" marL="0" marR="0" rtl="0">
                <a:lnSpc>
                  <a:spcPct val="140000"/>
                </a:lnSpc>
                <a:spcBef>
                  <a:spcPts val="0"/>
                </a:spcBef>
                <a:spcAft>
                  <a:spcPts val="0"/>
                </a:spcAft>
                <a:buNone/>
              </a:pPr>
              <a:endParaRPr b="0" cap="none" sz="1800" i="0" strike="noStrike" u="none">
                <a:solidFill>
                  <a:schemeClr val="dk1"/>
                </a:solidFill>
                <a:latin typeface="Calibri"/>
                <a:ea typeface="Calibri"/>
                <a:cs typeface="Calibri"/>
                <a:sym typeface="Calibri"/>
              </a:endParaRPr>
            </a:p>
          </p:txBody>
        </p:sp>
      </p:grpSp>
      <p:sp>
        <p:nvSpPr>
          <p:cNvPr id="1048592" name="Google Shape;100;p1"/>
          <p:cNvSpPr/>
          <p:nvPr/>
        </p:nvSpPr>
        <p:spPr>
          <a:xfrm>
            <a:off x="11024304" y="5147027"/>
            <a:ext cx="6922320" cy="4711947"/>
          </a:xfrm>
          <a:custGeom>
            <a:avLst/>
            <a:ahLst/>
            <a:rect l="l" t="t" r="r" b="b"/>
            <a:pathLst>
              <a:path w="9014889" h="6663839" extrusionOk="0">
                <a:moveTo>
                  <a:pt x="0" y="0"/>
                </a:moveTo>
                <a:lnTo>
                  <a:pt x="9014889" y="0"/>
                </a:lnTo>
                <a:lnTo>
                  <a:pt x="9014889" y="6663839"/>
                </a:lnTo>
                <a:lnTo>
                  <a:pt x="0" y="6663839"/>
                </a:lnTo>
                <a:lnTo>
                  <a:pt x="0" y="0"/>
                </a:lnTo>
                <a:close/>
              </a:path>
            </a:pathLst>
          </a:custGeom>
          <a:blipFill rotWithShape="1">
            <a:blip xmlns:r="http://schemas.openxmlformats.org/officeDocument/2006/relationships" r:embed="rId1">
              <a:alphaModFix/>
            </a:blip>
            <a:stretch>
              <a:fillRect l="-11246" r="-11247"/>
            </a:stretch>
          </a:blipFill>
          <a:ln>
            <a:noFill/>
          </a:ln>
        </p:spPr>
      </p:sp>
      <p:sp>
        <p:nvSpPr>
          <p:cNvPr id="1048593" name="Google Shape;101;p1"/>
          <p:cNvSpPr txBox="1"/>
          <p:nvPr/>
        </p:nvSpPr>
        <p:spPr>
          <a:xfrm>
            <a:off x="470474" y="4477641"/>
            <a:ext cx="10314757" cy="9460175"/>
          </a:xfrm>
          <a:prstGeom prst="rect"/>
          <a:noFill/>
          <a:ln>
            <a:noFill/>
          </a:ln>
        </p:spPr>
        <p:txBody>
          <a:bodyPr anchor="t" anchorCtr="0" bIns="0" lIns="0" rIns="0" spcFirstLastPara="1" tIns="0" wrap="square">
            <a:spAutoFit/>
          </a:bodyPr>
          <a:p>
            <a:pPr algn="just">
              <a:lnSpc>
                <a:spcPct val="140018"/>
              </a:lnSpc>
            </a:pPr>
            <a:r>
              <a:rPr b="1" dirty="0" sz="2800" i="1" lang="en-US">
                <a:solidFill>
                  <a:schemeClr val="bg1"/>
                </a:solidFill>
                <a:latin typeface="Aptos Narrow"/>
                <a:cs typeface="Times New Roman"/>
              </a:rPr>
              <a:t>STUDENT NAME:DISHA KACHHIYA (2407430)</a:t>
            </a:r>
          </a:p>
          <a:p>
            <a:pPr algn="just">
              <a:lnSpc>
                <a:spcPct val="140018"/>
              </a:lnSpc>
            </a:pPr>
            <a:r>
              <a:rPr b="1" dirty="0" sz="2800" i="1" lang="en-US">
                <a:solidFill>
                  <a:schemeClr val="bg1"/>
                </a:solidFill>
                <a:latin typeface="Aptos Narrow"/>
                <a:cs typeface="Times New Roman"/>
              </a:rPr>
              <a:t>                               KRUTI DILIPBHAI (2406341)</a:t>
            </a:r>
          </a:p>
          <a:p>
            <a:pPr algn="just">
              <a:lnSpc>
                <a:spcPct val="140018"/>
              </a:lnSpc>
            </a:pPr>
            <a:r>
              <a:rPr b="1" dirty="0" sz="2800" i="1" lang="en-US">
                <a:solidFill>
                  <a:schemeClr val="bg1"/>
                </a:solidFill>
                <a:latin typeface="Aptos Narrow"/>
                <a:cs typeface="Times New Roman"/>
              </a:rPr>
              <a:t>                               KRUPALI PATEL (2336278)</a:t>
            </a:r>
          </a:p>
          <a:p>
            <a:pPr algn="just">
              <a:lnSpc>
                <a:spcPct val="140018"/>
              </a:lnSpc>
            </a:pPr>
            <a:r>
              <a:rPr b="1" dirty="0" sz="2800" i="1" lang="en-US">
                <a:solidFill>
                  <a:schemeClr val="bg1"/>
                </a:solidFill>
                <a:latin typeface="Aptos Narrow"/>
                <a:cs typeface="Times New Roman"/>
              </a:rPr>
              <a:t>                               PRATIK SALIYA (2413323)</a:t>
            </a:r>
          </a:p>
          <a:p>
            <a:pPr algn="just">
              <a:lnSpc>
                <a:spcPct val="140018"/>
              </a:lnSpc>
            </a:pPr>
            <a:r>
              <a:rPr b="1" dirty="0" sz="2800" i="1" lang="en-US">
                <a:solidFill>
                  <a:schemeClr val="bg1"/>
                </a:solidFill>
                <a:latin typeface="Aptos Narrow"/>
                <a:cs typeface="Times New Roman"/>
              </a:rPr>
              <a:t>MODULE: POPULATION HEALTH AND DIGITAL HEALTH PROMOTION</a:t>
            </a:r>
          </a:p>
          <a:p>
            <a:pPr algn="just">
              <a:lnSpc>
                <a:spcPct val="140018"/>
              </a:lnSpc>
            </a:pPr>
            <a:r>
              <a:rPr b="1" dirty="0" sz="2800" i="1" lang="en-US">
                <a:solidFill>
                  <a:schemeClr val="bg1"/>
                </a:solidFill>
                <a:latin typeface="Aptos Narrow"/>
                <a:cs typeface="Times New Roman"/>
              </a:rPr>
              <a:t>MODULE CODE: LCHS7007</a:t>
            </a:r>
          </a:p>
          <a:p>
            <a:pPr algn="just">
              <a:lnSpc>
                <a:spcPct val="140018"/>
              </a:lnSpc>
            </a:pPr>
            <a:r>
              <a:rPr b="1" dirty="0" sz="2800" i="1" lang="en-US">
                <a:solidFill>
                  <a:schemeClr val="bg1"/>
                </a:solidFill>
                <a:latin typeface="Aptos Narrow"/>
                <a:cs typeface="Times New Roman"/>
              </a:rPr>
              <a:t>LECTURER: DR. PING WU</a:t>
            </a:r>
          </a:p>
          <a:p>
            <a:pPr algn="just">
              <a:lnSpc>
                <a:spcPct val="140018"/>
              </a:lnSpc>
            </a:pPr>
            <a:endParaRPr b="1" dirty="0" sz="2800" i="1" lang="en-US">
              <a:solidFill>
                <a:schemeClr val="bg1"/>
              </a:solidFill>
              <a:latin typeface="Aptos Narrow"/>
              <a:cs typeface="Times New Roman"/>
            </a:endParaRPr>
          </a:p>
          <a:p>
            <a:pPr algn="just">
              <a:lnSpc>
                <a:spcPct val="140018"/>
              </a:lnSpc>
            </a:pPr>
            <a:endParaRPr b="1" dirty="0" sz="2800" i="1" lang="en-US">
              <a:solidFill>
                <a:srgbClr val="FFFFFF"/>
              </a:solidFill>
              <a:latin typeface="Aptos Narrow"/>
              <a:cs typeface="Times New Roman"/>
            </a:endParaRPr>
          </a:p>
          <a:p>
            <a:pPr algn="just">
              <a:lnSpc>
                <a:spcPct val="140018"/>
              </a:lnSpc>
            </a:pPr>
            <a:endParaRPr b="1" dirty="0" sz="2800" i="1" lang="en-US">
              <a:solidFill>
                <a:srgbClr val="FFFFFF"/>
              </a:solidFill>
              <a:latin typeface="Aptos Narrow"/>
              <a:cs typeface="Times New Roman"/>
            </a:endParaRPr>
          </a:p>
          <a:p>
            <a:pPr algn="just">
              <a:lnSpc>
                <a:spcPct val="140018"/>
              </a:lnSpc>
            </a:pPr>
            <a:endParaRPr b="1" dirty="0" sz="2800" i="1" lang="en-US">
              <a:solidFill>
                <a:srgbClr val="FFFFFF"/>
              </a:solidFill>
              <a:cs typeface="Times New Roman"/>
            </a:endParaRPr>
          </a:p>
          <a:p>
            <a:pPr algn="just">
              <a:lnSpc>
                <a:spcPct val="140018"/>
              </a:lnSpc>
            </a:pPr>
            <a:endParaRPr b="1" dirty="0" sz="2400" i="1" lang="en-US">
              <a:solidFill>
                <a:srgbClr val="FFFFFF"/>
              </a:solidFill>
              <a:latin typeface="Times New Roman"/>
              <a:cs typeface="Times New Roman"/>
            </a:endParaRPr>
          </a:p>
          <a:p>
            <a:pPr algn="just">
              <a:lnSpc>
                <a:spcPct val="140018"/>
              </a:lnSpc>
            </a:pPr>
            <a:endParaRPr b="1" dirty="0" sz="2400" i="1" lang="en-US">
              <a:solidFill>
                <a:srgbClr val="FFFFFF"/>
              </a:solidFill>
              <a:latin typeface="Times New Roman"/>
              <a:cs typeface="Times New Roman"/>
            </a:endParaRPr>
          </a:p>
          <a:p>
            <a:pPr algn="just">
              <a:lnSpc>
                <a:spcPct val="140018"/>
              </a:lnSpc>
            </a:pPr>
            <a:endParaRPr b="1" dirty="0" sz="2400" i="1" lang="en-US">
              <a:solidFill>
                <a:srgbClr val="FFFFFF"/>
              </a:solidFill>
              <a:latin typeface="Times New Roman"/>
              <a:cs typeface="Times New Roman"/>
            </a:endParaRPr>
          </a:p>
          <a:p>
            <a:pPr algn="just">
              <a:lnSpc>
                <a:spcPct val="140018"/>
              </a:lnSpc>
            </a:pPr>
            <a:endParaRPr b="1" dirty="0" sz="2400" i="1" lang="en-US">
              <a:solidFill>
                <a:srgbClr val="FFFFFF"/>
              </a:solidFill>
              <a:latin typeface="Times New Roman"/>
              <a:cs typeface="Times New Roman"/>
            </a:endParaRPr>
          </a:p>
          <a:p>
            <a:pPr algn="just">
              <a:lnSpc>
                <a:spcPct val="140018"/>
              </a:lnSpc>
            </a:pPr>
            <a:endParaRPr b="1" dirty="0" sz="2150" i="1" lang="en-US">
              <a:solidFill>
                <a:srgbClr val="1F2020"/>
              </a:solidFill>
              <a:latin typeface="Times New Roman"/>
              <a:cs typeface="Times New Roman"/>
            </a:endParaRPr>
          </a:p>
        </p:txBody>
      </p:sp>
      <p:sp>
        <p:nvSpPr>
          <p:cNvPr id="1048594" name="TextBox 2"/>
          <p:cNvSpPr txBox="1"/>
          <p:nvPr/>
        </p:nvSpPr>
        <p:spPr>
          <a:xfrm>
            <a:off x="184638" y="2571750"/>
            <a:ext cx="18024229" cy="1539240"/>
          </a:xfrm>
          <a:prstGeom prst="rect"/>
          <a:noFill/>
        </p:spPr>
        <p:txBody>
          <a:bodyPr anchor="t" anchorCtr="0" bIns="45720" compatLnSpc="1" forceAA="0" fromWordArt="0" horzOverflow="overflow" lIns="91440" numCol="1" rIns="91440" rot="0" rtlCol="0" spcCol="0" spcFirstLastPara="0" tIns="45720" vert="horz" vertOverflow="overflow" wrap="square">
            <a:prstTxWarp prst="textNoShape"/>
            <a:spAutoFit/>
          </a:bodyPr>
          <a:p>
            <a:pPr algn="ctr"/>
            <a:r>
              <a:rPr b="1" dirty="0" sz="4800" lang="en-US"/>
              <a:t>DIGITAL GAMING FOR PHYSICAL ACTIVITY AMONG CHILDREN WITH OBESITY</a:t>
            </a:r>
            <a:endParaRPr lang="en-US"/>
          </a:p>
        </p:txBody>
      </p:sp>
      <p:pic>
        <p:nvPicPr>
          <p:cNvPr id="2097152" name="Picture 3" descr="University of Wales Trinity Saint David - myday"/>
          <p:cNvPicPr>
            <a:picLocks noChangeAspect="1"/>
          </p:cNvPicPr>
          <p:nvPr/>
        </p:nvPicPr>
        <p:blipFill>
          <a:blip xmlns:r="http://schemas.openxmlformats.org/officeDocument/2006/relationships" r:embed="rId2"/>
          <a:stretch>
            <a:fillRect/>
          </a:stretch>
        </p:blipFill>
        <p:spPr>
          <a:xfrm>
            <a:off x="6441464" y="467091"/>
            <a:ext cx="5088548" cy="2072787"/>
          </a:xfrm>
          <a:prstGeom prst="rec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37" name="Shape 110"/>
        <p:cNvGrpSpPr/>
        <p:nvPr/>
      </p:nvGrpSpPr>
      <p:grpSpPr>
        <a:xfrm>
          <a:off x="0" y="0"/>
          <a:ext cx="0" cy="0"/>
          <a:chOff x="0" y="0"/>
          <a:chExt cx="0" cy="0"/>
        </a:xfrm>
      </p:grpSpPr>
      <p:grpSp>
        <p:nvGrpSpPr>
          <p:cNvPr id="38" name="Google Shape;111;p2"/>
          <p:cNvGrpSpPr/>
          <p:nvPr/>
        </p:nvGrpSpPr>
        <p:grpSpPr>
          <a:xfrm>
            <a:off x="18119337" y="7941803"/>
            <a:ext cx="168663" cy="1316497"/>
            <a:chOff x="0" y="-38100"/>
            <a:chExt cx="229432" cy="1790823"/>
          </a:xfrm>
        </p:grpSpPr>
        <p:sp>
          <p:nvSpPr>
            <p:cNvPr id="1048597" name="Google Shape;112;p2"/>
            <p:cNvSpPr/>
            <p:nvPr/>
          </p:nvSpPr>
          <p:spPr>
            <a:xfrm>
              <a:off x="0" y="0"/>
              <a:ext cx="229432" cy="1752723"/>
            </a:xfrm>
            <a:custGeom>
              <a:avLst/>
              <a:ahLst/>
              <a:rect l="l" t="t" r="r" b="b"/>
              <a:pathLst>
                <a:path w="229432" h="1752723" extrusionOk="0">
                  <a:moveTo>
                    <a:pt x="0" y="0"/>
                  </a:moveTo>
                  <a:lnTo>
                    <a:pt x="229432" y="0"/>
                  </a:lnTo>
                  <a:lnTo>
                    <a:pt x="229432" y="1752723"/>
                  </a:lnTo>
                  <a:lnTo>
                    <a:pt x="0" y="1752723"/>
                  </a:lnTo>
                  <a:close/>
                </a:path>
              </a:pathLst>
            </a:custGeom>
            <a:gradFill>
              <a:gsLst>
                <a:gs pos="0">
                  <a:srgbClr val="003A89"/>
                </a:gs>
                <a:gs pos="100000">
                  <a:srgbClr val="C700FF"/>
                </a:gs>
              </a:gsLst>
              <a:lin ang="2700000" scaled="0"/>
            </a:gradFill>
            <a:ln>
              <a:noFill/>
            </a:ln>
          </p:spPr>
        </p:sp>
        <p:sp>
          <p:nvSpPr>
            <p:cNvPr id="1048598" name="Google Shape;113;p2"/>
            <p:cNvSpPr txBox="1"/>
            <p:nvPr/>
          </p:nvSpPr>
          <p:spPr>
            <a:xfrm>
              <a:off x="0" y="-38100"/>
              <a:ext cx="229432" cy="1790823"/>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Calibri"/>
                <a:ea typeface="Calibri"/>
                <a:cs typeface="Calibri"/>
                <a:sym typeface="Calibri"/>
              </a:endParaRPr>
            </a:p>
          </p:txBody>
        </p:sp>
      </p:grpSp>
      <p:grpSp>
        <p:nvGrpSpPr>
          <p:cNvPr id="39" name="Google Shape;114;p2"/>
          <p:cNvGrpSpPr/>
          <p:nvPr/>
        </p:nvGrpSpPr>
        <p:grpSpPr>
          <a:xfrm>
            <a:off x="16230600" y="-48220"/>
            <a:ext cx="1028700" cy="1076920"/>
            <a:chOff x="0" y="-38100"/>
            <a:chExt cx="812800" cy="850900"/>
          </a:xfrm>
        </p:grpSpPr>
        <p:sp>
          <p:nvSpPr>
            <p:cNvPr id="1048599" name="Google Shape;115;p2"/>
            <p:cNvSpPr/>
            <p:nvPr/>
          </p:nvSpPr>
          <p:spPr>
            <a:xfrm>
              <a:off x="0" y="0"/>
              <a:ext cx="812800" cy="812800"/>
            </a:xfrm>
            <a:custGeom>
              <a:avLst/>
              <a:ahLst/>
              <a:rect l="l" t="t" r="r" b="b"/>
              <a:pathLst>
                <a:path w="812800" h="812800" extrusionOk="0">
                  <a:moveTo>
                    <a:pt x="0" y="0"/>
                  </a:moveTo>
                  <a:lnTo>
                    <a:pt x="812800" y="0"/>
                  </a:lnTo>
                  <a:lnTo>
                    <a:pt x="812800" y="812800"/>
                  </a:lnTo>
                  <a:lnTo>
                    <a:pt x="0" y="812800"/>
                  </a:lnTo>
                  <a:close/>
                </a:path>
              </a:pathLst>
            </a:custGeom>
            <a:gradFill>
              <a:gsLst>
                <a:gs pos="0">
                  <a:srgbClr val="003A89"/>
                </a:gs>
                <a:gs pos="100000">
                  <a:srgbClr val="C700FF"/>
                </a:gs>
              </a:gsLst>
              <a:lin ang="2700000" scaled="0"/>
            </a:gradFill>
            <a:ln>
              <a:noFill/>
            </a:ln>
          </p:spPr>
        </p:sp>
        <p:sp>
          <p:nvSpPr>
            <p:cNvPr id="1048600" name="Google Shape;116;p2"/>
            <p:cNvSpPr txBox="1"/>
            <p:nvPr/>
          </p:nvSpPr>
          <p:spPr>
            <a:xfrm>
              <a:off x="0" y="-38100"/>
              <a:ext cx="812800" cy="850900"/>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Calibri"/>
                <a:ea typeface="Calibri"/>
                <a:cs typeface="Calibri"/>
                <a:sym typeface="Calibri"/>
              </a:endParaRPr>
            </a:p>
          </p:txBody>
        </p:sp>
      </p:grpSp>
      <p:pic>
        <p:nvPicPr>
          <p:cNvPr id="2097153" name="Google Shape;117;p2"/>
          <p:cNvPicPr preferRelativeResize="0">
            <a:picLocks/>
          </p:cNvPicPr>
          <p:nvPr/>
        </p:nvPicPr>
        <p:blipFill rotWithShape="1">
          <a:blip xmlns:r="http://schemas.openxmlformats.org/officeDocument/2006/relationships" r:embed="rId1">
            <a:alphaModFix/>
          </a:blip>
          <a:srcRect t="21191" b="21191"/>
          <a:stretch>
            <a:fillRect/>
          </a:stretch>
        </p:blipFill>
        <p:spPr>
          <a:xfrm>
            <a:off x="9403890" y="1028700"/>
            <a:ext cx="7855410" cy="3015519"/>
          </a:xfrm>
          <a:prstGeom prst="rect"/>
          <a:noFill/>
          <a:ln>
            <a:noFill/>
          </a:ln>
        </p:spPr>
      </p:pic>
      <p:pic>
        <p:nvPicPr>
          <p:cNvPr id="2097154" name="Google Shape;118;p2"/>
          <p:cNvPicPr preferRelativeResize="0">
            <a:picLocks/>
          </p:cNvPicPr>
          <p:nvPr/>
        </p:nvPicPr>
        <p:blipFill rotWithShape="1">
          <a:blip xmlns:r="http://schemas.openxmlformats.org/officeDocument/2006/relationships" r:embed="rId2">
            <a:alphaModFix/>
          </a:blip>
          <a:srcRect l="5832" r="5831"/>
          <a:stretch>
            <a:fillRect/>
          </a:stretch>
        </p:blipFill>
        <p:spPr>
          <a:xfrm>
            <a:off x="9403890" y="4358544"/>
            <a:ext cx="7855410" cy="5928456"/>
          </a:xfrm>
          <a:prstGeom prst="rect"/>
          <a:noFill/>
          <a:ln>
            <a:noFill/>
          </a:ln>
        </p:spPr>
      </p:pic>
      <p:grpSp>
        <p:nvGrpSpPr>
          <p:cNvPr id="40" name="Google Shape;119;p2"/>
          <p:cNvGrpSpPr/>
          <p:nvPr/>
        </p:nvGrpSpPr>
        <p:grpSpPr>
          <a:xfrm>
            <a:off x="8375190" y="7274552"/>
            <a:ext cx="1028700" cy="3012448"/>
            <a:chOff x="0" y="-38100"/>
            <a:chExt cx="812800" cy="2380206"/>
          </a:xfrm>
        </p:grpSpPr>
        <p:sp>
          <p:nvSpPr>
            <p:cNvPr id="1048601" name="Google Shape;120;p2"/>
            <p:cNvSpPr/>
            <p:nvPr/>
          </p:nvSpPr>
          <p:spPr>
            <a:xfrm>
              <a:off x="0" y="0"/>
              <a:ext cx="812800" cy="2342106"/>
            </a:xfrm>
            <a:custGeom>
              <a:avLst/>
              <a:ahLst/>
              <a:rect l="l" t="t" r="r" b="b"/>
              <a:pathLst>
                <a:path w="812800" h="2342106" extrusionOk="0">
                  <a:moveTo>
                    <a:pt x="0" y="0"/>
                  </a:moveTo>
                  <a:lnTo>
                    <a:pt x="812800" y="0"/>
                  </a:lnTo>
                  <a:lnTo>
                    <a:pt x="812800" y="2342106"/>
                  </a:lnTo>
                  <a:lnTo>
                    <a:pt x="0" y="2342106"/>
                  </a:lnTo>
                  <a:close/>
                </a:path>
              </a:pathLst>
            </a:custGeom>
            <a:gradFill>
              <a:gsLst>
                <a:gs pos="0">
                  <a:srgbClr val="003A89"/>
                </a:gs>
                <a:gs pos="100000">
                  <a:srgbClr val="C700FF"/>
                </a:gs>
              </a:gsLst>
              <a:lin ang="2700000" scaled="0"/>
            </a:gradFill>
            <a:ln>
              <a:noFill/>
            </a:ln>
          </p:spPr>
        </p:sp>
        <p:sp>
          <p:nvSpPr>
            <p:cNvPr id="1048602" name="Google Shape;121;p2"/>
            <p:cNvSpPr txBox="1"/>
            <p:nvPr/>
          </p:nvSpPr>
          <p:spPr>
            <a:xfrm>
              <a:off x="0" y="-38100"/>
              <a:ext cx="812800" cy="2380206"/>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Calibri"/>
                <a:ea typeface="Calibri"/>
                <a:cs typeface="Calibri"/>
                <a:sym typeface="Calibri"/>
              </a:endParaRPr>
            </a:p>
          </p:txBody>
        </p:sp>
      </p:grpSp>
      <p:sp>
        <p:nvSpPr>
          <p:cNvPr id="1048603" name="Google Shape;122;p2"/>
          <p:cNvSpPr/>
          <p:nvPr/>
        </p:nvSpPr>
        <p:spPr>
          <a:xfrm>
            <a:off x="6697885" y="2920044"/>
            <a:ext cx="1171714" cy="1124175"/>
          </a:xfrm>
          <a:custGeom>
            <a:avLst/>
            <a:ahLst/>
            <a:rect l="l" t="t" r="r" b="b"/>
            <a:pathLst>
              <a:path w="1171714" h="1124175" extrusionOk="0">
                <a:moveTo>
                  <a:pt x="0" y="0"/>
                </a:moveTo>
                <a:lnTo>
                  <a:pt x="1171715" y="0"/>
                </a:lnTo>
                <a:lnTo>
                  <a:pt x="1171715" y="1124175"/>
                </a:lnTo>
                <a:lnTo>
                  <a:pt x="0" y="1124175"/>
                </a:lnTo>
                <a:lnTo>
                  <a:pt x="0" y="0"/>
                </a:lnTo>
                <a:close/>
              </a:path>
            </a:pathLst>
          </a:custGeom>
          <a:blipFill rotWithShape="1">
            <a:blip xmlns:r="http://schemas.openxmlformats.org/officeDocument/2006/relationships" r:embed="rId3">
              <a:alphaModFix/>
            </a:blip>
            <a:stretch>
              <a:fillRect/>
            </a:stretch>
          </a:blipFill>
          <a:ln>
            <a:noFill/>
          </a:ln>
        </p:spPr>
      </p:sp>
      <p:sp>
        <p:nvSpPr>
          <p:cNvPr id="1048604" name="Google Shape;123;p2"/>
          <p:cNvSpPr/>
          <p:nvPr/>
        </p:nvSpPr>
        <p:spPr>
          <a:xfrm>
            <a:off x="766140" y="4651883"/>
            <a:ext cx="934835" cy="870035"/>
          </a:xfrm>
          <a:custGeom>
            <a:avLst/>
            <a:ahLst/>
            <a:rect l="l" t="t" r="r" b="b"/>
            <a:pathLst>
              <a:path w="934835" h="870035" extrusionOk="0">
                <a:moveTo>
                  <a:pt x="0" y="0"/>
                </a:moveTo>
                <a:lnTo>
                  <a:pt x="934834" y="0"/>
                </a:lnTo>
                <a:lnTo>
                  <a:pt x="934834" y="870035"/>
                </a:lnTo>
                <a:lnTo>
                  <a:pt x="0" y="870035"/>
                </a:lnTo>
                <a:lnTo>
                  <a:pt x="0" y="0"/>
                </a:lnTo>
                <a:close/>
              </a:path>
            </a:pathLst>
          </a:custGeom>
          <a:blipFill rotWithShape="1">
            <a:blip xmlns:r="http://schemas.openxmlformats.org/officeDocument/2006/relationships" r:embed="rId4">
              <a:alphaModFix/>
            </a:blip>
            <a:stretch>
              <a:fillRect/>
            </a:stretch>
          </a:blipFill>
          <a:ln>
            <a:noFill/>
          </a:ln>
        </p:spPr>
      </p:sp>
      <p:sp>
        <p:nvSpPr>
          <p:cNvPr id="1048605" name="Google Shape;124;p2"/>
          <p:cNvSpPr/>
          <p:nvPr/>
        </p:nvSpPr>
        <p:spPr>
          <a:xfrm>
            <a:off x="6801100" y="6130840"/>
            <a:ext cx="965285" cy="965285"/>
          </a:xfrm>
          <a:custGeom>
            <a:avLst/>
            <a:ahLst/>
            <a:rect l="l" t="t" r="r" b="b"/>
            <a:pathLst>
              <a:path w="965285" h="965285" extrusionOk="0">
                <a:moveTo>
                  <a:pt x="0" y="0"/>
                </a:moveTo>
                <a:lnTo>
                  <a:pt x="965285" y="0"/>
                </a:lnTo>
                <a:lnTo>
                  <a:pt x="965285" y="965285"/>
                </a:lnTo>
                <a:lnTo>
                  <a:pt x="0" y="965285"/>
                </a:lnTo>
                <a:lnTo>
                  <a:pt x="0" y="0"/>
                </a:lnTo>
                <a:close/>
              </a:path>
            </a:pathLst>
          </a:custGeom>
          <a:blipFill rotWithShape="1">
            <a:blip xmlns:r="http://schemas.openxmlformats.org/officeDocument/2006/relationships" r:embed="rId5">
              <a:alphaModFix/>
            </a:blip>
            <a:stretch>
              <a:fillRect/>
            </a:stretch>
          </a:blipFill>
          <a:ln>
            <a:noFill/>
          </a:ln>
        </p:spPr>
      </p:sp>
      <p:sp>
        <p:nvSpPr>
          <p:cNvPr id="1048606" name="Google Shape;125;p2"/>
          <p:cNvSpPr txBox="1"/>
          <p:nvPr/>
        </p:nvSpPr>
        <p:spPr>
          <a:xfrm>
            <a:off x="628300" y="2756439"/>
            <a:ext cx="5813095" cy="1493520"/>
          </a:xfrm>
          <a:prstGeom prst="rect"/>
          <a:noFill/>
          <a:ln>
            <a:noFill/>
          </a:ln>
        </p:spPr>
        <p:txBody>
          <a:bodyPr anchor="t" anchorCtr="0" bIns="0" lIns="0" rIns="0" spcFirstLastPara="1" tIns="0" wrap="square">
            <a:spAutoFit/>
          </a:bodyPr>
          <a:p>
            <a:pPr algn="just" indent="0" lvl="0" marL="0" marR="0" rtl="0">
              <a:lnSpc>
                <a:spcPct val="140000"/>
              </a:lnSpc>
              <a:spcBef>
                <a:spcPts val="0"/>
              </a:spcBef>
              <a:spcAft>
                <a:spcPts val="0"/>
              </a:spcAft>
              <a:buNone/>
            </a:pPr>
            <a:r>
              <a:rPr b="0" cap="none" sz="1800" i="0" lang="en-US" strike="noStrike" u="none">
                <a:solidFill>
                  <a:srgbClr val="1F2020"/>
                </a:solidFill>
                <a:latin typeface="Times New Roman"/>
                <a:ea typeface="Times New Roman"/>
                <a:cs typeface="Times New Roman"/>
                <a:sym typeface="Times New Roman"/>
              </a:rPr>
              <a:t>Promote health and well-being by technology integration based on the behaviour of the target population through digital health promotion (Alruwaili, Shaban and Ramadan, 2023) </a:t>
            </a:r>
          </a:p>
        </p:txBody>
      </p:sp>
      <p:sp>
        <p:nvSpPr>
          <p:cNvPr id="1048607" name="Google Shape;126;p2"/>
          <p:cNvSpPr txBox="1"/>
          <p:nvPr/>
        </p:nvSpPr>
        <p:spPr>
          <a:xfrm>
            <a:off x="1233557" y="1264676"/>
            <a:ext cx="5813095" cy="746813"/>
          </a:xfrm>
          <a:prstGeom prst="rect"/>
          <a:noFill/>
          <a:ln>
            <a:noFill/>
          </a:ln>
        </p:spPr>
        <p:txBody>
          <a:bodyPr anchor="t" anchorCtr="0" bIns="0" lIns="0" rIns="0" spcFirstLastPara="1" tIns="0" wrap="square">
            <a:spAutoFit/>
          </a:bodyPr>
          <a:p>
            <a:pPr algn="ctr" indent="0" lvl="0" marL="0" marR="0" rtl="0">
              <a:lnSpc>
                <a:spcPct val="140010"/>
              </a:lnSpc>
              <a:spcBef>
                <a:spcPts val="0"/>
              </a:spcBef>
              <a:spcAft>
                <a:spcPts val="0"/>
              </a:spcAft>
              <a:buNone/>
            </a:pPr>
            <a:r>
              <a:rPr b="1" cap="none" sz="3699" i="0" lang="en-US" strike="noStrike" u="none">
                <a:solidFill>
                  <a:srgbClr val="1F2020"/>
                </a:solidFill>
                <a:latin typeface="Times New Roman"/>
                <a:ea typeface="Times New Roman"/>
                <a:cs typeface="Times New Roman"/>
                <a:sym typeface="Times New Roman"/>
              </a:rPr>
              <a:t>DETAIL OF ACTIVITY</a:t>
            </a:r>
          </a:p>
        </p:txBody>
      </p:sp>
      <p:sp>
        <p:nvSpPr>
          <p:cNvPr id="1048608" name="Google Shape;127;p2"/>
          <p:cNvSpPr txBox="1"/>
          <p:nvPr/>
        </p:nvSpPr>
        <p:spPr>
          <a:xfrm>
            <a:off x="2056505" y="4719235"/>
            <a:ext cx="5813095" cy="746759"/>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b="0" cap="none" sz="1800" i="0" lang="en-US" strike="noStrike" u="none">
                <a:solidFill>
                  <a:srgbClr val="1F2020"/>
                </a:solidFill>
                <a:latin typeface="Times New Roman"/>
                <a:ea typeface="Times New Roman"/>
                <a:cs typeface="Times New Roman"/>
                <a:sym typeface="Times New Roman"/>
              </a:rPr>
              <a:t>Aims to develop an understanding of digital health promotion for the target population </a:t>
            </a:r>
          </a:p>
        </p:txBody>
      </p:sp>
      <p:sp>
        <p:nvSpPr>
          <p:cNvPr id="1048609" name="Google Shape;128;p2"/>
          <p:cNvSpPr txBox="1"/>
          <p:nvPr/>
        </p:nvSpPr>
        <p:spPr>
          <a:xfrm>
            <a:off x="628300" y="6159415"/>
            <a:ext cx="5813095" cy="746759"/>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b="0" cap="none" sz="1800" i="0" lang="en-US" strike="noStrike" u="none">
                <a:solidFill>
                  <a:srgbClr val="1F2020"/>
                </a:solidFill>
                <a:latin typeface="Times New Roman"/>
                <a:ea typeface="Times New Roman"/>
                <a:cs typeface="Times New Roman"/>
                <a:sym typeface="Times New Roman"/>
              </a:rPr>
              <a:t>Focus on exploring planning model, benificts and barriers of digital health promotion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43" name="Shape 136"/>
        <p:cNvGrpSpPr/>
        <p:nvPr/>
      </p:nvGrpSpPr>
      <p:grpSpPr>
        <a:xfrm>
          <a:off x="0" y="0"/>
          <a:ext cx="0" cy="0"/>
          <a:chOff x="0" y="0"/>
          <a:chExt cx="0" cy="0"/>
        </a:xfrm>
      </p:grpSpPr>
      <p:grpSp>
        <p:nvGrpSpPr>
          <p:cNvPr id="44" name="Google Shape;137;p3"/>
          <p:cNvGrpSpPr/>
          <p:nvPr/>
        </p:nvGrpSpPr>
        <p:grpSpPr>
          <a:xfrm>
            <a:off x="18119337" y="7941803"/>
            <a:ext cx="168663" cy="1316497"/>
            <a:chOff x="0" y="-38100"/>
            <a:chExt cx="229432" cy="1790823"/>
          </a:xfrm>
        </p:grpSpPr>
        <p:sp>
          <p:nvSpPr>
            <p:cNvPr id="1048616" name="Google Shape;138;p3"/>
            <p:cNvSpPr/>
            <p:nvPr/>
          </p:nvSpPr>
          <p:spPr>
            <a:xfrm>
              <a:off x="0" y="0"/>
              <a:ext cx="229432" cy="1752723"/>
            </a:xfrm>
            <a:custGeom>
              <a:avLst/>
              <a:ahLst/>
              <a:rect l="l" t="t" r="r" b="b"/>
              <a:pathLst>
                <a:path w="229432" h="1752723" extrusionOk="0">
                  <a:moveTo>
                    <a:pt x="0" y="0"/>
                  </a:moveTo>
                  <a:lnTo>
                    <a:pt x="229432" y="0"/>
                  </a:lnTo>
                  <a:lnTo>
                    <a:pt x="229432" y="1752723"/>
                  </a:lnTo>
                  <a:lnTo>
                    <a:pt x="0" y="1752723"/>
                  </a:lnTo>
                  <a:close/>
                </a:path>
              </a:pathLst>
            </a:custGeom>
            <a:gradFill>
              <a:gsLst>
                <a:gs pos="0">
                  <a:srgbClr val="003A89"/>
                </a:gs>
                <a:gs pos="100000">
                  <a:srgbClr val="C700FF"/>
                </a:gs>
              </a:gsLst>
              <a:lin ang="2700000" scaled="0"/>
            </a:gradFill>
            <a:ln>
              <a:noFill/>
            </a:ln>
          </p:spPr>
        </p:sp>
        <p:sp>
          <p:nvSpPr>
            <p:cNvPr id="1048617" name="Google Shape;139;p3"/>
            <p:cNvSpPr txBox="1"/>
            <p:nvPr/>
          </p:nvSpPr>
          <p:spPr>
            <a:xfrm>
              <a:off x="0" y="-38100"/>
              <a:ext cx="229432" cy="1790823"/>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Calibri"/>
                <a:ea typeface="Calibri"/>
                <a:cs typeface="Calibri"/>
                <a:sym typeface="Calibri"/>
              </a:endParaRPr>
            </a:p>
          </p:txBody>
        </p:sp>
      </p:grpSp>
      <p:grpSp>
        <p:nvGrpSpPr>
          <p:cNvPr id="45" name="Google Shape;140;p3"/>
          <p:cNvGrpSpPr/>
          <p:nvPr/>
        </p:nvGrpSpPr>
        <p:grpSpPr>
          <a:xfrm>
            <a:off x="16230600" y="-48220"/>
            <a:ext cx="1028700" cy="1076920"/>
            <a:chOff x="0" y="-38100"/>
            <a:chExt cx="812800" cy="850900"/>
          </a:xfrm>
        </p:grpSpPr>
        <p:sp>
          <p:nvSpPr>
            <p:cNvPr id="1048618" name="Google Shape;141;p3"/>
            <p:cNvSpPr/>
            <p:nvPr/>
          </p:nvSpPr>
          <p:spPr>
            <a:xfrm>
              <a:off x="0" y="0"/>
              <a:ext cx="812800" cy="812800"/>
            </a:xfrm>
            <a:custGeom>
              <a:avLst/>
              <a:ahLst/>
              <a:rect l="l" t="t" r="r" b="b"/>
              <a:pathLst>
                <a:path w="812800" h="812800" extrusionOk="0">
                  <a:moveTo>
                    <a:pt x="0" y="0"/>
                  </a:moveTo>
                  <a:lnTo>
                    <a:pt x="812800" y="0"/>
                  </a:lnTo>
                  <a:lnTo>
                    <a:pt x="812800" y="812800"/>
                  </a:lnTo>
                  <a:lnTo>
                    <a:pt x="0" y="812800"/>
                  </a:lnTo>
                  <a:close/>
                </a:path>
              </a:pathLst>
            </a:custGeom>
            <a:gradFill>
              <a:gsLst>
                <a:gs pos="0">
                  <a:srgbClr val="003A89"/>
                </a:gs>
                <a:gs pos="100000">
                  <a:srgbClr val="C700FF"/>
                </a:gs>
              </a:gsLst>
              <a:lin ang="2700000" scaled="0"/>
            </a:gradFill>
            <a:ln>
              <a:noFill/>
            </a:ln>
          </p:spPr>
        </p:sp>
        <p:sp>
          <p:nvSpPr>
            <p:cNvPr id="1048619" name="Google Shape;142;p3"/>
            <p:cNvSpPr txBox="1"/>
            <p:nvPr/>
          </p:nvSpPr>
          <p:spPr>
            <a:xfrm>
              <a:off x="0" y="-38100"/>
              <a:ext cx="812800" cy="850900"/>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Calibri"/>
                <a:ea typeface="Calibri"/>
                <a:cs typeface="Calibri"/>
                <a:sym typeface="Calibri"/>
              </a:endParaRPr>
            </a:p>
          </p:txBody>
        </p:sp>
      </p:grpSp>
      <p:grpSp>
        <p:nvGrpSpPr>
          <p:cNvPr id="46" name="Google Shape;143;p3"/>
          <p:cNvGrpSpPr/>
          <p:nvPr/>
        </p:nvGrpSpPr>
        <p:grpSpPr>
          <a:xfrm>
            <a:off x="11101538" y="3682947"/>
            <a:ext cx="677751" cy="717463"/>
            <a:chOff x="0" y="-47625"/>
            <a:chExt cx="812800" cy="860425"/>
          </a:xfrm>
        </p:grpSpPr>
        <p:sp>
          <p:nvSpPr>
            <p:cNvPr id="1048620" name="Google Shape;144;p3"/>
            <p:cNvSpPr/>
            <p:nvPr/>
          </p:nvSpPr>
          <p:spPr>
            <a:xfrm>
              <a:off x="0" y="0"/>
              <a:ext cx="812800" cy="812800"/>
            </a:xfrm>
            <a:custGeom>
              <a:avLst/>
              <a:ahLst/>
              <a:rect l="l" t="t" r="r" b="b"/>
              <a:pathLst>
                <a:path w="812800" h="812800" extrusionOk="0">
                  <a:moveTo>
                    <a:pt x="0" y="0"/>
                  </a:moveTo>
                  <a:lnTo>
                    <a:pt x="812800" y="0"/>
                  </a:lnTo>
                  <a:lnTo>
                    <a:pt x="812800" y="812800"/>
                  </a:lnTo>
                  <a:lnTo>
                    <a:pt x="0" y="812800"/>
                  </a:lnTo>
                  <a:close/>
                </a:path>
              </a:pathLst>
            </a:custGeom>
            <a:gradFill>
              <a:gsLst>
                <a:gs pos="0">
                  <a:srgbClr val="003A89"/>
                </a:gs>
                <a:gs pos="100000">
                  <a:srgbClr val="C700FF"/>
                </a:gs>
              </a:gsLst>
              <a:lin ang="2700000" scaled="0"/>
            </a:gradFill>
            <a:ln>
              <a:noFill/>
            </a:ln>
          </p:spPr>
        </p:sp>
        <p:sp>
          <p:nvSpPr>
            <p:cNvPr id="1048621" name="Google Shape;145;p3"/>
            <p:cNvSpPr txBox="1"/>
            <p:nvPr/>
          </p:nvSpPr>
          <p:spPr>
            <a:xfrm>
              <a:off x="0" y="-47625"/>
              <a:ext cx="812800" cy="860425"/>
            </a:xfrm>
            <a:prstGeom prst="rect"/>
            <a:noFill/>
            <a:ln>
              <a:noFill/>
            </a:ln>
          </p:spPr>
          <p:txBody>
            <a:bodyPr anchor="ctr" anchorCtr="0" bIns="50800" lIns="50800" rIns="50800" spcFirstLastPara="1" tIns="50800" wrap="square">
              <a:noAutofit/>
            </a:bodyPr>
            <a:p>
              <a:pPr algn="ctr" indent="0" lvl="0" marL="0" marR="0" rtl="0">
                <a:lnSpc>
                  <a:spcPct val="124388"/>
                </a:lnSpc>
                <a:spcBef>
                  <a:spcPts val="0"/>
                </a:spcBef>
                <a:spcAft>
                  <a:spcPts val="0"/>
                </a:spcAft>
                <a:buNone/>
              </a:pPr>
              <a:endParaRPr b="0" cap="none" sz="1800" i="0" strike="noStrike" u="none">
                <a:solidFill>
                  <a:schemeClr val="dk1"/>
                </a:solidFill>
                <a:latin typeface="Calibri"/>
                <a:ea typeface="Calibri"/>
                <a:cs typeface="Calibri"/>
                <a:sym typeface="Calibri"/>
              </a:endParaRPr>
            </a:p>
          </p:txBody>
        </p:sp>
      </p:grpSp>
      <p:grpSp>
        <p:nvGrpSpPr>
          <p:cNvPr id="47" name="Google Shape;146;p3"/>
          <p:cNvGrpSpPr/>
          <p:nvPr/>
        </p:nvGrpSpPr>
        <p:grpSpPr>
          <a:xfrm>
            <a:off x="11101538" y="5341498"/>
            <a:ext cx="677751" cy="717463"/>
            <a:chOff x="0" y="-47625"/>
            <a:chExt cx="812800" cy="860425"/>
          </a:xfrm>
        </p:grpSpPr>
        <p:sp>
          <p:nvSpPr>
            <p:cNvPr id="1048622" name="Google Shape;147;p3"/>
            <p:cNvSpPr/>
            <p:nvPr/>
          </p:nvSpPr>
          <p:spPr>
            <a:xfrm>
              <a:off x="0" y="0"/>
              <a:ext cx="812800" cy="812800"/>
            </a:xfrm>
            <a:custGeom>
              <a:avLst/>
              <a:ahLst/>
              <a:rect l="l" t="t" r="r" b="b"/>
              <a:pathLst>
                <a:path w="812800" h="812800" extrusionOk="0">
                  <a:moveTo>
                    <a:pt x="0" y="0"/>
                  </a:moveTo>
                  <a:lnTo>
                    <a:pt x="812800" y="0"/>
                  </a:lnTo>
                  <a:lnTo>
                    <a:pt x="812800" y="812800"/>
                  </a:lnTo>
                  <a:lnTo>
                    <a:pt x="0" y="812800"/>
                  </a:lnTo>
                  <a:close/>
                </a:path>
              </a:pathLst>
            </a:custGeom>
            <a:gradFill>
              <a:gsLst>
                <a:gs pos="0">
                  <a:srgbClr val="003A89"/>
                </a:gs>
                <a:gs pos="100000">
                  <a:srgbClr val="C700FF"/>
                </a:gs>
              </a:gsLst>
              <a:lin ang="2700000" scaled="0"/>
            </a:gradFill>
            <a:ln>
              <a:noFill/>
            </a:ln>
          </p:spPr>
        </p:sp>
        <p:sp>
          <p:nvSpPr>
            <p:cNvPr id="1048623" name="Google Shape;148;p3"/>
            <p:cNvSpPr txBox="1"/>
            <p:nvPr/>
          </p:nvSpPr>
          <p:spPr>
            <a:xfrm>
              <a:off x="0" y="-47625"/>
              <a:ext cx="812800" cy="860425"/>
            </a:xfrm>
            <a:prstGeom prst="rect"/>
            <a:noFill/>
            <a:ln>
              <a:noFill/>
            </a:ln>
          </p:spPr>
          <p:txBody>
            <a:bodyPr anchor="ctr" anchorCtr="0" bIns="50800" lIns="50800" rIns="50800" spcFirstLastPara="1" tIns="50800" wrap="square">
              <a:noAutofit/>
            </a:bodyPr>
            <a:p>
              <a:pPr algn="ctr" indent="0" lvl="0" marL="0" marR="0" rtl="0">
                <a:lnSpc>
                  <a:spcPct val="124388"/>
                </a:lnSpc>
                <a:spcBef>
                  <a:spcPts val="0"/>
                </a:spcBef>
                <a:spcAft>
                  <a:spcPts val="0"/>
                </a:spcAft>
                <a:buNone/>
              </a:pPr>
              <a:endParaRPr b="0" cap="none" sz="1800" i="0" strike="noStrike" u="none">
                <a:solidFill>
                  <a:schemeClr val="dk1"/>
                </a:solidFill>
                <a:latin typeface="Calibri"/>
                <a:ea typeface="Calibri"/>
                <a:cs typeface="Calibri"/>
                <a:sym typeface="Calibri"/>
              </a:endParaRPr>
            </a:p>
          </p:txBody>
        </p:sp>
      </p:grpSp>
      <p:grpSp>
        <p:nvGrpSpPr>
          <p:cNvPr id="48" name="Google Shape;149;p3"/>
          <p:cNvGrpSpPr/>
          <p:nvPr/>
        </p:nvGrpSpPr>
        <p:grpSpPr>
          <a:xfrm>
            <a:off x="11101538" y="7000049"/>
            <a:ext cx="677751" cy="717463"/>
            <a:chOff x="0" y="-47625"/>
            <a:chExt cx="812800" cy="860425"/>
          </a:xfrm>
        </p:grpSpPr>
        <p:sp>
          <p:nvSpPr>
            <p:cNvPr id="1048624" name="Google Shape;150;p3"/>
            <p:cNvSpPr/>
            <p:nvPr/>
          </p:nvSpPr>
          <p:spPr>
            <a:xfrm>
              <a:off x="0" y="0"/>
              <a:ext cx="812800" cy="812800"/>
            </a:xfrm>
            <a:custGeom>
              <a:avLst/>
              <a:ahLst/>
              <a:rect l="l" t="t" r="r" b="b"/>
              <a:pathLst>
                <a:path w="812800" h="812800" extrusionOk="0">
                  <a:moveTo>
                    <a:pt x="0" y="0"/>
                  </a:moveTo>
                  <a:lnTo>
                    <a:pt x="812800" y="0"/>
                  </a:lnTo>
                  <a:lnTo>
                    <a:pt x="812800" y="812800"/>
                  </a:lnTo>
                  <a:lnTo>
                    <a:pt x="0" y="812800"/>
                  </a:lnTo>
                  <a:close/>
                </a:path>
              </a:pathLst>
            </a:custGeom>
            <a:gradFill>
              <a:gsLst>
                <a:gs pos="0">
                  <a:srgbClr val="003A89"/>
                </a:gs>
                <a:gs pos="100000">
                  <a:srgbClr val="C700FF"/>
                </a:gs>
              </a:gsLst>
              <a:lin ang="2700000" scaled="0"/>
            </a:gradFill>
            <a:ln>
              <a:noFill/>
            </a:ln>
          </p:spPr>
        </p:sp>
        <p:sp>
          <p:nvSpPr>
            <p:cNvPr id="1048625" name="Google Shape;151;p3"/>
            <p:cNvSpPr txBox="1"/>
            <p:nvPr/>
          </p:nvSpPr>
          <p:spPr>
            <a:xfrm>
              <a:off x="0" y="-47625"/>
              <a:ext cx="812800" cy="860425"/>
            </a:xfrm>
            <a:prstGeom prst="rect"/>
            <a:noFill/>
            <a:ln>
              <a:noFill/>
            </a:ln>
          </p:spPr>
          <p:txBody>
            <a:bodyPr anchor="ctr" anchorCtr="0" bIns="50800" lIns="50800" rIns="50800" spcFirstLastPara="1" tIns="50800" wrap="square">
              <a:noAutofit/>
            </a:bodyPr>
            <a:p>
              <a:pPr algn="ctr" indent="0" lvl="0" marL="0" marR="0" rtl="0">
                <a:lnSpc>
                  <a:spcPct val="124388"/>
                </a:lnSpc>
                <a:spcBef>
                  <a:spcPts val="0"/>
                </a:spcBef>
                <a:spcAft>
                  <a:spcPts val="0"/>
                </a:spcAft>
                <a:buNone/>
              </a:pPr>
              <a:endParaRPr b="0" cap="none" sz="1800" i="0" strike="noStrike" u="none">
                <a:solidFill>
                  <a:schemeClr val="dk1"/>
                </a:solidFill>
                <a:latin typeface="Calibri"/>
                <a:ea typeface="Calibri"/>
                <a:cs typeface="Calibri"/>
                <a:sym typeface="Calibri"/>
              </a:endParaRPr>
            </a:p>
          </p:txBody>
        </p:sp>
      </p:grpSp>
      <p:sp>
        <p:nvSpPr>
          <p:cNvPr id="1048626" name="Google Shape;152;p3"/>
          <p:cNvSpPr/>
          <p:nvPr/>
        </p:nvSpPr>
        <p:spPr>
          <a:xfrm>
            <a:off x="744896" y="2296160"/>
            <a:ext cx="8399104" cy="4837646"/>
          </a:xfrm>
          <a:custGeom>
            <a:avLst/>
            <a:ahLst/>
            <a:rect l="l" t="t" r="r" b="b"/>
            <a:pathLst>
              <a:path w="8399104" h="4837646" extrusionOk="0">
                <a:moveTo>
                  <a:pt x="0" y="0"/>
                </a:moveTo>
                <a:lnTo>
                  <a:pt x="8399104" y="0"/>
                </a:lnTo>
                <a:lnTo>
                  <a:pt x="8399104" y="4837647"/>
                </a:lnTo>
                <a:lnTo>
                  <a:pt x="0" y="4837647"/>
                </a:lnTo>
                <a:lnTo>
                  <a:pt x="0" y="0"/>
                </a:lnTo>
                <a:close/>
              </a:path>
            </a:pathLst>
          </a:custGeom>
          <a:blipFill rotWithShape="1">
            <a:blip xmlns:r="http://schemas.openxmlformats.org/officeDocument/2006/relationships" r:embed="rId1">
              <a:alphaModFix/>
            </a:blip>
            <a:stretch>
              <a:fillRect/>
            </a:stretch>
          </a:blipFill>
          <a:ln>
            <a:noFill/>
          </a:ln>
        </p:spPr>
      </p:sp>
      <p:sp>
        <p:nvSpPr>
          <p:cNvPr id="1048627" name="Google Shape;153;p3"/>
          <p:cNvSpPr txBox="1"/>
          <p:nvPr/>
        </p:nvSpPr>
        <p:spPr>
          <a:xfrm>
            <a:off x="11192358" y="3898657"/>
            <a:ext cx="496110" cy="355655"/>
          </a:xfrm>
          <a:prstGeom prst="rect"/>
          <a:noFill/>
          <a:ln>
            <a:noFill/>
          </a:ln>
        </p:spPr>
        <p:txBody>
          <a:bodyPr anchor="t" anchorCtr="0" bIns="0" lIns="0" rIns="0" spcFirstLastPara="1" tIns="0" wrap="square">
            <a:spAutoFit/>
          </a:bodyPr>
          <a:p>
            <a:pPr algn="ctr" indent="0" lvl="0" marL="0" marR="0" rtl="0">
              <a:lnSpc>
                <a:spcPct val="140022"/>
              </a:lnSpc>
              <a:spcBef>
                <a:spcPts val="0"/>
              </a:spcBef>
              <a:spcAft>
                <a:spcPts val="0"/>
              </a:spcAft>
              <a:buNone/>
            </a:pPr>
            <a:r>
              <a:rPr b="1" cap="none" sz="1799" i="0" lang="en-US" strike="noStrike" u="none">
                <a:solidFill>
                  <a:srgbClr val="FFFFFF"/>
                </a:solidFill>
                <a:latin typeface="Open Sans"/>
                <a:ea typeface="Open Sans"/>
                <a:cs typeface="Open Sans"/>
                <a:sym typeface="Open Sans"/>
              </a:rPr>
              <a:t>01</a:t>
            </a:r>
          </a:p>
        </p:txBody>
      </p:sp>
      <p:sp>
        <p:nvSpPr>
          <p:cNvPr id="1048628" name="Google Shape;154;p3"/>
          <p:cNvSpPr txBox="1"/>
          <p:nvPr/>
        </p:nvSpPr>
        <p:spPr>
          <a:xfrm>
            <a:off x="11192358" y="5557208"/>
            <a:ext cx="496110" cy="355655"/>
          </a:xfrm>
          <a:prstGeom prst="rect"/>
          <a:noFill/>
          <a:ln>
            <a:noFill/>
          </a:ln>
        </p:spPr>
        <p:txBody>
          <a:bodyPr anchor="t" anchorCtr="0" bIns="0" lIns="0" rIns="0" spcFirstLastPara="1" tIns="0" wrap="square">
            <a:spAutoFit/>
          </a:bodyPr>
          <a:p>
            <a:pPr algn="ctr" indent="0" lvl="0" marL="0" marR="0" rtl="0">
              <a:lnSpc>
                <a:spcPct val="140022"/>
              </a:lnSpc>
              <a:spcBef>
                <a:spcPts val="0"/>
              </a:spcBef>
              <a:spcAft>
                <a:spcPts val="0"/>
              </a:spcAft>
              <a:buNone/>
            </a:pPr>
            <a:r>
              <a:rPr b="1" cap="none" sz="1799" i="0" lang="en-US" strike="noStrike" u="none">
                <a:solidFill>
                  <a:srgbClr val="FFFFFF"/>
                </a:solidFill>
                <a:latin typeface="Open Sans"/>
                <a:ea typeface="Open Sans"/>
                <a:cs typeface="Open Sans"/>
                <a:sym typeface="Open Sans"/>
              </a:rPr>
              <a:t>02</a:t>
            </a:r>
          </a:p>
        </p:txBody>
      </p:sp>
      <p:sp>
        <p:nvSpPr>
          <p:cNvPr id="1048629" name="Google Shape;155;p3"/>
          <p:cNvSpPr txBox="1"/>
          <p:nvPr/>
        </p:nvSpPr>
        <p:spPr>
          <a:xfrm>
            <a:off x="11192358" y="7215758"/>
            <a:ext cx="496110" cy="355655"/>
          </a:xfrm>
          <a:prstGeom prst="rect"/>
          <a:noFill/>
          <a:ln>
            <a:noFill/>
          </a:ln>
        </p:spPr>
        <p:txBody>
          <a:bodyPr anchor="t" anchorCtr="0" bIns="0" lIns="0" rIns="0" spcFirstLastPara="1" tIns="0" wrap="square">
            <a:spAutoFit/>
          </a:bodyPr>
          <a:p>
            <a:pPr algn="ctr" indent="0" lvl="0" marL="0" marR="0" rtl="0">
              <a:lnSpc>
                <a:spcPct val="140022"/>
              </a:lnSpc>
              <a:spcBef>
                <a:spcPts val="0"/>
              </a:spcBef>
              <a:spcAft>
                <a:spcPts val="0"/>
              </a:spcAft>
              <a:buNone/>
            </a:pPr>
            <a:r>
              <a:rPr b="1" cap="none" sz="1799" i="0" lang="en-US" strike="noStrike" u="none">
                <a:solidFill>
                  <a:srgbClr val="FFFFFF"/>
                </a:solidFill>
                <a:latin typeface="Open Sans"/>
                <a:ea typeface="Open Sans"/>
                <a:cs typeface="Open Sans"/>
                <a:sym typeface="Open Sans"/>
              </a:rPr>
              <a:t>03</a:t>
            </a:r>
          </a:p>
        </p:txBody>
      </p:sp>
      <p:sp>
        <p:nvSpPr>
          <p:cNvPr id="1048630" name="Google Shape;156;p3"/>
          <p:cNvSpPr txBox="1"/>
          <p:nvPr/>
        </p:nvSpPr>
        <p:spPr>
          <a:xfrm>
            <a:off x="9518765" y="275590"/>
            <a:ext cx="5813095" cy="2240439"/>
          </a:xfrm>
          <a:prstGeom prst="rect"/>
          <a:noFill/>
          <a:ln>
            <a:noFill/>
          </a:ln>
        </p:spPr>
        <p:txBody>
          <a:bodyPr anchor="t" anchorCtr="0" bIns="0" lIns="0" rIns="0" spcFirstLastPara="1" tIns="0" wrap="square">
            <a:spAutoFit/>
          </a:bodyPr>
          <a:p>
            <a:pPr algn="ctr" indent="0" lvl="0" marL="0" marR="0" rtl="0">
              <a:lnSpc>
                <a:spcPct val="140010"/>
              </a:lnSpc>
              <a:spcBef>
                <a:spcPts val="0"/>
              </a:spcBef>
              <a:spcAft>
                <a:spcPts val="0"/>
              </a:spcAft>
              <a:buNone/>
            </a:pPr>
            <a:r>
              <a:rPr b="1" cap="none" sz="3699" i="0" lang="en-US" strike="noStrike" u="none">
                <a:solidFill>
                  <a:srgbClr val="1F2020"/>
                </a:solidFill>
                <a:latin typeface="Times New Roman"/>
                <a:ea typeface="Times New Roman"/>
                <a:cs typeface="Times New Roman"/>
                <a:sym typeface="Times New Roman"/>
              </a:rPr>
              <a:t>DESCRIPTION OF TECHNOLOGY INTERVENTION</a:t>
            </a:r>
          </a:p>
        </p:txBody>
      </p:sp>
      <p:sp>
        <p:nvSpPr>
          <p:cNvPr id="1048631" name="Google Shape;157;p3"/>
          <p:cNvSpPr txBox="1"/>
          <p:nvPr/>
        </p:nvSpPr>
        <p:spPr>
          <a:xfrm>
            <a:off x="11988838" y="3935274"/>
            <a:ext cx="4950694" cy="373380"/>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b="0" cap="none" sz="1800" i="0" lang="en-US" strike="noStrike" u="none">
                <a:solidFill>
                  <a:srgbClr val="1F2020"/>
                </a:solidFill>
                <a:latin typeface="Times New Roman"/>
                <a:ea typeface="Times New Roman"/>
                <a:cs typeface="Times New Roman"/>
                <a:sym typeface="Times New Roman"/>
              </a:rPr>
              <a:t>Digital gaming for physical activity </a:t>
            </a:r>
          </a:p>
        </p:txBody>
      </p:sp>
      <p:sp>
        <p:nvSpPr>
          <p:cNvPr id="1048632" name="Google Shape;158;p3"/>
          <p:cNvSpPr txBox="1"/>
          <p:nvPr/>
        </p:nvSpPr>
        <p:spPr>
          <a:xfrm>
            <a:off x="11988838" y="5337354"/>
            <a:ext cx="4241762" cy="1120140"/>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b="0" cap="none" sz="1800" i="0" lang="en-US" strike="noStrike" u="none">
                <a:solidFill>
                  <a:srgbClr val="1F2020"/>
                </a:solidFill>
                <a:latin typeface="Times New Roman"/>
                <a:ea typeface="Times New Roman"/>
                <a:cs typeface="Times New Roman"/>
                <a:sym typeface="Times New Roman"/>
              </a:rPr>
              <a:t>Used Augmented reality and Virtual reality in digital gaming (Coronado, Itadera and Alpizar, 2023)</a:t>
            </a:r>
          </a:p>
        </p:txBody>
      </p:sp>
      <p:sp>
        <p:nvSpPr>
          <p:cNvPr id="1048633" name="Google Shape;159;p3"/>
          <p:cNvSpPr txBox="1"/>
          <p:nvPr/>
        </p:nvSpPr>
        <p:spPr>
          <a:xfrm>
            <a:off x="11988838" y="7058381"/>
            <a:ext cx="4756112" cy="1120140"/>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b="0" cap="none" sz="1800" i="0" lang="en-US" strike="noStrike" u="none">
                <a:solidFill>
                  <a:srgbClr val="1F2020"/>
                </a:solidFill>
                <a:latin typeface="Times New Roman"/>
                <a:ea typeface="Times New Roman"/>
                <a:cs typeface="Times New Roman"/>
                <a:sym typeface="Times New Roman"/>
              </a:rPr>
              <a:t>Includes gaming time and types of physical activity by AI and ML algorithm (Mozgovoy, 2024) </a:t>
            </a:r>
          </a:p>
        </p:txBody>
      </p:sp>
      <p:sp>
        <p:nvSpPr>
          <p:cNvPr id="1048634" name="Google Shape;160;p3"/>
          <p:cNvSpPr txBox="1"/>
          <p:nvPr/>
        </p:nvSpPr>
        <p:spPr>
          <a:xfrm>
            <a:off x="2212192" y="7955636"/>
            <a:ext cx="5464512" cy="746760"/>
          </a:xfrm>
          <a:prstGeom prst="rect"/>
          <a:noFill/>
          <a:ln>
            <a:noFill/>
          </a:ln>
        </p:spPr>
        <p:txBody>
          <a:bodyPr anchor="t" anchorCtr="0" bIns="0" lIns="0" rIns="0" spcFirstLastPara="1" tIns="0" wrap="square">
            <a:spAutoFit/>
          </a:bodyPr>
          <a:p>
            <a:pPr algn="ctr" indent="0" lvl="0" marL="0" marR="0" rtl="0">
              <a:lnSpc>
                <a:spcPct val="140000"/>
              </a:lnSpc>
              <a:spcBef>
                <a:spcPts val="0"/>
              </a:spcBef>
              <a:spcAft>
                <a:spcPts val="0"/>
              </a:spcAft>
              <a:buNone/>
            </a:pPr>
            <a:r>
              <a:rPr b="1" cap="none" sz="1800" i="1" lang="en-US" strike="noStrike" u="none">
                <a:solidFill>
                  <a:srgbClr val="1F2020"/>
                </a:solidFill>
                <a:latin typeface="Times New Roman"/>
                <a:ea typeface="Times New Roman"/>
                <a:cs typeface="Times New Roman"/>
                <a:sym typeface="Times New Roman"/>
              </a:rPr>
              <a:t>Figure: Digital gaming for physical activity</a:t>
            </a:r>
          </a:p>
          <a:p>
            <a:pPr algn="ctr" indent="0" lvl="0" marL="0" marR="0" rtl="0">
              <a:lnSpc>
                <a:spcPct val="140000"/>
              </a:lnSpc>
              <a:spcBef>
                <a:spcPts val="0"/>
              </a:spcBef>
              <a:spcAft>
                <a:spcPts val="0"/>
              </a:spcAft>
              <a:buNone/>
            </a:pPr>
            <a:r>
              <a:rPr b="1" cap="none" sz="1800" i="1" lang="en-US" strike="noStrike" u="none">
                <a:solidFill>
                  <a:srgbClr val="1F2020"/>
                </a:solidFill>
                <a:latin typeface="Times New Roman"/>
                <a:ea typeface="Times New Roman"/>
                <a:cs typeface="Times New Roman"/>
                <a:sym typeface="Times New Roman"/>
              </a:rPr>
              <a:t>(Source: Coronado, Itadera and Alpizar, 2023)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51" name="Shape 168"/>
        <p:cNvGrpSpPr/>
        <p:nvPr/>
      </p:nvGrpSpPr>
      <p:grpSpPr>
        <a:xfrm>
          <a:off x="0" y="0"/>
          <a:ext cx="0" cy="0"/>
          <a:chOff x="0" y="0"/>
          <a:chExt cx="0" cy="0"/>
        </a:xfrm>
      </p:grpSpPr>
      <p:grpSp>
        <p:nvGrpSpPr>
          <p:cNvPr id="52" name="Google Shape;169;p4"/>
          <p:cNvGrpSpPr/>
          <p:nvPr/>
        </p:nvGrpSpPr>
        <p:grpSpPr>
          <a:xfrm>
            <a:off x="18119337" y="7941803"/>
            <a:ext cx="168663" cy="1316497"/>
            <a:chOff x="0" y="-38100"/>
            <a:chExt cx="229432" cy="1790823"/>
          </a:xfrm>
        </p:grpSpPr>
        <p:sp>
          <p:nvSpPr>
            <p:cNvPr id="1048641" name="Google Shape;170;p4"/>
            <p:cNvSpPr/>
            <p:nvPr/>
          </p:nvSpPr>
          <p:spPr>
            <a:xfrm>
              <a:off x="0" y="0"/>
              <a:ext cx="229432" cy="1752723"/>
            </a:xfrm>
            <a:custGeom>
              <a:avLst/>
              <a:ahLst/>
              <a:rect l="l" t="t" r="r" b="b"/>
              <a:pathLst>
                <a:path w="229432" h="1752723" extrusionOk="0">
                  <a:moveTo>
                    <a:pt x="0" y="0"/>
                  </a:moveTo>
                  <a:lnTo>
                    <a:pt x="229432" y="0"/>
                  </a:lnTo>
                  <a:lnTo>
                    <a:pt x="229432" y="1752723"/>
                  </a:lnTo>
                  <a:lnTo>
                    <a:pt x="0" y="1752723"/>
                  </a:lnTo>
                  <a:close/>
                </a:path>
              </a:pathLst>
            </a:custGeom>
            <a:gradFill>
              <a:gsLst>
                <a:gs pos="0">
                  <a:srgbClr val="003A89"/>
                </a:gs>
                <a:gs pos="100000">
                  <a:srgbClr val="C700FF"/>
                </a:gs>
              </a:gsLst>
              <a:lin ang="2700000" scaled="0"/>
            </a:gradFill>
            <a:ln>
              <a:noFill/>
            </a:ln>
          </p:spPr>
        </p:sp>
        <p:sp>
          <p:nvSpPr>
            <p:cNvPr id="1048642" name="Google Shape;171;p4"/>
            <p:cNvSpPr txBox="1"/>
            <p:nvPr/>
          </p:nvSpPr>
          <p:spPr>
            <a:xfrm>
              <a:off x="0" y="-38100"/>
              <a:ext cx="229432" cy="1790823"/>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grpSp>
        <p:nvGrpSpPr>
          <p:cNvPr id="53" name="Google Shape;172;p4"/>
          <p:cNvGrpSpPr/>
          <p:nvPr/>
        </p:nvGrpSpPr>
        <p:grpSpPr>
          <a:xfrm>
            <a:off x="16230600" y="-48220"/>
            <a:ext cx="1028700" cy="1076920"/>
            <a:chOff x="0" y="-38100"/>
            <a:chExt cx="812800" cy="850900"/>
          </a:xfrm>
        </p:grpSpPr>
        <p:sp>
          <p:nvSpPr>
            <p:cNvPr id="1048643" name="Google Shape;173;p4"/>
            <p:cNvSpPr/>
            <p:nvPr/>
          </p:nvSpPr>
          <p:spPr>
            <a:xfrm>
              <a:off x="0" y="0"/>
              <a:ext cx="812800" cy="812800"/>
            </a:xfrm>
            <a:custGeom>
              <a:avLst/>
              <a:ahLst/>
              <a:rect l="l" t="t" r="r" b="b"/>
              <a:pathLst>
                <a:path w="812800" h="812800" extrusionOk="0">
                  <a:moveTo>
                    <a:pt x="0" y="0"/>
                  </a:moveTo>
                  <a:lnTo>
                    <a:pt x="812800" y="0"/>
                  </a:lnTo>
                  <a:lnTo>
                    <a:pt x="812800" y="812800"/>
                  </a:lnTo>
                  <a:lnTo>
                    <a:pt x="0" y="812800"/>
                  </a:lnTo>
                  <a:close/>
                </a:path>
              </a:pathLst>
            </a:custGeom>
            <a:gradFill>
              <a:gsLst>
                <a:gs pos="0">
                  <a:srgbClr val="003A89"/>
                </a:gs>
                <a:gs pos="100000">
                  <a:srgbClr val="C700FF"/>
                </a:gs>
              </a:gsLst>
              <a:lin ang="2700000" scaled="0"/>
            </a:gradFill>
            <a:ln>
              <a:noFill/>
            </a:ln>
          </p:spPr>
        </p:sp>
        <p:sp>
          <p:nvSpPr>
            <p:cNvPr id="1048644" name="Google Shape;174;p4"/>
            <p:cNvSpPr txBox="1"/>
            <p:nvPr/>
          </p:nvSpPr>
          <p:spPr>
            <a:xfrm>
              <a:off x="0" y="-38100"/>
              <a:ext cx="812800" cy="850900"/>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grpSp>
        <p:nvGrpSpPr>
          <p:cNvPr id="54" name="Google Shape;175;p4"/>
          <p:cNvGrpSpPr/>
          <p:nvPr/>
        </p:nvGrpSpPr>
        <p:grpSpPr>
          <a:xfrm>
            <a:off x="1784087" y="4112321"/>
            <a:ext cx="677751" cy="717463"/>
            <a:chOff x="0" y="-47625"/>
            <a:chExt cx="812800" cy="860425"/>
          </a:xfrm>
        </p:grpSpPr>
        <p:sp>
          <p:nvSpPr>
            <p:cNvPr id="1048645" name="Google Shape;176;p4"/>
            <p:cNvSpPr/>
            <p:nvPr/>
          </p:nvSpPr>
          <p:spPr>
            <a:xfrm>
              <a:off x="0" y="0"/>
              <a:ext cx="812800" cy="812800"/>
            </a:xfrm>
            <a:custGeom>
              <a:avLst/>
              <a:ahLst/>
              <a:rect l="l" t="t" r="r" b="b"/>
              <a:pathLst>
                <a:path w="812800" h="812800" extrusionOk="0">
                  <a:moveTo>
                    <a:pt x="0" y="0"/>
                  </a:moveTo>
                  <a:lnTo>
                    <a:pt x="812800" y="0"/>
                  </a:lnTo>
                  <a:lnTo>
                    <a:pt x="812800" y="812800"/>
                  </a:lnTo>
                  <a:lnTo>
                    <a:pt x="0" y="812800"/>
                  </a:lnTo>
                  <a:close/>
                </a:path>
              </a:pathLst>
            </a:custGeom>
            <a:gradFill>
              <a:gsLst>
                <a:gs pos="0">
                  <a:srgbClr val="003A89"/>
                </a:gs>
                <a:gs pos="100000">
                  <a:srgbClr val="C700FF"/>
                </a:gs>
              </a:gsLst>
              <a:lin ang="2700000" scaled="0"/>
            </a:gradFill>
            <a:ln>
              <a:noFill/>
            </a:ln>
          </p:spPr>
        </p:sp>
        <p:sp>
          <p:nvSpPr>
            <p:cNvPr id="1048646" name="Google Shape;177;p4"/>
            <p:cNvSpPr txBox="1"/>
            <p:nvPr/>
          </p:nvSpPr>
          <p:spPr>
            <a:xfrm>
              <a:off x="0" y="-47625"/>
              <a:ext cx="812800" cy="860425"/>
            </a:xfrm>
            <a:prstGeom prst="rect"/>
            <a:noFill/>
            <a:ln>
              <a:noFill/>
            </a:ln>
          </p:spPr>
          <p:txBody>
            <a:bodyPr anchor="ctr" anchorCtr="0" bIns="50800" lIns="50800" rIns="50800" spcFirstLastPara="1" tIns="50800" wrap="square">
              <a:noAutofit/>
            </a:bodyPr>
            <a:p>
              <a:pPr algn="ctr" indent="0" lvl="0" marL="0" marR="0" rtl="0">
                <a:lnSpc>
                  <a:spcPct val="124388"/>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grpSp>
        <p:nvGrpSpPr>
          <p:cNvPr id="55" name="Google Shape;178;p4"/>
          <p:cNvGrpSpPr/>
          <p:nvPr/>
        </p:nvGrpSpPr>
        <p:grpSpPr>
          <a:xfrm>
            <a:off x="1784087" y="6437622"/>
            <a:ext cx="677751" cy="717463"/>
            <a:chOff x="0" y="-47625"/>
            <a:chExt cx="812800" cy="860425"/>
          </a:xfrm>
        </p:grpSpPr>
        <p:sp>
          <p:nvSpPr>
            <p:cNvPr id="1048647" name="Google Shape;179;p4"/>
            <p:cNvSpPr/>
            <p:nvPr/>
          </p:nvSpPr>
          <p:spPr>
            <a:xfrm>
              <a:off x="0" y="0"/>
              <a:ext cx="812800" cy="812800"/>
            </a:xfrm>
            <a:custGeom>
              <a:avLst/>
              <a:ahLst/>
              <a:rect l="l" t="t" r="r" b="b"/>
              <a:pathLst>
                <a:path w="812800" h="812800" extrusionOk="0">
                  <a:moveTo>
                    <a:pt x="0" y="0"/>
                  </a:moveTo>
                  <a:lnTo>
                    <a:pt x="812800" y="0"/>
                  </a:lnTo>
                  <a:lnTo>
                    <a:pt x="812800" y="812800"/>
                  </a:lnTo>
                  <a:lnTo>
                    <a:pt x="0" y="812800"/>
                  </a:lnTo>
                  <a:close/>
                </a:path>
              </a:pathLst>
            </a:custGeom>
            <a:gradFill>
              <a:gsLst>
                <a:gs pos="0">
                  <a:srgbClr val="003A89"/>
                </a:gs>
                <a:gs pos="100000">
                  <a:srgbClr val="C700FF"/>
                </a:gs>
              </a:gsLst>
              <a:lin ang="2700000" scaled="0"/>
            </a:gradFill>
            <a:ln>
              <a:noFill/>
            </a:ln>
          </p:spPr>
        </p:sp>
        <p:sp>
          <p:nvSpPr>
            <p:cNvPr id="1048648" name="Google Shape;180;p4"/>
            <p:cNvSpPr txBox="1"/>
            <p:nvPr/>
          </p:nvSpPr>
          <p:spPr>
            <a:xfrm>
              <a:off x="0" y="-47625"/>
              <a:ext cx="812800" cy="860425"/>
            </a:xfrm>
            <a:prstGeom prst="rect"/>
            <a:noFill/>
            <a:ln>
              <a:noFill/>
            </a:ln>
          </p:spPr>
          <p:txBody>
            <a:bodyPr anchor="ctr" anchorCtr="0" bIns="50800" lIns="50800" rIns="50800" spcFirstLastPara="1" tIns="50800" wrap="square">
              <a:noAutofit/>
            </a:bodyPr>
            <a:p>
              <a:pPr algn="ctr" indent="0" lvl="0" marL="0" marR="0" rtl="0">
                <a:lnSpc>
                  <a:spcPct val="124388"/>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grpSp>
        <p:nvGrpSpPr>
          <p:cNvPr id="56" name="Google Shape;181;p4"/>
          <p:cNvGrpSpPr/>
          <p:nvPr/>
        </p:nvGrpSpPr>
        <p:grpSpPr>
          <a:xfrm>
            <a:off x="1693267" y="8321333"/>
            <a:ext cx="677751" cy="717463"/>
            <a:chOff x="0" y="-47625"/>
            <a:chExt cx="812800" cy="860425"/>
          </a:xfrm>
        </p:grpSpPr>
        <p:sp>
          <p:nvSpPr>
            <p:cNvPr id="1048649" name="Google Shape;182;p4"/>
            <p:cNvSpPr/>
            <p:nvPr/>
          </p:nvSpPr>
          <p:spPr>
            <a:xfrm>
              <a:off x="0" y="0"/>
              <a:ext cx="812800" cy="812800"/>
            </a:xfrm>
            <a:custGeom>
              <a:avLst/>
              <a:ahLst/>
              <a:rect l="l" t="t" r="r" b="b"/>
              <a:pathLst>
                <a:path w="812800" h="812800" extrusionOk="0">
                  <a:moveTo>
                    <a:pt x="0" y="0"/>
                  </a:moveTo>
                  <a:lnTo>
                    <a:pt x="812800" y="0"/>
                  </a:lnTo>
                  <a:lnTo>
                    <a:pt x="812800" y="812800"/>
                  </a:lnTo>
                  <a:lnTo>
                    <a:pt x="0" y="812800"/>
                  </a:lnTo>
                  <a:close/>
                </a:path>
              </a:pathLst>
            </a:custGeom>
            <a:gradFill>
              <a:gsLst>
                <a:gs pos="0">
                  <a:srgbClr val="003A89"/>
                </a:gs>
                <a:gs pos="100000">
                  <a:srgbClr val="C700FF"/>
                </a:gs>
              </a:gsLst>
              <a:lin ang="2700000" scaled="0"/>
            </a:gradFill>
            <a:ln>
              <a:noFill/>
            </a:ln>
          </p:spPr>
        </p:sp>
        <p:sp>
          <p:nvSpPr>
            <p:cNvPr id="1048650" name="Google Shape;183;p4"/>
            <p:cNvSpPr txBox="1"/>
            <p:nvPr/>
          </p:nvSpPr>
          <p:spPr>
            <a:xfrm>
              <a:off x="0" y="-47625"/>
              <a:ext cx="812800" cy="860425"/>
            </a:xfrm>
            <a:prstGeom prst="rect"/>
            <a:noFill/>
            <a:ln>
              <a:noFill/>
            </a:ln>
          </p:spPr>
          <p:txBody>
            <a:bodyPr anchor="ctr" anchorCtr="0" bIns="50800" lIns="50800" rIns="50800" spcFirstLastPara="1" tIns="50800" wrap="square">
              <a:noAutofit/>
            </a:bodyPr>
            <a:p>
              <a:pPr algn="ctr" indent="0" lvl="0" marL="0" marR="0" rtl="0">
                <a:lnSpc>
                  <a:spcPct val="124388"/>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sp>
        <p:nvSpPr>
          <p:cNvPr id="1048651" name="Google Shape;184;p4"/>
          <p:cNvSpPr/>
          <p:nvPr/>
        </p:nvSpPr>
        <p:spPr>
          <a:xfrm>
            <a:off x="8022005" y="2190557"/>
            <a:ext cx="9237295" cy="5278454"/>
          </a:xfrm>
          <a:custGeom>
            <a:avLst/>
            <a:ahLst/>
            <a:rect l="l" t="t" r="r" b="b"/>
            <a:pathLst>
              <a:path w="9237295" h="5278454" extrusionOk="0">
                <a:moveTo>
                  <a:pt x="0" y="0"/>
                </a:moveTo>
                <a:lnTo>
                  <a:pt x="9237295" y="0"/>
                </a:lnTo>
                <a:lnTo>
                  <a:pt x="9237295" y="5278454"/>
                </a:lnTo>
                <a:lnTo>
                  <a:pt x="0" y="5278454"/>
                </a:lnTo>
                <a:lnTo>
                  <a:pt x="0" y="0"/>
                </a:lnTo>
                <a:close/>
              </a:path>
            </a:pathLst>
          </a:custGeom>
          <a:blipFill rotWithShape="1">
            <a:blip xmlns:r="http://schemas.openxmlformats.org/officeDocument/2006/relationships" r:embed="rId1">
              <a:alphaModFix/>
            </a:blip>
            <a:stretch>
              <a:fillRect/>
            </a:stretch>
          </a:blipFill>
          <a:ln>
            <a:noFill/>
          </a:ln>
        </p:spPr>
      </p:sp>
      <p:sp>
        <p:nvSpPr>
          <p:cNvPr id="1048652" name="Google Shape;185;p4"/>
          <p:cNvSpPr txBox="1"/>
          <p:nvPr/>
        </p:nvSpPr>
        <p:spPr>
          <a:xfrm>
            <a:off x="1874907" y="4328031"/>
            <a:ext cx="496110" cy="355655"/>
          </a:xfrm>
          <a:prstGeom prst="rect"/>
          <a:noFill/>
          <a:ln>
            <a:noFill/>
          </a:ln>
        </p:spPr>
        <p:txBody>
          <a:bodyPr anchor="t" anchorCtr="0" bIns="0" lIns="0" rIns="0" spcFirstLastPara="1" tIns="0" wrap="square">
            <a:spAutoFit/>
          </a:bodyPr>
          <a:p>
            <a:pPr algn="ctr" indent="0" lvl="0" marL="0" marR="0" rtl="0">
              <a:lnSpc>
                <a:spcPct val="140022"/>
              </a:lnSpc>
              <a:spcBef>
                <a:spcPts val="0"/>
              </a:spcBef>
              <a:spcAft>
                <a:spcPts val="0"/>
              </a:spcAft>
              <a:buNone/>
            </a:pPr>
            <a:r>
              <a:rPr b="1" cap="none" sz="1799" i="0" lang="en-US" strike="noStrike" u="none">
                <a:solidFill>
                  <a:srgbClr val="FFFFFF"/>
                </a:solidFill>
                <a:latin typeface="Times New Roman"/>
                <a:ea typeface="Times New Roman"/>
                <a:cs typeface="Times New Roman"/>
                <a:sym typeface="Times New Roman"/>
              </a:rPr>
              <a:t>01</a:t>
            </a:r>
          </a:p>
        </p:txBody>
      </p:sp>
      <p:sp>
        <p:nvSpPr>
          <p:cNvPr id="1048653" name="Google Shape;186;p4"/>
          <p:cNvSpPr txBox="1"/>
          <p:nvPr/>
        </p:nvSpPr>
        <p:spPr>
          <a:xfrm>
            <a:off x="1874907" y="6653332"/>
            <a:ext cx="496110" cy="355655"/>
          </a:xfrm>
          <a:prstGeom prst="rect"/>
          <a:noFill/>
          <a:ln>
            <a:noFill/>
          </a:ln>
        </p:spPr>
        <p:txBody>
          <a:bodyPr anchor="t" anchorCtr="0" bIns="0" lIns="0" rIns="0" spcFirstLastPara="1" tIns="0" wrap="square">
            <a:spAutoFit/>
          </a:bodyPr>
          <a:p>
            <a:pPr algn="ctr" indent="0" lvl="0" marL="0" marR="0" rtl="0">
              <a:lnSpc>
                <a:spcPct val="140022"/>
              </a:lnSpc>
              <a:spcBef>
                <a:spcPts val="0"/>
              </a:spcBef>
              <a:spcAft>
                <a:spcPts val="0"/>
              </a:spcAft>
              <a:buNone/>
            </a:pPr>
            <a:r>
              <a:rPr b="1" cap="none" sz="1799" i="0" lang="en-US" strike="noStrike" u="none">
                <a:solidFill>
                  <a:srgbClr val="FFFFFF"/>
                </a:solidFill>
                <a:latin typeface="Times New Roman"/>
                <a:ea typeface="Times New Roman"/>
                <a:cs typeface="Times New Roman"/>
                <a:sym typeface="Times New Roman"/>
              </a:rPr>
              <a:t>02</a:t>
            </a:r>
          </a:p>
        </p:txBody>
      </p:sp>
      <p:sp>
        <p:nvSpPr>
          <p:cNvPr id="1048654" name="Google Shape;187;p4"/>
          <p:cNvSpPr txBox="1"/>
          <p:nvPr/>
        </p:nvSpPr>
        <p:spPr>
          <a:xfrm>
            <a:off x="740756" y="371475"/>
            <a:ext cx="5813095" cy="2987253"/>
          </a:xfrm>
          <a:prstGeom prst="rect"/>
          <a:noFill/>
          <a:ln>
            <a:noFill/>
          </a:ln>
        </p:spPr>
        <p:txBody>
          <a:bodyPr anchor="t" anchorCtr="0" bIns="0" lIns="0" rIns="0" spcFirstLastPara="1" tIns="0" wrap="square">
            <a:spAutoFit/>
          </a:bodyPr>
          <a:p>
            <a:pPr algn="ctr" indent="0" lvl="0" marL="0" marR="0" rtl="0">
              <a:lnSpc>
                <a:spcPct val="140010"/>
              </a:lnSpc>
              <a:spcBef>
                <a:spcPts val="0"/>
              </a:spcBef>
              <a:spcAft>
                <a:spcPts val="0"/>
              </a:spcAft>
              <a:buNone/>
            </a:pPr>
            <a:r>
              <a:rPr b="1" cap="none" sz="3699" i="0" lang="en-US" strike="noStrike" u="none">
                <a:solidFill>
                  <a:srgbClr val="1F2020"/>
                </a:solidFill>
                <a:latin typeface="Times New Roman"/>
                <a:ea typeface="Times New Roman"/>
                <a:cs typeface="Times New Roman"/>
                <a:sym typeface="Times New Roman"/>
              </a:rPr>
              <a:t>REASON BEHIND CHOOSING CHILDREN WITH OBESITY AS TARGET GROUP</a:t>
            </a:r>
          </a:p>
        </p:txBody>
      </p:sp>
      <p:sp>
        <p:nvSpPr>
          <p:cNvPr id="1048655" name="Google Shape;188;p4"/>
          <p:cNvSpPr txBox="1"/>
          <p:nvPr/>
        </p:nvSpPr>
        <p:spPr>
          <a:xfrm>
            <a:off x="2769838" y="4123244"/>
            <a:ext cx="4661696" cy="1493520"/>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b="0" cap="none" sz="1800" i="0" lang="en-US" strike="noStrike" u="none">
                <a:solidFill>
                  <a:srgbClr val="1F2020"/>
                </a:solidFill>
                <a:latin typeface="Times New Roman"/>
                <a:ea typeface="Times New Roman"/>
                <a:cs typeface="Times New Roman"/>
                <a:sym typeface="Times New Roman"/>
              </a:rPr>
              <a:t>In 2025, 206 million were overweight with the possibility to reach 254 million by 2030 globally (McCarthy, 2019)</a:t>
            </a:r>
          </a:p>
          <a:p>
            <a:pPr algn="l" indent="0" lvl="0" marL="0" marR="0" rtl="0">
              <a:lnSpc>
                <a:spcPct val="140000"/>
              </a:lnSpc>
              <a:spcBef>
                <a:spcPts val="0"/>
              </a:spcBef>
              <a:spcAft>
                <a:spcPts val="0"/>
              </a:spcAft>
              <a:buNone/>
            </a:pPr>
            <a:endParaRPr b="0" cap="none" sz="1800" i="0" strike="noStrike" u="none">
              <a:solidFill>
                <a:srgbClr val="1F2020"/>
              </a:solidFill>
              <a:latin typeface="Times New Roman"/>
              <a:ea typeface="Times New Roman"/>
              <a:cs typeface="Times New Roman"/>
              <a:sym typeface="Times New Roman"/>
            </a:endParaRPr>
          </a:p>
        </p:txBody>
      </p:sp>
      <p:sp>
        <p:nvSpPr>
          <p:cNvPr id="1048656" name="Google Shape;189;p4"/>
          <p:cNvSpPr txBox="1"/>
          <p:nvPr/>
        </p:nvSpPr>
        <p:spPr>
          <a:xfrm>
            <a:off x="2769838" y="6393521"/>
            <a:ext cx="4661696" cy="746760"/>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b="0" cap="none" sz="1800" i="0" lang="en-US" strike="noStrike" u="none">
                <a:solidFill>
                  <a:srgbClr val="1F2020"/>
                </a:solidFill>
                <a:latin typeface="Times New Roman"/>
                <a:ea typeface="Times New Roman"/>
                <a:cs typeface="Times New Roman"/>
                <a:sym typeface="Times New Roman"/>
              </a:rPr>
              <a:t>Increased rate of 46% among 5 to 9 years children (McCarthy, 2019)</a:t>
            </a:r>
          </a:p>
        </p:txBody>
      </p:sp>
      <p:sp>
        <p:nvSpPr>
          <p:cNvPr id="1048657" name="Google Shape;190;p4"/>
          <p:cNvSpPr txBox="1"/>
          <p:nvPr/>
        </p:nvSpPr>
        <p:spPr>
          <a:xfrm>
            <a:off x="2769838" y="8284845"/>
            <a:ext cx="4661696" cy="1120139"/>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b="0" cap="none" sz="1800" i="0" lang="en-US" strike="noStrike" u="none">
                <a:solidFill>
                  <a:srgbClr val="1F2020"/>
                </a:solidFill>
                <a:latin typeface="Times New Roman"/>
                <a:ea typeface="Times New Roman"/>
                <a:cs typeface="Times New Roman"/>
                <a:sym typeface="Times New Roman"/>
              </a:rPr>
              <a:t>Lack of awareness of balance in energy intake and engaging in physical activities (World Health Organization, 2024) </a:t>
            </a:r>
          </a:p>
        </p:txBody>
      </p:sp>
      <p:sp>
        <p:nvSpPr>
          <p:cNvPr id="1048658" name="Google Shape;191;p4"/>
          <p:cNvSpPr txBox="1"/>
          <p:nvPr/>
        </p:nvSpPr>
        <p:spPr>
          <a:xfrm>
            <a:off x="1784087" y="8537043"/>
            <a:ext cx="496110" cy="355656"/>
          </a:xfrm>
          <a:prstGeom prst="rect"/>
          <a:noFill/>
          <a:ln>
            <a:noFill/>
          </a:ln>
        </p:spPr>
        <p:txBody>
          <a:bodyPr anchor="t" anchorCtr="0" bIns="0" lIns="0" rIns="0" spcFirstLastPara="1" tIns="0" wrap="square">
            <a:spAutoFit/>
          </a:bodyPr>
          <a:p>
            <a:pPr algn="ctr" indent="0" lvl="0" marL="0" marR="0" rtl="0">
              <a:lnSpc>
                <a:spcPct val="140022"/>
              </a:lnSpc>
              <a:spcBef>
                <a:spcPts val="0"/>
              </a:spcBef>
              <a:spcAft>
                <a:spcPts val="0"/>
              </a:spcAft>
              <a:buNone/>
            </a:pPr>
            <a:r>
              <a:rPr b="1" cap="none" sz="1799" i="0" lang="en-US" strike="noStrike" u="none">
                <a:solidFill>
                  <a:srgbClr val="FFFFFF"/>
                </a:solidFill>
                <a:latin typeface="Times New Roman"/>
                <a:ea typeface="Times New Roman"/>
                <a:cs typeface="Times New Roman"/>
                <a:sym typeface="Times New Roman"/>
              </a:rPr>
              <a:t>03</a:t>
            </a:r>
          </a:p>
        </p:txBody>
      </p:sp>
      <p:sp>
        <p:nvSpPr>
          <p:cNvPr id="1048659" name="Google Shape;192;p4"/>
          <p:cNvSpPr txBox="1"/>
          <p:nvPr/>
        </p:nvSpPr>
        <p:spPr>
          <a:xfrm>
            <a:off x="9759845" y="8175093"/>
            <a:ext cx="5955298" cy="746760"/>
          </a:xfrm>
          <a:prstGeom prst="rect"/>
          <a:noFill/>
          <a:ln>
            <a:noFill/>
          </a:ln>
        </p:spPr>
        <p:txBody>
          <a:bodyPr anchor="t" anchorCtr="0" bIns="0" lIns="0" rIns="0" spcFirstLastPara="1" tIns="0" wrap="square">
            <a:spAutoFit/>
          </a:bodyPr>
          <a:p>
            <a:pPr algn="ctr" indent="0" lvl="0" marL="0" marR="0" rtl="0">
              <a:lnSpc>
                <a:spcPct val="140000"/>
              </a:lnSpc>
              <a:spcBef>
                <a:spcPts val="0"/>
              </a:spcBef>
              <a:spcAft>
                <a:spcPts val="0"/>
              </a:spcAft>
              <a:buNone/>
            </a:pPr>
            <a:r>
              <a:rPr b="1" cap="none" sz="1800" i="1" lang="en-US" strike="noStrike" u="none">
                <a:solidFill>
                  <a:srgbClr val="1F2020"/>
                </a:solidFill>
                <a:latin typeface="Times New Roman"/>
                <a:ea typeface="Times New Roman"/>
                <a:cs typeface="Times New Roman"/>
                <a:sym typeface="Times New Roman"/>
              </a:rPr>
              <a:t>Figure: Growth rate of obesity among children</a:t>
            </a:r>
          </a:p>
          <a:p>
            <a:pPr algn="ctr" indent="0" lvl="0" marL="0" marR="0" rtl="0">
              <a:lnSpc>
                <a:spcPct val="140000"/>
              </a:lnSpc>
              <a:spcBef>
                <a:spcPts val="0"/>
              </a:spcBef>
              <a:spcAft>
                <a:spcPts val="0"/>
              </a:spcAft>
              <a:buNone/>
            </a:pPr>
            <a:r>
              <a:rPr b="1" cap="none" sz="1800" i="1" lang="en-US" strike="noStrike" u="none">
                <a:solidFill>
                  <a:srgbClr val="1F2020"/>
                </a:solidFill>
                <a:latin typeface="Times New Roman"/>
                <a:ea typeface="Times New Roman"/>
                <a:cs typeface="Times New Roman"/>
                <a:sym typeface="Times New Roman"/>
              </a:rPr>
              <a:t>(Source: McCarthy, 2019)</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59" name="Shape 200"/>
        <p:cNvGrpSpPr/>
        <p:nvPr/>
      </p:nvGrpSpPr>
      <p:grpSpPr>
        <a:xfrm>
          <a:off x="0" y="0"/>
          <a:ext cx="0" cy="0"/>
          <a:chOff x="0" y="0"/>
          <a:chExt cx="0" cy="0"/>
        </a:xfrm>
      </p:grpSpPr>
      <p:pic>
        <p:nvPicPr>
          <p:cNvPr id="2097155" name="Google Shape;201;p5"/>
          <p:cNvPicPr preferRelativeResize="0">
            <a:picLocks/>
          </p:cNvPicPr>
          <p:nvPr/>
        </p:nvPicPr>
        <p:blipFill rotWithShape="1">
          <a:blip xmlns:r="http://schemas.openxmlformats.org/officeDocument/2006/relationships" r:embed="rId1">
            <a:alphaModFix/>
          </a:blip>
          <a:srcRect t="27663" b="27663"/>
          <a:stretch>
            <a:fillRect/>
          </a:stretch>
        </p:blipFill>
        <p:spPr>
          <a:xfrm>
            <a:off x="1039108" y="5143500"/>
            <a:ext cx="17248892" cy="5143500"/>
          </a:xfrm>
          <a:prstGeom prst="rect"/>
          <a:noFill/>
          <a:ln>
            <a:noFill/>
          </a:ln>
        </p:spPr>
      </p:pic>
      <p:grpSp>
        <p:nvGrpSpPr>
          <p:cNvPr id="60" name="Google Shape;202;p5"/>
          <p:cNvGrpSpPr/>
          <p:nvPr/>
        </p:nvGrpSpPr>
        <p:grpSpPr>
          <a:xfrm>
            <a:off x="18119337" y="7941803"/>
            <a:ext cx="168663" cy="1316497"/>
            <a:chOff x="0" y="-38100"/>
            <a:chExt cx="229432" cy="1790823"/>
          </a:xfrm>
        </p:grpSpPr>
        <p:sp>
          <p:nvSpPr>
            <p:cNvPr id="1048666" name="Google Shape;203;p5"/>
            <p:cNvSpPr/>
            <p:nvPr/>
          </p:nvSpPr>
          <p:spPr>
            <a:xfrm>
              <a:off x="0" y="0"/>
              <a:ext cx="229432" cy="1752723"/>
            </a:xfrm>
            <a:custGeom>
              <a:avLst/>
              <a:ahLst/>
              <a:rect l="l" t="t" r="r" b="b"/>
              <a:pathLst>
                <a:path w="229432" h="1752723" extrusionOk="0">
                  <a:moveTo>
                    <a:pt x="0" y="0"/>
                  </a:moveTo>
                  <a:lnTo>
                    <a:pt x="229432" y="0"/>
                  </a:lnTo>
                  <a:lnTo>
                    <a:pt x="229432" y="1752723"/>
                  </a:lnTo>
                  <a:lnTo>
                    <a:pt x="0" y="1752723"/>
                  </a:lnTo>
                  <a:close/>
                </a:path>
              </a:pathLst>
            </a:custGeom>
            <a:gradFill>
              <a:gsLst>
                <a:gs pos="0">
                  <a:srgbClr val="003A89"/>
                </a:gs>
                <a:gs pos="100000">
                  <a:srgbClr val="C700FF"/>
                </a:gs>
              </a:gsLst>
              <a:lin ang="2700000" scaled="0"/>
            </a:gradFill>
            <a:ln>
              <a:noFill/>
            </a:ln>
          </p:spPr>
        </p:sp>
        <p:sp>
          <p:nvSpPr>
            <p:cNvPr id="1048667" name="Google Shape;204;p5"/>
            <p:cNvSpPr txBox="1"/>
            <p:nvPr/>
          </p:nvSpPr>
          <p:spPr>
            <a:xfrm>
              <a:off x="0" y="-38100"/>
              <a:ext cx="229432" cy="1790823"/>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Calibri"/>
                <a:ea typeface="Calibri"/>
                <a:cs typeface="Calibri"/>
                <a:sym typeface="Calibri"/>
              </a:endParaRPr>
            </a:p>
          </p:txBody>
        </p:sp>
      </p:grpSp>
      <p:grpSp>
        <p:nvGrpSpPr>
          <p:cNvPr id="61" name="Google Shape;205;p5"/>
          <p:cNvGrpSpPr/>
          <p:nvPr/>
        </p:nvGrpSpPr>
        <p:grpSpPr>
          <a:xfrm>
            <a:off x="16230600" y="-48220"/>
            <a:ext cx="1028700" cy="1076920"/>
            <a:chOff x="0" y="-38100"/>
            <a:chExt cx="812800" cy="850900"/>
          </a:xfrm>
        </p:grpSpPr>
        <p:sp>
          <p:nvSpPr>
            <p:cNvPr id="1048668" name="Google Shape;206;p5"/>
            <p:cNvSpPr/>
            <p:nvPr/>
          </p:nvSpPr>
          <p:spPr>
            <a:xfrm>
              <a:off x="0" y="0"/>
              <a:ext cx="812800" cy="812800"/>
            </a:xfrm>
            <a:custGeom>
              <a:avLst/>
              <a:ahLst/>
              <a:rect l="l" t="t" r="r" b="b"/>
              <a:pathLst>
                <a:path w="812800" h="812800" extrusionOk="0">
                  <a:moveTo>
                    <a:pt x="0" y="0"/>
                  </a:moveTo>
                  <a:lnTo>
                    <a:pt x="812800" y="0"/>
                  </a:lnTo>
                  <a:lnTo>
                    <a:pt x="812800" y="812800"/>
                  </a:lnTo>
                  <a:lnTo>
                    <a:pt x="0" y="812800"/>
                  </a:lnTo>
                  <a:close/>
                </a:path>
              </a:pathLst>
            </a:custGeom>
            <a:gradFill>
              <a:gsLst>
                <a:gs pos="0">
                  <a:srgbClr val="003A89"/>
                </a:gs>
                <a:gs pos="100000">
                  <a:srgbClr val="C700FF"/>
                </a:gs>
              </a:gsLst>
              <a:lin ang="2700000" scaled="0"/>
            </a:gradFill>
            <a:ln>
              <a:noFill/>
            </a:ln>
          </p:spPr>
        </p:sp>
        <p:sp>
          <p:nvSpPr>
            <p:cNvPr id="1048669" name="Google Shape;207;p5"/>
            <p:cNvSpPr txBox="1"/>
            <p:nvPr/>
          </p:nvSpPr>
          <p:spPr>
            <a:xfrm>
              <a:off x="0" y="-38100"/>
              <a:ext cx="812800" cy="850900"/>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Calibri"/>
                <a:ea typeface="Calibri"/>
                <a:cs typeface="Calibri"/>
                <a:sym typeface="Calibri"/>
              </a:endParaRPr>
            </a:p>
          </p:txBody>
        </p:sp>
      </p:grpSp>
      <p:sp>
        <p:nvSpPr>
          <p:cNvPr id="1048670" name="Google Shape;208;p5"/>
          <p:cNvSpPr/>
          <p:nvPr/>
        </p:nvSpPr>
        <p:spPr>
          <a:xfrm>
            <a:off x="613336" y="485721"/>
            <a:ext cx="267646" cy="280926"/>
          </a:xfrm>
          <a:custGeom>
            <a:avLst/>
            <a:ahLst/>
            <a:rect l="l" t="t" r="r" b="b"/>
            <a:pathLst>
              <a:path w="267646" h="280926" extrusionOk="0">
                <a:moveTo>
                  <a:pt x="0" y="0"/>
                </a:moveTo>
                <a:lnTo>
                  <a:pt x="267645" y="0"/>
                </a:lnTo>
                <a:lnTo>
                  <a:pt x="267645" y="280926"/>
                </a:lnTo>
                <a:lnTo>
                  <a:pt x="0" y="280926"/>
                </a:lnTo>
                <a:lnTo>
                  <a:pt x="0" y="0"/>
                </a:lnTo>
                <a:close/>
              </a:path>
            </a:pathLst>
          </a:custGeom>
          <a:blipFill rotWithShape="1">
            <a:blip xmlns:r="http://schemas.openxmlformats.org/officeDocument/2006/relationships" r:embed="rId2">
              <a:alphaModFix/>
            </a:blip>
            <a:stretch>
              <a:fillRect/>
            </a:stretch>
          </a:blipFill>
          <a:ln>
            <a:noFill/>
          </a:ln>
        </p:spPr>
      </p:sp>
      <p:grpSp>
        <p:nvGrpSpPr>
          <p:cNvPr id="62" name="Google Shape;209;p5"/>
          <p:cNvGrpSpPr/>
          <p:nvPr/>
        </p:nvGrpSpPr>
        <p:grpSpPr>
          <a:xfrm>
            <a:off x="0" y="5095280"/>
            <a:ext cx="1039108" cy="5191720"/>
            <a:chOff x="0" y="-38100"/>
            <a:chExt cx="821023" cy="4102100"/>
          </a:xfrm>
        </p:grpSpPr>
        <p:sp>
          <p:nvSpPr>
            <p:cNvPr id="1048671" name="Google Shape;210;p5"/>
            <p:cNvSpPr/>
            <p:nvPr/>
          </p:nvSpPr>
          <p:spPr>
            <a:xfrm>
              <a:off x="0" y="0"/>
              <a:ext cx="821023" cy="4064000"/>
            </a:xfrm>
            <a:custGeom>
              <a:avLst/>
              <a:ahLst/>
              <a:rect l="l" t="t" r="r" b="b"/>
              <a:pathLst>
                <a:path w="821023" h="4064000" extrusionOk="0">
                  <a:moveTo>
                    <a:pt x="0" y="0"/>
                  </a:moveTo>
                  <a:lnTo>
                    <a:pt x="821023" y="0"/>
                  </a:lnTo>
                  <a:lnTo>
                    <a:pt x="821023" y="4064000"/>
                  </a:lnTo>
                  <a:lnTo>
                    <a:pt x="0" y="4064000"/>
                  </a:lnTo>
                  <a:close/>
                </a:path>
              </a:pathLst>
            </a:custGeom>
            <a:gradFill>
              <a:gsLst>
                <a:gs pos="0">
                  <a:srgbClr val="003A89"/>
                </a:gs>
                <a:gs pos="100000">
                  <a:srgbClr val="C700FF"/>
                </a:gs>
              </a:gsLst>
              <a:lin ang="2700000" scaled="0"/>
            </a:gradFill>
            <a:ln>
              <a:noFill/>
            </a:ln>
          </p:spPr>
        </p:sp>
        <p:sp>
          <p:nvSpPr>
            <p:cNvPr id="1048672" name="Google Shape;211;p5"/>
            <p:cNvSpPr txBox="1"/>
            <p:nvPr/>
          </p:nvSpPr>
          <p:spPr>
            <a:xfrm>
              <a:off x="0" y="-38100"/>
              <a:ext cx="821023" cy="4102100"/>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Calibri"/>
                <a:ea typeface="Calibri"/>
                <a:cs typeface="Calibri"/>
                <a:sym typeface="Calibri"/>
              </a:endParaRPr>
            </a:p>
          </p:txBody>
        </p:sp>
      </p:grpSp>
      <p:sp>
        <p:nvSpPr>
          <p:cNvPr id="1048673" name="Google Shape;212;p5"/>
          <p:cNvSpPr/>
          <p:nvPr/>
        </p:nvSpPr>
        <p:spPr>
          <a:xfrm>
            <a:off x="10488361" y="2817947"/>
            <a:ext cx="581675" cy="1280936"/>
          </a:xfrm>
          <a:custGeom>
            <a:avLst/>
            <a:ahLst/>
            <a:rect l="l" t="t" r="r" b="b"/>
            <a:pathLst>
              <a:path w="349986" h="848450" extrusionOk="0">
                <a:moveTo>
                  <a:pt x="0" y="0"/>
                </a:moveTo>
                <a:lnTo>
                  <a:pt x="349986" y="0"/>
                </a:lnTo>
                <a:lnTo>
                  <a:pt x="349986" y="848450"/>
                </a:lnTo>
                <a:lnTo>
                  <a:pt x="0" y="848450"/>
                </a:lnTo>
                <a:lnTo>
                  <a:pt x="0" y="0"/>
                </a:lnTo>
                <a:close/>
              </a:path>
            </a:pathLst>
          </a:custGeom>
          <a:blipFill rotWithShape="1">
            <a:blip xmlns:r="http://schemas.openxmlformats.org/officeDocument/2006/relationships" r:embed="rId3">
              <a:alphaModFix/>
            </a:blip>
            <a:stretch>
              <a:fillRect/>
            </a:stretch>
          </a:blipFill>
          <a:ln>
            <a:noFill/>
          </a:ln>
        </p:spPr>
      </p:sp>
      <p:sp>
        <p:nvSpPr>
          <p:cNvPr id="1048674" name="Google Shape;213;p5"/>
          <p:cNvSpPr/>
          <p:nvPr/>
        </p:nvSpPr>
        <p:spPr>
          <a:xfrm>
            <a:off x="226082" y="2762877"/>
            <a:ext cx="1024410" cy="1346061"/>
          </a:xfrm>
          <a:custGeom>
            <a:avLst/>
            <a:ahLst/>
            <a:rect l="l" t="t" r="r" b="b"/>
            <a:pathLst>
              <a:path w="684601" h="650994" extrusionOk="0">
                <a:moveTo>
                  <a:pt x="0" y="0"/>
                </a:moveTo>
                <a:lnTo>
                  <a:pt x="684601" y="0"/>
                </a:lnTo>
                <a:lnTo>
                  <a:pt x="684601" y="650994"/>
                </a:lnTo>
                <a:lnTo>
                  <a:pt x="0" y="650994"/>
                </a:lnTo>
                <a:lnTo>
                  <a:pt x="0" y="0"/>
                </a:lnTo>
                <a:close/>
              </a:path>
            </a:pathLst>
          </a:custGeom>
          <a:blipFill rotWithShape="1">
            <a:blip xmlns:r="http://schemas.openxmlformats.org/officeDocument/2006/relationships" r:embed="rId4">
              <a:alphaModFix/>
            </a:blip>
            <a:stretch>
              <a:fillRect/>
            </a:stretch>
          </a:blipFill>
          <a:ln>
            <a:noFill/>
          </a:ln>
        </p:spPr>
      </p:sp>
      <p:sp>
        <p:nvSpPr>
          <p:cNvPr id="1048675" name="Google Shape;214;p5"/>
          <p:cNvSpPr/>
          <p:nvPr/>
        </p:nvSpPr>
        <p:spPr>
          <a:xfrm>
            <a:off x="5083879" y="2785047"/>
            <a:ext cx="821275" cy="1217357"/>
          </a:xfrm>
          <a:custGeom>
            <a:avLst/>
            <a:ahLst/>
            <a:rect l="l" t="t" r="r" b="b"/>
            <a:pathLst>
              <a:path w="620478" h="414169" extrusionOk="0">
                <a:moveTo>
                  <a:pt x="0" y="0"/>
                </a:moveTo>
                <a:lnTo>
                  <a:pt x="620478" y="0"/>
                </a:lnTo>
                <a:lnTo>
                  <a:pt x="620478" y="414170"/>
                </a:lnTo>
                <a:lnTo>
                  <a:pt x="0" y="414170"/>
                </a:lnTo>
                <a:lnTo>
                  <a:pt x="0" y="0"/>
                </a:lnTo>
                <a:close/>
              </a:path>
            </a:pathLst>
          </a:custGeom>
          <a:blipFill rotWithShape="1">
            <a:blip xmlns:r="http://schemas.openxmlformats.org/officeDocument/2006/relationships" r:embed="rId5">
              <a:alphaModFix/>
            </a:blip>
            <a:stretch>
              <a:fillRect/>
            </a:stretch>
          </a:blipFill>
          <a:ln>
            <a:noFill/>
          </a:ln>
        </p:spPr>
      </p:sp>
      <p:sp>
        <p:nvSpPr>
          <p:cNvPr id="1048676" name="Google Shape;215;p5"/>
          <p:cNvSpPr txBox="1"/>
          <p:nvPr/>
        </p:nvSpPr>
        <p:spPr>
          <a:xfrm>
            <a:off x="1264357" y="322580"/>
            <a:ext cx="14129103" cy="611321"/>
          </a:xfrm>
          <a:prstGeom prst="rect"/>
          <a:noFill/>
          <a:ln>
            <a:noFill/>
          </a:ln>
        </p:spPr>
        <p:txBody>
          <a:bodyPr anchor="t" anchorCtr="0" bIns="0" lIns="0" rIns="0" spcFirstLastPara="1" tIns="0" wrap="square">
            <a:spAutoFit/>
          </a:bodyPr>
          <a:p>
            <a:pPr algn="ctr" indent="0" lvl="0" marL="0" marR="0" rtl="0">
              <a:lnSpc>
                <a:spcPct val="140010"/>
              </a:lnSpc>
              <a:spcBef>
                <a:spcPts val="0"/>
              </a:spcBef>
              <a:spcAft>
                <a:spcPts val="0"/>
              </a:spcAft>
              <a:buNone/>
            </a:pPr>
            <a:r>
              <a:rPr b="1" cap="none" sz="3699" i="0" lang="en-US" strike="noStrike" u="none">
                <a:solidFill>
                  <a:srgbClr val="1F2020"/>
                </a:solidFill>
                <a:latin typeface="Times New Roman"/>
                <a:ea typeface="Times New Roman"/>
                <a:cs typeface="Times New Roman"/>
                <a:sym typeface="Times New Roman"/>
              </a:rPr>
              <a:t> RATIONALE OF HEALTH PROMOTION INTERVENTION</a:t>
            </a:r>
          </a:p>
        </p:txBody>
      </p:sp>
      <p:sp>
        <p:nvSpPr>
          <p:cNvPr id="1048677" name="Google Shape;216;p5"/>
          <p:cNvSpPr txBox="1"/>
          <p:nvPr/>
        </p:nvSpPr>
        <p:spPr>
          <a:xfrm>
            <a:off x="1257432" y="2655359"/>
            <a:ext cx="3841893" cy="1551194"/>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b="0" cap="none" dirty="0" sz="1800" i="0" lang="en-US" strike="noStrike" u="none">
                <a:solidFill>
                  <a:srgbClr val="1F2020"/>
                </a:solidFill>
                <a:latin typeface="Times New Roman"/>
                <a:ea typeface="Times New Roman"/>
                <a:cs typeface="Times New Roman"/>
                <a:sym typeface="Times New Roman"/>
              </a:rPr>
              <a:t>I</a:t>
            </a:r>
            <a:r>
              <a:rPr b="0" cap="none" dirty="0" sz="2400" i="0" lang="en-US" strike="noStrike" u="none">
                <a:solidFill>
                  <a:srgbClr val="1F2020"/>
                </a:solidFill>
                <a:latin typeface="Times New Roman"/>
                <a:ea typeface="Times New Roman"/>
                <a:cs typeface="Times New Roman"/>
                <a:sym typeface="Times New Roman"/>
              </a:rPr>
              <a:t>ncrease physical activity through engaging in virtual game</a:t>
            </a:r>
            <a:endParaRPr dirty="0" sz="2400" lang="en-US"/>
          </a:p>
        </p:txBody>
      </p:sp>
      <p:sp>
        <p:nvSpPr>
          <p:cNvPr id="1048678" name="Google Shape;217;p5"/>
          <p:cNvSpPr txBox="1"/>
          <p:nvPr/>
        </p:nvSpPr>
        <p:spPr>
          <a:xfrm>
            <a:off x="6194508" y="2658925"/>
            <a:ext cx="3829448" cy="1551194"/>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b="0" cap="none" dirty="0" sz="2400" i="0" lang="en-US" strike="noStrike" u="none">
                <a:solidFill>
                  <a:srgbClr val="1F2020"/>
                </a:solidFill>
                <a:latin typeface="Times New Roman"/>
                <a:ea typeface="Times New Roman"/>
                <a:cs typeface="Times New Roman"/>
                <a:sym typeface="Times New Roman"/>
              </a:rPr>
              <a:t>Balance BMI within 25 to 30 (World Health Organization, 2024)</a:t>
            </a:r>
            <a:endParaRPr dirty="0" sz="2400"/>
          </a:p>
        </p:txBody>
      </p:sp>
      <p:sp>
        <p:nvSpPr>
          <p:cNvPr id="1048679" name="Google Shape;218;p5"/>
          <p:cNvSpPr txBox="1"/>
          <p:nvPr/>
        </p:nvSpPr>
        <p:spPr>
          <a:xfrm>
            <a:off x="11449811" y="2618179"/>
            <a:ext cx="5597495" cy="1551194"/>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b="0" cap="none" dirty="0" sz="2400" i="0" lang="en-US" strike="noStrike" u="none">
                <a:solidFill>
                  <a:srgbClr val="1F2020"/>
                </a:solidFill>
                <a:latin typeface="Times New Roman"/>
                <a:ea typeface="Times New Roman"/>
                <a:cs typeface="Times New Roman"/>
                <a:sym typeface="Times New Roman"/>
              </a:rPr>
              <a:t>Possibility of various NCDs including cardiovascular disease and type 2 diabetes (World Health Organization, 2024)</a:t>
            </a:r>
            <a:endParaRPr dirty="0" sz="2400"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65" name="Shape 226"/>
        <p:cNvGrpSpPr/>
        <p:nvPr/>
      </p:nvGrpSpPr>
      <p:grpSpPr>
        <a:xfrm>
          <a:off x="0" y="0"/>
          <a:ext cx="0" cy="0"/>
          <a:chOff x="0" y="0"/>
          <a:chExt cx="0" cy="0"/>
        </a:xfrm>
      </p:grpSpPr>
      <p:grpSp>
        <p:nvGrpSpPr>
          <p:cNvPr id="66" name="Google Shape;227;p6"/>
          <p:cNvGrpSpPr/>
          <p:nvPr/>
        </p:nvGrpSpPr>
        <p:grpSpPr>
          <a:xfrm>
            <a:off x="18119337" y="7941803"/>
            <a:ext cx="168663" cy="1316497"/>
            <a:chOff x="0" y="-38100"/>
            <a:chExt cx="229432" cy="1790823"/>
          </a:xfrm>
        </p:grpSpPr>
        <p:sp>
          <p:nvSpPr>
            <p:cNvPr id="1048686" name="Google Shape;228;p6"/>
            <p:cNvSpPr/>
            <p:nvPr/>
          </p:nvSpPr>
          <p:spPr>
            <a:xfrm>
              <a:off x="0" y="0"/>
              <a:ext cx="229432" cy="1752723"/>
            </a:xfrm>
            <a:custGeom>
              <a:avLst/>
              <a:ahLst/>
              <a:rect l="l" t="t" r="r" b="b"/>
              <a:pathLst>
                <a:path w="229432" h="1752723" extrusionOk="0">
                  <a:moveTo>
                    <a:pt x="0" y="0"/>
                  </a:moveTo>
                  <a:lnTo>
                    <a:pt x="229432" y="0"/>
                  </a:lnTo>
                  <a:lnTo>
                    <a:pt x="229432" y="1752723"/>
                  </a:lnTo>
                  <a:lnTo>
                    <a:pt x="0" y="1752723"/>
                  </a:lnTo>
                  <a:close/>
                </a:path>
              </a:pathLst>
            </a:custGeom>
            <a:gradFill>
              <a:gsLst>
                <a:gs pos="0">
                  <a:srgbClr val="003A89"/>
                </a:gs>
                <a:gs pos="100000">
                  <a:srgbClr val="C700FF"/>
                </a:gs>
              </a:gsLst>
              <a:lin ang="2700000" scaled="0"/>
            </a:gradFill>
            <a:ln>
              <a:noFill/>
            </a:ln>
          </p:spPr>
        </p:sp>
        <p:sp>
          <p:nvSpPr>
            <p:cNvPr id="1048687" name="Google Shape;229;p6"/>
            <p:cNvSpPr txBox="1"/>
            <p:nvPr/>
          </p:nvSpPr>
          <p:spPr>
            <a:xfrm>
              <a:off x="0" y="-38100"/>
              <a:ext cx="229432" cy="1790823"/>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Calibri"/>
                <a:ea typeface="Calibri"/>
                <a:cs typeface="Calibri"/>
                <a:sym typeface="Calibri"/>
              </a:endParaRPr>
            </a:p>
          </p:txBody>
        </p:sp>
      </p:grpSp>
      <p:grpSp>
        <p:nvGrpSpPr>
          <p:cNvPr id="67" name="Google Shape;230;p6"/>
          <p:cNvGrpSpPr/>
          <p:nvPr/>
        </p:nvGrpSpPr>
        <p:grpSpPr>
          <a:xfrm>
            <a:off x="16230600" y="-48220"/>
            <a:ext cx="1028700" cy="1076920"/>
            <a:chOff x="0" y="-38100"/>
            <a:chExt cx="812800" cy="850900"/>
          </a:xfrm>
        </p:grpSpPr>
        <p:sp>
          <p:nvSpPr>
            <p:cNvPr id="1048688" name="Google Shape;231;p6"/>
            <p:cNvSpPr/>
            <p:nvPr/>
          </p:nvSpPr>
          <p:spPr>
            <a:xfrm>
              <a:off x="0" y="0"/>
              <a:ext cx="812800" cy="812800"/>
            </a:xfrm>
            <a:custGeom>
              <a:avLst/>
              <a:ahLst/>
              <a:rect l="l" t="t" r="r" b="b"/>
              <a:pathLst>
                <a:path w="812800" h="812800" extrusionOk="0">
                  <a:moveTo>
                    <a:pt x="0" y="0"/>
                  </a:moveTo>
                  <a:lnTo>
                    <a:pt x="812800" y="0"/>
                  </a:lnTo>
                  <a:lnTo>
                    <a:pt x="812800" y="812800"/>
                  </a:lnTo>
                  <a:lnTo>
                    <a:pt x="0" y="812800"/>
                  </a:lnTo>
                  <a:close/>
                </a:path>
              </a:pathLst>
            </a:custGeom>
            <a:gradFill>
              <a:gsLst>
                <a:gs pos="0">
                  <a:srgbClr val="003A89"/>
                </a:gs>
                <a:gs pos="100000">
                  <a:srgbClr val="C700FF"/>
                </a:gs>
              </a:gsLst>
              <a:lin ang="2700000" scaled="0"/>
            </a:gradFill>
            <a:ln>
              <a:noFill/>
            </a:ln>
          </p:spPr>
        </p:sp>
        <p:sp>
          <p:nvSpPr>
            <p:cNvPr id="1048689" name="Google Shape;232;p6"/>
            <p:cNvSpPr txBox="1"/>
            <p:nvPr/>
          </p:nvSpPr>
          <p:spPr>
            <a:xfrm>
              <a:off x="0" y="-38100"/>
              <a:ext cx="812800" cy="850900"/>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Calibri"/>
                <a:ea typeface="Calibri"/>
                <a:cs typeface="Calibri"/>
                <a:sym typeface="Calibri"/>
              </a:endParaRPr>
            </a:p>
          </p:txBody>
        </p:sp>
      </p:grpSp>
      <p:sp>
        <p:nvSpPr>
          <p:cNvPr id="1048690" name="Google Shape;233;p6"/>
          <p:cNvSpPr txBox="1"/>
          <p:nvPr/>
        </p:nvSpPr>
        <p:spPr>
          <a:xfrm>
            <a:off x="9607924" y="3914656"/>
            <a:ext cx="496200" cy="276900"/>
          </a:xfrm>
          <a:prstGeom prst="rect"/>
          <a:noFill/>
          <a:ln>
            <a:noFill/>
          </a:ln>
        </p:spPr>
        <p:txBody>
          <a:bodyPr anchor="t" anchorCtr="0" bIns="0" lIns="0" rIns="0" spcFirstLastPara="1" tIns="0" wrap="square">
            <a:spAutoFit/>
          </a:bodyPr>
          <a:p>
            <a:pPr algn="ctr" indent="0" lvl="0" marL="0" marR="0" rtl="0">
              <a:lnSpc>
                <a:spcPct val="140022"/>
              </a:lnSpc>
              <a:spcBef>
                <a:spcPts val="0"/>
              </a:spcBef>
              <a:spcAft>
                <a:spcPts val="0"/>
              </a:spcAft>
              <a:buNone/>
            </a:pPr>
            <a:r>
              <a:rPr b="1" cap="none" sz="1799" i="0" lang="en-US" strike="noStrike" u="none">
                <a:solidFill>
                  <a:srgbClr val="FFFFFF"/>
                </a:solidFill>
                <a:latin typeface="Open Sans"/>
                <a:ea typeface="Open Sans"/>
                <a:cs typeface="Open Sans"/>
                <a:sym typeface="Open Sans"/>
              </a:rPr>
              <a:t>01</a:t>
            </a:r>
          </a:p>
        </p:txBody>
      </p:sp>
      <p:sp>
        <p:nvSpPr>
          <p:cNvPr id="1048691" name="Google Shape;234;p6"/>
          <p:cNvSpPr txBox="1"/>
          <p:nvPr/>
        </p:nvSpPr>
        <p:spPr>
          <a:xfrm>
            <a:off x="3630036" y="371475"/>
            <a:ext cx="9416699" cy="611321"/>
          </a:xfrm>
          <a:prstGeom prst="rect"/>
          <a:noFill/>
          <a:ln>
            <a:noFill/>
          </a:ln>
        </p:spPr>
        <p:txBody>
          <a:bodyPr anchor="t" anchorCtr="0" bIns="0" lIns="0" rIns="0" spcFirstLastPara="1" tIns="0" wrap="square">
            <a:spAutoFit/>
          </a:bodyPr>
          <a:p>
            <a:pPr algn="ctr" indent="0" lvl="0" marL="0" marR="0" rtl="0">
              <a:lnSpc>
                <a:spcPct val="140010"/>
              </a:lnSpc>
              <a:spcBef>
                <a:spcPts val="0"/>
              </a:spcBef>
              <a:spcAft>
                <a:spcPts val="0"/>
              </a:spcAft>
              <a:buNone/>
            </a:pPr>
            <a:r>
              <a:rPr b="1" cap="none" sz="3699" i="0" lang="en-US" strike="noStrike" u="none">
                <a:solidFill>
                  <a:srgbClr val="1F2020"/>
                </a:solidFill>
                <a:latin typeface="Times New Roman"/>
                <a:ea typeface="Times New Roman"/>
                <a:cs typeface="Times New Roman"/>
                <a:sym typeface="Times New Roman"/>
              </a:rPr>
              <a:t>DESCRIPTION OF PLANNING MODEL</a:t>
            </a:r>
          </a:p>
        </p:txBody>
      </p:sp>
      <p:sp>
        <p:nvSpPr>
          <p:cNvPr id="1048692" name="Google Shape;235;p6"/>
          <p:cNvSpPr txBox="1"/>
          <p:nvPr/>
        </p:nvSpPr>
        <p:spPr>
          <a:xfrm>
            <a:off x="2727774" y="2351107"/>
            <a:ext cx="6551554" cy="1034129"/>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dirty="0" sz="2400" lang="en-US">
                <a:solidFill>
                  <a:schemeClr val="tx1"/>
                </a:solidFill>
                <a:latin typeface="Times New Roman"/>
                <a:ea typeface="Times New Roman"/>
                <a:cs typeface="Times New Roman"/>
                <a:sym typeface="Times New Roman"/>
              </a:rPr>
              <a:t>Technology Acceptance Model for the transformation of the health system</a:t>
            </a:r>
            <a:endParaRPr sz="2400" lang="en-US">
              <a:solidFill>
                <a:schemeClr val="tx1"/>
              </a:solidFill>
            </a:endParaRPr>
          </a:p>
        </p:txBody>
      </p:sp>
      <p:sp>
        <p:nvSpPr>
          <p:cNvPr id="1048693" name="Google Shape;236;p6"/>
          <p:cNvSpPr txBox="1"/>
          <p:nvPr/>
        </p:nvSpPr>
        <p:spPr>
          <a:xfrm>
            <a:off x="2724158" y="7010626"/>
            <a:ext cx="6567000" cy="1551194"/>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dirty="0" sz="2400" lang="en-US">
                <a:solidFill>
                  <a:schemeClr val="tx1"/>
                </a:solidFill>
                <a:latin typeface="Times New Roman"/>
                <a:ea typeface="Times New Roman"/>
                <a:cs typeface="Times New Roman"/>
                <a:sym typeface="Times New Roman"/>
              </a:rPr>
              <a:t>Influence acceptance and adaptability of digital gaming for physical activity among children with obesity</a:t>
            </a:r>
            <a:endParaRPr sz="2400" lang="en-US">
              <a:solidFill>
                <a:schemeClr val="tx1"/>
              </a:solidFill>
            </a:endParaRPr>
          </a:p>
        </p:txBody>
      </p:sp>
      <p:sp>
        <p:nvSpPr>
          <p:cNvPr id="1048694" name="Google Shape;237;p6"/>
          <p:cNvSpPr txBox="1"/>
          <p:nvPr/>
        </p:nvSpPr>
        <p:spPr>
          <a:xfrm>
            <a:off x="2725965" y="3598049"/>
            <a:ext cx="6424371" cy="3102388"/>
          </a:xfrm>
          <a:prstGeom prst="rect"/>
          <a:noFill/>
          <a:ln>
            <a:noFill/>
          </a:ln>
        </p:spPr>
        <p:txBody>
          <a:bodyPr anchor="t" anchorCtr="0" bIns="0" lIns="0" rIns="0" spcFirstLastPara="1" tIns="0" wrap="square">
            <a:spAutoFit/>
          </a:bodyPr>
          <a:p>
            <a:pPr>
              <a:lnSpc>
                <a:spcPct val="140000"/>
              </a:lnSpc>
            </a:pPr>
            <a:r>
              <a:rPr b="0" cap="none" dirty="0" sz="2400" i="0" lang="en-US" strike="noStrike" u="none">
                <a:solidFill>
                  <a:schemeClr val="tx1"/>
                </a:solidFill>
                <a:latin typeface="Times New Roman"/>
                <a:ea typeface="Times New Roman"/>
                <a:cs typeface="Times New Roman"/>
                <a:sym typeface="Times New Roman"/>
              </a:rPr>
              <a:t>Design </a:t>
            </a:r>
            <a:r>
              <a:rPr dirty="0" sz="2400" lang="en-US">
                <a:solidFill>
                  <a:schemeClr val="tx1"/>
                </a:solidFill>
                <a:latin typeface="Times New Roman"/>
                <a:ea typeface="Times New Roman"/>
                <a:cs typeface="Times New Roman"/>
                <a:sym typeface="Times New Roman"/>
              </a:rPr>
              <a:t>for Design for eHealth literacy by evaluating external factors, cognitive evaluation, tribute formation, sentiment intection to use and actual use  (Lee, Ramasamy and Subbarao, 2025)</a:t>
            </a:r>
            <a:endParaRPr dirty="0" sz="2400" lang="en-US">
              <a:solidFill>
                <a:schemeClr val="tx1"/>
              </a:solidFill>
              <a:latin typeface="Times New Roman"/>
              <a:ea typeface="Times New Roman"/>
              <a:cs typeface="Times New Roman"/>
            </a:endParaRPr>
          </a:p>
          <a:p>
            <a:pPr algn="l" indent="0" lvl="0" marL="0" marR="0" rtl="0">
              <a:lnSpc>
                <a:spcPct val="140000"/>
              </a:lnSpc>
              <a:spcBef>
                <a:spcPts val="0"/>
              </a:spcBef>
              <a:spcAft>
                <a:spcPts val="0"/>
              </a:spcAft>
              <a:buNone/>
            </a:pPr>
            <a:r>
              <a:rPr b="0" cap="none" dirty="0" sz="2400" i="0" lang="en-US" strike="noStrike" u="none">
                <a:solidFill>
                  <a:schemeClr val="tx1"/>
                </a:solidFill>
                <a:latin typeface="Times New Roman"/>
                <a:ea typeface="Times New Roman"/>
                <a:cs typeface="Times New Roman"/>
                <a:sym typeface="Times New Roman"/>
              </a:rPr>
              <a:t>eHealth literacy by prologue, intervention and epilogue </a:t>
            </a:r>
            <a:endParaRPr sz="2400">
              <a:solidFill>
                <a:schemeClr val="tx1"/>
              </a:solidFill>
            </a:endParaRPr>
          </a:p>
        </p:txBody>
      </p:sp>
      <p:pic>
        <p:nvPicPr>
          <p:cNvPr id="2097156" name="Google Shape;238;p6"/>
          <p:cNvPicPr preferRelativeResize="0">
            <a:picLocks/>
          </p:cNvPicPr>
          <p:nvPr/>
        </p:nvPicPr>
        <p:blipFill>
          <a:blip xmlns:r="http://schemas.openxmlformats.org/officeDocument/2006/relationships" r:embed="rId1">
            <a:alphaModFix/>
          </a:blip>
          <a:stretch>
            <a:fillRect/>
          </a:stretch>
        </p:blipFill>
        <p:spPr>
          <a:xfrm>
            <a:off x="9615374" y="2353848"/>
            <a:ext cx="8002637" cy="6904745"/>
          </a:xfrm>
          <a:prstGeom prst="rect"/>
          <a:noFill/>
          <a:ln>
            <a:solidFill>
              <a:srgbClr val="4472C4"/>
            </a:solid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70" name="Shape 246"/>
        <p:cNvGrpSpPr/>
        <p:nvPr/>
      </p:nvGrpSpPr>
      <p:grpSpPr>
        <a:xfrm>
          <a:off x="0" y="0"/>
          <a:ext cx="0" cy="0"/>
          <a:chOff x="0" y="0"/>
          <a:chExt cx="0" cy="0"/>
        </a:xfrm>
      </p:grpSpPr>
      <p:grpSp>
        <p:nvGrpSpPr>
          <p:cNvPr id="71" name="Google Shape;247;p7"/>
          <p:cNvGrpSpPr/>
          <p:nvPr/>
        </p:nvGrpSpPr>
        <p:grpSpPr>
          <a:xfrm>
            <a:off x="18119337" y="7941803"/>
            <a:ext cx="168663" cy="1316497"/>
            <a:chOff x="0" y="-38100"/>
            <a:chExt cx="229432" cy="1790823"/>
          </a:xfrm>
        </p:grpSpPr>
        <p:sp>
          <p:nvSpPr>
            <p:cNvPr id="1048701" name="Google Shape;248;p7"/>
            <p:cNvSpPr/>
            <p:nvPr/>
          </p:nvSpPr>
          <p:spPr>
            <a:xfrm>
              <a:off x="0" y="0"/>
              <a:ext cx="229432" cy="1752723"/>
            </a:xfrm>
            <a:custGeom>
              <a:avLst/>
              <a:ahLst/>
              <a:rect l="l" t="t" r="r" b="b"/>
              <a:pathLst>
                <a:path w="229432" h="1752723" extrusionOk="0">
                  <a:moveTo>
                    <a:pt x="0" y="0"/>
                  </a:moveTo>
                  <a:lnTo>
                    <a:pt x="229432" y="0"/>
                  </a:lnTo>
                  <a:lnTo>
                    <a:pt x="229432" y="1752723"/>
                  </a:lnTo>
                  <a:lnTo>
                    <a:pt x="0" y="1752723"/>
                  </a:lnTo>
                  <a:close/>
                </a:path>
              </a:pathLst>
            </a:custGeom>
            <a:gradFill>
              <a:gsLst>
                <a:gs pos="0">
                  <a:srgbClr val="003A89"/>
                </a:gs>
                <a:gs pos="100000">
                  <a:srgbClr val="C700FF"/>
                </a:gs>
              </a:gsLst>
              <a:lin ang="2700000" scaled="0"/>
            </a:gradFill>
            <a:ln>
              <a:noFill/>
            </a:ln>
          </p:spPr>
        </p:sp>
        <p:sp>
          <p:nvSpPr>
            <p:cNvPr id="1048702" name="Google Shape;249;p7"/>
            <p:cNvSpPr txBox="1"/>
            <p:nvPr/>
          </p:nvSpPr>
          <p:spPr>
            <a:xfrm>
              <a:off x="0" y="-38100"/>
              <a:ext cx="229432" cy="1790823"/>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grpSp>
        <p:nvGrpSpPr>
          <p:cNvPr id="72" name="Google Shape;250;p7"/>
          <p:cNvGrpSpPr/>
          <p:nvPr/>
        </p:nvGrpSpPr>
        <p:grpSpPr>
          <a:xfrm>
            <a:off x="16230600" y="-48220"/>
            <a:ext cx="1028700" cy="1076920"/>
            <a:chOff x="0" y="-38100"/>
            <a:chExt cx="812800" cy="850900"/>
          </a:xfrm>
        </p:grpSpPr>
        <p:sp>
          <p:nvSpPr>
            <p:cNvPr id="1048703" name="Google Shape;251;p7"/>
            <p:cNvSpPr/>
            <p:nvPr/>
          </p:nvSpPr>
          <p:spPr>
            <a:xfrm>
              <a:off x="0" y="0"/>
              <a:ext cx="812800" cy="812800"/>
            </a:xfrm>
            <a:custGeom>
              <a:avLst/>
              <a:ahLst/>
              <a:rect l="l" t="t" r="r" b="b"/>
              <a:pathLst>
                <a:path w="812800" h="812800" extrusionOk="0">
                  <a:moveTo>
                    <a:pt x="0" y="0"/>
                  </a:moveTo>
                  <a:lnTo>
                    <a:pt x="812800" y="0"/>
                  </a:lnTo>
                  <a:lnTo>
                    <a:pt x="812800" y="812800"/>
                  </a:lnTo>
                  <a:lnTo>
                    <a:pt x="0" y="812800"/>
                  </a:lnTo>
                  <a:close/>
                </a:path>
              </a:pathLst>
            </a:custGeom>
            <a:gradFill>
              <a:gsLst>
                <a:gs pos="0">
                  <a:srgbClr val="003A89"/>
                </a:gs>
                <a:gs pos="100000">
                  <a:srgbClr val="C700FF"/>
                </a:gs>
              </a:gsLst>
              <a:lin ang="2700000" scaled="0"/>
            </a:gradFill>
            <a:ln>
              <a:noFill/>
            </a:ln>
          </p:spPr>
        </p:sp>
        <p:sp>
          <p:nvSpPr>
            <p:cNvPr id="1048704" name="Google Shape;252;p7"/>
            <p:cNvSpPr txBox="1"/>
            <p:nvPr/>
          </p:nvSpPr>
          <p:spPr>
            <a:xfrm>
              <a:off x="0" y="-38100"/>
              <a:ext cx="812800" cy="850900"/>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pic>
        <p:nvPicPr>
          <p:cNvPr id="2097157" name="Google Shape;253;p7"/>
          <p:cNvPicPr preferRelativeResize="0">
            <a:picLocks/>
          </p:cNvPicPr>
          <p:nvPr/>
        </p:nvPicPr>
        <p:blipFill rotWithShape="1">
          <a:blip xmlns:r="http://schemas.openxmlformats.org/officeDocument/2006/relationships" r:embed="rId1">
            <a:alphaModFix/>
          </a:blip>
          <a:srcRect r="14335"/>
          <a:stretch>
            <a:fillRect/>
          </a:stretch>
        </p:blipFill>
        <p:spPr>
          <a:xfrm>
            <a:off x="12562379" y="1028700"/>
            <a:ext cx="4696921" cy="8229600"/>
          </a:xfrm>
          <a:prstGeom prst="rect"/>
          <a:noFill/>
          <a:ln>
            <a:noFill/>
          </a:ln>
        </p:spPr>
      </p:pic>
      <p:pic>
        <p:nvPicPr>
          <p:cNvPr id="2097158" name="Google Shape;254;p7"/>
          <p:cNvPicPr preferRelativeResize="0">
            <a:picLocks/>
          </p:cNvPicPr>
          <p:nvPr/>
        </p:nvPicPr>
        <p:blipFill rotWithShape="1">
          <a:blip xmlns:r="http://schemas.openxmlformats.org/officeDocument/2006/relationships" r:embed="rId2">
            <a:alphaModFix/>
          </a:blip>
          <a:srcRect l="7194" r="7194"/>
          <a:stretch>
            <a:fillRect/>
          </a:stretch>
        </p:blipFill>
        <p:spPr>
          <a:xfrm>
            <a:off x="7650609" y="2057400"/>
            <a:ext cx="4696921" cy="8229600"/>
          </a:xfrm>
          <a:prstGeom prst="rect"/>
          <a:noFill/>
          <a:ln>
            <a:noFill/>
          </a:ln>
        </p:spPr>
      </p:pic>
      <p:grpSp>
        <p:nvGrpSpPr>
          <p:cNvPr id="73" name="Google Shape;255;p7"/>
          <p:cNvGrpSpPr/>
          <p:nvPr/>
        </p:nvGrpSpPr>
        <p:grpSpPr>
          <a:xfrm>
            <a:off x="1784087" y="4112321"/>
            <a:ext cx="677751" cy="717463"/>
            <a:chOff x="0" y="-47625"/>
            <a:chExt cx="812800" cy="860425"/>
          </a:xfrm>
        </p:grpSpPr>
        <p:sp>
          <p:nvSpPr>
            <p:cNvPr id="1048705" name="Google Shape;256;p7"/>
            <p:cNvSpPr/>
            <p:nvPr/>
          </p:nvSpPr>
          <p:spPr>
            <a:xfrm>
              <a:off x="0" y="0"/>
              <a:ext cx="812800" cy="812800"/>
            </a:xfrm>
            <a:custGeom>
              <a:avLst/>
              <a:ahLst/>
              <a:rect l="l" t="t" r="r" b="b"/>
              <a:pathLst>
                <a:path w="812800" h="812800" extrusionOk="0">
                  <a:moveTo>
                    <a:pt x="0" y="0"/>
                  </a:moveTo>
                  <a:lnTo>
                    <a:pt x="812800" y="0"/>
                  </a:lnTo>
                  <a:lnTo>
                    <a:pt x="812800" y="812800"/>
                  </a:lnTo>
                  <a:lnTo>
                    <a:pt x="0" y="812800"/>
                  </a:lnTo>
                  <a:close/>
                </a:path>
              </a:pathLst>
            </a:custGeom>
            <a:gradFill>
              <a:gsLst>
                <a:gs pos="0">
                  <a:srgbClr val="003A89"/>
                </a:gs>
                <a:gs pos="100000">
                  <a:srgbClr val="C700FF"/>
                </a:gs>
              </a:gsLst>
              <a:lin ang="2700000" scaled="0"/>
            </a:gradFill>
            <a:ln>
              <a:noFill/>
            </a:ln>
          </p:spPr>
        </p:sp>
        <p:sp>
          <p:nvSpPr>
            <p:cNvPr id="1048706" name="Google Shape;257;p7"/>
            <p:cNvSpPr txBox="1"/>
            <p:nvPr/>
          </p:nvSpPr>
          <p:spPr>
            <a:xfrm>
              <a:off x="0" y="-47625"/>
              <a:ext cx="812800" cy="860425"/>
            </a:xfrm>
            <a:prstGeom prst="rect"/>
            <a:noFill/>
            <a:ln>
              <a:noFill/>
            </a:ln>
          </p:spPr>
          <p:txBody>
            <a:bodyPr anchor="ctr" anchorCtr="0" bIns="50800" lIns="50800" rIns="50800" spcFirstLastPara="1" tIns="50800" wrap="square">
              <a:noAutofit/>
            </a:bodyPr>
            <a:p>
              <a:pPr algn="ctr" indent="0" lvl="0" marL="0" marR="0" rtl="0">
                <a:lnSpc>
                  <a:spcPct val="124388"/>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sp>
        <p:nvSpPr>
          <p:cNvPr id="1048707" name="Google Shape;258;p7"/>
          <p:cNvSpPr txBox="1"/>
          <p:nvPr/>
        </p:nvSpPr>
        <p:spPr>
          <a:xfrm>
            <a:off x="1874907" y="4328031"/>
            <a:ext cx="496110" cy="387607"/>
          </a:xfrm>
          <a:prstGeom prst="rect"/>
          <a:noFill/>
          <a:ln>
            <a:noFill/>
          </a:ln>
        </p:spPr>
        <p:txBody>
          <a:bodyPr anchor="t" anchorCtr="0" bIns="0" lIns="0" rIns="0" spcFirstLastPara="1" tIns="0" wrap="square">
            <a:spAutoFit/>
          </a:bodyPr>
          <a:p>
            <a:pPr algn="ctr" indent="0" lvl="0" marL="0" marR="0" rtl="0">
              <a:lnSpc>
                <a:spcPct val="140022"/>
              </a:lnSpc>
              <a:spcBef>
                <a:spcPts val="0"/>
              </a:spcBef>
              <a:spcAft>
                <a:spcPts val="0"/>
              </a:spcAft>
              <a:buNone/>
            </a:pPr>
            <a:r>
              <a:rPr b="1" cap="none" sz="1799" i="0" lang="en-US" strike="noStrike" u="none">
                <a:solidFill>
                  <a:srgbClr val="FFFFFF"/>
                </a:solidFill>
                <a:latin typeface="Times New Roman"/>
                <a:ea typeface="Times New Roman"/>
                <a:cs typeface="Times New Roman"/>
                <a:sym typeface="Times New Roman"/>
              </a:rPr>
              <a:t>01</a:t>
            </a:r>
          </a:p>
        </p:txBody>
      </p:sp>
      <p:grpSp>
        <p:nvGrpSpPr>
          <p:cNvPr id="74" name="Google Shape;259;p7"/>
          <p:cNvGrpSpPr/>
          <p:nvPr/>
        </p:nvGrpSpPr>
        <p:grpSpPr>
          <a:xfrm>
            <a:off x="1693267" y="5894972"/>
            <a:ext cx="677751" cy="717463"/>
            <a:chOff x="0" y="-47625"/>
            <a:chExt cx="812800" cy="860425"/>
          </a:xfrm>
        </p:grpSpPr>
        <p:sp>
          <p:nvSpPr>
            <p:cNvPr id="1048708" name="Google Shape;260;p7"/>
            <p:cNvSpPr/>
            <p:nvPr/>
          </p:nvSpPr>
          <p:spPr>
            <a:xfrm>
              <a:off x="0" y="0"/>
              <a:ext cx="812800" cy="812800"/>
            </a:xfrm>
            <a:custGeom>
              <a:avLst/>
              <a:ahLst/>
              <a:rect l="l" t="t" r="r" b="b"/>
              <a:pathLst>
                <a:path w="812800" h="812800" extrusionOk="0">
                  <a:moveTo>
                    <a:pt x="0" y="0"/>
                  </a:moveTo>
                  <a:lnTo>
                    <a:pt x="812800" y="0"/>
                  </a:lnTo>
                  <a:lnTo>
                    <a:pt x="812800" y="812800"/>
                  </a:lnTo>
                  <a:lnTo>
                    <a:pt x="0" y="812800"/>
                  </a:lnTo>
                  <a:close/>
                </a:path>
              </a:pathLst>
            </a:custGeom>
            <a:gradFill>
              <a:gsLst>
                <a:gs pos="0">
                  <a:srgbClr val="003A89"/>
                </a:gs>
                <a:gs pos="100000">
                  <a:srgbClr val="C700FF"/>
                </a:gs>
              </a:gsLst>
              <a:lin ang="2700000" scaled="0"/>
            </a:gradFill>
            <a:ln>
              <a:noFill/>
            </a:ln>
          </p:spPr>
        </p:sp>
        <p:sp>
          <p:nvSpPr>
            <p:cNvPr id="1048709" name="Google Shape;261;p7"/>
            <p:cNvSpPr txBox="1"/>
            <p:nvPr/>
          </p:nvSpPr>
          <p:spPr>
            <a:xfrm>
              <a:off x="0" y="-47625"/>
              <a:ext cx="812800" cy="860425"/>
            </a:xfrm>
            <a:prstGeom prst="rect"/>
            <a:noFill/>
            <a:ln>
              <a:noFill/>
            </a:ln>
          </p:spPr>
          <p:txBody>
            <a:bodyPr anchor="ctr" anchorCtr="0" bIns="50800" lIns="50800" rIns="50800" spcFirstLastPara="1" tIns="50800" wrap="square">
              <a:noAutofit/>
            </a:bodyPr>
            <a:p>
              <a:pPr algn="ctr" indent="0" lvl="0" marL="0" marR="0" rtl="0">
                <a:lnSpc>
                  <a:spcPct val="124388"/>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sp>
        <p:nvSpPr>
          <p:cNvPr id="1048710" name="Google Shape;262;p7"/>
          <p:cNvSpPr txBox="1"/>
          <p:nvPr/>
        </p:nvSpPr>
        <p:spPr>
          <a:xfrm>
            <a:off x="1784087" y="6110682"/>
            <a:ext cx="496110" cy="387607"/>
          </a:xfrm>
          <a:prstGeom prst="rect"/>
          <a:noFill/>
          <a:ln>
            <a:noFill/>
          </a:ln>
        </p:spPr>
        <p:txBody>
          <a:bodyPr anchor="t" anchorCtr="0" bIns="0" lIns="0" rIns="0" spcFirstLastPara="1" tIns="0" wrap="square">
            <a:spAutoFit/>
          </a:bodyPr>
          <a:p>
            <a:pPr algn="ctr" indent="0" lvl="0" marL="0" marR="0" rtl="0">
              <a:lnSpc>
                <a:spcPct val="140022"/>
              </a:lnSpc>
              <a:spcBef>
                <a:spcPts val="0"/>
              </a:spcBef>
              <a:spcAft>
                <a:spcPts val="0"/>
              </a:spcAft>
              <a:buNone/>
            </a:pPr>
            <a:r>
              <a:rPr b="1" cap="none" sz="1799" i="0" lang="en-US" strike="noStrike" u="none">
                <a:solidFill>
                  <a:srgbClr val="FFFFFF"/>
                </a:solidFill>
                <a:latin typeface="Times New Roman"/>
                <a:ea typeface="Times New Roman"/>
                <a:cs typeface="Times New Roman"/>
                <a:sym typeface="Times New Roman"/>
              </a:rPr>
              <a:t>02</a:t>
            </a:r>
          </a:p>
        </p:txBody>
      </p:sp>
      <p:sp>
        <p:nvSpPr>
          <p:cNvPr id="1048711" name="Google Shape;263;p7"/>
          <p:cNvSpPr txBox="1"/>
          <p:nvPr/>
        </p:nvSpPr>
        <p:spPr>
          <a:xfrm>
            <a:off x="740756" y="371475"/>
            <a:ext cx="5813095" cy="3187796"/>
          </a:xfrm>
          <a:prstGeom prst="rect"/>
          <a:noFill/>
          <a:ln>
            <a:noFill/>
          </a:ln>
        </p:spPr>
        <p:txBody>
          <a:bodyPr anchor="t" anchorCtr="0" bIns="0" lIns="0" rIns="0" spcFirstLastPara="1" tIns="0" wrap="square">
            <a:spAutoFit/>
          </a:bodyPr>
          <a:p>
            <a:pPr algn="ctr" indent="0" lvl="0" marL="0" marR="0" rtl="0">
              <a:lnSpc>
                <a:spcPct val="140010"/>
              </a:lnSpc>
              <a:spcBef>
                <a:spcPts val="0"/>
              </a:spcBef>
              <a:spcAft>
                <a:spcPts val="0"/>
              </a:spcAft>
              <a:buNone/>
            </a:pPr>
            <a:r>
              <a:rPr b="1" cap="none" dirty="0" sz="3699" i="0" lang="en-US" strike="noStrike" u="none">
                <a:solidFill>
                  <a:srgbClr val="1F2020"/>
                </a:solidFill>
                <a:latin typeface="Times New Roman"/>
                <a:ea typeface="Times New Roman"/>
                <a:cs typeface="Times New Roman"/>
                <a:sym typeface="Times New Roman"/>
              </a:rPr>
              <a:t>USE OF PLANNING MODEL FOR DELIVERING DIGITAL HEALTH PROMOTION</a:t>
            </a:r>
            <a:endParaRPr dirty="0"/>
          </a:p>
        </p:txBody>
      </p:sp>
      <p:sp>
        <p:nvSpPr>
          <p:cNvPr id="1048712" name="Google Shape;264;p7"/>
          <p:cNvSpPr txBox="1"/>
          <p:nvPr/>
        </p:nvSpPr>
        <p:spPr>
          <a:xfrm>
            <a:off x="2769855" y="4123250"/>
            <a:ext cx="4696800" cy="861774"/>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dirty="0" sz="2000" lang="en-US">
                <a:solidFill>
                  <a:schemeClr val="tx1"/>
                </a:solidFill>
                <a:latin typeface="Times New Roman"/>
                <a:ea typeface="Times New Roman"/>
                <a:cs typeface="Times New Roman"/>
                <a:sym typeface="Times New Roman"/>
              </a:rPr>
              <a:t>Identification of the range of obesity among children due to energy imbalance </a:t>
            </a:r>
            <a:endParaRPr sz="2000" lang="en-US">
              <a:solidFill>
                <a:schemeClr val="tx1"/>
              </a:solidFill>
            </a:endParaRPr>
          </a:p>
        </p:txBody>
      </p:sp>
      <p:sp>
        <p:nvSpPr>
          <p:cNvPr id="1048713" name="Google Shape;265;p7"/>
          <p:cNvSpPr txBox="1"/>
          <p:nvPr/>
        </p:nvSpPr>
        <p:spPr>
          <a:xfrm>
            <a:off x="2774695" y="5580448"/>
            <a:ext cx="4696800" cy="1292662"/>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dirty="0" sz="2000" lang="en-US">
                <a:solidFill>
                  <a:schemeClr val="tx1"/>
                </a:solidFill>
                <a:latin typeface="Times New Roman"/>
                <a:ea typeface="Times New Roman"/>
                <a:cs typeface="Times New Roman"/>
                <a:sym typeface="Times New Roman"/>
              </a:rPr>
              <a:t>Stimulate cognitive and attribution of children with obesity to participate in digital gaming to enhance physical activities</a:t>
            </a:r>
            <a:endParaRPr sz="2000" lang="en-US">
              <a:solidFill>
                <a:schemeClr val="tx1"/>
              </a:solidFill>
            </a:endParaRPr>
          </a:p>
        </p:txBody>
      </p:sp>
      <p:sp>
        <p:nvSpPr>
          <p:cNvPr id="1048714" name="Google Shape;266;p7"/>
          <p:cNvSpPr txBox="1"/>
          <p:nvPr/>
        </p:nvSpPr>
        <p:spPr>
          <a:xfrm>
            <a:off x="2851925" y="8890625"/>
            <a:ext cx="4230000" cy="1292662"/>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dirty="0" sz="2000" lang="en-US">
                <a:solidFill>
                  <a:schemeClr val="tx1"/>
                </a:solidFill>
                <a:latin typeface="Times New Roman"/>
                <a:ea typeface="Times New Roman"/>
                <a:cs typeface="Times New Roman"/>
                <a:sym typeface="Times New Roman"/>
              </a:rPr>
              <a:t>Actual use by children with obesity in the integrated gaming process  (Alsyouf et al., 2023)</a:t>
            </a:r>
            <a:endParaRPr sz="2000" lang="en-US">
              <a:solidFill>
                <a:schemeClr val="tx1"/>
              </a:solidFill>
            </a:endParaRPr>
          </a:p>
        </p:txBody>
      </p:sp>
      <p:grpSp>
        <p:nvGrpSpPr>
          <p:cNvPr id="75" name="Google Shape;267;p7"/>
          <p:cNvGrpSpPr/>
          <p:nvPr/>
        </p:nvGrpSpPr>
        <p:grpSpPr>
          <a:xfrm>
            <a:off x="1693267" y="7387342"/>
            <a:ext cx="677751" cy="717463"/>
            <a:chOff x="0" y="-47625"/>
            <a:chExt cx="812800" cy="860425"/>
          </a:xfrm>
        </p:grpSpPr>
        <p:sp>
          <p:nvSpPr>
            <p:cNvPr id="1048715" name="Google Shape;268;p7"/>
            <p:cNvSpPr/>
            <p:nvPr/>
          </p:nvSpPr>
          <p:spPr>
            <a:xfrm>
              <a:off x="0" y="0"/>
              <a:ext cx="812800" cy="812800"/>
            </a:xfrm>
            <a:custGeom>
              <a:avLst/>
              <a:ahLst/>
              <a:rect l="l" t="t" r="r" b="b"/>
              <a:pathLst>
                <a:path w="812800" h="812800" extrusionOk="0">
                  <a:moveTo>
                    <a:pt x="0" y="0"/>
                  </a:moveTo>
                  <a:lnTo>
                    <a:pt x="812800" y="0"/>
                  </a:lnTo>
                  <a:lnTo>
                    <a:pt x="812800" y="812800"/>
                  </a:lnTo>
                  <a:lnTo>
                    <a:pt x="0" y="812800"/>
                  </a:lnTo>
                  <a:close/>
                </a:path>
              </a:pathLst>
            </a:custGeom>
            <a:gradFill>
              <a:gsLst>
                <a:gs pos="0">
                  <a:srgbClr val="003A89"/>
                </a:gs>
                <a:gs pos="100000">
                  <a:srgbClr val="C700FF"/>
                </a:gs>
              </a:gsLst>
              <a:lin ang="2700000" scaled="0"/>
            </a:gradFill>
            <a:ln>
              <a:noFill/>
            </a:ln>
          </p:spPr>
        </p:sp>
        <p:sp>
          <p:nvSpPr>
            <p:cNvPr id="1048716" name="Google Shape;269;p7"/>
            <p:cNvSpPr txBox="1"/>
            <p:nvPr/>
          </p:nvSpPr>
          <p:spPr>
            <a:xfrm>
              <a:off x="0" y="-47625"/>
              <a:ext cx="812800" cy="860425"/>
            </a:xfrm>
            <a:prstGeom prst="rect"/>
            <a:noFill/>
            <a:ln>
              <a:noFill/>
            </a:ln>
          </p:spPr>
          <p:txBody>
            <a:bodyPr anchor="ctr" anchorCtr="0" bIns="50800" lIns="50800" rIns="50800" spcFirstLastPara="1" tIns="50800" wrap="square">
              <a:noAutofit/>
            </a:bodyPr>
            <a:p>
              <a:pPr algn="ctr" indent="0" lvl="0" marL="0" marR="0" rtl="0">
                <a:lnSpc>
                  <a:spcPct val="124388"/>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sp>
        <p:nvSpPr>
          <p:cNvPr id="1048717" name="Google Shape;270;p7"/>
          <p:cNvSpPr txBox="1"/>
          <p:nvPr/>
        </p:nvSpPr>
        <p:spPr>
          <a:xfrm>
            <a:off x="1784087" y="7603052"/>
            <a:ext cx="496110" cy="320601"/>
          </a:xfrm>
          <a:prstGeom prst="rect"/>
          <a:noFill/>
          <a:ln>
            <a:noFill/>
          </a:ln>
        </p:spPr>
        <p:txBody>
          <a:bodyPr anchor="t" anchorCtr="0" bIns="0" lIns="0" rIns="0" spcFirstLastPara="1" tIns="0" wrap="square">
            <a:spAutoFit/>
          </a:bodyPr>
          <a:p>
            <a:pPr algn="ctr" indent="0" lvl="0" marL="0" marR="0" rtl="0">
              <a:lnSpc>
                <a:spcPct val="140022"/>
              </a:lnSpc>
              <a:spcBef>
                <a:spcPts val="0"/>
              </a:spcBef>
              <a:spcAft>
                <a:spcPts val="0"/>
              </a:spcAft>
              <a:buNone/>
            </a:pPr>
            <a:r>
              <a:rPr b="1" cap="none" sz="1799" i="0" lang="en-US" strike="noStrike" u="none">
                <a:solidFill>
                  <a:srgbClr val="FFFFFF"/>
                </a:solidFill>
                <a:latin typeface="Times New Roman"/>
                <a:ea typeface="Times New Roman"/>
                <a:cs typeface="Times New Roman"/>
                <a:sym typeface="Times New Roman"/>
              </a:rPr>
              <a:t>02</a:t>
            </a:r>
          </a:p>
        </p:txBody>
      </p:sp>
      <p:grpSp>
        <p:nvGrpSpPr>
          <p:cNvPr id="76" name="Google Shape;271;p7"/>
          <p:cNvGrpSpPr/>
          <p:nvPr/>
        </p:nvGrpSpPr>
        <p:grpSpPr>
          <a:xfrm>
            <a:off x="1784087" y="8879713"/>
            <a:ext cx="677751" cy="717463"/>
            <a:chOff x="0" y="-47625"/>
            <a:chExt cx="812800" cy="860425"/>
          </a:xfrm>
        </p:grpSpPr>
        <p:sp>
          <p:nvSpPr>
            <p:cNvPr id="1048718" name="Google Shape;272;p7"/>
            <p:cNvSpPr/>
            <p:nvPr/>
          </p:nvSpPr>
          <p:spPr>
            <a:xfrm>
              <a:off x="0" y="0"/>
              <a:ext cx="812800" cy="812800"/>
            </a:xfrm>
            <a:custGeom>
              <a:avLst/>
              <a:ahLst/>
              <a:rect l="l" t="t" r="r" b="b"/>
              <a:pathLst>
                <a:path w="812800" h="812800" extrusionOk="0">
                  <a:moveTo>
                    <a:pt x="0" y="0"/>
                  </a:moveTo>
                  <a:lnTo>
                    <a:pt x="812800" y="0"/>
                  </a:lnTo>
                  <a:lnTo>
                    <a:pt x="812800" y="812800"/>
                  </a:lnTo>
                  <a:lnTo>
                    <a:pt x="0" y="812800"/>
                  </a:lnTo>
                  <a:close/>
                </a:path>
              </a:pathLst>
            </a:custGeom>
            <a:gradFill>
              <a:gsLst>
                <a:gs pos="0">
                  <a:srgbClr val="003A89"/>
                </a:gs>
                <a:gs pos="100000">
                  <a:srgbClr val="C700FF"/>
                </a:gs>
              </a:gsLst>
              <a:lin ang="2700000" scaled="0"/>
            </a:gradFill>
            <a:ln>
              <a:noFill/>
            </a:ln>
          </p:spPr>
        </p:sp>
        <p:sp>
          <p:nvSpPr>
            <p:cNvPr id="1048719" name="Google Shape;273;p7"/>
            <p:cNvSpPr txBox="1"/>
            <p:nvPr/>
          </p:nvSpPr>
          <p:spPr>
            <a:xfrm>
              <a:off x="0" y="-47625"/>
              <a:ext cx="812800" cy="860425"/>
            </a:xfrm>
            <a:prstGeom prst="rect"/>
            <a:noFill/>
            <a:ln>
              <a:noFill/>
            </a:ln>
          </p:spPr>
          <p:txBody>
            <a:bodyPr anchor="ctr" anchorCtr="0" bIns="50800" lIns="50800" rIns="50800" spcFirstLastPara="1" tIns="50800" wrap="square">
              <a:noAutofit/>
            </a:bodyPr>
            <a:p>
              <a:pPr algn="ctr" indent="0" lvl="0" marL="0" marR="0" rtl="0">
                <a:lnSpc>
                  <a:spcPct val="124388"/>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sp>
        <p:nvSpPr>
          <p:cNvPr id="1048720" name="Google Shape;274;p7"/>
          <p:cNvSpPr txBox="1"/>
          <p:nvPr/>
        </p:nvSpPr>
        <p:spPr>
          <a:xfrm>
            <a:off x="1874907" y="9095422"/>
            <a:ext cx="496110" cy="320601"/>
          </a:xfrm>
          <a:prstGeom prst="rect"/>
          <a:noFill/>
          <a:ln>
            <a:noFill/>
          </a:ln>
        </p:spPr>
        <p:txBody>
          <a:bodyPr anchor="t" anchorCtr="0" bIns="0" lIns="0" rIns="0" spcFirstLastPara="1" tIns="0" wrap="square">
            <a:spAutoFit/>
          </a:bodyPr>
          <a:p>
            <a:pPr algn="ctr" indent="0" lvl="0" marL="0" marR="0" rtl="0">
              <a:lnSpc>
                <a:spcPct val="140022"/>
              </a:lnSpc>
              <a:spcBef>
                <a:spcPts val="0"/>
              </a:spcBef>
              <a:spcAft>
                <a:spcPts val="0"/>
              </a:spcAft>
              <a:buNone/>
            </a:pPr>
            <a:r>
              <a:rPr b="1" cap="none" sz="1799" i="0" lang="en-US" strike="noStrike" u="none">
                <a:solidFill>
                  <a:srgbClr val="FFFFFF"/>
                </a:solidFill>
                <a:latin typeface="Times New Roman"/>
                <a:ea typeface="Times New Roman"/>
                <a:cs typeface="Times New Roman"/>
                <a:sym typeface="Times New Roman"/>
              </a:rPr>
              <a:t>02</a:t>
            </a:r>
          </a:p>
        </p:txBody>
      </p:sp>
      <p:sp>
        <p:nvSpPr>
          <p:cNvPr id="1048721" name="Google Shape;275;p7"/>
          <p:cNvSpPr txBox="1"/>
          <p:nvPr/>
        </p:nvSpPr>
        <p:spPr>
          <a:xfrm>
            <a:off x="2769850" y="7350850"/>
            <a:ext cx="4493400" cy="1292662"/>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dirty="0" sz="2000" lang="en-US">
                <a:solidFill>
                  <a:schemeClr val="tx1"/>
                </a:solidFill>
                <a:latin typeface="Times New Roman"/>
                <a:ea typeface="Times New Roman"/>
                <a:cs typeface="Times New Roman"/>
                <a:sym typeface="Times New Roman"/>
              </a:rPr>
              <a:t>Develop intention for using digital gaming with physical activity among children with obesity </a:t>
            </a:r>
            <a:endParaRPr sz="2000" lang="en-US">
              <a:solidFill>
                <a:schemeClr val="tx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79" name="Shape 283"/>
        <p:cNvGrpSpPr/>
        <p:nvPr/>
      </p:nvGrpSpPr>
      <p:grpSpPr>
        <a:xfrm>
          <a:off x="0" y="0"/>
          <a:ext cx="0" cy="0"/>
          <a:chOff x="0" y="0"/>
          <a:chExt cx="0" cy="0"/>
        </a:xfrm>
      </p:grpSpPr>
      <p:grpSp>
        <p:nvGrpSpPr>
          <p:cNvPr id="80" name="Google Shape;284;p8"/>
          <p:cNvGrpSpPr/>
          <p:nvPr/>
        </p:nvGrpSpPr>
        <p:grpSpPr>
          <a:xfrm>
            <a:off x="18119337" y="7941803"/>
            <a:ext cx="168663" cy="1316497"/>
            <a:chOff x="0" y="-38100"/>
            <a:chExt cx="229432" cy="1790823"/>
          </a:xfrm>
        </p:grpSpPr>
        <p:sp>
          <p:nvSpPr>
            <p:cNvPr id="1048728" name="Google Shape;285;p8"/>
            <p:cNvSpPr/>
            <p:nvPr/>
          </p:nvSpPr>
          <p:spPr>
            <a:xfrm>
              <a:off x="0" y="0"/>
              <a:ext cx="229432" cy="1752723"/>
            </a:xfrm>
            <a:custGeom>
              <a:avLst/>
              <a:ahLst/>
              <a:rect l="l" t="t" r="r" b="b"/>
              <a:pathLst>
                <a:path w="229432" h="1752723" extrusionOk="0">
                  <a:moveTo>
                    <a:pt x="0" y="0"/>
                  </a:moveTo>
                  <a:lnTo>
                    <a:pt x="229432" y="0"/>
                  </a:lnTo>
                  <a:lnTo>
                    <a:pt x="229432" y="1752723"/>
                  </a:lnTo>
                  <a:lnTo>
                    <a:pt x="0" y="1752723"/>
                  </a:lnTo>
                  <a:close/>
                </a:path>
              </a:pathLst>
            </a:custGeom>
            <a:gradFill>
              <a:gsLst>
                <a:gs pos="0">
                  <a:srgbClr val="003A89"/>
                </a:gs>
                <a:gs pos="100000">
                  <a:srgbClr val="C700FF"/>
                </a:gs>
              </a:gsLst>
              <a:lin ang="2700000" scaled="0"/>
            </a:gradFill>
            <a:ln>
              <a:noFill/>
            </a:ln>
          </p:spPr>
        </p:sp>
        <p:sp>
          <p:nvSpPr>
            <p:cNvPr id="1048729" name="Google Shape;286;p8"/>
            <p:cNvSpPr txBox="1"/>
            <p:nvPr/>
          </p:nvSpPr>
          <p:spPr>
            <a:xfrm>
              <a:off x="0" y="-38100"/>
              <a:ext cx="229432" cy="1790823"/>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grpSp>
        <p:nvGrpSpPr>
          <p:cNvPr id="81" name="Google Shape;287;p8"/>
          <p:cNvGrpSpPr/>
          <p:nvPr/>
        </p:nvGrpSpPr>
        <p:grpSpPr>
          <a:xfrm>
            <a:off x="16230600" y="-48220"/>
            <a:ext cx="1028700" cy="1076920"/>
            <a:chOff x="0" y="-38100"/>
            <a:chExt cx="812800" cy="850900"/>
          </a:xfrm>
        </p:grpSpPr>
        <p:sp>
          <p:nvSpPr>
            <p:cNvPr id="1048730" name="Google Shape;288;p8"/>
            <p:cNvSpPr/>
            <p:nvPr/>
          </p:nvSpPr>
          <p:spPr>
            <a:xfrm>
              <a:off x="0" y="0"/>
              <a:ext cx="812800" cy="812800"/>
            </a:xfrm>
            <a:custGeom>
              <a:avLst/>
              <a:ahLst/>
              <a:rect l="l" t="t" r="r" b="b"/>
              <a:pathLst>
                <a:path w="812800" h="812800" extrusionOk="0">
                  <a:moveTo>
                    <a:pt x="0" y="0"/>
                  </a:moveTo>
                  <a:lnTo>
                    <a:pt x="812800" y="0"/>
                  </a:lnTo>
                  <a:lnTo>
                    <a:pt x="812800" y="812800"/>
                  </a:lnTo>
                  <a:lnTo>
                    <a:pt x="0" y="812800"/>
                  </a:lnTo>
                  <a:close/>
                </a:path>
              </a:pathLst>
            </a:custGeom>
            <a:gradFill>
              <a:gsLst>
                <a:gs pos="0">
                  <a:srgbClr val="003A89"/>
                </a:gs>
                <a:gs pos="100000">
                  <a:srgbClr val="C700FF"/>
                </a:gs>
              </a:gsLst>
              <a:lin ang="2700000" scaled="0"/>
            </a:gradFill>
            <a:ln>
              <a:noFill/>
            </a:ln>
          </p:spPr>
        </p:sp>
        <p:sp>
          <p:nvSpPr>
            <p:cNvPr id="1048731" name="Google Shape;289;p8"/>
            <p:cNvSpPr txBox="1"/>
            <p:nvPr/>
          </p:nvSpPr>
          <p:spPr>
            <a:xfrm>
              <a:off x="0" y="-38100"/>
              <a:ext cx="812800" cy="850900"/>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pic>
        <p:nvPicPr>
          <p:cNvPr id="2097159" name="Google Shape;290;p8"/>
          <p:cNvPicPr preferRelativeResize="0">
            <a:picLocks/>
          </p:cNvPicPr>
          <p:nvPr/>
        </p:nvPicPr>
        <p:blipFill rotWithShape="1">
          <a:blip xmlns:r="http://schemas.openxmlformats.org/officeDocument/2006/relationships" r:embed="rId1">
            <a:alphaModFix/>
          </a:blip>
          <a:srcRect l="14519"/>
          <a:stretch>
            <a:fillRect/>
          </a:stretch>
        </p:blipFill>
        <p:spPr>
          <a:xfrm>
            <a:off x="2963466" y="0"/>
            <a:ext cx="5858489" cy="10287000"/>
          </a:xfrm>
          <a:prstGeom prst="rect"/>
          <a:noFill/>
          <a:ln>
            <a:noFill/>
          </a:ln>
        </p:spPr>
      </p:pic>
      <p:grpSp>
        <p:nvGrpSpPr>
          <p:cNvPr id="82" name="Google Shape;291;p8"/>
          <p:cNvGrpSpPr/>
          <p:nvPr/>
        </p:nvGrpSpPr>
        <p:grpSpPr>
          <a:xfrm>
            <a:off x="1934766" y="2734295"/>
            <a:ext cx="1028700" cy="7552705"/>
            <a:chOff x="0" y="-38100"/>
            <a:chExt cx="812800" cy="5967570"/>
          </a:xfrm>
        </p:grpSpPr>
        <p:sp>
          <p:nvSpPr>
            <p:cNvPr id="1048732" name="Google Shape;292;p8"/>
            <p:cNvSpPr/>
            <p:nvPr/>
          </p:nvSpPr>
          <p:spPr>
            <a:xfrm>
              <a:off x="0" y="0"/>
              <a:ext cx="812800" cy="5929470"/>
            </a:xfrm>
            <a:custGeom>
              <a:avLst/>
              <a:ahLst/>
              <a:rect l="l" t="t" r="r" b="b"/>
              <a:pathLst>
                <a:path w="812800" h="5929470" extrusionOk="0">
                  <a:moveTo>
                    <a:pt x="0" y="0"/>
                  </a:moveTo>
                  <a:lnTo>
                    <a:pt x="812800" y="0"/>
                  </a:lnTo>
                  <a:lnTo>
                    <a:pt x="812800" y="5929470"/>
                  </a:lnTo>
                  <a:lnTo>
                    <a:pt x="0" y="5929470"/>
                  </a:lnTo>
                  <a:close/>
                </a:path>
              </a:pathLst>
            </a:custGeom>
            <a:gradFill>
              <a:gsLst>
                <a:gs pos="0">
                  <a:srgbClr val="003A89"/>
                </a:gs>
                <a:gs pos="100000">
                  <a:srgbClr val="C700FF"/>
                </a:gs>
              </a:gsLst>
              <a:lin ang="2700000" scaled="0"/>
            </a:gradFill>
            <a:ln>
              <a:noFill/>
            </a:ln>
          </p:spPr>
        </p:sp>
        <p:sp>
          <p:nvSpPr>
            <p:cNvPr id="1048733" name="Google Shape;293;p8"/>
            <p:cNvSpPr txBox="1"/>
            <p:nvPr/>
          </p:nvSpPr>
          <p:spPr>
            <a:xfrm>
              <a:off x="0" y="-38100"/>
              <a:ext cx="812800" cy="5967570"/>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sp>
        <p:nvSpPr>
          <p:cNvPr id="1048734" name="Google Shape;294;p8"/>
          <p:cNvSpPr/>
          <p:nvPr/>
        </p:nvSpPr>
        <p:spPr>
          <a:xfrm>
            <a:off x="15280945" y="7577965"/>
            <a:ext cx="839297" cy="783694"/>
          </a:xfrm>
          <a:custGeom>
            <a:avLst/>
            <a:ahLst/>
            <a:rect l="l" t="t" r="r" b="b"/>
            <a:pathLst>
              <a:path w="839297" h="783694" extrusionOk="0">
                <a:moveTo>
                  <a:pt x="0" y="0"/>
                </a:moveTo>
                <a:lnTo>
                  <a:pt x="839297" y="0"/>
                </a:lnTo>
                <a:lnTo>
                  <a:pt x="839297" y="783693"/>
                </a:lnTo>
                <a:lnTo>
                  <a:pt x="0" y="783693"/>
                </a:lnTo>
                <a:lnTo>
                  <a:pt x="0" y="0"/>
                </a:lnTo>
                <a:close/>
              </a:path>
            </a:pathLst>
          </a:custGeom>
          <a:blipFill rotWithShape="1">
            <a:blip xmlns:r="http://schemas.openxmlformats.org/officeDocument/2006/relationships" r:embed="rId2">
              <a:alphaModFix/>
            </a:blip>
            <a:stretch>
              <a:fillRect/>
            </a:stretch>
          </a:blipFill>
          <a:ln>
            <a:noFill/>
          </a:ln>
        </p:spPr>
      </p:sp>
      <p:sp>
        <p:nvSpPr>
          <p:cNvPr id="1048735" name="Google Shape;295;p8"/>
          <p:cNvSpPr/>
          <p:nvPr/>
        </p:nvSpPr>
        <p:spPr>
          <a:xfrm>
            <a:off x="9619730" y="5950252"/>
            <a:ext cx="790714" cy="788546"/>
          </a:xfrm>
          <a:custGeom>
            <a:avLst/>
            <a:ahLst/>
            <a:rect l="l" t="t" r="r" b="b"/>
            <a:pathLst>
              <a:path w="790714" h="788546" extrusionOk="0">
                <a:moveTo>
                  <a:pt x="0" y="0"/>
                </a:moveTo>
                <a:lnTo>
                  <a:pt x="790714" y="0"/>
                </a:lnTo>
                <a:lnTo>
                  <a:pt x="790714" y="788546"/>
                </a:lnTo>
                <a:lnTo>
                  <a:pt x="0" y="788546"/>
                </a:lnTo>
                <a:lnTo>
                  <a:pt x="0" y="0"/>
                </a:lnTo>
                <a:close/>
              </a:path>
            </a:pathLst>
          </a:custGeom>
          <a:blipFill rotWithShape="1">
            <a:blip xmlns:r="http://schemas.openxmlformats.org/officeDocument/2006/relationships" r:embed="rId3">
              <a:alphaModFix/>
            </a:blip>
            <a:stretch>
              <a:fillRect/>
            </a:stretch>
          </a:blipFill>
          <a:ln>
            <a:noFill/>
          </a:ln>
        </p:spPr>
      </p:sp>
      <p:sp>
        <p:nvSpPr>
          <p:cNvPr id="1048736" name="Google Shape;296;p8"/>
          <p:cNvSpPr/>
          <p:nvPr/>
        </p:nvSpPr>
        <p:spPr>
          <a:xfrm>
            <a:off x="15096997" y="4036016"/>
            <a:ext cx="603596" cy="603596"/>
          </a:xfrm>
          <a:custGeom>
            <a:avLst/>
            <a:ahLst/>
            <a:rect l="l" t="t" r="r" b="b"/>
            <a:pathLst>
              <a:path w="603596" h="603596" extrusionOk="0">
                <a:moveTo>
                  <a:pt x="0" y="0"/>
                </a:moveTo>
                <a:lnTo>
                  <a:pt x="603596" y="0"/>
                </a:lnTo>
                <a:lnTo>
                  <a:pt x="603596" y="603596"/>
                </a:lnTo>
                <a:lnTo>
                  <a:pt x="0" y="603596"/>
                </a:lnTo>
                <a:lnTo>
                  <a:pt x="0" y="0"/>
                </a:lnTo>
                <a:close/>
              </a:path>
            </a:pathLst>
          </a:custGeom>
          <a:blipFill rotWithShape="1">
            <a:blip xmlns:r="http://schemas.openxmlformats.org/officeDocument/2006/relationships" r:embed="rId4">
              <a:alphaModFix/>
            </a:blip>
            <a:stretch>
              <a:fillRect/>
            </a:stretch>
          </a:blipFill>
          <a:ln>
            <a:noFill/>
          </a:ln>
        </p:spPr>
      </p:sp>
      <p:sp>
        <p:nvSpPr>
          <p:cNvPr id="1048737" name="Google Shape;297;p8"/>
          <p:cNvSpPr txBox="1"/>
          <p:nvPr/>
        </p:nvSpPr>
        <p:spPr>
          <a:xfrm>
            <a:off x="9619730" y="649601"/>
            <a:ext cx="6610870" cy="2677795"/>
          </a:xfrm>
          <a:prstGeom prst="rect"/>
          <a:noFill/>
          <a:ln>
            <a:noFill/>
          </a:ln>
        </p:spPr>
        <p:txBody>
          <a:bodyPr anchor="t" anchorCtr="0" bIns="0" lIns="0" rIns="0" spcFirstLastPara="1" tIns="0" wrap="square">
            <a:spAutoFit/>
          </a:bodyPr>
          <a:p>
            <a:pPr algn="ctr" indent="0" lvl="0" marL="0" marR="0" rtl="0">
              <a:lnSpc>
                <a:spcPct val="140010"/>
              </a:lnSpc>
              <a:spcBef>
                <a:spcPts val="0"/>
              </a:spcBef>
              <a:spcAft>
                <a:spcPts val="0"/>
              </a:spcAft>
              <a:buNone/>
            </a:pPr>
            <a:r>
              <a:rPr b="1" cap="none" sz="3699" i="0" lang="en-US" strike="noStrike" u="none">
                <a:solidFill>
                  <a:srgbClr val="1F2020"/>
                </a:solidFill>
                <a:latin typeface="Times New Roman"/>
                <a:ea typeface="Times New Roman"/>
                <a:cs typeface="Times New Roman"/>
                <a:sym typeface="Times New Roman"/>
              </a:rPr>
              <a:t>POTENTIAL STAKEHOLDERS IN IMPLICATION OF DIGITAL HEALTH PROMOTION</a:t>
            </a:r>
          </a:p>
        </p:txBody>
      </p:sp>
      <p:sp>
        <p:nvSpPr>
          <p:cNvPr id="1048738" name="Google Shape;298;p8"/>
          <p:cNvSpPr txBox="1"/>
          <p:nvPr/>
        </p:nvSpPr>
        <p:spPr>
          <a:xfrm>
            <a:off x="9144000" y="3957622"/>
            <a:ext cx="5813095" cy="961802"/>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b="0" cap="none" sz="1800" i="0" lang="en-US" strike="noStrike" u="none">
                <a:solidFill>
                  <a:srgbClr val="1F2020"/>
                </a:solidFill>
                <a:latin typeface="Times New Roman"/>
                <a:ea typeface="Times New Roman"/>
                <a:cs typeface="Times New Roman"/>
                <a:sym typeface="Times New Roman"/>
              </a:rPr>
              <a:t>World health organisations and hospital authorities for testing its applicability on children with obesity (Jandoo, 2020)</a:t>
            </a:r>
          </a:p>
          <a:p>
            <a:pPr algn="l" indent="0" lvl="0" marL="0" marR="0" rtl="0">
              <a:lnSpc>
                <a:spcPct val="140000"/>
              </a:lnSpc>
              <a:spcBef>
                <a:spcPts val="0"/>
              </a:spcBef>
              <a:spcAft>
                <a:spcPts val="0"/>
              </a:spcAft>
              <a:buNone/>
            </a:pPr>
            <a:endParaRPr b="0" cap="none" sz="1800" i="0" strike="noStrike" u="none">
              <a:solidFill>
                <a:srgbClr val="1F2020"/>
              </a:solidFill>
              <a:latin typeface="Times New Roman"/>
              <a:ea typeface="Times New Roman"/>
              <a:cs typeface="Times New Roman"/>
              <a:sym typeface="Times New Roman"/>
            </a:endParaRPr>
          </a:p>
        </p:txBody>
      </p:sp>
      <p:sp>
        <p:nvSpPr>
          <p:cNvPr id="1048739" name="Google Shape;299;p8"/>
          <p:cNvSpPr txBox="1"/>
          <p:nvPr/>
        </p:nvSpPr>
        <p:spPr>
          <a:xfrm>
            <a:off x="11446205" y="5875627"/>
            <a:ext cx="5813095" cy="659130"/>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b="0" cap="none" sz="1800" i="0" lang="en-US" strike="noStrike" u="none">
                <a:solidFill>
                  <a:srgbClr val="1F2020"/>
                </a:solidFill>
                <a:latin typeface="Times New Roman"/>
                <a:ea typeface="Times New Roman"/>
                <a:cs typeface="Times New Roman"/>
                <a:sym typeface="Times New Roman"/>
              </a:rPr>
              <a:t>R&amp;D for proper technology integration with the consideration of lacking</a:t>
            </a:r>
          </a:p>
        </p:txBody>
      </p:sp>
      <p:sp>
        <p:nvSpPr>
          <p:cNvPr id="1048740" name="Google Shape;300;p8"/>
          <p:cNvSpPr txBox="1"/>
          <p:nvPr/>
        </p:nvSpPr>
        <p:spPr>
          <a:xfrm>
            <a:off x="9144000" y="7602147"/>
            <a:ext cx="5813095" cy="659130"/>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b="0" cap="none" sz="1800" i="0" lang="en-US" strike="noStrike" u="none">
                <a:solidFill>
                  <a:srgbClr val="1F2020"/>
                </a:solidFill>
                <a:latin typeface="Times New Roman"/>
                <a:ea typeface="Times New Roman"/>
                <a:cs typeface="Times New Roman"/>
                <a:sym typeface="Times New Roman"/>
              </a:rPr>
              <a:t>Government and local community for financial and social support (Jandoo, 2020)</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85" name="Shape 308"/>
        <p:cNvGrpSpPr/>
        <p:nvPr/>
      </p:nvGrpSpPr>
      <p:grpSpPr>
        <a:xfrm>
          <a:off x="0" y="0"/>
          <a:ext cx="0" cy="0"/>
          <a:chOff x="0" y="0"/>
          <a:chExt cx="0" cy="0"/>
        </a:xfrm>
      </p:grpSpPr>
      <p:grpSp>
        <p:nvGrpSpPr>
          <p:cNvPr id="86" name="Google Shape;309;p9"/>
          <p:cNvGrpSpPr/>
          <p:nvPr/>
        </p:nvGrpSpPr>
        <p:grpSpPr>
          <a:xfrm>
            <a:off x="18119337" y="7941803"/>
            <a:ext cx="168663" cy="1316497"/>
            <a:chOff x="0" y="-38100"/>
            <a:chExt cx="229432" cy="1790823"/>
          </a:xfrm>
        </p:grpSpPr>
        <p:sp>
          <p:nvSpPr>
            <p:cNvPr id="1048747" name="Google Shape;310;p9"/>
            <p:cNvSpPr/>
            <p:nvPr/>
          </p:nvSpPr>
          <p:spPr>
            <a:xfrm>
              <a:off x="0" y="0"/>
              <a:ext cx="229432" cy="1752723"/>
            </a:xfrm>
            <a:custGeom>
              <a:avLst/>
              <a:ahLst/>
              <a:rect l="l" t="t" r="r" b="b"/>
              <a:pathLst>
                <a:path w="229432" h="1752723" extrusionOk="0">
                  <a:moveTo>
                    <a:pt x="0" y="0"/>
                  </a:moveTo>
                  <a:lnTo>
                    <a:pt x="229432" y="0"/>
                  </a:lnTo>
                  <a:lnTo>
                    <a:pt x="229432" y="1752723"/>
                  </a:lnTo>
                  <a:lnTo>
                    <a:pt x="0" y="1752723"/>
                  </a:lnTo>
                  <a:close/>
                </a:path>
              </a:pathLst>
            </a:custGeom>
            <a:gradFill>
              <a:gsLst>
                <a:gs pos="0">
                  <a:srgbClr val="003A89"/>
                </a:gs>
                <a:gs pos="100000">
                  <a:srgbClr val="C700FF"/>
                </a:gs>
              </a:gsLst>
              <a:lin ang="2700000" scaled="0"/>
            </a:gradFill>
            <a:ln>
              <a:noFill/>
            </a:ln>
          </p:spPr>
        </p:sp>
        <p:sp>
          <p:nvSpPr>
            <p:cNvPr id="1048748" name="Google Shape;311;p9"/>
            <p:cNvSpPr txBox="1"/>
            <p:nvPr/>
          </p:nvSpPr>
          <p:spPr>
            <a:xfrm>
              <a:off x="0" y="-38100"/>
              <a:ext cx="229432" cy="1790823"/>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grpSp>
        <p:nvGrpSpPr>
          <p:cNvPr id="87" name="Google Shape;312;p9"/>
          <p:cNvGrpSpPr/>
          <p:nvPr/>
        </p:nvGrpSpPr>
        <p:grpSpPr>
          <a:xfrm>
            <a:off x="16230600" y="-48220"/>
            <a:ext cx="1028700" cy="1076920"/>
            <a:chOff x="0" y="-38100"/>
            <a:chExt cx="812800" cy="850900"/>
          </a:xfrm>
        </p:grpSpPr>
        <p:sp>
          <p:nvSpPr>
            <p:cNvPr id="1048749" name="Google Shape;313;p9"/>
            <p:cNvSpPr/>
            <p:nvPr/>
          </p:nvSpPr>
          <p:spPr>
            <a:xfrm>
              <a:off x="0" y="0"/>
              <a:ext cx="812800" cy="812800"/>
            </a:xfrm>
            <a:custGeom>
              <a:avLst/>
              <a:ahLst/>
              <a:rect l="l" t="t" r="r" b="b"/>
              <a:pathLst>
                <a:path w="812800" h="812800" extrusionOk="0">
                  <a:moveTo>
                    <a:pt x="0" y="0"/>
                  </a:moveTo>
                  <a:lnTo>
                    <a:pt x="812800" y="0"/>
                  </a:lnTo>
                  <a:lnTo>
                    <a:pt x="812800" y="812800"/>
                  </a:lnTo>
                  <a:lnTo>
                    <a:pt x="0" y="812800"/>
                  </a:lnTo>
                  <a:close/>
                </a:path>
              </a:pathLst>
            </a:custGeom>
            <a:gradFill>
              <a:gsLst>
                <a:gs pos="0">
                  <a:srgbClr val="003A89"/>
                </a:gs>
                <a:gs pos="100000">
                  <a:srgbClr val="C700FF"/>
                </a:gs>
              </a:gsLst>
              <a:lin ang="2700000" scaled="0"/>
            </a:gradFill>
            <a:ln>
              <a:noFill/>
            </a:ln>
          </p:spPr>
        </p:sp>
        <p:sp>
          <p:nvSpPr>
            <p:cNvPr id="1048750" name="Google Shape;314;p9"/>
            <p:cNvSpPr txBox="1"/>
            <p:nvPr/>
          </p:nvSpPr>
          <p:spPr>
            <a:xfrm>
              <a:off x="0" y="-38100"/>
              <a:ext cx="812800" cy="850900"/>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grpSp>
        <p:nvGrpSpPr>
          <p:cNvPr id="88" name="Google Shape;315;p9"/>
          <p:cNvGrpSpPr/>
          <p:nvPr/>
        </p:nvGrpSpPr>
        <p:grpSpPr>
          <a:xfrm>
            <a:off x="11101538" y="3682947"/>
            <a:ext cx="677751" cy="717463"/>
            <a:chOff x="0" y="-47625"/>
            <a:chExt cx="812800" cy="860425"/>
          </a:xfrm>
        </p:grpSpPr>
        <p:sp>
          <p:nvSpPr>
            <p:cNvPr id="1048751" name="Google Shape;316;p9"/>
            <p:cNvSpPr/>
            <p:nvPr/>
          </p:nvSpPr>
          <p:spPr>
            <a:xfrm>
              <a:off x="0" y="0"/>
              <a:ext cx="812800" cy="812800"/>
            </a:xfrm>
            <a:custGeom>
              <a:avLst/>
              <a:ahLst/>
              <a:rect l="l" t="t" r="r" b="b"/>
              <a:pathLst>
                <a:path w="812800" h="812800" extrusionOk="0">
                  <a:moveTo>
                    <a:pt x="0" y="0"/>
                  </a:moveTo>
                  <a:lnTo>
                    <a:pt x="812800" y="0"/>
                  </a:lnTo>
                  <a:lnTo>
                    <a:pt x="812800" y="812800"/>
                  </a:lnTo>
                  <a:lnTo>
                    <a:pt x="0" y="812800"/>
                  </a:lnTo>
                  <a:close/>
                </a:path>
              </a:pathLst>
            </a:custGeom>
            <a:gradFill>
              <a:gsLst>
                <a:gs pos="0">
                  <a:srgbClr val="003A89"/>
                </a:gs>
                <a:gs pos="100000">
                  <a:srgbClr val="C700FF"/>
                </a:gs>
              </a:gsLst>
              <a:lin ang="2700000" scaled="0"/>
            </a:gradFill>
            <a:ln>
              <a:noFill/>
            </a:ln>
          </p:spPr>
        </p:sp>
        <p:sp>
          <p:nvSpPr>
            <p:cNvPr id="1048752" name="Google Shape;317;p9"/>
            <p:cNvSpPr txBox="1"/>
            <p:nvPr/>
          </p:nvSpPr>
          <p:spPr>
            <a:xfrm>
              <a:off x="0" y="-47625"/>
              <a:ext cx="812800" cy="860425"/>
            </a:xfrm>
            <a:prstGeom prst="rect"/>
            <a:noFill/>
            <a:ln>
              <a:noFill/>
            </a:ln>
          </p:spPr>
          <p:txBody>
            <a:bodyPr anchor="ctr" anchorCtr="0" bIns="50800" lIns="50800" rIns="50800" spcFirstLastPara="1" tIns="50800" wrap="square">
              <a:noAutofit/>
            </a:bodyPr>
            <a:p>
              <a:pPr algn="ctr" indent="0" lvl="0" marL="0" marR="0" rtl="0">
                <a:lnSpc>
                  <a:spcPct val="124388"/>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grpSp>
        <p:nvGrpSpPr>
          <p:cNvPr id="89" name="Google Shape;318;p9"/>
          <p:cNvGrpSpPr/>
          <p:nvPr/>
        </p:nvGrpSpPr>
        <p:grpSpPr>
          <a:xfrm>
            <a:off x="11101538" y="5341498"/>
            <a:ext cx="677751" cy="717463"/>
            <a:chOff x="0" y="-47625"/>
            <a:chExt cx="812800" cy="860425"/>
          </a:xfrm>
        </p:grpSpPr>
        <p:sp>
          <p:nvSpPr>
            <p:cNvPr id="1048753" name="Google Shape;319;p9"/>
            <p:cNvSpPr/>
            <p:nvPr/>
          </p:nvSpPr>
          <p:spPr>
            <a:xfrm>
              <a:off x="0" y="0"/>
              <a:ext cx="812800" cy="812800"/>
            </a:xfrm>
            <a:custGeom>
              <a:avLst/>
              <a:ahLst/>
              <a:rect l="l" t="t" r="r" b="b"/>
              <a:pathLst>
                <a:path w="812800" h="812800" extrusionOk="0">
                  <a:moveTo>
                    <a:pt x="0" y="0"/>
                  </a:moveTo>
                  <a:lnTo>
                    <a:pt x="812800" y="0"/>
                  </a:lnTo>
                  <a:lnTo>
                    <a:pt x="812800" y="812800"/>
                  </a:lnTo>
                  <a:lnTo>
                    <a:pt x="0" y="812800"/>
                  </a:lnTo>
                  <a:close/>
                </a:path>
              </a:pathLst>
            </a:custGeom>
            <a:gradFill>
              <a:gsLst>
                <a:gs pos="0">
                  <a:srgbClr val="003A89"/>
                </a:gs>
                <a:gs pos="100000">
                  <a:srgbClr val="C700FF"/>
                </a:gs>
              </a:gsLst>
              <a:lin ang="2700000" scaled="0"/>
            </a:gradFill>
            <a:ln>
              <a:noFill/>
            </a:ln>
          </p:spPr>
        </p:sp>
        <p:sp>
          <p:nvSpPr>
            <p:cNvPr id="1048754" name="Google Shape;320;p9"/>
            <p:cNvSpPr txBox="1"/>
            <p:nvPr/>
          </p:nvSpPr>
          <p:spPr>
            <a:xfrm>
              <a:off x="0" y="-47625"/>
              <a:ext cx="812800" cy="860425"/>
            </a:xfrm>
            <a:prstGeom prst="rect"/>
            <a:noFill/>
            <a:ln>
              <a:noFill/>
            </a:ln>
          </p:spPr>
          <p:txBody>
            <a:bodyPr anchor="ctr" anchorCtr="0" bIns="50800" lIns="50800" rIns="50800" spcFirstLastPara="1" tIns="50800" wrap="square">
              <a:noAutofit/>
            </a:bodyPr>
            <a:p>
              <a:pPr algn="ctr" indent="0" lvl="0" marL="0" marR="0" rtl="0">
                <a:lnSpc>
                  <a:spcPct val="124388"/>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grpSp>
        <p:nvGrpSpPr>
          <p:cNvPr id="90" name="Google Shape;321;p9"/>
          <p:cNvGrpSpPr/>
          <p:nvPr/>
        </p:nvGrpSpPr>
        <p:grpSpPr>
          <a:xfrm>
            <a:off x="11101538" y="7000049"/>
            <a:ext cx="677751" cy="717463"/>
            <a:chOff x="0" y="-47625"/>
            <a:chExt cx="812800" cy="860425"/>
          </a:xfrm>
        </p:grpSpPr>
        <p:sp>
          <p:nvSpPr>
            <p:cNvPr id="1048755" name="Google Shape;322;p9"/>
            <p:cNvSpPr/>
            <p:nvPr/>
          </p:nvSpPr>
          <p:spPr>
            <a:xfrm>
              <a:off x="0" y="0"/>
              <a:ext cx="812800" cy="812800"/>
            </a:xfrm>
            <a:custGeom>
              <a:avLst/>
              <a:ahLst/>
              <a:rect l="l" t="t" r="r" b="b"/>
              <a:pathLst>
                <a:path w="812800" h="812800" extrusionOk="0">
                  <a:moveTo>
                    <a:pt x="0" y="0"/>
                  </a:moveTo>
                  <a:lnTo>
                    <a:pt x="812800" y="0"/>
                  </a:lnTo>
                  <a:lnTo>
                    <a:pt x="812800" y="812800"/>
                  </a:lnTo>
                  <a:lnTo>
                    <a:pt x="0" y="812800"/>
                  </a:lnTo>
                  <a:close/>
                </a:path>
              </a:pathLst>
            </a:custGeom>
            <a:gradFill>
              <a:gsLst>
                <a:gs pos="0">
                  <a:srgbClr val="003A89"/>
                </a:gs>
                <a:gs pos="100000">
                  <a:srgbClr val="C700FF"/>
                </a:gs>
              </a:gsLst>
              <a:lin ang="2700000" scaled="0"/>
            </a:gradFill>
            <a:ln>
              <a:noFill/>
            </a:ln>
          </p:spPr>
        </p:sp>
        <p:sp>
          <p:nvSpPr>
            <p:cNvPr id="1048756" name="Google Shape;323;p9"/>
            <p:cNvSpPr txBox="1"/>
            <p:nvPr/>
          </p:nvSpPr>
          <p:spPr>
            <a:xfrm>
              <a:off x="0" y="-47625"/>
              <a:ext cx="812800" cy="860425"/>
            </a:xfrm>
            <a:prstGeom prst="rect"/>
            <a:noFill/>
            <a:ln>
              <a:noFill/>
            </a:ln>
          </p:spPr>
          <p:txBody>
            <a:bodyPr anchor="ctr" anchorCtr="0" bIns="50800" lIns="50800" rIns="50800" spcFirstLastPara="1" tIns="50800" wrap="square">
              <a:noAutofit/>
            </a:bodyPr>
            <a:p>
              <a:pPr algn="ctr" indent="0" lvl="0" marL="0" marR="0" rtl="0">
                <a:lnSpc>
                  <a:spcPct val="124388"/>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sp>
        <p:nvSpPr>
          <p:cNvPr id="1048757" name="Google Shape;324;p9"/>
          <p:cNvSpPr/>
          <p:nvPr/>
        </p:nvSpPr>
        <p:spPr>
          <a:xfrm>
            <a:off x="1397138" y="2296160"/>
            <a:ext cx="5682915" cy="2609915"/>
          </a:xfrm>
          <a:custGeom>
            <a:avLst/>
            <a:ahLst/>
            <a:rect l="l" t="t" r="r" b="b"/>
            <a:pathLst>
              <a:path w="5682915" h="2609915" extrusionOk="0">
                <a:moveTo>
                  <a:pt x="0" y="0"/>
                </a:moveTo>
                <a:lnTo>
                  <a:pt x="5682916" y="0"/>
                </a:lnTo>
                <a:lnTo>
                  <a:pt x="5682916" y="2609915"/>
                </a:lnTo>
                <a:lnTo>
                  <a:pt x="0" y="2609915"/>
                </a:lnTo>
                <a:lnTo>
                  <a:pt x="0" y="0"/>
                </a:lnTo>
                <a:close/>
              </a:path>
            </a:pathLst>
          </a:custGeom>
          <a:blipFill rotWithShape="1">
            <a:blip xmlns:r="http://schemas.openxmlformats.org/officeDocument/2006/relationships" r:embed="rId1">
              <a:alphaModFix/>
            </a:blip>
            <a:stretch>
              <a:fillRect t="-22533" b="-22533"/>
            </a:stretch>
          </a:blipFill>
          <a:ln>
            <a:noFill/>
          </a:ln>
        </p:spPr>
      </p:sp>
      <p:sp>
        <p:nvSpPr>
          <p:cNvPr id="1048758" name="Google Shape;325;p9"/>
          <p:cNvSpPr/>
          <p:nvPr/>
        </p:nvSpPr>
        <p:spPr>
          <a:xfrm>
            <a:off x="1397138" y="5143500"/>
            <a:ext cx="5682915" cy="3786242"/>
          </a:xfrm>
          <a:custGeom>
            <a:avLst/>
            <a:ahLst/>
            <a:rect l="l" t="t" r="r" b="b"/>
            <a:pathLst>
              <a:path w="5682915" h="3786242" extrusionOk="0">
                <a:moveTo>
                  <a:pt x="0" y="0"/>
                </a:moveTo>
                <a:lnTo>
                  <a:pt x="5682916" y="0"/>
                </a:lnTo>
                <a:lnTo>
                  <a:pt x="5682916" y="3786242"/>
                </a:lnTo>
                <a:lnTo>
                  <a:pt x="0" y="3786242"/>
                </a:lnTo>
                <a:lnTo>
                  <a:pt x="0" y="0"/>
                </a:lnTo>
                <a:close/>
              </a:path>
            </a:pathLst>
          </a:custGeom>
          <a:blipFill rotWithShape="1">
            <a:blip xmlns:r="http://schemas.openxmlformats.org/officeDocument/2006/relationships" r:embed="rId2">
              <a:alphaModFix/>
            </a:blip>
            <a:stretch>
              <a:fillRect/>
            </a:stretch>
          </a:blipFill>
          <a:ln>
            <a:noFill/>
          </a:ln>
        </p:spPr>
      </p:sp>
      <p:sp>
        <p:nvSpPr>
          <p:cNvPr id="1048759" name="Google Shape;326;p9"/>
          <p:cNvSpPr txBox="1"/>
          <p:nvPr/>
        </p:nvSpPr>
        <p:spPr>
          <a:xfrm>
            <a:off x="11192358" y="3898657"/>
            <a:ext cx="496110" cy="320601"/>
          </a:xfrm>
          <a:prstGeom prst="rect"/>
          <a:noFill/>
          <a:ln>
            <a:noFill/>
          </a:ln>
        </p:spPr>
        <p:txBody>
          <a:bodyPr anchor="t" anchorCtr="0" bIns="0" lIns="0" rIns="0" spcFirstLastPara="1" tIns="0" wrap="square">
            <a:spAutoFit/>
          </a:bodyPr>
          <a:p>
            <a:pPr algn="ctr" indent="0" lvl="0" marL="0" marR="0" rtl="0">
              <a:lnSpc>
                <a:spcPct val="140022"/>
              </a:lnSpc>
              <a:spcBef>
                <a:spcPts val="0"/>
              </a:spcBef>
              <a:spcAft>
                <a:spcPts val="0"/>
              </a:spcAft>
              <a:buNone/>
            </a:pPr>
            <a:r>
              <a:rPr b="1" cap="none" sz="1799" i="0" lang="en-US" strike="noStrike" u="none">
                <a:solidFill>
                  <a:srgbClr val="FFFFFF"/>
                </a:solidFill>
                <a:latin typeface="Times New Roman"/>
                <a:ea typeface="Times New Roman"/>
                <a:cs typeface="Times New Roman"/>
                <a:sym typeface="Times New Roman"/>
              </a:rPr>
              <a:t>01</a:t>
            </a:r>
          </a:p>
        </p:txBody>
      </p:sp>
      <p:sp>
        <p:nvSpPr>
          <p:cNvPr id="1048760" name="Google Shape;327;p9"/>
          <p:cNvSpPr txBox="1"/>
          <p:nvPr/>
        </p:nvSpPr>
        <p:spPr>
          <a:xfrm>
            <a:off x="11192358" y="5557208"/>
            <a:ext cx="496110" cy="320601"/>
          </a:xfrm>
          <a:prstGeom prst="rect"/>
          <a:noFill/>
          <a:ln>
            <a:noFill/>
          </a:ln>
        </p:spPr>
        <p:txBody>
          <a:bodyPr anchor="t" anchorCtr="0" bIns="0" lIns="0" rIns="0" spcFirstLastPara="1" tIns="0" wrap="square">
            <a:spAutoFit/>
          </a:bodyPr>
          <a:p>
            <a:pPr algn="ctr" indent="0" lvl="0" marL="0" marR="0" rtl="0">
              <a:lnSpc>
                <a:spcPct val="140022"/>
              </a:lnSpc>
              <a:spcBef>
                <a:spcPts val="0"/>
              </a:spcBef>
              <a:spcAft>
                <a:spcPts val="0"/>
              </a:spcAft>
              <a:buNone/>
            </a:pPr>
            <a:r>
              <a:rPr b="1" cap="none" sz="1799" i="0" lang="en-US" strike="noStrike" u="none">
                <a:solidFill>
                  <a:srgbClr val="FFFFFF"/>
                </a:solidFill>
                <a:latin typeface="Times New Roman"/>
                <a:ea typeface="Times New Roman"/>
                <a:cs typeface="Times New Roman"/>
                <a:sym typeface="Times New Roman"/>
              </a:rPr>
              <a:t>02</a:t>
            </a:r>
          </a:p>
        </p:txBody>
      </p:sp>
      <p:sp>
        <p:nvSpPr>
          <p:cNvPr id="1048761" name="Google Shape;328;p9"/>
          <p:cNvSpPr txBox="1"/>
          <p:nvPr/>
        </p:nvSpPr>
        <p:spPr>
          <a:xfrm>
            <a:off x="11192358" y="7215758"/>
            <a:ext cx="496110" cy="320601"/>
          </a:xfrm>
          <a:prstGeom prst="rect"/>
          <a:noFill/>
          <a:ln>
            <a:noFill/>
          </a:ln>
        </p:spPr>
        <p:txBody>
          <a:bodyPr anchor="t" anchorCtr="0" bIns="0" lIns="0" rIns="0" spcFirstLastPara="1" tIns="0" wrap="square">
            <a:spAutoFit/>
          </a:bodyPr>
          <a:p>
            <a:pPr algn="ctr" indent="0" lvl="0" marL="0" marR="0" rtl="0">
              <a:lnSpc>
                <a:spcPct val="140022"/>
              </a:lnSpc>
              <a:spcBef>
                <a:spcPts val="0"/>
              </a:spcBef>
              <a:spcAft>
                <a:spcPts val="0"/>
              </a:spcAft>
              <a:buNone/>
            </a:pPr>
            <a:r>
              <a:rPr b="1" cap="none" sz="1799" i="0" lang="en-US" strike="noStrike" u="none">
                <a:solidFill>
                  <a:srgbClr val="FFFFFF"/>
                </a:solidFill>
                <a:latin typeface="Times New Roman"/>
                <a:ea typeface="Times New Roman"/>
                <a:cs typeface="Times New Roman"/>
                <a:sym typeface="Times New Roman"/>
              </a:rPr>
              <a:t>03</a:t>
            </a:r>
          </a:p>
        </p:txBody>
      </p:sp>
      <p:sp>
        <p:nvSpPr>
          <p:cNvPr id="1048762" name="Google Shape;329;p9"/>
          <p:cNvSpPr txBox="1"/>
          <p:nvPr/>
        </p:nvSpPr>
        <p:spPr>
          <a:xfrm>
            <a:off x="9518765" y="275590"/>
            <a:ext cx="5813095" cy="2020570"/>
          </a:xfrm>
          <a:prstGeom prst="rect"/>
          <a:noFill/>
          <a:ln>
            <a:noFill/>
          </a:ln>
        </p:spPr>
        <p:txBody>
          <a:bodyPr anchor="t" anchorCtr="0" bIns="0" lIns="0" rIns="0" spcFirstLastPara="1" tIns="0" wrap="square">
            <a:spAutoFit/>
          </a:bodyPr>
          <a:p>
            <a:pPr algn="ctr" indent="0" lvl="0" marL="0" marR="0" rtl="0">
              <a:lnSpc>
                <a:spcPct val="140010"/>
              </a:lnSpc>
              <a:spcBef>
                <a:spcPts val="0"/>
              </a:spcBef>
              <a:spcAft>
                <a:spcPts val="0"/>
              </a:spcAft>
              <a:buNone/>
            </a:pPr>
            <a:r>
              <a:rPr b="1" cap="none" sz="3699" i="0" lang="en-US" strike="noStrike" u="none">
                <a:solidFill>
                  <a:srgbClr val="1F2020"/>
                </a:solidFill>
                <a:latin typeface="Times New Roman"/>
                <a:ea typeface="Times New Roman"/>
                <a:cs typeface="Times New Roman"/>
                <a:sym typeface="Times New Roman"/>
              </a:rPr>
              <a:t>POTENTIAL BARRIERS IN THE DIGITAL HEALTH PROMOTION </a:t>
            </a:r>
          </a:p>
        </p:txBody>
      </p:sp>
      <p:sp>
        <p:nvSpPr>
          <p:cNvPr id="1048763" name="Google Shape;330;p9"/>
          <p:cNvSpPr txBox="1"/>
          <p:nvPr/>
        </p:nvSpPr>
        <p:spPr>
          <a:xfrm>
            <a:off x="11982768" y="3646459"/>
            <a:ext cx="4950694" cy="659130"/>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b="0" cap="none" sz="1800" i="0" lang="en-US" strike="noStrike" u="none">
                <a:solidFill>
                  <a:srgbClr val="1F2020"/>
                </a:solidFill>
                <a:latin typeface="Times New Roman"/>
                <a:ea typeface="Times New Roman"/>
                <a:cs typeface="Times New Roman"/>
                <a:sym typeface="Times New Roman"/>
              </a:rPr>
              <a:t>Lack of motivation among children with obesity (Gülü et al., 2023)</a:t>
            </a:r>
          </a:p>
        </p:txBody>
      </p:sp>
      <p:sp>
        <p:nvSpPr>
          <p:cNvPr id="1048764" name="Google Shape;331;p9"/>
          <p:cNvSpPr txBox="1"/>
          <p:nvPr/>
        </p:nvSpPr>
        <p:spPr>
          <a:xfrm>
            <a:off x="11988838" y="5337354"/>
            <a:ext cx="4944624" cy="973455"/>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b="0" cap="none" sz="1800" i="0" lang="en-US" strike="noStrike" u="none">
                <a:solidFill>
                  <a:srgbClr val="1F2020"/>
                </a:solidFill>
                <a:latin typeface="Times New Roman"/>
                <a:ea typeface="Times New Roman"/>
                <a:cs typeface="Times New Roman"/>
                <a:sym typeface="Times New Roman"/>
              </a:rPr>
              <a:t>Preferences of secondary activities due to lack of proper knowledge (Nadeem, Oroszlanyova and Farag, 2023) </a:t>
            </a:r>
          </a:p>
        </p:txBody>
      </p:sp>
      <p:sp>
        <p:nvSpPr>
          <p:cNvPr id="1048765" name="Google Shape;332;p9"/>
          <p:cNvSpPr txBox="1"/>
          <p:nvPr/>
        </p:nvSpPr>
        <p:spPr>
          <a:xfrm>
            <a:off x="11988838" y="7058381"/>
            <a:ext cx="4756112" cy="641201"/>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b="0" cap="none" sz="1800" i="0" lang="en-US" strike="noStrike" u="none">
                <a:solidFill>
                  <a:srgbClr val="1F2020"/>
                </a:solidFill>
                <a:latin typeface="Times New Roman"/>
                <a:ea typeface="Times New Roman"/>
                <a:cs typeface="Times New Roman"/>
                <a:sym typeface="Times New Roman"/>
              </a:rPr>
              <a:t> Insufficient social support toward digital games for the possibility of addiction (Kaya et al., 2023)</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93" name="Shape 340"/>
        <p:cNvGrpSpPr/>
        <p:nvPr/>
      </p:nvGrpSpPr>
      <p:grpSpPr>
        <a:xfrm>
          <a:off x="0" y="0"/>
          <a:ext cx="0" cy="0"/>
          <a:chOff x="0" y="0"/>
          <a:chExt cx="0" cy="0"/>
        </a:xfrm>
      </p:grpSpPr>
      <p:grpSp>
        <p:nvGrpSpPr>
          <p:cNvPr id="94" name="Google Shape;341;p10"/>
          <p:cNvGrpSpPr/>
          <p:nvPr/>
        </p:nvGrpSpPr>
        <p:grpSpPr>
          <a:xfrm>
            <a:off x="18119337" y="7941803"/>
            <a:ext cx="168663" cy="1316497"/>
            <a:chOff x="0" y="-38100"/>
            <a:chExt cx="229432" cy="1790823"/>
          </a:xfrm>
        </p:grpSpPr>
        <p:sp>
          <p:nvSpPr>
            <p:cNvPr id="1048772" name="Google Shape;342;p10"/>
            <p:cNvSpPr/>
            <p:nvPr/>
          </p:nvSpPr>
          <p:spPr>
            <a:xfrm>
              <a:off x="0" y="0"/>
              <a:ext cx="229432" cy="1752723"/>
            </a:xfrm>
            <a:custGeom>
              <a:avLst/>
              <a:ahLst/>
              <a:rect l="l" t="t" r="r" b="b"/>
              <a:pathLst>
                <a:path w="229432" h="1752723" extrusionOk="0">
                  <a:moveTo>
                    <a:pt x="0" y="0"/>
                  </a:moveTo>
                  <a:lnTo>
                    <a:pt x="229432" y="0"/>
                  </a:lnTo>
                  <a:lnTo>
                    <a:pt x="229432" y="1752723"/>
                  </a:lnTo>
                  <a:lnTo>
                    <a:pt x="0" y="1752723"/>
                  </a:lnTo>
                  <a:close/>
                </a:path>
              </a:pathLst>
            </a:custGeom>
            <a:gradFill>
              <a:gsLst>
                <a:gs pos="0">
                  <a:srgbClr val="003A89"/>
                </a:gs>
                <a:gs pos="100000">
                  <a:srgbClr val="C700FF"/>
                </a:gs>
              </a:gsLst>
              <a:lin ang="2700000" scaled="0"/>
            </a:gradFill>
            <a:ln>
              <a:noFill/>
            </a:ln>
          </p:spPr>
        </p:sp>
        <p:sp>
          <p:nvSpPr>
            <p:cNvPr id="1048773" name="Google Shape;343;p10"/>
            <p:cNvSpPr txBox="1"/>
            <p:nvPr/>
          </p:nvSpPr>
          <p:spPr>
            <a:xfrm>
              <a:off x="0" y="-38100"/>
              <a:ext cx="229432" cy="1790823"/>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grpSp>
        <p:nvGrpSpPr>
          <p:cNvPr id="95" name="Google Shape;344;p10"/>
          <p:cNvGrpSpPr/>
          <p:nvPr/>
        </p:nvGrpSpPr>
        <p:grpSpPr>
          <a:xfrm>
            <a:off x="16230600" y="-48220"/>
            <a:ext cx="1028700" cy="1076920"/>
            <a:chOff x="0" y="-38100"/>
            <a:chExt cx="812800" cy="850900"/>
          </a:xfrm>
        </p:grpSpPr>
        <p:sp>
          <p:nvSpPr>
            <p:cNvPr id="1048774" name="Google Shape;345;p10"/>
            <p:cNvSpPr/>
            <p:nvPr/>
          </p:nvSpPr>
          <p:spPr>
            <a:xfrm>
              <a:off x="0" y="0"/>
              <a:ext cx="812800" cy="812800"/>
            </a:xfrm>
            <a:custGeom>
              <a:avLst/>
              <a:ahLst/>
              <a:rect l="l" t="t" r="r" b="b"/>
              <a:pathLst>
                <a:path w="812800" h="812800" extrusionOk="0">
                  <a:moveTo>
                    <a:pt x="0" y="0"/>
                  </a:moveTo>
                  <a:lnTo>
                    <a:pt x="812800" y="0"/>
                  </a:lnTo>
                  <a:lnTo>
                    <a:pt x="812800" y="812800"/>
                  </a:lnTo>
                  <a:lnTo>
                    <a:pt x="0" y="812800"/>
                  </a:lnTo>
                  <a:close/>
                </a:path>
              </a:pathLst>
            </a:custGeom>
            <a:gradFill>
              <a:gsLst>
                <a:gs pos="0">
                  <a:srgbClr val="003A89"/>
                </a:gs>
                <a:gs pos="100000">
                  <a:srgbClr val="C700FF"/>
                </a:gs>
              </a:gsLst>
              <a:lin ang="2700000" scaled="0"/>
            </a:gradFill>
            <a:ln>
              <a:noFill/>
            </a:ln>
          </p:spPr>
        </p:sp>
        <p:sp>
          <p:nvSpPr>
            <p:cNvPr id="1048775" name="Google Shape;346;p10"/>
            <p:cNvSpPr txBox="1"/>
            <p:nvPr/>
          </p:nvSpPr>
          <p:spPr>
            <a:xfrm>
              <a:off x="0" y="-38100"/>
              <a:ext cx="812800" cy="850900"/>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grpSp>
        <p:nvGrpSpPr>
          <p:cNvPr id="96" name="Google Shape;347;p10"/>
          <p:cNvGrpSpPr/>
          <p:nvPr/>
        </p:nvGrpSpPr>
        <p:grpSpPr>
          <a:xfrm>
            <a:off x="5032179" y="5095280"/>
            <a:ext cx="1028700" cy="5191720"/>
            <a:chOff x="0" y="-38100"/>
            <a:chExt cx="812800" cy="4102100"/>
          </a:xfrm>
        </p:grpSpPr>
        <p:sp>
          <p:nvSpPr>
            <p:cNvPr id="1048776" name="Google Shape;348;p10"/>
            <p:cNvSpPr/>
            <p:nvPr/>
          </p:nvSpPr>
          <p:spPr>
            <a:xfrm>
              <a:off x="0" y="0"/>
              <a:ext cx="812800" cy="4064000"/>
            </a:xfrm>
            <a:custGeom>
              <a:avLst/>
              <a:ahLst/>
              <a:rect l="l" t="t" r="r" b="b"/>
              <a:pathLst>
                <a:path w="812800" h="4064000" extrusionOk="0">
                  <a:moveTo>
                    <a:pt x="0" y="0"/>
                  </a:moveTo>
                  <a:lnTo>
                    <a:pt x="812800" y="0"/>
                  </a:lnTo>
                  <a:lnTo>
                    <a:pt x="812800" y="4064000"/>
                  </a:lnTo>
                  <a:lnTo>
                    <a:pt x="0" y="4064000"/>
                  </a:lnTo>
                  <a:close/>
                </a:path>
              </a:pathLst>
            </a:custGeom>
            <a:gradFill>
              <a:gsLst>
                <a:gs pos="0">
                  <a:srgbClr val="003A89"/>
                </a:gs>
                <a:gs pos="100000">
                  <a:srgbClr val="C700FF"/>
                </a:gs>
              </a:gsLst>
              <a:lin ang="2700000" scaled="0"/>
            </a:gradFill>
            <a:ln>
              <a:noFill/>
            </a:ln>
          </p:spPr>
        </p:sp>
        <p:sp>
          <p:nvSpPr>
            <p:cNvPr id="1048777" name="Google Shape;349;p10"/>
            <p:cNvSpPr txBox="1"/>
            <p:nvPr/>
          </p:nvSpPr>
          <p:spPr>
            <a:xfrm>
              <a:off x="0" y="-38100"/>
              <a:ext cx="812800" cy="4102100"/>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grpSp>
        <p:nvGrpSpPr>
          <p:cNvPr id="97" name="Google Shape;350;p10"/>
          <p:cNvGrpSpPr/>
          <p:nvPr/>
        </p:nvGrpSpPr>
        <p:grpSpPr>
          <a:xfrm>
            <a:off x="7575656" y="4083746"/>
            <a:ext cx="677751" cy="717463"/>
            <a:chOff x="0" y="-47625"/>
            <a:chExt cx="812800" cy="860425"/>
          </a:xfrm>
        </p:grpSpPr>
        <p:sp>
          <p:nvSpPr>
            <p:cNvPr id="1048778" name="Google Shape;351;p10"/>
            <p:cNvSpPr/>
            <p:nvPr/>
          </p:nvSpPr>
          <p:spPr>
            <a:xfrm>
              <a:off x="0" y="0"/>
              <a:ext cx="812800" cy="812800"/>
            </a:xfrm>
            <a:custGeom>
              <a:avLst/>
              <a:ahLst/>
              <a:rect l="l" t="t" r="r" b="b"/>
              <a:pathLst>
                <a:path w="812800" h="812800" extrusionOk="0">
                  <a:moveTo>
                    <a:pt x="0" y="0"/>
                  </a:moveTo>
                  <a:lnTo>
                    <a:pt x="812800" y="0"/>
                  </a:lnTo>
                  <a:lnTo>
                    <a:pt x="812800" y="812800"/>
                  </a:lnTo>
                  <a:lnTo>
                    <a:pt x="0" y="812800"/>
                  </a:lnTo>
                  <a:close/>
                </a:path>
              </a:pathLst>
            </a:custGeom>
            <a:gradFill>
              <a:gsLst>
                <a:gs pos="0">
                  <a:srgbClr val="003A89"/>
                </a:gs>
                <a:gs pos="100000">
                  <a:srgbClr val="C700FF"/>
                </a:gs>
              </a:gsLst>
              <a:lin ang="2700000" scaled="0"/>
            </a:gradFill>
            <a:ln>
              <a:noFill/>
            </a:ln>
          </p:spPr>
        </p:sp>
        <p:sp>
          <p:nvSpPr>
            <p:cNvPr id="1048779" name="Google Shape;352;p10"/>
            <p:cNvSpPr txBox="1"/>
            <p:nvPr/>
          </p:nvSpPr>
          <p:spPr>
            <a:xfrm>
              <a:off x="0" y="-47625"/>
              <a:ext cx="812800" cy="860425"/>
            </a:xfrm>
            <a:prstGeom prst="rect"/>
            <a:noFill/>
            <a:ln>
              <a:noFill/>
            </a:ln>
          </p:spPr>
          <p:txBody>
            <a:bodyPr anchor="ctr" anchorCtr="0" bIns="50800" lIns="50800" rIns="50800" spcFirstLastPara="1" tIns="50800" wrap="square">
              <a:noAutofit/>
            </a:bodyPr>
            <a:p>
              <a:pPr algn="ctr" indent="0" lvl="0" marL="0" marR="0" rtl="0">
                <a:lnSpc>
                  <a:spcPct val="124388"/>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grpSp>
        <p:nvGrpSpPr>
          <p:cNvPr id="98" name="Google Shape;353;p10"/>
          <p:cNvGrpSpPr/>
          <p:nvPr/>
        </p:nvGrpSpPr>
        <p:grpSpPr>
          <a:xfrm>
            <a:off x="12477379" y="4083746"/>
            <a:ext cx="677751" cy="717463"/>
            <a:chOff x="0" y="-47625"/>
            <a:chExt cx="812800" cy="860425"/>
          </a:xfrm>
        </p:grpSpPr>
        <p:sp>
          <p:nvSpPr>
            <p:cNvPr id="1048780" name="Google Shape;354;p10"/>
            <p:cNvSpPr/>
            <p:nvPr/>
          </p:nvSpPr>
          <p:spPr>
            <a:xfrm>
              <a:off x="0" y="0"/>
              <a:ext cx="812800" cy="812800"/>
            </a:xfrm>
            <a:custGeom>
              <a:avLst/>
              <a:ahLst/>
              <a:rect l="l" t="t" r="r" b="b"/>
              <a:pathLst>
                <a:path w="812800" h="812800" extrusionOk="0">
                  <a:moveTo>
                    <a:pt x="0" y="0"/>
                  </a:moveTo>
                  <a:lnTo>
                    <a:pt x="812800" y="0"/>
                  </a:lnTo>
                  <a:lnTo>
                    <a:pt x="812800" y="812800"/>
                  </a:lnTo>
                  <a:lnTo>
                    <a:pt x="0" y="812800"/>
                  </a:lnTo>
                  <a:close/>
                </a:path>
              </a:pathLst>
            </a:custGeom>
            <a:gradFill>
              <a:gsLst>
                <a:gs pos="0">
                  <a:srgbClr val="003A89"/>
                </a:gs>
                <a:gs pos="100000">
                  <a:srgbClr val="C700FF"/>
                </a:gs>
              </a:gsLst>
              <a:lin ang="2700000" scaled="0"/>
            </a:gradFill>
            <a:ln>
              <a:noFill/>
            </a:ln>
          </p:spPr>
        </p:sp>
        <p:sp>
          <p:nvSpPr>
            <p:cNvPr id="1048781" name="Google Shape;355;p10"/>
            <p:cNvSpPr txBox="1"/>
            <p:nvPr/>
          </p:nvSpPr>
          <p:spPr>
            <a:xfrm>
              <a:off x="0" y="-47625"/>
              <a:ext cx="812800" cy="860425"/>
            </a:xfrm>
            <a:prstGeom prst="rect"/>
            <a:noFill/>
            <a:ln>
              <a:noFill/>
            </a:ln>
          </p:spPr>
          <p:txBody>
            <a:bodyPr anchor="ctr" anchorCtr="0" bIns="50800" lIns="50800" rIns="50800" spcFirstLastPara="1" tIns="50800" wrap="square">
              <a:noAutofit/>
            </a:bodyPr>
            <a:p>
              <a:pPr algn="ctr" indent="0" lvl="0" marL="0" marR="0" rtl="0">
                <a:lnSpc>
                  <a:spcPct val="124388"/>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grpSp>
        <p:nvGrpSpPr>
          <p:cNvPr id="99" name="Google Shape;356;p10"/>
          <p:cNvGrpSpPr/>
          <p:nvPr/>
        </p:nvGrpSpPr>
        <p:grpSpPr>
          <a:xfrm>
            <a:off x="9462436" y="6734802"/>
            <a:ext cx="677751" cy="655863"/>
            <a:chOff x="0" y="-47625"/>
            <a:chExt cx="812800" cy="786550"/>
          </a:xfrm>
        </p:grpSpPr>
        <p:sp>
          <p:nvSpPr>
            <p:cNvPr id="1048782" name="Google Shape;357;p10"/>
            <p:cNvSpPr/>
            <p:nvPr/>
          </p:nvSpPr>
          <p:spPr>
            <a:xfrm>
              <a:off x="0" y="0"/>
              <a:ext cx="812800" cy="738925"/>
            </a:xfrm>
            <a:custGeom>
              <a:avLst/>
              <a:ahLst/>
              <a:rect l="l" t="t" r="r" b="b"/>
              <a:pathLst>
                <a:path w="812800" h="738925" extrusionOk="0">
                  <a:moveTo>
                    <a:pt x="0" y="0"/>
                  </a:moveTo>
                  <a:lnTo>
                    <a:pt x="812800" y="0"/>
                  </a:lnTo>
                  <a:lnTo>
                    <a:pt x="812800" y="738925"/>
                  </a:lnTo>
                  <a:lnTo>
                    <a:pt x="0" y="738925"/>
                  </a:lnTo>
                  <a:close/>
                </a:path>
              </a:pathLst>
            </a:custGeom>
            <a:gradFill>
              <a:gsLst>
                <a:gs pos="0">
                  <a:srgbClr val="003A89"/>
                </a:gs>
                <a:gs pos="100000">
                  <a:srgbClr val="C700FF"/>
                </a:gs>
              </a:gsLst>
              <a:lin ang="2700000" scaled="0"/>
            </a:gradFill>
            <a:ln>
              <a:noFill/>
            </a:ln>
          </p:spPr>
        </p:sp>
        <p:sp>
          <p:nvSpPr>
            <p:cNvPr id="1048783" name="Google Shape;358;p10"/>
            <p:cNvSpPr txBox="1"/>
            <p:nvPr/>
          </p:nvSpPr>
          <p:spPr>
            <a:xfrm>
              <a:off x="0" y="-47625"/>
              <a:ext cx="812800" cy="786550"/>
            </a:xfrm>
            <a:prstGeom prst="rect"/>
            <a:noFill/>
            <a:ln>
              <a:noFill/>
            </a:ln>
          </p:spPr>
          <p:txBody>
            <a:bodyPr anchor="ctr" anchorCtr="0" bIns="50800" lIns="50800" rIns="50800" spcFirstLastPara="1" tIns="50800" wrap="square">
              <a:noAutofit/>
            </a:bodyPr>
            <a:p>
              <a:pPr algn="ctr" indent="0" lvl="0" marL="0" marR="0" rtl="0">
                <a:lnSpc>
                  <a:spcPct val="124388"/>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sp>
        <p:nvSpPr>
          <p:cNvPr id="1048784" name="Google Shape;359;p10"/>
          <p:cNvSpPr/>
          <p:nvPr/>
        </p:nvSpPr>
        <p:spPr>
          <a:xfrm>
            <a:off x="270763" y="2916849"/>
            <a:ext cx="5790117" cy="3857665"/>
          </a:xfrm>
          <a:custGeom>
            <a:avLst/>
            <a:ahLst/>
            <a:rect l="l" t="t" r="r" b="b"/>
            <a:pathLst>
              <a:path w="5790117" h="3857665" extrusionOk="0">
                <a:moveTo>
                  <a:pt x="0" y="0"/>
                </a:moveTo>
                <a:lnTo>
                  <a:pt x="5790116" y="0"/>
                </a:lnTo>
                <a:lnTo>
                  <a:pt x="5790116" y="3857665"/>
                </a:lnTo>
                <a:lnTo>
                  <a:pt x="0" y="3857665"/>
                </a:lnTo>
                <a:lnTo>
                  <a:pt x="0" y="0"/>
                </a:lnTo>
                <a:close/>
              </a:path>
            </a:pathLst>
          </a:custGeom>
          <a:blipFill rotWithShape="1">
            <a:blip xmlns:r="http://schemas.openxmlformats.org/officeDocument/2006/relationships" r:embed="rId1">
              <a:alphaModFix/>
            </a:blip>
            <a:stretch>
              <a:fillRect/>
            </a:stretch>
          </a:blipFill>
          <a:ln>
            <a:noFill/>
          </a:ln>
        </p:spPr>
      </p:sp>
      <p:sp>
        <p:nvSpPr>
          <p:cNvPr id="1048785" name="Google Shape;360;p10"/>
          <p:cNvSpPr/>
          <p:nvPr/>
        </p:nvSpPr>
        <p:spPr>
          <a:xfrm>
            <a:off x="252130" y="6844784"/>
            <a:ext cx="5808750" cy="2842022"/>
          </a:xfrm>
          <a:custGeom>
            <a:avLst/>
            <a:ahLst/>
            <a:rect l="l" t="t" r="r" b="b"/>
            <a:pathLst>
              <a:path w="5808750" h="2842022" extrusionOk="0">
                <a:moveTo>
                  <a:pt x="0" y="0"/>
                </a:moveTo>
                <a:lnTo>
                  <a:pt x="5808749" y="0"/>
                </a:lnTo>
                <a:lnTo>
                  <a:pt x="5808749" y="2842023"/>
                </a:lnTo>
                <a:lnTo>
                  <a:pt x="0" y="2842023"/>
                </a:lnTo>
                <a:lnTo>
                  <a:pt x="0" y="0"/>
                </a:lnTo>
                <a:close/>
              </a:path>
            </a:pathLst>
          </a:custGeom>
          <a:blipFill rotWithShape="1">
            <a:blip xmlns:r="http://schemas.openxmlformats.org/officeDocument/2006/relationships" r:embed="rId2">
              <a:alphaModFix/>
            </a:blip>
            <a:stretch>
              <a:fillRect t="-18084" b="-18083"/>
            </a:stretch>
          </a:blipFill>
          <a:ln>
            <a:noFill/>
          </a:ln>
        </p:spPr>
      </p:sp>
      <p:sp>
        <p:nvSpPr>
          <p:cNvPr id="1048786" name="Google Shape;361;p10"/>
          <p:cNvSpPr txBox="1"/>
          <p:nvPr/>
        </p:nvSpPr>
        <p:spPr>
          <a:xfrm>
            <a:off x="7666476" y="4299456"/>
            <a:ext cx="496110" cy="320601"/>
          </a:xfrm>
          <a:prstGeom prst="rect"/>
          <a:noFill/>
          <a:ln>
            <a:noFill/>
          </a:ln>
        </p:spPr>
        <p:txBody>
          <a:bodyPr anchor="t" anchorCtr="0" bIns="0" lIns="0" rIns="0" spcFirstLastPara="1" tIns="0" wrap="square">
            <a:spAutoFit/>
          </a:bodyPr>
          <a:p>
            <a:pPr algn="ctr" indent="0" lvl="0" marL="0" marR="0" rtl="0">
              <a:lnSpc>
                <a:spcPct val="140022"/>
              </a:lnSpc>
              <a:spcBef>
                <a:spcPts val="0"/>
              </a:spcBef>
              <a:spcAft>
                <a:spcPts val="0"/>
              </a:spcAft>
              <a:buNone/>
            </a:pPr>
            <a:r>
              <a:rPr b="1" cap="none" sz="1799" i="0" lang="en-US" strike="noStrike" u="none">
                <a:solidFill>
                  <a:srgbClr val="FFFFFF"/>
                </a:solidFill>
                <a:latin typeface="Times New Roman"/>
                <a:ea typeface="Times New Roman"/>
                <a:cs typeface="Times New Roman"/>
                <a:sym typeface="Times New Roman"/>
              </a:rPr>
              <a:t>01</a:t>
            </a:r>
          </a:p>
        </p:txBody>
      </p:sp>
      <p:sp>
        <p:nvSpPr>
          <p:cNvPr id="1048787" name="Google Shape;362;p10"/>
          <p:cNvSpPr txBox="1"/>
          <p:nvPr/>
        </p:nvSpPr>
        <p:spPr>
          <a:xfrm>
            <a:off x="12568199" y="4299456"/>
            <a:ext cx="496110" cy="320601"/>
          </a:xfrm>
          <a:prstGeom prst="rect"/>
          <a:noFill/>
          <a:ln>
            <a:noFill/>
          </a:ln>
        </p:spPr>
        <p:txBody>
          <a:bodyPr anchor="t" anchorCtr="0" bIns="0" lIns="0" rIns="0" spcFirstLastPara="1" tIns="0" wrap="square">
            <a:spAutoFit/>
          </a:bodyPr>
          <a:p>
            <a:pPr algn="ctr" indent="0" lvl="0" marL="0" marR="0" rtl="0">
              <a:lnSpc>
                <a:spcPct val="140022"/>
              </a:lnSpc>
              <a:spcBef>
                <a:spcPts val="0"/>
              </a:spcBef>
              <a:spcAft>
                <a:spcPts val="0"/>
              </a:spcAft>
              <a:buNone/>
            </a:pPr>
            <a:r>
              <a:rPr b="1" cap="none" sz="1799" i="0" lang="en-US" strike="noStrike" u="none">
                <a:solidFill>
                  <a:srgbClr val="FFFFFF"/>
                </a:solidFill>
                <a:latin typeface="Times New Roman"/>
                <a:ea typeface="Times New Roman"/>
                <a:cs typeface="Times New Roman"/>
                <a:sym typeface="Times New Roman"/>
              </a:rPr>
              <a:t>02</a:t>
            </a:r>
          </a:p>
        </p:txBody>
      </p:sp>
      <p:sp>
        <p:nvSpPr>
          <p:cNvPr id="1048788" name="Google Shape;363;p10"/>
          <p:cNvSpPr txBox="1"/>
          <p:nvPr/>
        </p:nvSpPr>
        <p:spPr>
          <a:xfrm>
            <a:off x="9644077" y="6816209"/>
            <a:ext cx="496110" cy="320601"/>
          </a:xfrm>
          <a:prstGeom prst="rect"/>
          <a:noFill/>
          <a:ln>
            <a:noFill/>
          </a:ln>
        </p:spPr>
        <p:txBody>
          <a:bodyPr anchor="t" anchorCtr="0" bIns="0" lIns="0" rIns="0" spcFirstLastPara="1" tIns="0" wrap="square">
            <a:spAutoFit/>
          </a:bodyPr>
          <a:p>
            <a:pPr algn="ctr" indent="0" lvl="0" marL="0" marR="0" rtl="0">
              <a:lnSpc>
                <a:spcPct val="140022"/>
              </a:lnSpc>
              <a:spcBef>
                <a:spcPts val="0"/>
              </a:spcBef>
              <a:spcAft>
                <a:spcPts val="0"/>
              </a:spcAft>
              <a:buNone/>
            </a:pPr>
            <a:r>
              <a:rPr b="1" cap="none" sz="1799" i="0" lang="en-US" strike="noStrike" u="none">
                <a:solidFill>
                  <a:srgbClr val="FFFFFF"/>
                </a:solidFill>
                <a:latin typeface="Times New Roman"/>
                <a:ea typeface="Times New Roman"/>
                <a:cs typeface="Times New Roman"/>
                <a:sym typeface="Times New Roman"/>
              </a:rPr>
              <a:t>03</a:t>
            </a:r>
          </a:p>
        </p:txBody>
      </p:sp>
      <p:sp>
        <p:nvSpPr>
          <p:cNvPr id="1048789" name="Google Shape;364;p10"/>
          <p:cNvSpPr txBox="1"/>
          <p:nvPr/>
        </p:nvSpPr>
        <p:spPr>
          <a:xfrm>
            <a:off x="7233640" y="371475"/>
            <a:ext cx="5813095" cy="2020570"/>
          </a:xfrm>
          <a:prstGeom prst="rect"/>
          <a:noFill/>
          <a:ln>
            <a:noFill/>
          </a:ln>
        </p:spPr>
        <p:txBody>
          <a:bodyPr anchor="t" anchorCtr="0" bIns="0" lIns="0" rIns="0" spcFirstLastPara="1" tIns="0" wrap="square">
            <a:spAutoFit/>
          </a:bodyPr>
          <a:p>
            <a:pPr algn="ctr" indent="0" lvl="0" marL="0" marR="0" rtl="0">
              <a:lnSpc>
                <a:spcPct val="140010"/>
              </a:lnSpc>
              <a:spcBef>
                <a:spcPts val="0"/>
              </a:spcBef>
              <a:spcAft>
                <a:spcPts val="0"/>
              </a:spcAft>
              <a:buNone/>
            </a:pPr>
            <a:r>
              <a:rPr b="1" cap="none" sz="3699" i="0" lang="en-US" strike="noStrike" u="none">
                <a:solidFill>
                  <a:srgbClr val="1F2020"/>
                </a:solidFill>
                <a:latin typeface="Times New Roman"/>
                <a:ea typeface="Times New Roman"/>
                <a:cs typeface="Times New Roman"/>
                <a:sym typeface="Times New Roman"/>
              </a:rPr>
              <a:t>LEGAL AND ETHICAL ISSUES IN DIGITAL HEALTH PROMOTION</a:t>
            </a:r>
          </a:p>
        </p:txBody>
      </p:sp>
      <p:sp>
        <p:nvSpPr>
          <p:cNvPr id="1048790" name="Google Shape;365;p10"/>
          <p:cNvSpPr txBox="1"/>
          <p:nvPr/>
        </p:nvSpPr>
        <p:spPr>
          <a:xfrm>
            <a:off x="8471564" y="4047258"/>
            <a:ext cx="2825492" cy="961802"/>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b="0" cap="none" sz="1800" i="0" lang="en-US" strike="noStrike" u="none">
                <a:solidFill>
                  <a:srgbClr val="1F2020"/>
                </a:solidFill>
                <a:latin typeface="Times New Roman"/>
                <a:ea typeface="Times New Roman"/>
                <a:cs typeface="Times New Roman"/>
                <a:sym typeface="Times New Roman"/>
              </a:rPr>
              <a:t>Public policies concerned with poor nutritional contents (Staiano and Calvert, 2012) </a:t>
            </a:r>
          </a:p>
        </p:txBody>
      </p:sp>
      <p:sp>
        <p:nvSpPr>
          <p:cNvPr id="1048791" name="Google Shape;366;p10"/>
          <p:cNvSpPr txBox="1"/>
          <p:nvPr/>
        </p:nvSpPr>
        <p:spPr>
          <a:xfrm>
            <a:off x="13919458" y="4094669"/>
            <a:ext cx="2825492" cy="973455"/>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b="0" cap="none" sz="1800" i="0" lang="en-US" strike="noStrike" u="none">
                <a:solidFill>
                  <a:srgbClr val="1F2020"/>
                </a:solidFill>
                <a:latin typeface="Times New Roman"/>
                <a:ea typeface="Times New Roman"/>
                <a:cs typeface="Times New Roman"/>
                <a:sym typeface="Times New Roman"/>
              </a:rPr>
              <a:t>Legal threats for security breaches (Baranowski et al., 2018)</a:t>
            </a:r>
          </a:p>
        </p:txBody>
      </p:sp>
      <p:sp>
        <p:nvSpPr>
          <p:cNvPr id="1048792" name="Google Shape;367;p10"/>
          <p:cNvSpPr txBox="1"/>
          <p:nvPr/>
        </p:nvSpPr>
        <p:spPr>
          <a:xfrm>
            <a:off x="10653055" y="6745725"/>
            <a:ext cx="3010292" cy="961802"/>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b="0" cap="none" sz="1800" i="0" lang="en-US" strike="noStrike" u="none">
                <a:solidFill>
                  <a:srgbClr val="1F2020"/>
                </a:solidFill>
                <a:latin typeface="Times New Roman"/>
                <a:ea typeface="Times New Roman"/>
                <a:cs typeface="Times New Roman"/>
                <a:sym typeface="Times New Roman"/>
              </a:rPr>
              <a:t>Lack of regulatory adjustments for gross motor activity (Staiano and Calvert, 2012)</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02" name="Shape 375"/>
        <p:cNvGrpSpPr/>
        <p:nvPr/>
      </p:nvGrpSpPr>
      <p:grpSpPr>
        <a:xfrm>
          <a:off x="0" y="0"/>
          <a:ext cx="0" cy="0"/>
          <a:chOff x="0" y="0"/>
          <a:chExt cx="0" cy="0"/>
        </a:xfrm>
      </p:grpSpPr>
      <p:grpSp>
        <p:nvGrpSpPr>
          <p:cNvPr id="103" name="Google Shape;376;p11"/>
          <p:cNvGrpSpPr/>
          <p:nvPr/>
        </p:nvGrpSpPr>
        <p:grpSpPr>
          <a:xfrm>
            <a:off x="18119337" y="7941803"/>
            <a:ext cx="168663" cy="1316497"/>
            <a:chOff x="0" y="-38100"/>
            <a:chExt cx="229432" cy="1790823"/>
          </a:xfrm>
        </p:grpSpPr>
        <p:sp>
          <p:nvSpPr>
            <p:cNvPr id="1048799" name="Google Shape;377;p11"/>
            <p:cNvSpPr/>
            <p:nvPr/>
          </p:nvSpPr>
          <p:spPr>
            <a:xfrm>
              <a:off x="0" y="0"/>
              <a:ext cx="229432" cy="1752723"/>
            </a:xfrm>
            <a:custGeom>
              <a:avLst/>
              <a:ahLst/>
              <a:rect l="l" t="t" r="r" b="b"/>
              <a:pathLst>
                <a:path w="229432" h="1752723" extrusionOk="0">
                  <a:moveTo>
                    <a:pt x="0" y="0"/>
                  </a:moveTo>
                  <a:lnTo>
                    <a:pt x="229432" y="0"/>
                  </a:lnTo>
                  <a:lnTo>
                    <a:pt x="229432" y="1752723"/>
                  </a:lnTo>
                  <a:lnTo>
                    <a:pt x="0" y="1752723"/>
                  </a:lnTo>
                  <a:close/>
                </a:path>
              </a:pathLst>
            </a:custGeom>
            <a:gradFill>
              <a:gsLst>
                <a:gs pos="0">
                  <a:srgbClr val="003A89"/>
                </a:gs>
                <a:gs pos="100000">
                  <a:srgbClr val="C700FF"/>
                </a:gs>
              </a:gsLst>
              <a:lin ang="2700000" scaled="0"/>
            </a:gradFill>
            <a:ln>
              <a:noFill/>
            </a:ln>
          </p:spPr>
        </p:sp>
        <p:sp>
          <p:nvSpPr>
            <p:cNvPr id="1048800" name="Google Shape;378;p11"/>
            <p:cNvSpPr txBox="1"/>
            <p:nvPr/>
          </p:nvSpPr>
          <p:spPr>
            <a:xfrm>
              <a:off x="0" y="-38100"/>
              <a:ext cx="229432" cy="1790823"/>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grpSp>
        <p:nvGrpSpPr>
          <p:cNvPr id="104" name="Google Shape;379;p11"/>
          <p:cNvGrpSpPr/>
          <p:nvPr/>
        </p:nvGrpSpPr>
        <p:grpSpPr>
          <a:xfrm>
            <a:off x="16230600" y="-48220"/>
            <a:ext cx="1028700" cy="1076920"/>
            <a:chOff x="0" y="-38100"/>
            <a:chExt cx="812800" cy="850900"/>
          </a:xfrm>
        </p:grpSpPr>
        <p:sp>
          <p:nvSpPr>
            <p:cNvPr id="1048801" name="Google Shape;380;p11"/>
            <p:cNvSpPr/>
            <p:nvPr/>
          </p:nvSpPr>
          <p:spPr>
            <a:xfrm>
              <a:off x="0" y="0"/>
              <a:ext cx="812800" cy="812800"/>
            </a:xfrm>
            <a:custGeom>
              <a:avLst/>
              <a:ahLst/>
              <a:rect l="l" t="t" r="r" b="b"/>
              <a:pathLst>
                <a:path w="812800" h="812800" extrusionOk="0">
                  <a:moveTo>
                    <a:pt x="0" y="0"/>
                  </a:moveTo>
                  <a:lnTo>
                    <a:pt x="812800" y="0"/>
                  </a:lnTo>
                  <a:lnTo>
                    <a:pt x="812800" y="812800"/>
                  </a:lnTo>
                  <a:lnTo>
                    <a:pt x="0" y="812800"/>
                  </a:lnTo>
                  <a:close/>
                </a:path>
              </a:pathLst>
            </a:custGeom>
            <a:gradFill>
              <a:gsLst>
                <a:gs pos="0">
                  <a:srgbClr val="003A89"/>
                </a:gs>
                <a:gs pos="100000">
                  <a:srgbClr val="C700FF"/>
                </a:gs>
              </a:gsLst>
              <a:lin ang="2700000" scaled="0"/>
            </a:gradFill>
            <a:ln>
              <a:noFill/>
            </a:ln>
          </p:spPr>
        </p:sp>
        <p:sp>
          <p:nvSpPr>
            <p:cNvPr id="1048802" name="Google Shape;381;p11"/>
            <p:cNvSpPr txBox="1"/>
            <p:nvPr/>
          </p:nvSpPr>
          <p:spPr>
            <a:xfrm>
              <a:off x="0" y="-38100"/>
              <a:ext cx="812800" cy="850900"/>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pic>
        <p:nvPicPr>
          <p:cNvPr id="2097160" name="Google Shape;382;p11"/>
          <p:cNvPicPr preferRelativeResize="0">
            <a:picLocks/>
          </p:cNvPicPr>
          <p:nvPr/>
        </p:nvPicPr>
        <p:blipFill rotWithShape="1">
          <a:blip xmlns:r="http://schemas.openxmlformats.org/officeDocument/2006/relationships" r:embed="rId1">
            <a:alphaModFix/>
          </a:blip>
          <a:srcRect l="43595" r="3398" b="6139"/>
          <a:stretch>
            <a:fillRect/>
          </a:stretch>
        </p:blipFill>
        <p:spPr>
          <a:xfrm>
            <a:off x="10283609" y="1028700"/>
            <a:ext cx="6975691" cy="8229600"/>
          </a:xfrm>
          <a:prstGeom prst="rect"/>
          <a:noFill/>
          <a:ln>
            <a:noFill/>
          </a:ln>
        </p:spPr>
      </p:pic>
      <p:sp>
        <p:nvSpPr>
          <p:cNvPr id="1048803" name="Google Shape;383;p11"/>
          <p:cNvSpPr/>
          <p:nvPr/>
        </p:nvSpPr>
        <p:spPr>
          <a:xfrm>
            <a:off x="1797539" y="4821378"/>
            <a:ext cx="966971" cy="644244"/>
          </a:xfrm>
          <a:custGeom>
            <a:avLst/>
            <a:ahLst/>
            <a:rect l="l" t="t" r="r" b="b"/>
            <a:pathLst>
              <a:path w="966971" h="644244" extrusionOk="0">
                <a:moveTo>
                  <a:pt x="0" y="0"/>
                </a:moveTo>
                <a:lnTo>
                  <a:pt x="966970" y="0"/>
                </a:lnTo>
                <a:lnTo>
                  <a:pt x="966970" y="644244"/>
                </a:lnTo>
                <a:lnTo>
                  <a:pt x="0" y="644244"/>
                </a:lnTo>
                <a:lnTo>
                  <a:pt x="0" y="0"/>
                </a:lnTo>
                <a:close/>
              </a:path>
            </a:pathLst>
          </a:custGeom>
          <a:blipFill rotWithShape="1">
            <a:blip xmlns:r="http://schemas.openxmlformats.org/officeDocument/2006/relationships" r:embed="rId2">
              <a:alphaModFix/>
            </a:blip>
            <a:stretch>
              <a:fillRect/>
            </a:stretch>
          </a:blipFill>
          <a:ln>
            <a:noFill/>
          </a:ln>
        </p:spPr>
      </p:sp>
      <p:sp>
        <p:nvSpPr>
          <p:cNvPr id="1048804" name="Google Shape;384;p11"/>
          <p:cNvSpPr/>
          <p:nvPr/>
        </p:nvSpPr>
        <p:spPr>
          <a:xfrm>
            <a:off x="2281024" y="6364605"/>
            <a:ext cx="335972" cy="598347"/>
          </a:xfrm>
          <a:custGeom>
            <a:avLst/>
            <a:ahLst/>
            <a:rect l="l" t="t" r="r" b="b"/>
            <a:pathLst>
              <a:path w="335972" h="598347" extrusionOk="0">
                <a:moveTo>
                  <a:pt x="0" y="0"/>
                </a:moveTo>
                <a:lnTo>
                  <a:pt x="335972" y="0"/>
                </a:lnTo>
                <a:lnTo>
                  <a:pt x="335972" y="598347"/>
                </a:lnTo>
                <a:lnTo>
                  <a:pt x="0" y="598347"/>
                </a:lnTo>
                <a:lnTo>
                  <a:pt x="0" y="0"/>
                </a:lnTo>
                <a:close/>
              </a:path>
            </a:pathLst>
          </a:custGeom>
          <a:blipFill rotWithShape="1">
            <a:blip xmlns:r="http://schemas.openxmlformats.org/officeDocument/2006/relationships" r:embed="rId3">
              <a:alphaModFix/>
            </a:blip>
            <a:stretch>
              <a:fillRect/>
            </a:stretch>
          </a:blipFill>
          <a:ln>
            <a:noFill/>
          </a:ln>
        </p:spPr>
      </p:sp>
      <p:sp>
        <p:nvSpPr>
          <p:cNvPr id="1048805" name="Google Shape;385;p11"/>
          <p:cNvSpPr/>
          <p:nvPr/>
        </p:nvSpPr>
        <p:spPr>
          <a:xfrm>
            <a:off x="6380252" y="3609310"/>
            <a:ext cx="617352" cy="444494"/>
          </a:xfrm>
          <a:custGeom>
            <a:avLst/>
            <a:ahLst/>
            <a:rect l="l" t="t" r="r" b="b"/>
            <a:pathLst>
              <a:path w="617352" h="444494" extrusionOk="0">
                <a:moveTo>
                  <a:pt x="0" y="0"/>
                </a:moveTo>
                <a:lnTo>
                  <a:pt x="617352" y="0"/>
                </a:lnTo>
                <a:lnTo>
                  <a:pt x="617352" y="444493"/>
                </a:lnTo>
                <a:lnTo>
                  <a:pt x="0" y="444493"/>
                </a:lnTo>
                <a:lnTo>
                  <a:pt x="0" y="0"/>
                </a:lnTo>
                <a:close/>
              </a:path>
            </a:pathLst>
          </a:custGeom>
          <a:blipFill rotWithShape="1">
            <a:blip xmlns:r="http://schemas.openxmlformats.org/officeDocument/2006/relationships" r:embed="rId4">
              <a:alphaModFix/>
            </a:blip>
            <a:stretch>
              <a:fillRect/>
            </a:stretch>
          </a:blipFill>
          <a:ln>
            <a:noFill/>
          </a:ln>
        </p:spPr>
      </p:sp>
      <p:sp>
        <p:nvSpPr>
          <p:cNvPr id="1048806" name="Google Shape;386;p11"/>
          <p:cNvSpPr txBox="1"/>
          <p:nvPr/>
        </p:nvSpPr>
        <p:spPr>
          <a:xfrm>
            <a:off x="1603157" y="633345"/>
            <a:ext cx="6213495" cy="2020570"/>
          </a:xfrm>
          <a:prstGeom prst="rect"/>
          <a:noFill/>
          <a:ln>
            <a:noFill/>
          </a:ln>
        </p:spPr>
        <p:txBody>
          <a:bodyPr anchor="t" anchorCtr="0" bIns="0" lIns="0" rIns="0" spcFirstLastPara="1" tIns="0" wrap="square">
            <a:spAutoFit/>
          </a:bodyPr>
          <a:p>
            <a:pPr algn="ctr" indent="0" lvl="0" marL="0" marR="0" rtl="0">
              <a:lnSpc>
                <a:spcPct val="140010"/>
              </a:lnSpc>
              <a:spcBef>
                <a:spcPts val="0"/>
              </a:spcBef>
              <a:spcAft>
                <a:spcPts val="0"/>
              </a:spcAft>
              <a:buNone/>
            </a:pPr>
            <a:r>
              <a:rPr b="1" cap="none" sz="3699" i="0" lang="en-US" strike="noStrike" u="none">
                <a:solidFill>
                  <a:srgbClr val="1F2020"/>
                </a:solidFill>
                <a:latin typeface="Times New Roman"/>
                <a:ea typeface="Times New Roman"/>
                <a:cs typeface="Times New Roman"/>
                <a:sym typeface="Times New Roman"/>
              </a:rPr>
              <a:t>POTENTIAL BENIFICTS OF DIGITAL HEALTH PROMOTION</a:t>
            </a:r>
          </a:p>
        </p:txBody>
      </p:sp>
      <p:sp>
        <p:nvSpPr>
          <p:cNvPr id="1048807" name="Google Shape;387;p11"/>
          <p:cNvSpPr txBox="1"/>
          <p:nvPr/>
        </p:nvSpPr>
        <p:spPr>
          <a:xfrm>
            <a:off x="1090758" y="3531043"/>
            <a:ext cx="5813095" cy="659130"/>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b="0" cap="none" sz="1800" i="0" lang="en-US" strike="noStrike" u="none">
                <a:solidFill>
                  <a:srgbClr val="1F2020"/>
                </a:solidFill>
                <a:latin typeface="Times New Roman"/>
                <a:ea typeface="Times New Roman"/>
                <a:cs typeface="Times New Roman"/>
                <a:sym typeface="Times New Roman"/>
              </a:rPr>
              <a:t>Decreasing body composition (Kracht, Joseph and Staiano, 2020)</a:t>
            </a:r>
          </a:p>
        </p:txBody>
      </p:sp>
      <p:sp>
        <p:nvSpPr>
          <p:cNvPr id="1048808" name="Google Shape;388;p11"/>
          <p:cNvSpPr txBox="1"/>
          <p:nvPr/>
        </p:nvSpPr>
        <p:spPr>
          <a:xfrm>
            <a:off x="3154360" y="4932997"/>
            <a:ext cx="4858294" cy="320601"/>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b="0" cap="none" sz="1800" i="0" lang="en-US" strike="noStrike" u="none">
                <a:solidFill>
                  <a:srgbClr val="1F2020"/>
                </a:solidFill>
                <a:latin typeface="Times New Roman"/>
                <a:ea typeface="Times New Roman"/>
                <a:cs typeface="Times New Roman"/>
                <a:sym typeface="Times New Roman"/>
              </a:rPr>
              <a:t>Enhance physical fitness</a:t>
            </a:r>
          </a:p>
        </p:txBody>
      </p:sp>
      <p:sp>
        <p:nvSpPr>
          <p:cNvPr id="1048809" name="Google Shape;389;p11"/>
          <p:cNvSpPr txBox="1"/>
          <p:nvPr/>
        </p:nvSpPr>
        <p:spPr>
          <a:xfrm>
            <a:off x="3616504" y="6288405"/>
            <a:ext cx="5527496" cy="659130"/>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b="0" cap="none" sz="1800" i="0" lang="en-US" strike="noStrike" u="none">
                <a:solidFill>
                  <a:srgbClr val="1F2020"/>
                </a:solidFill>
                <a:latin typeface="Times New Roman"/>
                <a:ea typeface="Times New Roman"/>
                <a:cs typeface="Times New Roman"/>
                <a:sym typeface="Times New Roman"/>
              </a:rPr>
              <a:t>Reduce percentile and total cholesterol and body mass index (Erçelik and Çağlar, 2022)</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07" name="Shape 397"/>
        <p:cNvGrpSpPr/>
        <p:nvPr/>
      </p:nvGrpSpPr>
      <p:grpSpPr>
        <a:xfrm>
          <a:off x="0" y="0"/>
          <a:ext cx="0" cy="0"/>
          <a:chOff x="0" y="0"/>
          <a:chExt cx="0" cy="0"/>
        </a:xfrm>
      </p:grpSpPr>
      <p:grpSp>
        <p:nvGrpSpPr>
          <p:cNvPr id="108" name="Google Shape;398;p12"/>
          <p:cNvGrpSpPr/>
          <p:nvPr/>
        </p:nvGrpSpPr>
        <p:grpSpPr>
          <a:xfrm>
            <a:off x="18119337" y="7941803"/>
            <a:ext cx="168663" cy="1316497"/>
            <a:chOff x="0" y="-38100"/>
            <a:chExt cx="229432" cy="1790823"/>
          </a:xfrm>
        </p:grpSpPr>
        <p:sp>
          <p:nvSpPr>
            <p:cNvPr id="1048816" name="Google Shape;399;p12"/>
            <p:cNvSpPr/>
            <p:nvPr/>
          </p:nvSpPr>
          <p:spPr>
            <a:xfrm>
              <a:off x="0" y="0"/>
              <a:ext cx="229432" cy="1752723"/>
            </a:xfrm>
            <a:custGeom>
              <a:avLst/>
              <a:ahLst/>
              <a:rect l="l" t="t" r="r" b="b"/>
              <a:pathLst>
                <a:path w="229432" h="1752723" extrusionOk="0">
                  <a:moveTo>
                    <a:pt x="0" y="0"/>
                  </a:moveTo>
                  <a:lnTo>
                    <a:pt x="229432" y="0"/>
                  </a:lnTo>
                  <a:lnTo>
                    <a:pt x="229432" y="1752723"/>
                  </a:lnTo>
                  <a:lnTo>
                    <a:pt x="0" y="1752723"/>
                  </a:lnTo>
                  <a:close/>
                </a:path>
              </a:pathLst>
            </a:custGeom>
            <a:gradFill>
              <a:gsLst>
                <a:gs pos="0">
                  <a:srgbClr val="003A89"/>
                </a:gs>
                <a:gs pos="100000">
                  <a:srgbClr val="C700FF"/>
                </a:gs>
              </a:gsLst>
              <a:lin ang="2700000" scaled="0"/>
            </a:gradFill>
            <a:ln>
              <a:noFill/>
            </a:ln>
          </p:spPr>
        </p:sp>
        <p:sp>
          <p:nvSpPr>
            <p:cNvPr id="1048817" name="Google Shape;400;p12"/>
            <p:cNvSpPr txBox="1"/>
            <p:nvPr/>
          </p:nvSpPr>
          <p:spPr>
            <a:xfrm>
              <a:off x="0" y="-38100"/>
              <a:ext cx="229432" cy="1790823"/>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grpSp>
        <p:nvGrpSpPr>
          <p:cNvPr id="109" name="Google Shape;401;p12"/>
          <p:cNvGrpSpPr/>
          <p:nvPr/>
        </p:nvGrpSpPr>
        <p:grpSpPr>
          <a:xfrm>
            <a:off x="16230600" y="-48220"/>
            <a:ext cx="1028700" cy="1076920"/>
            <a:chOff x="0" y="-38100"/>
            <a:chExt cx="812800" cy="850900"/>
          </a:xfrm>
        </p:grpSpPr>
        <p:sp>
          <p:nvSpPr>
            <p:cNvPr id="1048818" name="Google Shape;402;p12"/>
            <p:cNvSpPr/>
            <p:nvPr/>
          </p:nvSpPr>
          <p:spPr>
            <a:xfrm>
              <a:off x="0" y="0"/>
              <a:ext cx="812800" cy="812800"/>
            </a:xfrm>
            <a:custGeom>
              <a:avLst/>
              <a:ahLst/>
              <a:rect l="l" t="t" r="r" b="b"/>
              <a:pathLst>
                <a:path w="812800" h="812800" extrusionOk="0">
                  <a:moveTo>
                    <a:pt x="0" y="0"/>
                  </a:moveTo>
                  <a:lnTo>
                    <a:pt x="812800" y="0"/>
                  </a:lnTo>
                  <a:lnTo>
                    <a:pt x="812800" y="812800"/>
                  </a:lnTo>
                  <a:lnTo>
                    <a:pt x="0" y="812800"/>
                  </a:lnTo>
                  <a:close/>
                </a:path>
              </a:pathLst>
            </a:custGeom>
            <a:gradFill>
              <a:gsLst>
                <a:gs pos="0">
                  <a:srgbClr val="003A89"/>
                </a:gs>
                <a:gs pos="100000">
                  <a:srgbClr val="C700FF"/>
                </a:gs>
              </a:gsLst>
              <a:lin ang="2700000" scaled="0"/>
            </a:gradFill>
            <a:ln>
              <a:noFill/>
            </a:ln>
          </p:spPr>
        </p:sp>
        <p:sp>
          <p:nvSpPr>
            <p:cNvPr id="1048819" name="Google Shape;403;p12"/>
            <p:cNvSpPr txBox="1"/>
            <p:nvPr/>
          </p:nvSpPr>
          <p:spPr>
            <a:xfrm>
              <a:off x="0" y="-38100"/>
              <a:ext cx="812800" cy="850900"/>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sp>
        <p:nvSpPr>
          <p:cNvPr id="1048820" name="Google Shape;404;p12"/>
          <p:cNvSpPr/>
          <p:nvPr/>
        </p:nvSpPr>
        <p:spPr>
          <a:xfrm>
            <a:off x="613336" y="485721"/>
            <a:ext cx="267646" cy="280926"/>
          </a:xfrm>
          <a:custGeom>
            <a:avLst/>
            <a:ahLst/>
            <a:rect l="l" t="t" r="r" b="b"/>
            <a:pathLst>
              <a:path w="267646" h="280926" extrusionOk="0">
                <a:moveTo>
                  <a:pt x="0" y="0"/>
                </a:moveTo>
                <a:lnTo>
                  <a:pt x="267645" y="0"/>
                </a:lnTo>
                <a:lnTo>
                  <a:pt x="267645" y="280926"/>
                </a:lnTo>
                <a:lnTo>
                  <a:pt x="0" y="280926"/>
                </a:lnTo>
                <a:lnTo>
                  <a:pt x="0" y="0"/>
                </a:lnTo>
                <a:close/>
              </a:path>
            </a:pathLst>
          </a:custGeom>
          <a:blipFill rotWithShape="1">
            <a:blip xmlns:r="http://schemas.openxmlformats.org/officeDocument/2006/relationships" r:embed="rId1">
              <a:alphaModFix/>
            </a:blip>
            <a:stretch>
              <a:fillRect/>
            </a:stretch>
          </a:blipFill>
          <a:ln>
            <a:noFill/>
          </a:ln>
        </p:spPr>
      </p:sp>
      <p:pic>
        <p:nvPicPr>
          <p:cNvPr id="2097161" name="Google Shape;405;p12"/>
          <p:cNvPicPr preferRelativeResize="0">
            <a:picLocks/>
          </p:cNvPicPr>
          <p:nvPr/>
        </p:nvPicPr>
        <p:blipFill rotWithShape="1">
          <a:blip xmlns:r="http://schemas.openxmlformats.org/officeDocument/2006/relationships" r:embed="rId2">
            <a:alphaModFix/>
          </a:blip>
          <a:srcRect l="4371" t="18674" r="33784" b="19920"/>
          <a:stretch>
            <a:fillRect/>
          </a:stretch>
        </p:blipFill>
        <p:spPr>
          <a:xfrm>
            <a:off x="2371893" y="3739675"/>
            <a:ext cx="3993493" cy="2641846"/>
          </a:xfrm>
          <a:prstGeom prst="rect"/>
          <a:noFill/>
          <a:ln>
            <a:noFill/>
          </a:ln>
        </p:spPr>
      </p:pic>
      <p:pic>
        <p:nvPicPr>
          <p:cNvPr id="2097162" name="Google Shape;406;p12"/>
          <p:cNvPicPr preferRelativeResize="0">
            <a:picLocks/>
          </p:cNvPicPr>
          <p:nvPr/>
        </p:nvPicPr>
        <p:blipFill rotWithShape="1">
          <a:blip xmlns:r="http://schemas.openxmlformats.org/officeDocument/2006/relationships" r:embed="rId3">
            <a:alphaModFix/>
          </a:blip>
          <a:srcRect t="353" b="353"/>
          <a:stretch>
            <a:fillRect/>
          </a:stretch>
        </p:blipFill>
        <p:spPr>
          <a:xfrm>
            <a:off x="7147254" y="3739675"/>
            <a:ext cx="3993493" cy="2641846"/>
          </a:xfrm>
          <a:prstGeom prst="rect"/>
          <a:noFill/>
          <a:ln>
            <a:noFill/>
          </a:ln>
        </p:spPr>
      </p:pic>
      <p:pic>
        <p:nvPicPr>
          <p:cNvPr id="2097163" name="Google Shape;407;p12"/>
          <p:cNvPicPr preferRelativeResize="0">
            <a:picLocks/>
          </p:cNvPicPr>
          <p:nvPr/>
        </p:nvPicPr>
        <p:blipFill rotWithShape="1">
          <a:blip xmlns:r="http://schemas.openxmlformats.org/officeDocument/2006/relationships" r:embed="rId4">
            <a:alphaModFix/>
          </a:blip>
          <a:srcRect t="353" b="353"/>
          <a:stretch>
            <a:fillRect/>
          </a:stretch>
        </p:blipFill>
        <p:spPr>
          <a:xfrm flipH="1">
            <a:off x="11922614" y="3739675"/>
            <a:ext cx="3993493" cy="2641846"/>
          </a:xfrm>
          <a:prstGeom prst="rect"/>
          <a:noFill/>
          <a:ln>
            <a:noFill/>
          </a:ln>
        </p:spPr>
      </p:pic>
      <p:sp>
        <p:nvSpPr>
          <p:cNvPr id="1048821" name="Google Shape;408;p12"/>
          <p:cNvSpPr txBox="1"/>
          <p:nvPr/>
        </p:nvSpPr>
        <p:spPr>
          <a:xfrm>
            <a:off x="4691614" y="885825"/>
            <a:ext cx="7231000" cy="1363345"/>
          </a:xfrm>
          <a:prstGeom prst="rect"/>
          <a:noFill/>
          <a:ln>
            <a:noFill/>
          </a:ln>
        </p:spPr>
        <p:txBody>
          <a:bodyPr anchor="t" anchorCtr="0" bIns="0" lIns="0" rIns="0" spcFirstLastPara="1" tIns="0" wrap="square">
            <a:spAutoFit/>
          </a:bodyPr>
          <a:p>
            <a:pPr algn="ctr" indent="0" lvl="0" marL="0" marR="0" rtl="0">
              <a:lnSpc>
                <a:spcPct val="140010"/>
              </a:lnSpc>
              <a:spcBef>
                <a:spcPts val="0"/>
              </a:spcBef>
              <a:spcAft>
                <a:spcPts val="0"/>
              </a:spcAft>
              <a:buNone/>
            </a:pPr>
            <a:r>
              <a:rPr b="1" cap="none" sz="3699" i="0" lang="en-US" strike="noStrike" u="none">
                <a:solidFill>
                  <a:srgbClr val="1F2020"/>
                </a:solidFill>
                <a:latin typeface="Times New Roman"/>
                <a:ea typeface="Times New Roman"/>
                <a:cs typeface="Times New Roman"/>
                <a:sym typeface="Times New Roman"/>
              </a:rPr>
              <a:t>IMPLICATION OF DIGITAL HEALTH PROMOTION </a:t>
            </a:r>
          </a:p>
        </p:txBody>
      </p:sp>
      <p:sp>
        <p:nvSpPr>
          <p:cNvPr id="1048822" name="Google Shape;409;p12"/>
          <p:cNvSpPr txBox="1"/>
          <p:nvPr/>
        </p:nvSpPr>
        <p:spPr>
          <a:xfrm>
            <a:off x="2371893" y="7007702"/>
            <a:ext cx="3993493" cy="641201"/>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b="0" cap="none" sz="1800" i="0" lang="en-US" strike="noStrike" u="none">
                <a:solidFill>
                  <a:srgbClr val="1F2020"/>
                </a:solidFill>
                <a:latin typeface="Times New Roman"/>
                <a:ea typeface="Times New Roman"/>
                <a:cs typeface="Times New Roman"/>
                <a:sym typeface="Times New Roman"/>
              </a:rPr>
              <a:t>In school 2 intervention studies and 2 RCTs (Kracht, Joseph and Staiano, 2020)</a:t>
            </a:r>
          </a:p>
        </p:txBody>
      </p:sp>
      <p:sp>
        <p:nvSpPr>
          <p:cNvPr id="1048823" name="Google Shape;410;p12"/>
          <p:cNvSpPr txBox="1"/>
          <p:nvPr/>
        </p:nvSpPr>
        <p:spPr>
          <a:xfrm>
            <a:off x="7281217" y="7007702"/>
            <a:ext cx="3993493" cy="659130"/>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b="0" cap="none" sz="1800" i="0" lang="en-US" strike="noStrike" u="none">
                <a:solidFill>
                  <a:srgbClr val="1F2020"/>
                </a:solidFill>
                <a:latin typeface="Times New Roman"/>
                <a:ea typeface="Times New Roman"/>
                <a:cs typeface="Times New Roman"/>
                <a:sym typeface="Times New Roman"/>
              </a:rPr>
              <a:t>Up to 4 RCTs in home based setting (Kracht, Joseph and Staiano, 2020)</a:t>
            </a:r>
          </a:p>
        </p:txBody>
      </p:sp>
      <p:sp>
        <p:nvSpPr>
          <p:cNvPr id="1048824" name="Google Shape;411;p12"/>
          <p:cNvSpPr txBox="1"/>
          <p:nvPr/>
        </p:nvSpPr>
        <p:spPr>
          <a:xfrm>
            <a:off x="12237107" y="7007702"/>
            <a:ext cx="3993493" cy="973455"/>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b="0" cap="none" sz="1800" i="0" lang="en-US" strike="noStrike" u="none">
                <a:solidFill>
                  <a:srgbClr val="1F2020"/>
                </a:solidFill>
                <a:latin typeface="Times New Roman"/>
                <a:ea typeface="Times New Roman"/>
                <a:cs typeface="Times New Roman"/>
                <a:sym typeface="Times New Roman"/>
              </a:rPr>
              <a:t>Only I season named GenMove for 5 to 15 years old children by WHO (World Health Organisation, 2022)</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12" name="Shape 419"/>
        <p:cNvGrpSpPr/>
        <p:nvPr/>
      </p:nvGrpSpPr>
      <p:grpSpPr>
        <a:xfrm>
          <a:off x="0" y="0"/>
          <a:ext cx="0" cy="0"/>
          <a:chOff x="0" y="0"/>
          <a:chExt cx="0" cy="0"/>
        </a:xfrm>
      </p:grpSpPr>
      <p:grpSp>
        <p:nvGrpSpPr>
          <p:cNvPr id="113" name="Google Shape;420;p13"/>
          <p:cNvGrpSpPr/>
          <p:nvPr/>
        </p:nvGrpSpPr>
        <p:grpSpPr>
          <a:xfrm>
            <a:off x="18119337" y="7941803"/>
            <a:ext cx="168663" cy="1316497"/>
            <a:chOff x="0" y="-38100"/>
            <a:chExt cx="229432" cy="1790823"/>
          </a:xfrm>
        </p:grpSpPr>
        <p:sp>
          <p:nvSpPr>
            <p:cNvPr id="1048831" name="Google Shape;421;p13"/>
            <p:cNvSpPr/>
            <p:nvPr/>
          </p:nvSpPr>
          <p:spPr>
            <a:xfrm>
              <a:off x="0" y="0"/>
              <a:ext cx="229432" cy="1752723"/>
            </a:xfrm>
            <a:custGeom>
              <a:avLst/>
              <a:ahLst/>
              <a:rect l="l" t="t" r="r" b="b"/>
              <a:pathLst>
                <a:path w="229432" h="1752723" extrusionOk="0">
                  <a:moveTo>
                    <a:pt x="0" y="0"/>
                  </a:moveTo>
                  <a:lnTo>
                    <a:pt x="229432" y="0"/>
                  </a:lnTo>
                  <a:lnTo>
                    <a:pt x="229432" y="1752723"/>
                  </a:lnTo>
                  <a:lnTo>
                    <a:pt x="0" y="1752723"/>
                  </a:lnTo>
                  <a:close/>
                </a:path>
              </a:pathLst>
            </a:custGeom>
            <a:gradFill>
              <a:gsLst>
                <a:gs pos="0">
                  <a:srgbClr val="003A89"/>
                </a:gs>
                <a:gs pos="100000">
                  <a:srgbClr val="C700FF"/>
                </a:gs>
              </a:gsLst>
              <a:lin ang="2700000" scaled="0"/>
            </a:gradFill>
            <a:ln>
              <a:noFill/>
            </a:ln>
          </p:spPr>
        </p:sp>
        <p:sp>
          <p:nvSpPr>
            <p:cNvPr id="1048832" name="Google Shape;422;p13"/>
            <p:cNvSpPr txBox="1"/>
            <p:nvPr/>
          </p:nvSpPr>
          <p:spPr>
            <a:xfrm>
              <a:off x="0" y="-38100"/>
              <a:ext cx="229432" cy="1790823"/>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grpSp>
        <p:nvGrpSpPr>
          <p:cNvPr id="114" name="Google Shape;423;p13"/>
          <p:cNvGrpSpPr/>
          <p:nvPr/>
        </p:nvGrpSpPr>
        <p:grpSpPr>
          <a:xfrm>
            <a:off x="16230600" y="-48220"/>
            <a:ext cx="1028700" cy="1076920"/>
            <a:chOff x="0" y="-38100"/>
            <a:chExt cx="812800" cy="850900"/>
          </a:xfrm>
        </p:grpSpPr>
        <p:sp>
          <p:nvSpPr>
            <p:cNvPr id="1048833" name="Google Shape;424;p13"/>
            <p:cNvSpPr/>
            <p:nvPr/>
          </p:nvSpPr>
          <p:spPr>
            <a:xfrm>
              <a:off x="0" y="0"/>
              <a:ext cx="812800" cy="812800"/>
            </a:xfrm>
            <a:custGeom>
              <a:avLst/>
              <a:ahLst/>
              <a:rect l="l" t="t" r="r" b="b"/>
              <a:pathLst>
                <a:path w="812800" h="812800" extrusionOk="0">
                  <a:moveTo>
                    <a:pt x="0" y="0"/>
                  </a:moveTo>
                  <a:lnTo>
                    <a:pt x="812800" y="0"/>
                  </a:lnTo>
                  <a:lnTo>
                    <a:pt x="812800" y="812800"/>
                  </a:lnTo>
                  <a:lnTo>
                    <a:pt x="0" y="812800"/>
                  </a:lnTo>
                  <a:close/>
                </a:path>
              </a:pathLst>
            </a:custGeom>
            <a:gradFill>
              <a:gsLst>
                <a:gs pos="0">
                  <a:srgbClr val="003A89"/>
                </a:gs>
                <a:gs pos="100000">
                  <a:srgbClr val="C700FF"/>
                </a:gs>
              </a:gsLst>
              <a:lin ang="2700000" scaled="0"/>
            </a:gradFill>
            <a:ln>
              <a:noFill/>
            </a:ln>
          </p:spPr>
        </p:sp>
        <p:sp>
          <p:nvSpPr>
            <p:cNvPr id="1048834" name="Google Shape;425;p13"/>
            <p:cNvSpPr txBox="1"/>
            <p:nvPr/>
          </p:nvSpPr>
          <p:spPr>
            <a:xfrm>
              <a:off x="0" y="-38100"/>
              <a:ext cx="812800" cy="850900"/>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pic>
        <p:nvPicPr>
          <p:cNvPr id="2097164" name="Google Shape;426;p13"/>
          <p:cNvPicPr preferRelativeResize="0">
            <a:picLocks/>
          </p:cNvPicPr>
          <p:nvPr/>
        </p:nvPicPr>
        <p:blipFill rotWithShape="1">
          <a:blip xmlns:r="http://schemas.openxmlformats.org/officeDocument/2006/relationships" r:embed="rId1">
            <a:alphaModFix/>
          </a:blip>
          <a:srcRect l="14519"/>
          <a:stretch>
            <a:fillRect/>
          </a:stretch>
        </p:blipFill>
        <p:spPr>
          <a:xfrm>
            <a:off x="2963466" y="0"/>
            <a:ext cx="5858489" cy="10287000"/>
          </a:xfrm>
          <a:prstGeom prst="rect"/>
          <a:noFill/>
          <a:ln>
            <a:noFill/>
          </a:ln>
        </p:spPr>
      </p:pic>
      <p:grpSp>
        <p:nvGrpSpPr>
          <p:cNvPr id="115" name="Google Shape;427;p13"/>
          <p:cNvGrpSpPr/>
          <p:nvPr/>
        </p:nvGrpSpPr>
        <p:grpSpPr>
          <a:xfrm>
            <a:off x="1934766" y="2734295"/>
            <a:ext cx="1028700" cy="7552705"/>
            <a:chOff x="0" y="-38100"/>
            <a:chExt cx="812800" cy="5967570"/>
          </a:xfrm>
        </p:grpSpPr>
        <p:sp>
          <p:nvSpPr>
            <p:cNvPr id="1048835" name="Google Shape;428;p13"/>
            <p:cNvSpPr/>
            <p:nvPr/>
          </p:nvSpPr>
          <p:spPr>
            <a:xfrm>
              <a:off x="0" y="0"/>
              <a:ext cx="812800" cy="5929470"/>
            </a:xfrm>
            <a:custGeom>
              <a:avLst/>
              <a:ahLst/>
              <a:rect l="l" t="t" r="r" b="b"/>
              <a:pathLst>
                <a:path w="812800" h="5929470" extrusionOk="0">
                  <a:moveTo>
                    <a:pt x="0" y="0"/>
                  </a:moveTo>
                  <a:lnTo>
                    <a:pt x="812800" y="0"/>
                  </a:lnTo>
                  <a:lnTo>
                    <a:pt x="812800" y="5929470"/>
                  </a:lnTo>
                  <a:lnTo>
                    <a:pt x="0" y="5929470"/>
                  </a:lnTo>
                  <a:close/>
                </a:path>
              </a:pathLst>
            </a:custGeom>
            <a:gradFill>
              <a:gsLst>
                <a:gs pos="0">
                  <a:srgbClr val="003A89"/>
                </a:gs>
                <a:gs pos="100000">
                  <a:srgbClr val="C700FF"/>
                </a:gs>
              </a:gsLst>
              <a:lin ang="2700000" scaled="0"/>
            </a:gradFill>
            <a:ln>
              <a:noFill/>
            </a:ln>
          </p:spPr>
        </p:sp>
        <p:sp>
          <p:nvSpPr>
            <p:cNvPr id="1048836" name="Google Shape;429;p13"/>
            <p:cNvSpPr txBox="1"/>
            <p:nvPr/>
          </p:nvSpPr>
          <p:spPr>
            <a:xfrm>
              <a:off x="0" y="-38100"/>
              <a:ext cx="812800" cy="5967570"/>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sp>
        <p:nvSpPr>
          <p:cNvPr id="1048837" name="Google Shape;430;p13"/>
          <p:cNvSpPr txBox="1"/>
          <p:nvPr/>
        </p:nvSpPr>
        <p:spPr>
          <a:xfrm>
            <a:off x="9586770" y="1203076"/>
            <a:ext cx="5813095" cy="611321"/>
          </a:xfrm>
          <a:prstGeom prst="rect"/>
          <a:noFill/>
          <a:ln>
            <a:noFill/>
          </a:ln>
        </p:spPr>
        <p:txBody>
          <a:bodyPr anchor="t" anchorCtr="0" bIns="0" lIns="0" rIns="0" spcFirstLastPara="1" tIns="0" wrap="square">
            <a:spAutoFit/>
          </a:bodyPr>
          <a:p>
            <a:pPr algn="ctr" indent="0" lvl="0" marL="0" marR="0" rtl="0">
              <a:lnSpc>
                <a:spcPct val="140010"/>
              </a:lnSpc>
              <a:spcBef>
                <a:spcPts val="0"/>
              </a:spcBef>
              <a:spcAft>
                <a:spcPts val="0"/>
              </a:spcAft>
              <a:buNone/>
            </a:pPr>
            <a:r>
              <a:rPr b="1" cap="none" sz="3699" i="0" lang="en-US" strike="noStrike" u="none">
                <a:solidFill>
                  <a:srgbClr val="1F2020"/>
                </a:solidFill>
                <a:latin typeface="Times New Roman"/>
                <a:ea typeface="Times New Roman"/>
                <a:cs typeface="Times New Roman"/>
                <a:sym typeface="Times New Roman"/>
              </a:rPr>
              <a:t>CONCLUSION </a:t>
            </a:r>
          </a:p>
        </p:txBody>
      </p:sp>
      <p:sp>
        <p:nvSpPr>
          <p:cNvPr id="1048838" name="Google Shape;431;p13"/>
          <p:cNvSpPr txBox="1"/>
          <p:nvPr/>
        </p:nvSpPr>
        <p:spPr>
          <a:xfrm>
            <a:off x="10183404" y="4304002"/>
            <a:ext cx="5813095" cy="2230755"/>
          </a:xfrm>
          <a:prstGeom prst="rect"/>
          <a:noFill/>
          <a:ln>
            <a:noFill/>
          </a:ln>
        </p:spPr>
        <p:txBody>
          <a:bodyPr anchor="t" anchorCtr="0" bIns="0" lIns="0" rIns="0" spcFirstLastPara="1" tIns="0" wrap="square">
            <a:spAutoFit/>
          </a:bodyPr>
          <a:p>
            <a:pPr algn="l" indent="-194310" lvl="1" marL="388620" marR="0" rtl="0">
              <a:lnSpc>
                <a:spcPct val="140000"/>
              </a:lnSpc>
              <a:spcBef>
                <a:spcPts val="0"/>
              </a:spcBef>
              <a:spcAft>
                <a:spcPts val="0"/>
              </a:spcAft>
              <a:buClr>
                <a:srgbClr val="1F2020"/>
              </a:buClr>
              <a:buSzPts val="1800"/>
              <a:buFont typeface="Arial"/>
              <a:buChar char="•"/>
            </a:pPr>
            <a:r>
              <a:rPr b="0" cap="none" sz="1800" i="0" lang="en-US" strike="noStrike" u="none">
                <a:solidFill>
                  <a:srgbClr val="1F2020"/>
                </a:solidFill>
                <a:latin typeface="Times New Roman"/>
                <a:ea typeface="Times New Roman"/>
                <a:cs typeface="Times New Roman"/>
                <a:sym typeface="Times New Roman"/>
              </a:rPr>
              <a:t>Digital games by AR and VR for the physical activity of children with obesity </a:t>
            </a:r>
          </a:p>
          <a:p>
            <a:pPr algn="l" indent="-194310" lvl="1" marL="388620" marR="0" rtl="0">
              <a:lnSpc>
                <a:spcPct val="140000"/>
              </a:lnSpc>
              <a:spcBef>
                <a:spcPts val="0"/>
              </a:spcBef>
              <a:spcAft>
                <a:spcPts val="0"/>
              </a:spcAft>
              <a:buClr>
                <a:srgbClr val="1F2020"/>
              </a:buClr>
              <a:buSzPts val="1800"/>
              <a:buFont typeface="Arial"/>
              <a:buChar char="•"/>
            </a:pPr>
            <a:r>
              <a:rPr b="0" cap="none" sz="1800" i="0" lang="en-US" strike="noStrike" u="none">
                <a:solidFill>
                  <a:srgbClr val="1F2020"/>
                </a:solidFill>
                <a:latin typeface="Times New Roman"/>
                <a:ea typeface="Times New Roman"/>
                <a:cs typeface="Times New Roman"/>
                <a:sym typeface="Times New Roman"/>
              </a:rPr>
              <a:t>Reduce mass and percentage of cholesterol with energy balance </a:t>
            </a:r>
          </a:p>
          <a:p>
            <a:pPr algn="l" indent="-194310" lvl="1" marL="388620" marR="0" rtl="0">
              <a:lnSpc>
                <a:spcPct val="140000"/>
              </a:lnSpc>
              <a:spcBef>
                <a:spcPts val="0"/>
              </a:spcBef>
              <a:spcAft>
                <a:spcPts val="0"/>
              </a:spcAft>
              <a:buClr>
                <a:srgbClr val="1F2020"/>
              </a:buClr>
              <a:buSzPts val="1800"/>
              <a:buFont typeface="Arial"/>
              <a:buChar char="•"/>
            </a:pPr>
            <a:r>
              <a:rPr b="0" cap="none" sz="1800" i="0" lang="en-US" strike="noStrike" u="none">
                <a:solidFill>
                  <a:srgbClr val="1F2020"/>
                </a:solidFill>
                <a:latin typeface="Times New Roman"/>
                <a:ea typeface="Times New Roman"/>
                <a:cs typeface="Times New Roman"/>
                <a:sym typeface="Times New Roman"/>
              </a:rPr>
              <a:t>Hospital authorities and the R&amp;D team integrate digital gaming technology with consideration of regulatory and privacy consequences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18" name="Shape 435"/>
        <p:cNvGrpSpPr/>
        <p:nvPr/>
      </p:nvGrpSpPr>
      <p:grpSpPr>
        <a:xfrm>
          <a:off x="0" y="0"/>
          <a:ext cx="0" cy="0"/>
          <a:chOff x="0" y="0"/>
          <a:chExt cx="0" cy="0"/>
        </a:xfrm>
      </p:grpSpPr>
      <p:grpSp>
        <p:nvGrpSpPr>
          <p:cNvPr id="119" name="Google Shape;436;p14"/>
          <p:cNvGrpSpPr/>
          <p:nvPr/>
        </p:nvGrpSpPr>
        <p:grpSpPr>
          <a:xfrm>
            <a:off x="18119337" y="7941803"/>
            <a:ext cx="168663" cy="1316497"/>
            <a:chOff x="0" y="-38100"/>
            <a:chExt cx="229432" cy="1790823"/>
          </a:xfrm>
        </p:grpSpPr>
        <p:sp>
          <p:nvSpPr>
            <p:cNvPr id="1048845" name="Google Shape;437;p14"/>
            <p:cNvSpPr/>
            <p:nvPr/>
          </p:nvSpPr>
          <p:spPr>
            <a:xfrm>
              <a:off x="0" y="0"/>
              <a:ext cx="229432" cy="1752723"/>
            </a:xfrm>
            <a:custGeom>
              <a:avLst/>
              <a:ahLst/>
              <a:rect l="l" t="t" r="r" b="b"/>
              <a:pathLst>
                <a:path w="229432" h="1752723" extrusionOk="0">
                  <a:moveTo>
                    <a:pt x="0" y="0"/>
                  </a:moveTo>
                  <a:lnTo>
                    <a:pt x="229432" y="0"/>
                  </a:lnTo>
                  <a:lnTo>
                    <a:pt x="229432" y="1752723"/>
                  </a:lnTo>
                  <a:lnTo>
                    <a:pt x="0" y="1752723"/>
                  </a:lnTo>
                  <a:close/>
                </a:path>
              </a:pathLst>
            </a:custGeom>
            <a:gradFill>
              <a:gsLst>
                <a:gs pos="0">
                  <a:srgbClr val="003A89"/>
                </a:gs>
                <a:gs pos="100000">
                  <a:srgbClr val="C700FF"/>
                </a:gs>
              </a:gsLst>
              <a:lin ang="2700000" scaled="0"/>
            </a:gradFill>
            <a:ln>
              <a:noFill/>
            </a:ln>
          </p:spPr>
        </p:sp>
        <p:sp>
          <p:nvSpPr>
            <p:cNvPr id="1048846" name="Google Shape;438;p14"/>
            <p:cNvSpPr txBox="1"/>
            <p:nvPr/>
          </p:nvSpPr>
          <p:spPr>
            <a:xfrm>
              <a:off x="0" y="-38100"/>
              <a:ext cx="229432" cy="1790823"/>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grpSp>
        <p:nvGrpSpPr>
          <p:cNvPr id="120" name="Google Shape;439;p14"/>
          <p:cNvGrpSpPr/>
          <p:nvPr/>
        </p:nvGrpSpPr>
        <p:grpSpPr>
          <a:xfrm>
            <a:off x="16230600" y="-48220"/>
            <a:ext cx="1028700" cy="1076920"/>
            <a:chOff x="0" y="-38100"/>
            <a:chExt cx="812800" cy="850900"/>
          </a:xfrm>
        </p:grpSpPr>
        <p:sp>
          <p:nvSpPr>
            <p:cNvPr id="1048847" name="Google Shape;440;p14"/>
            <p:cNvSpPr/>
            <p:nvPr/>
          </p:nvSpPr>
          <p:spPr>
            <a:xfrm>
              <a:off x="0" y="0"/>
              <a:ext cx="812800" cy="812800"/>
            </a:xfrm>
            <a:custGeom>
              <a:avLst/>
              <a:ahLst/>
              <a:rect l="l" t="t" r="r" b="b"/>
              <a:pathLst>
                <a:path w="812800" h="812800" extrusionOk="0">
                  <a:moveTo>
                    <a:pt x="0" y="0"/>
                  </a:moveTo>
                  <a:lnTo>
                    <a:pt x="812800" y="0"/>
                  </a:lnTo>
                  <a:lnTo>
                    <a:pt x="812800" y="812800"/>
                  </a:lnTo>
                  <a:lnTo>
                    <a:pt x="0" y="812800"/>
                  </a:lnTo>
                  <a:close/>
                </a:path>
              </a:pathLst>
            </a:custGeom>
            <a:gradFill>
              <a:gsLst>
                <a:gs pos="0">
                  <a:srgbClr val="003A89"/>
                </a:gs>
                <a:gs pos="100000">
                  <a:srgbClr val="C700FF"/>
                </a:gs>
              </a:gsLst>
              <a:lin ang="2700000" scaled="0"/>
            </a:gradFill>
            <a:ln>
              <a:noFill/>
            </a:ln>
          </p:spPr>
        </p:sp>
        <p:sp>
          <p:nvSpPr>
            <p:cNvPr id="1048848" name="Google Shape;441;p14"/>
            <p:cNvSpPr txBox="1"/>
            <p:nvPr/>
          </p:nvSpPr>
          <p:spPr>
            <a:xfrm>
              <a:off x="0" y="-38100"/>
              <a:ext cx="812800" cy="850900"/>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Times New Roman"/>
                <a:ea typeface="Times New Roman"/>
                <a:cs typeface="Times New Roman"/>
                <a:sym typeface="Times New Roman"/>
              </a:endParaRPr>
            </a:p>
          </p:txBody>
        </p:sp>
      </p:grpSp>
      <p:sp>
        <p:nvSpPr>
          <p:cNvPr id="1048849" name="Google Shape;442;p14"/>
          <p:cNvSpPr txBox="1"/>
          <p:nvPr/>
        </p:nvSpPr>
        <p:spPr>
          <a:xfrm>
            <a:off x="364580" y="869315"/>
            <a:ext cx="17923500" cy="9555600"/>
          </a:xfrm>
          <a:prstGeom prst="rect"/>
          <a:noFill/>
          <a:ln>
            <a:noFill/>
          </a:ln>
        </p:spPr>
        <p:txBody>
          <a:bodyPr anchor="t" anchorCtr="0" bIns="0" lIns="0" rIns="0" spcFirstLastPara="1" tIns="0" wrap="square">
            <a:spAutoFit/>
          </a:bodyPr>
          <a:p>
            <a:pPr algn="l" indent="0" lvl="0" marL="0" marR="0" rtl="0">
              <a:lnSpc>
                <a:spcPct val="140000"/>
              </a:lnSpc>
              <a:spcBef>
                <a:spcPts val="0"/>
              </a:spcBef>
              <a:spcAft>
                <a:spcPts val="0"/>
              </a:spcAft>
              <a:buNone/>
            </a:pPr>
            <a:r>
              <a:rPr sz="1600" lang="en-US">
                <a:solidFill>
                  <a:srgbClr val="1F2020"/>
                </a:solidFill>
                <a:latin typeface="Times New Roman"/>
                <a:ea typeface="Times New Roman"/>
                <a:cs typeface="Times New Roman"/>
                <a:sym typeface="Times New Roman"/>
              </a:rPr>
              <a:t>Alruwaili, M.M., Shaban, M. and Ramadan, O.M.E. (2023). Digital Health Interventions for Promoting Healthy Aging: A Systematic Review of Adoption Patterns, Efficacy, and User Experience. Sustainability, [online] 15(23), p.16503. doi:https://doi.org/10.3390/su152316503 (Accessed: 5 April 2025).</a:t>
            </a:r>
            <a:endParaRPr sz="1600">
              <a:solidFill>
                <a:srgbClr val="1F2020"/>
              </a:solidFill>
              <a:latin typeface="Times New Roman"/>
              <a:ea typeface="Times New Roman"/>
              <a:cs typeface="Times New Roman"/>
              <a:sym typeface="Times New Roman"/>
            </a:endParaRPr>
          </a:p>
          <a:p>
            <a:pPr algn="l" indent="0" lvl="0" marL="0" marR="0" rtl="0">
              <a:lnSpc>
                <a:spcPct val="140000"/>
              </a:lnSpc>
              <a:spcBef>
                <a:spcPts val="0"/>
              </a:spcBef>
              <a:spcAft>
                <a:spcPts val="0"/>
              </a:spcAft>
              <a:buNone/>
            </a:pPr>
            <a:r>
              <a:rPr sz="1600" lang="en-US">
                <a:solidFill>
                  <a:srgbClr val="1F2020"/>
                </a:solidFill>
                <a:latin typeface="Times New Roman"/>
                <a:ea typeface="Times New Roman"/>
                <a:cs typeface="Times New Roman"/>
                <a:sym typeface="Times New Roman"/>
              </a:rPr>
              <a:t>Alsyouf, A., Lutfi, A., Alsubahi, N., Alhazmi, F.N., Al-Mugheed, K., Anshasi, R.J., Alharbi, N.I. and Albugami, M. (2023). The Use of a Technology Acceptance Model (TAM) to Predict Patients’ Usage of a Personal Health Record System: The Role of Security, Privacy, and Usability. International Journal of Environmental Research and Public Health, 20(2), p.1347 (Accessed: 12 April 2025).</a:t>
            </a:r>
            <a:endParaRPr sz="1600">
              <a:solidFill>
                <a:srgbClr val="1F2020"/>
              </a:solidFill>
              <a:latin typeface="Times New Roman"/>
              <a:ea typeface="Times New Roman"/>
              <a:cs typeface="Times New Roman"/>
              <a:sym typeface="Times New Roman"/>
            </a:endParaRPr>
          </a:p>
          <a:p>
            <a:pPr algn="l" indent="0" lvl="0" marL="0" marR="0" rtl="0">
              <a:lnSpc>
                <a:spcPct val="140000"/>
              </a:lnSpc>
              <a:spcBef>
                <a:spcPts val="0"/>
              </a:spcBef>
              <a:spcAft>
                <a:spcPts val="0"/>
              </a:spcAft>
              <a:buNone/>
            </a:pPr>
            <a:r>
              <a:rPr sz="1600" lang="en-US">
                <a:solidFill>
                  <a:srgbClr val="1F2020"/>
                </a:solidFill>
                <a:latin typeface="Times New Roman"/>
                <a:ea typeface="Times New Roman"/>
                <a:cs typeface="Times New Roman"/>
                <a:sym typeface="Times New Roman"/>
              </a:rPr>
              <a:t>Baranowski, T., Abdelsamad, D., Baranowski, J., O’Connor, T.M., Thompson, D., Barnett, A., Cerin, E. and Chen, T.-A. (2018). Impact of an Active Video Game on Healthy Children’s Physical Activity. Pediatrics, [online] 129(3), pp.e636–e642. doi:https://doi.org/10.1542/peds.2011-2050 (Accessed: 5 April 2025).</a:t>
            </a:r>
            <a:endParaRPr sz="1600">
              <a:solidFill>
                <a:srgbClr val="1F2020"/>
              </a:solidFill>
              <a:latin typeface="Times New Roman"/>
              <a:ea typeface="Times New Roman"/>
              <a:cs typeface="Times New Roman"/>
              <a:sym typeface="Times New Roman"/>
            </a:endParaRPr>
          </a:p>
          <a:p>
            <a:pPr algn="l" indent="0" lvl="0" marL="0" marR="0" rtl="0">
              <a:lnSpc>
                <a:spcPct val="140000"/>
              </a:lnSpc>
              <a:spcBef>
                <a:spcPts val="0"/>
              </a:spcBef>
              <a:spcAft>
                <a:spcPts val="0"/>
              </a:spcAft>
              <a:buNone/>
            </a:pPr>
            <a:r>
              <a:rPr sz="1600" lang="en-US">
                <a:solidFill>
                  <a:srgbClr val="1F2020"/>
                </a:solidFill>
                <a:latin typeface="Times New Roman"/>
                <a:ea typeface="Times New Roman"/>
                <a:cs typeface="Times New Roman"/>
                <a:sym typeface="Times New Roman"/>
              </a:rPr>
              <a:t>Coronado, E., Itadera, S. and Alpizar, I.G.R. - (2023). Integrating Virtual, Mixed, and Augmented Reality to Human–Robot Interaction Applications Using Game Engines: A Brief Review of Accessible Software Tools and Frameworks. Applied Sciences, 13(3), p.1292. doi:https://doi.org/10.3390/app13031292 (Accessed: 5 April 2025).</a:t>
            </a:r>
            <a:endParaRPr sz="1600">
              <a:solidFill>
                <a:srgbClr val="1F2020"/>
              </a:solidFill>
              <a:latin typeface="Times New Roman"/>
              <a:ea typeface="Times New Roman"/>
              <a:cs typeface="Times New Roman"/>
              <a:sym typeface="Times New Roman"/>
            </a:endParaRPr>
          </a:p>
          <a:p>
            <a:pPr algn="l" indent="0" lvl="0" marL="0" marR="0" rtl="0">
              <a:lnSpc>
                <a:spcPct val="140000"/>
              </a:lnSpc>
              <a:spcBef>
                <a:spcPts val="0"/>
              </a:spcBef>
              <a:spcAft>
                <a:spcPts val="0"/>
              </a:spcAft>
              <a:buNone/>
            </a:pPr>
            <a:r>
              <a:rPr sz="1600" lang="en-US">
                <a:solidFill>
                  <a:srgbClr val="1F2020"/>
                </a:solidFill>
                <a:latin typeface="Times New Roman"/>
                <a:ea typeface="Times New Roman"/>
                <a:cs typeface="Times New Roman"/>
                <a:sym typeface="Times New Roman"/>
              </a:rPr>
              <a:t>Erçelik, Z.E. and Çağlar, S. (2022). Effectiveness of active video games in overweight and obese adolescents: a systematic review and meta-analysis of randomized controlled trials. Annals of Pediatric Endocrinology &amp; Metabolism, 27(2), pp.98–104. doi:https://doi.org/10.6065/apem.2244036.018 (Accessed: 5 April 2025).</a:t>
            </a:r>
            <a:endParaRPr sz="1600">
              <a:solidFill>
                <a:srgbClr val="1F2020"/>
              </a:solidFill>
              <a:latin typeface="Times New Roman"/>
              <a:ea typeface="Times New Roman"/>
              <a:cs typeface="Times New Roman"/>
              <a:sym typeface="Times New Roman"/>
            </a:endParaRPr>
          </a:p>
          <a:p>
            <a:pPr algn="l" indent="0" lvl="0" marL="0" marR="0" rtl="0">
              <a:lnSpc>
                <a:spcPct val="140000"/>
              </a:lnSpc>
              <a:spcBef>
                <a:spcPts val="0"/>
              </a:spcBef>
              <a:spcAft>
                <a:spcPts val="0"/>
              </a:spcAft>
              <a:buNone/>
            </a:pPr>
            <a:r>
              <a:rPr sz="1600" lang="en-US">
                <a:solidFill>
                  <a:srgbClr val="1F2020"/>
                </a:solidFill>
                <a:latin typeface="Times New Roman"/>
                <a:ea typeface="Times New Roman"/>
                <a:cs typeface="Times New Roman"/>
                <a:sym typeface="Times New Roman"/>
              </a:rPr>
              <a:t>Gülü, M., Yagin, F.H., Gocer, I., Yapici, H., Ayyildiz, E., Clemente, F.M., Ardigò, L.P., Zadeh, A.K., González, P.P. and Nobari, H. (2023). Exploring obesity, physical activity, and digital game addiction levels among adolescents: A study on machine learning-based prediction of digital game addiction. Frontiers in Psychology, 14. doi:https://doi.org/10.3389/fpsyg.2023.1097145 (Accessed: 5 April 2025).</a:t>
            </a:r>
            <a:endParaRPr sz="1600">
              <a:solidFill>
                <a:srgbClr val="1F2020"/>
              </a:solidFill>
              <a:latin typeface="Times New Roman"/>
              <a:ea typeface="Times New Roman"/>
              <a:cs typeface="Times New Roman"/>
              <a:sym typeface="Times New Roman"/>
            </a:endParaRPr>
          </a:p>
          <a:p>
            <a:pPr algn="l" indent="0" lvl="0" marL="0" marR="0" rtl="0">
              <a:lnSpc>
                <a:spcPct val="140000"/>
              </a:lnSpc>
              <a:spcBef>
                <a:spcPts val="0"/>
              </a:spcBef>
              <a:spcAft>
                <a:spcPts val="0"/>
              </a:spcAft>
              <a:buNone/>
            </a:pPr>
            <a:r>
              <a:rPr sz="1600" lang="en-US">
                <a:solidFill>
                  <a:srgbClr val="1F2020"/>
                </a:solidFill>
                <a:latin typeface="Times New Roman"/>
                <a:ea typeface="Times New Roman"/>
                <a:cs typeface="Times New Roman"/>
                <a:sym typeface="Times New Roman"/>
              </a:rPr>
              <a:t>Jandoo, T. (2020). WHO guidance for digital health: What it means for researchers. DIGITAL HEALTH, 6, p.205520761989898. doi:https://doi.org/10.1177/2055207619898984 (Accessed: 5 April 2025).</a:t>
            </a:r>
            <a:endParaRPr sz="1600">
              <a:solidFill>
                <a:srgbClr val="1F2020"/>
              </a:solidFill>
              <a:latin typeface="Times New Roman"/>
              <a:ea typeface="Times New Roman"/>
              <a:cs typeface="Times New Roman"/>
              <a:sym typeface="Times New Roman"/>
            </a:endParaRPr>
          </a:p>
          <a:p>
            <a:pPr algn="l" indent="0" lvl="0" marL="0" marR="0" rtl="0">
              <a:lnSpc>
                <a:spcPct val="140000"/>
              </a:lnSpc>
              <a:spcBef>
                <a:spcPts val="0"/>
              </a:spcBef>
              <a:spcAft>
                <a:spcPts val="0"/>
              </a:spcAft>
              <a:buNone/>
            </a:pPr>
            <a:r>
              <a:rPr sz="1600" lang="en-US">
                <a:solidFill>
                  <a:srgbClr val="1F2020"/>
                </a:solidFill>
                <a:latin typeface="Times New Roman"/>
                <a:ea typeface="Times New Roman"/>
                <a:cs typeface="Times New Roman"/>
                <a:sym typeface="Times New Roman"/>
              </a:rPr>
              <a:t>Kaya, A., Türk, N., Batmaz, H. and Griffiths, M.D. (2023). Online Gaming Addiction and Basic Psychological Needs Among Adolescents: The Mediating Roles of Meaning in Life and Responsibility. International Journal of Mental Health and Addiction, 22(4). doi:https://doi.org/10.1007/s11469-022-00994-9 (Accessed: 5 April 2025).</a:t>
            </a:r>
            <a:endParaRPr sz="1600">
              <a:solidFill>
                <a:srgbClr val="1F2020"/>
              </a:solidFill>
              <a:latin typeface="Times New Roman"/>
              <a:ea typeface="Times New Roman"/>
              <a:cs typeface="Times New Roman"/>
              <a:sym typeface="Times New Roman"/>
            </a:endParaRPr>
          </a:p>
          <a:p>
            <a:pPr algn="l" indent="0" lvl="0" marL="0" marR="0" rtl="0">
              <a:lnSpc>
                <a:spcPct val="140000"/>
              </a:lnSpc>
              <a:spcBef>
                <a:spcPts val="0"/>
              </a:spcBef>
              <a:spcAft>
                <a:spcPts val="0"/>
              </a:spcAft>
              <a:buNone/>
            </a:pPr>
            <a:r>
              <a:rPr sz="1600" lang="en-US">
                <a:solidFill>
                  <a:srgbClr val="1F2020"/>
                </a:solidFill>
                <a:latin typeface="Times New Roman"/>
                <a:ea typeface="Times New Roman"/>
                <a:cs typeface="Times New Roman"/>
                <a:sym typeface="Times New Roman"/>
              </a:rPr>
              <a:t>Kracht, C.L., Joseph, E.D. and Staiano, A.E. (2020). Video Games, Obesity, and Children. Current Obesity Reports, [online] 9(1). doi:https://doi.org/10.1007/s13679-020-00368-z (Accessed: 5 April 2025).</a:t>
            </a:r>
            <a:endParaRPr sz="1600">
              <a:solidFill>
                <a:srgbClr val="1F2020"/>
              </a:solidFill>
              <a:latin typeface="Times New Roman"/>
              <a:ea typeface="Times New Roman"/>
              <a:cs typeface="Times New Roman"/>
              <a:sym typeface="Times New Roman"/>
            </a:endParaRPr>
          </a:p>
          <a:p>
            <a:pPr algn="l" indent="0" lvl="0" marL="0" marR="0" rtl="0">
              <a:lnSpc>
                <a:spcPct val="140000"/>
              </a:lnSpc>
              <a:spcBef>
                <a:spcPts val="0"/>
              </a:spcBef>
              <a:spcAft>
                <a:spcPts val="0"/>
              </a:spcAft>
              <a:buNone/>
            </a:pPr>
            <a:r>
              <a:rPr sz="1600" lang="en-US">
                <a:solidFill>
                  <a:srgbClr val="1F2020"/>
                </a:solidFill>
                <a:latin typeface="Times New Roman"/>
                <a:ea typeface="Times New Roman"/>
                <a:cs typeface="Times New Roman"/>
                <a:sym typeface="Times New Roman"/>
              </a:rPr>
              <a:t>Lee, A.T., Ramasamy, R.K. and Subbarao, A. (2025). Understanding Psychosocial Barriers to Healthcare Technology Adoption: A Review of TAM Technology Acceptance Model and Unified Theory of Acceptance and Use of Technology and UTAUT Frameworks. Healthcare, [online] 13(3), p.250. doi:https://doi.org/10.3390/healthcare13030250 (Accessed: 12 April 2025).</a:t>
            </a:r>
            <a:endParaRPr sz="1600">
              <a:solidFill>
                <a:srgbClr val="1F2020"/>
              </a:solidFill>
              <a:latin typeface="Times New Roman"/>
              <a:ea typeface="Times New Roman"/>
              <a:cs typeface="Times New Roman"/>
              <a:sym typeface="Times New Roman"/>
            </a:endParaRPr>
          </a:p>
          <a:p>
            <a:pPr algn="l" indent="0" lvl="0" marL="0" marR="0" rtl="0">
              <a:lnSpc>
                <a:spcPct val="140000"/>
              </a:lnSpc>
              <a:spcBef>
                <a:spcPts val="0"/>
              </a:spcBef>
              <a:spcAft>
                <a:spcPts val="0"/>
              </a:spcAft>
              <a:buNone/>
            </a:pPr>
            <a:r>
              <a:rPr sz="1600" lang="en-US">
                <a:solidFill>
                  <a:srgbClr val="1F2020"/>
                </a:solidFill>
                <a:latin typeface="Times New Roman"/>
                <a:ea typeface="Times New Roman"/>
                <a:cs typeface="Times New Roman"/>
                <a:sym typeface="Times New Roman"/>
              </a:rPr>
              <a:t>McCarthy, N. (2019). Infographic: Over 250 Million Kids Will Be Obese By 2030. [online] Statista Infographics. Available at: https://www.statista.com/chart/19579/predicted-number-of-children-living-with-obesity/ (Accessed: 5 April 2025).</a:t>
            </a:r>
            <a:endParaRPr sz="1600">
              <a:solidFill>
                <a:srgbClr val="1F2020"/>
              </a:solidFill>
              <a:latin typeface="Times New Roman"/>
              <a:ea typeface="Times New Roman"/>
              <a:cs typeface="Times New Roman"/>
              <a:sym typeface="Times New Roman"/>
            </a:endParaRPr>
          </a:p>
          <a:p>
            <a:pPr algn="l" indent="0" lvl="0" marL="0" marR="0" rtl="0">
              <a:lnSpc>
                <a:spcPct val="140000"/>
              </a:lnSpc>
              <a:spcBef>
                <a:spcPts val="0"/>
              </a:spcBef>
              <a:spcAft>
                <a:spcPts val="0"/>
              </a:spcAft>
              <a:buNone/>
            </a:pPr>
            <a:r>
              <a:rPr sz="1600" lang="en-US">
                <a:solidFill>
                  <a:srgbClr val="1F2020"/>
                </a:solidFill>
                <a:latin typeface="Times New Roman"/>
                <a:ea typeface="Times New Roman"/>
                <a:cs typeface="Times New Roman"/>
                <a:sym typeface="Times New Roman"/>
              </a:rPr>
              <a:t>Mozgovoy, M. (2024). Editorial: Applications of Artificial Intelligence and Machine Learning in Games. Applied Sciences, 14(19), pp.8782–8782. doi:https://doi.org/10.3390/app14198782 (Accessed: 5 April 2025).</a:t>
            </a:r>
            <a:endParaRPr sz="1600">
              <a:solidFill>
                <a:srgbClr val="1F2020"/>
              </a:solidFill>
              <a:latin typeface="Times New Roman"/>
              <a:ea typeface="Times New Roman"/>
              <a:cs typeface="Times New Roman"/>
              <a:sym typeface="Times New Roman"/>
            </a:endParaRPr>
          </a:p>
          <a:p>
            <a:pPr algn="l" indent="0" lvl="0" marL="0" marR="0" rtl="0">
              <a:lnSpc>
                <a:spcPct val="140000"/>
              </a:lnSpc>
              <a:spcBef>
                <a:spcPts val="0"/>
              </a:spcBef>
              <a:spcAft>
                <a:spcPts val="0"/>
              </a:spcAft>
              <a:buNone/>
            </a:pPr>
            <a:r>
              <a:rPr sz="1600" lang="en-US">
                <a:solidFill>
                  <a:srgbClr val="1F2020"/>
                </a:solidFill>
                <a:latin typeface="Times New Roman"/>
                <a:ea typeface="Times New Roman"/>
                <a:cs typeface="Times New Roman"/>
                <a:sym typeface="Times New Roman"/>
              </a:rPr>
              <a:t>Nadeem, M., Oroszlanyova, M. and Farag, W. (2023). Effect of Digital Game-Based Learning on Student Engagement and Motivation. Computers, [online] 12(9), p.177. doi:https://doi.org/10.3390/computers12090177 (Accessed: 5 April 2025).</a:t>
            </a:r>
            <a:endParaRPr sz="1600">
              <a:solidFill>
                <a:srgbClr val="1F2020"/>
              </a:solidFill>
              <a:latin typeface="Times New Roman"/>
              <a:ea typeface="Times New Roman"/>
              <a:cs typeface="Times New Roman"/>
              <a:sym typeface="Times New Roman"/>
            </a:endParaRPr>
          </a:p>
          <a:p>
            <a:pPr algn="l" indent="0" lvl="0" marL="0" marR="0" rtl="0">
              <a:lnSpc>
                <a:spcPct val="140000"/>
              </a:lnSpc>
              <a:spcBef>
                <a:spcPts val="0"/>
              </a:spcBef>
              <a:spcAft>
                <a:spcPts val="0"/>
              </a:spcAft>
              <a:buNone/>
            </a:pPr>
            <a:r>
              <a:rPr sz="1600" lang="en-US">
                <a:solidFill>
                  <a:srgbClr val="1F2020"/>
                </a:solidFill>
                <a:latin typeface="Times New Roman"/>
                <a:ea typeface="Times New Roman"/>
                <a:cs typeface="Times New Roman"/>
                <a:sym typeface="Times New Roman"/>
              </a:rPr>
              <a:t>Staiano, A.E. and Calvert, S.L. (2012). Digital Gaming and Pediatric Obesity: At the Intersection of Science and Social Policy. Social Issues and Policy Review, 6(1), pp.54–81. doi:https://doi.org/10.1111/j.1751-2409.2011.01035.x (Accessed: 5 April 2025).</a:t>
            </a:r>
            <a:endParaRPr sz="1600">
              <a:solidFill>
                <a:srgbClr val="1F2020"/>
              </a:solidFill>
              <a:latin typeface="Times New Roman"/>
              <a:ea typeface="Times New Roman"/>
              <a:cs typeface="Times New Roman"/>
              <a:sym typeface="Times New Roman"/>
            </a:endParaRPr>
          </a:p>
          <a:p>
            <a:pPr algn="l" indent="0" lvl="0" marL="0" marR="0" rtl="0">
              <a:lnSpc>
                <a:spcPct val="140000"/>
              </a:lnSpc>
              <a:spcBef>
                <a:spcPts val="0"/>
              </a:spcBef>
              <a:spcAft>
                <a:spcPts val="0"/>
              </a:spcAft>
              <a:buNone/>
            </a:pPr>
            <a:r>
              <a:rPr sz="1600" lang="en-US">
                <a:solidFill>
                  <a:srgbClr val="1F2020"/>
                </a:solidFill>
                <a:latin typeface="Times New Roman"/>
                <a:ea typeface="Times New Roman"/>
                <a:cs typeface="Times New Roman"/>
                <a:sym typeface="Times New Roman"/>
              </a:rPr>
              <a:t>World Health Organisation (2022). Digital app released to boost physical activity – and help get children moving. [online] www.who.int. Available at: https://www.who.int/news/item/19-11-2022-digital-app-released-to-boost-physical-activity---and-help-get-children-moving (Accessed: 5 April 2025).</a:t>
            </a:r>
            <a:endParaRPr sz="1600">
              <a:solidFill>
                <a:srgbClr val="1F2020"/>
              </a:solidFill>
              <a:latin typeface="Times New Roman"/>
              <a:ea typeface="Times New Roman"/>
              <a:cs typeface="Times New Roman"/>
              <a:sym typeface="Times New Roman"/>
            </a:endParaRPr>
          </a:p>
          <a:p>
            <a:pPr algn="l" indent="0" lvl="0" marL="0" marR="0" rtl="0">
              <a:lnSpc>
                <a:spcPct val="140000"/>
              </a:lnSpc>
              <a:spcBef>
                <a:spcPts val="0"/>
              </a:spcBef>
              <a:spcAft>
                <a:spcPts val="0"/>
              </a:spcAft>
              <a:buNone/>
            </a:pPr>
            <a:r>
              <a:rPr sz="1600" lang="en-US">
                <a:solidFill>
                  <a:srgbClr val="1F2020"/>
                </a:solidFill>
                <a:latin typeface="Times New Roman"/>
                <a:ea typeface="Times New Roman"/>
                <a:cs typeface="Times New Roman"/>
                <a:sym typeface="Times New Roman"/>
              </a:rPr>
              <a:t>World Health Organization (2024). Obesity and overweight. [online] World Health Organization. Available at: https://www.who.int/news-room/fact-sheets/detail/obesity-and-overweight (Accessed: 5 April 2025).</a:t>
            </a:r>
            <a:endParaRPr sz="1600">
              <a:solidFill>
                <a:srgbClr val="1F2020"/>
              </a:solidFill>
              <a:latin typeface="Times New Roman"/>
              <a:ea typeface="Times New Roman"/>
              <a:cs typeface="Times New Roman"/>
              <a:sym typeface="Times New Roman"/>
            </a:endParaRPr>
          </a:p>
        </p:txBody>
      </p:sp>
      <p:sp>
        <p:nvSpPr>
          <p:cNvPr id="1048850" name="Google Shape;443;p14"/>
          <p:cNvSpPr txBox="1"/>
          <p:nvPr/>
        </p:nvSpPr>
        <p:spPr>
          <a:xfrm>
            <a:off x="5945962" y="229870"/>
            <a:ext cx="5813095" cy="611321"/>
          </a:xfrm>
          <a:prstGeom prst="rect"/>
          <a:noFill/>
          <a:ln>
            <a:noFill/>
          </a:ln>
        </p:spPr>
        <p:txBody>
          <a:bodyPr anchor="t" anchorCtr="0" bIns="0" lIns="0" rIns="0" spcFirstLastPara="1" tIns="0" wrap="square">
            <a:spAutoFit/>
          </a:bodyPr>
          <a:p>
            <a:pPr algn="ctr" indent="0" lvl="0" marL="0" marR="0" rtl="0">
              <a:lnSpc>
                <a:spcPct val="140010"/>
              </a:lnSpc>
              <a:spcBef>
                <a:spcPts val="0"/>
              </a:spcBef>
              <a:spcAft>
                <a:spcPts val="0"/>
              </a:spcAft>
              <a:buNone/>
            </a:pPr>
            <a:r>
              <a:rPr b="1" cap="none" sz="3699" i="0" lang="en-US" strike="noStrike" u="none">
                <a:solidFill>
                  <a:srgbClr val="1F2020"/>
                </a:solidFill>
                <a:latin typeface="Times New Roman"/>
                <a:ea typeface="Times New Roman"/>
                <a:cs typeface="Times New Roman"/>
                <a:sym typeface="Times New Roman"/>
              </a:rPr>
              <a:t>REFERENCES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23" name="Shape 447"/>
        <p:cNvGrpSpPr/>
        <p:nvPr/>
      </p:nvGrpSpPr>
      <p:grpSpPr>
        <a:xfrm>
          <a:off x="0" y="0"/>
          <a:ext cx="0" cy="0"/>
          <a:chOff x="0" y="0"/>
          <a:chExt cx="0" cy="0"/>
        </a:xfrm>
      </p:grpSpPr>
      <p:grpSp>
        <p:nvGrpSpPr>
          <p:cNvPr id="124" name="Google Shape;448;p15"/>
          <p:cNvGrpSpPr/>
          <p:nvPr/>
        </p:nvGrpSpPr>
        <p:grpSpPr>
          <a:xfrm>
            <a:off x="18119337" y="7941803"/>
            <a:ext cx="168663" cy="1316497"/>
            <a:chOff x="0" y="-38100"/>
            <a:chExt cx="229432" cy="1790823"/>
          </a:xfrm>
        </p:grpSpPr>
        <p:sp>
          <p:nvSpPr>
            <p:cNvPr id="1048853" name="Google Shape;449;p15"/>
            <p:cNvSpPr/>
            <p:nvPr/>
          </p:nvSpPr>
          <p:spPr>
            <a:xfrm>
              <a:off x="0" y="0"/>
              <a:ext cx="229432" cy="1752723"/>
            </a:xfrm>
            <a:custGeom>
              <a:avLst/>
              <a:ahLst/>
              <a:rect l="l" t="t" r="r" b="b"/>
              <a:pathLst>
                <a:path w="229432" h="1752723" extrusionOk="0">
                  <a:moveTo>
                    <a:pt x="0" y="0"/>
                  </a:moveTo>
                  <a:lnTo>
                    <a:pt x="229432" y="0"/>
                  </a:lnTo>
                  <a:lnTo>
                    <a:pt x="229432" y="1752723"/>
                  </a:lnTo>
                  <a:lnTo>
                    <a:pt x="0" y="1752723"/>
                  </a:lnTo>
                  <a:close/>
                </a:path>
              </a:pathLst>
            </a:custGeom>
            <a:gradFill>
              <a:gsLst>
                <a:gs pos="0">
                  <a:srgbClr val="003A89"/>
                </a:gs>
                <a:gs pos="100000">
                  <a:srgbClr val="C700FF"/>
                </a:gs>
              </a:gsLst>
              <a:lin ang="2700000" scaled="0"/>
            </a:gradFill>
            <a:ln>
              <a:noFill/>
            </a:ln>
          </p:spPr>
        </p:sp>
        <p:sp>
          <p:nvSpPr>
            <p:cNvPr id="1048854" name="Google Shape;450;p15"/>
            <p:cNvSpPr txBox="1"/>
            <p:nvPr/>
          </p:nvSpPr>
          <p:spPr>
            <a:xfrm>
              <a:off x="0" y="-38100"/>
              <a:ext cx="229432" cy="1790823"/>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Calibri"/>
                <a:ea typeface="Calibri"/>
                <a:cs typeface="Calibri"/>
                <a:sym typeface="Calibri"/>
              </a:endParaRPr>
            </a:p>
          </p:txBody>
        </p:sp>
      </p:grpSp>
      <p:grpSp>
        <p:nvGrpSpPr>
          <p:cNvPr id="125" name="Google Shape;451;p15"/>
          <p:cNvGrpSpPr/>
          <p:nvPr/>
        </p:nvGrpSpPr>
        <p:grpSpPr>
          <a:xfrm>
            <a:off x="16230600" y="-48220"/>
            <a:ext cx="1028700" cy="1076920"/>
            <a:chOff x="0" y="-38100"/>
            <a:chExt cx="812800" cy="850900"/>
          </a:xfrm>
        </p:grpSpPr>
        <p:sp>
          <p:nvSpPr>
            <p:cNvPr id="1048855" name="Google Shape;452;p15"/>
            <p:cNvSpPr/>
            <p:nvPr/>
          </p:nvSpPr>
          <p:spPr>
            <a:xfrm>
              <a:off x="0" y="0"/>
              <a:ext cx="812800" cy="812800"/>
            </a:xfrm>
            <a:custGeom>
              <a:avLst/>
              <a:ahLst/>
              <a:rect l="l" t="t" r="r" b="b"/>
              <a:pathLst>
                <a:path w="812800" h="812800" extrusionOk="0">
                  <a:moveTo>
                    <a:pt x="0" y="0"/>
                  </a:moveTo>
                  <a:lnTo>
                    <a:pt x="812800" y="0"/>
                  </a:lnTo>
                  <a:lnTo>
                    <a:pt x="812800" y="812800"/>
                  </a:lnTo>
                  <a:lnTo>
                    <a:pt x="0" y="812800"/>
                  </a:lnTo>
                  <a:close/>
                </a:path>
              </a:pathLst>
            </a:custGeom>
            <a:gradFill>
              <a:gsLst>
                <a:gs pos="0">
                  <a:srgbClr val="003A89"/>
                </a:gs>
                <a:gs pos="100000">
                  <a:srgbClr val="C700FF"/>
                </a:gs>
              </a:gsLst>
              <a:lin ang="2700000" scaled="0"/>
            </a:gradFill>
            <a:ln>
              <a:noFill/>
            </a:ln>
          </p:spPr>
        </p:sp>
        <p:sp>
          <p:nvSpPr>
            <p:cNvPr id="1048856" name="Google Shape;453;p15"/>
            <p:cNvSpPr txBox="1"/>
            <p:nvPr/>
          </p:nvSpPr>
          <p:spPr>
            <a:xfrm>
              <a:off x="0" y="-38100"/>
              <a:ext cx="812800" cy="850900"/>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Calibri"/>
                <a:ea typeface="Calibri"/>
                <a:cs typeface="Calibri"/>
                <a:sym typeface="Calibri"/>
              </a:endParaRPr>
            </a:p>
          </p:txBody>
        </p:sp>
      </p:grpSp>
      <p:sp>
        <p:nvSpPr>
          <p:cNvPr id="1048857" name="Google Shape;454;p15"/>
          <p:cNvSpPr/>
          <p:nvPr/>
        </p:nvSpPr>
        <p:spPr>
          <a:xfrm>
            <a:off x="613336" y="485721"/>
            <a:ext cx="267646" cy="280926"/>
          </a:xfrm>
          <a:custGeom>
            <a:avLst/>
            <a:ahLst/>
            <a:rect l="l" t="t" r="r" b="b"/>
            <a:pathLst>
              <a:path w="267646" h="280926" extrusionOk="0">
                <a:moveTo>
                  <a:pt x="0" y="0"/>
                </a:moveTo>
                <a:lnTo>
                  <a:pt x="267645" y="0"/>
                </a:lnTo>
                <a:lnTo>
                  <a:pt x="267645" y="280926"/>
                </a:lnTo>
                <a:lnTo>
                  <a:pt x="0" y="280926"/>
                </a:lnTo>
                <a:lnTo>
                  <a:pt x="0" y="0"/>
                </a:lnTo>
                <a:close/>
              </a:path>
            </a:pathLst>
          </a:custGeom>
          <a:blipFill rotWithShape="1">
            <a:blip xmlns:r="http://schemas.openxmlformats.org/officeDocument/2006/relationships" r:embed="rId1">
              <a:alphaModFix/>
            </a:blip>
            <a:stretch>
              <a:fillRect/>
            </a:stretch>
          </a:blipFill>
          <a:ln>
            <a:noFill/>
          </a:ln>
        </p:spPr>
      </p:sp>
      <p:pic>
        <p:nvPicPr>
          <p:cNvPr id="2097165" name="Google Shape;455;p15"/>
          <p:cNvPicPr preferRelativeResize="0">
            <a:picLocks/>
          </p:cNvPicPr>
          <p:nvPr/>
        </p:nvPicPr>
        <p:blipFill rotWithShape="1">
          <a:blip xmlns:r="http://schemas.openxmlformats.org/officeDocument/2006/relationships" r:embed="rId2">
            <a:alphaModFix/>
          </a:blip>
          <a:srcRect l="24891" r="8118"/>
          <a:stretch>
            <a:fillRect/>
          </a:stretch>
        </p:blipFill>
        <p:spPr>
          <a:xfrm>
            <a:off x="7956251" y="1028700"/>
            <a:ext cx="9303049" cy="9258300"/>
          </a:xfrm>
          <a:prstGeom prst="rect"/>
          <a:noFill/>
          <a:ln>
            <a:noFill/>
          </a:ln>
        </p:spPr>
      </p:pic>
      <p:grpSp>
        <p:nvGrpSpPr>
          <p:cNvPr id="126" name="Google Shape;456;p15"/>
          <p:cNvGrpSpPr/>
          <p:nvPr/>
        </p:nvGrpSpPr>
        <p:grpSpPr>
          <a:xfrm>
            <a:off x="0" y="1947050"/>
            <a:ext cx="7956252" cy="6370477"/>
            <a:chOff x="0" y="-38100"/>
            <a:chExt cx="6286421" cy="5033464"/>
          </a:xfrm>
        </p:grpSpPr>
        <p:sp>
          <p:nvSpPr>
            <p:cNvPr id="1048858" name="Google Shape;457;p15"/>
            <p:cNvSpPr/>
            <p:nvPr/>
          </p:nvSpPr>
          <p:spPr>
            <a:xfrm>
              <a:off x="0" y="0"/>
              <a:ext cx="6286421" cy="4995364"/>
            </a:xfrm>
            <a:custGeom>
              <a:avLst/>
              <a:ahLst/>
              <a:rect l="l" t="t" r="r" b="b"/>
              <a:pathLst>
                <a:path w="6286421" h="4995364" extrusionOk="0">
                  <a:moveTo>
                    <a:pt x="0" y="0"/>
                  </a:moveTo>
                  <a:lnTo>
                    <a:pt x="6286421" y="0"/>
                  </a:lnTo>
                  <a:lnTo>
                    <a:pt x="6286421" y="4995364"/>
                  </a:lnTo>
                  <a:lnTo>
                    <a:pt x="0" y="4995364"/>
                  </a:lnTo>
                  <a:close/>
                </a:path>
              </a:pathLst>
            </a:custGeom>
            <a:gradFill>
              <a:gsLst>
                <a:gs pos="0">
                  <a:srgbClr val="003A89"/>
                </a:gs>
                <a:gs pos="100000">
                  <a:srgbClr val="C700FF"/>
                </a:gs>
              </a:gsLst>
              <a:lin ang="2700000" scaled="0"/>
            </a:gradFill>
            <a:ln>
              <a:noFill/>
            </a:ln>
          </p:spPr>
        </p:sp>
        <p:sp>
          <p:nvSpPr>
            <p:cNvPr id="1048859" name="Google Shape;458;p15"/>
            <p:cNvSpPr txBox="1"/>
            <p:nvPr/>
          </p:nvSpPr>
          <p:spPr>
            <a:xfrm>
              <a:off x="0" y="-38100"/>
              <a:ext cx="6286420" cy="5033464"/>
            </a:xfrm>
            <a:prstGeom prst="rect"/>
            <a:noFill/>
            <a:ln>
              <a:noFill/>
            </a:ln>
          </p:spPr>
          <p:txBody>
            <a:bodyPr anchor="ctr" anchorCtr="0" bIns="50800" lIns="50800" rIns="50800" spcFirstLastPara="1" tIns="50800" wrap="square">
              <a:noAutofit/>
            </a:bodyPr>
            <a:p>
              <a:pPr algn="ctr" indent="0" lvl="0" marL="0" marR="0" rtl="0">
                <a:lnSpc>
                  <a:spcPct val="147722"/>
                </a:lnSpc>
                <a:spcBef>
                  <a:spcPts val="0"/>
                </a:spcBef>
                <a:spcAft>
                  <a:spcPts val="0"/>
                </a:spcAft>
                <a:buNone/>
              </a:pPr>
              <a:endParaRPr b="0" cap="none" sz="1800" i="0" strike="noStrike" u="none">
                <a:solidFill>
                  <a:schemeClr val="dk1"/>
                </a:solidFill>
                <a:latin typeface="Calibri"/>
                <a:ea typeface="Calibri"/>
                <a:cs typeface="Calibri"/>
                <a:sym typeface="Calibri"/>
              </a:endParaRPr>
            </a:p>
          </p:txBody>
        </p:sp>
      </p:grpSp>
      <p:sp>
        <p:nvSpPr>
          <p:cNvPr id="1048860" name="Google Shape;459;p15"/>
          <p:cNvSpPr txBox="1"/>
          <p:nvPr/>
        </p:nvSpPr>
        <p:spPr>
          <a:xfrm>
            <a:off x="613336" y="3079351"/>
            <a:ext cx="6664512" cy="3163943"/>
          </a:xfrm>
          <a:prstGeom prst="rect"/>
          <a:noFill/>
          <a:ln>
            <a:noFill/>
          </a:ln>
        </p:spPr>
        <p:txBody>
          <a:bodyPr anchor="t" anchorCtr="0" bIns="0" lIns="0" rIns="0" spcFirstLastPara="1" tIns="0" wrap="square">
            <a:spAutoFit/>
          </a:bodyPr>
          <a:p>
            <a:pPr algn="ctr" indent="0" lvl="0" marL="0" marR="0" rtl="0">
              <a:lnSpc>
                <a:spcPct val="257180"/>
              </a:lnSpc>
              <a:spcBef>
                <a:spcPts val="0"/>
              </a:spcBef>
              <a:spcAft>
                <a:spcPts val="0"/>
              </a:spcAft>
              <a:buNone/>
            </a:pPr>
            <a:r>
              <a:rPr b="1" cap="none" dirty="0" sz="8000" i="0" lang="en-US" strike="noStrike" u="none">
                <a:solidFill>
                  <a:srgbClr val="FFFFFF"/>
                </a:solidFill>
                <a:latin typeface="Times New Roman"/>
                <a:ea typeface="Times New Roman"/>
                <a:cs typeface="Times New Roman"/>
                <a:sym typeface="Times New Roman"/>
              </a:rPr>
              <a:t>THANK YOU</a:t>
            </a:r>
            <a:endParaRPr b="1" cap="none" dirty="0" sz="8000" i="0" strike="noStrike" u="none">
              <a:solidFill>
                <a:srgbClr val="FFFFFF"/>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Application>Microsoft Office PowerPoint</Application>
  <ScaleCrop>0</ScaleCrop>
  <LinksUpToDate>0</LinksUpToDate>
  <AppVersion>16.0000</AppVersion>
</Properties>
</file>

<file path=docProps/core.xml><?xml version="1.0" encoding="utf-8"?>
<cp:coreProperties xmlns:cp="http://schemas.openxmlformats.org/package/2006/metadata/core-properties" xmlns:dc="http://purl.org/dc/elements/1.1/" xmlns:dcterms="http://purl.org/dc/terms/" xmlns:xsi="http://www.w3.org/2001/XMLSchema-instance">
  <dc:title>PowerPoint Presentation</dc:title>
  <dc:creator>V2029</dc:creator>
  <cp:lastModifiedBy>USER</cp:lastModifiedBy>
  <dcterms:created xsi:type="dcterms:W3CDTF">2006-08-15T22:00:00Z</dcterms:created>
  <dcterms:modified xsi:type="dcterms:W3CDTF">2025-04-23T12:05:48Z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77bd0ac8b4a54672be2dfbbf8ba85792</vt:lpwstr>
  </property>
</Properties>
</file>