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png&amp;ehk=TzEPW8ngNInAXd2MGfo4TA&amp;r=0&amp;pid=OfficeInsert" ContentType="image/png"/>
  <Default Extension="jpg&amp;ehk=g6RVZCZo0J9sowPe41" ContentType="image/jpeg"/>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handoutMasterIdLst>
    <p:handoutMasterId r:id="rId24"/>
  </p:handoutMasterIdLst>
  <p:sldIdLst>
    <p:sldId id="385" r:id="rId5"/>
    <p:sldId id="419" r:id="rId6"/>
    <p:sldId id="386" r:id="rId7"/>
    <p:sldId id="388" r:id="rId8"/>
    <p:sldId id="431" r:id="rId9"/>
    <p:sldId id="426" r:id="rId10"/>
    <p:sldId id="428" r:id="rId11"/>
    <p:sldId id="393" r:id="rId12"/>
    <p:sldId id="414" r:id="rId13"/>
    <p:sldId id="390" r:id="rId14"/>
    <p:sldId id="399" r:id="rId15"/>
    <p:sldId id="403" r:id="rId16"/>
    <p:sldId id="418" r:id="rId17"/>
    <p:sldId id="430" r:id="rId18"/>
    <p:sldId id="427" r:id="rId19"/>
    <p:sldId id="432" r:id="rId20"/>
    <p:sldId id="341" r:id="rId21"/>
    <p:sldId id="423" r:id="rId22"/>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413" autoAdjust="0"/>
    <p:restoredTop sz="93784" autoAdjust="0"/>
  </p:normalViewPr>
  <p:slideViewPr>
    <p:cSldViewPr>
      <p:cViewPr varScale="1">
        <p:scale>
          <a:sx n="41" d="100"/>
          <a:sy n="41" d="100"/>
        </p:scale>
        <p:origin x="1242" y="60"/>
      </p:cViewPr>
      <p:guideLst>
        <p:guide orient="horz" pos="2160"/>
        <p:guide pos="2880"/>
      </p:guideLst>
    </p:cSldViewPr>
  </p:slideViewPr>
  <p:notesTextViewPr>
    <p:cViewPr>
      <p:scale>
        <a:sx n="1" d="1"/>
        <a:sy n="1" d="1"/>
      </p:scale>
      <p:origin x="0" y="0"/>
    </p:cViewPr>
  </p:notesTextViewPr>
  <p:sorterViewPr>
    <p:cViewPr>
      <p:scale>
        <a:sx n="100" d="100"/>
        <a:sy n="100" d="100"/>
      </p:scale>
      <p:origin x="0" y="1008"/>
    </p:cViewPr>
  </p:sorter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2F2E13-7B79-46A9-AEDB-4420490FD8C8}" type="doc">
      <dgm:prSet loTypeId="urn:microsoft.com/office/officeart/2005/8/layout/venn1" loCatId="relationship" qsTypeId="urn:microsoft.com/office/officeart/2005/8/quickstyle/simple1" qsCatId="simple" csTypeId="urn:microsoft.com/office/officeart/2005/8/colors/accent1_2" csCatId="accent1" phldr="1"/>
      <dgm:spPr/>
    </dgm:pt>
    <dgm:pt modelId="{2E73C710-36EE-4633-A7F6-152691CA3998}">
      <dgm:prSet phldrT="[Text]"/>
      <dgm:spPr>
        <a:solidFill>
          <a:schemeClr val="accent1">
            <a:lumMod val="40000"/>
            <a:lumOff val="60000"/>
            <a:alpha val="50000"/>
          </a:schemeClr>
        </a:solidFill>
      </dgm:spPr>
      <dgm:t>
        <a:bodyPr/>
        <a:lstStyle/>
        <a:p>
          <a:r>
            <a:rPr lang="en-GB" dirty="0">
              <a:latin typeface="Comic Sans MS" panose="030F0702030302020204" pitchFamily="66" charset="0"/>
            </a:rPr>
            <a:t>Oracy</a:t>
          </a:r>
        </a:p>
      </dgm:t>
    </dgm:pt>
    <dgm:pt modelId="{3247120A-1F12-4DFF-B055-A9AFD18FA3F5}" type="parTrans" cxnId="{E9F50E2D-1E3F-4179-964E-6FB21D8E90AA}">
      <dgm:prSet/>
      <dgm:spPr/>
      <dgm:t>
        <a:bodyPr/>
        <a:lstStyle/>
        <a:p>
          <a:endParaRPr lang="en-GB"/>
        </a:p>
      </dgm:t>
    </dgm:pt>
    <dgm:pt modelId="{2D038451-1FA4-4C1B-BD03-62163A6D1C5E}" type="sibTrans" cxnId="{E9F50E2D-1E3F-4179-964E-6FB21D8E90AA}">
      <dgm:prSet/>
      <dgm:spPr/>
      <dgm:t>
        <a:bodyPr/>
        <a:lstStyle/>
        <a:p>
          <a:endParaRPr lang="en-GB"/>
        </a:p>
      </dgm:t>
    </dgm:pt>
    <dgm:pt modelId="{1B7FEA02-FEEC-4F39-A8AC-E86FD01EF36A}">
      <dgm:prSet phldrT="[Text]"/>
      <dgm:spPr>
        <a:solidFill>
          <a:schemeClr val="accent1">
            <a:lumMod val="60000"/>
            <a:lumOff val="40000"/>
            <a:alpha val="50000"/>
          </a:schemeClr>
        </a:solidFill>
      </dgm:spPr>
      <dgm:t>
        <a:bodyPr/>
        <a:lstStyle/>
        <a:p>
          <a:r>
            <a:rPr lang="en-GB" dirty="0">
              <a:latin typeface="Comic Sans MS" panose="030F0702030302020204" pitchFamily="66" charset="0"/>
            </a:rPr>
            <a:t>Writing</a:t>
          </a:r>
        </a:p>
      </dgm:t>
    </dgm:pt>
    <dgm:pt modelId="{BE3B3BEF-4279-48C3-A82A-1DCC665BBABB}" type="parTrans" cxnId="{1BAE6567-3703-4129-87FB-888EADD06544}">
      <dgm:prSet/>
      <dgm:spPr/>
      <dgm:t>
        <a:bodyPr/>
        <a:lstStyle/>
        <a:p>
          <a:endParaRPr lang="en-GB"/>
        </a:p>
      </dgm:t>
    </dgm:pt>
    <dgm:pt modelId="{8102D383-AB7A-476B-B64E-808CF656DB9C}" type="sibTrans" cxnId="{1BAE6567-3703-4129-87FB-888EADD06544}">
      <dgm:prSet/>
      <dgm:spPr/>
      <dgm:t>
        <a:bodyPr/>
        <a:lstStyle/>
        <a:p>
          <a:endParaRPr lang="en-GB"/>
        </a:p>
      </dgm:t>
    </dgm:pt>
    <dgm:pt modelId="{FAD39168-8541-4FF5-B05F-73465BE2E5A2}">
      <dgm:prSet phldrT="[Text]"/>
      <dgm:spPr>
        <a:solidFill>
          <a:schemeClr val="accent1">
            <a:lumMod val="50000"/>
            <a:alpha val="50000"/>
          </a:schemeClr>
        </a:solidFill>
      </dgm:spPr>
      <dgm:t>
        <a:bodyPr/>
        <a:lstStyle/>
        <a:p>
          <a:r>
            <a:rPr lang="en-GB" dirty="0">
              <a:latin typeface="Comic Sans MS" panose="030F0702030302020204" pitchFamily="66" charset="0"/>
            </a:rPr>
            <a:t>Reading</a:t>
          </a:r>
        </a:p>
      </dgm:t>
    </dgm:pt>
    <dgm:pt modelId="{EE7F9101-05AC-4AF3-8103-FBF0FFF9A84D}" type="parTrans" cxnId="{A008F63C-675F-4B3A-9D48-1F6A8A5E4829}">
      <dgm:prSet/>
      <dgm:spPr/>
      <dgm:t>
        <a:bodyPr/>
        <a:lstStyle/>
        <a:p>
          <a:endParaRPr lang="en-GB"/>
        </a:p>
      </dgm:t>
    </dgm:pt>
    <dgm:pt modelId="{BAB246EF-A3E7-4968-B50D-68286D6192DC}" type="sibTrans" cxnId="{A008F63C-675F-4B3A-9D48-1F6A8A5E4829}">
      <dgm:prSet/>
      <dgm:spPr/>
      <dgm:t>
        <a:bodyPr/>
        <a:lstStyle/>
        <a:p>
          <a:endParaRPr lang="en-GB"/>
        </a:p>
      </dgm:t>
    </dgm:pt>
    <dgm:pt modelId="{6274BAE1-70E5-4BDA-8824-E67FAE7FDB47}" type="pres">
      <dgm:prSet presAssocID="{6C2F2E13-7B79-46A9-AEDB-4420490FD8C8}" presName="compositeShape" presStyleCnt="0">
        <dgm:presLayoutVars>
          <dgm:chMax val="7"/>
          <dgm:dir/>
          <dgm:resizeHandles val="exact"/>
        </dgm:presLayoutVars>
      </dgm:prSet>
      <dgm:spPr/>
    </dgm:pt>
    <dgm:pt modelId="{3A44D32B-85BC-4A1B-9203-59872411967F}" type="pres">
      <dgm:prSet presAssocID="{2E73C710-36EE-4633-A7F6-152691CA3998}" presName="circ1" presStyleLbl="vennNode1" presStyleIdx="0" presStyleCnt="3" custLinFactNeighborX="5692" custLinFactNeighborY="869"/>
      <dgm:spPr/>
      <dgm:t>
        <a:bodyPr/>
        <a:lstStyle/>
        <a:p>
          <a:endParaRPr lang="en-US"/>
        </a:p>
      </dgm:t>
    </dgm:pt>
    <dgm:pt modelId="{06FC9CBA-DD71-4D75-9FB1-D42425F7BF1E}" type="pres">
      <dgm:prSet presAssocID="{2E73C710-36EE-4633-A7F6-152691CA3998}" presName="circ1Tx" presStyleLbl="revTx" presStyleIdx="0" presStyleCnt="0">
        <dgm:presLayoutVars>
          <dgm:chMax val="0"/>
          <dgm:chPref val="0"/>
          <dgm:bulletEnabled val="1"/>
        </dgm:presLayoutVars>
      </dgm:prSet>
      <dgm:spPr/>
      <dgm:t>
        <a:bodyPr/>
        <a:lstStyle/>
        <a:p>
          <a:endParaRPr lang="en-US"/>
        </a:p>
      </dgm:t>
    </dgm:pt>
    <dgm:pt modelId="{E7789DD0-7730-4BF1-BFC2-2F138D09F980}" type="pres">
      <dgm:prSet presAssocID="{1B7FEA02-FEEC-4F39-A8AC-E86FD01EF36A}" presName="circ2" presStyleLbl="vennNode1" presStyleIdx="1" presStyleCnt="3"/>
      <dgm:spPr/>
      <dgm:t>
        <a:bodyPr/>
        <a:lstStyle/>
        <a:p>
          <a:endParaRPr lang="en-US"/>
        </a:p>
      </dgm:t>
    </dgm:pt>
    <dgm:pt modelId="{A6BFF102-C83A-4CE2-9F5C-9B5E7AF0A2E3}" type="pres">
      <dgm:prSet presAssocID="{1B7FEA02-FEEC-4F39-A8AC-E86FD01EF36A}" presName="circ2Tx" presStyleLbl="revTx" presStyleIdx="0" presStyleCnt="0">
        <dgm:presLayoutVars>
          <dgm:chMax val="0"/>
          <dgm:chPref val="0"/>
          <dgm:bulletEnabled val="1"/>
        </dgm:presLayoutVars>
      </dgm:prSet>
      <dgm:spPr/>
      <dgm:t>
        <a:bodyPr/>
        <a:lstStyle/>
        <a:p>
          <a:endParaRPr lang="en-US"/>
        </a:p>
      </dgm:t>
    </dgm:pt>
    <dgm:pt modelId="{3434BE63-8AED-49E8-A340-E7087691ACD2}" type="pres">
      <dgm:prSet presAssocID="{FAD39168-8541-4FF5-B05F-73465BE2E5A2}" presName="circ3" presStyleLbl="vennNode1" presStyleIdx="2" presStyleCnt="3"/>
      <dgm:spPr/>
      <dgm:t>
        <a:bodyPr/>
        <a:lstStyle/>
        <a:p>
          <a:endParaRPr lang="en-US"/>
        </a:p>
      </dgm:t>
    </dgm:pt>
    <dgm:pt modelId="{3D76B28F-A686-4647-B3F0-28E6F7FFE289}" type="pres">
      <dgm:prSet presAssocID="{FAD39168-8541-4FF5-B05F-73465BE2E5A2}" presName="circ3Tx" presStyleLbl="revTx" presStyleIdx="0" presStyleCnt="0">
        <dgm:presLayoutVars>
          <dgm:chMax val="0"/>
          <dgm:chPref val="0"/>
          <dgm:bulletEnabled val="1"/>
        </dgm:presLayoutVars>
      </dgm:prSet>
      <dgm:spPr/>
      <dgm:t>
        <a:bodyPr/>
        <a:lstStyle/>
        <a:p>
          <a:endParaRPr lang="en-US"/>
        </a:p>
      </dgm:t>
    </dgm:pt>
  </dgm:ptLst>
  <dgm:cxnLst>
    <dgm:cxn modelId="{E9F50E2D-1E3F-4179-964E-6FB21D8E90AA}" srcId="{6C2F2E13-7B79-46A9-AEDB-4420490FD8C8}" destId="{2E73C710-36EE-4633-A7F6-152691CA3998}" srcOrd="0" destOrd="0" parTransId="{3247120A-1F12-4DFF-B055-A9AFD18FA3F5}" sibTransId="{2D038451-1FA4-4C1B-BD03-62163A6D1C5E}"/>
    <dgm:cxn modelId="{CCF3F00B-CE28-47DB-8986-49044E137881}" type="presOf" srcId="{6C2F2E13-7B79-46A9-AEDB-4420490FD8C8}" destId="{6274BAE1-70E5-4BDA-8824-E67FAE7FDB47}" srcOrd="0" destOrd="0" presId="urn:microsoft.com/office/officeart/2005/8/layout/venn1"/>
    <dgm:cxn modelId="{3646C7B3-6F0B-436B-A62A-E2841CBDA667}" type="presOf" srcId="{1B7FEA02-FEEC-4F39-A8AC-E86FD01EF36A}" destId="{A6BFF102-C83A-4CE2-9F5C-9B5E7AF0A2E3}" srcOrd="1" destOrd="0" presId="urn:microsoft.com/office/officeart/2005/8/layout/venn1"/>
    <dgm:cxn modelId="{E371665A-6E1E-4B1B-B717-B3AE68E1D425}" type="presOf" srcId="{2E73C710-36EE-4633-A7F6-152691CA3998}" destId="{3A44D32B-85BC-4A1B-9203-59872411967F}" srcOrd="0" destOrd="0" presId="urn:microsoft.com/office/officeart/2005/8/layout/venn1"/>
    <dgm:cxn modelId="{91EAC6C9-57F1-47FC-A861-2DACEE9329FA}" type="presOf" srcId="{FAD39168-8541-4FF5-B05F-73465BE2E5A2}" destId="{3D76B28F-A686-4647-B3F0-28E6F7FFE289}" srcOrd="1" destOrd="0" presId="urn:microsoft.com/office/officeart/2005/8/layout/venn1"/>
    <dgm:cxn modelId="{1BAE6567-3703-4129-87FB-888EADD06544}" srcId="{6C2F2E13-7B79-46A9-AEDB-4420490FD8C8}" destId="{1B7FEA02-FEEC-4F39-A8AC-E86FD01EF36A}" srcOrd="1" destOrd="0" parTransId="{BE3B3BEF-4279-48C3-A82A-1DCC665BBABB}" sibTransId="{8102D383-AB7A-476B-B64E-808CF656DB9C}"/>
    <dgm:cxn modelId="{CA62C22C-F9F0-4047-8F95-B250410550B8}" type="presOf" srcId="{1B7FEA02-FEEC-4F39-A8AC-E86FD01EF36A}" destId="{E7789DD0-7730-4BF1-BFC2-2F138D09F980}" srcOrd="0" destOrd="0" presId="urn:microsoft.com/office/officeart/2005/8/layout/venn1"/>
    <dgm:cxn modelId="{F51776BA-3634-464D-B12B-89C265D2C349}" type="presOf" srcId="{FAD39168-8541-4FF5-B05F-73465BE2E5A2}" destId="{3434BE63-8AED-49E8-A340-E7087691ACD2}" srcOrd="0" destOrd="0" presId="urn:microsoft.com/office/officeart/2005/8/layout/venn1"/>
    <dgm:cxn modelId="{A008F63C-675F-4B3A-9D48-1F6A8A5E4829}" srcId="{6C2F2E13-7B79-46A9-AEDB-4420490FD8C8}" destId="{FAD39168-8541-4FF5-B05F-73465BE2E5A2}" srcOrd="2" destOrd="0" parTransId="{EE7F9101-05AC-4AF3-8103-FBF0FFF9A84D}" sibTransId="{BAB246EF-A3E7-4968-B50D-68286D6192DC}"/>
    <dgm:cxn modelId="{FC343A60-3849-47B3-8215-6237A322E055}" type="presOf" srcId="{2E73C710-36EE-4633-A7F6-152691CA3998}" destId="{06FC9CBA-DD71-4D75-9FB1-D42425F7BF1E}" srcOrd="1" destOrd="0" presId="urn:microsoft.com/office/officeart/2005/8/layout/venn1"/>
    <dgm:cxn modelId="{502C5D7D-17E4-4E88-912C-285669DFF659}" type="presParOf" srcId="{6274BAE1-70E5-4BDA-8824-E67FAE7FDB47}" destId="{3A44D32B-85BC-4A1B-9203-59872411967F}" srcOrd="0" destOrd="0" presId="urn:microsoft.com/office/officeart/2005/8/layout/venn1"/>
    <dgm:cxn modelId="{886DDC5C-3BAC-479A-A792-2C9328B246C1}" type="presParOf" srcId="{6274BAE1-70E5-4BDA-8824-E67FAE7FDB47}" destId="{06FC9CBA-DD71-4D75-9FB1-D42425F7BF1E}" srcOrd="1" destOrd="0" presId="urn:microsoft.com/office/officeart/2005/8/layout/venn1"/>
    <dgm:cxn modelId="{609407CA-FCA0-4A62-832B-D51F83C5C3C9}" type="presParOf" srcId="{6274BAE1-70E5-4BDA-8824-E67FAE7FDB47}" destId="{E7789DD0-7730-4BF1-BFC2-2F138D09F980}" srcOrd="2" destOrd="0" presId="urn:microsoft.com/office/officeart/2005/8/layout/venn1"/>
    <dgm:cxn modelId="{28FD97DB-B58A-4B0F-A65D-FB4B3254622F}" type="presParOf" srcId="{6274BAE1-70E5-4BDA-8824-E67FAE7FDB47}" destId="{A6BFF102-C83A-4CE2-9F5C-9B5E7AF0A2E3}" srcOrd="3" destOrd="0" presId="urn:microsoft.com/office/officeart/2005/8/layout/venn1"/>
    <dgm:cxn modelId="{6524AEC7-5E1C-4057-BCC6-160859209F16}" type="presParOf" srcId="{6274BAE1-70E5-4BDA-8824-E67FAE7FDB47}" destId="{3434BE63-8AED-49E8-A340-E7087691ACD2}" srcOrd="4" destOrd="0" presId="urn:microsoft.com/office/officeart/2005/8/layout/venn1"/>
    <dgm:cxn modelId="{D50FCFF6-2F65-4950-BFEA-ACFDDEB37F25}" type="presParOf" srcId="{6274BAE1-70E5-4BDA-8824-E67FAE7FDB47}" destId="{3D76B28F-A686-4647-B3F0-28E6F7FFE289}"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E56D01F-23AD-4C64-B932-1DB56A92F696}" type="doc">
      <dgm:prSet loTypeId="urn:microsoft.com/office/officeart/2005/8/layout/orgChart1" loCatId="hierarchy" qsTypeId="urn:microsoft.com/office/officeart/2005/8/quickstyle/3d2" qsCatId="3D" csTypeId="urn:microsoft.com/office/officeart/2005/8/colors/accent1_2" csCatId="accent1" phldr="1"/>
      <dgm:spPr/>
      <dgm:t>
        <a:bodyPr/>
        <a:lstStyle/>
        <a:p>
          <a:endParaRPr lang="en-GB"/>
        </a:p>
      </dgm:t>
    </dgm:pt>
    <dgm:pt modelId="{CD30531C-F297-4E2D-83BF-CF00CC908972}">
      <dgm:prSet phldrT="[Text]"/>
      <dgm:spPr/>
      <dgm:t>
        <a:bodyPr/>
        <a:lstStyle/>
        <a:p>
          <a:r>
            <a:rPr lang="en-GB" dirty="0"/>
            <a:t>Writing</a:t>
          </a:r>
        </a:p>
      </dgm:t>
    </dgm:pt>
    <dgm:pt modelId="{64C44D13-00BD-4E3B-A668-003CBD80C448}" type="parTrans" cxnId="{E862866A-BE19-4C57-968C-8FE726D20C31}">
      <dgm:prSet/>
      <dgm:spPr/>
      <dgm:t>
        <a:bodyPr/>
        <a:lstStyle/>
        <a:p>
          <a:endParaRPr lang="en-GB"/>
        </a:p>
      </dgm:t>
    </dgm:pt>
    <dgm:pt modelId="{7E359C1C-1EB0-4E0C-9E9B-B808EB15DE4D}" type="sibTrans" cxnId="{E862866A-BE19-4C57-968C-8FE726D20C31}">
      <dgm:prSet/>
      <dgm:spPr/>
      <dgm:t>
        <a:bodyPr/>
        <a:lstStyle/>
        <a:p>
          <a:endParaRPr lang="en-GB"/>
        </a:p>
      </dgm:t>
    </dgm:pt>
    <dgm:pt modelId="{A84F16A3-1AB9-48C8-A8E9-F12A2329E1CC}">
      <dgm:prSet phldrT="[Text]"/>
      <dgm:spPr>
        <a:solidFill>
          <a:schemeClr val="accent5">
            <a:lumMod val="75000"/>
          </a:schemeClr>
        </a:solidFill>
      </dgm:spPr>
      <dgm:t>
        <a:bodyPr/>
        <a:lstStyle/>
        <a:p>
          <a:r>
            <a:rPr lang="en-GB" dirty="0"/>
            <a:t>Writing accurately</a:t>
          </a:r>
        </a:p>
      </dgm:t>
    </dgm:pt>
    <dgm:pt modelId="{312F8523-2237-47C1-940C-4E8AC32D6802}" type="parTrans" cxnId="{7A17B558-C0E7-4A76-B1AB-820A37851ED3}">
      <dgm:prSet/>
      <dgm:spPr/>
      <dgm:t>
        <a:bodyPr/>
        <a:lstStyle/>
        <a:p>
          <a:endParaRPr lang="en-GB"/>
        </a:p>
      </dgm:t>
    </dgm:pt>
    <dgm:pt modelId="{6863014E-AE57-448B-93EE-40CD73A4C81F}" type="sibTrans" cxnId="{7A17B558-C0E7-4A76-B1AB-820A37851ED3}">
      <dgm:prSet/>
      <dgm:spPr/>
      <dgm:t>
        <a:bodyPr/>
        <a:lstStyle/>
        <a:p>
          <a:endParaRPr lang="en-GB"/>
        </a:p>
      </dgm:t>
    </dgm:pt>
    <dgm:pt modelId="{78CAFD0F-2250-460D-93D0-A862B8FED6D6}">
      <dgm:prSet phldrT="[Text]"/>
      <dgm:spPr>
        <a:solidFill>
          <a:schemeClr val="accent1">
            <a:lumMod val="75000"/>
          </a:schemeClr>
        </a:solidFill>
      </dgm:spPr>
      <dgm:t>
        <a:bodyPr/>
        <a:lstStyle/>
        <a:p>
          <a:r>
            <a:rPr lang="en-GB" dirty="0"/>
            <a:t>Organizing ideas and information</a:t>
          </a:r>
        </a:p>
      </dgm:t>
    </dgm:pt>
    <dgm:pt modelId="{29EDDF00-BC04-49F7-BF61-E27C286E2544}" type="parTrans" cxnId="{75F285A3-250E-4F4C-A258-6C7E0113782C}">
      <dgm:prSet/>
      <dgm:spPr/>
      <dgm:t>
        <a:bodyPr/>
        <a:lstStyle/>
        <a:p>
          <a:endParaRPr lang="en-GB"/>
        </a:p>
      </dgm:t>
    </dgm:pt>
    <dgm:pt modelId="{C65DFA0A-A057-4315-B9E4-D222B9D4D33E}" type="sibTrans" cxnId="{75F285A3-250E-4F4C-A258-6C7E0113782C}">
      <dgm:prSet/>
      <dgm:spPr/>
      <dgm:t>
        <a:bodyPr/>
        <a:lstStyle/>
        <a:p>
          <a:endParaRPr lang="en-GB"/>
        </a:p>
      </dgm:t>
    </dgm:pt>
    <dgm:pt modelId="{FAC5EAF8-4E0D-4965-97D4-B88DD563DBE1}">
      <dgm:prSet/>
      <dgm:spPr>
        <a:solidFill>
          <a:schemeClr val="accent1">
            <a:lumMod val="50000"/>
          </a:schemeClr>
        </a:solidFill>
      </dgm:spPr>
      <dgm:t>
        <a:bodyPr/>
        <a:lstStyle/>
        <a:p>
          <a:r>
            <a:rPr lang="en-GB" dirty="0"/>
            <a:t>Meaning, purposes, readers</a:t>
          </a:r>
        </a:p>
      </dgm:t>
    </dgm:pt>
    <dgm:pt modelId="{7AE2BD51-D149-4B19-BC53-08BA64482AC0}" type="parTrans" cxnId="{D34F0EB5-7604-4D2A-8887-C6FBCAFAF630}">
      <dgm:prSet/>
      <dgm:spPr/>
      <dgm:t>
        <a:bodyPr/>
        <a:lstStyle/>
        <a:p>
          <a:endParaRPr lang="en-GB"/>
        </a:p>
      </dgm:t>
    </dgm:pt>
    <dgm:pt modelId="{8FDF0712-7BE9-4083-82A1-5F51DC802E3C}" type="sibTrans" cxnId="{D34F0EB5-7604-4D2A-8887-C6FBCAFAF630}">
      <dgm:prSet/>
      <dgm:spPr/>
      <dgm:t>
        <a:bodyPr/>
        <a:lstStyle/>
        <a:p>
          <a:endParaRPr lang="en-GB"/>
        </a:p>
      </dgm:t>
    </dgm:pt>
    <dgm:pt modelId="{832E489E-FBCA-4D27-A7C5-02085B55B443}">
      <dgm:prSet/>
      <dgm:spPr>
        <a:solidFill>
          <a:schemeClr val="accent5">
            <a:lumMod val="50000"/>
          </a:schemeClr>
        </a:solidFill>
      </dgm:spPr>
      <dgm:t>
        <a:bodyPr/>
        <a:lstStyle/>
        <a:p>
          <a:r>
            <a:rPr lang="en-GB" dirty="0"/>
            <a:t>Language</a:t>
          </a:r>
        </a:p>
      </dgm:t>
    </dgm:pt>
    <dgm:pt modelId="{0373B5D2-76D5-420E-969F-C866702ED6E7}" type="parTrans" cxnId="{17D72351-2AB8-417E-83F9-0DD1011D1E49}">
      <dgm:prSet/>
      <dgm:spPr/>
      <dgm:t>
        <a:bodyPr/>
        <a:lstStyle/>
        <a:p>
          <a:endParaRPr lang="en-GB"/>
        </a:p>
      </dgm:t>
    </dgm:pt>
    <dgm:pt modelId="{A9FF8A13-54D2-423E-8C4E-34F28E6F8657}" type="sibTrans" cxnId="{17D72351-2AB8-417E-83F9-0DD1011D1E49}">
      <dgm:prSet/>
      <dgm:spPr/>
      <dgm:t>
        <a:bodyPr/>
        <a:lstStyle/>
        <a:p>
          <a:endParaRPr lang="en-GB"/>
        </a:p>
      </dgm:t>
    </dgm:pt>
    <dgm:pt modelId="{11358E36-D8B6-422D-A531-A7ACE04AF2A8}">
      <dgm:prSet/>
      <dgm:spPr>
        <a:solidFill>
          <a:schemeClr val="accent5">
            <a:lumMod val="50000"/>
          </a:schemeClr>
        </a:solidFill>
      </dgm:spPr>
      <dgm:t>
        <a:bodyPr/>
        <a:lstStyle/>
        <a:p>
          <a:r>
            <a:rPr lang="en-GB" dirty="0"/>
            <a:t>Handwriting Punctuation Grammar Spelling</a:t>
          </a:r>
        </a:p>
      </dgm:t>
    </dgm:pt>
    <dgm:pt modelId="{14002C92-2FD2-48ED-A4DB-6E55C0A3FA5C}" type="parTrans" cxnId="{E34C94EB-DC87-4ECB-9896-0DAB9BB69941}">
      <dgm:prSet/>
      <dgm:spPr/>
      <dgm:t>
        <a:bodyPr/>
        <a:lstStyle/>
        <a:p>
          <a:endParaRPr lang="en-GB"/>
        </a:p>
      </dgm:t>
    </dgm:pt>
    <dgm:pt modelId="{F2BEA58C-8798-4AF4-898A-800CF972F79E}" type="sibTrans" cxnId="{E34C94EB-DC87-4ECB-9896-0DAB9BB69941}">
      <dgm:prSet/>
      <dgm:spPr/>
      <dgm:t>
        <a:bodyPr/>
        <a:lstStyle/>
        <a:p>
          <a:endParaRPr lang="en-GB"/>
        </a:p>
      </dgm:t>
    </dgm:pt>
    <dgm:pt modelId="{C7D4659D-0E43-452C-A833-EF0A78E0579D}">
      <dgm:prSet/>
      <dgm:spPr>
        <a:solidFill>
          <a:schemeClr val="accent1">
            <a:lumMod val="50000"/>
          </a:schemeClr>
        </a:solidFill>
      </dgm:spPr>
      <dgm:t>
        <a:bodyPr/>
        <a:lstStyle/>
        <a:p>
          <a:r>
            <a:rPr lang="en-GB" dirty="0"/>
            <a:t>Structure and organization</a:t>
          </a:r>
        </a:p>
      </dgm:t>
    </dgm:pt>
    <dgm:pt modelId="{B0F77C08-9FEE-4A6E-BEF9-5A7F04ECD2D1}" type="parTrans" cxnId="{2EEE590F-E420-428D-8A9E-4C313CB0464F}">
      <dgm:prSet/>
      <dgm:spPr/>
      <dgm:t>
        <a:bodyPr/>
        <a:lstStyle/>
        <a:p>
          <a:endParaRPr lang="en-GB"/>
        </a:p>
      </dgm:t>
    </dgm:pt>
    <dgm:pt modelId="{81F7DEC6-0DF4-461C-8235-21A04377B6A4}" type="sibTrans" cxnId="{2EEE590F-E420-428D-8A9E-4C313CB0464F}">
      <dgm:prSet/>
      <dgm:spPr/>
      <dgm:t>
        <a:bodyPr/>
        <a:lstStyle/>
        <a:p>
          <a:endParaRPr lang="en-GB"/>
        </a:p>
      </dgm:t>
    </dgm:pt>
    <dgm:pt modelId="{F92A8EA0-7ADC-4B77-9E85-10D6FB131D97}" type="pres">
      <dgm:prSet presAssocID="{0E56D01F-23AD-4C64-B932-1DB56A92F696}" presName="hierChild1" presStyleCnt="0">
        <dgm:presLayoutVars>
          <dgm:orgChart val="1"/>
          <dgm:chPref val="1"/>
          <dgm:dir val="rev"/>
          <dgm:animOne val="branch"/>
          <dgm:animLvl val="lvl"/>
          <dgm:resizeHandles/>
        </dgm:presLayoutVars>
      </dgm:prSet>
      <dgm:spPr/>
      <dgm:t>
        <a:bodyPr/>
        <a:lstStyle/>
        <a:p>
          <a:endParaRPr lang="en-US"/>
        </a:p>
      </dgm:t>
    </dgm:pt>
    <dgm:pt modelId="{B4861E6E-D79D-4F3E-8010-772153B31B3D}" type="pres">
      <dgm:prSet presAssocID="{CD30531C-F297-4E2D-83BF-CF00CC908972}" presName="hierRoot1" presStyleCnt="0">
        <dgm:presLayoutVars>
          <dgm:hierBranch val="init"/>
        </dgm:presLayoutVars>
      </dgm:prSet>
      <dgm:spPr/>
    </dgm:pt>
    <dgm:pt modelId="{90410BE7-4F2D-4006-9F94-A94DB4342653}" type="pres">
      <dgm:prSet presAssocID="{CD30531C-F297-4E2D-83BF-CF00CC908972}" presName="rootComposite1" presStyleCnt="0"/>
      <dgm:spPr/>
    </dgm:pt>
    <dgm:pt modelId="{368A88BE-43C0-42F5-BFCE-1F0DFA15D9DD}" type="pres">
      <dgm:prSet presAssocID="{CD30531C-F297-4E2D-83BF-CF00CC908972}" presName="rootText1" presStyleLbl="node0" presStyleIdx="0" presStyleCnt="1" custLinFactNeighborX="1912" custLinFactNeighborY="8050">
        <dgm:presLayoutVars>
          <dgm:chPref val="3"/>
        </dgm:presLayoutVars>
      </dgm:prSet>
      <dgm:spPr/>
      <dgm:t>
        <a:bodyPr/>
        <a:lstStyle/>
        <a:p>
          <a:endParaRPr lang="en-US"/>
        </a:p>
      </dgm:t>
    </dgm:pt>
    <dgm:pt modelId="{D8175E5F-B7E8-41C5-B2BF-04230DBAB4F8}" type="pres">
      <dgm:prSet presAssocID="{CD30531C-F297-4E2D-83BF-CF00CC908972}" presName="rootConnector1" presStyleLbl="node1" presStyleIdx="0" presStyleCnt="0"/>
      <dgm:spPr/>
      <dgm:t>
        <a:bodyPr/>
        <a:lstStyle/>
        <a:p>
          <a:endParaRPr lang="en-US"/>
        </a:p>
      </dgm:t>
    </dgm:pt>
    <dgm:pt modelId="{563EC13D-0DFA-4BED-A932-D8B65E07677D}" type="pres">
      <dgm:prSet presAssocID="{CD30531C-F297-4E2D-83BF-CF00CC908972}" presName="hierChild2" presStyleCnt="0"/>
      <dgm:spPr/>
    </dgm:pt>
    <dgm:pt modelId="{F587F9A6-B115-44EA-90C5-25EA47B0E3E0}" type="pres">
      <dgm:prSet presAssocID="{312F8523-2237-47C1-940C-4E8AC32D6802}" presName="Name37" presStyleLbl="parChTrans1D2" presStyleIdx="0" presStyleCnt="2"/>
      <dgm:spPr/>
      <dgm:t>
        <a:bodyPr/>
        <a:lstStyle/>
        <a:p>
          <a:endParaRPr lang="en-US"/>
        </a:p>
      </dgm:t>
    </dgm:pt>
    <dgm:pt modelId="{180A287B-500D-40A0-8E40-E22217AAA538}" type="pres">
      <dgm:prSet presAssocID="{A84F16A3-1AB9-48C8-A8E9-F12A2329E1CC}" presName="hierRoot2" presStyleCnt="0">
        <dgm:presLayoutVars>
          <dgm:hierBranch val="init"/>
        </dgm:presLayoutVars>
      </dgm:prSet>
      <dgm:spPr/>
    </dgm:pt>
    <dgm:pt modelId="{A40924AB-22FF-4FA1-B3AD-81F6B0EC6A76}" type="pres">
      <dgm:prSet presAssocID="{A84F16A3-1AB9-48C8-A8E9-F12A2329E1CC}" presName="rootComposite" presStyleCnt="0"/>
      <dgm:spPr/>
    </dgm:pt>
    <dgm:pt modelId="{891CD440-D29A-4CE4-8741-9AD273B05ECF}" type="pres">
      <dgm:prSet presAssocID="{A84F16A3-1AB9-48C8-A8E9-F12A2329E1CC}" presName="rootText" presStyleLbl="node2" presStyleIdx="0" presStyleCnt="2" custLinFactNeighborX="2000" custLinFactNeighborY="14276">
        <dgm:presLayoutVars>
          <dgm:chPref val="3"/>
        </dgm:presLayoutVars>
      </dgm:prSet>
      <dgm:spPr/>
      <dgm:t>
        <a:bodyPr/>
        <a:lstStyle/>
        <a:p>
          <a:endParaRPr lang="en-US"/>
        </a:p>
      </dgm:t>
    </dgm:pt>
    <dgm:pt modelId="{AE73A353-E69C-48C4-A40A-151CE2277C00}" type="pres">
      <dgm:prSet presAssocID="{A84F16A3-1AB9-48C8-A8E9-F12A2329E1CC}" presName="rootConnector" presStyleLbl="node2" presStyleIdx="0" presStyleCnt="2"/>
      <dgm:spPr/>
      <dgm:t>
        <a:bodyPr/>
        <a:lstStyle/>
        <a:p>
          <a:endParaRPr lang="en-US"/>
        </a:p>
      </dgm:t>
    </dgm:pt>
    <dgm:pt modelId="{A7101D47-D2EC-4FF8-BCC0-D8CADF7827ED}" type="pres">
      <dgm:prSet presAssocID="{A84F16A3-1AB9-48C8-A8E9-F12A2329E1CC}" presName="hierChild4" presStyleCnt="0"/>
      <dgm:spPr/>
    </dgm:pt>
    <dgm:pt modelId="{F810A5B0-5A50-49CF-97A6-F1A2F5AFC610}" type="pres">
      <dgm:prSet presAssocID="{0373B5D2-76D5-420E-969F-C866702ED6E7}" presName="Name37" presStyleLbl="parChTrans1D3" presStyleIdx="0" presStyleCnt="4"/>
      <dgm:spPr/>
      <dgm:t>
        <a:bodyPr/>
        <a:lstStyle/>
        <a:p>
          <a:endParaRPr lang="en-US"/>
        </a:p>
      </dgm:t>
    </dgm:pt>
    <dgm:pt modelId="{9F6D943B-1515-400D-BF34-AA89B2DB9CF2}" type="pres">
      <dgm:prSet presAssocID="{832E489E-FBCA-4D27-A7C5-02085B55B443}" presName="hierRoot2" presStyleCnt="0">
        <dgm:presLayoutVars>
          <dgm:hierBranch val="init"/>
        </dgm:presLayoutVars>
      </dgm:prSet>
      <dgm:spPr/>
    </dgm:pt>
    <dgm:pt modelId="{75769019-237D-4AC8-8A45-A42440A71057}" type="pres">
      <dgm:prSet presAssocID="{832E489E-FBCA-4D27-A7C5-02085B55B443}" presName="rootComposite" presStyleCnt="0"/>
      <dgm:spPr/>
    </dgm:pt>
    <dgm:pt modelId="{6DD6FA04-40DA-48B3-9E10-77881AEE962F}" type="pres">
      <dgm:prSet presAssocID="{832E489E-FBCA-4D27-A7C5-02085B55B443}" presName="rootText" presStyleLbl="node3" presStyleIdx="0" presStyleCnt="4">
        <dgm:presLayoutVars>
          <dgm:chPref val="3"/>
        </dgm:presLayoutVars>
      </dgm:prSet>
      <dgm:spPr/>
      <dgm:t>
        <a:bodyPr/>
        <a:lstStyle/>
        <a:p>
          <a:endParaRPr lang="en-US"/>
        </a:p>
      </dgm:t>
    </dgm:pt>
    <dgm:pt modelId="{D747E4BD-EE6B-4761-A56A-0CD30B248EEB}" type="pres">
      <dgm:prSet presAssocID="{832E489E-FBCA-4D27-A7C5-02085B55B443}" presName="rootConnector" presStyleLbl="node3" presStyleIdx="0" presStyleCnt="4"/>
      <dgm:spPr/>
      <dgm:t>
        <a:bodyPr/>
        <a:lstStyle/>
        <a:p>
          <a:endParaRPr lang="en-US"/>
        </a:p>
      </dgm:t>
    </dgm:pt>
    <dgm:pt modelId="{8A409BB5-C1DE-4468-8B76-294453B2D5FA}" type="pres">
      <dgm:prSet presAssocID="{832E489E-FBCA-4D27-A7C5-02085B55B443}" presName="hierChild4" presStyleCnt="0"/>
      <dgm:spPr/>
    </dgm:pt>
    <dgm:pt modelId="{ED3D88AB-2DD1-4B74-BEFA-B3096627C519}" type="pres">
      <dgm:prSet presAssocID="{832E489E-FBCA-4D27-A7C5-02085B55B443}" presName="hierChild5" presStyleCnt="0"/>
      <dgm:spPr/>
    </dgm:pt>
    <dgm:pt modelId="{C383C2FE-DFFD-491A-B4E3-BF0C27C1E52F}" type="pres">
      <dgm:prSet presAssocID="{14002C92-2FD2-48ED-A4DB-6E55C0A3FA5C}" presName="Name37" presStyleLbl="parChTrans1D3" presStyleIdx="1" presStyleCnt="4"/>
      <dgm:spPr/>
      <dgm:t>
        <a:bodyPr/>
        <a:lstStyle/>
        <a:p>
          <a:endParaRPr lang="en-US"/>
        </a:p>
      </dgm:t>
    </dgm:pt>
    <dgm:pt modelId="{BBD7418B-316E-4214-97DB-C4135D4C2959}" type="pres">
      <dgm:prSet presAssocID="{11358E36-D8B6-422D-A531-A7ACE04AF2A8}" presName="hierRoot2" presStyleCnt="0">
        <dgm:presLayoutVars>
          <dgm:hierBranch val="init"/>
        </dgm:presLayoutVars>
      </dgm:prSet>
      <dgm:spPr/>
    </dgm:pt>
    <dgm:pt modelId="{3AC7AEEA-748D-4300-B1BA-9F5B83477E1B}" type="pres">
      <dgm:prSet presAssocID="{11358E36-D8B6-422D-A531-A7ACE04AF2A8}" presName="rootComposite" presStyleCnt="0"/>
      <dgm:spPr/>
    </dgm:pt>
    <dgm:pt modelId="{65F42D7E-0CD8-44CD-8F51-25D5069724EF}" type="pres">
      <dgm:prSet presAssocID="{11358E36-D8B6-422D-A531-A7ACE04AF2A8}" presName="rootText" presStyleLbl="node3" presStyleIdx="1" presStyleCnt="4">
        <dgm:presLayoutVars>
          <dgm:chPref val="3"/>
        </dgm:presLayoutVars>
      </dgm:prSet>
      <dgm:spPr/>
      <dgm:t>
        <a:bodyPr/>
        <a:lstStyle/>
        <a:p>
          <a:endParaRPr lang="en-US"/>
        </a:p>
      </dgm:t>
    </dgm:pt>
    <dgm:pt modelId="{6D75EBB1-8EB9-4311-B091-8314818A4047}" type="pres">
      <dgm:prSet presAssocID="{11358E36-D8B6-422D-A531-A7ACE04AF2A8}" presName="rootConnector" presStyleLbl="node3" presStyleIdx="1" presStyleCnt="4"/>
      <dgm:spPr/>
      <dgm:t>
        <a:bodyPr/>
        <a:lstStyle/>
        <a:p>
          <a:endParaRPr lang="en-US"/>
        </a:p>
      </dgm:t>
    </dgm:pt>
    <dgm:pt modelId="{F5BF6A48-FEE1-4796-A9F4-6A007DA4C935}" type="pres">
      <dgm:prSet presAssocID="{11358E36-D8B6-422D-A531-A7ACE04AF2A8}" presName="hierChild4" presStyleCnt="0"/>
      <dgm:spPr/>
    </dgm:pt>
    <dgm:pt modelId="{9E8E1B20-92B3-4163-B0B6-9CB640AAEFF3}" type="pres">
      <dgm:prSet presAssocID="{11358E36-D8B6-422D-A531-A7ACE04AF2A8}" presName="hierChild5" presStyleCnt="0"/>
      <dgm:spPr/>
    </dgm:pt>
    <dgm:pt modelId="{6F929B41-AF4E-40B9-BD24-961F1552DEA8}" type="pres">
      <dgm:prSet presAssocID="{A84F16A3-1AB9-48C8-A8E9-F12A2329E1CC}" presName="hierChild5" presStyleCnt="0"/>
      <dgm:spPr/>
    </dgm:pt>
    <dgm:pt modelId="{06E3E5B8-907F-456C-944B-DFF74D1BE46F}" type="pres">
      <dgm:prSet presAssocID="{29EDDF00-BC04-49F7-BF61-E27C286E2544}" presName="Name37" presStyleLbl="parChTrans1D2" presStyleIdx="1" presStyleCnt="2"/>
      <dgm:spPr/>
      <dgm:t>
        <a:bodyPr/>
        <a:lstStyle/>
        <a:p>
          <a:endParaRPr lang="en-US"/>
        </a:p>
      </dgm:t>
    </dgm:pt>
    <dgm:pt modelId="{89B243AF-750E-42A3-B869-8412472C45EA}" type="pres">
      <dgm:prSet presAssocID="{78CAFD0F-2250-460D-93D0-A862B8FED6D6}" presName="hierRoot2" presStyleCnt="0">
        <dgm:presLayoutVars>
          <dgm:hierBranch val="init"/>
        </dgm:presLayoutVars>
      </dgm:prSet>
      <dgm:spPr/>
    </dgm:pt>
    <dgm:pt modelId="{C1EB385B-867E-469B-AC09-2A9006DC1DFC}" type="pres">
      <dgm:prSet presAssocID="{78CAFD0F-2250-460D-93D0-A862B8FED6D6}" presName="rootComposite" presStyleCnt="0"/>
      <dgm:spPr/>
    </dgm:pt>
    <dgm:pt modelId="{6CB02689-96F0-4E28-8DE0-6955FAAFB92E}" type="pres">
      <dgm:prSet presAssocID="{78CAFD0F-2250-460D-93D0-A862B8FED6D6}" presName="rootText" presStyleLbl="node2" presStyleIdx="1" presStyleCnt="2">
        <dgm:presLayoutVars>
          <dgm:chPref val="3"/>
        </dgm:presLayoutVars>
      </dgm:prSet>
      <dgm:spPr/>
      <dgm:t>
        <a:bodyPr/>
        <a:lstStyle/>
        <a:p>
          <a:endParaRPr lang="en-US"/>
        </a:p>
      </dgm:t>
    </dgm:pt>
    <dgm:pt modelId="{9B85E11D-244C-4F64-B0DB-D8218DF133C5}" type="pres">
      <dgm:prSet presAssocID="{78CAFD0F-2250-460D-93D0-A862B8FED6D6}" presName="rootConnector" presStyleLbl="node2" presStyleIdx="1" presStyleCnt="2"/>
      <dgm:spPr/>
      <dgm:t>
        <a:bodyPr/>
        <a:lstStyle/>
        <a:p>
          <a:endParaRPr lang="en-US"/>
        </a:p>
      </dgm:t>
    </dgm:pt>
    <dgm:pt modelId="{E3993107-07C8-42D1-AC9F-E0B06BABF2ED}" type="pres">
      <dgm:prSet presAssocID="{78CAFD0F-2250-460D-93D0-A862B8FED6D6}" presName="hierChild4" presStyleCnt="0"/>
      <dgm:spPr/>
    </dgm:pt>
    <dgm:pt modelId="{18D9BEAC-9547-4E8B-BE87-8ED4A5BBFC51}" type="pres">
      <dgm:prSet presAssocID="{7AE2BD51-D149-4B19-BC53-08BA64482AC0}" presName="Name37" presStyleLbl="parChTrans1D3" presStyleIdx="2" presStyleCnt="4"/>
      <dgm:spPr/>
      <dgm:t>
        <a:bodyPr/>
        <a:lstStyle/>
        <a:p>
          <a:endParaRPr lang="en-US"/>
        </a:p>
      </dgm:t>
    </dgm:pt>
    <dgm:pt modelId="{68467EDF-3A2C-48F8-96A7-1E67A0E9C7A7}" type="pres">
      <dgm:prSet presAssocID="{FAC5EAF8-4E0D-4965-97D4-B88DD563DBE1}" presName="hierRoot2" presStyleCnt="0">
        <dgm:presLayoutVars>
          <dgm:hierBranch val="init"/>
        </dgm:presLayoutVars>
      </dgm:prSet>
      <dgm:spPr/>
    </dgm:pt>
    <dgm:pt modelId="{1C1C3601-B7CF-4950-9707-EB324302635E}" type="pres">
      <dgm:prSet presAssocID="{FAC5EAF8-4E0D-4965-97D4-B88DD563DBE1}" presName="rootComposite" presStyleCnt="0"/>
      <dgm:spPr/>
    </dgm:pt>
    <dgm:pt modelId="{DF428208-398B-431B-B05C-1B1EC3F3559A}" type="pres">
      <dgm:prSet presAssocID="{FAC5EAF8-4E0D-4965-97D4-B88DD563DBE1}" presName="rootText" presStyleLbl="node3" presStyleIdx="2" presStyleCnt="4">
        <dgm:presLayoutVars>
          <dgm:chPref val="3"/>
        </dgm:presLayoutVars>
      </dgm:prSet>
      <dgm:spPr/>
      <dgm:t>
        <a:bodyPr/>
        <a:lstStyle/>
        <a:p>
          <a:endParaRPr lang="en-US"/>
        </a:p>
      </dgm:t>
    </dgm:pt>
    <dgm:pt modelId="{A50DE62B-ACD3-42D5-BE2A-B723E6800064}" type="pres">
      <dgm:prSet presAssocID="{FAC5EAF8-4E0D-4965-97D4-B88DD563DBE1}" presName="rootConnector" presStyleLbl="node3" presStyleIdx="2" presStyleCnt="4"/>
      <dgm:spPr/>
      <dgm:t>
        <a:bodyPr/>
        <a:lstStyle/>
        <a:p>
          <a:endParaRPr lang="en-US"/>
        </a:p>
      </dgm:t>
    </dgm:pt>
    <dgm:pt modelId="{0B51686A-3348-4102-9368-01110F3428BD}" type="pres">
      <dgm:prSet presAssocID="{FAC5EAF8-4E0D-4965-97D4-B88DD563DBE1}" presName="hierChild4" presStyleCnt="0"/>
      <dgm:spPr/>
    </dgm:pt>
    <dgm:pt modelId="{7EF1949E-CBE3-4B5E-8E6E-76DA956CA5D0}" type="pres">
      <dgm:prSet presAssocID="{FAC5EAF8-4E0D-4965-97D4-B88DD563DBE1}" presName="hierChild5" presStyleCnt="0"/>
      <dgm:spPr/>
    </dgm:pt>
    <dgm:pt modelId="{F31B6838-6BBE-4FEE-A575-07FB91C940E8}" type="pres">
      <dgm:prSet presAssocID="{B0F77C08-9FEE-4A6E-BEF9-5A7F04ECD2D1}" presName="Name37" presStyleLbl="parChTrans1D3" presStyleIdx="3" presStyleCnt="4"/>
      <dgm:spPr/>
      <dgm:t>
        <a:bodyPr/>
        <a:lstStyle/>
        <a:p>
          <a:endParaRPr lang="en-US"/>
        </a:p>
      </dgm:t>
    </dgm:pt>
    <dgm:pt modelId="{D12B0CC7-1183-48E5-B56F-CF440006304D}" type="pres">
      <dgm:prSet presAssocID="{C7D4659D-0E43-452C-A833-EF0A78E0579D}" presName="hierRoot2" presStyleCnt="0">
        <dgm:presLayoutVars>
          <dgm:hierBranch val="init"/>
        </dgm:presLayoutVars>
      </dgm:prSet>
      <dgm:spPr/>
    </dgm:pt>
    <dgm:pt modelId="{DE8CF14C-9F84-4CB2-9F0C-87E3DB6C3242}" type="pres">
      <dgm:prSet presAssocID="{C7D4659D-0E43-452C-A833-EF0A78E0579D}" presName="rootComposite" presStyleCnt="0"/>
      <dgm:spPr/>
    </dgm:pt>
    <dgm:pt modelId="{39D78C2B-5A2C-46DD-A031-77FC4780975C}" type="pres">
      <dgm:prSet presAssocID="{C7D4659D-0E43-452C-A833-EF0A78E0579D}" presName="rootText" presStyleLbl="node3" presStyleIdx="3" presStyleCnt="4">
        <dgm:presLayoutVars>
          <dgm:chPref val="3"/>
        </dgm:presLayoutVars>
      </dgm:prSet>
      <dgm:spPr/>
      <dgm:t>
        <a:bodyPr/>
        <a:lstStyle/>
        <a:p>
          <a:endParaRPr lang="en-US"/>
        </a:p>
      </dgm:t>
    </dgm:pt>
    <dgm:pt modelId="{648B89A4-9A44-48C6-9114-2C3DB30F0FCC}" type="pres">
      <dgm:prSet presAssocID="{C7D4659D-0E43-452C-A833-EF0A78E0579D}" presName="rootConnector" presStyleLbl="node3" presStyleIdx="3" presStyleCnt="4"/>
      <dgm:spPr/>
      <dgm:t>
        <a:bodyPr/>
        <a:lstStyle/>
        <a:p>
          <a:endParaRPr lang="en-US"/>
        </a:p>
      </dgm:t>
    </dgm:pt>
    <dgm:pt modelId="{0AB3B310-BE2F-44C4-BF0D-BDB80AB3D9FA}" type="pres">
      <dgm:prSet presAssocID="{C7D4659D-0E43-452C-A833-EF0A78E0579D}" presName="hierChild4" presStyleCnt="0"/>
      <dgm:spPr/>
    </dgm:pt>
    <dgm:pt modelId="{977A62C9-696A-4118-B99B-8C93ADB4D9D8}" type="pres">
      <dgm:prSet presAssocID="{C7D4659D-0E43-452C-A833-EF0A78E0579D}" presName="hierChild5" presStyleCnt="0"/>
      <dgm:spPr/>
    </dgm:pt>
    <dgm:pt modelId="{76CF2432-FD49-4916-9495-3029E8B39225}" type="pres">
      <dgm:prSet presAssocID="{78CAFD0F-2250-460D-93D0-A862B8FED6D6}" presName="hierChild5" presStyleCnt="0"/>
      <dgm:spPr/>
    </dgm:pt>
    <dgm:pt modelId="{C83F2223-8319-4C6C-9C1E-A7B94008E04D}" type="pres">
      <dgm:prSet presAssocID="{CD30531C-F297-4E2D-83BF-CF00CC908972}" presName="hierChild3" presStyleCnt="0"/>
      <dgm:spPr/>
    </dgm:pt>
  </dgm:ptLst>
  <dgm:cxnLst>
    <dgm:cxn modelId="{CEB034FE-B6A1-40B9-8788-F985DDBE6307}" type="presOf" srcId="{A84F16A3-1AB9-48C8-A8E9-F12A2329E1CC}" destId="{891CD440-D29A-4CE4-8741-9AD273B05ECF}" srcOrd="0" destOrd="0" presId="urn:microsoft.com/office/officeart/2005/8/layout/orgChart1"/>
    <dgm:cxn modelId="{1835F7D6-A161-4CC9-9580-6594B736C671}" type="presOf" srcId="{78CAFD0F-2250-460D-93D0-A862B8FED6D6}" destId="{9B85E11D-244C-4F64-B0DB-D8218DF133C5}" srcOrd="1" destOrd="0" presId="urn:microsoft.com/office/officeart/2005/8/layout/orgChart1"/>
    <dgm:cxn modelId="{9F2670B1-4D59-4222-84E7-970292C449B6}" type="presOf" srcId="{312F8523-2237-47C1-940C-4E8AC32D6802}" destId="{F587F9A6-B115-44EA-90C5-25EA47B0E3E0}" srcOrd="0" destOrd="0" presId="urn:microsoft.com/office/officeart/2005/8/layout/orgChart1"/>
    <dgm:cxn modelId="{33500AAA-0793-46E0-AA7A-3A10B5B9B68D}" type="presOf" srcId="{78CAFD0F-2250-460D-93D0-A862B8FED6D6}" destId="{6CB02689-96F0-4E28-8DE0-6955FAAFB92E}" srcOrd="0" destOrd="0" presId="urn:microsoft.com/office/officeart/2005/8/layout/orgChart1"/>
    <dgm:cxn modelId="{4FB73BD7-8B0E-4162-90FC-14BD38689B67}" type="presOf" srcId="{CD30531C-F297-4E2D-83BF-CF00CC908972}" destId="{D8175E5F-B7E8-41C5-B2BF-04230DBAB4F8}" srcOrd="1" destOrd="0" presId="urn:microsoft.com/office/officeart/2005/8/layout/orgChart1"/>
    <dgm:cxn modelId="{7285AA62-505C-4C9D-B4F1-0DB1C10CEA76}" type="presOf" srcId="{832E489E-FBCA-4D27-A7C5-02085B55B443}" destId="{6DD6FA04-40DA-48B3-9E10-77881AEE962F}" srcOrd="0" destOrd="0" presId="urn:microsoft.com/office/officeart/2005/8/layout/orgChart1"/>
    <dgm:cxn modelId="{D1412DB1-B637-499B-AB08-125C07024726}" type="presOf" srcId="{B0F77C08-9FEE-4A6E-BEF9-5A7F04ECD2D1}" destId="{F31B6838-6BBE-4FEE-A575-07FB91C940E8}" srcOrd="0" destOrd="0" presId="urn:microsoft.com/office/officeart/2005/8/layout/orgChart1"/>
    <dgm:cxn modelId="{E76CF5A8-7E4A-47CB-A6C4-D0FFDD982278}" type="presOf" srcId="{0373B5D2-76D5-420E-969F-C866702ED6E7}" destId="{F810A5B0-5A50-49CF-97A6-F1A2F5AFC610}" srcOrd="0" destOrd="0" presId="urn:microsoft.com/office/officeart/2005/8/layout/orgChart1"/>
    <dgm:cxn modelId="{7CC51293-5B15-4D58-A888-9974B97153A2}" type="presOf" srcId="{7AE2BD51-D149-4B19-BC53-08BA64482AC0}" destId="{18D9BEAC-9547-4E8B-BE87-8ED4A5BBFC51}" srcOrd="0" destOrd="0" presId="urn:microsoft.com/office/officeart/2005/8/layout/orgChart1"/>
    <dgm:cxn modelId="{D34F0EB5-7604-4D2A-8887-C6FBCAFAF630}" srcId="{78CAFD0F-2250-460D-93D0-A862B8FED6D6}" destId="{FAC5EAF8-4E0D-4965-97D4-B88DD563DBE1}" srcOrd="0" destOrd="0" parTransId="{7AE2BD51-D149-4B19-BC53-08BA64482AC0}" sibTransId="{8FDF0712-7BE9-4083-82A1-5F51DC802E3C}"/>
    <dgm:cxn modelId="{D8665645-4548-4BF1-92C2-DCCBD1AA8F7B}" type="presOf" srcId="{C7D4659D-0E43-452C-A833-EF0A78E0579D}" destId="{39D78C2B-5A2C-46DD-A031-77FC4780975C}" srcOrd="0" destOrd="0" presId="urn:microsoft.com/office/officeart/2005/8/layout/orgChart1"/>
    <dgm:cxn modelId="{7920A127-6CDB-41A9-96F8-FC58E693AEE7}" type="presOf" srcId="{0E56D01F-23AD-4C64-B932-1DB56A92F696}" destId="{F92A8EA0-7ADC-4B77-9E85-10D6FB131D97}" srcOrd="0" destOrd="0" presId="urn:microsoft.com/office/officeart/2005/8/layout/orgChart1"/>
    <dgm:cxn modelId="{C5A1A064-10FD-4726-960B-A6D408CDD3CB}" type="presOf" srcId="{14002C92-2FD2-48ED-A4DB-6E55C0A3FA5C}" destId="{C383C2FE-DFFD-491A-B4E3-BF0C27C1E52F}" srcOrd="0" destOrd="0" presId="urn:microsoft.com/office/officeart/2005/8/layout/orgChart1"/>
    <dgm:cxn modelId="{7A17B558-C0E7-4A76-B1AB-820A37851ED3}" srcId="{CD30531C-F297-4E2D-83BF-CF00CC908972}" destId="{A84F16A3-1AB9-48C8-A8E9-F12A2329E1CC}" srcOrd="0" destOrd="0" parTransId="{312F8523-2237-47C1-940C-4E8AC32D6802}" sibTransId="{6863014E-AE57-448B-93EE-40CD73A4C81F}"/>
    <dgm:cxn modelId="{2EEE590F-E420-428D-8A9E-4C313CB0464F}" srcId="{78CAFD0F-2250-460D-93D0-A862B8FED6D6}" destId="{C7D4659D-0E43-452C-A833-EF0A78E0579D}" srcOrd="1" destOrd="0" parTransId="{B0F77C08-9FEE-4A6E-BEF9-5A7F04ECD2D1}" sibTransId="{81F7DEC6-0DF4-461C-8235-21A04377B6A4}"/>
    <dgm:cxn modelId="{AACFECC4-E8FC-490D-B4FB-8BFCB2A7BBE6}" type="presOf" srcId="{11358E36-D8B6-422D-A531-A7ACE04AF2A8}" destId="{6D75EBB1-8EB9-4311-B091-8314818A4047}" srcOrd="1" destOrd="0" presId="urn:microsoft.com/office/officeart/2005/8/layout/orgChart1"/>
    <dgm:cxn modelId="{8F2A7409-B863-4988-B5A4-B1FC80340BAB}" type="presOf" srcId="{29EDDF00-BC04-49F7-BF61-E27C286E2544}" destId="{06E3E5B8-907F-456C-944B-DFF74D1BE46F}" srcOrd="0" destOrd="0" presId="urn:microsoft.com/office/officeart/2005/8/layout/orgChart1"/>
    <dgm:cxn modelId="{69C3F79D-824D-4A09-BBBD-1771982C1D81}" type="presOf" srcId="{11358E36-D8B6-422D-A531-A7ACE04AF2A8}" destId="{65F42D7E-0CD8-44CD-8F51-25D5069724EF}" srcOrd="0" destOrd="0" presId="urn:microsoft.com/office/officeart/2005/8/layout/orgChart1"/>
    <dgm:cxn modelId="{E54C52C2-0091-46CD-947E-C2C8C0EBFFF4}" type="presOf" srcId="{FAC5EAF8-4E0D-4965-97D4-B88DD563DBE1}" destId="{A50DE62B-ACD3-42D5-BE2A-B723E6800064}" srcOrd="1" destOrd="0" presId="urn:microsoft.com/office/officeart/2005/8/layout/orgChart1"/>
    <dgm:cxn modelId="{E34C94EB-DC87-4ECB-9896-0DAB9BB69941}" srcId="{A84F16A3-1AB9-48C8-A8E9-F12A2329E1CC}" destId="{11358E36-D8B6-422D-A531-A7ACE04AF2A8}" srcOrd="1" destOrd="0" parTransId="{14002C92-2FD2-48ED-A4DB-6E55C0A3FA5C}" sibTransId="{F2BEA58C-8798-4AF4-898A-800CF972F79E}"/>
    <dgm:cxn modelId="{E862866A-BE19-4C57-968C-8FE726D20C31}" srcId="{0E56D01F-23AD-4C64-B932-1DB56A92F696}" destId="{CD30531C-F297-4E2D-83BF-CF00CC908972}" srcOrd="0" destOrd="0" parTransId="{64C44D13-00BD-4E3B-A668-003CBD80C448}" sibTransId="{7E359C1C-1EB0-4E0C-9E9B-B808EB15DE4D}"/>
    <dgm:cxn modelId="{41205922-C10A-4E59-8292-F5E8AB493642}" type="presOf" srcId="{CD30531C-F297-4E2D-83BF-CF00CC908972}" destId="{368A88BE-43C0-42F5-BFCE-1F0DFA15D9DD}" srcOrd="0" destOrd="0" presId="urn:microsoft.com/office/officeart/2005/8/layout/orgChart1"/>
    <dgm:cxn modelId="{B5149C23-CDAF-4E5E-8105-53B9958C44DD}" type="presOf" srcId="{832E489E-FBCA-4D27-A7C5-02085B55B443}" destId="{D747E4BD-EE6B-4761-A56A-0CD30B248EEB}" srcOrd="1" destOrd="0" presId="urn:microsoft.com/office/officeart/2005/8/layout/orgChart1"/>
    <dgm:cxn modelId="{7DAA2402-E47C-4FB9-983B-A9B4CBC3CF74}" type="presOf" srcId="{C7D4659D-0E43-452C-A833-EF0A78E0579D}" destId="{648B89A4-9A44-48C6-9114-2C3DB30F0FCC}" srcOrd="1" destOrd="0" presId="urn:microsoft.com/office/officeart/2005/8/layout/orgChart1"/>
    <dgm:cxn modelId="{F3235C51-FFDC-4A6F-BE26-509F0EE49612}" type="presOf" srcId="{A84F16A3-1AB9-48C8-A8E9-F12A2329E1CC}" destId="{AE73A353-E69C-48C4-A40A-151CE2277C00}" srcOrd="1" destOrd="0" presId="urn:microsoft.com/office/officeart/2005/8/layout/orgChart1"/>
    <dgm:cxn modelId="{75F285A3-250E-4F4C-A258-6C7E0113782C}" srcId="{CD30531C-F297-4E2D-83BF-CF00CC908972}" destId="{78CAFD0F-2250-460D-93D0-A862B8FED6D6}" srcOrd="1" destOrd="0" parTransId="{29EDDF00-BC04-49F7-BF61-E27C286E2544}" sibTransId="{C65DFA0A-A057-4315-B9E4-D222B9D4D33E}"/>
    <dgm:cxn modelId="{CEC268DD-CB12-4A2B-BB41-6BD71EDABFB1}" type="presOf" srcId="{FAC5EAF8-4E0D-4965-97D4-B88DD563DBE1}" destId="{DF428208-398B-431B-B05C-1B1EC3F3559A}" srcOrd="0" destOrd="0" presId="urn:microsoft.com/office/officeart/2005/8/layout/orgChart1"/>
    <dgm:cxn modelId="{17D72351-2AB8-417E-83F9-0DD1011D1E49}" srcId="{A84F16A3-1AB9-48C8-A8E9-F12A2329E1CC}" destId="{832E489E-FBCA-4D27-A7C5-02085B55B443}" srcOrd="0" destOrd="0" parTransId="{0373B5D2-76D5-420E-969F-C866702ED6E7}" sibTransId="{A9FF8A13-54D2-423E-8C4E-34F28E6F8657}"/>
    <dgm:cxn modelId="{E0CA61DF-3631-405E-B900-53FEB42696AC}" type="presParOf" srcId="{F92A8EA0-7ADC-4B77-9E85-10D6FB131D97}" destId="{B4861E6E-D79D-4F3E-8010-772153B31B3D}" srcOrd="0" destOrd="0" presId="urn:microsoft.com/office/officeart/2005/8/layout/orgChart1"/>
    <dgm:cxn modelId="{8C380034-1496-4327-A45A-CDCA694A2D1D}" type="presParOf" srcId="{B4861E6E-D79D-4F3E-8010-772153B31B3D}" destId="{90410BE7-4F2D-4006-9F94-A94DB4342653}" srcOrd="0" destOrd="0" presId="urn:microsoft.com/office/officeart/2005/8/layout/orgChart1"/>
    <dgm:cxn modelId="{768D6526-3DE5-4A59-9FFA-E8AFF1A5890E}" type="presParOf" srcId="{90410BE7-4F2D-4006-9F94-A94DB4342653}" destId="{368A88BE-43C0-42F5-BFCE-1F0DFA15D9DD}" srcOrd="0" destOrd="0" presId="urn:microsoft.com/office/officeart/2005/8/layout/orgChart1"/>
    <dgm:cxn modelId="{467BB1C5-6F84-420F-A806-EE06A1B23EFA}" type="presParOf" srcId="{90410BE7-4F2D-4006-9F94-A94DB4342653}" destId="{D8175E5F-B7E8-41C5-B2BF-04230DBAB4F8}" srcOrd="1" destOrd="0" presId="urn:microsoft.com/office/officeart/2005/8/layout/orgChart1"/>
    <dgm:cxn modelId="{2A079FC2-AFA3-4F42-8EAF-FAAC4170E973}" type="presParOf" srcId="{B4861E6E-D79D-4F3E-8010-772153B31B3D}" destId="{563EC13D-0DFA-4BED-A932-D8B65E07677D}" srcOrd="1" destOrd="0" presId="urn:microsoft.com/office/officeart/2005/8/layout/orgChart1"/>
    <dgm:cxn modelId="{6BCCEB8F-5580-4A5F-A5ED-15C9C6B0C32F}" type="presParOf" srcId="{563EC13D-0DFA-4BED-A932-D8B65E07677D}" destId="{F587F9A6-B115-44EA-90C5-25EA47B0E3E0}" srcOrd="0" destOrd="0" presId="urn:microsoft.com/office/officeart/2005/8/layout/orgChart1"/>
    <dgm:cxn modelId="{BABEF4A7-CDF8-4B5C-AC57-DC63A6439E25}" type="presParOf" srcId="{563EC13D-0DFA-4BED-A932-D8B65E07677D}" destId="{180A287B-500D-40A0-8E40-E22217AAA538}" srcOrd="1" destOrd="0" presId="urn:microsoft.com/office/officeart/2005/8/layout/orgChart1"/>
    <dgm:cxn modelId="{1FC09EA8-009E-4840-99D2-C40C6E561979}" type="presParOf" srcId="{180A287B-500D-40A0-8E40-E22217AAA538}" destId="{A40924AB-22FF-4FA1-B3AD-81F6B0EC6A76}" srcOrd="0" destOrd="0" presId="urn:microsoft.com/office/officeart/2005/8/layout/orgChart1"/>
    <dgm:cxn modelId="{905E54B6-1D8F-4D45-B5F1-30B3059D6A70}" type="presParOf" srcId="{A40924AB-22FF-4FA1-B3AD-81F6B0EC6A76}" destId="{891CD440-D29A-4CE4-8741-9AD273B05ECF}" srcOrd="0" destOrd="0" presId="urn:microsoft.com/office/officeart/2005/8/layout/orgChart1"/>
    <dgm:cxn modelId="{09E2C1AA-1E87-43C8-844A-4F5F5990C33B}" type="presParOf" srcId="{A40924AB-22FF-4FA1-B3AD-81F6B0EC6A76}" destId="{AE73A353-E69C-48C4-A40A-151CE2277C00}" srcOrd="1" destOrd="0" presId="urn:microsoft.com/office/officeart/2005/8/layout/orgChart1"/>
    <dgm:cxn modelId="{94A790C4-8958-4430-B617-271DA652ACBC}" type="presParOf" srcId="{180A287B-500D-40A0-8E40-E22217AAA538}" destId="{A7101D47-D2EC-4FF8-BCC0-D8CADF7827ED}" srcOrd="1" destOrd="0" presId="urn:microsoft.com/office/officeart/2005/8/layout/orgChart1"/>
    <dgm:cxn modelId="{D088F672-79CF-424B-8B40-36DEA8EDE725}" type="presParOf" srcId="{A7101D47-D2EC-4FF8-BCC0-D8CADF7827ED}" destId="{F810A5B0-5A50-49CF-97A6-F1A2F5AFC610}" srcOrd="0" destOrd="0" presId="urn:microsoft.com/office/officeart/2005/8/layout/orgChart1"/>
    <dgm:cxn modelId="{A6C19EC8-CABB-447F-A934-E279D3EF039E}" type="presParOf" srcId="{A7101D47-D2EC-4FF8-BCC0-D8CADF7827ED}" destId="{9F6D943B-1515-400D-BF34-AA89B2DB9CF2}" srcOrd="1" destOrd="0" presId="urn:microsoft.com/office/officeart/2005/8/layout/orgChart1"/>
    <dgm:cxn modelId="{4A78F059-2359-48EA-9642-C94361069AAC}" type="presParOf" srcId="{9F6D943B-1515-400D-BF34-AA89B2DB9CF2}" destId="{75769019-237D-4AC8-8A45-A42440A71057}" srcOrd="0" destOrd="0" presId="urn:microsoft.com/office/officeart/2005/8/layout/orgChart1"/>
    <dgm:cxn modelId="{F50A1270-098B-406D-B3F6-E4F9FAF317F8}" type="presParOf" srcId="{75769019-237D-4AC8-8A45-A42440A71057}" destId="{6DD6FA04-40DA-48B3-9E10-77881AEE962F}" srcOrd="0" destOrd="0" presId="urn:microsoft.com/office/officeart/2005/8/layout/orgChart1"/>
    <dgm:cxn modelId="{37E55B5A-899C-41B7-95F2-7FFB5DEE2919}" type="presParOf" srcId="{75769019-237D-4AC8-8A45-A42440A71057}" destId="{D747E4BD-EE6B-4761-A56A-0CD30B248EEB}" srcOrd="1" destOrd="0" presId="urn:microsoft.com/office/officeart/2005/8/layout/orgChart1"/>
    <dgm:cxn modelId="{092ADAA9-A96D-4AD8-877F-C4D580375ACF}" type="presParOf" srcId="{9F6D943B-1515-400D-BF34-AA89B2DB9CF2}" destId="{8A409BB5-C1DE-4468-8B76-294453B2D5FA}" srcOrd="1" destOrd="0" presId="urn:microsoft.com/office/officeart/2005/8/layout/orgChart1"/>
    <dgm:cxn modelId="{CC37C715-2FA8-40A6-BE56-405D2AF635B0}" type="presParOf" srcId="{9F6D943B-1515-400D-BF34-AA89B2DB9CF2}" destId="{ED3D88AB-2DD1-4B74-BEFA-B3096627C519}" srcOrd="2" destOrd="0" presId="urn:microsoft.com/office/officeart/2005/8/layout/orgChart1"/>
    <dgm:cxn modelId="{7D580B2F-5230-463A-8BA0-F3D01B29B27E}" type="presParOf" srcId="{A7101D47-D2EC-4FF8-BCC0-D8CADF7827ED}" destId="{C383C2FE-DFFD-491A-B4E3-BF0C27C1E52F}" srcOrd="2" destOrd="0" presId="urn:microsoft.com/office/officeart/2005/8/layout/orgChart1"/>
    <dgm:cxn modelId="{12487EBA-D24A-45FA-9276-F1CE2F15BFC5}" type="presParOf" srcId="{A7101D47-D2EC-4FF8-BCC0-D8CADF7827ED}" destId="{BBD7418B-316E-4214-97DB-C4135D4C2959}" srcOrd="3" destOrd="0" presId="urn:microsoft.com/office/officeart/2005/8/layout/orgChart1"/>
    <dgm:cxn modelId="{2DD4290B-2520-4CA5-9259-5E3E9851A9FA}" type="presParOf" srcId="{BBD7418B-316E-4214-97DB-C4135D4C2959}" destId="{3AC7AEEA-748D-4300-B1BA-9F5B83477E1B}" srcOrd="0" destOrd="0" presId="urn:microsoft.com/office/officeart/2005/8/layout/orgChart1"/>
    <dgm:cxn modelId="{C90B7837-769C-4CDB-BC5F-901A038F8B11}" type="presParOf" srcId="{3AC7AEEA-748D-4300-B1BA-9F5B83477E1B}" destId="{65F42D7E-0CD8-44CD-8F51-25D5069724EF}" srcOrd="0" destOrd="0" presId="urn:microsoft.com/office/officeart/2005/8/layout/orgChart1"/>
    <dgm:cxn modelId="{E7121F3D-C08A-46E0-8A7F-CBAAE8AD3209}" type="presParOf" srcId="{3AC7AEEA-748D-4300-B1BA-9F5B83477E1B}" destId="{6D75EBB1-8EB9-4311-B091-8314818A4047}" srcOrd="1" destOrd="0" presId="urn:microsoft.com/office/officeart/2005/8/layout/orgChart1"/>
    <dgm:cxn modelId="{5B8BCA08-4416-4132-97C1-3F069C68B212}" type="presParOf" srcId="{BBD7418B-316E-4214-97DB-C4135D4C2959}" destId="{F5BF6A48-FEE1-4796-A9F4-6A007DA4C935}" srcOrd="1" destOrd="0" presId="urn:microsoft.com/office/officeart/2005/8/layout/orgChart1"/>
    <dgm:cxn modelId="{7B036037-02B9-443B-99ED-438703200AF4}" type="presParOf" srcId="{BBD7418B-316E-4214-97DB-C4135D4C2959}" destId="{9E8E1B20-92B3-4163-B0B6-9CB640AAEFF3}" srcOrd="2" destOrd="0" presId="urn:microsoft.com/office/officeart/2005/8/layout/orgChart1"/>
    <dgm:cxn modelId="{A1695EED-3249-4929-B76A-13949008CAF7}" type="presParOf" srcId="{180A287B-500D-40A0-8E40-E22217AAA538}" destId="{6F929B41-AF4E-40B9-BD24-961F1552DEA8}" srcOrd="2" destOrd="0" presId="urn:microsoft.com/office/officeart/2005/8/layout/orgChart1"/>
    <dgm:cxn modelId="{D87FCC55-5AB9-4869-B51D-CCCC8B951283}" type="presParOf" srcId="{563EC13D-0DFA-4BED-A932-D8B65E07677D}" destId="{06E3E5B8-907F-456C-944B-DFF74D1BE46F}" srcOrd="2" destOrd="0" presId="urn:microsoft.com/office/officeart/2005/8/layout/orgChart1"/>
    <dgm:cxn modelId="{93F33182-7CA1-42A0-931D-0CE2B05DB561}" type="presParOf" srcId="{563EC13D-0DFA-4BED-A932-D8B65E07677D}" destId="{89B243AF-750E-42A3-B869-8412472C45EA}" srcOrd="3" destOrd="0" presId="urn:microsoft.com/office/officeart/2005/8/layout/orgChart1"/>
    <dgm:cxn modelId="{06109F40-6E0B-4356-92DE-E9496FD9F390}" type="presParOf" srcId="{89B243AF-750E-42A3-B869-8412472C45EA}" destId="{C1EB385B-867E-469B-AC09-2A9006DC1DFC}" srcOrd="0" destOrd="0" presId="urn:microsoft.com/office/officeart/2005/8/layout/orgChart1"/>
    <dgm:cxn modelId="{BDEE1A26-0D0B-44A3-8725-2CB77CF1D0A8}" type="presParOf" srcId="{C1EB385B-867E-469B-AC09-2A9006DC1DFC}" destId="{6CB02689-96F0-4E28-8DE0-6955FAAFB92E}" srcOrd="0" destOrd="0" presId="urn:microsoft.com/office/officeart/2005/8/layout/orgChart1"/>
    <dgm:cxn modelId="{857EA12B-A3F5-4B98-88A8-F40D0FDE3269}" type="presParOf" srcId="{C1EB385B-867E-469B-AC09-2A9006DC1DFC}" destId="{9B85E11D-244C-4F64-B0DB-D8218DF133C5}" srcOrd="1" destOrd="0" presId="urn:microsoft.com/office/officeart/2005/8/layout/orgChart1"/>
    <dgm:cxn modelId="{ADD4C5CC-A29E-4777-888C-566B032E56DD}" type="presParOf" srcId="{89B243AF-750E-42A3-B869-8412472C45EA}" destId="{E3993107-07C8-42D1-AC9F-E0B06BABF2ED}" srcOrd="1" destOrd="0" presId="urn:microsoft.com/office/officeart/2005/8/layout/orgChart1"/>
    <dgm:cxn modelId="{B9C75150-654B-4888-B15A-138D0A1458C0}" type="presParOf" srcId="{E3993107-07C8-42D1-AC9F-E0B06BABF2ED}" destId="{18D9BEAC-9547-4E8B-BE87-8ED4A5BBFC51}" srcOrd="0" destOrd="0" presId="urn:microsoft.com/office/officeart/2005/8/layout/orgChart1"/>
    <dgm:cxn modelId="{647D992E-057E-4F93-A1B3-906CB0E3CA58}" type="presParOf" srcId="{E3993107-07C8-42D1-AC9F-E0B06BABF2ED}" destId="{68467EDF-3A2C-48F8-96A7-1E67A0E9C7A7}" srcOrd="1" destOrd="0" presId="urn:microsoft.com/office/officeart/2005/8/layout/orgChart1"/>
    <dgm:cxn modelId="{E5369BB4-2A16-4CC8-A9CD-2D3BA53E08C0}" type="presParOf" srcId="{68467EDF-3A2C-48F8-96A7-1E67A0E9C7A7}" destId="{1C1C3601-B7CF-4950-9707-EB324302635E}" srcOrd="0" destOrd="0" presId="urn:microsoft.com/office/officeart/2005/8/layout/orgChart1"/>
    <dgm:cxn modelId="{E6BF88BF-DBF1-4700-A97F-97DC4A2FD1C3}" type="presParOf" srcId="{1C1C3601-B7CF-4950-9707-EB324302635E}" destId="{DF428208-398B-431B-B05C-1B1EC3F3559A}" srcOrd="0" destOrd="0" presId="urn:microsoft.com/office/officeart/2005/8/layout/orgChart1"/>
    <dgm:cxn modelId="{F9A41B47-812E-42D2-B952-4D6991763286}" type="presParOf" srcId="{1C1C3601-B7CF-4950-9707-EB324302635E}" destId="{A50DE62B-ACD3-42D5-BE2A-B723E6800064}" srcOrd="1" destOrd="0" presId="urn:microsoft.com/office/officeart/2005/8/layout/orgChart1"/>
    <dgm:cxn modelId="{5DAC4592-BF35-4D3D-BB9A-89041FE04552}" type="presParOf" srcId="{68467EDF-3A2C-48F8-96A7-1E67A0E9C7A7}" destId="{0B51686A-3348-4102-9368-01110F3428BD}" srcOrd="1" destOrd="0" presId="urn:microsoft.com/office/officeart/2005/8/layout/orgChart1"/>
    <dgm:cxn modelId="{73A32329-8943-4A0F-8CFD-734CD78B90AE}" type="presParOf" srcId="{68467EDF-3A2C-48F8-96A7-1E67A0E9C7A7}" destId="{7EF1949E-CBE3-4B5E-8E6E-76DA956CA5D0}" srcOrd="2" destOrd="0" presId="urn:microsoft.com/office/officeart/2005/8/layout/orgChart1"/>
    <dgm:cxn modelId="{0DCF5431-878F-4B00-8A76-966C39581E4F}" type="presParOf" srcId="{E3993107-07C8-42D1-AC9F-E0B06BABF2ED}" destId="{F31B6838-6BBE-4FEE-A575-07FB91C940E8}" srcOrd="2" destOrd="0" presId="urn:microsoft.com/office/officeart/2005/8/layout/orgChart1"/>
    <dgm:cxn modelId="{1A01601C-9194-44B2-AB16-2AA06F75D233}" type="presParOf" srcId="{E3993107-07C8-42D1-AC9F-E0B06BABF2ED}" destId="{D12B0CC7-1183-48E5-B56F-CF440006304D}" srcOrd="3" destOrd="0" presId="urn:microsoft.com/office/officeart/2005/8/layout/orgChart1"/>
    <dgm:cxn modelId="{CA41E729-00CF-453A-8C2D-AD02FE64C3FA}" type="presParOf" srcId="{D12B0CC7-1183-48E5-B56F-CF440006304D}" destId="{DE8CF14C-9F84-4CB2-9F0C-87E3DB6C3242}" srcOrd="0" destOrd="0" presId="urn:microsoft.com/office/officeart/2005/8/layout/orgChart1"/>
    <dgm:cxn modelId="{5367CA43-ADA2-40A7-AA0F-2F616242F617}" type="presParOf" srcId="{DE8CF14C-9F84-4CB2-9F0C-87E3DB6C3242}" destId="{39D78C2B-5A2C-46DD-A031-77FC4780975C}" srcOrd="0" destOrd="0" presId="urn:microsoft.com/office/officeart/2005/8/layout/orgChart1"/>
    <dgm:cxn modelId="{A72A13F4-FA7A-48C1-84F8-A59591C680CC}" type="presParOf" srcId="{DE8CF14C-9F84-4CB2-9F0C-87E3DB6C3242}" destId="{648B89A4-9A44-48C6-9114-2C3DB30F0FCC}" srcOrd="1" destOrd="0" presId="urn:microsoft.com/office/officeart/2005/8/layout/orgChart1"/>
    <dgm:cxn modelId="{17FAC509-C30A-4906-BE20-85FDEC083BA6}" type="presParOf" srcId="{D12B0CC7-1183-48E5-B56F-CF440006304D}" destId="{0AB3B310-BE2F-44C4-BF0D-BDB80AB3D9FA}" srcOrd="1" destOrd="0" presId="urn:microsoft.com/office/officeart/2005/8/layout/orgChart1"/>
    <dgm:cxn modelId="{78A632B4-963A-4751-B615-3B177D3757C6}" type="presParOf" srcId="{D12B0CC7-1183-48E5-B56F-CF440006304D}" destId="{977A62C9-696A-4118-B99B-8C93ADB4D9D8}" srcOrd="2" destOrd="0" presId="urn:microsoft.com/office/officeart/2005/8/layout/orgChart1"/>
    <dgm:cxn modelId="{E4DB47E7-2CB9-484F-95E6-6EDF8149B8D6}" type="presParOf" srcId="{89B243AF-750E-42A3-B869-8412472C45EA}" destId="{76CF2432-FD49-4916-9495-3029E8B39225}" srcOrd="2" destOrd="0" presId="urn:microsoft.com/office/officeart/2005/8/layout/orgChart1"/>
    <dgm:cxn modelId="{EF095AF1-9B0A-4546-853B-80F288964C7B}" type="presParOf" srcId="{B4861E6E-D79D-4F3E-8010-772153B31B3D}" destId="{C83F2223-8319-4C6C-9C1E-A7B94008E04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1EA612E-4AE9-4267-B67E-19E0C8697D22}"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846736C2-1E58-42C7-AF6F-0C33C8E48E32}">
      <dgm:prSet phldrT="[Text]"/>
      <dgm:spPr/>
      <dgm:t>
        <a:bodyPr/>
        <a:lstStyle/>
        <a:p>
          <a:r>
            <a:rPr lang="en-US" dirty="0"/>
            <a:t>1</a:t>
          </a:r>
        </a:p>
      </dgm:t>
    </dgm:pt>
    <dgm:pt modelId="{86567CFB-8AE1-47A2-BD72-1EB6634E96B2}" type="parTrans" cxnId="{0A0AD308-9DCA-4CDD-A474-631DCE66F289}">
      <dgm:prSet/>
      <dgm:spPr/>
      <dgm:t>
        <a:bodyPr/>
        <a:lstStyle/>
        <a:p>
          <a:endParaRPr lang="en-US"/>
        </a:p>
      </dgm:t>
    </dgm:pt>
    <dgm:pt modelId="{F47650D2-C4F4-40C6-95FA-6F24CA5438E7}" type="sibTrans" cxnId="{0A0AD308-9DCA-4CDD-A474-631DCE66F289}">
      <dgm:prSet/>
      <dgm:spPr/>
      <dgm:t>
        <a:bodyPr/>
        <a:lstStyle/>
        <a:p>
          <a:endParaRPr lang="en-US"/>
        </a:p>
      </dgm:t>
    </dgm:pt>
    <dgm:pt modelId="{C68F6B69-78C6-4C22-9E05-A06624A553C2}">
      <dgm:prSet phldrT="[Text]"/>
      <dgm:spPr/>
      <dgm:t>
        <a:bodyPr/>
        <a:lstStyle/>
        <a:p>
          <a:r>
            <a:rPr lang="en-US" dirty="0"/>
            <a:t>Plan</a:t>
          </a:r>
        </a:p>
      </dgm:t>
    </dgm:pt>
    <dgm:pt modelId="{905C15FB-F770-463F-B8A9-5C15172E1F92}" type="parTrans" cxnId="{0159BCE7-271D-40ED-8829-C3C27C50041F}">
      <dgm:prSet/>
      <dgm:spPr/>
      <dgm:t>
        <a:bodyPr/>
        <a:lstStyle/>
        <a:p>
          <a:endParaRPr lang="en-US"/>
        </a:p>
      </dgm:t>
    </dgm:pt>
    <dgm:pt modelId="{630E35CA-066F-45D8-8D33-D56D10E41790}" type="sibTrans" cxnId="{0159BCE7-271D-40ED-8829-C3C27C50041F}">
      <dgm:prSet/>
      <dgm:spPr/>
      <dgm:t>
        <a:bodyPr/>
        <a:lstStyle/>
        <a:p>
          <a:endParaRPr lang="en-US"/>
        </a:p>
      </dgm:t>
    </dgm:pt>
    <dgm:pt modelId="{F06B85A8-6A60-4F28-8ACD-553A7C4EA1CD}">
      <dgm:prSet phldrT="[Text]"/>
      <dgm:spPr/>
      <dgm:t>
        <a:bodyPr/>
        <a:lstStyle/>
        <a:p>
          <a:r>
            <a:rPr lang="en-US" dirty="0"/>
            <a:t>3</a:t>
          </a:r>
        </a:p>
      </dgm:t>
    </dgm:pt>
    <dgm:pt modelId="{953B9CF0-0FA0-452F-B493-EA7052E06A14}" type="parTrans" cxnId="{D59749B1-1A8F-4F82-B2E2-71823D0C8A00}">
      <dgm:prSet/>
      <dgm:spPr/>
      <dgm:t>
        <a:bodyPr/>
        <a:lstStyle/>
        <a:p>
          <a:endParaRPr lang="en-US"/>
        </a:p>
      </dgm:t>
    </dgm:pt>
    <dgm:pt modelId="{BCE50E3B-D839-4D6E-A49A-AEEB02A3CC45}" type="sibTrans" cxnId="{D59749B1-1A8F-4F82-B2E2-71823D0C8A00}">
      <dgm:prSet/>
      <dgm:spPr/>
      <dgm:t>
        <a:bodyPr/>
        <a:lstStyle/>
        <a:p>
          <a:endParaRPr lang="en-US"/>
        </a:p>
      </dgm:t>
    </dgm:pt>
    <dgm:pt modelId="{628896EA-1312-4858-9C08-D8869019418F}">
      <dgm:prSet phldrT="[Text]"/>
      <dgm:spPr/>
      <dgm:t>
        <a:bodyPr/>
        <a:lstStyle/>
        <a:p>
          <a:r>
            <a:rPr lang="en-US" dirty="0"/>
            <a:t>Revise</a:t>
          </a:r>
        </a:p>
      </dgm:t>
    </dgm:pt>
    <dgm:pt modelId="{9F423C1B-397A-4C7F-BFA9-730AD5F765C1}" type="parTrans" cxnId="{5EA56B4E-20C8-43D1-99F8-C9993A6CFB2B}">
      <dgm:prSet/>
      <dgm:spPr/>
      <dgm:t>
        <a:bodyPr/>
        <a:lstStyle/>
        <a:p>
          <a:endParaRPr lang="en-US"/>
        </a:p>
      </dgm:t>
    </dgm:pt>
    <dgm:pt modelId="{54FFB03D-5883-4BB3-929D-3D97504BDB81}" type="sibTrans" cxnId="{5EA56B4E-20C8-43D1-99F8-C9993A6CFB2B}">
      <dgm:prSet/>
      <dgm:spPr/>
      <dgm:t>
        <a:bodyPr/>
        <a:lstStyle/>
        <a:p>
          <a:endParaRPr lang="en-US"/>
        </a:p>
      </dgm:t>
    </dgm:pt>
    <dgm:pt modelId="{8167F827-36C0-41C3-98B8-F55D684A5345}">
      <dgm:prSet/>
      <dgm:spPr/>
      <dgm:t>
        <a:bodyPr/>
        <a:lstStyle/>
        <a:p>
          <a:r>
            <a:rPr lang="en-US" dirty="0"/>
            <a:t>2</a:t>
          </a:r>
        </a:p>
      </dgm:t>
    </dgm:pt>
    <dgm:pt modelId="{7537E71F-68CF-450B-944C-9BD711F7E105}" type="parTrans" cxnId="{7EB32658-C277-4F58-A524-411485168BBC}">
      <dgm:prSet/>
      <dgm:spPr/>
      <dgm:t>
        <a:bodyPr/>
        <a:lstStyle/>
        <a:p>
          <a:endParaRPr lang="en-US"/>
        </a:p>
      </dgm:t>
    </dgm:pt>
    <dgm:pt modelId="{182B634C-DAA2-48A1-A1BC-11A1D4C80DA5}" type="sibTrans" cxnId="{7EB32658-C277-4F58-A524-411485168BBC}">
      <dgm:prSet/>
      <dgm:spPr/>
      <dgm:t>
        <a:bodyPr/>
        <a:lstStyle/>
        <a:p>
          <a:endParaRPr lang="en-US"/>
        </a:p>
      </dgm:t>
    </dgm:pt>
    <dgm:pt modelId="{A21588A8-F4D2-4512-B64D-31EEC40E20B0}">
      <dgm:prSet/>
      <dgm:spPr/>
      <dgm:t>
        <a:bodyPr/>
        <a:lstStyle/>
        <a:p>
          <a:r>
            <a:rPr lang="en-US" dirty="0"/>
            <a:t>Draft</a:t>
          </a:r>
        </a:p>
      </dgm:t>
    </dgm:pt>
    <dgm:pt modelId="{E5B72786-7E88-4E45-BAC9-3F613981BCEC}" type="parTrans" cxnId="{6C9F7891-6B69-483D-9903-0467E230A3D9}">
      <dgm:prSet/>
      <dgm:spPr/>
      <dgm:t>
        <a:bodyPr/>
        <a:lstStyle/>
        <a:p>
          <a:endParaRPr lang="en-US"/>
        </a:p>
      </dgm:t>
    </dgm:pt>
    <dgm:pt modelId="{6DD28A1F-AA1D-4E9A-B9FC-17C458A6AAE2}" type="sibTrans" cxnId="{6C9F7891-6B69-483D-9903-0467E230A3D9}">
      <dgm:prSet/>
      <dgm:spPr/>
      <dgm:t>
        <a:bodyPr/>
        <a:lstStyle/>
        <a:p>
          <a:endParaRPr lang="en-US"/>
        </a:p>
      </dgm:t>
    </dgm:pt>
    <dgm:pt modelId="{09146A5C-632C-4D24-BD85-D2D001DEF3B3}">
      <dgm:prSet phldrT="[Text]"/>
      <dgm:spPr/>
      <dgm:t>
        <a:bodyPr/>
        <a:lstStyle/>
        <a:p>
          <a:r>
            <a:rPr lang="en-US" dirty="0"/>
            <a:t>4</a:t>
          </a:r>
        </a:p>
      </dgm:t>
    </dgm:pt>
    <dgm:pt modelId="{259EFB8A-EE62-452F-9C86-AB80EA3B9884}" type="sibTrans" cxnId="{F59A1B5A-D1A3-4D59-854F-F4E7D3278F71}">
      <dgm:prSet/>
      <dgm:spPr/>
      <dgm:t>
        <a:bodyPr/>
        <a:lstStyle/>
        <a:p>
          <a:endParaRPr lang="en-US"/>
        </a:p>
      </dgm:t>
    </dgm:pt>
    <dgm:pt modelId="{A39C2668-131F-46A4-959D-049686953811}" type="parTrans" cxnId="{F59A1B5A-D1A3-4D59-854F-F4E7D3278F71}">
      <dgm:prSet/>
      <dgm:spPr/>
      <dgm:t>
        <a:bodyPr/>
        <a:lstStyle/>
        <a:p>
          <a:endParaRPr lang="en-US"/>
        </a:p>
      </dgm:t>
    </dgm:pt>
    <dgm:pt modelId="{F604B4DF-3CB9-426B-B691-2206FB29E2D5}">
      <dgm:prSet/>
      <dgm:spPr/>
      <dgm:t>
        <a:bodyPr/>
        <a:lstStyle/>
        <a:p>
          <a:r>
            <a:rPr lang="en-US" dirty="0"/>
            <a:t>Edit</a:t>
          </a:r>
        </a:p>
      </dgm:t>
    </dgm:pt>
    <dgm:pt modelId="{E2E85B03-328E-4E1D-BB35-CD0BD5AB05E0}" type="parTrans" cxnId="{CFDD11CD-9D10-4184-B286-63E77F7318C0}">
      <dgm:prSet/>
      <dgm:spPr/>
      <dgm:t>
        <a:bodyPr/>
        <a:lstStyle/>
        <a:p>
          <a:endParaRPr lang="en-US"/>
        </a:p>
      </dgm:t>
    </dgm:pt>
    <dgm:pt modelId="{2C6422DF-8079-4B33-84E7-B62755F7178B}" type="sibTrans" cxnId="{CFDD11CD-9D10-4184-B286-63E77F7318C0}">
      <dgm:prSet/>
      <dgm:spPr/>
      <dgm:t>
        <a:bodyPr/>
        <a:lstStyle/>
        <a:p>
          <a:endParaRPr lang="en-US"/>
        </a:p>
      </dgm:t>
    </dgm:pt>
    <dgm:pt modelId="{EF87BC93-8C7C-4AC7-8A48-52C231A7D558}" type="pres">
      <dgm:prSet presAssocID="{51EA612E-4AE9-4267-B67E-19E0C8697D22}" presName="linearFlow" presStyleCnt="0">
        <dgm:presLayoutVars>
          <dgm:dir/>
          <dgm:animLvl val="lvl"/>
          <dgm:resizeHandles val="exact"/>
        </dgm:presLayoutVars>
      </dgm:prSet>
      <dgm:spPr/>
      <dgm:t>
        <a:bodyPr/>
        <a:lstStyle/>
        <a:p>
          <a:endParaRPr lang="en-US"/>
        </a:p>
      </dgm:t>
    </dgm:pt>
    <dgm:pt modelId="{4F69076D-A860-43D8-BFF5-5E4CFBC249EA}" type="pres">
      <dgm:prSet presAssocID="{846736C2-1E58-42C7-AF6F-0C33C8E48E32}" presName="composite" presStyleCnt="0"/>
      <dgm:spPr/>
    </dgm:pt>
    <dgm:pt modelId="{A0A9CEBC-E3C4-4292-862F-6D84E01CDCD7}" type="pres">
      <dgm:prSet presAssocID="{846736C2-1E58-42C7-AF6F-0C33C8E48E32}" presName="parentText" presStyleLbl="alignNode1" presStyleIdx="0" presStyleCnt="4">
        <dgm:presLayoutVars>
          <dgm:chMax val="1"/>
          <dgm:bulletEnabled val="1"/>
        </dgm:presLayoutVars>
      </dgm:prSet>
      <dgm:spPr/>
      <dgm:t>
        <a:bodyPr/>
        <a:lstStyle/>
        <a:p>
          <a:endParaRPr lang="en-US"/>
        </a:p>
      </dgm:t>
    </dgm:pt>
    <dgm:pt modelId="{DB9A9548-C825-4394-ABF8-E3FB58CB61D4}" type="pres">
      <dgm:prSet presAssocID="{846736C2-1E58-42C7-AF6F-0C33C8E48E32}" presName="descendantText" presStyleLbl="alignAcc1" presStyleIdx="0" presStyleCnt="4">
        <dgm:presLayoutVars>
          <dgm:bulletEnabled val="1"/>
        </dgm:presLayoutVars>
      </dgm:prSet>
      <dgm:spPr/>
      <dgm:t>
        <a:bodyPr/>
        <a:lstStyle/>
        <a:p>
          <a:endParaRPr lang="en-US"/>
        </a:p>
      </dgm:t>
    </dgm:pt>
    <dgm:pt modelId="{96790606-E72C-4957-9914-C392B82B15BF}" type="pres">
      <dgm:prSet presAssocID="{F47650D2-C4F4-40C6-95FA-6F24CA5438E7}" presName="sp" presStyleCnt="0"/>
      <dgm:spPr/>
    </dgm:pt>
    <dgm:pt modelId="{D3920F16-7D9B-408A-956B-C85CC7B3B391}" type="pres">
      <dgm:prSet presAssocID="{8167F827-36C0-41C3-98B8-F55D684A5345}" presName="composite" presStyleCnt="0"/>
      <dgm:spPr/>
    </dgm:pt>
    <dgm:pt modelId="{AF665F63-E906-4B86-B890-7DDDAEABD8BF}" type="pres">
      <dgm:prSet presAssocID="{8167F827-36C0-41C3-98B8-F55D684A5345}" presName="parentText" presStyleLbl="alignNode1" presStyleIdx="1" presStyleCnt="4">
        <dgm:presLayoutVars>
          <dgm:chMax val="1"/>
          <dgm:bulletEnabled val="1"/>
        </dgm:presLayoutVars>
      </dgm:prSet>
      <dgm:spPr/>
      <dgm:t>
        <a:bodyPr/>
        <a:lstStyle/>
        <a:p>
          <a:endParaRPr lang="en-US"/>
        </a:p>
      </dgm:t>
    </dgm:pt>
    <dgm:pt modelId="{B20C00C3-DE55-4AE9-808D-7AD032CDE64C}" type="pres">
      <dgm:prSet presAssocID="{8167F827-36C0-41C3-98B8-F55D684A5345}" presName="descendantText" presStyleLbl="alignAcc1" presStyleIdx="1" presStyleCnt="4">
        <dgm:presLayoutVars>
          <dgm:bulletEnabled val="1"/>
        </dgm:presLayoutVars>
      </dgm:prSet>
      <dgm:spPr/>
      <dgm:t>
        <a:bodyPr/>
        <a:lstStyle/>
        <a:p>
          <a:endParaRPr lang="en-US"/>
        </a:p>
      </dgm:t>
    </dgm:pt>
    <dgm:pt modelId="{86116516-6B17-4097-8690-F5DB3A22D5E3}" type="pres">
      <dgm:prSet presAssocID="{182B634C-DAA2-48A1-A1BC-11A1D4C80DA5}" presName="sp" presStyleCnt="0"/>
      <dgm:spPr/>
    </dgm:pt>
    <dgm:pt modelId="{45ACEF38-3287-49E7-9A1B-B0D11B436C45}" type="pres">
      <dgm:prSet presAssocID="{F06B85A8-6A60-4F28-8ACD-553A7C4EA1CD}" presName="composite" presStyleCnt="0"/>
      <dgm:spPr/>
    </dgm:pt>
    <dgm:pt modelId="{15970ED9-9183-4FBA-892D-B633716BD2BF}" type="pres">
      <dgm:prSet presAssocID="{F06B85A8-6A60-4F28-8ACD-553A7C4EA1CD}" presName="parentText" presStyleLbl="alignNode1" presStyleIdx="2" presStyleCnt="4">
        <dgm:presLayoutVars>
          <dgm:chMax val="1"/>
          <dgm:bulletEnabled val="1"/>
        </dgm:presLayoutVars>
      </dgm:prSet>
      <dgm:spPr/>
      <dgm:t>
        <a:bodyPr/>
        <a:lstStyle/>
        <a:p>
          <a:endParaRPr lang="en-US"/>
        </a:p>
      </dgm:t>
    </dgm:pt>
    <dgm:pt modelId="{5B494F6A-E538-4F3A-BFA6-3340CCAB3A7F}" type="pres">
      <dgm:prSet presAssocID="{F06B85A8-6A60-4F28-8ACD-553A7C4EA1CD}" presName="descendantText" presStyleLbl="alignAcc1" presStyleIdx="2" presStyleCnt="4">
        <dgm:presLayoutVars>
          <dgm:bulletEnabled val="1"/>
        </dgm:presLayoutVars>
      </dgm:prSet>
      <dgm:spPr/>
      <dgm:t>
        <a:bodyPr/>
        <a:lstStyle/>
        <a:p>
          <a:endParaRPr lang="en-US"/>
        </a:p>
      </dgm:t>
    </dgm:pt>
    <dgm:pt modelId="{F7C08E29-A5F8-4E3E-9364-CB43F4AE742A}" type="pres">
      <dgm:prSet presAssocID="{BCE50E3B-D839-4D6E-A49A-AEEB02A3CC45}" presName="sp" presStyleCnt="0"/>
      <dgm:spPr/>
    </dgm:pt>
    <dgm:pt modelId="{24D25CBD-CD31-4EFD-88A6-C17F4DD484C8}" type="pres">
      <dgm:prSet presAssocID="{09146A5C-632C-4D24-BD85-D2D001DEF3B3}" presName="composite" presStyleCnt="0"/>
      <dgm:spPr/>
    </dgm:pt>
    <dgm:pt modelId="{9B7F5B79-ECBD-401D-8F66-99447AB6F002}" type="pres">
      <dgm:prSet presAssocID="{09146A5C-632C-4D24-BD85-D2D001DEF3B3}" presName="parentText" presStyleLbl="alignNode1" presStyleIdx="3" presStyleCnt="4">
        <dgm:presLayoutVars>
          <dgm:chMax val="1"/>
          <dgm:bulletEnabled val="1"/>
        </dgm:presLayoutVars>
      </dgm:prSet>
      <dgm:spPr/>
      <dgm:t>
        <a:bodyPr/>
        <a:lstStyle/>
        <a:p>
          <a:endParaRPr lang="en-US"/>
        </a:p>
      </dgm:t>
    </dgm:pt>
    <dgm:pt modelId="{9C400A3C-B15E-4BC7-95AE-AECEF242752C}" type="pres">
      <dgm:prSet presAssocID="{09146A5C-632C-4D24-BD85-D2D001DEF3B3}" presName="descendantText" presStyleLbl="alignAcc1" presStyleIdx="3" presStyleCnt="4">
        <dgm:presLayoutVars>
          <dgm:bulletEnabled val="1"/>
        </dgm:presLayoutVars>
      </dgm:prSet>
      <dgm:spPr/>
      <dgm:t>
        <a:bodyPr/>
        <a:lstStyle/>
        <a:p>
          <a:endParaRPr lang="en-US"/>
        </a:p>
      </dgm:t>
    </dgm:pt>
  </dgm:ptLst>
  <dgm:cxnLst>
    <dgm:cxn modelId="{CFDD11CD-9D10-4184-B286-63E77F7318C0}" srcId="{09146A5C-632C-4D24-BD85-D2D001DEF3B3}" destId="{F604B4DF-3CB9-426B-B691-2206FB29E2D5}" srcOrd="0" destOrd="0" parTransId="{E2E85B03-328E-4E1D-BB35-CD0BD5AB05E0}" sibTransId="{2C6422DF-8079-4B33-84E7-B62755F7178B}"/>
    <dgm:cxn modelId="{D59749B1-1A8F-4F82-B2E2-71823D0C8A00}" srcId="{51EA612E-4AE9-4267-B67E-19E0C8697D22}" destId="{F06B85A8-6A60-4F28-8ACD-553A7C4EA1CD}" srcOrd="2" destOrd="0" parTransId="{953B9CF0-0FA0-452F-B493-EA7052E06A14}" sibTransId="{BCE50E3B-D839-4D6E-A49A-AEEB02A3CC45}"/>
    <dgm:cxn modelId="{9B6A6525-6F2C-4068-A8B5-3E2485B9B336}" type="presOf" srcId="{8167F827-36C0-41C3-98B8-F55D684A5345}" destId="{AF665F63-E906-4B86-B890-7DDDAEABD8BF}" srcOrd="0" destOrd="0" presId="urn:microsoft.com/office/officeart/2005/8/layout/chevron2"/>
    <dgm:cxn modelId="{AD6BF2A0-5E00-4508-A978-707FB4504EBD}" type="presOf" srcId="{A21588A8-F4D2-4512-B64D-31EEC40E20B0}" destId="{B20C00C3-DE55-4AE9-808D-7AD032CDE64C}" srcOrd="0" destOrd="0" presId="urn:microsoft.com/office/officeart/2005/8/layout/chevron2"/>
    <dgm:cxn modelId="{18FC1434-69C1-48D2-A210-39140DB66C38}" type="presOf" srcId="{628896EA-1312-4858-9C08-D8869019418F}" destId="{5B494F6A-E538-4F3A-BFA6-3340CCAB3A7F}" srcOrd="0" destOrd="0" presId="urn:microsoft.com/office/officeart/2005/8/layout/chevron2"/>
    <dgm:cxn modelId="{347F978C-FB03-43A3-B2A9-DA8F4CD91A18}" type="presOf" srcId="{C68F6B69-78C6-4C22-9E05-A06624A553C2}" destId="{DB9A9548-C825-4394-ABF8-E3FB58CB61D4}" srcOrd="0" destOrd="0" presId="urn:microsoft.com/office/officeart/2005/8/layout/chevron2"/>
    <dgm:cxn modelId="{B085B155-C43B-4F0E-95B5-6763A280AEEA}" type="presOf" srcId="{F06B85A8-6A60-4F28-8ACD-553A7C4EA1CD}" destId="{15970ED9-9183-4FBA-892D-B633716BD2BF}" srcOrd="0" destOrd="0" presId="urn:microsoft.com/office/officeart/2005/8/layout/chevron2"/>
    <dgm:cxn modelId="{0A0AD308-9DCA-4CDD-A474-631DCE66F289}" srcId="{51EA612E-4AE9-4267-B67E-19E0C8697D22}" destId="{846736C2-1E58-42C7-AF6F-0C33C8E48E32}" srcOrd="0" destOrd="0" parTransId="{86567CFB-8AE1-47A2-BD72-1EB6634E96B2}" sibTransId="{F47650D2-C4F4-40C6-95FA-6F24CA5438E7}"/>
    <dgm:cxn modelId="{7EB32658-C277-4F58-A524-411485168BBC}" srcId="{51EA612E-4AE9-4267-B67E-19E0C8697D22}" destId="{8167F827-36C0-41C3-98B8-F55D684A5345}" srcOrd="1" destOrd="0" parTransId="{7537E71F-68CF-450B-944C-9BD711F7E105}" sibTransId="{182B634C-DAA2-48A1-A1BC-11A1D4C80DA5}"/>
    <dgm:cxn modelId="{A0FAD09E-3BD1-4A71-AE41-AA338D9E27CC}" type="presOf" srcId="{F604B4DF-3CB9-426B-B691-2206FB29E2D5}" destId="{9C400A3C-B15E-4BC7-95AE-AECEF242752C}" srcOrd="0" destOrd="0" presId="urn:microsoft.com/office/officeart/2005/8/layout/chevron2"/>
    <dgm:cxn modelId="{6C9F7891-6B69-483D-9903-0467E230A3D9}" srcId="{8167F827-36C0-41C3-98B8-F55D684A5345}" destId="{A21588A8-F4D2-4512-B64D-31EEC40E20B0}" srcOrd="0" destOrd="0" parTransId="{E5B72786-7E88-4E45-BAC9-3F613981BCEC}" sibTransId="{6DD28A1F-AA1D-4E9A-B9FC-17C458A6AAE2}"/>
    <dgm:cxn modelId="{C3B487BC-DB22-4436-960C-3DBAAE32ED1F}" type="presOf" srcId="{846736C2-1E58-42C7-AF6F-0C33C8E48E32}" destId="{A0A9CEBC-E3C4-4292-862F-6D84E01CDCD7}" srcOrd="0" destOrd="0" presId="urn:microsoft.com/office/officeart/2005/8/layout/chevron2"/>
    <dgm:cxn modelId="{F59A1B5A-D1A3-4D59-854F-F4E7D3278F71}" srcId="{51EA612E-4AE9-4267-B67E-19E0C8697D22}" destId="{09146A5C-632C-4D24-BD85-D2D001DEF3B3}" srcOrd="3" destOrd="0" parTransId="{A39C2668-131F-46A4-959D-049686953811}" sibTransId="{259EFB8A-EE62-452F-9C86-AB80EA3B9884}"/>
    <dgm:cxn modelId="{5EA56B4E-20C8-43D1-99F8-C9993A6CFB2B}" srcId="{F06B85A8-6A60-4F28-8ACD-553A7C4EA1CD}" destId="{628896EA-1312-4858-9C08-D8869019418F}" srcOrd="0" destOrd="0" parTransId="{9F423C1B-397A-4C7F-BFA9-730AD5F765C1}" sibTransId="{54FFB03D-5883-4BB3-929D-3D97504BDB81}"/>
    <dgm:cxn modelId="{0159BCE7-271D-40ED-8829-C3C27C50041F}" srcId="{846736C2-1E58-42C7-AF6F-0C33C8E48E32}" destId="{C68F6B69-78C6-4C22-9E05-A06624A553C2}" srcOrd="0" destOrd="0" parTransId="{905C15FB-F770-463F-B8A9-5C15172E1F92}" sibTransId="{630E35CA-066F-45D8-8D33-D56D10E41790}"/>
    <dgm:cxn modelId="{3237753B-D3BD-4D25-AD76-F0EDAFFAB487}" type="presOf" srcId="{09146A5C-632C-4D24-BD85-D2D001DEF3B3}" destId="{9B7F5B79-ECBD-401D-8F66-99447AB6F002}" srcOrd="0" destOrd="0" presId="urn:microsoft.com/office/officeart/2005/8/layout/chevron2"/>
    <dgm:cxn modelId="{E68F0BD5-5871-43AD-B949-DA7E97E6E21C}" type="presOf" srcId="{51EA612E-4AE9-4267-B67E-19E0C8697D22}" destId="{EF87BC93-8C7C-4AC7-8A48-52C231A7D558}" srcOrd="0" destOrd="0" presId="urn:microsoft.com/office/officeart/2005/8/layout/chevron2"/>
    <dgm:cxn modelId="{F32E05E2-E8CE-4522-8CED-E43EE911AF8D}" type="presParOf" srcId="{EF87BC93-8C7C-4AC7-8A48-52C231A7D558}" destId="{4F69076D-A860-43D8-BFF5-5E4CFBC249EA}" srcOrd="0" destOrd="0" presId="urn:microsoft.com/office/officeart/2005/8/layout/chevron2"/>
    <dgm:cxn modelId="{E5222F17-4FE8-4146-A209-3FC8E7C3C1B6}" type="presParOf" srcId="{4F69076D-A860-43D8-BFF5-5E4CFBC249EA}" destId="{A0A9CEBC-E3C4-4292-862F-6D84E01CDCD7}" srcOrd="0" destOrd="0" presId="urn:microsoft.com/office/officeart/2005/8/layout/chevron2"/>
    <dgm:cxn modelId="{55F5F203-BDF7-4253-8CD8-C1DFC42CBADF}" type="presParOf" srcId="{4F69076D-A860-43D8-BFF5-5E4CFBC249EA}" destId="{DB9A9548-C825-4394-ABF8-E3FB58CB61D4}" srcOrd="1" destOrd="0" presId="urn:microsoft.com/office/officeart/2005/8/layout/chevron2"/>
    <dgm:cxn modelId="{29D57DBC-5228-49F9-B96E-D80D0FE1AA0F}" type="presParOf" srcId="{EF87BC93-8C7C-4AC7-8A48-52C231A7D558}" destId="{96790606-E72C-4957-9914-C392B82B15BF}" srcOrd="1" destOrd="0" presId="urn:microsoft.com/office/officeart/2005/8/layout/chevron2"/>
    <dgm:cxn modelId="{D4B09E50-3396-417D-B6B0-D0C2799B9DD3}" type="presParOf" srcId="{EF87BC93-8C7C-4AC7-8A48-52C231A7D558}" destId="{D3920F16-7D9B-408A-956B-C85CC7B3B391}" srcOrd="2" destOrd="0" presId="urn:microsoft.com/office/officeart/2005/8/layout/chevron2"/>
    <dgm:cxn modelId="{93F0DA08-10A4-4052-BD17-380D34826690}" type="presParOf" srcId="{D3920F16-7D9B-408A-956B-C85CC7B3B391}" destId="{AF665F63-E906-4B86-B890-7DDDAEABD8BF}" srcOrd="0" destOrd="0" presId="urn:microsoft.com/office/officeart/2005/8/layout/chevron2"/>
    <dgm:cxn modelId="{4B6CDD36-EE63-4F5F-82D3-09233948AC46}" type="presParOf" srcId="{D3920F16-7D9B-408A-956B-C85CC7B3B391}" destId="{B20C00C3-DE55-4AE9-808D-7AD032CDE64C}" srcOrd="1" destOrd="0" presId="urn:microsoft.com/office/officeart/2005/8/layout/chevron2"/>
    <dgm:cxn modelId="{AAB129ED-094A-47CB-A47E-9251D0717449}" type="presParOf" srcId="{EF87BC93-8C7C-4AC7-8A48-52C231A7D558}" destId="{86116516-6B17-4097-8690-F5DB3A22D5E3}" srcOrd="3" destOrd="0" presId="urn:microsoft.com/office/officeart/2005/8/layout/chevron2"/>
    <dgm:cxn modelId="{BAD30DC3-82B1-40CC-AB40-5AD722AC6C5F}" type="presParOf" srcId="{EF87BC93-8C7C-4AC7-8A48-52C231A7D558}" destId="{45ACEF38-3287-49E7-9A1B-B0D11B436C45}" srcOrd="4" destOrd="0" presId="urn:microsoft.com/office/officeart/2005/8/layout/chevron2"/>
    <dgm:cxn modelId="{7ED8C63A-FA3F-4B41-A205-93B324332FB3}" type="presParOf" srcId="{45ACEF38-3287-49E7-9A1B-B0D11B436C45}" destId="{15970ED9-9183-4FBA-892D-B633716BD2BF}" srcOrd="0" destOrd="0" presId="urn:microsoft.com/office/officeart/2005/8/layout/chevron2"/>
    <dgm:cxn modelId="{A0702651-07D8-4A9B-AD46-A0432F81BF64}" type="presParOf" srcId="{45ACEF38-3287-49E7-9A1B-B0D11B436C45}" destId="{5B494F6A-E538-4F3A-BFA6-3340CCAB3A7F}" srcOrd="1" destOrd="0" presId="urn:microsoft.com/office/officeart/2005/8/layout/chevron2"/>
    <dgm:cxn modelId="{1D2AA8E0-849C-4865-8F82-6ABBBFC818E5}" type="presParOf" srcId="{EF87BC93-8C7C-4AC7-8A48-52C231A7D558}" destId="{F7C08E29-A5F8-4E3E-9364-CB43F4AE742A}" srcOrd="5" destOrd="0" presId="urn:microsoft.com/office/officeart/2005/8/layout/chevron2"/>
    <dgm:cxn modelId="{A8A40E3E-1828-4E1D-8836-32AB633DE529}" type="presParOf" srcId="{EF87BC93-8C7C-4AC7-8A48-52C231A7D558}" destId="{24D25CBD-CD31-4EFD-88A6-C17F4DD484C8}" srcOrd="6" destOrd="0" presId="urn:microsoft.com/office/officeart/2005/8/layout/chevron2"/>
    <dgm:cxn modelId="{77898923-0FC6-498A-950E-E8F8FD9F35A0}" type="presParOf" srcId="{24D25CBD-CD31-4EFD-88A6-C17F4DD484C8}" destId="{9B7F5B79-ECBD-401D-8F66-99447AB6F002}" srcOrd="0" destOrd="0" presId="urn:microsoft.com/office/officeart/2005/8/layout/chevron2"/>
    <dgm:cxn modelId="{D4CBA459-497A-48BB-98F7-2BC3349A55E4}" type="presParOf" srcId="{24D25CBD-CD31-4EFD-88A6-C17F4DD484C8}" destId="{9C400A3C-B15E-4BC7-95AE-AECEF242752C}"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623937F-E7B7-4672-844F-1CF2F14AE5AD}"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GB"/>
        </a:p>
      </dgm:t>
    </dgm:pt>
    <dgm:pt modelId="{BEA47F36-6AA1-4B96-8415-6BB6F44A10FF}">
      <dgm:prSet phldrT="[Text]"/>
      <dgm:spPr>
        <a:solidFill>
          <a:schemeClr val="accent1">
            <a:lumMod val="20000"/>
            <a:lumOff val="80000"/>
          </a:schemeClr>
        </a:solidFill>
        <a:ln>
          <a:solidFill>
            <a:schemeClr val="accent2">
              <a:lumMod val="20000"/>
              <a:lumOff val="80000"/>
            </a:schemeClr>
          </a:solidFill>
        </a:ln>
      </dgm:spPr>
      <dgm:t>
        <a:bodyPr/>
        <a:lstStyle/>
        <a:p>
          <a:r>
            <a:rPr lang="en-GB" dirty="0">
              <a:solidFill>
                <a:schemeClr val="tx1"/>
              </a:solidFill>
              <a:latin typeface="+mn-lt"/>
            </a:rPr>
            <a:t>Text Forms or Types</a:t>
          </a:r>
        </a:p>
      </dgm:t>
    </dgm:pt>
    <dgm:pt modelId="{0A17E9D3-3370-4FDA-9BB9-141EC7094746}" type="parTrans" cxnId="{1363E977-9346-4F15-AA7E-1B31010D4F5E}">
      <dgm:prSet/>
      <dgm:spPr/>
      <dgm:t>
        <a:bodyPr/>
        <a:lstStyle/>
        <a:p>
          <a:endParaRPr lang="en-GB"/>
        </a:p>
      </dgm:t>
    </dgm:pt>
    <dgm:pt modelId="{6631BE7E-8C56-4263-ACF5-E95CFEE4828B}" type="sibTrans" cxnId="{1363E977-9346-4F15-AA7E-1B31010D4F5E}">
      <dgm:prSet/>
      <dgm:spPr/>
      <dgm:t>
        <a:bodyPr/>
        <a:lstStyle/>
        <a:p>
          <a:endParaRPr lang="en-GB"/>
        </a:p>
      </dgm:t>
    </dgm:pt>
    <dgm:pt modelId="{61AF13C1-8FBE-4B0B-8657-EE66BFCADBA0}">
      <dgm:prSet phldrT="[Text]" custT="1"/>
      <dgm:spPr>
        <a:solidFill>
          <a:schemeClr val="accent1">
            <a:lumMod val="40000"/>
            <a:lumOff val="60000"/>
          </a:schemeClr>
        </a:solidFill>
      </dgm:spPr>
      <dgm:t>
        <a:bodyPr/>
        <a:lstStyle/>
        <a:p>
          <a:r>
            <a:rPr lang="en-GB" sz="1400" dirty="0">
              <a:latin typeface="+mn-lt"/>
            </a:rPr>
            <a:t>Text Structure</a:t>
          </a:r>
        </a:p>
      </dgm:t>
    </dgm:pt>
    <dgm:pt modelId="{14341E93-4FBB-4177-BC29-3A0123EC3735}" type="parTrans" cxnId="{213D04E5-D30D-4092-9ECB-A372E51132FE}">
      <dgm:prSet/>
      <dgm:spPr/>
      <dgm:t>
        <a:bodyPr/>
        <a:lstStyle/>
        <a:p>
          <a:endParaRPr lang="en-GB" dirty="0"/>
        </a:p>
      </dgm:t>
    </dgm:pt>
    <dgm:pt modelId="{85F55BD6-9B55-428D-9C7C-8A16F3A0D2D5}" type="sibTrans" cxnId="{213D04E5-D30D-4092-9ECB-A372E51132FE}">
      <dgm:prSet/>
      <dgm:spPr/>
      <dgm:t>
        <a:bodyPr/>
        <a:lstStyle/>
        <a:p>
          <a:endParaRPr lang="en-GB"/>
        </a:p>
      </dgm:t>
    </dgm:pt>
    <dgm:pt modelId="{C6AE72E9-6A7E-43AE-9438-300E28913717}">
      <dgm:prSet phldrT="[Text]" custT="1"/>
      <dgm:spPr>
        <a:solidFill>
          <a:schemeClr val="accent1">
            <a:lumMod val="60000"/>
            <a:lumOff val="40000"/>
          </a:schemeClr>
        </a:solidFill>
      </dgm:spPr>
      <dgm:t>
        <a:bodyPr/>
        <a:lstStyle/>
        <a:p>
          <a:r>
            <a:rPr lang="en-GB" sz="1100" dirty="0">
              <a:latin typeface="+mn-lt"/>
            </a:rPr>
            <a:t>Text Organisation</a:t>
          </a:r>
        </a:p>
      </dgm:t>
    </dgm:pt>
    <dgm:pt modelId="{E356B53E-C6DA-4A29-9146-2D8BF2588C4D}" type="parTrans" cxnId="{5364AC43-6D47-4F5F-98BB-98DD14E0CDB4}">
      <dgm:prSet/>
      <dgm:spPr/>
      <dgm:t>
        <a:bodyPr/>
        <a:lstStyle/>
        <a:p>
          <a:endParaRPr lang="en-GB" dirty="0"/>
        </a:p>
      </dgm:t>
    </dgm:pt>
    <dgm:pt modelId="{9B0A641C-A932-4814-8007-865678E491F1}" type="sibTrans" cxnId="{5364AC43-6D47-4F5F-98BB-98DD14E0CDB4}">
      <dgm:prSet/>
      <dgm:spPr/>
      <dgm:t>
        <a:bodyPr/>
        <a:lstStyle/>
        <a:p>
          <a:endParaRPr lang="en-GB"/>
        </a:p>
      </dgm:t>
    </dgm:pt>
    <dgm:pt modelId="{2D131411-9CD9-48D6-A3B7-AFBED4A1412C}">
      <dgm:prSet phldrT="[Text]"/>
      <dgm:spPr>
        <a:solidFill>
          <a:schemeClr val="accent1">
            <a:lumMod val="75000"/>
          </a:schemeClr>
        </a:solidFill>
      </dgm:spPr>
      <dgm:t>
        <a:bodyPr/>
        <a:lstStyle/>
        <a:p>
          <a:r>
            <a:rPr lang="en-GB" dirty="0">
              <a:latin typeface="+mn-lt"/>
            </a:rPr>
            <a:t>Language Features</a:t>
          </a:r>
        </a:p>
      </dgm:t>
    </dgm:pt>
    <dgm:pt modelId="{899C02C1-6658-416D-ADE1-152C890F58DE}" type="parTrans" cxnId="{A33754F5-5792-458A-A5C7-A813DD6A5A39}">
      <dgm:prSet/>
      <dgm:spPr/>
      <dgm:t>
        <a:bodyPr/>
        <a:lstStyle/>
        <a:p>
          <a:endParaRPr lang="en-GB" dirty="0"/>
        </a:p>
      </dgm:t>
    </dgm:pt>
    <dgm:pt modelId="{A8FAFFFB-C8C8-40E5-AE89-8630F0D0F1E7}" type="sibTrans" cxnId="{A33754F5-5792-458A-A5C7-A813DD6A5A39}">
      <dgm:prSet/>
      <dgm:spPr/>
      <dgm:t>
        <a:bodyPr/>
        <a:lstStyle/>
        <a:p>
          <a:endParaRPr lang="en-GB"/>
        </a:p>
      </dgm:t>
    </dgm:pt>
    <dgm:pt modelId="{C8C94BD4-D407-4624-B2D7-93B6D87FE100}">
      <dgm:prSet phldrT="[Text]" custT="1"/>
      <dgm:spPr>
        <a:solidFill>
          <a:schemeClr val="accent1"/>
        </a:solidFill>
      </dgm:spPr>
      <dgm:t>
        <a:bodyPr/>
        <a:lstStyle/>
        <a:p>
          <a:r>
            <a:rPr lang="en-GB" sz="1600" dirty="0">
              <a:latin typeface="+mn-lt"/>
            </a:rPr>
            <a:t>Purpose</a:t>
          </a:r>
          <a:endParaRPr lang="en-GB" sz="900" dirty="0">
            <a:latin typeface="+mn-lt"/>
          </a:endParaRPr>
        </a:p>
      </dgm:t>
    </dgm:pt>
    <dgm:pt modelId="{84E20C48-2908-4B38-A93F-010BA2BFE07F}" type="parTrans" cxnId="{49B4D994-6986-4E07-8111-A79BB6D87804}">
      <dgm:prSet/>
      <dgm:spPr/>
      <dgm:t>
        <a:bodyPr/>
        <a:lstStyle/>
        <a:p>
          <a:endParaRPr lang="en-GB" dirty="0"/>
        </a:p>
      </dgm:t>
    </dgm:pt>
    <dgm:pt modelId="{944A64DD-5965-4C98-BE30-1C9B4EC119E6}" type="sibTrans" cxnId="{49B4D994-6986-4E07-8111-A79BB6D87804}">
      <dgm:prSet/>
      <dgm:spPr/>
      <dgm:t>
        <a:bodyPr/>
        <a:lstStyle/>
        <a:p>
          <a:endParaRPr lang="en-GB"/>
        </a:p>
      </dgm:t>
    </dgm:pt>
    <dgm:pt modelId="{58A2CFC4-899A-459D-A3AD-BE0FA705CCD0}" type="pres">
      <dgm:prSet presAssocID="{4623937F-E7B7-4672-844F-1CF2F14AE5AD}" presName="cycle" presStyleCnt="0">
        <dgm:presLayoutVars>
          <dgm:chMax val="1"/>
          <dgm:dir/>
          <dgm:animLvl val="ctr"/>
          <dgm:resizeHandles val="exact"/>
        </dgm:presLayoutVars>
      </dgm:prSet>
      <dgm:spPr/>
      <dgm:t>
        <a:bodyPr/>
        <a:lstStyle/>
        <a:p>
          <a:endParaRPr lang="en-US"/>
        </a:p>
      </dgm:t>
    </dgm:pt>
    <dgm:pt modelId="{86140E69-678D-4A9C-84BC-43CFDC1DD337}" type="pres">
      <dgm:prSet presAssocID="{BEA47F36-6AA1-4B96-8415-6BB6F44A10FF}" presName="centerShape" presStyleLbl="node0" presStyleIdx="0" presStyleCnt="1"/>
      <dgm:spPr/>
      <dgm:t>
        <a:bodyPr/>
        <a:lstStyle/>
        <a:p>
          <a:endParaRPr lang="en-US"/>
        </a:p>
      </dgm:t>
    </dgm:pt>
    <dgm:pt modelId="{ACA007DB-2704-4718-ACBC-1264CD93DDD1}" type="pres">
      <dgm:prSet presAssocID="{14341E93-4FBB-4177-BC29-3A0123EC3735}" presName="Name9" presStyleLbl="parChTrans1D2" presStyleIdx="0" presStyleCnt="4"/>
      <dgm:spPr/>
      <dgm:t>
        <a:bodyPr/>
        <a:lstStyle/>
        <a:p>
          <a:endParaRPr lang="en-US"/>
        </a:p>
      </dgm:t>
    </dgm:pt>
    <dgm:pt modelId="{C6826378-57ED-4F50-BF88-5163BEC581FF}" type="pres">
      <dgm:prSet presAssocID="{14341E93-4FBB-4177-BC29-3A0123EC3735}" presName="connTx" presStyleLbl="parChTrans1D2" presStyleIdx="0" presStyleCnt="4"/>
      <dgm:spPr/>
      <dgm:t>
        <a:bodyPr/>
        <a:lstStyle/>
        <a:p>
          <a:endParaRPr lang="en-US"/>
        </a:p>
      </dgm:t>
    </dgm:pt>
    <dgm:pt modelId="{36569628-F193-4E1E-924C-8DFD7C80C621}" type="pres">
      <dgm:prSet presAssocID="{61AF13C1-8FBE-4B0B-8657-EE66BFCADBA0}" presName="node" presStyleLbl="node1" presStyleIdx="0" presStyleCnt="4" custScaleX="162372" custScaleY="142517">
        <dgm:presLayoutVars>
          <dgm:bulletEnabled val="1"/>
        </dgm:presLayoutVars>
      </dgm:prSet>
      <dgm:spPr/>
      <dgm:t>
        <a:bodyPr/>
        <a:lstStyle/>
        <a:p>
          <a:endParaRPr lang="en-US"/>
        </a:p>
      </dgm:t>
    </dgm:pt>
    <dgm:pt modelId="{539937EB-049B-4F92-960C-44443515D101}" type="pres">
      <dgm:prSet presAssocID="{E356B53E-C6DA-4A29-9146-2D8BF2588C4D}" presName="Name9" presStyleLbl="parChTrans1D2" presStyleIdx="1" presStyleCnt="4"/>
      <dgm:spPr/>
      <dgm:t>
        <a:bodyPr/>
        <a:lstStyle/>
        <a:p>
          <a:endParaRPr lang="en-US"/>
        </a:p>
      </dgm:t>
    </dgm:pt>
    <dgm:pt modelId="{B4BACE3C-E975-4024-84AF-B7CEA31CA807}" type="pres">
      <dgm:prSet presAssocID="{E356B53E-C6DA-4A29-9146-2D8BF2588C4D}" presName="connTx" presStyleLbl="parChTrans1D2" presStyleIdx="1" presStyleCnt="4"/>
      <dgm:spPr/>
      <dgm:t>
        <a:bodyPr/>
        <a:lstStyle/>
        <a:p>
          <a:endParaRPr lang="en-US"/>
        </a:p>
      </dgm:t>
    </dgm:pt>
    <dgm:pt modelId="{F9E873BB-6946-41B6-ADE9-9BAAF50EF0BD}" type="pres">
      <dgm:prSet presAssocID="{C6AE72E9-6A7E-43AE-9438-300E28913717}" presName="node" presStyleLbl="node1" presStyleIdx="1" presStyleCnt="4" custScaleX="175397" custScaleY="144601" custRadScaleRad="103476" custRadScaleInc="646">
        <dgm:presLayoutVars>
          <dgm:bulletEnabled val="1"/>
        </dgm:presLayoutVars>
      </dgm:prSet>
      <dgm:spPr/>
      <dgm:t>
        <a:bodyPr/>
        <a:lstStyle/>
        <a:p>
          <a:endParaRPr lang="en-US"/>
        </a:p>
      </dgm:t>
    </dgm:pt>
    <dgm:pt modelId="{40D1A131-3DE7-49F0-B430-8C6468D8D53B}" type="pres">
      <dgm:prSet presAssocID="{899C02C1-6658-416D-ADE1-152C890F58DE}" presName="Name9" presStyleLbl="parChTrans1D2" presStyleIdx="2" presStyleCnt="4"/>
      <dgm:spPr/>
      <dgm:t>
        <a:bodyPr/>
        <a:lstStyle/>
        <a:p>
          <a:endParaRPr lang="en-US"/>
        </a:p>
      </dgm:t>
    </dgm:pt>
    <dgm:pt modelId="{89005D15-0122-44A8-BAC3-1CCF98D8E374}" type="pres">
      <dgm:prSet presAssocID="{899C02C1-6658-416D-ADE1-152C890F58DE}" presName="connTx" presStyleLbl="parChTrans1D2" presStyleIdx="2" presStyleCnt="4"/>
      <dgm:spPr/>
      <dgm:t>
        <a:bodyPr/>
        <a:lstStyle/>
        <a:p>
          <a:endParaRPr lang="en-US"/>
        </a:p>
      </dgm:t>
    </dgm:pt>
    <dgm:pt modelId="{92932DC5-B869-413B-97DA-EA56E7BF9DF6}" type="pres">
      <dgm:prSet presAssocID="{2D131411-9CD9-48D6-A3B7-AFBED4A1412C}" presName="node" presStyleLbl="node1" presStyleIdx="2" presStyleCnt="4" custScaleX="165405" custScaleY="116471">
        <dgm:presLayoutVars>
          <dgm:bulletEnabled val="1"/>
        </dgm:presLayoutVars>
      </dgm:prSet>
      <dgm:spPr/>
      <dgm:t>
        <a:bodyPr/>
        <a:lstStyle/>
        <a:p>
          <a:endParaRPr lang="en-US"/>
        </a:p>
      </dgm:t>
    </dgm:pt>
    <dgm:pt modelId="{9F23FFBB-E25A-42A6-A464-1CA9C4F34EF5}" type="pres">
      <dgm:prSet presAssocID="{84E20C48-2908-4B38-A93F-010BA2BFE07F}" presName="Name9" presStyleLbl="parChTrans1D2" presStyleIdx="3" presStyleCnt="4"/>
      <dgm:spPr/>
      <dgm:t>
        <a:bodyPr/>
        <a:lstStyle/>
        <a:p>
          <a:endParaRPr lang="en-US"/>
        </a:p>
      </dgm:t>
    </dgm:pt>
    <dgm:pt modelId="{A4A4374A-CA97-4D92-B324-8885303B9E16}" type="pres">
      <dgm:prSet presAssocID="{84E20C48-2908-4B38-A93F-010BA2BFE07F}" presName="connTx" presStyleLbl="parChTrans1D2" presStyleIdx="3" presStyleCnt="4"/>
      <dgm:spPr/>
      <dgm:t>
        <a:bodyPr/>
        <a:lstStyle/>
        <a:p>
          <a:endParaRPr lang="en-US"/>
        </a:p>
      </dgm:t>
    </dgm:pt>
    <dgm:pt modelId="{E1426140-4D9A-449F-9921-D6FBD42AAA79}" type="pres">
      <dgm:prSet presAssocID="{C8C94BD4-D407-4624-B2D7-93B6D87FE100}" presName="node" presStyleLbl="node1" presStyleIdx="3" presStyleCnt="4" custScaleX="169834" custScaleY="120671" custRadScaleRad="97156" custRadScaleInc="1753">
        <dgm:presLayoutVars>
          <dgm:bulletEnabled val="1"/>
        </dgm:presLayoutVars>
      </dgm:prSet>
      <dgm:spPr/>
      <dgm:t>
        <a:bodyPr/>
        <a:lstStyle/>
        <a:p>
          <a:endParaRPr lang="en-US"/>
        </a:p>
      </dgm:t>
    </dgm:pt>
  </dgm:ptLst>
  <dgm:cxnLst>
    <dgm:cxn modelId="{301DBE8A-A35D-3C45-988D-B89F2BCF85E4}" type="presOf" srcId="{4623937F-E7B7-4672-844F-1CF2F14AE5AD}" destId="{58A2CFC4-899A-459D-A3AD-BE0FA705CCD0}" srcOrd="0" destOrd="0" presId="urn:microsoft.com/office/officeart/2005/8/layout/radial1"/>
    <dgm:cxn modelId="{4BD41061-600A-E041-A5E7-3035A6CE32C9}" type="presOf" srcId="{BEA47F36-6AA1-4B96-8415-6BB6F44A10FF}" destId="{86140E69-678D-4A9C-84BC-43CFDC1DD337}" srcOrd="0" destOrd="0" presId="urn:microsoft.com/office/officeart/2005/8/layout/radial1"/>
    <dgm:cxn modelId="{6E7AE809-F92B-E74C-A74D-2E470C3AF981}" type="presOf" srcId="{84E20C48-2908-4B38-A93F-010BA2BFE07F}" destId="{9F23FFBB-E25A-42A6-A464-1CA9C4F34EF5}" srcOrd="0" destOrd="0" presId="urn:microsoft.com/office/officeart/2005/8/layout/radial1"/>
    <dgm:cxn modelId="{1E990C8A-90E6-744A-A7F9-87AD22F02982}" type="presOf" srcId="{2D131411-9CD9-48D6-A3B7-AFBED4A1412C}" destId="{92932DC5-B869-413B-97DA-EA56E7BF9DF6}" srcOrd="0" destOrd="0" presId="urn:microsoft.com/office/officeart/2005/8/layout/radial1"/>
    <dgm:cxn modelId="{E6CD3770-755F-8B44-AA4A-037E3C08C7D8}" type="presOf" srcId="{E356B53E-C6DA-4A29-9146-2D8BF2588C4D}" destId="{539937EB-049B-4F92-960C-44443515D101}" srcOrd="0" destOrd="0" presId="urn:microsoft.com/office/officeart/2005/8/layout/radial1"/>
    <dgm:cxn modelId="{5364AC43-6D47-4F5F-98BB-98DD14E0CDB4}" srcId="{BEA47F36-6AA1-4B96-8415-6BB6F44A10FF}" destId="{C6AE72E9-6A7E-43AE-9438-300E28913717}" srcOrd="1" destOrd="0" parTransId="{E356B53E-C6DA-4A29-9146-2D8BF2588C4D}" sibTransId="{9B0A641C-A932-4814-8007-865678E491F1}"/>
    <dgm:cxn modelId="{F8142365-9620-2B45-ADAF-730547DE2A4E}" type="presOf" srcId="{61AF13C1-8FBE-4B0B-8657-EE66BFCADBA0}" destId="{36569628-F193-4E1E-924C-8DFD7C80C621}" srcOrd="0" destOrd="0" presId="urn:microsoft.com/office/officeart/2005/8/layout/radial1"/>
    <dgm:cxn modelId="{C4B97029-66E8-FE47-953C-A2492C5C6950}" type="presOf" srcId="{C6AE72E9-6A7E-43AE-9438-300E28913717}" destId="{F9E873BB-6946-41B6-ADE9-9BAAF50EF0BD}" srcOrd="0" destOrd="0" presId="urn:microsoft.com/office/officeart/2005/8/layout/radial1"/>
    <dgm:cxn modelId="{49B4D994-6986-4E07-8111-A79BB6D87804}" srcId="{BEA47F36-6AA1-4B96-8415-6BB6F44A10FF}" destId="{C8C94BD4-D407-4624-B2D7-93B6D87FE100}" srcOrd="3" destOrd="0" parTransId="{84E20C48-2908-4B38-A93F-010BA2BFE07F}" sibTransId="{944A64DD-5965-4C98-BE30-1C9B4EC119E6}"/>
    <dgm:cxn modelId="{A33754F5-5792-458A-A5C7-A813DD6A5A39}" srcId="{BEA47F36-6AA1-4B96-8415-6BB6F44A10FF}" destId="{2D131411-9CD9-48D6-A3B7-AFBED4A1412C}" srcOrd="2" destOrd="0" parTransId="{899C02C1-6658-416D-ADE1-152C890F58DE}" sibTransId="{A8FAFFFB-C8C8-40E5-AE89-8630F0D0F1E7}"/>
    <dgm:cxn modelId="{1363E977-9346-4F15-AA7E-1B31010D4F5E}" srcId="{4623937F-E7B7-4672-844F-1CF2F14AE5AD}" destId="{BEA47F36-6AA1-4B96-8415-6BB6F44A10FF}" srcOrd="0" destOrd="0" parTransId="{0A17E9D3-3370-4FDA-9BB9-141EC7094746}" sibTransId="{6631BE7E-8C56-4263-ACF5-E95CFEE4828B}"/>
    <dgm:cxn modelId="{E884B701-2BC6-9848-AEB5-0B14A63EB60B}" type="presOf" srcId="{899C02C1-6658-416D-ADE1-152C890F58DE}" destId="{40D1A131-3DE7-49F0-B430-8C6468D8D53B}" srcOrd="0" destOrd="0" presId="urn:microsoft.com/office/officeart/2005/8/layout/radial1"/>
    <dgm:cxn modelId="{213D04E5-D30D-4092-9ECB-A372E51132FE}" srcId="{BEA47F36-6AA1-4B96-8415-6BB6F44A10FF}" destId="{61AF13C1-8FBE-4B0B-8657-EE66BFCADBA0}" srcOrd="0" destOrd="0" parTransId="{14341E93-4FBB-4177-BC29-3A0123EC3735}" sibTransId="{85F55BD6-9B55-428D-9C7C-8A16F3A0D2D5}"/>
    <dgm:cxn modelId="{0B76E1E1-2A9F-5041-B648-6B73B7750C15}" type="presOf" srcId="{84E20C48-2908-4B38-A93F-010BA2BFE07F}" destId="{A4A4374A-CA97-4D92-B324-8885303B9E16}" srcOrd="1" destOrd="0" presId="urn:microsoft.com/office/officeart/2005/8/layout/radial1"/>
    <dgm:cxn modelId="{A538CDF9-5867-5845-82C2-D1814EAEB469}" type="presOf" srcId="{899C02C1-6658-416D-ADE1-152C890F58DE}" destId="{89005D15-0122-44A8-BAC3-1CCF98D8E374}" srcOrd="1" destOrd="0" presId="urn:microsoft.com/office/officeart/2005/8/layout/radial1"/>
    <dgm:cxn modelId="{E132C78D-59CC-9941-BDCD-B23D5A9B1F76}" type="presOf" srcId="{C8C94BD4-D407-4624-B2D7-93B6D87FE100}" destId="{E1426140-4D9A-449F-9921-D6FBD42AAA79}" srcOrd="0" destOrd="0" presId="urn:microsoft.com/office/officeart/2005/8/layout/radial1"/>
    <dgm:cxn modelId="{8167CDD0-3CF5-414F-BE79-A4B544A8F418}" type="presOf" srcId="{E356B53E-C6DA-4A29-9146-2D8BF2588C4D}" destId="{B4BACE3C-E975-4024-84AF-B7CEA31CA807}" srcOrd="1" destOrd="0" presId="urn:microsoft.com/office/officeart/2005/8/layout/radial1"/>
    <dgm:cxn modelId="{EB666901-5B31-B645-9A31-4D3AC4A1A531}" type="presOf" srcId="{14341E93-4FBB-4177-BC29-3A0123EC3735}" destId="{C6826378-57ED-4F50-BF88-5163BEC581FF}" srcOrd="1" destOrd="0" presId="urn:microsoft.com/office/officeart/2005/8/layout/radial1"/>
    <dgm:cxn modelId="{D06444C0-2AB1-AD42-8D0E-B8712A73E09B}" type="presOf" srcId="{14341E93-4FBB-4177-BC29-3A0123EC3735}" destId="{ACA007DB-2704-4718-ACBC-1264CD93DDD1}" srcOrd="0" destOrd="0" presId="urn:microsoft.com/office/officeart/2005/8/layout/radial1"/>
    <dgm:cxn modelId="{6A92BBD9-50A5-8242-BBEA-87FA473F8AF2}" type="presParOf" srcId="{58A2CFC4-899A-459D-A3AD-BE0FA705CCD0}" destId="{86140E69-678D-4A9C-84BC-43CFDC1DD337}" srcOrd="0" destOrd="0" presId="urn:microsoft.com/office/officeart/2005/8/layout/radial1"/>
    <dgm:cxn modelId="{8761EFAA-40D7-3E40-B277-20DD18FC7250}" type="presParOf" srcId="{58A2CFC4-899A-459D-A3AD-BE0FA705CCD0}" destId="{ACA007DB-2704-4718-ACBC-1264CD93DDD1}" srcOrd="1" destOrd="0" presId="urn:microsoft.com/office/officeart/2005/8/layout/radial1"/>
    <dgm:cxn modelId="{41848B6C-566E-C64B-9595-F3D493301FAF}" type="presParOf" srcId="{ACA007DB-2704-4718-ACBC-1264CD93DDD1}" destId="{C6826378-57ED-4F50-BF88-5163BEC581FF}" srcOrd="0" destOrd="0" presId="urn:microsoft.com/office/officeart/2005/8/layout/radial1"/>
    <dgm:cxn modelId="{BDE16BE0-227D-DB4C-967D-19FF363F84AE}" type="presParOf" srcId="{58A2CFC4-899A-459D-A3AD-BE0FA705CCD0}" destId="{36569628-F193-4E1E-924C-8DFD7C80C621}" srcOrd="2" destOrd="0" presId="urn:microsoft.com/office/officeart/2005/8/layout/radial1"/>
    <dgm:cxn modelId="{6A290B48-2B5F-0642-9958-5040CBA89F6E}" type="presParOf" srcId="{58A2CFC4-899A-459D-A3AD-BE0FA705CCD0}" destId="{539937EB-049B-4F92-960C-44443515D101}" srcOrd="3" destOrd="0" presId="urn:microsoft.com/office/officeart/2005/8/layout/radial1"/>
    <dgm:cxn modelId="{80FFFBF8-031E-9C46-899F-22CFDF2A5818}" type="presParOf" srcId="{539937EB-049B-4F92-960C-44443515D101}" destId="{B4BACE3C-E975-4024-84AF-B7CEA31CA807}" srcOrd="0" destOrd="0" presId="urn:microsoft.com/office/officeart/2005/8/layout/radial1"/>
    <dgm:cxn modelId="{20FB3B45-0766-7047-B369-E92CEC87349C}" type="presParOf" srcId="{58A2CFC4-899A-459D-A3AD-BE0FA705CCD0}" destId="{F9E873BB-6946-41B6-ADE9-9BAAF50EF0BD}" srcOrd="4" destOrd="0" presId="urn:microsoft.com/office/officeart/2005/8/layout/radial1"/>
    <dgm:cxn modelId="{7C9FCD79-C664-CA4C-82CD-B24DB06049B4}" type="presParOf" srcId="{58A2CFC4-899A-459D-A3AD-BE0FA705CCD0}" destId="{40D1A131-3DE7-49F0-B430-8C6468D8D53B}" srcOrd="5" destOrd="0" presId="urn:microsoft.com/office/officeart/2005/8/layout/radial1"/>
    <dgm:cxn modelId="{9A871208-7B15-1349-81D1-37104F2B4B13}" type="presParOf" srcId="{40D1A131-3DE7-49F0-B430-8C6468D8D53B}" destId="{89005D15-0122-44A8-BAC3-1CCF98D8E374}" srcOrd="0" destOrd="0" presId="urn:microsoft.com/office/officeart/2005/8/layout/radial1"/>
    <dgm:cxn modelId="{328FF76F-0E13-3E4E-8B7A-FBF03696D2ED}" type="presParOf" srcId="{58A2CFC4-899A-459D-A3AD-BE0FA705CCD0}" destId="{92932DC5-B869-413B-97DA-EA56E7BF9DF6}" srcOrd="6" destOrd="0" presId="urn:microsoft.com/office/officeart/2005/8/layout/radial1"/>
    <dgm:cxn modelId="{DC90352D-FCFD-F046-AABE-31CBB972D83D}" type="presParOf" srcId="{58A2CFC4-899A-459D-A3AD-BE0FA705CCD0}" destId="{9F23FFBB-E25A-42A6-A464-1CA9C4F34EF5}" srcOrd="7" destOrd="0" presId="urn:microsoft.com/office/officeart/2005/8/layout/radial1"/>
    <dgm:cxn modelId="{6BF58FFF-D3D6-334C-898C-011ABCA8C12D}" type="presParOf" srcId="{9F23FFBB-E25A-42A6-A464-1CA9C4F34EF5}" destId="{A4A4374A-CA97-4D92-B324-8885303B9E16}" srcOrd="0" destOrd="0" presId="urn:microsoft.com/office/officeart/2005/8/layout/radial1"/>
    <dgm:cxn modelId="{039433F9-BC23-8E4D-B406-4B80287E668C}" type="presParOf" srcId="{58A2CFC4-899A-459D-A3AD-BE0FA705CCD0}" destId="{E1426140-4D9A-449F-9921-D6FBD42AAA79}" srcOrd="8" destOrd="0" presId="urn:microsoft.com/office/officeart/2005/8/layout/radial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44D32B-85BC-4A1B-9203-59872411967F}">
      <dsp:nvSpPr>
        <dsp:cNvPr id="0" name=""/>
        <dsp:cNvSpPr/>
      </dsp:nvSpPr>
      <dsp:spPr>
        <a:xfrm>
          <a:off x="891090" y="318087"/>
          <a:ext cx="2133054" cy="2133054"/>
        </a:xfrm>
        <a:prstGeom prst="ellipse">
          <a:avLst/>
        </a:prstGeom>
        <a:solidFill>
          <a:schemeClr val="accent1">
            <a:lumMod val="40000"/>
            <a:lumOff val="6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r>
            <a:rPr lang="en-GB" sz="2700" kern="1200" dirty="0">
              <a:latin typeface="Comic Sans MS" panose="030F0702030302020204" pitchFamily="66" charset="0"/>
            </a:rPr>
            <a:t>Oracy</a:t>
          </a:r>
        </a:p>
      </dsp:txBody>
      <dsp:txXfrm>
        <a:off x="1175497" y="691371"/>
        <a:ext cx="1564239" cy="959874"/>
      </dsp:txXfrm>
    </dsp:sp>
    <dsp:sp modelId="{E7789DD0-7730-4BF1-BFC2-2F138D09F980}">
      <dsp:nvSpPr>
        <dsp:cNvPr id="0" name=""/>
        <dsp:cNvSpPr/>
      </dsp:nvSpPr>
      <dsp:spPr>
        <a:xfrm>
          <a:off x="1539353" y="1632709"/>
          <a:ext cx="2133054" cy="2133054"/>
        </a:xfrm>
        <a:prstGeom prst="ellipse">
          <a:avLst/>
        </a:prstGeom>
        <a:solidFill>
          <a:schemeClr val="accent1">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r>
            <a:rPr lang="en-GB" sz="2700" kern="1200" dirty="0">
              <a:latin typeface="Comic Sans MS" panose="030F0702030302020204" pitchFamily="66" charset="0"/>
            </a:rPr>
            <a:t>Writing</a:t>
          </a:r>
        </a:p>
      </dsp:txBody>
      <dsp:txXfrm>
        <a:off x="2191713" y="2183748"/>
        <a:ext cx="1279832" cy="1173179"/>
      </dsp:txXfrm>
    </dsp:sp>
    <dsp:sp modelId="{3434BE63-8AED-49E8-A340-E7087691ACD2}">
      <dsp:nvSpPr>
        <dsp:cNvPr id="0" name=""/>
        <dsp:cNvSpPr/>
      </dsp:nvSpPr>
      <dsp:spPr>
        <a:xfrm>
          <a:off x="0" y="1632709"/>
          <a:ext cx="2133054" cy="2133054"/>
        </a:xfrm>
        <a:prstGeom prst="ellipse">
          <a:avLst/>
        </a:prstGeom>
        <a:solidFill>
          <a:schemeClr val="accent1">
            <a:lumMod val="5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r>
            <a:rPr lang="en-GB" sz="2700" kern="1200" dirty="0">
              <a:latin typeface="Comic Sans MS" panose="030F0702030302020204" pitchFamily="66" charset="0"/>
            </a:rPr>
            <a:t>Reading</a:t>
          </a:r>
        </a:p>
      </dsp:txBody>
      <dsp:txXfrm>
        <a:off x="200862" y="2183748"/>
        <a:ext cx="1279832" cy="117317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1B6838-6BBE-4FEE-A575-07FB91C940E8}">
      <dsp:nvSpPr>
        <dsp:cNvPr id="0" name=""/>
        <dsp:cNvSpPr/>
      </dsp:nvSpPr>
      <dsp:spPr>
        <a:xfrm>
          <a:off x="699751" y="927627"/>
          <a:ext cx="114978" cy="896829"/>
        </a:xfrm>
        <a:custGeom>
          <a:avLst/>
          <a:gdLst/>
          <a:ahLst/>
          <a:cxnLst/>
          <a:rect l="0" t="0" r="0" b="0"/>
          <a:pathLst>
            <a:path>
              <a:moveTo>
                <a:pt x="0" y="0"/>
              </a:moveTo>
              <a:lnTo>
                <a:pt x="0" y="896829"/>
              </a:lnTo>
              <a:lnTo>
                <a:pt x="114978" y="896829"/>
              </a:lnTo>
            </a:path>
          </a:pathLst>
        </a:custGeom>
        <a:noFill/>
        <a:ln w="25400" cap="flat" cmpd="sng" algn="ctr">
          <a:solidFill>
            <a:schemeClr val="accent1">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18D9BEAC-9547-4E8B-BE87-8ED4A5BBFC51}">
      <dsp:nvSpPr>
        <dsp:cNvPr id="0" name=""/>
        <dsp:cNvSpPr/>
      </dsp:nvSpPr>
      <dsp:spPr>
        <a:xfrm>
          <a:off x="699751" y="927627"/>
          <a:ext cx="114978" cy="352599"/>
        </a:xfrm>
        <a:custGeom>
          <a:avLst/>
          <a:gdLst/>
          <a:ahLst/>
          <a:cxnLst/>
          <a:rect l="0" t="0" r="0" b="0"/>
          <a:pathLst>
            <a:path>
              <a:moveTo>
                <a:pt x="0" y="0"/>
              </a:moveTo>
              <a:lnTo>
                <a:pt x="0" y="352599"/>
              </a:lnTo>
              <a:lnTo>
                <a:pt x="114978" y="352599"/>
              </a:lnTo>
            </a:path>
          </a:pathLst>
        </a:custGeom>
        <a:noFill/>
        <a:ln w="25400" cap="flat" cmpd="sng" algn="ctr">
          <a:solidFill>
            <a:schemeClr val="accent1">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6E3E5B8-907F-456C-944B-DFF74D1BE46F}">
      <dsp:nvSpPr>
        <dsp:cNvPr id="0" name=""/>
        <dsp:cNvSpPr/>
      </dsp:nvSpPr>
      <dsp:spPr>
        <a:xfrm>
          <a:off x="1006359" y="414249"/>
          <a:ext cx="478401" cy="130116"/>
        </a:xfrm>
        <a:custGeom>
          <a:avLst/>
          <a:gdLst/>
          <a:ahLst/>
          <a:cxnLst/>
          <a:rect l="0" t="0" r="0" b="0"/>
          <a:pathLst>
            <a:path>
              <a:moveTo>
                <a:pt x="478401" y="0"/>
              </a:moveTo>
              <a:lnTo>
                <a:pt x="478401" y="49632"/>
              </a:lnTo>
              <a:lnTo>
                <a:pt x="0" y="49632"/>
              </a:lnTo>
              <a:lnTo>
                <a:pt x="0" y="130116"/>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C383C2FE-DFFD-491A-B4E3-BF0C27C1E52F}">
      <dsp:nvSpPr>
        <dsp:cNvPr id="0" name=""/>
        <dsp:cNvSpPr/>
      </dsp:nvSpPr>
      <dsp:spPr>
        <a:xfrm>
          <a:off x="1642572" y="982341"/>
          <a:ext cx="99647" cy="842115"/>
        </a:xfrm>
        <a:custGeom>
          <a:avLst/>
          <a:gdLst/>
          <a:ahLst/>
          <a:cxnLst/>
          <a:rect l="0" t="0" r="0" b="0"/>
          <a:pathLst>
            <a:path>
              <a:moveTo>
                <a:pt x="0" y="0"/>
              </a:moveTo>
              <a:lnTo>
                <a:pt x="0" y="842115"/>
              </a:lnTo>
              <a:lnTo>
                <a:pt x="99647" y="842115"/>
              </a:lnTo>
            </a:path>
          </a:pathLst>
        </a:custGeom>
        <a:noFill/>
        <a:ln w="25400" cap="flat" cmpd="sng" algn="ctr">
          <a:solidFill>
            <a:schemeClr val="accent1">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810A5B0-5A50-49CF-97A6-F1A2F5AFC610}">
      <dsp:nvSpPr>
        <dsp:cNvPr id="0" name=""/>
        <dsp:cNvSpPr/>
      </dsp:nvSpPr>
      <dsp:spPr>
        <a:xfrm>
          <a:off x="1642572" y="982341"/>
          <a:ext cx="99647" cy="297885"/>
        </a:xfrm>
        <a:custGeom>
          <a:avLst/>
          <a:gdLst/>
          <a:ahLst/>
          <a:cxnLst/>
          <a:rect l="0" t="0" r="0" b="0"/>
          <a:pathLst>
            <a:path>
              <a:moveTo>
                <a:pt x="0" y="0"/>
              </a:moveTo>
              <a:lnTo>
                <a:pt x="0" y="297885"/>
              </a:lnTo>
              <a:lnTo>
                <a:pt x="99647" y="297885"/>
              </a:lnTo>
            </a:path>
          </a:pathLst>
        </a:custGeom>
        <a:noFill/>
        <a:ln w="25400" cap="flat" cmpd="sng" algn="ctr">
          <a:solidFill>
            <a:schemeClr val="accent1">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587F9A6-B115-44EA-90C5-25EA47B0E3E0}">
      <dsp:nvSpPr>
        <dsp:cNvPr id="0" name=""/>
        <dsp:cNvSpPr/>
      </dsp:nvSpPr>
      <dsp:spPr>
        <a:xfrm>
          <a:off x="1484760" y="414249"/>
          <a:ext cx="464419" cy="184831"/>
        </a:xfrm>
        <a:custGeom>
          <a:avLst/>
          <a:gdLst/>
          <a:ahLst/>
          <a:cxnLst/>
          <a:rect l="0" t="0" r="0" b="0"/>
          <a:pathLst>
            <a:path>
              <a:moveTo>
                <a:pt x="0" y="0"/>
              </a:moveTo>
              <a:lnTo>
                <a:pt x="0" y="104346"/>
              </a:lnTo>
              <a:lnTo>
                <a:pt x="464419" y="104346"/>
              </a:lnTo>
              <a:lnTo>
                <a:pt x="464419" y="184831"/>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68A88BE-43C0-42F5-BFCE-1F0DFA15D9DD}">
      <dsp:nvSpPr>
        <dsp:cNvPr id="0" name=""/>
        <dsp:cNvSpPr/>
      </dsp:nvSpPr>
      <dsp:spPr>
        <a:xfrm>
          <a:off x="1101500" y="30989"/>
          <a:ext cx="766520" cy="38326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n-GB" sz="700" kern="1200" dirty="0"/>
            <a:t>Writing</a:t>
          </a:r>
        </a:p>
      </dsp:txBody>
      <dsp:txXfrm>
        <a:off x="1101500" y="30989"/>
        <a:ext cx="766520" cy="383260"/>
      </dsp:txXfrm>
    </dsp:sp>
    <dsp:sp modelId="{891CD440-D29A-4CE4-8741-9AD273B05ECF}">
      <dsp:nvSpPr>
        <dsp:cNvPr id="0" name=""/>
        <dsp:cNvSpPr/>
      </dsp:nvSpPr>
      <dsp:spPr>
        <a:xfrm>
          <a:off x="1565920" y="599081"/>
          <a:ext cx="766520" cy="383260"/>
        </a:xfrm>
        <a:prstGeom prst="rect">
          <a:avLst/>
        </a:prstGeom>
        <a:solidFill>
          <a:schemeClr val="accent5">
            <a:lumMod val="75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n-GB" sz="700" kern="1200" dirty="0"/>
            <a:t>Writing accurately</a:t>
          </a:r>
        </a:p>
      </dsp:txBody>
      <dsp:txXfrm>
        <a:off x="1565920" y="599081"/>
        <a:ext cx="766520" cy="383260"/>
      </dsp:txXfrm>
    </dsp:sp>
    <dsp:sp modelId="{6DD6FA04-40DA-48B3-9E10-77881AEE962F}">
      <dsp:nvSpPr>
        <dsp:cNvPr id="0" name=""/>
        <dsp:cNvSpPr/>
      </dsp:nvSpPr>
      <dsp:spPr>
        <a:xfrm>
          <a:off x="1742219" y="1088596"/>
          <a:ext cx="766520" cy="383260"/>
        </a:xfrm>
        <a:prstGeom prst="rect">
          <a:avLst/>
        </a:prstGeom>
        <a:solidFill>
          <a:schemeClr val="accent5">
            <a:lumMod val="5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n-GB" sz="700" kern="1200" dirty="0"/>
            <a:t>Language</a:t>
          </a:r>
        </a:p>
      </dsp:txBody>
      <dsp:txXfrm>
        <a:off x="1742219" y="1088596"/>
        <a:ext cx="766520" cy="383260"/>
      </dsp:txXfrm>
    </dsp:sp>
    <dsp:sp modelId="{65F42D7E-0CD8-44CD-8F51-25D5069724EF}">
      <dsp:nvSpPr>
        <dsp:cNvPr id="0" name=""/>
        <dsp:cNvSpPr/>
      </dsp:nvSpPr>
      <dsp:spPr>
        <a:xfrm>
          <a:off x="1742219" y="1632826"/>
          <a:ext cx="766520" cy="383260"/>
        </a:xfrm>
        <a:prstGeom prst="rect">
          <a:avLst/>
        </a:prstGeom>
        <a:solidFill>
          <a:schemeClr val="accent5">
            <a:lumMod val="5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n-GB" sz="700" kern="1200" dirty="0"/>
            <a:t>Handwriting Punctuation Grammar Spelling</a:t>
          </a:r>
        </a:p>
      </dsp:txBody>
      <dsp:txXfrm>
        <a:off x="1742219" y="1632826"/>
        <a:ext cx="766520" cy="383260"/>
      </dsp:txXfrm>
    </dsp:sp>
    <dsp:sp modelId="{6CB02689-96F0-4E28-8DE0-6955FAAFB92E}">
      <dsp:nvSpPr>
        <dsp:cNvPr id="0" name=""/>
        <dsp:cNvSpPr/>
      </dsp:nvSpPr>
      <dsp:spPr>
        <a:xfrm>
          <a:off x="623099" y="544366"/>
          <a:ext cx="766520" cy="383260"/>
        </a:xfrm>
        <a:prstGeom prst="rect">
          <a:avLst/>
        </a:prstGeom>
        <a:solidFill>
          <a:schemeClr val="accent1">
            <a:lumMod val="75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n-GB" sz="700" kern="1200" dirty="0"/>
            <a:t>Organizing ideas and information</a:t>
          </a:r>
        </a:p>
      </dsp:txBody>
      <dsp:txXfrm>
        <a:off x="623099" y="544366"/>
        <a:ext cx="766520" cy="383260"/>
      </dsp:txXfrm>
    </dsp:sp>
    <dsp:sp modelId="{DF428208-398B-431B-B05C-1B1EC3F3559A}">
      <dsp:nvSpPr>
        <dsp:cNvPr id="0" name=""/>
        <dsp:cNvSpPr/>
      </dsp:nvSpPr>
      <dsp:spPr>
        <a:xfrm>
          <a:off x="814729" y="1088596"/>
          <a:ext cx="766520" cy="383260"/>
        </a:xfrm>
        <a:prstGeom prst="rect">
          <a:avLst/>
        </a:prstGeom>
        <a:solidFill>
          <a:schemeClr val="accent1">
            <a:lumMod val="5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n-GB" sz="700" kern="1200" dirty="0"/>
            <a:t>Meaning, purposes, readers</a:t>
          </a:r>
        </a:p>
      </dsp:txBody>
      <dsp:txXfrm>
        <a:off x="814729" y="1088596"/>
        <a:ext cx="766520" cy="383260"/>
      </dsp:txXfrm>
    </dsp:sp>
    <dsp:sp modelId="{39D78C2B-5A2C-46DD-A031-77FC4780975C}">
      <dsp:nvSpPr>
        <dsp:cNvPr id="0" name=""/>
        <dsp:cNvSpPr/>
      </dsp:nvSpPr>
      <dsp:spPr>
        <a:xfrm>
          <a:off x="814729" y="1632826"/>
          <a:ext cx="766520" cy="383260"/>
        </a:xfrm>
        <a:prstGeom prst="rect">
          <a:avLst/>
        </a:prstGeom>
        <a:solidFill>
          <a:schemeClr val="accent1">
            <a:lumMod val="5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n-GB" sz="700" kern="1200" dirty="0"/>
            <a:t>Structure and organization</a:t>
          </a:r>
        </a:p>
      </dsp:txBody>
      <dsp:txXfrm>
        <a:off x="814729" y="1632826"/>
        <a:ext cx="766520" cy="3832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A9CEBC-E3C4-4292-862F-6D84E01CDCD7}">
      <dsp:nvSpPr>
        <dsp:cNvPr id="0" name=""/>
        <dsp:cNvSpPr/>
      </dsp:nvSpPr>
      <dsp:spPr>
        <a:xfrm rot="5400000">
          <a:off x="-169068" y="169670"/>
          <a:ext cx="1127124" cy="78898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a:t>1</a:t>
          </a:r>
        </a:p>
      </dsp:txBody>
      <dsp:txXfrm rot="-5400000">
        <a:off x="1" y="395096"/>
        <a:ext cx="788987" cy="338137"/>
      </dsp:txXfrm>
    </dsp:sp>
    <dsp:sp modelId="{DB9A9548-C825-4394-ABF8-E3FB58CB61D4}">
      <dsp:nvSpPr>
        <dsp:cNvPr id="0" name=""/>
        <dsp:cNvSpPr/>
      </dsp:nvSpPr>
      <dsp:spPr>
        <a:xfrm rot="5400000">
          <a:off x="3076178" y="-2286589"/>
          <a:ext cx="732631" cy="530701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2928" tIns="27940" rIns="27940" bIns="27940" numCol="1" spcCol="1270" anchor="ctr" anchorCtr="0">
          <a:noAutofit/>
        </a:bodyPr>
        <a:lstStyle/>
        <a:p>
          <a:pPr marL="285750" lvl="1" indent="-285750" algn="l" defTabSz="1955800">
            <a:lnSpc>
              <a:spcPct val="90000"/>
            </a:lnSpc>
            <a:spcBef>
              <a:spcPct val="0"/>
            </a:spcBef>
            <a:spcAft>
              <a:spcPct val="15000"/>
            </a:spcAft>
            <a:buChar char="••"/>
          </a:pPr>
          <a:r>
            <a:rPr lang="en-US" sz="4400" kern="1200" dirty="0"/>
            <a:t>Plan</a:t>
          </a:r>
        </a:p>
      </dsp:txBody>
      <dsp:txXfrm rot="-5400000">
        <a:off x="788988" y="36365"/>
        <a:ext cx="5271248" cy="661103"/>
      </dsp:txXfrm>
    </dsp:sp>
    <dsp:sp modelId="{AF665F63-E906-4B86-B890-7DDDAEABD8BF}">
      <dsp:nvSpPr>
        <dsp:cNvPr id="0" name=""/>
        <dsp:cNvSpPr/>
      </dsp:nvSpPr>
      <dsp:spPr>
        <a:xfrm rot="5400000">
          <a:off x="-169068" y="1148227"/>
          <a:ext cx="1127124" cy="78898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a:t>2</a:t>
          </a:r>
        </a:p>
      </dsp:txBody>
      <dsp:txXfrm rot="-5400000">
        <a:off x="1" y="1373653"/>
        <a:ext cx="788987" cy="338137"/>
      </dsp:txXfrm>
    </dsp:sp>
    <dsp:sp modelId="{B20C00C3-DE55-4AE9-808D-7AD032CDE64C}">
      <dsp:nvSpPr>
        <dsp:cNvPr id="0" name=""/>
        <dsp:cNvSpPr/>
      </dsp:nvSpPr>
      <dsp:spPr>
        <a:xfrm rot="5400000">
          <a:off x="3076178" y="-1308031"/>
          <a:ext cx="732631" cy="530701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2928" tIns="27940" rIns="27940" bIns="27940" numCol="1" spcCol="1270" anchor="ctr" anchorCtr="0">
          <a:noAutofit/>
        </a:bodyPr>
        <a:lstStyle/>
        <a:p>
          <a:pPr marL="285750" lvl="1" indent="-285750" algn="l" defTabSz="1955800">
            <a:lnSpc>
              <a:spcPct val="90000"/>
            </a:lnSpc>
            <a:spcBef>
              <a:spcPct val="0"/>
            </a:spcBef>
            <a:spcAft>
              <a:spcPct val="15000"/>
            </a:spcAft>
            <a:buChar char="••"/>
          </a:pPr>
          <a:r>
            <a:rPr lang="en-US" sz="4400" kern="1200" dirty="0"/>
            <a:t>Draft</a:t>
          </a:r>
        </a:p>
      </dsp:txBody>
      <dsp:txXfrm rot="-5400000">
        <a:off x="788988" y="1014923"/>
        <a:ext cx="5271248" cy="661103"/>
      </dsp:txXfrm>
    </dsp:sp>
    <dsp:sp modelId="{15970ED9-9183-4FBA-892D-B633716BD2BF}">
      <dsp:nvSpPr>
        <dsp:cNvPr id="0" name=""/>
        <dsp:cNvSpPr/>
      </dsp:nvSpPr>
      <dsp:spPr>
        <a:xfrm rot="5400000">
          <a:off x="-169068" y="2126784"/>
          <a:ext cx="1127124" cy="78898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a:t>3</a:t>
          </a:r>
        </a:p>
      </dsp:txBody>
      <dsp:txXfrm rot="-5400000">
        <a:off x="1" y="2352210"/>
        <a:ext cx="788987" cy="338137"/>
      </dsp:txXfrm>
    </dsp:sp>
    <dsp:sp modelId="{5B494F6A-E538-4F3A-BFA6-3340CCAB3A7F}">
      <dsp:nvSpPr>
        <dsp:cNvPr id="0" name=""/>
        <dsp:cNvSpPr/>
      </dsp:nvSpPr>
      <dsp:spPr>
        <a:xfrm rot="5400000">
          <a:off x="3076178" y="-329474"/>
          <a:ext cx="732631" cy="530701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2928" tIns="27940" rIns="27940" bIns="27940" numCol="1" spcCol="1270" anchor="ctr" anchorCtr="0">
          <a:noAutofit/>
        </a:bodyPr>
        <a:lstStyle/>
        <a:p>
          <a:pPr marL="285750" lvl="1" indent="-285750" algn="l" defTabSz="1955800">
            <a:lnSpc>
              <a:spcPct val="90000"/>
            </a:lnSpc>
            <a:spcBef>
              <a:spcPct val="0"/>
            </a:spcBef>
            <a:spcAft>
              <a:spcPct val="15000"/>
            </a:spcAft>
            <a:buChar char="••"/>
          </a:pPr>
          <a:r>
            <a:rPr lang="en-US" sz="4400" kern="1200" dirty="0"/>
            <a:t>Revise</a:t>
          </a:r>
        </a:p>
      </dsp:txBody>
      <dsp:txXfrm rot="-5400000">
        <a:off x="788988" y="1993480"/>
        <a:ext cx="5271248" cy="661103"/>
      </dsp:txXfrm>
    </dsp:sp>
    <dsp:sp modelId="{9B7F5B79-ECBD-401D-8F66-99447AB6F002}">
      <dsp:nvSpPr>
        <dsp:cNvPr id="0" name=""/>
        <dsp:cNvSpPr/>
      </dsp:nvSpPr>
      <dsp:spPr>
        <a:xfrm rot="5400000">
          <a:off x="-169068" y="3105342"/>
          <a:ext cx="1127124" cy="78898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a:t>4</a:t>
          </a:r>
        </a:p>
      </dsp:txBody>
      <dsp:txXfrm rot="-5400000">
        <a:off x="1" y="3330768"/>
        <a:ext cx="788987" cy="338137"/>
      </dsp:txXfrm>
    </dsp:sp>
    <dsp:sp modelId="{9C400A3C-B15E-4BC7-95AE-AECEF242752C}">
      <dsp:nvSpPr>
        <dsp:cNvPr id="0" name=""/>
        <dsp:cNvSpPr/>
      </dsp:nvSpPr>
      <dsp:spPr>
        <a:xfrm rot="5400000">
          <a:off x="3076178" y="649083"/>
          <a:ext cx="732631" cy="530701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2928" tIns="27940" rIns="27940" bIns="27940" numCol="1" spcCol="1270" anchor="ctr" anchorCtr="0">
          <a:noAutofit/>
        </a:bodyPr>
        <a:lstStyle/>
        <a:p>
          <a:pPr marL="285750" lvl="1" indent="-285750" algn="l" defTabSz="1955800">
            <a:lnSpc>
              <a:spcPct val="90000"/>
            </a:lnSpc>
            <a:spcBef>
              <a:spcPct val="0"/>
            </a:spcBef>
            <a:spcAft>
              <a:spcPct val="15000"/>
            </a:spcAft>
            <a:buChar char="••"/>
          </a:pPr>
          <a:r>
            <a:rPr lang="en-US" sz="4400" kern="1200" dirty="0"/>
            <a:t>Edit</a:t>
          </a:r>
        </a:p>
      </dsp:txBody>
      <dsp:txXfrm rot="-5400000">
        <a:off x="788988" y="2972037"/>
        <a:ext cx="5271248" cy="6611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140E69-678D-4A9C-84BC-43CFDC1DD337}">
      <dsp:nvSpPr>
        <dsp:cNvPr id="0" name=""/>
        <dsp:cNvSpPr/>
      </dsp:nvSpPr>
      <dsp:spPr>
        <a:xfrm>
          <a:off x="1457630" y="931110"/>
          <a:ext cx="673799" cy="673799"/>
        </a:xfrm>
        <a:prstGeom prst="ellipse">
          <a:avLst/>
        </a:prstGeom>
        <a:solidFill>
          <a:schemeClr val="accent1">
            <a:lumMod val="20000"/>
            <a:lumOff val="80000"/>
          </a:schemeClr>
        </a:solidFill>
        <a:ln w="25400" cap="flat" cmpd="sng" algn="ctr">
          <a:solidFill>
            <a:schemeClr val="accent2">
              <a:lumMod val="20000"/>
              <a:lumOff val="8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en-GB" sz="1000" kern="1200" dirty="0">
              <a:solidFill>
                <a:schemeClr val="tx1"/>
              </a:solidFill>
              <a:latin typeface="+mn-lt"/>
            </a:rPr>
            <a:t>Text Forms or Types</a:t>
          </a:r>
        </a:p>
      </dsp:txBody>
      <dsp:txXfrm>
        <a:off x="1556306" y="1029786"/>
        <a:ext cx="476447" cy="476447"/>
      </dsp:txXfrm>
    </dsp:sp>
    <dsp:sp modelId="{ACA007DB-2704-4718-ACBC-1264CD93DDD1}">
      <dsp:nvSpPr>
        <dsp:cNvPr id="0" name=""/>
        <dsp:cNvSpPr/>
      </dsp:nvSpPr>
      <dsp:spPr>
        <a:xfrm rot="16200000">
          <a:off x="1764365" y="884136"/>
          <a:ext cx="60331" cy="33617"/>
        </a:xfrm>
        <a:custGeom>
          <a:avLst/>
          <a:gdLst/>
          <a:ahLst/>
          <a:cxnLst/>
          <a:rect l="0" t="0" r="0" b="0"/>
          <a:pathLst>
            <a:path>
              <a:moveTo>
                <a:pt x="0" y="16808"/>
              </a:moveTo>
              <a:lnTo>
                <a:pt x="60331" y="1680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dirty="0"/>
        </a:p>
      </dsp:txBody>
      <dsp:txXfrm>
        <a:off x="1793022" y="899436"/>
        <a:ext cx="3016" cy="3016"/>
      </dsp:txXfrm>
    </dsp:sp>
    <dsp:sp modelId="{36569628-F193-4E1E-924C-8DFD7C80C621}">
      <dsp:nvSpPr>
        <dsp:cNvPr id="0" name=""/>
        <dsp:cNvSpPr/>
      </dsp:nvSpPr>
      <dsp:spPr>
        <a:xfrm>
          <a:off x="1247499" y="-89500"/>
          <a:ext cx="1094062" cy="960279"/>
        </a:xfrm>
        <a:prstGeom prst="ellipse">
          <a:avLst/>
        </a:prstGeom>
        <a:solidFill>
          <a:schemeClr val="accent1">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GB" sz="1400" kern="1200" dirty="0">
              <a:latin typeface="+mn-lt"/>
            </a:rPr>
            <a:t>Text Structure</a:t>
          </a:r>
        </a:p>
      </dsp:txBody>
      <dsp:txXfrm>
        <a:off x="1407721" y="51130"/>
        <a:ext cx="773618" cy="679019"/>
      </dsp:txXfrm>
    </dsp:sp>
    <dsp:sp modelId="{539937EB-049B-4F92-960C-44443515D101}">
      <dsp:nvSpPr>
        <dsp:cNvPr id="0" name=""/>
        <dsp:cNvSpPr/>
      </dsp:nvSpPr>
      <dsp:spPr>
        <a:xfrm rot="10817442">
          <a:off x="2111485" y="1252860"/>
          <a:ext cx="19940" cy="33617"/>
        </a:xfrm>
        <a:custGeom>
          <a:avLst/>
          <a:gdLst/>
          <a:ahLst/>
          <a:cxnLst/>
          <a:rect l="0" t="0" r="0" b="0"/>
          <a:pathLst>
            <a:path>
              <a:moveTo>
                <a:pt x="0" y="16808"/>
              </a:moveTo>
              <a:lnTo>
                <a:pt x="19940" y="1680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dirty="0"/>
        </a:p>
      </dsp:txBody>
      <dsp:txXfrm rot="10800000">
        <a:off x="2120957" y="1269170"/>
        <a:ext cx="997" cy="997"/>
      </dsp:txXfrm>
    </dsp:sp>
    <dsp:sp modelId="{F9E873BB-6946-41B6-ADE9-9BAAF50EF0BD}">
      <dsp:nvSpPr>
        <dsp:cNvPr id="0" name=""/>
        <dsp:cNvSpPr/>
      </dsp:nvSpPr>
      <dsp:spPr>
        <a:xfrm>
          <a:off x="2111474" y="785455"/>
          <a:ext cx="1181824" cy="974321"/>
        </a:xfrm>
        <a:prstGeom prst="ellipse">
          <a:avLst/>
        </a:prstGeom>
        <a:solidFill>
          <a:schemeClr val="accent1">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a:latin typeface="+mn-lt"/>
            </a:rPr>
            <a:t>Text Organisation</a:t>
          </a:r>
        </a:p>
      </dsp:txBody>
      <dsp:txXfrm>
        <a:off x="2284548" y="928141"/>
        <a:ext cx="835676" cy="688949"/>
      </dsp:txXfrm>
    </dsp:sp>
    <dsp:sp modelId="{40D1A131-3DE7-49F0-B430-8C6468D8D53B}">
      <dsp:nvSpPr>
        <dsp:cNvPr id="0" name=""/>
        <dsp:cNvSpPr/>
      </dsp:nvSpPr>
      <dsp:spPr>
        <a:xfrm rot="5400000">
          <a:off x="1720490" y="1662141"/>
          <a:ext cx="148080" cy="33617"/>
        </a:xfrm>
        <a:custGeom>
          <a:avLst/>
          <a:gdLst/>
          <a:ahLst/>
          <a:cxnLst/>
          <a:rect l="0" t="0" r="0" b="0"/>
          <a:pathLst>
            <a:path>
              <a:moveTo>
                <a:pt x="0" y="16808"/>
              </a:moveTo>
              <a:lnTo>
                <a:pt x="148080" y="1680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dirty="0"/>
        </a:p>
      </dsp:txBody>
      <dsp:txXfrm>
        <a:off x="1790828" y="1675248"/>
        <a:ext cx="7404" cy="7404"/>
      </dsp:txXfrm>
    </dsp:sp>
    <dsp:sp modelId="{92932DC5-B869-413B-97DA-EA56E7BF9DF6}">
      <dsp:nvSpPr>
        <dsp:cNvPr id="0" name=""/>
        <dsp:cNvSpPr/>
      </dsp:nvSpPr>
      <dsp:spPr>
        <a:xfrm>
          <a:off x="1237281" y="1752990"/>
          <a:ext cx="1114498" cy="784781"/>
        </a:xfrm>
        <a:prstGeom prst="ellipse">
          <a:avLst/>
        </a:prstGeom>
        <a:solidFill>
          <a:schemeClr val="accent1">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GB" sz="1300" kern="1200" dirty="0">
              <a:latin typeface="+mn-lt"/>
            </a:rPr>
            <a:t>Language Features</a:t>
          </a:r>
        </a:p>
      </dsp:txBody>
      <dsp:txXfrm>
        <a:off x="1400495" y="1867919"/>
        <a:ext cx="788070" cy="554923"/>
      </dsp:txXfrm>
    </dsp:sp>
    <dsp:sp modelId="{9F23FFBB-E25A-42A6-A464-1CA9C4F34EF5}">
      <dsp:nvSpPr>
        <dsp:cNvPr id="0" name=""/>
        <dsp:cNvSpPr/>
      </dsp:nvSpPr>
      <dsp:spPr>
        <a:xfrm rot="47331">
          <a:off x="1457659" y="1246953"/>
          <a:ext cx="56599" cy="33617"/>
        </a:xfrm>
        <a:custGeom>
          <a:avLst/>
          <a:gdLst/>
          <a:ahLst/>
          <a:cxnLst/>
          <a:rect l="0" t="0" r="0" b="0"/>
          <a:pathLst>
            <a:path>
              <a:moveTo>
                <a:pt x="0" y="16808"/>
              </a:moveTo>
              <a:lnTo>
                <a:pt x="56599" y="1680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dirty="0"/>
        </a:p>
      </dsp:txBody>
      <dsp:txXfrm>
        <a:off x="1484544" y="1262346"/>
        <a:ext cx="2829" cy="2829"/>
      </dsp:txXfrm>
    </dsp:sp>
    <dsp:sp modelId="{E1426140-4D9A-449F-9921-D6FBD42AAA79}">
      <dsp:nvSpPr>
        <dsp:cNvPr id="0" name=""/>
        <dsp:cNvSpPr/>
      </dsp:nvSpPr>
      <dsp:spPr>
        <a:xfrm>
          <a:off x="370022" y="849734"/>
          <a:ext cx="1144341" cy="813081"/>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GB" sz="1600" kern="1200" dirty="0">
              <a:latin typeface="+mn-lt"/>
            </a:rPr>
            <a:t>Purpose</a:t>
          </a:r>
          <a:endParaRPr lang="en-GB" sz="900" kern="1200" dirty="0">
            <a:latin typeface="+mn-lt"/>
          </a:endParaRPr>
        </a:p>
      </dsp:txBody>
      <dsp:txXfrm>
        <a:off x="537607" y="968807"/>
        <a:ext cx="809171" cy="574935"/>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889938" cy="487680"/>
          </a:xfrm>
          <a:prstGeom prst="rect">
            <a:avLst/>
          </a:prstGeom>
        </p:spPr>
        <p:txBody>
          <a:bodyPr vert="horz" lIns="94021" tIns="47011" rIns="94021" bIns="47011" rtlCol="0"/>
          <a:lstStyle>
            <a:lvl1pPr algn="l">
              <a:defRPr sz="1200"/>
            </a:lvl1pPr>
          </a:lstStyle>
          <a:p>
            <a:endParaRPr lang="en-GB" dirty="0"/>
          </a:p>
        </p:txBody>
      </p:sp>
      <p:sp>
        <p:nvSpPr>
          <p:cNvPr id="3" name="Date Placeholder 2"/>
          <p:cNvSpPr>
            <a:spLocks noGrp="1"/>
          </p:cNvSpPr>
          <p:nvPr>
            <p:ph type="dt" sz="quarter" idx="1"/>
          </p:nvPr>
        </p:nvSpPr>
        <p:spPr>
          <a:xfrm>
            <a:off x="3777608" y="1"/>
            <a:ext cx="2889938" cy="487680"/>
          </a:xfrm>
          <a:prstGeom prst="rect">
            <a:avLst/>
          </a:prstGeom>
        </p:spPr>
        <p:txBody>
          <a:bodyPr vert="horz" lIns="94021" tIns="47011" rIns="94021" bIns="47011" rtlCol="0"/>
          <a:lstStyle>
            <a:lvl1pPr algn="r">
              <a:defRPr sz="1200"/>
            </a:lvl1pPr>
          </a:lstStyle>
          <a:p>
            <a:fld id="{96D292DE-8B7A-4254-AA83-74C1F4DD4AF0}" type="datetimeFigureOut">
              <a:rPr lang="en-GB" smtClean="0"/>
              <a:t>21/02/2019</a:t>
            </a:fld>
            <a:endParaRPr lang="en-GB" dirty="0"/>
          </a:p>
        </p:txBody>
      </p:sp>
      <p:sp>
        <p:nvSpPr>
          <p:cNvPr id="4" name="Footer Placeholder 3"/>
          <p:cNvSpPr>
            <a:spLocks noGrp="1"/>
          </p:cNvSpPr>
          <p:nvPr>
            <p:ph type="ftr" sz="quarter" idx="2"/>
          </p:nvPr>
        </p:nvSpPr>
        <p:spPr>
          <a:xfrm>
            <a:off x="1" y="9264229"/>
            <a:ext cx="2889938" cy="487680"/>
          </a:xfrm>
          <a:prstGeom prst="rect">
            <a:avLst/>
          </a:prstGeom>
        </p:spPr>
        <p:txBody>
          <a:bodyPr vert="horz" lIns="94021" tIns="47011" rIns="94021" bIns="47011" rtlCol="0" anchor="b"/>
          <a:lstStyle>
            <a:lvl1pPr algn="l">
              <a:defRPr sz="1200"/>
            </a:lvl1pPr>
          </a:lstStyle>
          <a:p>
            <a:endParaRPr lang="en-GB" dirty="0"/>
          </a:p>
        </p:txBody>
      </p:sp>
      <p:sp>
        <p:nvSpPr>
          <p:cNvPr id="5" name="Slide Number Placeholder 4"/>
          <p:cNvSpPr>
            <a:spLocks noGrp="1"/>
          </p:cNvSpPr>
          <p:nvPr>
            <p:ph type="sldNum" sz="quarter" idx="3"/>
          </p:nvPr>
        </p:nvSpPr>
        <p:spPr>
          <a:xfrm>
            <a:off x="3777608" y="9264229"/>
            <a:ext cx="2889938" cy="487680"/>
          </a:xfrm>
          <a:prstGeom prst="rect">
            <a:avLst/>
          </a:prstGeom>
        </p:spPr>
        <p:txBody>
          <a:bodyPr vert="horz" lIns="94021" tIns="47011" rIns="94021" bIns="47011" rtlCol="0" anchor="b"/>
          <a:lstStyle>
            <a:lvl1pPr algn="r">
              <a:defRPr sz="1200"/>
            </a:lvl1pPr>
          </a:lstStyle>
          <a:p>
            <a:fld id="{A3C3D8D3-17FF-4C88-A759-00DBF3A84646}" type="slidenum">
              <a:rPr lang="en-GB" smtClean="0"/>
              <a:t>‹#›</a:t>
            </a:fld>
            <a:endParaRPr lang="en-GB" dirty="0"/>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889938" cy="487680"/>
          </a:xfrm>
          <a:prstGeom prst="rect">
            <a:avLst/>
          </a:prstGeom>
        </p:spPr>
        <p:txBody>
          <a:bodyPr vert="horz" lIns="94021" tIns="47011" rIns="94021" bIns="47011" rtlCol="0"/>
          <a:lstStyle>
            <a:lvl1pPr algn="l">
              <a:defRPr sz="1200"/>
            </a:lvl1pPr>
          </a:lstStyle>
          <a:p>
            <a:endParaRPr lang="en-GB" dirty="0"/>
          </a:p>
        </p:txBody>
      </p:sp>
      <p:sp>
        <p:nvSpPr>
          <p:cNvPr id="3" name="Date Placeholder 2"/>
          <p:cNvSpPr>
            <a:spLocks noGrp="1"/>
          </p:cNvSpPr>
          <p:nvPr>
            <p:ph type="dt" idx="1"/>
          </p:nvPr>
        </p:nvSpPr>
        <p:spPr>
          <a:xfrm>
            <a:off x="3777608" y="1"/>
            <a:ext cx="2889938" cy="487680"/>
          </a:xfrm>
          <a:prstGeom prst="rect">
            <a:avLst/>
          </a:prstGeom>
        </p:spPr>
        <p:txBody>
          <a:bodyPr vert="horz" lIns="94021" tIns="47011" rIns="94021" bIns="47011" rtlCol="0"/>
          <a:lstStyle>
            <a:lvl1pPr algn="r">
              <a:defRPr sz="1200"/>
            </a:lvl1pPr>
          </a:lstStyle>
          <a:p>
            <a:fld id="{7B5557C6-2EBE-40BA-9735-E1E51942F078}" type="datetimeFigureOut">
              <a:rPr lang="en-GB" smtClean="0"/>
              <a:t>21/02/2019</a:t>
            </a:fld>
            <a:endParaRPr lang="en-GB" dirty="0"/>
          </a:p>
        </p:txBody>
      </p:sp>
      <p:sp>
        <p:nvSpPr>
          <p:cNvPr id="4" name="Slide Image Placeholder 3"/>
          <p:cNvSpPr>
            <a:spLocks noGrp="1" noRot="1" noChangeAspect="1"/>
          </p:cNvSpPr>
          <p:nvPr>
            <p:ph type="sldImg" idx="2"/>
          </p:nvPr>
        </p:nvSpPr>
        <p:spPr>
          <a:xfrm>
            <a:off x="898525" y="731838"/>
            <a:ext cx="4872038" cy="3656012"/>
          </a:xfrm>
          <a:prstGeom prst="rect">
            <a:avLst/>
          </a:prstGeom>
          <a:noFill/>
          <a:ln w="12700">
            <a:solidFill>
              <a:prstClr val="black"/>
            </a:solidFill>
          </a:ln>
        </p:spPr>
        <p:txBody>
          <a:bodyPr vert="horz" lIns="94021" tIns="47011" rIns="94021" bIns="47011" rtlCol="0" anchor="ctr"/>
          <a:lstStyle/>
          <a:p>
            <a:endParaRPr lang="en-GB" dirty="0"/>
          </a:p>
        </p:txBody>
      </p:sp>
      <p:sp>
        <p:nvSpPr>
          <p:cNvPr id="5" name="Notes Placeholder 4"/>
          <p:cNvSpPr>
            <a:spLocks noGrp="1"/>
          </p:cNvSpPr>
          <p:nvPr>
            <p:ph type="body" sz="quarter" idx="3"/>
          </p:nvPr>
        </p:nvSpPr>
        <p:spPr>
          <a:xfrm>
            <a:off x="666909" y="4632961"/>
            <a:ext cx="5335270" cy="4389120"/>
          </a:xfrm>
          <a:prstGeom prst="rect">
            <a:avLst/>
          </a:prstGeom>
        </p:spPr>
        <p:txBody>
          <a:bodyPr vert="horz" lIns="94021" tIns="47011" rIns="94021" bIns="4701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264229"/>
            <a:ext cx="2889938" cy="487680"/>
          </a:xfrm>
          <a:prstGeom prst="rect">
            <a:avLst/>
          </a:prstGeom>
        </p:spPr>
        <p:txBody>
          <a:bodyPr vert="horz" lIns="94021" tIns="47011" rIns="94021" bIns="47011" rtlCol="0" anchor="b"/>
          <a:lstStyle>
            <a:lvl1pPr algn="l">
              <a:defRPr sz="1200"/>
            </a:lvl1pPr>
          </a:lstStyle>
          <a:p>
            <a:endParaRPr lang="en-GB" dirty="0"/>
          </a:p>
        </p:txBody>
      </p:sp>
      <p:sp>
        <p:nvSpPr>
          <p:cNvPr id="7" name="Slide Number Placeholder 6"/>
          <p:cNvSpPr>
            <a:spLocks noGrp="1"/>
          </p:cNvSpPr>
          <p:nvPr>
            <p:ph type="sldNum" sz="quarter" idx="5"/>
          </p:nvPr>
        </p:nvSpPr>
        <p:spPr>
          <a:xfrm>
            <a:off x="3777608" y="9264229"/>
            <a:ext cx="2889938" cy="487680"/>
          </a:xfrm>
          <a:prstGeom prst="rect">
            <a:avLst/>
          </a:prstGeom>
        </p:spPr>
        <p:txBody>
          <a:bodyPr vert="horz" lIns="94021" tIns="47011" rIns="94021" bIns="47011" rtlCol="0" anchor="b"/>
          <a:lstStyle>
            <a:lvl1pPr algn="r">
              <a:defRPr sz="1200"/>
            </a:lvl1pPr>
          </a:lstStyle>
          <a:p>
            <a:fld id="{34363F00-7F05-4888-870A-A771EB1772FD}" type="slidenum">
              <a:rPr lang="en-GB" smtClean="0"/>
              <a:t>‹#›</a:t>
            </a:fld>
            <a:endParaRPr lang="en-GB" dirty="0"/>
          </a:p>
        </p:txBody>
      </p:sp>
    </p:spTree>
    <p:extLst>
      <p:ext uri="{BB962C8B-B14F-4D97-AF65-F5344CB8AC3E}">
        <p14:creationId xmlns:p14="http://schemas.microsoft.com/office/powerpoint/2010/main" val="2002663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Warm-up activity:</a:t>
            </a:r>
          </a:p>
          <a:p>
            <a:endParaRPr lang="en-GB" dirty="0"/>
          </a:p>
        </p:txBody>
      </p:sp>
      <p:sp>
        <p:nvSpPr>
          <p:cNvPr id="4" name="Slide Number Placeholder 3"/>
          <p:cNvSpPr>
            <a:spLocks noGrp="1"/>
          </p:cNvSpPr>
          <p:nvPr>
            <p:ph type="sldNum" sz="quarter" idx="10"/>
          </p:nvPr>
        </p:nvSpPr>
        <p:spPr/>
        <p:txBody>
          <a:bodyPr/>
          <a:lstStyle/>
          <a:p>
            <a:fld id="{34363F00-7F05-4888-870A-A771EB1772FD}" type="slidenum">
              <a:rPr lang="en-GB" smtClean="0"/>
              <a:t>1</a:t>
            </a:fld>
            <a:endParaRPr lang="en-GB" dirty="0"/>
          </a:p>
        </p:txBody>
      </p:sp>
    </p:spTree>
    <p:extLst>
      <p:ext uri="{BB962C8B-B14F-4D97-AF65-F5344CB8AC3E}">
        <p14:creationId xmlns:p14="http://schemas.microsoft.com/office/powerpoint/2010/main" val="3018617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Student to try out some games</a:t>
            </a:r>
          </a:p>
        </p:txBody>
      </p:sp>
      <p:sp>
        <p:nvSpPr>
          <p:cNvPr id="4" name="Slide Number Placeholder 3"/>
          <p:cNvSpPr>
            <a:spLocks noGrp="1"/>
          </p:cNvSpPr>
          <p:nvPr>
            <p:ph type="sldNum" sz="quarter" idx="10"/>
          </p:nvPr>
        </p:nvSpPr>
        <p:spPr/>
        <p:txBody>
          <a:bodyPr/>
          <a:lstStyle/>
          <a:p>
            <a:fld id="{34363F00-7F05-4888-870A-A771EB1772FD}" type="slidenum">
              <a:rPr lang="en-GB" smtClean="0"/>
              <a:t>2</a:t>
            </a:fld>
            <a:endParaRPr lang="en-GB" dirty="0"/>
          </a:p>
        </p:txBody>
      </p:sp>
    </p:spTree>
    <p:extLst>
      <p:ext uri="{BB962C8B-B14F-4D97-AF65-F5344CB8AC3E}">
        <p14:creationId xmlns:p14="http://schemas.microsoft.com/office/powerpoint/2010/main" val="949659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C5B0F83-95FE-4690-BED0-5E8A9AD7FE61}" type="slidenum">
              <a:rPr lang="en-GB" smtClean="0"/>
              <a:t>3</a:t>
            </a:fld>
            <a:endParaRPr lang="en-GB" dirty="0"/>
          </a:p>
        </p:txBody>
      </p:sp>
    </p:spTree>
    <p:extLst>
      <p:ext uri="{BB962C8B-B14F-4D97-AF65-F5344CB8AC3E}">
        <p14:creationId xmlns:p14="http://schemas.microsoft.com/office/powerpoint/2010/main" val="29469292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Elicit responses</a:t>
            </a:r>
          </a:p>
          <a:p>
            <a:r>
              <a:rPr lang="en-GB" dirty="0"/>
              <a:t>State that I would take it even further and use known texts for all aspects of literacy teaching … then move quickly to the next slide to make the point</a:t>
            </a:r>
          </a:p>
        </p:txBody>
      </p:sp>
      <p:sp>
        <p:nvSpPr>
          <p:cNvPr id="4" name="Slide Number Placeholder 3"/>
          <p:cNvSpPr>
            <a:spLocks noGrp="1"/>
          </p:cNvSpPr>
          <p:nvPr>
            <p:ph type="sldNum" sz="quarter" idx="10"/>
          </p:nvPr>
        </p:nvSpPr>
        <p:spPr/>
        <p:txBody>
          <a:bodyPr/>
          <a:lstStyle/>
          <a:p>
            <a:fld id="{34363F00-7F05-4888-870A-A771EB1772FD}" type="slidenum">
              <a:rPr lang="en-GB" smtClean="0"/>
              <a:t>4</a:t>
            </a:fld>
            <a:endParaRPr lang="en-GB" dirty="0"/>
          </a:p>
        </p:txBody>
      </p:sp>
    </p:spTree>
    <p:extLst>
      <p:ext uri="{BB962C8B-B14F-4D97-AF65-F5344CB8AC3E}">
        <p14:creationId xmlns:p14="http://schemas.microsoft.com/office/powerpoint/2010/main" val="331734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80000"/>
              </a:lnSpc>
            </a:pPr>
            <a:r>
              <a:rPr lang="en-GB" altLang="en-US" dirty="0">
                <a:latin typeface="Arial" panose="020B0604020202020204" pitchFamily="34" charset="0"/>
                <a:ea typeface="ＭＳ Ｐゴシック" panose="020B0600070205080204" pitchFamily="34" charset="-128"/>
              </a:rPr>
              <a:t>Talk through this slide and provide the following background information.</a:t>
            </a:r>
          </a:p>
          <a:p>
            <a:pPr eaLnBrk="1" hangingPunct="1">
              <a:lnSpc>
                <a:spcPct val="80000"/>
              </a:lnSpc>
            </a:pPr>
            <a:r>
              <a:rPr lang="en-GB" altLang="en-US" dirty="0">
                <a:latin typeface="Arial" panose="020B0604020202020204" pitchFamily="34" charset="0"/>
                <a:ea typeface="ＭＳ Ｐゴシック" panose="020B0600070205080204" pitchFamily="34" charset="-128"/>
              </a:rPr>
              <a:t>Story-making is based upon how children learn language – through </a:t>
            </a:r>
            <a:r>
              <a:rPr lang="en-GB" altLang="en-US" b="1" dirty="0">
                <a:latin typeface="Arial" panose="020B0604020202020204" pitchFamily="34" charset="0"/>
                <a:ea typeface="ＭＳ Ｐゴシック" panose="020B0600070205080204" pitchFamily="34" charset="-128"/>
              </a:rPr>
              <a:t>imitation, innovation and invention</a:t>
            </a:r>
            <a:r>
              <a:rPr lang="en-GB" altLang="en-US" dirty="0">
                <a:latin typeface="Arial" panose="020B0604020202020204" pitchFamily="34" charset="0"/>
                <a:ea typeface="ＭＳ Ｐゴシック" panose="020B0600070205080204" pitchFamily="34" charset="-128"/>
              </a:rPr>
              <a:t> of language.</a:t>
            </a:r>
          </a:p>
          <a:p>
            <a:pPr eaLnBrk="1" hangingPunct="1">
              <a:lnSpc>
                <a:spcPct val="80000"/>
              </a:lnSpc>
            </a:pPr>
            <a:r>
              <a:rPr lang="en-GB" altLang="en-US" dirty="0">
                <a:latin typeface="Arial" panose="020B0604020202020204" pitchFamily="34" charset="0"/>
                <a:ea typeface="ＭＳ Ｐゴシック" panose="020B0600070205080204" pitchFamily="34" charset="-128"/>
              </a:rPr>
              <a:t>It draws upon international research that universally highlights the importance of stories as the key mode in which the human mind thinks.</a:t>
            </a:r>
          </a:p>
          <a:p>
            <a:pPr eaLnBrk="1" hangingPunct="1">
              <a:lnSpc>
                <a:spcPct val="80000"/>
              </a:lnSpc>
            </a:pPr>
            <a:r>
              <a:rPr lang="en-GB" altLang="en-US" dirty="0">
                <a:latin typeface="Arial" panose="020B0604020202020204" pitchFamily="34" charset="0"/>
                <a:ea typeface="ＭＳ Ｐゴシック" panose="020B0600070205080204" pitchFamily="34" charset="-128"/>
              </a:rPr>
              <a:t>Stories are essential to cognitive development. They are not just a frivolity to end the day – they are central.</a:t>
            </a:r>
          </a:p>
          <a:p>
            <a:pPr eaLnBrk="1" hangingPunct="1">
              <a:lnSpc>
                <a:spcPct val="80000"/>
              </a:lnSpc>
            </a:pPr>
            <a:endParaRPr lang="en-GB" altLang="en-US" dirty="0">
              <a:latin typeface="Arial" panose="020B0604020202020204" pitchFamily="34" charset="0"/>
              <a:ea typeface="ＭＳ Ｐゴシック" panose="020B0600070205080204" pitchFamily="34" charset="-128"/>
            </a:endParaRPr>
          </a:p>
          <a:p>
            <a:pPr eaLnBrk="1" hangingPunct="1">
              <a:lnSpc>
                <a:spcPct val="80000"/>
              </a:lnSpc>
            </a:pPr>
            <a:r>
              <a:rPr lang="en-GB" altLang="en-US" dirty="0">
                <a:latin typeface="Arial" panose="020B0604020202020204" pitchFamily="34" charset="0"/>
                <a:ea typeface="ＭＳ Ｐゴシック" panose="020B0600070205080204" pitchFamily="34" charset="-128"/>
              </a:rPr>
              <a:t>Research shows that are important because they develop:</a:t>
            </a:r>
          </a:p>
          <a:p>
            <a:pPr eaLnBrk="1" hangingPunct="1">
              <a:lnSpc>
                <a:spcPct val="80000"/>
              </a:lnSpc>
              <a:buFontTx/>
              <a:buChar char="•"/>
            </a:pPr>
            <a:r>
              <a:rPr lang="en-GB" altLang="en-US" dirty="0">
                <a:latin typeface="Arial" panose="020B0604020202020204" pitchFamily="34" charset="0"/>
                <a:ea typeface="ＭＳ Ｐゴシック" panose="020B0600070205080204" pitchFamily="34" charset="-128"/>
              </a:rPr>
              <a:t>composition/writing</a:t>
            </a:r>
          </a:p>
          <a:p>
            <a:pPr eaLnBrk="1" hangingPunct="1">
              <a:lnSpc>
                <a:spcPct val="80000"/>
              </a:lnSpc>
              <a:buFontTx/>
              <a:buChar char="•"/>
            </a:pPr>
            <a:r>
              <a:rPr lang="en-GB" altLang="en-US" dirty="0">
                <a:latin typeface="Arial" panose="020B0604020202020204" pitchFamily="34" charset="0"/>
                <a:ea typeface="ＭＳ Ｐゴシック" panose="020B0600070205080204" pitchFamily="34" charset="-128"/>
              </a:rPr>
              <a:t>comprehension</a:t>
            </a:r>
          </a:p>
          <a:p>
            <a:pPr eaLnBrk="1" hangingPunct="1">
              <a:lnSpc>
                <a:spcPct val="80000"/>
              </a:lnSpc>
              <a:buFontTx/>
              <a:buChar char="•"/>
            </a:pPr>
            <a:r>
              <a:rPr lang="en-GB" altLang="en-US" dirty="0">
                <a:latin typeface="Arial" panose="020B0604020202020204" pitchFamily="34" charset="0"/>
                <a:ea typeface="ＭＳ Ｐゴシック" panose="020B0600070205080204" pitchFamily="34" charset="-128"/>
              </a:rPr>
              <a:t>abstract, critical and logical thought</a:t>
            </a:r>
          </a:p>
          <a:p>
            <a:pPr eaLnBrk="1" hangingPunct="1">
              <a:lnSpc>
                <a:spcPct val="80000"/>
              </a:lnSpc>
              <a:buFontTx/>
              <a:buChar char="•"/>
            </a:pPr>
            <a:r>
              <a:rPr lang="en-GB" altLang="en-US" dirty="0">
                <a:latin typeface="Arial" panose="020B0604020202020204" pitchFamily="34" charset="0"/>
                <a:ea typeface="ＭＳ Ｐゴシック" panose="020B0600070205080204" pitchFamily="34" charset="-128"/>
              </a:rPr>
              <a:t>memory and concentration</a:t>
            </a:r>
          </a:p>
          <a:p>
            <a:pPr eaLnBrk="1" hangingPunct="1">
              <a:lnSpc>
                <a:spcPct val="80000"/>
              </a:lnSpc>
              <a:buFontTx/>
              <a:buChar char="•"/>
            </a:pPr>
            <a:r>
              <a:rPr lang="en-GB" altLang="en-US" dirty="0">
                <a:latin typeface="Arial" panose="020B0604020202020204" pitchFamily="34" charset="0"/>
                <a:ea typeface="ＭＳ Ｐゴシック" panose="020B0600070205080204" pitchFamily="34" charset="-128"/>
              </a:rPr>
              <a:t>a sense of belonging, confidence and motivation</a:t>
            </a:r>
          </a:p>
          <a:p>
            <a:pPr eaLnBrk="1" hangingPunct="1">
              <a:lnSpc>
                <a:spcPct val="80000"/>
              </a:lnSpc>
              <a:buFontTx/>
              <a:buChar char="•"/>
            </a:pPr>
            <a:r>
              <a:rPr lang="en-GB" altLang="en-US" dirty="0">
                <a:latin typeface="Arial" panose="020B0604020202020204" pitchFamily="34" charset="0"/>
                <a:ea typeface="ＭＳ Ｐゴシック" panose="020B0600070205080204" pitchFamily="34" charset="-128"/>
              </a:rPr>
              <a:t>the ability to learn information that is communicated in story form</a:t>
            </a:r>
          </a:p>
          <a:p>
            <a:pPr eaLnBrk="1" hangingPunct="1">
              <a:lnSpc>
                <a:spcPct val="80000"/>
              </a:lnSpc>
              <a:buFontTx/>
              <a:buChar char="•"/>
            </a:pPr>
            <a:r>
              <a:rPr lang="en-GB" altLang="en-US" dirty="0">
                <a:latin typeface="Arial" panose="020B0604020202020204" pitchFamily="34" charset="0"/>
                <a:ea typeface="ＭＳ Ｐゴシック" panose="020B0600070205080204" pitchFamily="34" charset="-128"/>
              </a:rPr>
              <a:t>language (listening, speaking, writing and reading)</a:t>
            </a:r>
          </a:p>
          <a:p>
            <a:pPr eaLnBrk="1" hangingPunct="1">
              <a:lnSpc>
                <a:spcPct val="80000"/>
              </a:lnSpc>
              <a:buFontTx/>
              <a:buChar char="•"/>
            </a:pPr>
            <a:endParaRPr lang="en-GB" altLang="en-US" dirty="0">
              <a:latin typeface="Arial" panose="020B0604020202020204" pitchFamily="34" charset="0"/>
              <a:ea typeface="ＭＳ Ｐゴシック" panose="020B0600070205080204" pitchFamily="34" charset="-128"/>
            </a:endParaRPr>
          </a:p>
          <a:p>
            <a:pPr eaLnBrk="1" hangingPunct="1">
              <a:lnSpc>
                <a:spcPct val="80000"/>
              </a:lnSpc>
            </a:pPr>
            <a:r>
              <a:rPr lang="en-GB" altLang="en-US" dirty="0">
                <a:latin typeface="Arial" panose="020B0604020202020204" pitchFamily="34" charset="0"/>
                <a:ea typeface="ＭＳ Ｐゴシック" panose="020B0600070205080204" pitchFamily="34" charset="-128"/>
              </a:rPr>
              <a:t>More information…</a:t>
            </a:r>
          </a:p>
          <a:p>
            <a:pPr eaLnBrk="1" hangingPunct="1">
              <a:lnSpc>
                <a:spcPct val="80000"/>
              </a:lnSpc>
            </a:pPr>
            <a:r>
              <a:rPr lang="en-GB" altLang="en-US" dirty="0">
                <a:latin typeface="Arial" panose="020B0604020202020204" pitchFamily="34" charset="0"/>
                <a:ea typeface="ＭＳ Ｐゴシック" panose="020B0600070205080204" pitchFamily="34" charset="-128"/>
              </a:rPr>
              <a:t>Neuroscientists and psychologists agree that the mind actually uses story architecture to help us to understand the world.</a:t>
            </a:r>
          </a:p>
          <a:p>
            <a:pPr eaLnBrk="1" hangingPunct="1">
              <a:lnSpc>
                <a:spcPct val="80000"/>
              </a:lnSpc>
            </a:pPr>
            <a:r>
              <a:rPr lang="en-GB" altLang="en-US" dirty="0">
                <a:latin typeface="Arial" panose="020B0604020202020204" pitchFamily="34" charset="0"/>
                <a:ea typeface="ＭＳ Ｐゴシック" panose="020B0600070205080204" pitchFamily="34" charset="-128"/>
              </a:rPr>
              <a:t>Our brains operate as neural story maps, using story as a template to explain and cope with experience.</a:t>
            </a:r>
          </a:p>
          <a:p>
            <a:pPr eaLnBrk="1" hangingPunct="1">
              <a:lnSpc>
                <a:spcPct val="80000"/>
              </a:lnSpc>
            </a:pPr>
            <a:r>
              <a:rPr lang="en-GB" altLang="en-US" dirty="0">
                <a:latin typeface="Arial" panose="020B0604020202020204" pitchFamily="34" charset="0"/>
                <a:ea typeface="ＭＳ Ｐゴシック" panose="020B0600070205080204" pitchFamily="34" charset="-128"/>
              </a:rPr>
              <a:t>Story is the key method of internal processing used by the mind.</a:t>
            </a:r>
          </a:p>
          <a:p>
            <a:endParaRPr lang="en-GB" dirty="0"/>
          </a:p>
        </p:txBody>
      </p:sp>
      <p:sp>
        <p:nvSpPr>
          <p:cNvPr id="4" name="Slide Number Placeholder 3"/>
          <p:cNvSpPr>
            <a:spLocks noGrp="1"/>
          </p:cNvSpPr>
          <p:nvPr>
            <p:ph type="sldNum" sz="quarter" idx="10"/>
          </p:nvPr>
        </p:nvSpPr>
        <p:spPr/>
        <p:txBody>
          <a:bodyPr/>
          <a:lstStyle/>
          <a:p>
            <a:fld id="{34363F00-7F05-4888-870A-A771EB1772FD}" type="slidenum">
              <a:rPr lang="en-GB" smtClean="0"/>
              <a:t>5</a:t>
            </a:fld>
            <a:endParaRPr lang="en-GB" dirty="0"/>
          </a:p>
        </p:txBody>
      </p:sp>
    </p:spTree>
    <p:extLst>
      <p:ext uri="{BB962C8B-B14F-4D97-AF65-F5344CB8AC3E}">
        <p14:creationId xmlns:p14="http://schemas.microsoft.com/office/powerpoint/2010/main" val="7138139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82A42665-0C2F-40AF-BAB2-079F53019CB6}"/>
              </a:ext>
            </a:extLst>
          </p:cNvPr>
          <p:cNvSpPr>
            <a:spLocks noGrp="1" noRot="1" noChangeAspect="1" noTextEdit="1"/>
          </p:cNvSpPr>
          <p:nvPr>
            <p:ph type="sldImg"/>
          </p:nvPr>
        </p:nvSpPr>
        <p:spPr>
          <a:ln/>
        </p:spPr>
      </p:sp>
      <p:sp>
        <p:nvSpPr>
          <p:cNvPr id="16387" name="Notes Placeholder 2">
            <a:extLst>
              <a:ext uri="{FF2B5EF4-FFF2-40B4-BE49-F238E27FC236}">
                <a16:creationId xmlns:a16="http://schemas.microsoft.com/office/drawing/2014/main" id="{EFF40A5D-0717-475A-88B8-1F27D4EA876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ea typeface="ＭＳ Ｐゴシック" panose="020B0600070205080204" pitchFamily="34" charset="-128"/>
              </a:rPr>
              <a:t>We often start story writing with this model and it forms the basis of Talk4writing</a:t>
            </a:r>
          </a:p>
          <a:p>
            <a:endParaRPr lang="en-GB" altLang="en-US" dirty="0">
              <a:ea typeface="ＭＳ Ｐゴシック" panose="020B0600070205080204" pitchFamily="34" charset="-128"/>
            </a:endParaRPr>
          </a:p>
          <a:p>
            <a:r>
              <a:rPr lang="en-GB" altLang="en-US" dirty="0">
                <a:ea typeface="ＭＳ Ｐゴシック" panose="020B0600070205080204" pitchFamily="34" charset="-128"/>
              </a:rPr>
              <a:t>But this model is how children initially develop language – give students time to think about this</a:t>
            </a:r>
            <a:br>
              <a:rPr lang="en-GB" altLang="en-US" dirty="0">
                <a:ea typeface="ＭＳ Ｐゴシック" panose="020B0600070205080204" pitchFamily="34" charset="-128"/>
              </a:rPr>
            </a:br>
            <a:endParaRPr lang="en-GB" altLang="en-US" dirty="0">
              <a:ea typeface="ＭＳ Ｐゴシック" panose="020B0600070205080204" pitchFamily="34" charset="-128"/>
            </a:endParaRPr>
          </a:p>
          <a:p>
            <a:pPr marL="0" indent="0">
              <a:buNone/>
            </a:pPr>
            <a:r>
              <a:rPr lang="en-US" sz="1400" b="1" dirty="0">
                <a:solidFill>
                  <a:schemeClr val="tx2"/>
                </a:solidFill>
                <a:latin typeface="Comic Sans MS" panose="030F0702030302020204" pitchFamily="66" charset="0"/>
              </a:rPr>
              <a:t>SECURING SUBJECT MATTER </a:t>
            </a:r>
            <a:r>
              <a:rPr lang="en-US" sz="1400" dirty="0">
                <a:latin typeface="Comic Sans MS" panose="030F0702030302020204" pitchFamily="66" charset="0"/>
              </a:rPr>
              <a:t>– </a:t>
            </a:r>
            <a:r>
              <a:rPr lang="en-US" sz="1200" dirty="0">
                <a:latin typeface="Comic Sans MS" panose="030F0702030302020204" pitchFamily="66" charset="0"/>
              </a:rPr>
              <a:t>ensuring children become experts and enthusiasts in the topic</a:t>
            </a:r>
          </a:p>
          <a:p>
            <a:pPr marL="0" indent="0">
              <a:buNone/>
            </a:pPr>
            <a:r>
              <a:rPr lang="en-US" sz="1000" dirty="0">
                <a:latin typeface="Comic Sans MS" panose="030F0702030302020204" pitchFamily="66" charset="0"/>
              </a:rPr>
              <a:t/>
            </a:r>
            <a:br>
              <a:rPr lang="en-US" sz="1000" dirty="0">
                <a:latin typeface="Comic Sans MS" panose="030F0702030302020204" pitchFamily="66" charset="0"/>
              </a:rPr>
            </a:br>
            <a:r>
              <a:rPr lang="en-US" sz="1400" b="1" dirty="0">
                <a:solidFill>
                  <a:schemeClr val="tx2"/>
                </a:solidFill>
                <a:latin typeface="Comic Sans MS" panose="030F0702030302020204" pitchFamily="66" charset="0"/>
              </a:rPr>
              <a:t>IMITATION</a:t>
            </a:r>
            <a:r>
              <a:rPr lang="en-US" sz="1400" dirty="0">
                <a:latin typeface="Comic Sans MS" panose="030F0702030302020204" pitchFamily="66" charset="0"/>
              </a:rPr>
              <a:t> - </a:t>
            </a:r>
            <a:r>
              <a:rPr lang="en-US" sz="1200" dirty="0">
                <a:latin typeface="Comic Sans MS" panose="030F0702030302020204" pitchFamily="66" charset="0"/>
              </a:rPr>
              <a:t>using a strong shared text as a model from which children internalize the key language features </a:t>
            </a:r>
          </a:p>
          <a:p>
            <a:pPr marL="0" indent="0">
              <a:buNone/>
            </a:pPr>
            <a:endParaRPr lang="en-US" sz="800" dirty="0">
              <a:latin typeface="Comic Sans MS" panose="030F0702030302020204" pitchFamily="66" charset="0"/>
            </a:endParaRPr>
          </a:p>
          <a:p>
            <a:pPr marL="0" indent="0">
              <a:buNone/>
            </a:pPr>
            <a:r>
              <a:rPr lang="en-US" sz="1400" b="1" dirty="0">
                <a:solidFill>
                  <a:schemeClr val="tx2"/>
                </a:solidFill>
                <a:latin typeface="Comic Sans MS" panose="030F0702030302020204" pitchFamily="66" charset="0"/>
              </a:rPr>
              <a:t>INNOVATION</a:t>
            </a:r>
            <a:r>
              <a:rPr lang="en-US" sz="1400" dirty="0">
                <a:latin typeface="Comic Sans MS" panose="030F0702030302020204" pitchFamily="66" charset="0"/>
              </a:rPr>
              <a:t> –</a:t>
            </a:r>
            <a:r>
              <a:rPr lang="en-US" sz="1200" dirty="0">
                <a:latin typeface="Comic Sans MS" panose="030F0702030302020204" pitchFamily="66" charset="0"/>
              </a:rPr>
              <a:t>using the structure and language patterns of the model text for shared planning and writing in a new, but closely related, context,</a:t>
            </a:r>
          </a:p>
          <a:p>
            <a:pPr marL="0" indent="0">
              <a:buNone/>
            </a:pPr>
            <a:r>
              <a:rPr lang="en-US" sz="1000" dirty="0">
                <a:latin typeface="Comic Sans MS" panose="030F0702030302020204" pitchFamily="66" charset="0"/>
              </a:rPr>
              <a:t/>
            </a:r>
            <a:br>
              <a:rPr lang="en-US" sz="1000" dirty="0">
                <a:latin typeface="Comic Sans MS" panose="030F0702030302020204" pitchFamily="66" charset="0"/>
              </a:rPr>
            </a:br>
            <a:r>
              <a:rPr lang="en-US" sz="1400" b="1" dirty="0">
                <a:solidFill>
                  <a:schemeClr val="tx2"/>
                </a:solidFill>
                <a:latin typeface="Comic Sans MS" panose="030F0702030302020204" pitchFamily="66" charset="0"/>
              </a:rPr>
              <a:t>INDEPENDENT APPLICATION </a:t>
            </a:r>
            <a:r>
              <a:rPr lang="en-US" sz="1400" dirty="0">
                <a:latin typeface="Comic Sans MS" panose="030F0702030302020204" pitchFamily="66" charset="0"/>
              </a:rPr>
              <a:t>–</a:t>
            </a:r>
            <a:r>
              <a:rPr lang="en-US" sz="1200" dirty="0">
                <a:latin typeface="Comic Sans MS" panose="030F0702030302020204" pitchFamily="66" charset="0"/>
              </a:rPr>
              <a:t> children independently writing that text type in literacy lessons and across the </a:t>
            </a:r>
          </a:p>
          <a:p>
            <a:pPr marL="0" indent="0">
              <a:buNone/>
            </a:pPr>
            <a:r>
              <a:rPr lang="en-US" sz="1200" dirty="0">
                <a:latin typeface="Comic Sans MS" panose="030F0702030302020204" pitchFamily="66" charset="0"/>
              </a:rPr>
              <a:t>curriculum </a:t>
            </a:r>
          </a:p>
          <a:p>
            <a:endParaRPr lang="en-GB" altLang="en-US" dirty="0">
              <a:ea typeface="ＭＳ Ｐゴシック" panose="020B0600070205080204" pitchFamily="34" charset="-128"/>
            </a:endParaRPr>
          </a:p>
        </p:txBody>
      </p:sp>
      <p:sp>
        <p:nvSpPr>
          <p:cNvPr id="16388" name="Slide Number Placeholder 3">
            <a:extLst>
              <a:ext uri="{FF2B5EF4-FFF2-40B4-BE49-F238E27FC236}">
                <a16:creationId xmlns:a16="http://schemas.microsoft.com/office/drawing/2014/main" id="{6199541C-2A27-416F-8A87-EA23E0835030}"/>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73021">
              <a:defRPr>
                <a:solidFill>
                  <a:schemeClr val="tx1"/>
                </a:solidFill>
                <a:latin typeface="Arial" panose="020B0604020202020204" pitchFamily="34" charset="0"/>
                <a:ea typeface="ＭＳ Ｐゴシック" panose="020B0600070205080204" pitchFamily="34" charset="-128"/>
              </a:defRPr>
            </a:lvl1pPr>
            <a:lvl2pPr marL="742865" indent="-285718" defTabSz="473021">
              <a:defRPr>
                <a:solidFill>
                  <a:schemeClr val="tx1"/>
                </a:solidFill>
                <a:latin typeface="Arial" panose="020B0604020202020204" pitchFamily="34" charset="0"/>
                <a:ea typeface="ＭＳ Ｐゴシック" panose="020B0600070205080204" pitchFamily="34" charset="-128"/>
              </a:defRPr>
            </a:lvl2pPr>
            <a:lvl3pPr marL="1142869" indent="-228574" defTabSz="473021">
              <a:defRPr>
                <a:solidFill>
                  <a:schemeClr val="tx1"/>
                </a:solidFill>
                <a:latin typeface="Arial" panose="020B0604020202020204" pitchFamily="34" charset="0"/>
                <a:ea typeface="ＭＳ Ｐゴシック" panose="020B0600070205080204" pitchFamily="34" charset="-128"/>
              </a:defRPr>
            </a:lvl3pPr>
            <a:lvl4pPr marL="1600017" indent="-228574" defTabSz="473021">
              <a:defRPr>
                <a:solidFill>
                  <a:schemeClr val="tx1"/>
                </a:solidFill>
                <a:latin typeface="Arial" panose="020B0604020202020204" pitchFamily="34" charset="0"/>
                <a:ea typeface="ＭＳ Ｐゴシック" panose="020B0600070205080204" pitchFamily="34" charset="-128"/>
              </a:defRPr>
            </a:lvl4pPr>
            <a:lvl5pPr marL="2057165" indent="-228574" defTabSz="473021">
              <a:defRPr>
                <a:solidFill>
                  <a:schemeClr val="tx1"/>
                </a:solidFill>
                <a:latin typeface="Arial" panose="020B0604020202020204" pitchFamily="34" charset="0"/>
                <a:ea typeface="ＭＳ Ｐゴシック" panose="020B0600070205080204" pitchFamily="34" charset="-128"/>
              </a:defRPr>
            </a:lvl5pPr>
            <a:lvl6pPr marL="2514313" indent="-228574" defTabSz="473021"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461" indent="-228574" defTabSz="473021"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8609" indent="-228574" defTabSz="473021"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5756" indent="-228574" defTabSz="473021"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9F41A467-216B-449C-8A59-3234FEC3110D}" type="slidenum">
              <a:rPr lang="en-GB" altLang="en-US" smtClean="0">
                <a:latin typeface="Calibri" panose="020F0502020204030204" pitchFamily="34" charset="0"/>
              </a:rPr>
              <a:pPr/>
              <a:t>6</a:t>
            </a:fld>
            <a:endParaRPr lang="en-GB" altLang="en-US" dirty="0">
              <a:latin typeface="Calibri" panose="020F0502020204030204" pitchFamily="34" charset="0"/>
            </a:endParaRPr>
          </a:p>
        </p:txBody>
      </p:sp>
    </p:spTree>
    <p:extLst>
      <p:ext uri="{BB962C8B-B14F-4D97-AF65-F5344CB8AC3E}">
        <p14:creationId xmlns:p14="http://schemas.microsoft.com/office/powerpoint/2010/main" val="23538171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4363F00-7F05-4888-870A-A771EB1772FD}" type="slidenum">
              <a:rPr lang="en-GB" smtClean="0"/>
              <a:t>7</a:t>
            </a:fld>
            <a:endParaRPr lang="en-GB" dirty="0"/>
          </a:p>
        </p:txBody>
      </p:sp>
    </p:spTree>
    <p:extLst>
      <p:ext uri="{BB962C8B-B14F-4D97-AF65-F5344CB8AC3E}">
        <p14:creationId xmlns:p14="http://schemas.microsoft.com/office/powerpoint/2010/main" val="1128573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dirty="0">
                <a:ea typeface="ＭＳ Ｐゴシック" panose="020B0600070205080204" pitchFamily="34" charset="-128"/>
              </a:rPr>
              <a:t>Activity</a:t>
            </a:r>
            <a:r>
              <a:rPr lang="en-US" altLang="en-US" b="1" baseline="0" dirty="0">
                <a:ea typeface="ＭＳ Ｐゴシック" panose="020B0600070205080204" pitchFamily="34" charset="-128"/>
              </a:rPr>
              <a:t>: Quiz</a:t>
            </a:r>
          </a:p>
          <a:p>
            <a:r>
              <a:rPr lang="en-US" altLang="en-US" baseline="0" dirty="0">
                <a:ea typeface="ＭＳ Ｐゴシック" panose="020B0600070205080204" pitchFamily="34" charset="-128"/>
              </a:rPr>
              <a:t>Opening / Climax / Resolution</a:t>
            </a:r>
          </a:p>
          <a:p>
            <a:r>
              <a:rPr lang="en-US" altLang="en-US" baseline="0" dirty="0">
                <a:ea typeface="ＭＳ Ｐゴシック" panose="020B0600070205080204" pitchFamily="34" charset="-128"/>
              </a:rPr>
              <a:t>Give an example of one part of a story, e.g., the girl runs away from the ball, and the group have to work out the story. Then they have to come up with 5 similar question of their own to ask the rest of the group.</a:t>
            </a:r>
          </a:p>
          <a:p>
            <a:endParaRPr lang="en-US" altLang="en-US" baseline="0" dirty="0">
              <a:ea typeface="ＭＳ Ｐゴシック" panose="020B0600070205080204" pitchFamily="34" charset="-128"/>
            </a:endParaRPr>
          </a:p>
          <a:p>
            <a:r>
              <a:rPr lang="en-US" altLang="en-US" b="1" baseline="0" dirty="0">
                <a:ea typeface="ＭＳ Ｐゴシック" panose="020B0600070205080204" pitchFamily="34" charset="-128"/>
              </a:rPr>
              <a:t>Question</a:t>
            </a:r>
            <a:r>
              <a:rPr lang="en-US" altLang="en-US" baseline="0" dirty="0">
                <a:ea typeface="ＭＳ Ｐゴシック" panose="020B0600070205080204" pitchFamily="34" charset="-128"/>
              </a:rPr>
              <a:t>: are these templates easy to use? Is it easy to break stories down into these parts?</a:t>
            </a:r>
          </a:p>
          <a:p>
            <a:endParaRPr lang="en-US" altLang="en-US" dirty="0">
              <a:ea typeface="ＭＳ Ｐゴシック" panose="020B0600070205080204" pitchFamily="34" charset="-128"/>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73021">
              <a:defRPr>
                <a:solidFill>
                  <a:schemeClr val="tx1"/>
                </a:solidFill>
                <a:latin typeface="Arial" panose="020B0604020202020204" pitchFamily="34" charset="0"/>
                <a:ea typeface="ＭＳ Ｐゴシック" panose="020B0600070205080204" pitchFamily="34" charset="-128"/>
              </a:defRPr>
            </a:lvl1pPr>
            <a:lvl2pPr marL="742865" indent="-285718" defTabSz="473021">
              <a:defRPr>
                <a:solidFill>
                  <a:schemeClr val="tx1"/>
                </a:solidFill>
                <a:latin typeface="Arial" panose="020B0604020202020204" pitchFamily="34" charset="0"/>
                <a:ea typeface="ＭＳ Ｐゴシック" panose="020B0600070205080204" pitchFamily="34" charset="-128"/>
              </a:defRPr>
            </a:lvl2pPr>
            <a:lvl3pPr marL="1142869" indent="-228574" defTabSz="473021">
              <a:defRPr>
                <a:solidFill>
                  <a:schemeClr val="tx1"/>
                </a:solidFill>
                <a:latin typeface="Arial" panose="020B0604020202020204" pitchFamily="34" charset="0"/>
                <a:ea typeface="ＭＳ Ｐゴシック" panose="020B0600070205080204" pitchFamily="34" charset="-128"/>
              </a:defRPr>
            </a:lvl3pPr>
            <a:lvl4pPr marL="1600017" indent="-228574" defTabSz="473021">
              <a:defRPr>
                <a:solidFill>
                  <a:schemeClr val="tx1"/>
                </a:solidFill>
                <a:latin typeface="Arial" panose="020B0604020202020204" pitchFamily="34" charset="0"/>
                <a:ea typeface="ＭＳ Ｐゴシック" panose="020B0600070205080204" pitchFamily="34" charset="-128"/>
              </a:defRPr>
            </a:lvl4pPr>
            <a:lvl5pPr marL="2057165" indent="-228574" defTabSz="473021">
              <a:defRPr>
                <a:solidFill>
                  <a:schemeClr val="tx1"/>
                </a:solidFill>
                <a:latin typeface="Arial" panose="020B0604020202020204" pitchFamily="34" charset="0"/>
                <a:ea typeface="ＭＳ Ｐゴシック" panose="020B0600070205080204" pitchFamily="34" charset="-128"/>
              </a:defRPr>
            </a:lvl5pPr>
            <a:lvl6pPr marL="2514313" indent="-228574" defTabSz="473021"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461" indent="-228574" defTabSz="473021"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8609" indent="-228574" defTabSz="473021"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5756" indent="-228574" defTabSz="473021"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44885DA5-CA20-47B6-A17E-280A127C440C}" type="slidenum">
              <a:rPr lang="en-GB" altLang="en-US" smtClean="0">
                <a:latin typeface="Calibri" panose="020F0502020204030204" pitchFamily="34" charset="0"/>
              </a:rPr>
              <a:pPr/>
              <a:t>8</a:t>
            </a:fld>
            <a:endParaRPr lang="en-GB" altLang="en-US" dirty="0">
              <a:latin typeface="Calibri" panose="020F0502020204030204" pitchFamily="34" charset="0"/>
            </a:endParaRPr>
          </a:p>
        </p:txBody>
      </p:sp>
    </p:spTree>
    <p:extLst>
      <p:ext uri="{BB962C8B-B14F-4D97-AF65-F5344CB8AC3E}">
        <p14:creationId xmlns:p14="http://schemas.microsoft.com/office/powerpoint/2010/main" val="38146860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ea typeface="ＭＳ Ｐゴシック" panose="020B0600070205080204" pitchFamily="34" charset="-128"/>
              </a:rPr>
              <a:t>Drafting can overcome the problem the children have in trying to compose and transcribe at the same time</a:t>
            </a:r>
          </a:p>
        </p:txBody>
      </p:sp>
      <p:sp>
        <p:nvSpPr>
          <p:cNvPr id="3277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73021">
              <a:defRPr>
                <a:solidFill>
                  <a:schemeClr val="tx1"/>
                </a:solidFill>
                <a:latin typeface="Arial" panose="020B0604020202020204" pitchFamily="34" charset="0"/>
                <a:ea typeface="ＭＳ Ｐゴシック" panose="020B0600070205080204" pitchFamily="34" charset="-128"/>
              </a:defRPr>
            </a:lvl1pPr>
            <a:lvl2pPr marL="742865" indent="-285718" defTabSz="473021">
              <a:defRPr>
                <a:solidFill>
                  <a:schemeClr val="tx1"/>
                </a:solidFill>
                <a:latin typeface="Arial" panose="020B0604020202020204" pitchFamily="34" charset="0"/>
                <a:ea typeface="ＭＳ Ｐゴシック" panose="020B0600070205080204" pitchFamily="34" charset="-128"/>
              </a:defRPr>
            </a:lvl2pPr>
            <a:lvl3pPr marL="1142869" indent="-228574" defTabSz="473021">
              <a:defRPr>
                <a:solidFill>
                  <a:schemeClr val="tx1"/>
                </a:solidFill>
                <a:latin typeface="Arial" panose="020B0604020202020204" pitchFamily="34" charset="0"/>
                <a:ea typeface="ＭＳ Ｐゴシック" panose="020B0600070205080204" pitchFamily="34" charset="-128"/>
              </a:defRPr>
            </a:lvl3pPr>
            <a:lvl4pPr marL="1600017" indent="-228574" defTabSz="473021">
              <a:defRPr>
                <a:solidFill>
                  <a:schemeClr val="tx1"/>
                </a:solidFill>
                <a:latin typeface="Arial" panose="020B0604020202020204" pitchFamily="34" charset="0"/>
                <a:ea typeface="ＭＳ Ｐゴシック" panose="020B0600070205080204" pitchFamily="34" charset="-128"/>
              </a:defRPr>
            </a:lvl4pPr>
            <a:lvl5pPr marL="2057165" indent="-228574" defTabSz="473021">
              <a:defRPr>
                <a:solidFill>
                  <a:schemeClr val="tx1"/>
                </a:solidFill>
                <a:latin typeface="Arial" panose="020B0604020202020204" pitchFamily="34" charset="0"/>
                <a:ea typeface="ＭＳ Ｐゴシック" panose="020B0600070205080204" pitchFamily="34" charset="-128"/>
              </a:defRPr>
            </a:lvl5pPr>
            <a:lvl6pPr marL="2514313" indent="-228574" defTabSz="473021"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461" indent="-228574" defTabSz="473021"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8609" indent="-228574" defTabSz="473021"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5756" indent="-228574" defTabSz="473021"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DDEE9BAB-9962-49B9-BC92-908123510D60}" type="slidenum">
              <a:rPr lang="en-GB" altLang="en-US" smtClean="0">
                <a:latin typeface="Calibri" panose="020F0502020204030204" pitchFamily="34" charset="0"/>
              </a:rPr>
              <a:pPr/>
              <a:t>9</a:t>
            </a:fld>
            <a:endParaRPr lang="en-GB" altLang="en-US" dirty="0">
              <a:latin typeface="Calibri" panose="020F0502020204030204" pitchFamily="34" charset="0"/>
            </a:endParaRPr>
          </a:p>
        </p:txBody>
      </p:sp>
    </p:spTree>
    <p:extLst>
      <p:ext uri="{BB962C8B-B14F-4D97-AF65-F5344CB8AC3E}">
        <p14:creationId xmlns:p14="http://schemas.microsoft.com/office/powerpoint/2010/main" val="4574817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Model how you would use  “Little Red Riding Hood” over a week to teach literacy, </a:t>
            </a:r>
            <a:r>
              <a:rPr lang="en-GB" b="1" baseline="0" dirty="0"/>
              <a:t>include learning objectives</a:t>
            </a:r>
          </a:p>
          <a:p>
            <a:r>
              <a:rPr lang="en-GB" baseline="0" dirty="0"/>
              <a:t>WHAT ABOUT CROSS_CURRICULAR LINKS???</a:t>
            </a:r>
          </a:p>
          <a:p>
            <a:r>
              <a:rPr lang="en-GB" b="1" baseline="0" dirty="0"/>
              <a:t>Activity: </a:t>
            </a:r>
          </a:p>
          <a:p>
            <a:r>
              <a:rPr lang="en-GB" baseline="0" dirty="0"/>
              <a:t>Each group to choose a fairy story and plan for a week using their imaginations and the curriculum documents.</a:t>
            </a:r>
            <a:endParaRPr lang="en-GB" dirty="0"/>
          </a:p>
        </p:txBody>
      </p:sp>
      <p:sp>
        <p:nvSpPr>
          <p:cNvPr id="4" name="Slide Number Placeholder 3"/>
          <p:cNvSpPr>
            <a:spLocks noGrp="1"/>
          </p:cNvSpPr>
          <p:nvPr>
            <p:ph type="sldNum" sz="quarter" idx="10"/>
          </p:nvPr>
        </p:nvSpPr>
        <p:spPr/>
        <p:txBody>
          <a:bodyPr/>
          <a:lstStyle/>
          <a:p>
            <a:fld id="{7C5B0F83-95FE-4690-BED0-5E8A9AD7FE61}" type="slidenum">
              <a:rPr lang="en-GB" smtClean="0"/>
              <a:t>10</a:t>
            </a:fld>
            <a:endParaRPr lang="en-GB" dirty="0"/>
          </a:p>
        </p:txBody>
      </p:sp>
    </p:spTree>
    <p:extLst>
      <p:ext uri="{BB962C8B-B14F-4D97-AF65-F5344CB8AC3E}">
        <p14:creationId xmlns:p14="http://schemas.microsoft.com/office/powerpoint/2010/main" val="17617816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FF9C43-3F86-496D-B3D2-DEE8A0D39A07}" type="slidenum">
              <a:rPr lang="en-GB" smtClean="0"/>
              <a:t>11</a:t>
            </a:fld>
            <a:endParaRPr lang="en-GB" dirty="0"/>
          </a:p>
        </p:txBody>
      </p:sp>
    </p:spTree>
    <p:extLst>
      <p:ext uri="{BB962C8B-B14F-4D97-AF65-F5344CB8AC3E}">
        <p14:creationId xmlns:p14="http://schemas.microsoft.com/office/powerpoint/2010/main" val="42659641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cy-GB" altLang="en-US" b="1" dirty="0"/>
              <a:t>Activity: make a list of as many forms of non-fiction writing as you can</a:t>
            </a:r>
          </a:p>
          <a:p>
            <a:pPr eaLnBrk="1" hangingPunct="1"/>
            <a:endParaRPr lang="cy-GB" altLang="en-US" b="1" dirty="0"/>
          </a:p>
          <a:p>
            <a:pPr marL="114300" indent="0">
              <a:buNone/>
            </a:pPr>
            <a:r>
              <a:rPr lang="en-GB" sz="1200" dirty="0">
                <a:latin typeface="Comic Sans MS" charset="0"/>
                <a:ea typeface="Comic Sans MS" charset="0"/>
                <a:cs typeface="Comic Sans MS" charset="0"/>
              </a:rPr>
              <a:t>Children should be encouraged to use the writing skills that they learn in Literacy lessons across the curriculum.</a:t>
            </a:r>
          </a:p>
          <a:p>
            <a:pPr marL="114300" indent="0">
              <a:buNone/>
            </a:pPr>
            <a:endParaRPr lang="en-GB" sz="1200" dirty="0">
              <a:latin typeface="Comic Sans MS" charset="0"/>
              <a:ea typeface="Comic Sans MS" charset="0"/>
              <a:cs typeface="Comic Sans MS" charset="0"/>
            </a:endParaRPr>
          </a:p>
          <a:p>
            <a:pPr marL="114300" indent="0">
              <a:buNone/>
            </a:pPr>
            <a:r>
              <a:rPr lang="en-GB" sz="1200" dirty="0">
                <a:latin typeface="Comic Sans MS" charset="0"/>
                <a:ea typeface="Comic Sans MS" charset="0"/>
                <a:cs typeface="Comic Sans MS" charset="0"/>
              </a:rPr>
              <a:t>Any curriculum subject can offer opportunities to practise writing one of the text types .</a:t>
            </a:r>
          </a:p>
          <a:p>
            <a:pPr marL="114300" indent="0">
              <a:buNone/>
            </a:pPr>
            <a:endParaRPr lang="en-GB" sz="1200" dirty="0">
              <a:latin typeface="Comic Sans MS" charset="0"/>
              <a:ea typeface="Comic Sans MS" charset="0"/>
              <a:cs typeface="Comic Sans MS" charset="0"/>
            </a:endParaRPr>
          </a:p>
          <a:p>
            <a:pPr marL="0" indent="0">
              <a:buNone/>
            </a:pPr>
            <a:r>
              <a:rPr lang="en-GB" sz="1200" dirty="0">
                <a:latin typeface="Comic Sans MS" charset="0"/>
                <a:ea typeface="Comic Sans MS" charset="0"/>
                <a:cs typeface="Comic Sans MS" charset="0"/>
              </a:rPr>
              <a:t>What types of writing can we practise across the curriculum? Thematic work provides great opportunities for children to develop their understanding of the topic.</a:t>
            </a:r>
          </a:p>
          <a:p>
            <a:endParaRPr lang="en-GB" sz="1200" dirty="0">
              <a:latin typeface="Comic Sans MS" charset="0"/>
              <a:ea typeface="Comic Sans MS" charset="0"/>
              <a:cs typeface="Comic Sans MS" charset="0"/>
            </a:endParaRPr>
          </a:p>
          <a:p>
            <a:pPr marL="0" indent="0">
              <a:buNone/>
            </a:pPr>
            <a:r>
              <a:rPr lang="en-GB" sz="1200" dirty="0">
                <a:latin typeface="Comic Sans MS" charset="0"/>
                <a:ea typeface="Comic Sans MS" charset="0"/>
                <a:cs typeface="Comic Sans MS" charset="0"/>
              </a:rPr>
              <a:t>Children are also able to practise writing different text types in contexts that engage them.</a:t>
            </a:r>
          </a:p>
          <a:p>
            <a:endParaRPr lang="en-GB" sz="1200" dirty="0">
              <a:latin typeface="Comic Sans MS" charset="0"/>
              <a:ea typeface="Comic Sans MS" charset="0"/>
              <a:cs typeface="Comic Sans MS" charset="0"/>
            </a:endParaRPr>
          </a:p>
          <a:p>
            <a:pPr marL="0" indent="0">
              <a:buNone/>
            </a:pPr>
            <a:r>
              <a:rPr lang="en-GB" sz="1200" dirty="0">
                <a:latin typeface="Comic Sans MS" charset="0"/>
                <a:ea typeface="Comic Sans MS" charset="0"/>
                <a:cs typeface="Comic Sans MS" charset="0"/>
              </a:rPr>
              <a:t>They will also have lots of content fresh in their minds and reinforced by resources and displays.</a:t>
            </a:r>
          </a:p>
          <a:p>
            <a:pPr eaLnBrk="1" hangingPunct="1"/>
            <a:endParaRPr lang="cy-GB" altLang="en-US" b="1" dirty="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865" indent="-285718">
              <a:defRPr>
                <a:solidFill>
                  <a:schemeClr val="tx1"/>
                </a:solidFill>
                <a:latin typeface="Calibri" panose="020F0502020204030204" pitchFamily="34" charset="0"/>
              </a:defRPr>
            </a:lvl2pPr>
            <a:lvl3pPr marL="1142869" indent="-228574">
              <a:defRPr>
                <a:solidFill>
                  <a:schemeClr val="tx1"/>
                </a:solidFill>
                <a:latin typeface="Calibri" panose="020F0502020204030204" pitchFamily="34" charset="0"/>
              </a:defRPr>
            </a:lvl3pPr>
            <a:lvl4pPr marL="1600017" indent="-228574">
              <a:defRPr>
                <a:solidFill>
                  <a:schemeClr val="tx1"/>
                </a:solidFill>
                <a:latin typeface="Calibri" panose="020F0502020204030204" pitchFamily="34" charset="0"/>
              </a:defRPr>
            </a:lvl4pPr>
            <a:lvl5pPr marL="2057165" indent="-228574">
              <a:defRPr>
                <a:solidFill>
                  <a:schemeClr val="tx1"/>
                </a:solidFill>
                <a:latin typeface="Calibri" panose="020F0502020204030204" pitchFamily="34" charset="0"/>
              </a:defRPr>
            </a:lvl5pPr>
            <a:lvl6pPr marL="2514313" indent="-228574" eaLnBrk="0" fontAlgn="base" hangingPunct="0">
              <a:spcBef>
                <a:spcPct val="0"/>
              </a:spcBef>
              <a:spcAft>
                <a:spcPct val="0"/>
              </a:spcAft>
              <a:defRPr>
                <a:solidFill>
                  <a:schemeClr val="tx1"/>
                </a:solidFill>
                <a:latin typeface="Calibri" panose="020F0502020204030204" pitchFamily="34" charset="0"/>
              </a:defRPr>
            </a:lvl6pPr>
            <a:lvl7pPr marL="2971461" indent="-228574" eaLnBrk="0" fontAlgn="base" hangingPunct="0">
              <a:spcBef>
                <a:spcPct val="0"/>
              </a:spcBef>
              <a:spcAft>
                <a:spcPct val="0"/>
              </a:spcAft>
              <a:defRPr>
                <a:solidFill>
                  <a:schemeClr val="tx1"/>
                </a:solidFill>
                <a:latin typeface="Calibri" panose="020F0502020204030204" pitchFamily="34" charset="0"/>
              </a:defRPr>
            </a:lvl7pPr>
            <a:lvl8pPr marL="3428609" indent="-228574" eaLnBrk="0" fontAlgn="base" hangingPunct="0">
              <a:spcBef>
                <a:spcPct val="0"/>
              </a:spcBef>
              <a:spcAft>
                <a:spcPct val="0"/>
              </a:spcAft>
              <a:defRPr>
                <a:solidFill>
                  <a:schemeClr val="tx1"/>
                </a:solidFill>
                <a:latin typeface="Calibri" panose="020F0502020204030204" pitchFamily="34" charset="0"/>
              </a:defRPr>
            </a:lvl8pPr>
            <a:lvl9pPr marL="3885756" indent="-228574" eaLnBrk="0" fontAlgn="base" hangingPunct="0">
              <a:spcBef>
                <a:spcPct val="0"/>
              </a:spcBef>
              <a:spcAft>
                <a:spcPct val="0"/>
              </a:spcAft>
              <a:defRPr>
                <a:solidFill>
                  <a:schemeClr val="tx1"/>
                </a:solidFill>
                <a:latin typeface="Calibri" panose="020F0502020204030204" pitchFamily="34" charset="0"/>
              </a:defRPr>
            </a:lvl9pPr>
          </a:lstStyle>
          <a:p>
            <a:fld id="{FE2247E0-5B50-412A-83A0-819FC9900AF5}" type="slidenum">
              <a:rPr lang="en-GB" altLang="cy-GB" smtClean="0"/>
              <a:pPr/>
              <a:t>12</a:t>
            </a:fld>
            <a:endParaRPr lang="en-GB" altLang="cy-GB" dirty="0"/>
          </a:p>
        </p:txBody>
      </p:sp>
    </p:spTree>
    <p:extLst>
      <p:ext uri="{BB962C8B-B14F-4D97-AF65-F5344CB8AC3E}">
        <p14:creationId xmlns:p14="http://schemas.microsoft.com/office/powerpoint/2010/main" val="41217062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600" i="1" dirty="0"/>
              <a:t>“</a:t>
            </a:r>
            <a:r>
              <a:rPr lang="en-GB" sz="1200" i="1" dirty="0"/>
              <a:t>What is the writing process like? We tend to focus on the ideas when we talk about this but the transfer of ideas via writing to other people is the main process” </a:t>
            </a:r>
          </a:p>
          <a:p>
            <a:pPr marL="0" indent="0">
              <a:buNone/>
            </a:pPr>
            <a:r>
              <a:rPr lang="en-GB" sz="1200" i="1" dirty="0"/>
              <a:t> Medwell et al. (2014)</a:t>
            </a:r>
          </a:p>
          <a:p>
            <a:endParaRPr lang="en-GB" b="1" baseline="0" dirty="0"/>
          </a:p>
        </p:txBody>
      </p:sp>
      <p:sp>
        <p:nvSpPr>
          <p:cNvPr id="4" name="Slide Number Placeholder 3"/>
          <p:cNvSpPr>
            <a:spLocks noGrp="1"/>
          </p:cNvSpPr>
          <p:nvPr>
            <p:ph type="sldNum" sz="quarter" idx="10"/>
          </p:nvPr>
        </p:nvSpPr>
        <p:spPr/>
        <p:txBody>
          <a:bodyPr/>
          <a:lstStyle/>
          <a:p>
            <a:fld id="{7C5B0F83-95FE-4690-BED0-5E8A9AD7FE61}" type="slidenum">
              <a:rPr lang="en-GB" smtClean="0"/>
              <a:t>13</a:t>
            </a:fld>
            <a:endParaRPr lang="en-GB" dirty="0"/>
          </a:p>
        </p:txBody>
      </p:sp>
    </p:spTree>
    <p:extLst>
      <p:ext uri="{BB962C8B-B14F-4D97-AF65-F5344CB8AC3E}">
        <p14:creationId xmlns:p14="http://schemas.microsoft.com/office/powerpoint/2010/main" val="17963544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a:t>
            </a:r>
            <a:r>
              <a:rPr lang="en-GB" baseline="0" dirty="0"/>
              <a:t> that this useful resource has been provided in the folder.</a:t>
            </a:r>
            <a:endParaRPr lang="en-GB" dirty="0"/>
          </a:p>
        </p:txBody>
      </p:sp>
      <p:sp>
        <p:nvSpPr>
          <p:cNvPr id="4" name="Slide Number Placeholder 3"/>
          <p:cNvSpPr>
            <a:spLocks noGrp="1"/>
          </p:cNvSpPr>
          <p:nvPr>
            <p:ph type="sldNum" sz="quarter" idx="10"/>
          </p:nvPr>
        </p:nvSpPr>
        <p:spPr/>
        <p:txBody>
          <a:bodyPr/>
          <a:lstStyle/>
          <a:p>
            <a:fld id="{34363F00-7F05-4888-870A-A771EB1772FD}" type="slidenum">
              <a:rPr lang="en-GB" smtClean="0"/>
              <a:t>14</a:t>
            </a:fld>
            <a:endParaRPr lang="en-GB" dirty="0"/>
          </a:p>
        </p:txBody>
      </p:sp>
    </p:spTree>
    <p:extLst>
      <p:ext uri="{BB962C8B-B14F-4D97-AF65-F5344CB8AC3E}">
        <p14:creationId xmlns:p14="http://schemas.microsoft.com/office/powerpoint/2010/main" val="28950084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4363F00-7F05-4888-870A-A771EB1772FD}" type="slidenum">
              <a:rPr lang="en-GB" smtClean="0"/>
              <a:t>15</a:t>
            </a:fld>
            <a:endParaRPr lang="en-GB" dirty="0"/>
          </a:p>
        </p:txBody>
      </p:sp>
    </p:spTree>
    <p:extLst>
      <p:ext uri="{BB962C8B-B14F-4D97-AF65-F5344CB8AC3E}">
        <p14:creationId xmlns:p14="http://schemas.microsoft.com/office/powerpoint/2010/main" val="33156774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Compare with the Pie Corbett handout from last week</a:t>
            </a:r>
          </a:p>
          <a:p>
            <a:r>
              <a:rPr lang="en-GB" dirty="0"/>
              <a:t>This is actually easier to follor</a:t>
            </a:r>
          </a:p>
        </p:txBody>
      </p:sp>
      <p:sp>
        <p:nvSpPr>
          <p:cNvPr id="4" name="Slide Number Placeholder 3"/>
          <p:cNvSpPr>
            <a:spLocks noGrp="1"/>
          </p:cNvSpPr>
          <p:nvPr>
            <p:ph type="sldNum" sz="quarter" idx="10"/>
          </p:nvPr>
        </p:nvSpPr>
        <p:spPr/>
        <p:txBody>
          <a:bodyPr/>
          <a:lstStyle/>
          <a:p>
            <a:fld id="{34363F00-7F05-4888-870A-A771EB1772FD}" type="slidenum">
              <a:rPr lang="en-GB" smtClean="0"/>
              <a:t>16</a:t>
            </a:fld>
            <a:endParaRPr lang="en-GB" dirty="0"/>
          </a:p>
        </p:txBody>
      </p:sp>
    </p:spTree>
    <p:extLst>
      <p:ext uri="{BB962C8B-B14F-4D97-AF65-F5344CB8AC3E}">
        <p14:creationId xmlns:p14="http://schemas.microsoft.com/office/powerpoint/2010/main" val="32738584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4363F00-7F05-4888-870A-A771EB1772FD}" type="slidenum">
              <a:rPr lang="en-GB" smtClean="0"/>
              <a:t>17</a:t>
            </a:fld>
            <a:endParaRPr lang="en-GB" dirty="0"/>
          </a:p>
        </p:txBody>
      </p:sp>
    </p:spTree>
    <p:extLst>
      <p:ext uri="{BB962C8B-B14F-4D97-AF65-F5344CB8AC3E}">
        <p14:creationId xmlns:p14="http://schemas.microsoft.com/office/powerpoint/2010/main" val="22496964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4363F00-7F05-4888-870A-A771EB1772FD}" type="slidenum">
              <a:rPr lang="en-GB" smtClean="0"/>
              <a:t>18</a:t>
            </a:fld>
            <a:endParaRPr lang="en-GB" dirty="0"/>
          </a:p>
        </p:txBody>
      </p:sp>
    </p:spTree>
    <p:extLst>
      <p:ext uri="{BB962C8B-B14F-4D97-AF65-F5344CB8AC3E}">
        <p14:creationId xmlns:p14="http://schemas.microsoft.com/office/powerpoint/2010/main" val="39562795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21/02/2019</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21/02/2019</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21/02/2019</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21/02/2019</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21/02/2019</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21/02/2019</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21/02/2019</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21/02/2019</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21/02/2019</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21/02/2019</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21/02/2019</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21/02/2019</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http://sunflowerstorytime.com/2014/01/24/wizard-of-oz/"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Warm%20up%20games.doc"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amp;ehk=TzEPW8ngNInAXd2MGfo4TA&amp;r=0&amp;pid=OfficeInsert"/><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hyperlink" Target="https://www.youtube.com/watch?v=JdvJZD-cplg" TargetMode="Externa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5.jpg&amp;ehk=g6RVZCZo0J9sowPe41"/><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hyperlink" Target="http://lizhayward.wikispaces.com/Flynn's+Three+Billy+Goat+Gruff+story" TargetMode="Externa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20.png"/><Relationship Id="rId7" Type="http://schemas.openxmlformats.org/officeDocument/2006/relationships/diagramQuickStyle" Target="../diagrams/quickStyle4.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Layout" Target="../diagrams/layout4.xml"/><Relationship Id="rId11" Type="http://schemas.openxmlformats.org/officeDocument/2006/relationships/hyperlink" Target="Different%20Types%20of%20Text.doc" TargetMode="External"/><Relationship Id="rId5" Type="http://schemas.openxmlformats.org/officeDocument/2006/relationships/diagramData" Target="../diagrams/data4.xml"/><Relationship Id="rId10" Type="http://schemas.openxmlformats.org/officeDocument/2006/relationships/image" Target="../media/image21.png"/><Relationship Id="rId4" Type="http://schemas.openxmlformats.org/officeDocument/2006/relationships/hyperlink" Target="Text%20Features.pptx" TargetMode="External"/><Relationship Id="rId9" Type="http://schemas.microsoft.com/office/2007/relationships/diagramDrawing" Target="../diagrams/drawing4.xml"/></Relationships>
</file>

<file path=ppt/slides/_rels/slide1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hyperlink" Target="nonfictionmats.pdf"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Another%20version%20of%20Alan%20Peat's%20Ideas.pdf" TargetMode="External"/><Relationship Id="rId3" Type="http://schemas.openxmlformats.org/officeDocument/2006/relationships/image" Target="../media/image28.png"/><Relationship Id="rId7" Type="http://schemas.openxmlformats.org/officeDocument/2006/relationships/hyperlink" Target="Another%20version%20of%20Alan%20Peats%20Ideas.pdf"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VCOP.pdf" TargetMode="External"/><Relationship Id="rId5" Type="http://schemas.openxmlformats.org/officeDocument/2006/relationships/hyperlink" Target="Writing%20using%203Is.docx" TargetMode="External"/><Relationship Id="rId4" Type="http://schemas.openxmlformats.org/officeDocument/2006/relationships/image" Target="../media/image29.png"/><Relationship Id="rId9"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hyperlink" Target="https://webarchive.nationalarchives.gov.uk/20100604140203/https:/nationalstrategies.standards.dcsf.gov.uk/node/153924"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hyperlink" Target="http://learning.gov.wales/docs/learningwales/publications/100524writingen.pdf" TargetMode="External"/><Relationship Id="rId5" Type="http://schemas.openxmlformats.org/officeDocument/2006/relationships/image" Target="../media/image34.png"/><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3" Type="http://schemas.openxmlformats.org/officeDocument/2006/relationships/hyperlink" Target="http://www.longeaton.derbyshire.sch.uk/assets/Year_Teams/Sentence_Types.pdf"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701442"/>
            <a:ext cx="7772400" cy="1470025"/>
          </a:xfrm>
        </p:spPr>
        <p:txBody>
          <a:bodyPr/>
          <a:lstStyle/>
          <a:p>
            <a:r>
              <a:rPr lang="en-GB" dirty="0"/>
              <a:t>Developing Children’s </a:t>
            </a:r>
            <a:r>
              <a:rPr lang="en-GB" dirty="0" smtClean="0"/>
              <a:t>Non-Fiction Writing</a:t>
            </a:r>
            <a:endParaRPr lang="en-GB" dirty="0"/>
          </a:p>
        </p:txBody>
      </p:sp>
      <p:sp>
        <p:nvSpPr>
          <p:cNvPr id="4" name="Subtitle 2">
            <a:extLst>
              <a:ext uri="{FF2B5EF4-FFF2-40B4-BE49-F238E27FC236}">
                <a16:creationId xmlns:a16="http://schemas.microsoft.com/office/drawing/2014/main" id="{5AAEA1BE-E79A-4C1C-9FD5-EC783461361F}"/>
              </a:ext>
            </a:extLst>
          </p:cNvPr>
          <p:cNvSpPr txBox="1">
            <a:spLocks/>
          </p:cNvSpPr>
          <p:nvPr/>
        </p:nvSpPr>
        <p:spPr>
          <a:xfrm>
            <a:off x="899592" y="2942794"/>
            <a:ext cx="7128792" cy="2088232"/>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n-GB" sz="2400" dirty="0" smtClean="0">
                <a:solidFill>
                  <a:schemeClr val="bg1"/>
                </a:solidFill>
              </a:rPr>
              <a:t>ECAD5004</a:t>
            </a:r>
            <a:endParaRPr lang="en-GB" sz="2400" dirty="0">
              <a:solidFill>
                <a:schemeClr val="bg1"/>
              </a:solidFill>
            </a:endParaRPr>
          </a:p>
          <a:p>
            <a:endParaRPr lang="en-GB" sz="2400" dirty="0">
              <a:solidFill>
                <a:schemeClr val="bg1"/>
              </a:solidFill>
            </a:endParaRPr>
          </a:p>
          <a:p>
            <a:endParaRPr lang="en-GB" sz="2400" dirty="0">
              <a:solidFill>
                <a:schemeClr val="bg1"/>
              </a:solidFill>
            </a:endParaRPr>
          </a:p>
          <a:p>
            <a:endParaRPr lang="en-GB" sz="2400" dirty="0">
              <a:solidFill>
                <a:schemeClr val="bg1"/>
              </a:solidFill>
            </a:endParaRPr>
          </a:p>
        </p:txBody>
      </p:sp>
      <p:pic>
        <p:nvPicPr>
          <p:cNvPr id="7" name="Picture 6">
            <a:extLst>
              <a:ext uri="{FF2B5EF4-FFF2-40B4-BE49-F238E27FC236}">
                <a16:creationId xmlns:a16="http://schemas.microsoft.com/office/drawing/2014/main" id="{8E445139-1330-430F-ADC6-ACF2C055109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 xmlns:a1611="http://schemas.microsoft.com/office/drawing/2016/11/main" r:id="rId4"/>
              </a:ext>
            </a:extLst>
          </a:blip>
          <a:stretch>
            <a:fillRect/>
          </a:stretch>
        </p:blipFill>
        <p:spPr>
          <a:xfrm>
            <a:off x="7090050" y="332656"/>
            <a:ext cx="1786145" cy="1571808"/>
          </a:xfrm>
          <a:prstGeom prst="rect">
            <a:avLst/>
          </a:prstGeom>
        </p:spPr>
      </p:pic>
      <p:pic>
        <p:nvPicPr>
          <p:cNvPr id="18" name="Picture 17">
            <a:extLst>
              <a:ext uri="{FF2B5EF4-FFF2-40B4-BE49-F238E27FC236}">
                <a16:creationId xmlns:a16="http://schemas.microsoft.com/office/drawing/2014/main" id="{E7A11498-EA2B-4CAE-A1AE-B6104B7F62A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694530">
            <a:off x="6058297" y="4667786"/>
            <a:ext cx="1495135" cy="1833934"/>
          </a:xfrm>
          <a:prstGeom prst="rect">
            <a:avLst/>
          </a:prstGeom>
        </p:spPr>
      </p:pic>
    </p:spTree>
    <p:extLst>
      <p:ext uri="{BB962C8B-B14F-4D97-AF65-F5344CB8AC3E}">
        <p14:creationId xmlns:p14="http://schemas.microsoft.com/office/powerpoint/2010/main" val="14328889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64929" y="4228691"/>
            <a:ext cx="1050753" cy="863609"/>
          </a:xfrm>
          <a:prstGeom prst="rect">
            <a:avLst/>
          </a:prstGeom>
        </p:spPr>
      </p:pic>
      <p:sp>
        <p:nvSpPr>
          <p:cNvPr id="4" name="TextBox 3"/>
          <p:cNvSpPr txBox="1"/>
          <p:nvPr/>
        </p:nvSpPr>
        <p:spPr>
          <a:xfrm>
            <a:off x="1601670" y="1970839"/>
            <a:ext cx="5832648" cy="507831"/>
          </a:xfrm>
          <a:prstGeom prst="rect">
            <a:avLst/>
          </a:prstGeom>
          <a:noFill/>
        </p:spPr>
        <p:txBody>
          <a:bodyPr wrap="square" rtlCol="0">
            <a:spAutoFit/>
          </a:bodyPr>
          <a:lstStyle/>
          <a:p>
            <a:r>
              <a:rPr lang="en-GB" sz="1350" dirty="0"/>
              <a:t>Warming up the word games work on the same principle as the practise that musicians or sports people put in daily in order to play at their peak</a:t>
            </a:r>
          </a:p>
        </p:txBody>
      </p:sp>
      <p:sp>
        <p:nvSpPr>
          <p:cNvPr id="5" name="TextBox 4"/>
          <p:cNvSpPr txBox="1"/>
          <p:nvPr/>
        </p:nvSpPr>
        <p:spPr>
          <a:xfrm>
            <a:off x="4513304" y="2703951"/>
            <a:ext cx="3402378" cy="646331"/>
          </a:xfrm>
          <a:prstGeom prst="rect">
            <a:avLst/>
          </a:prstGeom>
          <a:noFill/>
        </p:spPr>
        <p:txBody>
          <a:bodyPr wrap="square" rtlCol="0">
            <a:spAutoFit/>
          </a:bodyPr>
          <a:lstStyle/>
          <a:p>
            <a:pPr lvl="0"/>
            <a:r>
              <a:rPr lang="en-GB" sz="900" b="1" dirty="0"/>
              <a:t>developing vocabulary</a:t>
            </a:r>
            <a:r>
              <a:rPr lang="en-GB" sz="900" dirty="0"/>
              <a:t> – usually tapping into dormant vocabulary.  We use only a small proportion of the words that we know daily.  In order to tap into the words that children know but don’t use we need games that help them to do this.</a:t>
            </a:r>
          </a:p>
        </p:txBody>
      </p:sp>
      <p:sp>
        <p:nvSpPr>
          <p:cNvPr id="6" name="TextBox 5"/>
          <p:cNvSpPr txBox="1"/>
          <p:nvPr/>
        </p:nvSpPr>
        <p:spPr>
          <a:xfrm>
            <a:off x="4538815" y="3524625"/>
            <a:ext cx="2646294" cy="923330"/>
          </a:xfrm>
          <a:prstGeom prst="rect">
            <a:avLst/>
          </a:prstGeom>
          <a:noFill/>
        </p:spPr>
        <p:txBody>
          <a:bodyPr wrap="square" rtlCol="0">
            <a:spAutoFit/>
          </a:bodyPr>
          <a:lstStyle/>
          <a:p>
            <a:pPr lvl="0"/>
            <a:r>
              <a:rPr lang="en-GB" sz="900" b="1" dirty="0"/>
              <a:t>usual words in unusual combinations.</a:t>
            </a:r>
            <a:r>
              <a:rPr lang="en-GB" sz="900" dirty="0"/>
              <a:t>  Great writing is not about the most unusual, biggest words being used but putting usual words together in unusual combinations.  These games help children to combine words in different ways.</a:t>
            </a:r>
          </a:p>
        </p:txBody>
      </p:sp>
      <p:sp>
        <p:nvSpPr>
          <p:cNvPr id="7" name="TextBox 6"/>
          <p:cNvSpPr txBox="1"/>
          <p:nvPr/>
        </p:nvSpPr>
        <p:spPr>
          <a:xfrm>
            <a:off x="1649327" y="2703950"/>
            <a:ext cx="2322258" cy="1061829"/>
          </a:xfrm>
          <a:prstGeom prst="rect">
            <a:avLst/>
          </a:prstGeom>
          <a:noFill/>
        </p:spPr>
        <p:txBody>
          <a:bodyPr wrap="square" rtlCol="0">
            <a:spAutoFit/>
          </a:bodyPr>
          <a:lstStyle/>
          <a:p>
            <a:pPr lvl="0"/>
            <a:r>
              <a:rPr lang="en-GB" sz="900" b="1" dirty="0"/>
              <a:t>expanding an idea.</a:t>
            </a:r>
            <a:r>
              <a:rPr lang="en-GB" sz="900" dirty="0"/>
              <a:t>  This is one of the key skills of a writer.  To take the seed of an idea and to expand it.  So often children find this challenging and write what is basically a list of events with a few details added in.  These games help children to build upon an idea.</a:t>
            </a:r>
          </a:p>
        </p:txBody>
      </p:sp>
      <p:sp>
        <p:nvSpPr>
          <p:cNvPr id="8" name="TextBox 7"/>
          <p:cNvSpPr txBox="1"/>
          <p:nvPr/>
        </p:nvSpPr>
        <p:spPr>
          <a:xfrm>
            <a:off x="1649327" y="3915054"/>
            <a:ext cx="2592288" cy="1200329"/>
          </a:xfrm>
          <a:prstGeom prst="rect">
            <a:avLst/>
          </a:prstGeom>
          <a:noFill/>
        </p:spPr>
        <p:txBody>
          <a:bodyPr wrap="square" rtlCol="0">
            <a:spAutoFit/>
          </a:bodyPr>
          <a:lstStyle/>
          <a:p>
            <a:pPr lvl="0"/>
            <a:r>
              <a:rPr lang="en-GB" sz="900" b="1" dirty="0"/>
              <a:t>developing imagination and imaging.</a:t>
            </a:r>
            <a:r>
              <a:rPr lang="en-GB" sz="900" dirty="0"/>
              <a:t>  It is frequently said that if children haven’t had any experience of something that they can’t write about it.  Although children do need first-hand experiences, they also need to learn how to imagine how something might be drawing on what they do know.  It also helps if they can see images in their head and describe these.</a:t>
            </a:r>
          </a:p>
        </p:txBody>
      </p:sp>
      <p:sp>
        <p:nvSpPr>
          <p:cNvPr id="11" name="TextBox 10">
            <a:hlinkClick r:id="rId4" action="ppaction://hlinkfile"/>
          </p:cNvPr>
          <p:cNvSpPr txBox="1"/>
          <p:nvPr/>
        </p:nvSpPr>
        <p:spPr>
          <a:xfrm>
            <a:off x="4680013" y="4617132"/>
            <a:ext cx="1534481" cy="300082"/>
          </a:xfrm>
          <a:prstGeom prst="rect">
            <a:avLst/>
          </a:prstGeom>
          <a:noFill/>
        </p:spPr>
        <p:txBody>
          <a:bodyPr wrap="square" rtlCol="0">
            <a:spAutoFit/>
          </a:bodyPr>
          <a:lstStyle/>
          <a:p>
            <a:endParaRPr lang="en-GB" sz="1350" dirty="0"/>
          </a:p>
        </p:txBody>
      </p:sp>
      <p:sp>
        <p:nvSpPr>
          <p:cNvPr id="10" name="Title 1">
            <a:extLst>
              <a:ext uri="{FF2B5EF4-FFF2-40B4-BE49-F238E27FC236}">
                <a16:creationId xmlns:a16="http://schemas.microsoft.com/office/drawing/2014/main" id="{EE0748BC-2BB9-4B21-B83B-3444636DE291}"/>
              </a:ext>
            </a:extLst>
          </p:cNvPr>
          <p:cNvSpPr txBox="1">
            <a:spLocks/>
          </p:cNvSpPr>
          <p:nvPr/>
        </p:nvSpPr>
        <p:spPr>
          <a:xfrm>
            <a:off x="1691680" y="476672"/>
            <a:ext cx="5554960" cy="1143000"/>
          </a:xfrm>
          <a:prstGeom prst="rect">
            <a:avLst/>
          </a:prstGeom>
          <a:solidFill>
            <a:schemeClr val="tx2">
              <a:lumMod val="60000"/>
              <a:lumOff val="40000"/>
            </a:schemeClr>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Warm-up activities</a:t>
            </a:r>
          </a:p>
        </p:txBody>
      </p:sp>
    </p:spTree>
    <p:extLst>
      <p:ext uri="{BB962C8B-B14F-4D97-AF65-F5344CB8AC3E}">
        <p14:creationId xmlns:p14="http://schemas.microsoft.com/office/powerpoint/2010/main" val="14250339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476672"/>
            <a:ext cx="5554960" cy="1143000"/>
          </a:xfrm>
          <a:solidFill>
            <a:schemeClr val="tx2">
              <a:lumMod val="60000"/>
              <a:lumOff val="40000"/>
            </a:schemeClr>
          </a:solidFill>
        </p:spPr>
        <p:txBody>
          <a:bodyPr/>
          <a:lstStyle/>
          <a:p>
            <a:r>
              <a:rPr lang="en-GB" dirty="0"/>
              <a:t>Aims of the session</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651924106"/>
              </p:ext>
            </p:extLst>
          </p:nvPr>
        </p:nvGraphicFramePr>
        <p:xfrm>
          <a:off x="457200" y="1988841"/>
          <a:ext cx="8229600" cy="2859372"/>
        </p:xfrm>
        <a:graphic>
          <a:graphicData uri="http://schemas.openxmlformats.org/drawingml/2006/table">
            <a:tbl>
              <a:tblPr firstRow="1" bandRow="1">
                <a:tableStyleId>{72833802-FEF1-4C79-8D5D-14CF1EAF98D9}</a:tableStyleId>
              </a:tblPr>
              <a:tblGrid>
                <a:gridCol w="298376">
                  <a:extLst>
                    <a:ext uri="{9D8B030D-6E8A-4147-A177-3AD203B41FA5}">
                      <a16:colId xmlns:a16="http://schemas.microsoft.com/office/drawing/2014/main" val="20000"/>
                    </a:ext>
                  </a:extLst>
                </a:gridCol>
                <a:gridCol w="6661827">
                  <a:extLst>
                    <a:ext uri="{9D8B030D-6E8A-4147-A177-3AD203B41FA5}">
                      <a16:colId xmlns:a16="http://schemas.microsoft.com/office/drawing/2014/main" val="20001"/>
                    </a:ext>
                  </a:extLst>
                </a:gridCol>
                <a:gridCol w="1269397">
                  <a:extLst>
                    <a:ext uri="{9D8B030D-6E8A-4147-A177-3AD203B41FA5}">
                      <a16:colId xmlns:a16="http://schemas.microsoft.com/office/drawing/2014/main" val="20002"/>
                    </a:ext>
                  </a:extLst>
                </a:gridCol>
              </a:tblGrid>
              <a:tr h="659855">
                <a:tc>
                  <a:txBody>
                    <a:bodyPr/>
                    <a:lstStyle/>
                    <a:p>
                      <a:endParaRPr lang="en-GB" dirty="0">
                        <a:latin typeface="+mn-lt"/>
                      </a:endParaRPr>
                    </a:p>
                  </a:txBody>
                  <a:tcPr>
                    <a:solidFill>
                      <a:schemeClr val="accent1">
                        <a:lumMod val="40000"/>
                        <a:lumOff val="60000"/>
                      </a:schemeClr>
                    </a:solidFill>
                  </a:tcPr>
                </a:tc>
                <a:tc>
                  <a:txBody>
                    <a:bodyPr/>
                    <a:lstStyle/>
                    <a:p>
                      <a:pPr algn="ctr"/>
                      <a:r>
                        <a:rPr lang="en-GB" sz="1600" dirty="0">
                          <a:latin typeface="+mn-lt"/>
                        </a:rPr>
                        <a:t>Aim</a:t>
                      </a:r>
                    </a:p>
                  </a:txBody>
                  <a:tcPr>
                    <a:solidFill>
                      <a:schemeClr val="accent1">
                        <a:lumMod val="40000"/>
                        <a:lumOff val="60000"/>
                      </a:schemeClr>
                    </a:solidFill>
                  </a:tcPr>
                </a:tc>
                <a:tc>
                  <a:txBody>
                    <a:bodyPr/>
                    <a:lstStyle/>
                    <a:p>
                      <a:pPr algn="ctr"/>
                      <a:r>
                        <a:rPr lang="en-GB" dirty="0">
                          <a:latin typeface="+mn-lt"/>
                        </a:rPr>
                        <a:t>Link to QTS</a:t>
                      </a:r>
                    </a:p>
                  </a:txBody>
                  <a:tcPr>
                    <a:solidFill>
                      <a:schemeClr val="accent1">
                        <a:lumMod val="40000"/>
                        <a:lumOff val="60000"/>
                      </a:schemeClr>
                    </a:solidFill>
                  </a:tcPr>
                </a:tc>
                <a:extLst>
                  <a:ext uri="{0D108BD9-81ED-4DB2-BD59-A6C34878D82A}">
                    <a16:rowId xmlns:a16="http://schemas.microsoft.com/office/drawing/2014/main" val="10000"/>
                  </a:ext>
                </a:extLst>
              </a:tr>
              <a:tr h="659855">
                <a:tc>
                  <a:txBody>
                    <a:bodyPr/>
                    <a:lstStyle/>
                    <a:p>
                      <a:r>
                        <a:rPr lang="en-GB" dirty="0">
                          <a:latin typeface="+mn-lt"/>
                        </a:rPr>
                        <a:t>1</a:t>
                      </a:r>
                    </a:p>
                  </a:txBody>
                  <a:tcPr>
                    <a:solidFill>
                      <a:schemeClr val="accent1">
                        <a:lumMod val="40000"/>
                        <a:lumOff val="60000"/>
                      </a:schemeClr>
                    </a:solidFill>
                  </a:tcPr>
                </a:tc>
                <a:tc>
                  <a:txBody>
                    <a:bodyPr/>
                    <a:lstStyle/>
                    <a:p>
                      <a:r>
                        <a:rPr lang="en-GB" sz="1600" dirty="0">
                          <a:latin typeface="+mn-lt"/>
                        </a:rPr>
                        <a:t>For you to become familiar with the programme of study for writing</a:t>
                      </a:r>
                      <a:r>
                        <a:rPr lang="en-GB" sz="1600" baseline="0" dirty="0">
                          <a:latin typeface="+mn-lt"/>
                        </a:rPr>
                        <a:t> at FP &amp; KS2;</a:t>
                      </a:r>
                      <a:endParaRPr lang="en-GB" sz="1600" dirty="0">
                        <a:latin typeface="+mn-lt"/>
                      </a:endParaRPr>
                    </a:p>
                  </a:txBody>
                  <a:tcPr>
                    <a:solidFill>
                      <a:schemeClr val="accent1">
                        <a:lumMod val="40000"/>
                        <a:lumOff val="60000"/>
                      </a:schemeClr>
                    </a:solidFill>
                  </a:tcPr>
                </a:tc>
                <a:tc>
                  <a:txBody>
                    <a:bodyPr/>
                    <a:lstStyle/>
                    <a:p>
                      <a:r>
                        <a:rPr lang="en-GB" dirty="0">
                          <a:latin typeface="+mn-lt"/>
                        </a:rPr>
                        <a:t>2.1,</a:t>
                      </a:r>
                      <a:r>
                        <a:rPr lang="en-GB" baseline="0" dirty="0">
                          <a:latin typeface="+mn-lt"/>
                        </a:rPr>
                        <a:t> 2.2, 2.3</a:t>
                      </a:r>
                      <a:endParaRPr lang="en-GB" dirty="0">
                        <a:latin typeface="+mn-lt"/>
                      </a:endParaRPr>
                    </a:p>
                  </a:txBody>
                  <a:tcPr>
                    <a:solidFill>
                      <a:schemeClr val="accent1">
                        <a:lumMod val="40000"/>
                        <a:lumOff val="60000"/>
                      </a:schemeClr>
                    </a:solidFill>
                  </a:tcPr>
                </a:tc>
                <a:extLst>
                  <a:ext uri="{0D108BD9-81ED-4DB2-BD59-A6C34878D82A}">
                    <a16:rowId xmlns:a16="http://schemas.microsoft.com/office/drawing/2014/main" val="10001"/>
                  </a:ext>
                </a:extLst>
              </a:tr>
              <a:tr h="597012">
                <a:tc>
                  <a:txBody>
                    <a:bodyPr/>
                    <a:lstStyle/>
                    <a:p>
                      <a:r>
                        <a:rPr lang="en-GB" dirty="0">
                          <a:latin typeface="+mn-lt"/>
                        </a:rPr>
                        <a:t>2</a:t>
                      </a:r>
                    </a:p>
                  </a:txBody>
                  <a:tcPr>
                    <a:solidFill>
                      <a:schemeClr val="accent1">
                        <a:lumMod val="40000"/>
                        <a:lumOff val="60000"/>
                      </a:schemeClr>
                    </a:solidFill>
                  </a:tcPr>
                </a:tc>
                <a:tc>
                  <a:txBody>
                    <a:bodyPr/>
                    <a:lstStyle/>
                    <a:p>
                      <a:r>
                        <a:rPr lang="en-GB" sz="1600" dirty="0">
                          <a:latin typeface="+mn-lt"/>
                        </a:rPr>
                        <a:t>For you to develop an understanding of the importance</a:t>
                      </a:r>
                      <a:r>
                        <a:rPr lang="en-GB" sz="1600" baseline="0" dirty="0">
                          <a:latin typeface="+mn-lt"/>
                        </a:rPr>
                        <a:t> of stories in children’s development;</a:t>
                      </a:r>
                      <a:endParaRPr lang="en-GB" sz="1600" dirty="0">
                        <a:latin typeface="+mn-lt"/>
                      </a:endParaRPr>
                    </a:p>
                  </a:txBody>
                  <a:tcPr>
                    <a:solidFill>
                      <a:schemeClr val="accent1">
                        <a:lumMod val="40000"/>
                        <a:lumOff val="60000"/>
                      </a:schemeClr>
                    </a:solidFill>
                  </a:tcPr>
                </a:tc>
                <a:tc>
                  <a:txBody>
                    <a:bodyPr/>
                    <a:lstStyle/>
                    <a:p>
                      <a:r>
                        <a:rPr lang="en-GB" dirty="0">
                          <a:solidFill>
                            <a:schemeClr val="tx1"/>
                          </a:solidFill>
                        </a:rPr>
                        <a:t>2.4</a:t>
                      </a:r>
                    </a:p>
                  </a:txBody>
                  <a:tcPr>
                    <a:solidFill>
                      <a:schemeClr val="accent1">
                        <a:lumMod val="40000"/>
                        <a:lumOff val="60000"/>
                      </a:schemeClr>
                    </a:solidFill>
                  </a:tcPr>
                </a:tc>
                <a:extLst>
                  <a:ext uri="{0D108BD9-81ED-4DB2-BD59-A6C34878D82A}">
                    <a16:rowId xmlns:a16="http://schemas.microsoft.com/office/drawing/2014/main" val="10003"/>
                  </a:ext>
                </a:extLst>
              </a:tr>
              <a:tr h="942650">
                <a:tc>
                  <a:txBody>
                    <a:bodyPr/>
                    <a:lstStyle/>
                    <a:p>
                      <a:r>
                        <a:rPr lang="en-GB" dirty="0">
                          <a:latin typeface="+mn-lt"/>
                        </a:rPr>
                        <a:t>3</a:t>
                      </a:r>
                    </a:p>
                  </a:txBody>
                  <a:tcPr>
                    <a:solidFill>
                      <a:schemeClr val="accent1">
                        <a:lumMod val="40000"/>
                        <a:lumOff val="60000"/>
                      </a:schemeClr>
                    </a:solidFill>
                  </a:tcPr>
                </a:tc>
                <a:tc>
                  <a:txBody>
                    <a:bodyPr/>
                    <a:lstStyle/>
                    <a:p>
                      <a:r>
                        <a:rPr lang="en-GB" sz="1600" dirty="0">
                          <a:latin typeface="+mn-lt"/>
                        </a:rPr>
                        <a:t>For you to think</a:t>
                      </a:r>
                      <a:r>
                        <a:rPr lang="en-GB" sz="1600" baseline="0" dirty="0">
                          <a:latin typeface="+mn-lt"/>
                        </a:rPr>
                        <a:t> about</a:t>
                      </a:r>
                      <a:r>
                        <a:rPr lang="en-GB" sz="1600" dirty="0">
                          <a:latin typeface="+mn-lt"/>
                        </a:rPr>
                        <a:t> how</a:t>
                      </a:r>
                      <a:r>
                        <a:rPr lang="en-GB" sz="1600" baseline="0" dirty="0">
                          <a:latin typeface="+mn-lt"/>
                        </a:rPr>
                        <a:t> </a:t>
                      </a:r>
                      <a:r>
                        <a:rPr lang="en-GB" sz="1600" dirty="0">
                          <a:latin typeface="+mn-lt"/>
                        </a:rPr>
                        <a:t> you can use oracy and reading to develop students writing skills.</a:t>
                      </a:r>
                    </a:p>
                  </a:txBody>
                  <a:tcPr>
                    <a:solidFill>
                      <a:schemeClr val="accent1">
                        <a:lumMod val="40000"/>
                        <a:lumOff val="60000"/>
                      </a:schemeClr>
                    </a:solidFill>
                  </a:tcPr>
                </a:tc>
                <a:tc>
                  <a:txBody>
                    <a:bodyPr/>
                    <a:lstStyle/>
                    <a:p>
                      <a:r>
                        <a:rPr lang="en-GB" dirty="0">
                          <a:solidFill>
                            <a:schemeClr val="tx1"/>
                          </a:solidFill>
                        </a:rPr>
                        <a:t>3.3.2, 3.3.3 &amp; 3.3.4</a:t>
                      </a:r>
                    </a:p>
                  </a:txBody>
                  <a:tcPr>
                    <a:solidFill>
                      <a:schemeClr val="accent1">
                        <a:lumMod val="40000"/>
                        <a:lumOff val="60000"/>
                      </a:scheme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4831510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404664"/>
            <a:ext cx="6480720" cy="1143000"/>
          </a:xfrm>
          <a:solidFill>
            <a:schemeClr val="tx2">
              <a:lumMod val="60000"/>
              <a:lumOff val="40000"/>
            </a:schemeClr>
          </a:solidFill>
        </p:spPr>
        <p:txBody>
          <a:bodyPr>
            <a:normAutofit fontScale="90000"/>
          </a:bodyPr>
          <a:lstStyle/>
          <a:p>
            <a:r>
              <a:rPr lang="en-GB" dirty="0">
                <a:effectLst>
                  <a:outerShdw blurRad="38100" dist="38100" dir="2700000" algn="tl">
                    <a:srgbClr val="000000">
                      <a:alpha val="43137"/>
                    </a:srgbClr>
                  </a:outerShdw>
                </a:effectLst>
              </a:rPr>
              <a:t>What do you think of this statement?</a:t>
            </a:r>
          </a:p>
        </p:txBody>
      </p:sp>
      <p:sp>
        <p:nvSpPr>
          <p:cNvPr id="3" name="Content Placeholder 2"/>
          <p:cNvSpPr>
            <a:spLocks noGrp="1"/>
          </p:cNvSpPr>
          <p:nvPr>
            <p:ph idx="1"/>
          </p:nvPr>
        </p:nvSpPr>
        <p:spPr>
          <a:xfrm>
            <a:off x="539552" y="2141984"/>
            <a:ext cx="4788532" cy="3456384"/>
          </a:xfrm>
        </p:spPr>
        <p:txBody>
          <a:bodyPr>
            <a:normAutofit fontScale="70000" lnSpcReduction="20000"/>
          </a:bodyPr>
          <a:lstStyle/>
          <a:p>
            <a:pPr marL="0" indent="0">
              <a:buNone/>
            </a:pPr>
            <a:r>
              <a:rPr lang="en-GB" i="1" dirty="0"/>
              <a:t>“Shared reading is an essential step in the effective teaching of writing. In the course of reading a shared text with a class, you can, as well as focusing on teaching them how to read this text, also teach a deal about how the text is structured. A highly developed familiarity with the structure of a text is necessary if children are subsequently to write texts like this themselves.”</a:t>
            </a:r>
          </a:p>
          <a:p>
            <a:pPr marL="0" indent="0">
              <a:buNone/>
            </a:pPr>
            <a:endParaRPr lang="en-GB" dirty="0"/>
          </a:p>
          <a:p>
            <a:pPr marL="0" indent="0">
              <a:buNone/>
            </a:pPr>
            <a:r>
              <a:rPr lang="en-GB" dirty="0"/>
              <a:t>Medwell et al.(2014)</a:t>
            </a:r>
          </a:p>
          <a:p>
            <a:pPr marL="0" indent="0">
              <a:buNone/>
            </a:pPr>
            <a:endParaRPr lang="en-GB" dirty="0"/>
          </a:p>
          <a:p>
            <a:pPr marL="0" indent="0">
              <a:buNone/>
            </a:pPr>
            <a:endParaRPr lang="en-GB" dirty="0"/>
          </a:p>
        </p:txBody>
      </p:sp>
      <p:graphicFrame>
        <p:nvGraphicFramePr>
          <p:cNvPr id="4" name="Content Placeholder 3">
            <a:extLst>
              <a:ext uri="{FF2B5EF4-FFF2-40B4-BE49-F238E27FC236}">
                <a16:creationId xmlns:a16="http://schemas.microsoft.com/office/drawing/2014/main" id="{EC3BAC88-93DE-479E-88A4-B90C7B761EDB}"/>
              </a:ext>
            </a:extLst>
          </p:cNvPr>
          <p:cNvGraphicFramePr>
            <a:graphicFrameLocks/>
          </p:cNvGraphicFramePr>
          <p:nvPr>
            <p:extLst>
              <p:ext uri="{D42A27DB-BD31-4B8C-83A1-F6EECF244321}">
                <p14:modId xmlns:p14="http://schemas.microsoft.com/office/powerpoint/2010/main" val="3175027166"/>
              </p:ext>
            </p:extLst>
          </p:nvPr>
        </p:nvGraphicFramePr>
        <p:xfrm>
          <a:off x="5328084" y="1700808"/>
          <a:ext cx="3672408" cy="40653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456335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E20961C-990F-4FD4-95C8-BFF80F12FD16}"/>
              </a:ext>
            </a:extLst>
          </p:cNvPr>
          <p:cNvSpPr txBox="1"/>
          <p:nvPr/>
        </p:nvSpPr>
        <p:spPr>
          <a:xfrm>
            <a:off x="506892" y="293534"/>
            <a:ext cx="3466727" cy="1200329"/>
          </a:xfrm>
          <a:prstGeom prst="rect">
            <a:avLst/>
          </a:prstGeom>
          <a:solidFill>
            <a:schemeClr val="tx2">
              <a:lumMod val="60000"/>
              <a:lumOff val="40000"/>
            </a:schemeClr>
          </a:solidFill>
        </p:spPr>
        <p:txBody>
          <a:bodyPr wrap="square" rtlCol="0">
            <a:spAutoFit/>
          </a:bodyPr>
          <a:lstStyle/>
          <a:p>
            <a:r>
              <a:rPr lang="en-GB" altLang="en-US" sz="2400" dirty="0">
                <a:ea typeface="ＭＳ Ｐゴシック" panose="020B0600070205080204" pitchFamily="34" charset="-128"/>
              </a:rPr>
              <a:t>Using stories in the classroom is important because storytelling …..</a:t>
            </a:r>
            <a:endParaRPr lang="en-GB" sz="2400" dirty="0"/>
          </a:p>
        </p:txBody>
      </p:sp>
      <p:sp>
        <p:nvSpPr>
          <p:cNvPr id="5" name="TextBox 4">
            <a:extLst>
              <a:ext uri="{FF2B5EF4-FFF2-40B4-BE49-F238E27FC236}">
                <a16:creationId xmlns:a16="http://schemas.microsoft.com/office/drawing/2014/main" id="{5ECDB336-9870-4797-B73A-3DF312DF20E4}"/>
              </a:ext>
            </a:extLst>
          </p:cNvPr>
          <p:cNvSpPr txBox="1"/>
          <p:nvPr/>
        </p:nvSpPr>
        <p:spPr>
          <a:xfrm>
            <a:off x="395536" y="1617767"/>
            <a:ext cx="2952328" cy="923330"/>
          </a:xfrm>
          <a:prstGeom prst="rect">
            <a:avLst/>
          </a:prstGeom>
          <a:noFill/>
        </p:spPr>
        <p:txBody>
          <a:bodyPr wrap="square" rtlCol="0">
            <a:spAutoFit/>
          </a:bodyPr>
          <a:lstStyle/>
          <a:p>
            <a:r>
              <a:rPr lang="en-GB" altLang="en-US" dirty="0">
                <a:solidFill>
                  <a:srgbClr val="FF0000"/>
                </a:solidFill>
                <a:ea typeface="ＭＳ Ｐゴシック" panose="020B0600070205080204" pitchFamily="34" charset="-128"/>
              </a:rPr>
              <a:t>involves</a:t>
            </a:r>
            <a:r>
              <a:rPr lang="en-GB" altLang="en-US" dirty="0">
                <a:ea typeface="ＭＳ Ｐゴシック" panose="020B0600070205080204" pitchFamily="34" charset="-128"/>
              </a:rPr>
              <a:t> the learning and repeating of oral stories</a:t>
            </a:r>
          </a:p>
          <a:p>
            <a:endParaRPr lang="en-GB" dirty="0"/>
          </a:p>
        </p:txBody>
      </p:sp>
      <p:sp>
        <p:nvSpPr>
          <p:cNvPr id="6" name="TextBox 5">
            <a:extLst>
              <a:ext uri="{FF2B5EF4-FFF2-40B4-BE49-F238E27FC236}">
                <a16:creationId xmlns:a16="http://schemas.microsoft.com/office/drawing/2014/main" id="{020A686F-34AB-44E4-9FCE-6C9A25EC8965}"/>
              </a:ext>
            </a:extLst>
          </p:cNvPr>
          <p:cNvSpPr txBox="1"/>
          <p:nvPr/>
        </p:nvSpPr>
        <p:spPr>
          <a:xfrm>
            <a:off x="503548" y="2438148"/>
            <a:ext cx="2952328" cy="923330"/>
          </a:xfrm>
          <a:prstGeom prst="rect">
            <a:avLst/>
          </a:prstGeom>
          <a:noFill/>
        </p:spPr>
        <p:txBody>
          <a:bodyPr wrap="square" rtlCol="0">
            <a:spAutoFit/>
          </a:bodyPr>
          <a:lstStyle/>
          <a:p>
            <a:r>
              <a:rPr lang="en-GB" altLang="en-US" dirty="0">
                <a:solidFill>
                  <a:srgbClr val="FF0000"/>
                </a:solidFill>
                <a:ea typeface="ＭＳ Ｐゴシック" panose="020B0600070205080204" pitchFamily="34" charset="-128"/>
              </a:rPr>
              <a:t>builds</a:t>
            </a:r>
            <a:r>
              <a:rPr lang="en-GB" altLang="en-US" dirty="0">
                <a:ea typeface="ＭＳ Ｐゴシック" panose="020B0600070205080204" pitchFamily="34" charset="-128"/>
              </a:rPr>
              <a:t> children’s confidence in storytelling  </a:t>
            </a:r>
          </a:p>
          <a:p>
            <a:endParaRPr lang="en-GB" dirty="0"/>
          </a:p>
        </p:txBody>
      </p:sp>
      <p:sp>
        <p:nvSpPr>
          <p:cNvPr id="7" name="TextBox 6">
            <a:extLst>
              <a:ext uri="{FF2B5EF4-FFF2-40B4-BE49-F238E27FC236}">
                <a16:creationId xmlns:a16="http://schemas.microsoft.com/office/drawing/2014/main" id="{DFC5FD5A-CBDE-41C5-BFF3-5EA9105FD956}"/>
              </a:ext>
            </a:extLst>
          </p:cNvPr>
          <p:cNvSpPr txBox="1"/>
          <p:nvPr/>
        </p:nvSpPr>
        <p:spPr>
          <a:xfrm>
            <a:off x="503548" y="3573016"/>
            <a:ext cx="2952328" cy="646331"/>
          </a:xfrm>
          <a:prstGeom prst="rect">
            <a:avLst/>
          </a:prstGeom>
          <a:noFill/>
        </p:spPr>
        <p:txBody>
          <a:bodyPr wrap="square" rtlCol="0">
            <a:spAutoFit/>
          </a:bodyPr>
          <a:lstStyle/>
          <a:p>
            <a:r>
              <a:rPr lang="en-GB" altLang="en-US" dirty="0">
                <a:solidFill>
                  <a:srgbClr val="FF0000"/>
                </a:solidFill>
                <a:ea typeface="ＭＳ Ｐゴシック" panose="020B0600070205080204" pitchFamily="34" charset="-128"/>
              </a:rPr>
              <a:t>extends</a:t>
            </a:r>
            <a:r>
              <a:rPr lang="en-GB" altLang="en-US" dirty="0">
                <a:ea typeface="ＭＳ Ｐゴシック" panose="020B0600070205080204" pitchFamily="34" charset="-128"/>
              </a:rPr>
              <a:t> storytelling into writing</a:t>
            </a:r>
          </a:p>
        </p:txBody>
      </p:sp>
      <p:sp>
        <p:nvSpPr>
          <p:cNvPr id="8" name="TextBox 7">
            <a:extLst>
              <a:ext uri="{FF2B5EF4-FFF2-40B4-BE49-F238E27FC236}">
                <a16:creationId xmlns:a16="http://schemas.microsoft.com/office/drawing/2014/main" id="{05372CAF-F5A7-4B3F-8028-6962B41363E4}"/>
              </a:ext>
            </a:extLst>
          </p:cNvPr>
          <p:cNvSpPr txBox="1"/>
          <p:nvPr/>
        </p:nvSpPr>
        <p:spPr>
          <a:xfrm>
            <a:off x="561256" y="4437112"/>
            <a:ext cx="2952328" cy="1200329"/>
          </a:xfrm>
          <a:prstGeom prst="rect">
            <a:avLst/>
          </a:prstGeom>
          <a:noFill/>
        </p:spPr>
        <p:txBody>
          <a:bodyPr wrap="square" rtlCol="0">
            <a:spAutoFit/>
          </a:bodyPr>
          <a:lstStyle/>
          <a:p>
            <a:r>
              <a:rPr lang="en-GB" altLang="en-US" dirty="0">
                <a:solidFill>
                  <a:srgbClr val="FF0000"/>
                </a:solidFill>
                <a:ea typeface="ＭＳ Ｐゴシック" panose="020B0600070205080204" pitchFamily="34" charset="-128"/>
              </a:rPr>
              <a:t>results</a:t>
            </a:r>
            <a:r>
              <a:rPr lang="en-GB" altLang="en-US" dirty="0">
                <a:ea typeface="ＭＳ Ｐゴシック" panose="020B0600070205080204" pitchFamily="34" charset="-128"/>
              </a:rPr>
              <a:t> in new stories being prepared and rehearsed prior to writing</a:t>
            </a:r>
          </a:p>
          <a:p>
            <a:endParaRPr lang="en-GB" dirty="0"/>
          </a:p>
        </p:txBody>
      </p:sp>
      <p:sp>
        <p:nvSpPr>
          <p:cNvPr id="9" name="Rectangle 2">
            <a:extLst>
              <a:ext uri="{FF2B5EF4-FFF2-40B4-BE49-F238E27FC236}">
                <a16:creationId xmlns:a16="http://schemas.microsoft.com/office/drawing/2014/main" id="{9B04E68F-D549-41A1-BED7-C87091564FCB}"/>
              </a:ext>
            </a:extLst>
          </p:cNvPr>
          <p:cNvSpPr>
            <a:spLocks noGrp="1"/>
          </p:cNvSpPr>
          <p:nvPr>
            <p:ph type="title"/>
          </p:nvPr>
        </p:nvSpPr>
        <p:spPr>
          <a:xfrm>
            <a:off x="5940152" y="274638"/>
            <a:ext cx="2746648" cy="1143000"/>
          </a:xfrm>
          <a:solidFill>
            <a:schemeClr val="tx2">
              <a:lumMod val="60000"/>
              <a:lumOff val="40000"/>
            </a:schemeClr>
          </a:solidFill>
        </p:spPr>
        <p:txBody>
          <a:bodyPr>
            <a:noAutofit/>
          </a:bodyPr>
          <a:lstStyle/>
          <a:p>
            <a:pPr eaLnBrk="1" hangingPunct="1"/>
            <a:r>
              <a:rPr lang="en-GB" altLang="en-US" sz="2800" dirty="0">
                <a:ea typeface="ＭＳ Ｐゴシック" panose="020B0600070205080204" pitchFamily="34" charset="-128"/>
              </a:rPr>
              <a:t>Children internalise…</a:t>
            </a:r>
          </a:p>
        </p:txBody>
      </p:sp>
      <p:sp>
        <p:nvSpPr>
          <p:cNvPr id="10" name="Rectangle 3">
            <a:extLst>
              <a:ext uri="{FF2B5EF4-FFF2-40B4-BE49-F238E27FC236}">
                <a16:creationId xmlns:a16="http://schemas.microsoft.com/office/drawing/2014/main" id="{51BFDE82-EABD-4684-B505-7DF606F383C3}"/>
              </a:ext>
            </a:extLst>
          </p:cNvPr>
          <p:cNvSpPr>
            <a:spLocks noGrp="1"/>
          </p:cNvSpPr>
          <p:nvPr>
            <p:ph idx="1"/>
          </p:nvPr>
        </p:nvSpPr>
        <p:spPr>
          <a:xfrm>
            <a:off x="5940152" y="1894869"/>
            <a:ext cx="3713582" cy="624265"/>
          </a:xfrm>
        </p:spPr>
        <p:txBody>
          <a:bodyPr>
            <a:normAutofit/>
          </a:bodyPr>
          <a:lstStyle/>
          <a:p>
            <a:pPr eaLnBrk="1" hangingPunct="1"/>
            <a:r>
              <a:rPr lang="en-GB" altLang="en-US" sz="1800" dirty="0">
                <a:ea typeface="ＭＳ Ｐゴシック" panose="020B0600070205080204" pitchFamily="34" charset="-128"/>
              </a:rPr>
              <a:t>basic plot structures </a:t>
            </a:r>
          </a:p>
          <a:p>
            <a:pPr eaLnBrk="1" hangingPunct="1"/>
            <a:endParaRPr lang="en-GB" altLang="en-US" dirty="0">
              <a:ea typeface="ＭＳ Ｐゴシック" panose="020B0600070205080204" pitchFamily="34" charset="-128"/>
            </a:endParaRPr>
          </a:p>
        </p:txBody>
      </p:sp>
      <p:sp>
        <p:nvSpPr>
          <p:cNvPr id="11" name="Rectangle 3">
            <a:extLst>
              <a:ext uri="{FF2B5EF4-FFF2-40B4-BE49-F238E27FC236}">
                <a16:creationId xmlns:a16="http://schemas.microsoft.com/office/drawing/2014/main" id="{399D00F4-FD95-418A-A966-7180070072D5}"/>
              </a:ext>
            </a:extLst>
          </p:cNvPr>
          <p:cNvSpPr txBox="1">
            <a:spLocks/>
          </p:cNvSpPr>
          <p:nvPr/>
        </p:nvSpPr>
        <p:spPr>
          <a:xfrm>
            <a:off x="5940152" y="2525898"/>
            <a:ext cx="3329084" cy="1363518"/>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900" dirty="0">
                <a:ea typeface="ＭＳ Ｐゴシック" panose="020B0600070205080204" pitchFamily="34" charset="-128"/>
              </a:rPr>
              <a:t>the building blocks of narrative (common characters, settings, events narrative patterning)</a:t>
            </a:r>
          </a:p>
          <a:p>
            <a:endParaRPr lang="en-GB" altLang="en-US" dirty="0">
              <a:ea typeface="ＭＳ Ｐゴシック" panose="020B0600070205080204" pitchFamily="34" charset="-128"/>
            </a:endParaRPr>
          </a:p>
        </p:txBody>
      </p:sp>
      <p:sp>
        <p:nvSpPr>
          <p:cNvPr id="12" name="Rectangle 3">
            <a:extLst>
              <a:ext uri="{FF2B5EF4-FFF2-40B4-BE49-F238E27FC236}">
                <a16:creationId xmlns:a16="http://schemas.microsoft.com/office/drawing/2014/main" id="{69DA6F7E-B348-44A3-A857-63936209B449}"/>
              </a:ext>
            </a:extLst>
          </p:cNvPr>
          <p:cNvSpPr txBox="1">
            <a:spLocks/>
          </p:cNvSpPr>
          <p:nvPr/>
        </p:nvSpPr>
        <p:spPr>
          <a:xfrm>
            <a:off x="5975568" y="3884156"/>
            <a:ext cx="2952328" cy="76669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1800" dirty="0">
                <a:ea typeface="ＭＳ Ｐゴシック" panose="020B0600070205080204" pitchFamily="34" charset="-128"/>
              </a:rPr>
              <a:t>the flow of language/sentences</a:t>
            </a:r>
          </a:p>
          <a:p>
            <a:endParaRPr lang="en-GB" altLang="en-US" dirty="0">
              <a:ea typeface="ＭＳ Ｐゴシック" panose="020B0600070205080204" pitchFamily="34" charset="-128"/>
            </a:endParaRPr>
          </a:p>
        </p:txBody>
      </p:sp>
      <p:sp>
        <p:nvSpPr>
          <p:cNvPr id="13" name="Rectangle 3">
            <a:extLst>
              <a:ext uri="{FF2B5EF4-FFF2-40B4-BE49-F238E27FC236}">
                <a16:creationId xmlns:a16="http://schemas.microsoft.com/office/drawing/2014/main" id="{4C769AFB-3462-4DEB-9DB9-B308DA42E713}"/>
              </a:ext>
            </a:extLst>
          </p:cNvPr>
          <p:cNvSpPr txBox="1">
            <a:spLocks/>
          </p:cNvSpPr>
          <p:nvPr/>
        </p:nvSpPr>
        <p:spPr>
          <a:xfrm>
            <a:off x="5956736" y="4650854"/>
            <a:ext cx="2952328" cy="106968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1800" dirty="0">
                <a:ea typeface="ＭＳ Ｐゴシック" panose="020B0600070205080204" pitchFamily="34" charset="-128"/>
              </a:rPr>
              <a:t>the vocabulary – especially connectives e.g. so, next, but, then</a:t>
            </a:r>
          </a:p>
          <a:p>
            <a:endParaRPr lang="en-GB" altLang="en-US" dirty="0">
              <a:ea typeface="ＭＳ Ｐゴシック" panose="020B0600070205080204" pitchFamily="34" charset="-128"/>
            </a:endParaRPr>
          </a:p>
        </p:txBody>
      </p:sp>
      <p:pic>
        <p:nvPicPr>
          <p:cNvPr id="15" name="Picture 14">
            <a:extLst>
              <a:ext uri="{FF2B5EF4-FFF2-40B4-BE49-F238E27FC236}">
                <a16:creationId xmlns:a16="http://schemas.microsoft.com/office/drawing/2014/main" id="{43D8E240-D2BB-4957-AFF4-E0BD196564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364137">
            <a:off x="3282332" y="1328936"/>
            <a:ext cx="2920402" cy="4200128"/>
          </a:xfrm>
          <a:prstGeom prst="rect">
            <a:avLst/>
          </a:prstGeom>
        </p:spPr>
      </p:pic>
    </p:spTree>
    <p:extLst>
      <p:ext uri="{BB962C8B-B14F-4D97-AF65-F5344CB8AC3E}">
        <p14:creationId xmlns:p14="http://schemas.microsoft.com/office/powerpoint/2010/main" val="185414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8" grpId="0"/>
      <p:bldP spid="9" grpId="0" animBg="1"/>
      <p:bldP spid="10" grpId="0" build="p"/>
      <p:bldP spid="11" grpId="0"/>
      <p:bldP spid="12"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D5E79105-A4DB-4A0B-A06C-530B64417FD1}"/>
              </a:ext>
            </a:extLst>
          </p:cNvPr>
          <p:cNvSpPr>
            <a:spLocks noGrp="1"/>
          </p:cNvSpPr>
          <p:nvPr>
            <p:ph type="title"/>
          </p:nvPr>
        </p:nvSpPr>
        <p:spPr>
          <a:xfrm>
            <a:off x="1835696" y="288925"/>
            <a:ext cx="5554960" cy="1143000"/>
          </a:xfrm>
          <a:solidFill>
            <a:schemeClr val="tx2">
              <a:lumMod val="60000"/>
              <a:lumOff val="40000"/>
            </a:schemeClr>
          </a:solidFill>
        </p:spPr>
        <p:txBody>
          <a:bodyPr/>
          <a:lstStyle/>
          <a:p>
            <a:r>
              <a:rPr lang="en-US" altLang="en-US" dirty="0">
                <a:ea typeface="ＭＳ Ｐゴシック" panose="020B0600070205080204" pitchFamily="34" charset="-128"/>
              </a:rPr>
              <a:t>The teaching model</a:t>
            </a:r>
            <a:endParaRPr lang="en-US" altLang="en-US" i="1" dirty="0">
              <a:ea typeface="ＭＳ Ｐゴシック" panose="020B0600070205080204" pitchFamily="34" charset="-128"/>
            </a:endParaRPr>
          </a:p>
        </p:txBody>
      </p:sp>
      <p:sp>
        <p:nvSpPr>
          <p:cNvPr id="15363" name="Rectangle 2">
            <a:extLst>
              <a:ext uri="{FF2B5EF4-FFF2-40B4-BE49-F238E27FC236}">
                <a16:creationId xmlns:a16="http://schemas.microsoft.com/office/drawing/2014/main" id="{B83C4F52-D25E-4343-BD93-36911CB1FAB5}"/>
              </a:ext>
            </a:extLst>
          </p:cNvPr>
          <p:cNvSpPr>
            <a:spLocks noChangeArrowheads="1"/>
          </p:cNvSpPr>
          <p:nvPr/>
        </p:nvSpPr>
        <p:spPr bwMode="auto">
          <a:xfrm>
            <a:off x="900113" y="1417638"/>
            <a:ext cx="4143375"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itchFamily="1"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itchFamily="1"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1"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9pPr>
          </a:lstStyle>
          <a:p>
            <a:pPr>
              <a:spcBef>
                <a:spcPct val="0"/>
              </a:spcBef>
              <a:buFontTx/>
              <a:buNone/>
            </a:pPr>
            <a:r>
              <a:rPr lang="en-GB" altLang="en-US" sz="1800" b="1" dirty="0">
                <a:latin typeface="Arial" panose="020B0604020202020204" pitchFamily="34" charset="0"/>
              </a:rPr>
              <a:t>Imitate</a:t>
            </a:r>
          </a:p>
          <a:p>
            <a:pPr>
              <a:spcBef>
                <a:spcPct val="0"/>
              </a:spcBef>
              <a:buFontTx/>
              <a:buNone/>
            </a:pPr>
            <a:r>
              <a:rPr lang="en-GB" altLang="en-US" sz="1800" dirty="0">
                <a:latin typeface="Arial" panose="020B0604020202020204" pitchFamily="34" charset="0"/>
              </a:rPr>
              <a:t>	This is the ability to retell so that the child has a bank of tales by heart…they have become part of the long term working memory, embedded into their linguistic competence</a:t>
            </a:r>
          </a:p>
          <a:p>
            <a:pPr>
              <a:spcBef>
                <a:spcPct val="0"/>
              </a:spcBef>
              <a:buFontTx/>
              <a:buNone/>
            </a:pPr>
            <a:r>
              <a:rPr lang="en-GB" altLang="en-US" sz="1800" b="1" dirty="0">
                <a:latin typeface="Arial" panose="020B0604020202020204" pitchFamily="34" charset="0"/>
              </a:rPr>
              <a:t>Innovate</a:t>
            </a:r>
          </a:p>
          <a:p>
            <a:pPr>
              <a:spcBef>
                <a:spcPct val="0"/>
              </a:spcBef>
              <a:buFontTx/>
              <a:buNone/>
            </a:pPr>
            <a:r>
              <a:rPr lang="en-GB" altLang="en-US" sz="1800" dirty="0">
                <a:latin typeface="Arial" panose="020B0604020202020204" pitchFamily="34" charset="0"/>
              </a:rPr>
              <a:t>	This is the ability to adapt a well-known story in order to create a new story.</a:t>
            </a:r>
          </a:p>
          <a:p>
            <a:pPr>
              <a:spcBef>
                <a:spcPct val="0"/>
              </a:spcBef>
              <a:buFontTx/>
              <a:buNone/>
            </a:pPr>
            <a:r>
              <a:rPr lang="en-GB" altLang="en-US" sz="1800" b="1" dirty="0">
                <a:latin typeface="Arial" panose="020B0604020202020204" pitchFamily="34" charset="0"/>
              </a:rPr>
              <a:t>Invent</a:t>
            </a:r>
          </a:p>
          <a:p>
            <a:pPr>
              <a:spcBef>
                <a:spcPct val="0"/>
              </a:spcBef>
              <a:buFontTx/>
              <a:buNone/>
            </a:pPr>
            <a:r>
              <a:rPr lang="en-GB" altLang="en-US" sz="1800" dirty="0">
                <a:latin typeface="Arial" panose="020B0604020202020204" pitchFamily="34" charset="0"/>
              </a:rPr>
              <a:t>	This is the ability to draw upon the full range of stories, and one’s life, to create something new.</a:t>
            </a:r>
          </a:p>
        </p:txBody>
      </p:sp>
      <p:sp>
        <p:nvSpPr>
          <p:cNvPr id="15364" name="Text Box 5">
            <a:extLst>
              <a:ext uri="{FF2B5EF4-FFF2-40B4-BE49-F238E27FC236}">
                <a16:creationId xmlns:a16="http://schemas.microsoft.com/office/drawing/2014/main" id="{BA3D7376-8BAC-4676-9456-B62D156058AB}"/>
              </a:ext>
            </a:extLst>
          </p:cNvPr>
          <p:cNvSpPr txBox="1">
            <a:spLocks noChangeArrowheads="1"/>
          </p:cNvSpPr>
          <p:nvPr/>
        </p:nvSpPr>
        <p:spPr bwMode="auto">
          <a:xfrm>
            <a:off x="4872038" y="1860550"/>
            <a:ext cx="3986212" cy="476250"/>
          </a:xfrm>
          <a:prstGeom prst="rect">
            <a:avLst/>
          </a:prstGeom>
          <a:solidFill>
            <a:srgbClr val="E824DA"/>
          </a:solidFill>
          <a:ln w="9525">
            <a:miter lim="800000"/>
            <a:headEnd/>
            <a:tailEnd/>
          </a:ln>
          <a:scene3d>
            <a:camera prst="legacyPerspectiveTopRight"/>
            <a:lightRig rig="legacyFlat3" dir="b"/>
          </a:scene3d>
          <a:sp3d extrusionH="887400" prstMaterial="legacyMatte">
            <a:bevelT w="13500" h="13500" prst="angle"/>
            <a:bevelB w="13500" h="13500" prst="angle"/>
            <a:extrusionClr>
              <a:srgbClr val="E824DA"/>
            </a:extrusionClr>
            <a:contourClr>
              <a:srgbClr val="E824DA"/>
            </a:contourClr>
          </a:sp3d>
        </p:spPr>
        <p:txBody>
          <a:bodyPr>
            <a:spAutoFit/>
            <a:flatTx/>
          </a:bodyPr>
          <a:lstStyle>
            <a:lvl1pPr>
              <a:spcBef>
                <a:spcPct val="20000"/>
              </a:spcBef>
              <a:buFont typeface="Arial" panose="020B0604020202020204" pitchFamily="34" charset="0"/>
              <a:buChar char="•"/>
              <a:defRPr sz="3200">
                <a:solidFill>
                  <a:schemeClr val="tx1"/>
                </a:solidFill>
                <a:latin typeface="Myriad Pro" pitchFamily="1" charset="0"/>
                <a:ea typeface="ＭＳ Ｐゴシック"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Myriad Pro" pitchFamily="1"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1"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9pPr>
          </a:lstStyle>
          <a:p>
            <a:pPr algn="ctr" eaLnBrk="1" hangingPunct="1">
              <a:spcBef>
                <a:spcPct val="50000"/>
              </a:spcBef>
              <a:buFontTx/>
              <a:buNone/>
            </a:pPr>
            <a:r>
              <a:rPr lang="en-GB" altLang="en-US" sz="2400" b="1" dirty="0">
                <a:solidFill>
                  <a:schemeClr val="bg1"/>
                </a:solidFill>
                <a:latin typeface="Arial" panose="020B0604020202020204" pitchFamily="34" charset="0"/>
              </a:rPr>
              <a:t>imitate</a:t>
            </a:r>
          </a:p>
        </p:txBody>
      </p:sp>
      <p:sp>
        <p:nvSpPr>
          <p:cNvPr id="15365" name="Text Box 7">
            <a:extLst>
              <a:ext uri="{FF2B5EF4-FFF2-40B4-BE49-F238E27FC236}">
                <a16:creationId xmlns:a16="http://schemas.microsoft.com/office/drawing/2014/main" id="{C258BE0D-7F2D-49E2-9556-7AAA98716538}"/>
              </a:ext>
            </a:extLst>
          </p:cNvPr>
          <p:cNvSpPr txBox="1">
            <a:spLocks noChangeArrowheads="1"/>
          </p:cNvSpPr>
          <p:nvPr/>
        </p:nvSpPr>
        <p:spPr bwMode="auto">
          <a:xfrm>
            <a:off x="4872038" y="3371850"/>
            <a:ext cx="3986212" cy="476250"/>
          </a:xfrm>
          <a:prstGeom prst="rect">
            <a:avLst/>
          </a:prstGeom>
          <a:solidFill>
            <a:srgbClr val="00FFFF"/>
          </a:solidFill>
          <a:ln w="9525">
            <a:miter lim="800000"/>
            <a:headEnd/>
            <a:tailEnd/>
          </a:ln>
          <a:scene3d>
            <a:camera prst="legacyPerspectiveTopRight"/>
            <a:lightRig rig="legacyFlat3" dir="b"/>
          </a:scene3d>
          <a:sp3d extrusionH="887400" prstMaterial="legacyMatte">
            <a:bevelT w="13500" h="13500" prst="angle"/>
            <a:bevelB w="13500" h="13500" prst="angle"/>
            <a:extrusionClr>
              <a:srgbClr val="00FFFF"/>
            </a:extrusionClr>
            <a:contourClr>
              <a:srgbClr val="00FFFF"/>
            </a:contourClr>
          </a:sp3d>
        </p:spPr>
        <p:txBody>
          <a:bodyPr>
            <a:spAutoFit/>
            <a:flatTx/>
          </a:bodyPr>
          <a:lstStyle>
            <a:lvl1pPr>
              <a:spcBef>
                <a:spcPct val="20000"/>
              </a:spcBef>
              <a:buFont typeface="Arial" panose="020B0604020202020204" pitchFamily="34" charset="0"/>
              <a:buChar char="•"/>
              <a:defRPr sz="3200">
                <a:solidFill>
                  <a:schemeClr val="tx1"/>
                </a:solidFill>
                <a:latin typeface="Myriad Pro" pitchFamily="1" charset="0"/>
                <a:ea typeface="ＭＳ Ｐゴシック"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Myriad Pro" pitchFamily="1"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1"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9pPr>
          </a:lstStyle>
          <a:p>
            <a:pPr algn="ctr" eaLnBrk="1" hangingPunct="1">
              <a:spcBef>
                <a:spcPct val="50000"/>
              </a:spcBef>
              <a:buFontTx/>
              <a:buNone/>
            </a:pPr>
            <a:r>
              <a:rPr lang="en-GB" altLang="en-US" sz="2400" b="1" dirty="0">
                <a:solidFill>
                  <a:schemeClr val="bg1"/>
                </a:solidFill>
                <a:latin typeface="Arial" panose="020B0604020202020204" pitchFamily="34" charset="0"/>
              </a:rPr>
              <a:t>innovate</a:t>
            </a:r>
          </a:p>
        </p:txBody>
      </p:sp>
      <p:sp>
        <p:nvSpPr>
          <p:cNvPr id="15366" name="Text Box 8">
            <a:extLst>
              <a:ext uri="{FF2B5EF4-FFF2-40B4-BE49-F238E27FC236}">
                <a16:creationId xmlns:a16="http://schemas.microsoft.com/office/drawing/2014/main" id="{7428A0D6-1EC5-4D9F-B98D-A080F72FA6C7}"/>
              </a:ext>
            </a:extLst>
          </p:cNvPr>
          <p:cNvSpPr txBox="1">
            <a:spLocks noChangeArrowheads="1"/>
          </p:cNvSpPr>
          <p:nvPr/>
        </p:nvSpPr>
        <p:spPr bwMode="auto">
          <a:xfrm>
            <a:off x="4872038" y="4811713"/>
            <a:ext cx="3986212" cy="476250"/>
          </a:xfrm>
          <a:prstGeom prst="rect">
            <a:avLst/>
          </a:prstGeom>
          <a:solidFill>
            <a:srgbClr val="00FF00"/>
          </a:solidFill>
          <a:ln w="9525">
            <a:miter lim="800000"/>
            <a:headEnd/>
            <a:tailEnd/>
          </a:ln>
          <a:scene3d>
            <a:camera prst="legacyPerspectiveTopRight"/>
            <a:lightRig rig="legacyFlat3" dir="b"/>
          </a:scene3d>
          <a:sp3d extrusionH="887400" prstMaterial="legacyMatte">
            <a:bevelT w="13500" h="13500" prst="angle"/>
            <a:bevelB w="13500" h="13500" prst="angle"/>
            <a:extrusionClr>
              <a:srgbClr val="00FF00"/>
            </a:extrusionClr>
            <a:contourClr>
              <a:srgbClr val="00FF00"/>
            </a:contourClr>
          </a:sp3d>
        </p:spPr>
        <p:txBody>
          <a:bodyPr>
            <a:spAutoFit/>
            <a:flatTx/>
          </a:bodyPr>
          <a:lstStyle>
            <a:lvl1pPr>
              <a:spcBef>
                <a:spcPct val="20000"/>
              </a:spcBef>
              <a:buFont typeface="Arial" panose="020B0604020202020204" pitchFamily="34" charset="0"/>
              <a:buChar char="•"/>
              <a:defRPr sz="3200">
                <a:solidFill>
                  <a:schemeClr val="tx1"/>
                </a:solidFill>
                <a:latin typeface="Myriad Pro" pitchFamily="1" charset="0"/>
                <a:ea typeface="ＭＳ Ｐゴシック"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Myriad Pro" pitchFamily="1"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1"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9pPr>
          </a:lstStyle>
          <a:p>
            <a:pPr algn="ctr" eaLnBrk="1" hangingPunct="1">
              <a:spcBef>
                <a:spcPct val="50000"/>
              </a:spcBef>
              <a:buFontTx/>
              <a:buNone/>
            </a:pPr>
            <a:r>
              <a:rPr lang="en-GB" altLang="en-US" sz="2400" b="1" dirty="0">
                <a:solidFill>
                  <a:schemeClr val="bg1"/>
                </a:solidFill>
                <a:latin typeface="Arial" panose="020B0604020202020204" pitchFamily="34" charset="0"/>
              </a:rPr>
              <a:t>invent</a:t>
            </a:r>
          </a:p>
        </p:txBody>
      </p:sp>
      <p:sp>
        <p:nvSpPr>
          <p:cNvPr id="15367" name="AutoShape 12">
            <a:extLst>
              <a:ext uri="{FF2B5EF4-FFF2-40B4-BE49-F238E27FC236}">
                <a16:creationId xmlns:a16="http://schemas.microsoft.com/office/drawing/2014/main" id="{CCC64804-BCB9-4586-8C4A-353F1890568E}"/>
              </a:ext>
            </a:extLst>
          </p:cNvPr>
          <p:cNvSpPr>
            <a:spLocks noChangeArrowheads="1"/>
          </p:cNvSpPr>
          <p:nvPr/>
        </p:nvSpPr>
        <p:spPr bwMode="auto">
          <a:xfrm>
            <a:off x="6646863" y="2395538"/>
            <a:ext cx="314325" cy="795337"/>
          </a:xfrm>
          <a:prstGeom prst="downArrow">
            <a:avLst>
              <a:gd name="adj1" fmla="val 50000"/>
              <a:gd name="adj2" fmla="val 63258"/>
            </a:avLst>
          </a:prstGeom>
          <a:gradFill rotWithShape="1">
            <a:gsLst>
              <a:gs pos="0">
                <a:srgbClr val="E824DA"/>
              </a:gs>
              <a:gs pos="50000">
                <a:srgbClr val="6B1165"/>
              </a:gs>
              <a:gs pos="100000">
                <a:srgbClr val="E824DA"/>
              </a:gs>
            </a:gsLst>
            <a:lin ang="5400000" scaled="1"/>
          </a:gradFill>
          <a:ln w="9525">
            <a:solidFill>
              <a:schemeClr val="tx1"/>
            </a:solidFill>
            <a:miter lim="800000"/>
            <a:headEnd/>
            <a:tailEnd/>
          </a:ln>
        </p:spPr>
        <p:txBody>
          <a:bodyPr vert="eaVert" wrap="none" anchor="ctr"/>
          <a:lstStyle>
            <a:lvl1pPr>
              <a:spcBef>
                <a:spcPct val="20000"/>
              </a:spcBef>
              <a:buFont typeface="Arial" panose="020B0604020202020204" pitchFamily="34" charset="0"/>
              <a:buChar char="•"/>
              <a:defRPr sz="3200">
                <a:solidFill>
                  <a:schemeClr val="tx1"/>
                </a:solidFill>
                <a:latin typeface="Myriad Pro" pitchFamily="1" charset="0"/>
                <a:ea typeface="ＭＳ Ｐゴシック"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Myriad Pro" pitchFamily="1"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1"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9pPr>
          </a:lstStyle>
          <a:p>
            <a:pPr eaLnBrk="1" hangingPunct="1">
              <a:spcBef>
                <a:spcPct val="0"/>
              </a:spcBef>
              <a:buFontTx/>
              <a:buNone/>
            </a:pPr>
            <a:endParaRPr lang="en-US" altLang="en-US" sz="1800" dirty="0">
              <a:latin typeface="Arial" panose="020B0604020202020204" pitchFamily="34" charset="0"/>
            </a:endParaRPr>
          </a:p>
        </p:txBody>
      </p:sp>
      <p:sp>
        <p:nvSpPr>
          <p:cNvPr id="15368" name="AutoShape 13">
            <a:extLst>
              <a:ext uri="{FF2B5EF4-FFF2-40B4-BE49-F238E27FC236}">
                <a16:creationId xmlns:a16="http://schemas.microsoft.com/office/drawing/2014/main" id="{77E07AA1-9624-4698-8CEE-B4EC7B96855C}"/>
              </a:ext>
            </a:extLst>
          </p:cNvPr>
          <p:cNvSpPr>
            <a:spLocks noChangeArrowheads="1"/>
          </p:cNvSpPr>
          <p:nvPr/>
        </p:nvSpPr>
        <p:spPr bwMode="auto">
          <a:xfrm>
            <a:off x="6672263" y="3911600"/>
            <a:ext cx="314325" cy="795338"/>
          </a:xfrm>
          <a:prstGeom prst="downArrow">
            <a:avLst>
              <a:gd name="adj1" fmla="val 50000"/>
              <a:gd name="adj2" fmla="val 63258"/>
            </a:avLst>
          </a:prstGeom>
          <a:gradFill rotWithShape="1">
            <a:gsLst>
              <a:gs pos="0">
                <a:srgbClr val="E824DA"/>
              </a:gs>
              <a:gs pos="50000">
                <a:srgbClr val="6B1165"/>
              </a:gs>
              <a:gs pos="100000">
                <a:srgbClr val="E824DA"/>
              </a:gs>
            </a:gsLst>
            <a:lin ang="5400000" scaled="1"/>
          </a:gradFill>
          <a:ln w="9525">
            <a:solidFill>
              <a:schemeClr val="tx1"/>
            </a:solidFill>
            <a:miter lim="800000"/>
            <a:headEnd/>
            <a:tailEnd/>
          </a:ln>
        </p:spPr>
        <p:txBody>
          <a:bodyPr vert="eaVert" wrap="none" anchor="ctr"/>
          <a:lstStyle>
            <a:lvl1pPr>
              <a:spcBef>
                <a:spcPct val="20000"/>
              </a:spcBef>
              <a:buFont typeface="Arial" panose="020B0604020202020204" pitchFamily="34" charset="0"/>
              <a:buChar char="•"/>
              <a:defRPr sz="3200">
                <a:solidFill>
                  <a:schemeClr val="tx1"/>
                </a:solidFill>
                <a:latin typeface="Myriad Pro" pitchFamily="1" charset="0"/>
                <a:ea typeface="ＭＳ Ｐゴシック" panose="020B0600070205080204" pitchFamily="34" charset="-128"/>
              </a:defRPr>
            </a:lvl1pPr>
            <a:lvl2pPr marL="37931725" indent="-37474525">
              <a:spcBef>
                <a:spcPct val="20000"/>
              </a:spcBef>
              <a:buFont typeface="Arial" panose="020B0604020202020204" pitchFamily="34" charset="0"/>
              <a:buChar char="–"/>
              <a:defRPr sz="2800">
                <a:solidFill>
                  <a:schemeClr val="tx1"/>
                </a:solidFill>
                <a:latin typeface="Myriad Pro" pitchFamily="1"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itchFamily="1"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itchFamily="1" charset="0"/>
                <a:ea typeface="ＭＳ Ｐゴシック" panose="020B0600070205080204" pitchFamily="34" charset="-128"/>
              </a:defRPr>
            </a:lvl9pPr>
          </a:lstStyle>
          <a:p>
            <a:pPr eaLnBrk="1" hangingPunct="1">
              <a:spcBef>
                <a:spcPct val="0"/>
              </a:spcBef>
              <a:buFontTx/>
              <a:buNone/>
            </a:pPr>
            <a:endParaRPr lang="en-US" altLang="en-US" sz="1800" dirty="0">
              <a:latin typeface="Arial" panose="020B0604020202020204" pitchFamily="34" charset="0"/>
            </a:endParaRPr>
          </a:p>
        </p:txBody>
      </p:sp>
      <p:pic>
        <p:nvPicPr>
          <p:cNvPr id="9" name="Content Placeholder 4" descr="C:\Users\Precioustime123\Desktop\september-rir.jpg">
            <a:extLst>
              <a:ext uri="{FF2B5EF4-FFF2-40B4-BE49-F238E27FC236}">
                <a16:creationId xmlns:a16="http://schemas.microsoft.com/office/drawing/2014/main" id="{F8F298E5-2331-4DF8-B923-9D5F2FA69ED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a:xfrm>
            <a:off x="7838367" y="167343"/>
            <a:ext cx="1157300" cy="1183690"/>
          </a:xfrm>
          <a:prstGeom prst="rect">
            <a:avLst/>
          </a:prstGeom>
          <a:noFill/>
        </p:spPr>
      </p:pic>
      <p:sp>
        <p:nvSpPr>
          <p:cNvPr id="10" name="Content Placeholder 2">
            <a:extLst>
              <a:ext uri="{FF2B5EF4-FFF2-40B4-BE49-F238E27FC236}">
                <a16:creationId xmlns:a16="http://schemas.microsoft.com/office/drawing/2014/main" id="{1EBC59A2-5BFD-44F1-95A7-41D3D9BD165C}"/>
              </a:ext>
            </a:extLst>
          </p:cNvPr>
          <p:cNvSpPr txBox="1">
            <a:spLocks/>
          </p:cNvSpPr>
          <p:nvPr/>
        </p:nvSpPr>
        <p:spPr bwMode="auto">
          <a:xfrm flipH="1">
            <a:off x="4872036" y="1364057"/>
            <a:ext cx="4143376" cy="648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pitchFamily="1" charset="-128"/>
                <a:cs typeface="ＭＳ Ｐゴシック" pitchFamily="1" charset="-128"/>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pitchFamily="-100"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pitchFamily="-100" charset="-128"/>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pitchFamily="-100"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pitchFamily="-100"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914400">
              <a:buFont typeface="Arial" panose="020B0604020202020204" pitchFamily="34" charset="0"/>
              <a:buNone/>
              <a:defRPr/>
            </a:pPr>
            <a:r>
              <a:rPr lang="en-GB" sz="1300" dirty="0">
                <a:latin typeface="Comic Sans MS" panose="030F0702030302020204" pitchFamily="66" charset="0"/>
                <a:hlinkClick r:id="rId4"/>
              </a:rPr>
              <a:t>https://www.youtube.com/watch?v=JdvJZD-cplg</a:t>
            </a:r>
            <a:endParaRPr lang="en-GB" sz="1300" dirty="0">
              <a:latin typeface="Comic Sans MS" panose="030F0702030302020204" pitchFamily="66" charset="0"/>
            </a:endParaRPr>
          </a:p>
          <a:p>
            <a:pPr defTabSz="914400">
              <a:defRPr/>
            </a:pPr>
            <a:endParaRPr lang="en-GB" sz="2400" dirty="0">
              <a:latin typeface="Comic Sans MS" panose="030F0702030302020204" pitchFamily="66" charset="0"/>
            </a:endParaRPr>
          </a:p>
        </p:txBody>
      </p:sp>
      <p:pic>
        <p:nvPicPr>
          <p:cNvPr id="11" name="Picture 10">
            <a:extLst>
              <a:ext uri="{FF2B5EF4-FFF2-40B4-BE49-F238E27FC236}">
                <a16:creationId xmlns:a16="http://schemas.microsoft.com/office/drawing/2014/main" id="{C8B96EFC-7206-4998-844B-39845002891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8333" y="224150"/>
            <a:ext cx="1620529" cy="903919"/>
          </a:xfrm>
          <a:prstGeom prst="rect">
            <a:avLst/>
          </a:prstGeom>
          <a:solidFill>
            <a:schemeClr val="tx2">
              <a:lumMod val="60000"/>
              <a:lumOff val="40000"/>
            </a:schemeClr>
          </a:solidFill>
          <a:ln w="38100">
            <a:solidFill>
              <a:schemeClr val="accent1">
                <a:lumMod val="50000"/>
              </a:schemeClr>
            </a:solidFill>
          </a:ln>
        </p:spPr>
      </p:pic>
      <p:pic>
        <p:nvPicPr>
          <p:cNvPr id="3" name="Picture 2">
            <a:extLst>
              <a:ext uri="{FF2B5EF4-FFF2-40B4-BE49-F238E27FC236}">
                <a16:creationId xmlns:a16="http://schemas.microsoft.com/office/drawing/2014/main" id="{DD8C9798-F730-4792-8149-1B5D66E6C0F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944237">
            <a:off x="6520143" y="-57909"/>
            <a:ext cx="1547664" cy="773832"/>
          </a:xfrm>
          <a:prstGeom prst="rect">
            <a:avLst/>
          </a:prstGeom>
        </p:spPr>
      </p:pic>
    </p:spTree>
    <p:extLst>
      <p:ext uri="{BB962C8B-B14F-4D97-AF65-F5344CB8AC3E}">
        <p14:creationId xmlns:p14="http://schemas.microsoft.com/office/powerpoint/2010/main" val="3211724359"/>
      </p:ext>
    </p:extLst>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260648"/>
            <a:ext cx="6840760" cy="918533"/>
          </a:xfrm>
          <a:solidFill>
            <a:schemeClr val="tx2">
              <a:lumMod val="60000"/>
              <a:lumOff val="40000"/>
            </a:schemeClr>
          </a:solidFill>
        </p:spPr>
        <p:txBody>
          <a:bodyPr>
            <a:normAutofit/>
          </a:bodyPr>
          <a:lstStyle/>
          <a:p>
            <a:r>
              <a:rPr lang="en-GB" dirty="0">
                <a:solidFill>
                  <a:srgbClr val="C00000"/>
                </a:solidFill>
                <a:cs typeface="Times New Roman" pitchFamily="18" charset="0"/>
              </a:rPr>
              <a:t> </a:t>
            </a:r>
            <a:r>
              <a:rPr lang="en-GB" sz="3100" dirty="0">
                <a:ea typeface="Comic Sans MS" charset="0"/>
                <a:cs typeface="Comic Sans MS" charset="0"/>
              </a:rPr>
              <a:t>Smith’s influential view of writing</a:t>
            </a:r>
            <a:endParaRPr lang="en-GB" dirty="0">
              <a:solidFill>
                <a:srgbClr val="C00000"/>
              </a:solidFill>
            </a:endParaRPr>
          </a:p>
        </p:txBody>
      </p:sp>
      <p:sp>
        <p:nvSpPr>
          <p:cNvPr id="3" name="TextBox 2"/>
          <p:cNvSpPr txBox="1"/>
          <p:nvPr/>
        </p:nvSpPr>
        <p:spPr>
          <a:xfrm>
            <a:off x="899592" y="1700808"/>
            <a:ext cx="5760640" cy="3978012"/>
          </a:xfrm>
          <a:prstGeom prst="rect">
            <a:avLst/>
          </a:prstGeom>
          <a:noFill/>
        </p:spPr>
        <p:txBody>
          <a:bodyPr wrap="square" rtlCol="0">
            <a:spAutoFit/>
          </a:bodyPr>
          <a:lstStyle/>
          <a:p>
            <a:r>
              <a:rPr lang="en-GB" dirty="0">
                <a:latin typeface="Comic Sans MS" charset="0"/>
                <a:ea typeface="Comic Sans MS" charset="0"/>
                <a:cs typeface="Comic Sans MS" charset="0"/>
              </a:rPr>
              <a:t>Writing is not one unified process. The act of writing can be divided into two distinct parts:</a:t>
            </a:r>
          </a:p>
          <a:p>
            <a:r>
              <a:rPr lang="en-GB" b="1" dirty="0">
                <a:latin typeface="Comic Sans MS" charset="0"/>
                <a:ea typeface="Comic Sans MS" charset="0"/>
                <a:cs typeface="Comic Sans MS" charset="0"/>
              </a:rPr>
              <a:t> </a:t>
            </a:r>
            <a:endParaRPr lang="en-GB" dirty="0">
              <a:latin typeface="Comic Sans MS" charset="0"/>
              <a:ea typeface="Comic Sans MS" charset="0"/>
              <a:cs typeface="Comic Sans MS" charset="0"/>
            </a:endParaRPr>
          </a:p>
          <a:p>
            <a:r>
              <a:rPr lang="en-GB" b="1" dirty="0">
                <a:latin typeface="Comic Sans MS" charset="0"/>
                <a:ea typeface="Comic Sans MS" charset="0"/>
                <a:cs typeface="Comic Sans MS" charset="0"/>
              </a:rPr>
              <a:t>1.     composition </a:t>
            </a:r>
            <a:r>
              <a:rPr lang="en-GB" dirty="0">
                <a:latin typeface="Comic Sans MS" charset="0"/>
                <a:ea typeface="Comic Sans MS" charset="0"/>
                <a:cs typeface="Comic Sans MS" charset="0"/>
              </a:rPr>
              <a:t>(the actual creation of a text);</a:t>
            </a:r>
          </a:p>
          <a:p>
            <a:r>
              <a:rPr lang="en-GB" dirty="0">
                <a:latin typeface="Comic Sans MS" charset="0"/>
                <a:ea typeface="Comic Sans MS" charset="0"/>
                <a:cs typeface="Comic Sans MS" charset="0"/>
              </a:rPr>
              <a:t>     and</a:t>
            </a:r>
          </a:p>
          <a:p>
            <a:r>
              <a:rPr lang="en-GB" b="1" dirty="0">
                <a:latin typeface="Comic Sans MS" charset="0"/>
                <a:ea typeface="Comic Sans MS" charset="0"/>
                <a:cs typeface="Comic Sans MS" charset="0"/>
              </a:rPr>
              <a:t>2.     transcription </a:t>
            </a:r>
            <a:r>
              <a:rPr lang="en-GB" dirty="0">
                <a:latin typeface="Comic Sans MS" charset="0"/>
                <a:ea typeface="Comic Sans MS" charset="0"/>
                <a:cs typeface="Comic Sans MS" charset="0"/>
              </a:rPr>
              <a:t>(the writing down of the text)</a:t>
            </a:r>
          </a:p>
          <a:p>
            <a:r>
              <a:rPr lang="en-GB" b="1" dirty="0">
                <a:latin typeface="Comic Sans MS" charset="0"/>
                <a:ea typeface="Comic Sans MS" charset="0"/>
                <a:cs typeface="Comic Sans MS" charset="0"/>
              </a:rPr>
              <a:t> </a:t>
            </a:r>
            <a:endParaRPr lang="en-GB" dirty="0">
              <a:latin typeface="Comic Sans MS" charset="0"/>
              <a:ea typeface="Comic Sans MS" charset="0"/>
              <a:cs typeface="Comic Sans MS" charset="0"/>
            </a:endParaRPr>
          </a:p>
          <a:p>
            <a:r>
              <a:rPr lang="en-GB" dirty="0">
                <a:latin typeface="Comic Sans MS" charset="0"/>
                <a:ea typeface="Comic Sans MS" charset="0"/>
                <a:cs typeface="Comic Sans MS" charset="0"/>
              </a:rPr>
              <a:t>Frank Smith in </a:t>
            </a:r>
            <a:r>
              <a:rPr lang="en-GB" i="1" dirty="0">
                <a:latin typeface="Comic Sans MS" charset="0"/>
                <a:ea typeface="Comic Sans MS" charset="0"/>
                <a:cs typeface="Comic Sans MS" charset="0"/>
              </a:rPr>
              <a:t>Writing and the Writer</a:t>
            </a:r>
            <a:r>
              <a:rPr lang="en-GB" dirty="0">
                <a:latin typeface="Comic Sans MS" charset="0"/>
                <a:ea typeface="Comic Sans MS" charset="0"/>
                <a:cs typeface="Comic Sans MS" charset="0"/>
              </a:rPr>
              <a:t> (2013) formulated this distinction. He broke the writing process down into the different jobs which come under these two headings:</a:t>
            </a:r>
          </a:p>
          <a:p>
            <a:r>
              <a:rPr lang="en-GB" sz="1350" b="1" dirty="0">
                <a:cs typeface="Times New Roman" pitchFamily="18" charset="0"/>
              </a:rPr>
              <a:t> </a:t>
            </a:r>
          </a:p>
          <a:p>
            <a:endParaRPr lang="en-GB" sz="1350" b="1" dirty="0">
              <a:cs typeface="Times New Roman" pitchFamily="18" charset="0"/>
            </a:endParaRPr>
          </a:p>
          <a:p>
            <a:r>
              <a:rPr lang="en-GB" sz="1400" dirty="0"/>
              <a:t>Smith, F. (2013). </a:t>
            </a:r>
            <a:r>
              <a:rPr lang="en-GB" sz="1400" i="1" dirty="0"/>
              <a:t>Writing and the writer</a:t>
            </a:r>
            <a:r>
              <a:rPr lang="en-GB" sz="1400" dirty="0"/>
              <a:t>. Routledge.</a:t>
            </a:r>
          </a:p>
          <a:p>
            <a:endParaRPr lang="en-GB" sz="1350" dirty="0">
              <a:cs typeface="Times New Roman" pitchFamily="18" charset="0"/>
            </a:endParaRPr>
          </a:p>
        </p:txBody>
      </p:sp>
      <p:graphicFrame>
        <p:nvGraphicFramePr>
          <p:cNvPr id="4" name="Diagram 3">
            <a:extLst>
              <a:ext uri="{FF2B5EF4-FFF2-40B4-BE49-F238E27FC236}">
                <a16:creationId xmlns:a16="http://schemas.microsoft.com/office/drawing/2014/main" id="{484B203E-5AA2-4AF2-ACBA-8B7A35CE146F}"/>
              </a:ext>
            </a:extLst>
          </p:cNvPr>
          <p:cNvGraphicFramePr/>
          <p:nvPr>
            <p:extLst>
              <p:ext uri="{D42A27DB-BD31-4B8C-83A1-F6EECF244321}">
                <p14:modId xmlns:p14="http://schemas.microsoft.com/office/powerpoint/2010/main" val="2070920225"/>
              </p:ext>
            </p:extLst>
          </p:nvPr>
        </p:nvGraphicFramePr>
        <p:xfrm>
          <a:off x="6012160" y="1916832"/>
          <a:ext cx="3131840" cy="20162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191542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194386" y="201967"/>
            <a:ext cx="5050904" cy="1143000"/>
          </a:xfrm>
          <a:solidFill>
            <a:schemeClr val="tx2">
              <a:lumMod val="60000"/>
              <a:lumOff val="40000"/>
            </a:schemeClr>
          </a:solidFill>
        </p:spPr>
        <p:txBody>
          <a:bodyPr/>
          <a:lstStyle/>
          <a:p>
            <a:r>
              <a:rPr lang="en-GB" altLang="en-US" dirty="0">
                <a:ea typeface="ＭＳ Ｐゴシック" panose="020B0600070205080204" pitchFamily="34" charset="-128"/>
              </a:rPr>
              <a:t>Planning a story</a:t>
            </a:r>
          </a:p>
        </p:txBody>
      </p:sp>
      <p:pic>
        <p:nvPicPr>
          <p:cNvPr id="29699"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rot="20749634">
            <a:off x="431180" y="1760042"/>
            <a:ext cx="3066773" cy="2171750"/>
          </a:xfrm>
          <a:ln w="28575">
            <a:solidFill>
              <a:schemeClr val="accent1">
                <a:lumMod val="50000"/>
              </a:schemeClr>
            </a:solidFill>
          </a:ln>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03045">
            <a:off x="5915490" y="1258543"/>
            <a:ext cx="3137178" cy="2213184"/>
          </a:xfrm>
          <a:prstGeom prst="rect">
            <a:avLst/>
          </a:prstGeom>
          <a:ln w="28575">
            <a:solidFill>
              <a:schemeClr val="accent1">
                <a:lumMod val="50000"/>
              </a:schemeClr>
            </a:solidFill>
          </a:ln>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75656" y="3080242"/>
            <a:ext cx="3137979" cy="2387886"/>
          </a:xfrm>
          <a:prstGeom prst="rect">
            <a:avLst/>
          </a:prstGeom>
          <a:ln w="28575">
            <a:solidFill>
              <a:schemeClr val="accent1">
                <a:lumMod val="50000"/>
              </a:schemeClr>
            </a:solidFill>
          </a:ln>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77872" y="3131305"/>
            <a:ext cx="2808800" cy="2285759"/>
          </a:xfrm>
          <a:prstGeom prst="rect">
            <a:avLst/>
          </a:prstGeom>
          <a:ln w="28575">
            <a:solidFill>
              <a:schemeClr val="accent1">
                <a:lumMod val="75000"/>
              </a:schemeClr>
            </a:solidFill>
          </a:ln>
        </p:spPr>
      </p:pic>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14581" y="1940413"/>
            <a:ext cx="2657475" cy="1714500"/>
          </a:xfrm>
          <a:prstGeom prst="rect">
            <a:avLst/>
          </a:prstGeom>
          <a:ln w="19050">
            <a:solidFill>
              <a:schemeClr val="accent1">
                <a:lumMod val="50000"/>
              </a:schemeClr>
            </a:solidFill>
          </a:ln>
        </p:spPr>
      </p:pic>
      <p:pic>
        <p:nvPicPr>
          <p:cNvPr id="8" name="Picture 7">
            <a:extLst>
              <a:ext uri="{FF2B5EF4-FFF2-40B4-BE49-F238E27FC236}">
                <a16:creationId xmlns:a16="http://schemas.microsoft.com/office/drawing/2014/main" id="{99EA2E15-6E92-4CCC-8F31-5F4C98CF7973}"/>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 xmlns:a1611="http://schemas.microsoft.com/office/drawing/2016/11/main" r:id="rId9"/>
              </a:ext>
            </a:extLst>
          </a:blip>
          <a:stretch>
            <a:fillRect/>
          </a:stretch>
        </p:blipFill>
        <p:spPr>
          <a:xfrm>
            <a:off x="7343800" y="44625"/>
            <a:ext cx="1800200" cy="1080120"/>
          </a:xfrm>
          <a:prstGeom prst="rect">
            <a:avLst/>
          </a:prstGeom>
        </p:spPr>
      </p:pic>
    </p:spTree>
    <p:extLst>
      <p:ext uri="{BB962C8B-B14F-4D97-AF65-F5344CB8AC3E}">
        <p14:creationId xmlns:p14="http://schemas.microsoft.com/office/powerpoint/2010/main" val="32241902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2178224" y="260648"/>
            <a:ext cx="5122912" cy="1143000"/>
          </a:xfrm>
          <a:solidFill>
            <a:schemeClr val="tx2">
              <a:lumMod val="60000"/>
              <a:lumOff val="40000"/>
            </a:schemeClr>
          </a:solidFill>
        </p:spPr>
        <p:txBody>
          <a:bodyPr/>
          <a:lstStyle/>
          <a:p>
            <a:r>
              <a:rPr lang="en-GB" altLang="en-US" dirty="0">
                <a:ea typeface="ＭＳ Ｐゴシック" panose="020B0600070205080204" pitchFamily="34" charset="-128"/>
              </a:rPr>
              <a:t>The writing process</a:t>
            </a:r>
          </a:p>
        </p:txBody>
      </p:sp>
      <p:sp>
        <p:nvSpPr>
          <p:cNvPr id="4" name="Footer Placeholder 3"/>
          <p:cNvSpPr>
            <a:spLocks noGrp="1"/>
          </p:cNvSpPr>
          <p:nvPr>
            <p:ph type="ftr" sz="quarter" idx="11"/>
          </p:nvPr>
        </p:nvSpPr>
        <p:spPr/>
        <p:txBody>
          <a:bodyPr/>
          <a:lstStyle/>
          <a:p>
            <a:pPr>
              <a:defRPr/>
            </a:pPr>
            <a:r>
              <a:rPr lang="en-GB" dirty="0"/>
              <a:t>G107906 CS2A English 2016-2017</a:t>
            </a:r>
          </a:p>
        </p:txBody>
      </p:sp>
      <p:sp>
        <p:nvSpPr>
          <p:cNvPr id="31748"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anose="020B050303040302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panose="020B050303040302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panose="020B050303040302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panose="020B050303040302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panose="020B050303040302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ea typeface="ＭＳ Ｐゴシック" panose="020B0600070205080204" pitchFamily="34" charset="-128"/>
              </a:defRPr>
            </a:lvl9pPr>
          </a:lstStyle>
          <a:p>
            <a:pPr>
              <a:spcBef>
                <a:spcPct val="0"/>
              </a:spcBef>
              <a:buFontTx/>
              <a:buNone/>
            </a:pPr>
            <a:fld id="{2B77E854-BBBB-48AE-AB24-CB380669C64C}" type="slidenum">
              <a:rPr lang="en-GB" altLang="en-US" sz="1200" smtClean="0">
                <a:solidFill>
                  <a:srgbClr val="898989"/>
                </a:solidFill>
                <a:latin typeface="Arial" panose="020B0604020202020204" pitchFamily="34" charset="0"/>
              </a:rPr>
              <a:pPr>
                <a:spcBef>
                  <a:spcPct val="0"/>
                </a:spcBef>
                <a:buFontTx/>
                <a:buNone/>
              </a:pPr>
              <a:t>9</a:t>
            </a:fld>
            <a:endParaRPr lang="en-GB" altLang="en-US" sz="1200" dirty="0">
              <a:solidFill>
                <a:srgbClr val="898989"/>
              </a:solidFill>
              <a:latin typeface="Arial" panose="020B0604020202020204" pitchFamily="34" charset="0"/>
            </a:endParaRPr>
          </a:p>
        </p:txBody>
      </p:sp>
      <p:graphicFrame>
        <p:nvGraphicFramePr>
          <p:cNvPr id="18" name="Diagram 17"/>
          <p:cNvGraphicFramePr/>
          <p:nvPr/>
        </p:nvGraphicFramePr>
        <p:xfrm>
          <a:off x="1691680" y="1556792"/>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62693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21328484">
            <a:off x="529206" y="450437"/>
            <a:ext cx="5987008" cy="1143000"/>
          </a:xfrm>
          <a:solidFill>
            <a:schemeClr val="tx2">
              <a:lumMod val="60000"/>
              <a:lumOff val="40000"/>
            </a:schemeClr>
          </a:solidFill>
        </p:spPr>
        <p:txBody>
          <a:bodyPr>
            <a:normAutofit fontScale="90000"/>
          </a:bodyPr>
          <a:lstStyle/>
          <a:p>
            <a:r>
              <a:rPr lang="en-GB" dirty="0"/>
              <a:t>How could this work in the classroom?</a:t>
            </a:r>
          </a:p>
        </p:txBody>
      </p:sp>
      <p:pic>
        <p:nvPicPr>
          <p:cNvPr id="5"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27584" y="2348880"/>
            <a:ext cx="2466975" cy="1847850"/>
          </a:xfrm>
        </p:spPr>
      </p:pic>
      <p:sp>
        <p:nvSpPr>
          <p:cNvPr id="6" name="Rectangle 5"/>
          <p:cNvSpPr/>
          <p:nvPr/>
        </p:nvSpPr>
        <p:spPr>
          <a:xfrm>
            <a:off x="5148064" y="2852936"/>
            <a:ext cx="1920462" cy="923330"/>
          </a:xfrm>
          <a:prstGeom prst="rect">
            <a:avLst/>
          </a:prstGeom>
          <a:noFill/>
        </p:spPr>
        <p:txBody>
          <a:bodyPr wrap="none" lIns="91440" tIns="45720" rIns="91440" bIns="45720">
            <a:spAutoFit/>
          </a:bodyPr>
          <a:lstStyle/>
          <a:p>
            <a:pPr algn="ctr"/>
            <a:r>
              <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Story</a:t>
            </a:r>
          </a:p>
        </p:txBody>
      </p:sp>
      <p:sp>
        <p:nvSpPr>
          <p:cNvPr id="7" name="Rectangle 6"/>
          <p:cNvSpPr/>
          <p:nvPr/>
        </p:nvSpPr>
        <p:spPr>
          <a:xfrm rot="19884448">
            <a:off x="3409565" y="4154391"/>
            <a:ext cx="1793312" cy="646331"/>
          </a:xfrm>
          <a:prstGeom prst="rect">
            <a:avLst/>
          </a:prstGeom>
          <a:noFill/>
        </p:spPr>
        <p:txBody>
          <a:bodyPr wrap="none" lIns="91440" tIns="45720" rIns="91440" bIns="45720">
            <a:spAutoFit/>
          </a:bodyPr>
          <a:lstStyle/>
          <a:p>
            <a:pPr algn="ctr"/>
            <a:r>
              <a:rPr lang="en-US" sz="3600" b="1" cap="none" spc="50" dirty="0">
                <a:ln w="9525" cmpd="sng">
                  <a:solidFill>
                    <a:schemeClr val="accent1"/>
                  </a:solidFill>
                  <a:prstDash val="solid"/>
                </a:ln>
                <a:solidFill>
                  <a:srgbClr val="70AD47">
                    <a:tint val="1000"/>
                  </a:srgbClr>
                </a:solidFill>
                <a:effectLst>
                  <a:glow rad="38100">
                    <a:schemeClr val="accent1">
                      <a:alpha val="40000"/>
                    </a:schemeClr>
                  </a:glow>
                </a:effectLst>
                <a:latin typeface="Bodoni MT" panose="02070603080606020203" pitchFamily="18" charset="0"/>
              </a:rPr>
              <a:t>Reading</a:t>
            </a:r>
          </a:p>
        </p:txBody>
      </p:sp>
      <p:sp>
        <p:nvSpPr>
          <p:cNvPr id="8" name="Rectangle 7"/>
          <p:cNvSpPr/>
          <p:nvPr/>
        </p:nvSpPr>
        <p:spPr>
          <a:xfrm rot="1039318">
            <a:off x="6970381" y="2392874"/>
            <a:ext cx="1436612" cy="646331"/>
          </a:xfrm>
          <a:prstGeom prst="rect">
            <a:avLst/>
          </a:prstGeom>
          <a:noFill/>
        </p:spPr>
        <p:txBody>
          <a:bodyPr wrap="none" lIns="91440" tIns="45720" rIns="91440" bIns="45720">
            <a:spAutoFit/>
          </a:bodyPr>
          <a:lstStyle/>
          <a:p>
            <a:pPr algn="ctr"/>
            <a:r>
              <a:rPr lang="en-US" sz="3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Oracy</a:t>
            </a:r>
          </a:p>
        </p:txBody>
      </p:sp>
      <p:sp>
        <p:nvSpPr>
          <p:cNvPr id="9" name="Rectangle 8"/>
          <p:cNvSpPr/>
          <p:nvPr/>
        </p:nvSpPr>
        <p:spPr>
          <a:xfrm rot="21130887">
            <a:off x="3545094" y="2095479"/>
            <a:ext cx="2053814" cy="646331"/>
          </a:xfrm>
          <a:prstGeom prst="rect">
            <a:avLst/>
          </a:prstGeom>
          <a:noFill/>
        </p:spPr>
        <p:txBody>
          <a:bodyPr wrap="square" lIns="91440" tIns="45720" rIns="91440" bIns="45720">
            <a:spAutoFit/>
          </a:bodyPr>
          <a:lstStyle/>
          <a:p>
            <a:pPr algn="ctr"/>
            <a:r>
              <a:rPr lang="en-US" sz="3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Writing</a:t>
            </a:r>
          </a:p>
        </p:txBody>
      </p:sp>
      <p:sp>
        <p:nvSpPr>
          <p:cNvPr id="10" name="Rectangle 9"/>
          <p:cNvSpPr/>
          <p:nvPr/>
        </p:nvSpPr>
        <p:spPr>
          <a:xfrm rot="654998">
            <a:off x="5463846" y="4232503"/>
            <a:ext cx="3487173" cy="1200329"/>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Cross-curricular </a:t>
            </a:r>
          </a:p>
          <a:p>
            <a:pPr algn="ctr"/>
            <a:r>
              <a:rPr lang="en-US" sz="3600" b="0" cap="none" spc="0" dirty="0">
                <a:ln w="0"/>
                <a:solidFill>
                  <a:schemeClr val="accent1"/>
                </a:solidFill>
                <a:effectLst>
                  <a:outerShdw blurRad="38100" dist="25400" dir="5400000" algn="ctr" rotWithShape="0">
                    <a:srgbClr val="6E747A">
                      <a:alpha val="43000"/>
                    </a:srgbClr>
                  </a:outerShdw>
                </a:effectLst>
              </a:rPr>
              <a:t>links?</a:t>
            </a:r>
          </a:p>
        </p:txBody>
      </p:sp>
      <p:pic>
        <p:nvPicPr>
          <p:cNvPr id="11" name="Picture 10">
            <a:extLst>
              <a:ext uri="{FF2B5EF4-FFF2-40B4-BE49-F238E27FC236}">
                <a16:creationId xmlns:a16="http://schemas.microsoft.com/office/drawing/2014/main" id="{09D563D2-D472-4955-A633-06C3B2ECB0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74770" y="80059"/>
            <a:ext cx="2088232" cy="1747781"/>
          </a:xfrm>
          <a:prstGeom prst="rect">
            <a:avLst/>
          </a:prstGeom>
        </p:spPr>
      </p:pic>
    </p:spTree>
    <p:extLst>
      <p:ext uri="{BB962C8B-B14F-4D97-AF65-F5344CB8AC3E}">
        <p14:creationId xmlns:p14="http://schemas.microsoft.com/office/powerpoint/2010/main" val="13918922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16632"/>
            <a:ext cx="7620000" cy="743880"/>
          </a:xfrm>
          <a:solidFill>
            <a:schemeClr val="tx2">
              <a:lumMod val="60000"/>
              <a:lumOff val="40000"/>
            </a:schemeClr>
          </a:solidFill>
        </p:spPr>
        <p:txBody>
          <a:bodyPr>
            <a:normAutofit/>
          </a:bodyPr>
          <a:lstStyle/>
          <a:p>
            <a:r>
              <a:rPr lang="en-GB" sz="3200" dirty="0"/>
              <a:t>When we write we consider…</a:t>
            </a:r>
          </a:p>
        </p:txBody>
      </p:sp>
      <p:sp>
        <p:nvSpPr>
          <p:cNvPr id="3" name="Content Placeholder 2"/>
          <p:cNvSpPr>
            <a:spLocks noGrp="1"/>
          </p:cNvSpPr>
          <p:nvPr>
            <p:ph idx="1"/>
          </p:nvPr>
        </p:nvSpPr>
        <p:spPr>
          <a:xfrm>
            <a:off x="251520" y="1004664"/>
            <a:ext cx="7620000" cy="4800600"/>
          </a:xfrm>
        </p:spPr>
        <p:txBody>
          <a:bodyPr>
            <a:noAutofit/>
          </a:bodyPr>
          <a:lstStyle/>
          <a:p>
            <a:pPr marL="114300" indent="0">
              <a:buNone/>
            </a:pPr>
            <a:r>
              <a:rPr lang="en-GB" sz="2000" u="sng" dirty="0"/>
              <a:t>Word Level</a:t>
            </a:r>
          </a:p>
          <a:p>
            <a:r>
              <a:rPr lang="en-GB" sz="2000" dirty="0"/>
              <a:t>Range of vocabulary</a:t>
            </a:r>
          </a:p>
          <a:p>
            <a:r>
              <a:rPr lang="en-GB" sz="2000" dirty="0"/>
              <a:t>WOW! Words</a:t>
            </a:r>
          </a:p>
          <a:p>
            <a:r>
              <a:rPr lang="en-GB" sz="2000" dirty="0"/>
              <a:t>Spelling</a:t>
            </a:r>
          </a:p>
          <a:p>
            <a:pPr marL="114300" indent="0">
              <a:buNone/>
            </a:pPr>
            <a:endParaRPr lang="en-GB" sz="200" u="sng" dirty="0"/>
          </a:p>
          <a:p>
            <a:pPr marL="114300" indent="0">
              <a:buNone/>
            </a:pPr>
            <a:r>
              <a:rPr lang="en-GB" sz="2000" u="sng" dirty="0"/>
              <a:t>Sentence Level</a:t>
            </a:r>
          </a:p>
          <a:p>
            <a:r>
              <a:rPr lang="en-GB" sz="2000" dirty="0"/>
              <a:t>Accurate sentence structure</a:t>
            </a:r>
          </a:p>
          <a:p>
            <a:r>
              <a:rPr lang="en-GB" sz="2000" dirty="0"/>
              <a:t>Complexity of sentence structure</a:t>
            </a:r>
          </a:p>
          <a:p>
            <a:r>
              <a:rPr lang="en-GB" sz="2000" dirty="0"/>
              <a:t>Range of sentence structures</a:t>
            </a:r>
          </a:p>
          <a:p>
            <a:pPr marL="114300" indent="0">
              <a:buNone/>
            </a:pPr>
            <a:endParaRPr lang="en-GB" sz="100" u="sng" dirty="0"/>
          </a:p>
          <a:p>
            <a:pPr marL="114300" indent="0">
              <a:buNone/>
            </a:pPr>
            <a:r>
              <a:rPr lang="en-GB" sz="2000" u="sng" dirty="0"/>
              <a:t>Text Level</a:t>
            </a:r>
          </a:p>
          <a:p>
            <a:r>
              <a:rPr lang="en-GB" sz="2000" dirty="0"/>
              <a:t>Fiction or non-fiction</a:t>
            </a:r>
          </a:p>
          <a:p>
            <a:r>
              <a:rPr lang="en-GB" sz="2000" dirty="0"/>
              <a:t>Features of text types and genres</a:t>
            </a:r>
          </a:p>
        </p:txBody>
      </p:sp>
      <p:sp>
        <p:nvSpPr>
          <p:cNvPr id="4" name="Slide Number Placeholder 3"/>
          <p:cNvSpPr>
            <a:spLocks noGrp="1"/>
          </p:cNvSpPr>
          <p:nvPr>
            <p:ph type="sldNum" sz="quarter" idx="12"/>
          </p:nvPr>
        </p:nvSpPr>
        <p:spPr/>
        <p:txBody>
          <a:bodyPr/>
          <a:lstStyle/>
          <a:p>
            <a:pPr>
              <a:defRPr/>
            </a:pPr>
            <a:fld id="{48ED9209-4F09-4101-ADE4-E1CDEB4B4584}" type="slidenum">
              <a:rPr lang="en-GB" altLang="en-US" smtClean="0">
                <a:solidFill>
                  <a:srgbClr val="000000"/>
                </a:solidFill>
              </a:rPr>
              <a:pPr>
                <a:defRPr/>
              </a:pPr>
              <a:t>11</a:t>
            </a:fld>
            <a:endParaRPr lang="en-GB" altLang="en-US" dirty="0">
              <a:solidFill>
                <a:srgbClr val="000000"/>
              </a:solidFill>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0032" y="1340768"/>
            <a:ext cx="3921496" cy="3552564"/>
          </a:xfrm>
          <a:prstGeom prst="rect">
            <a:avLst/>
          </a:prstGeom>
          <a:effectLst>
            <a:outerShdw blurRad="114300" dist="50800" dir="5400000" algn="ctr" rotWithShape="0">
              <a:srgbClr val="000000">
                <a:alpha val="53000"/>
              </a:srgbClr>
            </a:outerShdw>
          </a:effectLst>
        </p:spPr>
      </p:pic>
    </p:spTree>
    <p:extLst>
      <p:ext uri="{BB962C8B-B14F-4D97-AF65-F5344CB8AC3E}">
        <p14:creationId xmlns:p14="http://schemas.microsoft.com/office/powerpoint/2010/main" val="40244419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81273" y="3324279"/>
            <a:ext cx="1770036" cy="769441"/>
          </a:xfrm>
          <a:prstGeom prst="rect">
            <a:avLst/>
          </a:prstGeom>
          <a:noFill/>
        </p:spPr>
        <p:txBody>
          <a:bodyPr wrap="none">
            <a:spAutoFit/>
          </a:bodyPr>
          <a:lstStyle/>
          <a:p>
            <a:pPr algn="ctr">
              <a:defRPr/>
            </a:pPr>
            <a:r>
              <a:rPr lang="en-US" sz="4400" b="1" dirty="0">
                <a:ln w="18000">
                  <a:solidFill>
                    <a:schemeClr val="accent2">
                      <a:satMod val="140000"/>
                    </a:schemeClr>
                  </a:solidFill>
                  <a:prstDash val="solid"/>
                  <a:miter lim="800000"/>
                </a:ln>
                <a:noFill/>
                <a:effectLst>
                  <a:outerShdw blurRad="25500" dist="23000" dir="7020000" algn="tl">
                    <a:srgbClr val="000000">
                      <a:alpha val="50000"/>
                    </a:srgbClr>
                  </a:outerShdw>
                </a:effectLst>
              </a:rPr>
              <a:t>rules</a:t>
            </a:r>
          </a:p>
        </p:txBody>
      </p:sp>
      <p:sp>
        <p:nvSpPr>
          <p:cNvPr id="5" name="Rectangle 4"/>
          <p:cNvSpPr/>
          <p:nvPr/>
        </p:nvSpPr>
        <p:spPr>
          <a:xfrm rot="545376">
            <a:off x="4862250" y="2551997"/>
            <a:ext cx="3477234" cy="769441"/>
          </a:xfrm>
          <a:prstGeom prst="rect">
            <a:avLst/>
          </a:prstGeom>
          <a:noFill/>
        </p:spPr>
        <p:txBody>
          <a:bodyPr wrap="none">
            <a:spAutoFit/>
          </a:bodyPr>
          <a:lstStyle/>
          <a:p>
            <a:pPr algn="ctr">
              <a:defRPr/>
            </a:pPr>
            <a:r>
              <a:rPr lang="en-US" sz="4400" dirty="0">
                <a:ln w="10160">
                  <a:solidFill>
                    <a:schemeClr val="accent1"/>
                  </a:solidFill>
                  <a:prstDash val="solid"/>
                </a:ln>
                <a:solidFill>
                  <a:srgbClr val="FFFFFF"/>
                </a:solidFill>
                <a:effectLst>
                  <a:outerShdw blurRad="38100" dist="32000" dir="5400000" algn="tl">
                    <a:srgbClr val="000000">
                      <a:alpha val="30000"/>
                    </a:srgbClr>
                  </a:outerShdw>
                </a:effectLst>
              </a:rPr>
              <a:t>instructions</a:t>
            </a:r>
          </a:p>
        </p:txBody>
      </p:sp>
      <p:sp>
        <p:nvSpPr>
          <p:cNvPr id="6" name="Rectangle 5"/>
          <p:cNvSpPr/>
          <p:nvPr/>
        </p:nvSpPr>
        <p:spPr>
          <a:xfrm>
            <a:off x="2359652" y="869547"/>
            <a:ext cx="2188420" cy="769441"/>
          </a:xfrm>
          <a:prstGeom prst="rect">
            <a:avLst/>
          </a:prstGeom>
          <a:noFill/>
        </p:spPr>
        <p:txBody>
          <a:bodyPr wrap="none">
            <a:spAutoFit/>
          </a:bodyPr>
          <a:lstStyle/>
          <a:p>
            <a:pPr algn="ctr">
              <a:defRPr/>
            </a:pPr>
            <a:r>
              <a:rPr lang="en-US" sz="44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e-mail</a:t>
            </a:r>
          </a:p>
        </p:txBody>
      </p:sp>
      <p:sp>
        <p:nvSpPr>
          <p:cNvPr id="7" name="Rectangle 6"/>
          <p:cNvSpPr/>
          <p:nvPr/>
        </p:nvSpPr>
        <p:spPr>
          <a:xfrm rot="21388605">
            <a:off x="522363" y="4879348"/>
            <a:ext cx="3339377" cy="769441"/>
          </a:xfrm>
          <a:prstGeom prst="rect">
            <a:avLst/>
          </a:prstGeom>
          <a:noFill/>
        </p:spPr>
        <p:txBody>
          <a:bodyPr wrap="none">
            <a:spAutoFit/>
          </a:bodyPr>
          <a:lstStyle/>
          <a:p>
            <a:pPr algn="ctr">
              <a:defRPr/>
            </a:pPr>
            <a:r>
              <a:rPr lang="en-US" sz="44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invitation</a:t>
            </a:r>
          </a:p>
        </p:txBody>
      </p:sp>
      <p:sp>
        <p:nvSpPr>
          <p:cNvPr id="8" name="Rectangle 7"/>
          <p:cNvSpPr/>
          <p:nvPr/>
        </p:nvSpPr>
        <p:spPr>
          <a:xfrm rot="21175871">
            <a:off x="-162883" y="1830429"/>
            <a:ext cx="3969356" cy="769441"/>
          </a:xfrm>
          <a:prstGeom prst="rect">
            <a:avLst/>
          </a:prstGeom>
          <a:noFill/>
        </p:spPr>
        <p:txBody>
          <a:bodyPr wrap="none">
            <a:spAutoFit/>
          </a:bodyPr>
          <a:lstStyle/>
          <a:p>
            <a:pPr algn="ctr">
              <a:defRPr/>
            </a:pPr>
            <a:r>
              <a:rPr 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information</a:t>
            </a:r>
          </a:p>
        </p:txBody>
      </p:sp>
      <p:sp>
        <p:nvSpPr>
          <p:cNvPr id="9" name="Rectangle 8"/>
          <p:cNvSpPr/>
          <p:nvPr/>
        </p:nvSpPr>
        <p:spPr>
          <a:xfrm rot="582636">
            <a:off x="701237" y="596007"/>
            <a:ext cx="1681486" cy="769441"/>
          </a:xfrm>
          <a:prstGeom prst="rect">
            <a:avLst/>
          </a:prstGeom>
          <a:noFill/>
        </p:spPr>
        <p:txBody>
          <a:bodyPr wrap="none">
            <a:spAutoFit/>
          </a:bodyPr>
          <a:lstStyle/>
          <a:p>
            <a:pPr algn="ctr">
              <a:defRPr/>
            </a:pPr>
            <a:r>
              <a:rPr lang="en-US" sz="44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poster</a:t>
            </a:r>
          </a:p>
        </p:txBody>
      </p:sp>
      <p:sp>
        <p:nvSpPr>
          <p:cNvPr id="10" name="Rectangle 9"/>
          <p:cNvSpPr/>
          <p:nvPr/>
        </p:nvSpPr>
        <p:spPr>
          <a:xfrm rot="625995">
            <a:off x="2795237" y="4146170"/>
            <a:ext cx="2313454" cy="769441"/>
          </a:xfrm>
          <a:prstGeom prst="rect">
            <a:avLst/>
          </a:prstGeom>
          <a:noFill/>
        </p:spPr>
        <p:txBody>
          <a:bodyPr wrap="none">
            <a:spAutoFit/>
          </a:bodyPr>
          <a:lstStyle/>
          <a:p>
            <a:pPr algn="ctr">
              <a:defRPr/>
            </a:pPr>
            <a:r>
              <a:rPr lang="en-US" sz="4400" b="1" spc="200" dirty="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rPr>
              <a:t>report</a:t>
            </a:r>
          </a:p>
        </p:txBody>
      </p:sp>
      <p:sp>
        <p:nvSpPr>
          <p:cNvPr id="11" name="Rectangle 10"/>
          <p:cNvSpPr/>
          <p:nvPr/>
        </p:nvSpPr>
        <p:spPr>
          <a:xfrm rot="706795">
            <a:off x="6006931" y="4779826"/>
            <a:ext cx="2592377" cy="769441"/>
          </a:xfrm>
          <a:prstGeom prst="rect">
            <a:avLst/>
          </a:prstGeom>
          <a:noFill/>
        </p:spPr>
        <p:txBody>
          <a:bodyPr wrap="none">
            <a:spAutoFit/>
          </a:bodyPr>
          <a:lstStyle/>
          <a:p>
            <a:pPr algn="ctr">
              <a:defRPr/>
            </a:pPr>
            <a:r>
              <a:rPr lang="en-US" sz="4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bulletin</a:t>
            </a:r>
          </a:p>
        </p:txBody>
      </p:sp>
      <p:sp>
        <p:nvSpPr>
          <p:cNvPr id="12" name="Rectangle 11"/>
          <p:cNvSpPr/>
          <p:nvPr/>
        </p:nvSpPr>
        <p:spPr>
          <a:xfrm rot="440583">
            <a:off x="5357140" y="615597"/>
            <a:ext cx="4155305" cy="769441"/>
          </a:xfrm>
          <a:prstGeom prst="rect">
            <a:avLst/>
          </a:prstGeom>
          <a:noFill/>
        </p:spPr>
        <p:txBody>
          <a:bodyPr wrap="none">
            <a:spAutoFit/>
          </a:bodyPr>
          <a:lstStyle/>
          <a:p>
            <a:pPr algn="ctr">
              <a:defRPr/>
            </a:pPr>
            <a:r>
              <a:rPr lang="en-US" sz="4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commentary</a:t>
            </a:r>
          </a:p>
        </p:txBody>
      </p:sp>
      <p:sp>
        <p:nvSpPr>
          <p:cNvPr id="13" name="Rectangle 12"/>
          <p:cNvSpPr/>
          <p:nvPr/>
        </p:nvSpPr>
        <p:spPr>
          <a:xfrm rot="21070564">
            <a:off x="480437" y="3709000"/>
            <a:ext cx="1920719" cy="769441"/>
          </a:xfrm>
          <a:prstGeom prst="rect">
            <a:avLst/>
          </a:prstGeom>
          <a:noFill/>
        </p:spPr>
        <p:txBody>
          <a:bodyPr wrap="none">
            <a:spAutoFit/>
          </a:bodyPr>
          <a:lstStyle/>
          <a:p>
            <a:pPr algn="ctr">
              <a:defRPr/>
            </a:pPr>
            <a:r>
              <a:rPr lang="en-US" sz="44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letter</a:t>
            </a:r>
          </a:p>
        </p:txBody>
      </p:sp>
      <p:sp>
        <p:nvSpPr>
          <p:cNvPr id="14" name="Rectangle 13"/>
          <p:cNvSpPr/>
          <p:nvPr/>
        </p:nvSpPr>
        <p:spPr>
          <a:xfrm>
            <a:off x="5908187" y="1560831"/>
            <a:ext cx="4034695" cy="1446550"/>
          </a:xfrm>
          <a:prstGeom prst="rect">
            <a:avLst/>
          </a:prstGeom>
          <a:noFill/>
        </p:spPr>
        <p:txBody>
          <a:bodyPr wrap="square">
            <a:spAutoFit/>
          </a:bodyPr>
          <a:lstStyle/>
          <a:p>
            <a:pPr algn="ctr">
              <a:defRPr/>
            </a:pPr>
            <a:r>
              <a:rPr lang="en-US" sz="44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express opinion</a:t>
            </a:r>
          </a:p>
        </p:txBody>
      </p:sp>
      <p:sp>
        <p:nvSpPr>
          <p:cNvPr id="15" name="Rectangle 14"/>
          <p:cNvSpPr/>
          <p:nvPr/>
        </p:nvSpPr>
        <p:spPr>
          <a:xfrm>
            <a:off x="86330" y="4326972"/>
            <a:ext cx="2972289" cy="769441"/>
          </a:xfrm>
          <a:prstGeom prst="rect">
            <a:avLst/>
          </a:prstGeom>
          <a:noFill/>
        </p:spPr>
        <p:txBody>
          <a:bodyPr wrap="none">
            <a:spAutoFit/>
          </a:bodyPr>
          <a:lstStyle/>
          <a:p>
            <a:pPr algn="ctr">
              <a:defRPr/>
            </a:pPr>
            <a:r>
              <a:rPr lang="en-US" sz="4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message</a:t>
            </a:r>
          </a:p>
        </p:txBody>
      </p:sp>
      <p:sp>
        <p:nvSpPr>
          <p:cNvPr id="16" name="Rectangle 15"/>
          <p:cNvSpPr/>
          <p:nvPr/>
        </p:nvSpPr>
        <p:spPr>
          <a:xfrm rot="21126280">
            <a:off x="639067" y="2373669"/>
            <a:ext cx="1728357" cy="769441"/>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slogan</a:t>
            </a:r>
          </a:p>
        </p:txBody>
      </p:sp>
      <p:sp>
        <p:nvSpPr>
          <p:cNvPr id="17" name="Rectangle 16"/>
          <p:cNvSpPr/>
          <p:nvPr/>
        </p:nvSpPr>
        <p:spPr>
          <a:xfrm>
            <a:off x="2027797" y="2228280"/>
            <a:ext cx="2398413" cy="769441"/>
          </a:xfrm>
          <a:prstGeom prst="rect">
            <a:avLst/>
          </a:prstGeom>
          <a:noFill/>
        </p:spPr>
        <p:txBody>
          <a:bodyPr wrap="none">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defRPr/>
            </a:pPr>
            <a:r>
              <a:rPr lang="en-US" sz="4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speech</a:t>
            </a:r>
          </a:p>
        </p:txBody>
      </p:sp>
      <p:sp>
        <p:nvSpPr>
          <p:cNvPr id="18" name="Rectangle 17"/>
          <p:cNvSpPr/>
          <p:nvPr/>
        </p:nvSpPr>
        <p:spPr>
          <a:xfrm rot="1270782">
            <a:off x="117804" y="3209788"/>
            <a:ext cx="3268845" cy="769441"/>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a:defRPr/>
            </a:pPr>
            <a:r>
              <a:rPr lang="en-US" sz="4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argument</a:t>
            </a:r>
          </a:p>
        </p:txBody>
      </p:sp>
      <p:sp>
        <p:nvSpPr>
          <p:cNvPr id="19" name="Rectangle 18"/>
          <p:cNvSpPr/>
          <p:nvPr/>
        </p:nvSpPr>
        <p:spPr>
          <a:xfrm rot="473022">
            <a:off x="6419254" y="3716023"/>
            <a:ext cx="2124299"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blurb</a:t>
            </a:r>
          </a:p>
        </p:txBody>
      </p:sp>
      <p:sp>
        <p:nvSpPr>
          <p:cNvPr id="20" name="Rectangle 19"/>
          <p:cNvSpPr/>
          <p:nvPr/>
        </p:nvSpPr>
        <p:spPr>
          <a:xfrm>
            <a:off x="4161069" y="3594641"/>
            <a:ext cx="2327881" cy="769441"/>
          </a:xfrm>
          <a:prstGeom prst="rect">
            <a:avLst/>
          </a:prstGeom>
          <a:noFill/>
        </p:spPr>
        <p:txBody>
          <a:bodyPr wrap="none">
            <a:spAutoFit/>
          </a:bodyPr>
          <a:lstStyle/>
          <a:p>
            <a:pPr algn="ctr">
              <a:defRPr/>
            </a:pPr>
            <a:r>
              <a:rPr lang="en-US" sz="4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review</a:t>
            </a:r>
          </a:p>
        </p:txBody>
      </p:sp>
      <p:sp>
        <p:nvSpPr>
          <p:cNvPr id="22" name="Rectangle 21"/>
          <p:cNvSpPr/>
          <p:nvPr/>
        </p:nvSpPr>
        <p:spPr>
          <a:xfrm>
            <a:off x="4150551" y="4940284"/>
            <a:ext cx="1795684" cy="769441"/>
          </a:xfrm>
          <a:prstGeom prst="rect">
            <a:avLst/>
          </a:prstGeom>
          <a:noFill/>
        </p:spPr>
        <p:txBody>
          <a:bodyPr wrap="none">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defRPr/>
            </a:pPr>
            <a:r>
              <a:rPr lang="en-US" sz="4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diary</a:t>
            </a:r>
          </a:p>
        </p:txBody>
      </p:sp>
      <p:sp>
        <p:nvSpPr>
          <p:cNvPr id="23" name="Rectangle 22"/>
          <p:cNvSpPr/>
          <p:nvPr/>
        </p:nvSpPr>
        <p:spPr>
          <a:xfrm>
            <a:off x="-380356" y="980728"/>
            <a:ext cx="3416320" cy="923330"/>
          </a:xfrm>
          <a:prstGeom prst="rect">
            <a:avLst/>
          </a:prstGeom>
          <a:noFill/>
        </p:spPr>
        <p:txBody>
          <a:bodyPr wrap="none">
            <a:spAutoFit/>
          </a:bodyPr>
          <a:lstStyle/>
          <a:p>
            <a:pPr algn="ctr">
              <a:defRPr/>
            </a:pPr>
            <a:r>
              <a:rPr lang="en-US" sz="54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a:t>
            </a:r>
            <a:r>
              <a:rPr lang="en-US" sz="44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interview</a:t>
            </a:r>
          </a:p>
        </p:txBody>
      </p:sp>
      <p:sp>
        <p:nvSpPr>
          <p:cNvPr id="26" name="Rectangle 25"/>
          <p:cNvSpPr/>
          <p:nvPr/>
        </p:nvSpPr>
        <p:spPr>
          <a:xfrm rot="21354316">
            <a:off x="4662176" y="1643034"/>
            <a:ext cx="1941557" cy="769441"/>
          </a:xfrm>
          <a:prstGeom prst="rect">
            <a:avLst/>
          </a:prstGeom>
          <a:noFill/>
        </p:spPr>
        <p:txBody>
          <a:bodyPr wrap="none">
            <a:spAutoFit/>
          </a:bodyPr>
          <a:lstStyle/>
          <a:p>
            <a:pPr algn="ctr">
              <a:defRPr/>
            </a:pPr>
            <a:r>
              <a:rPr lang="en-US" sz="44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notes</a:t>
            </a:r>
          </a:p>
        </p:txBody>
      </p:sp>
      <p:sp>
        <p:nvSpPr>
          <p:cNvPr id="27" name="Rectangle 26"/>
          <p:cNvSpPr/>
          <p:nvPr/>
        </p:nvSpPr>
        <p:spPr>
          <a:xfrm rot="795954">
            <a:off x="3676858" y="1077128"/>
            <a:ext cx="4557659" cy="769441"/>
          </a:xfrm>
          <a:prstGeom prst="rect">
            <a:avLst/>
          </a:prstGeom>
          <a:noFill/>
        </p:spPr>
        <p:txBody>
          <a:bodyPr wrap="none">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defRPr/>
            </a:pPr>
            <a:r>
              <a:rPr lang="en-US" sz="4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questionnaire</a:t>
            </a:r>
          </a:p>
        </p:txBody>
      </p:sp>
      <p:sp>
        <p:nvSpPr>
          <p:cNvPr id="31" name="Rectangle 30"/>
          <p:cNvSpPr/>
          <p:nvPr/>
        </p:nvSpPr>
        <p:spPr>
          <a:xfrm>
            <a:off x="1757131" y="2967335"/>
            <a:ext cx="2190023" cy="769441"/>
          </a:xfrm>
          <a:prstGeom prst="rect">
            <a:avLst/>
          </a:prstGeom>
          <a:noFill/>
        </p:spPr>
        <p:txBody>
          <a:bodyPr wrap="none">
            <a:spAutoFit/>
          </a:bodyPr>
          <a:lstStyle/>
          <a:p>
            <a:pPr algn="ctr">
              <a:defRPr/>
            </a:pPr>
            <a:r>
              <a:rPr lang="en-US" sz="4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article</a:t>
            </a:r>
          </a:p>
        </p:txBody>
      </p:sp>
      <p:sp>
        <p:nvSpPr>
          <p:cNvPr id="32" name="Rectangle 31"/>
          <p:cNvSpPr/>
          <p:nvPr/>
        </p:nvSpPr>
        <p:spPr>
          <a:xfrm rot="899145">
            <a:off x="4089595" y="2927285"/>
            <a:ext cx="1196161" cy="769441"/>
          </a:xfrm>
          <a:prstGeom prst="rect">
            <a:avLst/>
          </a:prstGeom>
          <a:noFill/>
        </p:spPr>
        <p:txBody>
          <a:bodyPr wrap="none">
            <a:spAutoFit/>
          </a:bodyPr>
          <a:lstStyle/>
          <a:p>
            <a:pPr algn="ctr">
              <a:defRPr/>
            </a:pPr>
            <a:r>
              <a:rPr lang="en-US" sz="4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blog</a:t>
            </a:r>
          </a:p>
        </p:txBody>
      </p:sp>
      <p:sp>
        <p:nvSpPr>
          <p:cNvPr id="28" name="Title 1"/>
          <p:cNvSpPr txBox="1">
            <a:spLocks/>
          </p:cNvSpPr>
          <p:nvPr/>
        </p:nvSpPr>
        <p:spPr>
          <a:xfrm>
            <a:off x="-3604" y="30021"/>
            <a:ext cx="6779096" cy="709862"/>
          </a:xfrm>
          <a:prstGeom prst="rect">
            <a:avLst/>
          </a:prstGeom>
          <a:solidFill>
            <a:schemeClr val="tx2">
              <a:lumMod val="60000"/>
              <a:lumOff val="40000"/>
            </a:schemeClr>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Writing non-fiction texts</a:t>
            </a:r>
          </a:p>
        </p:txBody>
      </p:sp>
      <p:sp>
        <p:nvSpPr>
          <p:cNvPr id="2" name="Rectangle 1">
            <a:extLst>
              <a:ext uri="{FF2B5EF4-FFF2-40B4-BE49-F238E27FC236}">
                <a16:creationId xmlns:a16="http://schemas.microsoft.com/office/drawing/2014/main" id="{0A1E7609-4C5C-4831-8F30-ECEE6B27F883}"/>
              </a:ext>
            </a:extLst>
          </p:cNvPr>
          <p:cNvSpPr/>
          <p:nvPr/>
        </p:nvSpPr>
        <p:spPr>
          <a:xfrm>
            <a:off x="5236713" y="4326972"/>
            <a:ext cx="1199101" cy="523220"/>
          </a:xfrm>
          <a:prstGeom prst="rect">
            <a:avLst/>
          </a:prstGeom>
          <a:noFill/>
        </p:spPr>
        <p:txBody>
          <a:bodyPr wrap="square" lIns="91440" tIns="45720" rIns="91440" bIns="45720">
            <a:spAutoFit/>
          </a:bodyPr>
          <a:lstStyle/>
          <a:p>
            <a:pPr algn="ctr"/>
            <a:r>
              <a:rPr lang="en-US" sz="28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script</a:t>
            </a:r>
          </a:p>
        </p:txBody>
      </p:sp>
      <p:pic>
        <p:nvPicPr>
          <p:cNvPr id="30" name="Picture 29">
            <a:extLst>
              <a:ext uri="{FF2B5EF4-FFF2-40B4-BE49-F238E27FC236}">
                <a16:creationId xmlns:a16="http://schemas.microsoft.com/office/drawing/2014/main" id="{BADDC8F4-1395-4FF1-ACBE-523C3C7ADC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29589" y="58264"/>
            <a:ext cx="973694" cy="814950"/>
          </a:xfrm>
          <a:prstGeom prst="rect">
            <a:avLst/>
          </a:prstGeom>
        </p:spPr>
      </p:pic>
      <p:sp>
        <p:nvSpPr>
          <p:cNvPr id="3" name="TextBox 2">
            <a:extLst>
              <a:ext uri="{FF2B5EF4-FFF2-40B4-BE49-F238E27FC236}">
                <a16:creationId xmlns:a16="http://schemas.microsoft.com/office/drawing/2014/main" id="{F33AD6E0-BF08-40C3-AF26-0F3C953BD5B6}"/>
              </a:ext>
            </a:extLst>
          </p:cNvPr>
          <p:cNvSpPr txBox="1"/>
          <p:nvPr/>
        </p:nvSpPr>
        <p:spPr>
          <a:xfrm>
            <a:off x="3340379" y="712871"/>
            <a:ext cx="2837423" cy="4508927"/>
          </a:xfrm>
          <a:prstGeom prst="rect">
            <a:avLst/>
          </a:prstGeom>
          <a:noFill/>
        </p:spPr>
        <p:txBody>
          <a:bodyPr wrap="square" rtlCol="0">
            <a:spAutoFit/>
          </a:bodyPr>
          <a:lstStyle/>
          <a:p>
            <a:pPr algn="ctr"/>
            <a:r>
              <a:rPr lang="en-GB" sz="28700" dirty="0">
                <a:solidFill>
                  <a:schemeClr val="accent1">
                    <a:lumMod val="75000"/>
                  </a:schemeClr>
                </a:solidFill>
              </a:rPr>
              <a:t>?</a:t>
            </a:r>
          </a:p>
        </p:txBody>
      </p:sp>
    </p:spTree>
    <p:extLst>
      <p:ext uri="{BB962C8B-B14F-4D97-AF65-F5344CB8AC3E}">
        <p14:creationId xmlns:p14="http://schemas.microsoft.com/office/powerpoint/2010/main" val="4262243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7"/>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14"/>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4"/>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19"/>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11"/>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20"/>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32"/>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2" grpId="0"/>
      <p:bldP spid="23" grpId="0"/>
      <p:bldP spid="26" grpId="0"/>
      <p:bldP spid="27" grpId="0"/>
      <p:bldP spid="31" grpId="0"/>
      <p:bldP spid="32"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115616" y="223547"/>
            <a:ext cx="7028699" cy="686891"/>
          </a:xfrm>
          <a:prstGeom prst="rect">
            <a:avLst/>
          </a:prstGeom>
          <a:solidFill>
            <a:schemeClr val="tx2">
              <a:lumMod val="60000"/>
              <a:lumOff val="40000"/>
            </a:schemeClr>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dirty="0"/>
              <a:t>Key organizational features</a:t>
            </a:r>
          </a:p>
        </p:txBody>
      </p:sp>
      <p:sp>
        <p:nvSpPr>
          <p:cNvPr id="4" name="TextBox 3"/>
          <p:cNvSpPr txBox="1"/>
          <p:nvPr/>
        </p:nvSpPr>
        <p:spPr>
          <a:xfrm>
            <a:off x="3712040" y="1052736"/>
            <a:ext cx="5180440" cy="954107"/>
          </a:xfrm>
          <a:prstGeom prst="rect">
            <a:avLst/>
          </a:prstGeom>
          <a:noFill/>
          <a:ln>
            <a:solidFill>
              <a:srgbClr val="C00000"/>
            </a:solidFill>
          </a:ln>
        </p:spPr>
        <p:txBody>
          <a:bodyPr wrap="square" rtlCol="0">
            <a:spAutoFit/>
          </a:bodyPr>
          <a:lstStyle/>
          <a:p>
            <a:pPr algn="just"/>
            <a:r>
              <a:rPr lang="en-GB" sz="1400" dirty="0"/>
              <a:t>Text organization refers to the way a text is laid out and the order in which the information is presented.</a:t>
            </a:r>
          </a:p>
          <a:p>
            <a:pPr algn="just"/>
            <a:r>
              <a:rPr lang="en-GB" sz="1400" dirty="0"/>
              <a:t>Most texts start with an introduction of some kind. However this will vary according to the text type.</a:t>
            </a:r>
          </a:p>
        </p:txBody>
      </p:sp>
      <p:sp>
        <p:nvSpPr>
          <p:cNvPr id="6" name="TextBox 5"/>
          <p:cNvSpPr txBox="1"/>
          <p:nvPr/>
        </p:nvSpPr>
        <p:spPr>
          <a:xfrm>
            <a:off x="3658090" y="2161977"/>
            <a:ext cx="5180439" cy="1384995"/>
          </a:xfrm>
          <a:prstGeom prst="rect">
            <a:avLst/>
          </a:prstGeom>
          <a:noFill/>
          <a:ln>
            <a:solidFill>
              <a:srgbClr val="C00000"/>
            </a:solidFill>
          </a:ln>
        </p:spPr>
        <p:txBody>
          <a:bodyPr wrap="square" rtlCol="0">
            <a:spAutoFit/>
          </a:bodyPr>
          <a:lstStyle/>
          <a:p>
            <a:r>
              <a:rPr lang="en-GB" sz="1400" dirty="0"/>
              <a:t>The structure refers to the way ideas, feelings and information are linked within a text. Types of patters that are used to link and organize information include:</a:t>
            </a:r>
          </a:p>
          <a:p>
            <a:pPr marL="285750" indent="-285750">
              <a:buFont typeface="Arial" panose="020B0604020202020204" pitchFamily="34" charset="0"/>
              <a:buChar char="•"/>
            </a:pPr>
            <a:r>
              <a:rPr lang="en-GB" sz="1400" dirty="0"/>
              <a:t>Compare and contrast</a:t>
            </a:r>
          </a:p>
          <a:p>
            <a:pPr marL="285750" indent="-285750">
              <a:buFont typeface="Arial" panose="020B0604020202020204" pitchFamily="34" charset="0"/>
              <a:buChar char="•"/>
            </a:pPr>
            <a:r>
              <a:rPr lang="en-GB" sz="1400" dirty="0"/>
              <a:t>Problem and solution</a:t>
            </a:r>
          </a:p>
          <a:p>
            <a:pPr marL="285750" indent="-285750">
              <a:buFont typeface="Arial" panose="020B0604020202020204" pitchFamily="34" charset="0"/>
              <a:buChar char="•"/>
            </a:pPr>
            <a:r>
              <a:rPr lang="en-GB" sz="1400" dirty="0"/>
              <a:t>Listing  things logically or chronologically</a:t>
            </a:r>
          </a:p>
        </p:txBody>
      </p:sp>
      <p:pic>
        <p:nvPicPr>
          <p:cNvPr id="8" name="Picture 7"/>
          <p:cNvPicPr/>
          <p:nvPr/>
        </p:nvPicPr>
        <p:blipFill rotWithShape="1">
          <a:blip r:embed="rId3"/>
          <a:srcRect l="3154" t="21122" r="73654" b="21122"/>
          <a:stretch/>
        </p:blipFill>
        <p:spPr bwMode="auto">
          <a:xfrm rot="21099720">
            <a:off x="400142" y="3949941"/>
            <a:ext cx="1306527" cy="1104612"/>
          </a:xfrm>
          <a:prstGeom prst="rect">
            <a:avLst/>
          </a:prstGeom>
          <a:ln>
            <a:noFill/>
          </a:ln>
          <a:extLst>
            <a:ext uri="{53640926-AAD7-44D8-BBD7-CCE9431645EC}">
              <a14:shadowObscured xmlns:a14="http://schemas.microsoft.com/office/drawing/2010/main"/>
            </a:ext>
          </a:extLst>
        </p:spPr>
      </p:pic>
      <p:sp>
        <p:nvSpPr>
          <p:cNvPr id="7" name="TextBox 6"/>
          <p:cNvSpPr txBox="1"/>
          <p:nvPr/>
        </p:nvSpPr>
        <p:spPr>
          <a:xfrm>
            <a:off x="3658090" y="3700186"/>
            <a:ext cx="5180439" cy="738664"/>
          </a:xfrm>
          <a:prstGeom prst="rect">
            <a:avLst/>
          </a:prstGeom>
          <a:noFill/>
          <a:ln>
            <a:solidFill>
              <a:srgbClr val="C00000"/>
            </a:solidFill>
          </a:ln>
        </p:spPr>
        <p:txBody>
          <a:bodyPr wrap="square" rtlCol="0">
            <a:spAutoFit/>
          </a:bodyPr>
          <a:lstStyle/>
          <a:p>
            <a:r>
              <a:rPr lang="en-GB" sz="1400" dirty="0"/>
              <a:t>Language features refers to the type of vocabulary and grammatical structures used in a text. Each text type or form has specific language features that are appropriate to that form</a:t>
            </a:r>
          </a:p>
        </p:txBody>
      </p:sp>
      <p:sp>
        <p:nvSpPr>
          <p:cNvPr id="2" name="TextBox 1"/>
          <p:cNvSpPr txBox="1"/>
          <p:nvPr/>
        </p:nvSpPr>
        <p:spPr>
          <a:xfrm>
            <a:off x="58133" y="5141732"/>
            <a:ext cx="2065595" cy="369332"/>
          </a:xfrm>
          <a:prstGeom prst="rect">
            <a:avLst/>
          </a:prstGeom>
          <a:noFill/>
        </p:spPr>
        <p:txBody>
          <a:bodyPr wrap="square" rtlCol="0">
            <a:spAutoFit/>
          </a:bodyPr>
          <a:lstStyle/>
          <a:p>
            <a:r>
              <a:rPr lang="en-US" sz="1800" kern="1200" dirty="0">
                <a:solidFill>
                  <a:schemeClr val="tx1"/>
                </a:solidFill>
                <a:latin typeface="+mn-lt"/>
                <a:ea typeface="+mn-ea"/>
                <a:cs typeface="+mn-cs"/>
                <a:hlinkClick r:id="rId4" action="ppaction://hlinkpres?slideindex=1&amp;slidetitle="/>
              </a:rPr>
              <a:t>Text Features.pptx</a:t>
            </a:r>
            <a:endParaRPr lang="en-US" sz="1800" kern="1200" dirty="0">
              <a:solidFill>
                <a:schemeClr val="tx1"/>
              </a:solidFill>
              <a:latin typeface="+mn-lt"/>
              <a:ea typeface="+mn-ea"/>
              <a:cs typeface="+mn-cs"/>
            </a:endParaRPr>
          </a:p>
        </p:txBody>
      </p:sp>
      <p:graphicFrame>
        <p:nvGraphicFramePr>
          <p:cNvPr id="9" name="Diagram 8">
            <a:extLst>
              <a:ext uri="{FF2B5EF4-FFF2-40B4-BE49-F238E27FC236}">
                <a16:creationId xmlns:a16="http://schemas.microsoft.com/office/drawing/2014/main" id="{A1FE1C8E-575E-4B86-BB08-CC154599F7D3}"/>
              </a:ext>
            </a:extLst>
          </p:cNvPr>
          <p:cNvGraphicFramePr/>
          <p:nvPr>
            <p:extLst>
              <p:ext uri="{D42A27DB-BD31-4B8C-83A1-F6EECF244321}">
                <p14:modId xmlns:p14="http://schemas.microsoft.com/office/powerpoint/2010/main" val="3027104130"/>
              </p:ext>
            </p:extLst>
          </p:nvPr>
        </p:nvGraphicFramePr>
        <p:xfrm>
          <a:off x="77608" y="1322745"/>
          <a:ext cx="3607803" cy="244827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5" name="TextBox 4">
            <a:extLst>
              <a:ext uri="{FF2B5EF4-FFF2-40B4-BE49-F238E27FC236}">
                <a16:creationId xmlns:a16="http://schemas.microsoft.com/office/drawing/2014/main" id="{94E8F1D9-DE6F-48D8-9071-831EB3472AC6}"/>
              </a:ext>
            </a:extLst>
          </p:cNvPr>
          <p:cNvSpPr txBox="1"/>
          <p:nvPr/>
        </p:nvSpPr>
        <p:spPr>
          <a:xfrm>
            <a:off x="3329008" y="4581148"/>
            <a:ext cx="5706689" cy="954107"/>
          </a:xfrm>
          <a:prstGeom prst="rect">
            <a:avLst/>
          </a:prstGeom>
          <a:noFill/>
          <a:ln>
            <a:solidFill>
              <a:srgbClr val="FF0000"/>
            </a:solidFill>
          </a:ln>
        </p:spPr>
        <p:txBody>
          <a:bodyPr wrap="square" rtlCol="0">
            <a:spAutoFit/>
          </a:bodyPr>
          <a:lstStyle/>
          <a:p>
            <a:r>
              <a:rPr lang="en-GB" sz="1400" dirty="0">
                <a:latin typeface="+mj-lt"/>
              </a:rPr>
              <a:t>Children need to understand the purpose of what they are doing.:</a:t>
            </a:r>
          </a:p>
          <a:p>
            <a:r>
              <a:rPr lang="en-GB" sz="1400" dirty="0">
                <a:latin typeface="+mj-lt"/>
              </a:rPr>
              <a:t>They need to have something worth saying;</a:t>
            </a:r>
          </a:p>
          <a:p>
            <a:r>
              <a:rPr lang="en-GB" sz="1400" dirty="0">
                <a:latin typeface="+mj-lt"/>
              </a:rPr>
              <a:t>Decide that writing is the most important medium for saying it, and </a:t>
            </a:r>
          </a:p>
          <a:p>
            <a:r>
              <a:rPr lang="en-GB" sz="1400" dirty="0">
                <a:latin typeface="+mj-lt"/>
              </a:rPr>
              <a:t>Have an audience in mind for what is written.</a:t>
            </a:r>
          </a:p>
        </p:txBody>
      </p:sp>
      <p:pic>
        <p:nvPicPr>
          <p:cNvPr id="10" name="Picture 9">
            <a:extLst>
              <a:ext uri="{FF2B5EF4-FFF2-40B4-BE49-F238E27FC236}">
                <a16:creationId xmlns:a16="http://schemas.microsoft.com/office/drawing/2014/main" id="{4DE41F46-F088-479A-9FBB-8FDAE658CF2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501306" y="4159891"/>
            <a:ext cx="1006626" cy="842513"/>
          </a:xfrm>
          <a:prstGeom prst="rect">
            <a:avLst/>
          </a:prstGeom>
        </p:spPr>
      </p:pic>
      <p:sp>
        <p:nvSpPr>
          <p:cNvPr id="11" name="TextBox 10">
            <a:extLst>
              <a:ext uri="{FF2B5EF4-FFF2-40B4-BE49-F238E27FC236}">
                <a16:creationId xmlns:a16="http://schemas.microsoft.com/office/drawing/2014/main" id="{2582DE22-998F-4BFB-ADE5-516D084A50FF}"/>
              </a:ext>
            </a:extLst>
          </p:cNvPr>
          <p:cNvSpPr txBox="1"/>
          <p:nvPr/>
        </p:nvSpPr>
        <p:spPr>
          <a:xfrm>
            <a:off x="1907704" y="5444612"/>
            <a:ext cx="1944216" cy="253916"/>
          </a:xfrm>
          <a:prstGeom prst="rect">
            <a:avLst/>
          </a:prstGeom>
          <a:noFill/>
        </p:spPr>
        <p:txBody>
          <a:bodyPr wrap="square" rtlCol="0">
            <a:spAutoFit/>
          </a:bodyPr>
          <a:lstStyle/>
          <a:p>
            <a:r>
              <a:rPr lang="en-GB" sz="1050" dirty="0">
                <a:hlinkClick r:id="rId11" action="ppaction://hlinkfile"/>
              </a:rPr>
              <a:t>Different Types of Text.doc</a:t>
            </a:r>
            <a:endParaRPr lang="en-GB" sz="1050" dirty="0"/>
          </a:p>
        </p:txBody>
      </p:sp>
    </p:spTree>
    <p:extLst>
      <p:ext uri="{BB962C8B-B14F-4D97-AF65-F5344CB8AC3E}">
        <p14:creationId xmlns:p14="http://schemas.microsoft.com/office/powerpoint/2010/main" val="841334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2978" y="57191"/>
            <a:ext cx="3970784" cy="1143000"/>
          </a:xfrm>
          <a:solidFill>
            <a:schemeClr val="tx2">
              <a:lumMod val="60000"/>
              <a:lumOff val="40000"/>
            </a:schemeClr>
          </a:solidFill>
        </p:spPr>
        <p:txBody>
          <a:bodyPr/>
          <a:lstStyle/>
          <a:p>
            <a:r>
              <a:rPr lang="en-GB" dirty="0"/>
              <a:t>Useful resource</a:t>
            </a:r>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95535" y="1268760"/>
            <a:ext cx="2619825" cy="1872208"/>
          </a:xfr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5536" y="3715824"/>
            <a:ext cx="2619824" cy="1873118"/>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99744" y="1268760"/>
            <a:ext cx="2659915" cy="1872208"/>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74179" y="3731715"/>
            <a:ext cx="2683934" cy="1873118"/>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80210" y="1203260"/>
            <a:ext cx="2580812" cy="2009715"/>
          </a:xfrm>
          <a:prstGeom prst="rect">
            <a:avLst/>
          </a:prstGeom>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080210" y="3675193"/>
            <a:ext cx="2727299" cy="1913749"/>
          </a:xfrm>
          <a:prstGeom prst="rect">
            <a:avLst/>
          </a:prstGeom>
        </p:spPr>
      </p:pic>
      <p:sp>
        <p:nvSpPr>
          <p:cNvPr id="3" name="TextBox 2"/>
          <p:cNvSpPr txBox="1"/>
          <p:nvPr/>
        </p:nvSpPr>
        <p:spPr>
          <a:xfrm>
            <a:off x="6804248" y="274638"/>
            <a:ext cx="2088232" cy="369332"/>
          </a:xfrm>
          <a:prstGeom prst="rect">
            <a:avLst/>
          </a:prstGeom>
          <a:noFill/>
        </p:spPr>
        <p:txBody>
          <a:bodyPr wrap="square" rtlCol="0">
            <a:spAutoFit/>
          </a:bodyPr>
          <a:lstStyle/>
          <a:p>
            <a:r>
              <a:rPr lang="en-GB" dirty="0">
                <a:hlinkClick r:id="rId9" action="ppaction://hlinkfile"/>
              </a:rPr>
              <a:t>nonfictionmats.pdf</a:t>
            </a:r>
            <a:endParaRPr lang="en-GB" dirty="0"/>
          </a:p>
        </p:txBody>
      </p:sp>
    </p:spTree>
    <p:extLst>
      <p:ext uri="{BB962C8B-B14F-4D97-AF65-F5344CB8AC3E}">
        <p14:creationId xmlns:p14="http://schemas.microsoft.com/office/powerpoint/2010/main" val="12332056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48ED9209-4F09-4101-ADE4-E1CDEB4B4584}" type="slidenum">
              <a:rPr lang="en-GB" altLang="en-US" smtClean="0">
                <a:solidFill>
                  <a:srgbClr val="000000"/>
                </a:solidFill>
              </a:rPr>
              <a:pPr>
                <a:defRPr/>
              </a:pPr>
              <a:t>15</a:t>
            </a:fld>
            <a:endParaRPr lang="en-GB" altLang="en-US" dirty="0">
              <a:solidFill>
                <a:srgbClr val="000000"/>
              </a:solidFill>
            </a:endParaRPr>
          </a:p>
        </p:txBody>
      </p:sp>
      <p:sp>
        <p:nvSpPr>
          <p:cNvPr id="2" name="TextBox 1"/>
          <p:cNvSpPr txBox="1"/>
          <p:nvPr/>
        </p:nvSpPr>
        <p:spPr>
          <a:xfrm>
            <a:off x="2267744" y="6021288"/>
            <a:ext cx="4032448" cy="369332"/>
          </a:xfrm>
          <a:prstGeom prst="rect">
            <a:avLst/>
          </a:prstGeom>
          <a:noFill/>
        </p:spPr>
        <p:txBody>
          <a:bodyPr wrap="square" rtlCol="0">
            <a:spAutoFit/>
          </a:bodyPr>
          <a:lstStyle/>
          <a:p>
            <a:pPr algn="ctr"/>
            <a:r>
              <a:rPr lang="en-GB" dirty="0"/>
              <a:t>handout</a:t>
            </a:r>
          </a:p>
        </p:txBody>
      </p:sp>
      <p:pic>
        <p:nvPicPr>
          <p:cNvPr id="6" name="Picture 5">
            <a:extLst>
              <a:ext uri="{FF2B5EF4-FFF2-40B4-BE49-F238E27FC236}">
                <a16:creationId xmlns:a16="http://schemas.microsoft.com/office/drawing/2014/main" id="{E44D07CA-329B-4269-B88A-BFCC153B6D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566" y="3414648"/>
            <a:ext cx="2894369" cy="2019544"/>
          </a:xfrm>
          <a:prstGeom prst="rect">
            <a:avLst/>
          </a:prstGeom>
          <a:ln>
            <a:solidFill>
              <a:srgbClr val="FF0000"/>
            </a:solidFill>
          </a:ln>
        </p:spPr>
      </p:pic>
      <p:pic>
        <p:nvPicPr>
          <p:cNvPr id="10" name="Picture 9">
            <a:extLst>
              <a:ext uri="{FF2B5EF4-FFF2-40B4-BE49-F238E27FC236}">
                <a16:creationId xmlns:a16="http://schemas.microsoft.com/office/drawing/2014/main" id="{C76EEE35-8F28-4238-886A-37BACD3FF6C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16016" y="2420888"/>
            <a:ext cx="3923928" cy="2505641"/>
          </a:xfrm>
          <a:prstGeom prst="rect">
            <a:avLst/>
          </a:prstGeom>
          <a:ln>
            <a:solidFill>
              <a:srgbClr val="FF0000"/>
            </a:solidFill>
          </a:ln>
        </p:spPr>
      </p:pic>
      <p:sp>
        <p:nvSpPr>
          <p:cNvPr id="12" name="Title 1">
            <a:extLst>
              <a:ext uri="{FF2B5EF4-FFF2-40B4-BE49-F238E27FC236}">
                <a16:creationId xmlns:a16="http://schemas.microsoft.com/office/drawing/2014/main" id="{3251F98F-D53D-4BAE-A337-5B72B0AE6794}"/>
              </a:ext>
            </a:extLst>
          </p:cNvPr>
          <p:cNvSpPr>
            <a:spLocks noGrp="1"/>
          </p:cNvSpPr>
          <p:nvPr>
            <p:ph type="title"/>
          </p:nvPr>
        </p:nvSpPr>
        <p:spPr>
          <a:xfrm>
            <a:off x="3995936" y="586820"/>
            <a:ext cx="5050904" cy="1143000"/>
          </a:xfrm>
          <a:solidFill>
            <a:schemeClr val="tx2">
              <a:lumMod val="60000"/>
              <a:lumOff val="40000"/>
            </a:schemeClr>
          </a:solidFill>
        </p:spPr>
        <p:txBody>
          <a:bodyPr>
            <a:noAutofit/>
          </a:bodyPr>
          <a:lstStyle/>
          <a:p>
            <a:r>
              <a:rPr lang="en-GB" altLang="en-US" sz="3600" dirty="0">
                <a:ea typeface="ＭＳ Ｐゴシック" panose="020B0600070205080204" pitchFamily="34" charset="-128"/>
              </a:rPr>
              <a:t>Other useful resources for you to look at</a:t>
            </a:r>
          </a:p>
        </p:txBody>
      </p:sp>
      <p:sp>
        <p:nvSpPr>
          <p:cNvPr id="13" name="TextBox 12">
            <a:extLst>
              <a:ext uri="{FF2B5EF4-FFF2-40B4-BE49-F238E27FC236}">
                <a16:creationId xmlns:a16="http://schemas.microsoft.com/office/drawing/2014/main" id="{CC6345E4-458B-4E96-9C18-C5D5EFD1ADFF}"/>
              </a:ext>
            </a:extLst>
          </p:cNvPr>
          <p:cNvSpPr txBox="1"/>
          <p:nvPr/>
        </p:nvSpPr>
        <p:spPr>
          <a:xfrm>
            <a:off x="5292080" y="5099752"/>
            <a:ext cx="3168352" cy="369332"/>
          </a:xfrm>
          <a:prstGeom prst="rect">
            <a:avLst/>
          </a:prstGeom>
          <a:noFill/>
        </p:spPr>
        <p:txBody>
          <a:bodyPr wrap="square" rtlCol="0">
            <a:spAutoFit/>
          </a:bodyPr>
          <a:lstStyle/>
          <a:p>
            <a:r>
              <a:rPr lang="en-GB" dirty="0">
                <a:hlinkClick r:id="rId5" action="ppaction://hlinkfile"/>
              </a:rPr>
              <a:t>Writing using 3Is.docx</a:t>
            </a:r>
            <a:endParaRPr lang="en-GB" dirty="0"/>
          </a:p>
        </p:txBody>
      </p:sp>
      <p:sp>
        <p:nvSpPr>
          <p:cNvPr id="14" name="TextBox 13">
            <a:hlinkClick r:id="rId6" action="ppaction://hlinkfile"/>
            <a:extLst>
              <a:ext uri="{FF2B5EF4-FFF2-40B4-BE49-F238E27FC236}">
                <a16:creationId xmlns:a16="http://schemas.microsoft.com/office/drawing/2014/main" id="{15C4D301-3B2F-4081-AB9F-7708EE85BF77}"/>
              </a:ext>
            </a:extLst>
          </p:cNvPr>
          <p:cNvSpPr txBox="1"/>
          <p:nvPr/>
        </p:nvSpPr>
        <p:spPr>
          <a:xfrm>
            <a:off x="323528" y="833369"/>
            <a:ext cx="1008112" cy="307777"/>
          </a:xfrm>
          <a:prstGeom prst="rect">
            <a:avLst/>
          </a:prstGeom>
          <a:noFill/>
        </p:spPr>
        <p:txBody>
          <a:bodyPr wrap="square" rtlCol="0">
            <a:spAutoFit/>
          </a:bodyPr>
          <a:lstStyle/>
          <a:p>
            <a:r>
              <a:rPr lang="en-GB" sz="1400" dirty="0">
                <a:hlinkClick r:id="rId6" action="ppaction://hlinkfile"/>
              </a:rPr>
              <a:t>VCOP.pdf</a:t>
            </a:r>
            <a:endParaRPr lang="en-GB" sz="1400" dirty="0"/>
          </a:p>
        </p:txBody>
      </p:sp>
      <p:sp>
        <p:nvSpPr>
          <p:cNvPr id="15" name="TextBox 14">
            <a:hlinkClick r:id="rId7" action="ppaction://hlinkfile"/>
            <a:extLst>
              <a:ext uri="{FF2B5EF4-FFF2-40B4-BE49-F238E27FC236}">
                <a16:creationId xmlns:a16="http://schemas.microsoft.com/office/drawing/2014/main" id="{8819B0FF-885B-40F3-82AD-354F933932C0}"/>
              </a:ext>
            </a:extLst>
          </p:cNvPr>
          <p:cNvSpPr txBox="1"/>
          <p:nvPr/>
        </p:nvSpPr>
        <p:spPr>
          <a:xfrm>
            <a:off x="1993759" y="5434192"/>
            <a:ext cx="3168352" cy="253916"/>
          </a:xfrm>
          <a:prstGeom prst="rect">
            <a:avLst/>
          </a:prstGeom>
          <a:noFill/>
        </p:spPr>
        <p:txBody>
          <a:bodyPr wrap="square" rtlCol="0">
            <a:spAutoFit/>
          </a:bodyPr>
          <a:lstStyle/>
          <a:p>
            <a:r>
              <a:rPr lang="en-GB" sz="1050" dirty="0">
                <a:hlinkClick r:id="rId8" action="ppaction://hlinkfile"/>
              </a:rPr>
              <a:t>Another version of Alan Peat's Ideas.pdf</a:t>
            </a:r>
            <a:endParaRPr lang="en-GB" sz="1050" dirty="0"/>
          </a:p>
        </p:txBody>
      </p:sp>
      <p:pic>
        <p:nvPicPr>
          <p:cNvPr id="17" name="Picture 16">
            <a:extLst>
              <a:ext uri="{FF2B5EF4-FFF2-40B4-BE49-F238E27FC236}">
                <a16:creationId xmlns:a16="http://schemas.microsoft.com/office/drawing/2014/main" id="{B6EDBD4F-AFCF-4C87-BF26-D37A4713BB3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2171" y="1226563"/>
            <a:ext cx="2855764" cy="2021496"/>
          </a:xfrm>
          <a:prstGeom prst="rect">
            <a:avLst/>
          </a:prstGeom>
        </p:spPr>
      </p:pic>
    </p:spTree>
    <p:extLst>
      <p:ext uri="{BB962C8B-B14F-4D97-AF65-F5344CB8AC3E}">
        <p14:creationId xmlns:p14="http://schemas.microsoft.com/office/powerpoint/2010/main" val="2164280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AA0DD-ACB0-428E-9295-82BF629C10C7}"/>
              </a:ext>
            </a:extLst>
          </p:cNvPr>
          <p:cNvSpPr>
            <a:spLocks noGrp="1"/>
          </p:cNvSpPr>
          <p:nvPr>
            <p:ph type="title"/>
          </p:nvPr>
        </p:nvSpPr>
        <p:spPr>
          <a:xfrm>
            <a:off x="1475656" y="198437"/>
            <a:ext cx="6419056" cy="1143000"/>
          </a:xfrm>
          <a:solidFill>
            <a:schemeClr val="tx2">
              <a:lumMod val="60000"/>
              <a:lumOff val="40000"/>
            </a:schemeClr>
          </a:solidFill>
        </p:spPr>
        <p:txBody>
          <a:bodyPr>
            <a:normAutofit fontScale="90000"/>
          </a:bodyPr>
          <a:lstStyle/>
          <a:p>
            <a:r>
              <a:rPr lang="en-GB" dirty="0"/>
              <a:t>An alternative to the 3Is - Gradual Release Model</a:t>
            </a:r>
          </a:p>
        </p:txBody>
      </p:sp>
      <p:pic>
        <p:nvPicPr>
          <p:cNvPr id="5" name="Content Placeholder 4">
            <a:extLst>
              <a:ext uri="{FF2B5EF4-FFF2-40B4-BE49-F238E27FC236}">
                <a16:creationId xmlns:a16="http://schemas.microsoft.com/office/drawing/2014/main" id="{2142C354-5697-4DA8-AE71-75D7DE3F5AC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85121" y="1600200"/>
            <a:ext cx="7773758" cy="3916363"/>
          </a:xfrm>
        </p:spPr>
      </p:pic>
    </p:spTree>
    <p:extLst>
      <p:ext uri="{BB962C8B-B14F-4D97-AF65-F5344CB8AC3E}">
        <p14:creationId xmlns:p14="http://schemas.microsoft.com/office/powerpoint/2010/main" val="38281040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332656"/>
            <a:ext cx="4546848" cy="1143000"/>
          </a:xfrm>
          <a:solidFill>
            <a:schemeClr val="tx2">
              <a:lumMod val="60000"/>
              <a:lumOff val="40000"/>
            </a:schemeClr>
          </a:solidFill>
        </p:spPr>
        <p:txBody>
          <a:bodyPr/>
          <a:lstStyle/>
          <a:p>
            <a:r>
              <a:rPr lang="en-GB" dirty="0"/>
              <a:t>Directed study</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11560" y="1794520"/>
            <a:ext cx="2164175" cy="1440160"/>
          </a:xfrm>
        </p:spPr>
      </p:pic>
      <p:sp>
        <p:nvSpPr>
          <p:cNvPr id="5" name="TextBox 4"/>
          <p:cNvSpPr txBox="1"/>
          <p:nvPr/>
        </p:nvSpPr>
        <p:spPr>
          <a:xfrm>
            <a:off x="3657600" y="2514600"/>
            <a:ext cx="1828800" cy="369332"/>
          </a:xfrm>
          <a:prstGeom prst="rect">
            <a:avLst/>
          </a:prstGeom>
          <a:noFill/>
        </p:spPr>
        <p:txBody>
          <a:bodyPr wrap="square" rtlCol="0">
            <a:spAutoFit/>
          </a:bodyPr>
          <a:lstStyle/>
          <a:p>
            <a:endParaRPr lang="en-US" sz="1800" kern="1200" dirty="0">
              <a:solidFill>
                <a:schemeClr val="tx1"/>
              </a:solidFill>
              <a:latin typeface="+mn-lt"/>
              <a:ea typeface="+mn-ea"/>
              <a:cs typeface="+mn-cs"/>
            </a:endParaRPr>
          </a:p>
        </p:txBody>
      </p:sp>
      <p:pic>
        <p:nvPicPr>
          <p:cNvPr id="8" name="Picture 7">
            <a:extLst>
              <a:ext uri="{FF2B5EF4-FFF2-40B4-BE49-F238E27FC236}">
                <a16:creationId xmlns:a16="http://schemas.microsoft.com/office/drawing/2014/main" id="{939F942C-1E78-4323-97F7-BD59B2652D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19873" y="1916832"/>
            <a:ext cx="2164176" cy="3042214"/>
          </a:xfrm>
          <a:prstGeom prst="rect">
            <a:avLst/>
          </a:prstGeom>
        </p:spPr>
      </p:pic>
      <p:pic>
        <p:nvPicPr>
          <p:cNvPr id="10" name="Picture 9">
            <a:extLst>
              <a:ext uri="{FF2B5EF4-FFF2-40B4-BE49-F238E27FC236}">
                <a16:creationId xmlns:a16="http://schemas.microsoft.com/office/drawing/2014/main" id="{2B855F7B-7D93-499D-9B25-F8E91E1A990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74000" y="1916832"/>
            <a:ext cx="2142416" cy="3054502"/>
          </a:xfrm>
          <a:prstGeom prst="rect">
            <a:avLst/>
          </a:prstGeom>
        </p:spPr>
      </p:pic>
      <p:sp>
        <p:nvSpPr>
          <p:cNvPr id="11" name="TextBox 10">
            <a:extLst>
              <a:ext uri="{FF2B5EF4-FFF2-40B4-BE49-F238E27FC236}">
                <a16:creationId xmlns:a16="http://schemas.microsoft.com/office/drawing/2014/main" id="{B7913C05-70D5-40E4-9AE8-4CE3390BA5D6}"/>
              </a:ext>
            </a:extLst>
          </p:cNvPr>
          <p:cNvSpPr txBox="1"/>
          <p:nvPr/>
        </p:nvSpPr>
        <p:spPr>
          <a:xfrm>
            <a:off x="611560" y="3717032"/>
            <a:ext cx="2218362" cy="923330"/>
          </a:xfrm>
          <a:prstGeom prst="rect">
            <a:avLst/>
          </a:prstGeom>
          <a:noFill/>
        </p:spPr>
        <p:txBody>
          <a:bodyPr wrap="square" rtlCol="0">
            <a:spAutoFit/>
          </a:bodyPr>
          <a:lstStyle/>
          <a:p>
            <a:pPr algn="ctr"/>
            <a:r>
              <a:rPr lang="en-GB" dirty="0"/>
              <a:t>Look at these 2 documents by our next lecture.</a:t>
            </a:r>
          </a:p>
        </p:txBody>
      </p:sp>
      <p:sp>
        <p:nvSpPr>
          <p:cNvPr id="12" name="TextBox 11">
            <a:extLst>
              <a:ext uri="{FF2B5EF4-FFF2-40B4-BE49-F238E27FC236}">
                <a16:creationId xmlns:a16="http://schemas.microsoft.com/office/drawing/2014/main" id="{F4D130F4-4CD6-41D1-B134-7181BB01211A}"/>
              </a:ext>
            </a:extLst>
          </p:cNvPr>
          <p:cNvSpPr txBox="1"/>
          <p:nvPr/>
        </p:nvSpPr>
        <p:spPr>
          <a:xfrm>
            <a:off x="3491880" y="5157192"/>
            <a:ext cx="1994520" cy="461665"/>
          </a:xfrm>
          <a:prstGeom prst="rect">
            <a:avLst/>
          </a:prstGeom>
          <a:noFill/>
        </p:spPr>
        <p:txBody>
          <a:bodyPr wrap="square" rtlCol="0">
            <a:spAutoFit/>
          </a:bodyPr>
          <a:lstStyle/>
          <a:p>
            <a:r>
              <a:rPr lang="en-GB" sz="1200" dirty="0" smtClean="0">
                <a:hlinkClick r:id="rId6"/>
              </a:rPr>
              <a:t>Guidance on the teaching of writing</a:t>
            </a:r>
            <a:endParaRPr lang="en-GB" sz="1200" dirty="0"/>
          </a:p>
        </p:txBody>
      </p:sp>
      <p:sp>
        <p:nvSpPr>
          <p:cNvPr id="13" name="TextBox 12">
            <a:extLst>
              <a:ext uri="{FF2B5EF4-FFF2-40B4-BE49-F238E27FC236}">
                <a16:creationId xmlns:a16="http://schemas.microsoft.com/office/drawing/2014/main" id="{BFEF7C7B-F3EC-4824-9714-7A002DF955C4}"/>
              </a:ext>
            </a:extLst>
          </p:cNvPr>
          <p:cNvSpPr txBox="1"/>
          <p:nvPr/>
        </p:nvSpPr>
        <p:spPr>
          <a:xfrm>
            <a:off x="6300192" y="5157192"/>
            <a:ext cx="2016224" cy="276999"/>
          </a:xfrm>
          <a:prstGeom prst="rect">
            <a:avLst/>
          </a:prstGeom>
          <a:noFill/>
        </p:spPr>
        <p:txBody>
          <a:bodyPr wrap="square" rtlCol="0">
            <a:spAutoFit/>
          </a:bodyPr>
          <a:lstStyle/>
          <a:p>
            <a:r>
              <a:rPr lang="nn-NO" sz="1200" dirty="0" smtClean="0">
                <a:hlinkClick r:id="rId7"/>
              </a:rPr>
              <a:t>NLS Grammar for Writing</a:t>
            </a:r>
            <a:endParaRPr lang="en-GB" sz="1200" dirty="0"/>
          </a:p>
        </p:txBody>
      </p:sp>
    </p:spTree>
    <p:extLst>
      <p:ext uri="{BB962C8B-B14F-4D97-AF65-F5344CB8AC3E}">
        <p14:creationId xmlns:p14="http://schemas.microsoft.com/office/powerpoint/2010/main" val="2435955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40000" lnSpcReduction="20000"/>
          </a:bodyPr>
          <a:lstStyle/>
          <a:p>
            <a:r>
              <a:rPr lang="en-GB" dirty="0">
                <a:latin typeface="+mj-lt"/>
              </a:rPr>
              <a:t>DfES (2000) </a:t>
            </a:r>
            <a:r>
              <a:rPr lang="en-GB" i="1" dirty="0">
                <a:latin typeface="+mj-lt"/>
              </a:rPr>
              <a:t>The National Literacy Strategy: Grammar for Writing </a:t>
            </a:r>
            <a:r>
              <a:rPr lang="en-GB" dirty="0">
                <a:latin typeface="+mj-lt"/>
              </a:rPr>
              <a:t>London: DfES</a:t>
            </a:r>
          </a:p>
          <a:p>
            <a:endParaRPr lang="en-GB" i="1" dirty="0">
              <a:latin typeface="+mj-lt"/>
            </a:endParaRPr>
          </a:p>
          <a:p>
            <a:r>
              <a:rPr lang="en-GB" dirty="0">
                <a:latin typeface="+mj-lt"/>
              </a:rPr>
              <a:t>Medwell, J.A., Wray, D. and Minns, H. (2014) </a:t>
            </a:r>
            <a:r>
              <a:rPr lang="en-GB" i="1" dirty="0">
                <a:latin typeface="+mj-lt"/>
              </a:rPr>
              <a:t>Primary English: Teaching theory and practice</a:t>
            </a:r>
            <a:r>
              <a:rPr lang="en-GB" dirty="0">
                <a:latin typeface="+mj-lt"/>
              </a:rPr>
              <a:t>. United Kingdom: SAGE Publications.</a:t>
            </a:r>
          </a:p>
          <a:p>
            <a:endParaRPr lang="en-GB" dirty="0">
              <a:latin typeface="+mj-lt"/>
            </a:endParaRPr>
          </a:p>
          <a:p>
            <a:r>
              <a:rPr lang="en-GB" dirty="0">
                <a:latin typeface="+mj-lt"/>
              </a:rPr>
              <a:t>Pearson, P.D. &amp; Gallagher, M.C. (1983) </a:t>
            </a:r>
            <a:r>
              <a:rPr lang="en-GB" i="1" dirty="0">
                <a:latin typeface="+mj-lt"/>
              </a:rPr>
              <a:t>The Instruction of Reading Comprehension. </a:t>
            </a:r>
            <a:r>
              <a:rPr lang="en-GB" dirty="0"/>
              <a:t>University of Illinois at Urbana-Champaign. </a:t>
            </a:r>
            <a:endParaRPr lang="en-GB" dirty="0">
              <a:latin typeface="+mj-lt"/>
            </a:endParaRPr>
          </a:p>
          <a:p>
            <a:endParaRPr lang="en-GB" dirty="0">
              <a:latin typeface="+mj-lt"/>
            </a:endParaRPr>
          </a:p>
          <a:p>
            <a:r>
              <a:rPr lang="en-GB" dirty="0">
                <a:latin typeface="+mj-lt"/>
              </a:rPr>
              <a:t>Welsh Assembly Government (2008) English Guidance for Key Stages 2 and 3 Cardiff: Welsh Assembly Government</a:t>
            </a:r>
          </a:p>
          <a:p>
            <a:endParaRPr lang="en-GB" dirty="0">
              <a:latin typeface="+mj-lt"/>
            </a:endParaRPr>
          </a:p>
          <a:p>
            <a:r>
              <a:rPr lang="en-US" dirty="0">
                <a:latin typeface="+mj-lt"/>
              </a:rPr>
              <a:t>Welsh Government, (2015). </a:t>
            </a:r>
            <a:r>
              <a:rPr lang="en-US" i="1" dirty="0">
                <a:latin typeface="+mj-lt"/>
              </a:rPr>
              <a:t>Curriculum for Wales Programme of Study for English Key Stages</a:t>
            </a:r>
            <a:r>
              <a:rPr lang="en-US" dirty="0">
                <a:latin typeface="+mj-lt"/>
              </a:rPr>
              <a:t>. Cardiff: Welsh Government.</a:t>
            </a:r>
          </a:p>
          <a:p>
            <a:endParaRPr lang="en-US" dirty="0">
              <a:latin typeface="+mj-lt"/>
            </a:endParaRPr>
          </a:p>
          <a:p>
            <a:r>
              <a:rPr lang="en-US" dirty="0">
                <a:latin typeface="+mj-lt"/>
              </a:rPr>
              <a:t>Welsh Assembly Government (2010) </a:t>
            </a:r>
            <a:r>
              <a:rPr lang="en-US" i="1" dirty="0">
                <a:latin typeface="+mj-lt"/>
              </a:rPr>
              <a:t>Guidance on the teaching of writing skills. </a:t>
            </a:r>
            <a:r>
              <a:rPr lang="en-US" dirty="0">
                <a:latin typeface="+mj-lt"/>
              </a:rPr>
              <a:t>Cardiff: Welsh Government.</a:t>
            </a:r>
          </a:p>
          <a:p>
            <a:endParaRPr lang="en-US" dirty="0">
              <a:latin typeface="+mj-lt"/>
            </a:endParaRPr>
          </a:p>
          <a:p>
            <a:r>
              <a:rPr lang="en-GB" i="1" dirty="0">
                <a:hlinkClick r:id="rId3"/>
              </a:rPr>
              <a:t>www.longeaton.derbyshire.sch.uk/assets/Year_Teams/Sentence_Types.pdf</a:t>
            </a:r>
            <a:r>
              <a:rPr lang="en-GB" i="1" dirty="0"/>
              <a:t> </a:t>
            </a:r>
            <a:r>
              <a:rPr lang="en-GB" dirty="0"/>
              <a:t>Accessed 28.11.17</a:t>
            </a:r>
          </a:p>
          <a:p>
            <a:endParaRPr lang="en-GB" dirty="0">
              <a:latin typeface="+mj-lt"/>
            </a:endParaRPr>
          </a:p>
          <a:p>
            <a:pPr marL="0" indent="0">
              <a:buNone/>
            </a:pPr>
            <a:endParaRPr lang="en-GB" dirty="0">
              <a:latin typeface="Comic Sans MS" pitchFamily="66" charset="0"/>
            </a:endParaRPr>
          </a:p>
          <a:p>
            <a:endParaRPr lang="en-GB" dirty="0"/>
          </a:p>
          <a:p>
            <a:endParaRPr lang="en-GB" dirty="0"/>
          </a:p>
          <a:p>
            <a:pPr marL="0" indent="0">
              <a:buNone/>
            </a:pPr>
            <a:endParaRPr lang="en-GB" dirty="0"/>
          </a:p>
          <a:p>
            <a:pPr marL="0" indent="0">
              <a:buNone/>
            </a:pPr>
            <a:endParaRPr lang="en-GB" dirty="0">
              <a:latin typeface="Comic Sans MS" panose="030F0702030302020204" pitchFamily="66" charset="0"/>
            </a:endParaRPr>
          </a:p>
          <a:p>
            <a:endParaRPr lang="en-GB" dirty="0">
              <a:latin typeface="Comic Sans MS" panose="030F0702030302020204" pitchFamily="66" charset="0"/>
            </a:endParaRPr>
          </a:p>
        </p:txBody>
      </p:sp>
      <p:sp>
        <p:nvSpPr>
          <p:cNvPr id="4" name="Title 1">
            <a:extLst>
              <a:ext uri="{FF2B5EF4-FFF2-40B4-BE49-F238E27FC236}">
                <a16:creationId xmlns:a16="http://schemas.microsoft.com/office/drawing/2014/main" id="{16CF1E3C-ECA4-4510-98AF-4422E6B7D976}"/>
              </a:ext>
            </a:extLst>
          </p:cNvPr>
          <p:cNvSpPr txBox="1">
            <a:spLocks/>
          </p:cNvSpPr>
          <p:nvPr/>
        </p:nvSpPr>
        <p:spPr>
          <a:xfrm>
            <a:off x="2555776" y="197767"/>
            <a:ext cx="3898776" cy="1143000"/>
          </a:xfrm>
          <a:prstGeom prst="rect">
            <a:avLst/>
          </a:prstGeom>
          <a:solidFill>
            <a:schemeClr val="tx2">
              <a:lumMod val="60000"/>
              <a:lumOff val="40000"/>
            </a:schemeClr>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References</a:t>
            </a:r>
          </a:p>
        </p:txBody>
      </p:sp>
    </p:spTree>
    <p:extLst>
      <p:ext uri="{BB962C8B-B14F-4D97-AF65-F5344CB8AC3E}">
        <p14:creationId xmlns:p14="http://schemas.microsoft.com/office/powerpoint/2010/main" val="3488958767"/>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schemas.microsoft.com/office/2006/metadata/properties"/>
    <ds:schemaRef ds:uri="303dbf9b-b85b-46a0-94f1-894078c07ecd"/>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1458</TotalTime>
  <Words>1603</Words>
  <Application>Microsoft Office PowerPoint</Application>
  <PresentationFormat>On-screen Show (4:3)</PresentationFormat>
  <Paragraphs>253</Paragraphs>
  <Slides>18</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ＭＳ Ｐゴシック</vt:lpstr>
      <vt:lpstr>Arial</vt:lpstr>
      <vt:lpstr>Bodoni MT</vt:lpstr>
      <vt:lpstr>Calibri</vt:lpstr>
      <vt:lpstr>Comic Sans MS</vt:lpstr>
      <vt:lpstr>Myriad Pro</vt:lpstr>
      <vt:lpstr>Times New Roman</vt:lpstr>
      <vt:lpstr>20140311PresentationUWTSDTemplate</vt:lpstr>
      <vt:lpstr>Developing Children’s Non-Fiction Writing</vt:lpstr>
      <vt:lpstr>PowerPoint Presentation</vt:lpstr>
      <vt:lpstr>Aims of the session</vt:lpstr>
      <vt:lpstr>What do you think of this statement?</vt:lpstr>
      <vt:lpstr>Children internalise…</vt:lpstr>
      <vt:lpstr>The teaching model</vt:lpstr>
      <vt:lpstr> Smith’s influential view of writing</vt:lpstr>
      <vt:lpstr>Planning a story</vt:lpstr>
      <vt:lpstr>The writing process</vt:lpstr>
      <vt:lpstr>How could this work in the classroom?</vt:lpstr>
      <vt:lpstr>When we write we consider…</vt:lpstr>
      <vt:lpstr>PowerPoint Presentation</vt:lpstr>
      <vt:lpstr>PowerPoint Presentation</vt:lpstr>
      <vt:lpstr>Useful resource</vt:lpstr>
      <vt:lpstr>Other useful resources for you to look at</vt:lpstr>
      <vt:lpstr>An alternative to the 3Is - Gradual Release Model</vt:lpstr>
      <vt:lpstr>Directed study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Angella Cooze</cp:lastModifiedBy>
  <cp:revision>286</cp:revision>
  <cp:lastPrinted>2019-01-31T10:11:38Z</cp:lastPrinted>
  <dcterms:created xsi:type="dcterms:W3CDTF">2015-04-14T15:21:28Z</dcterms:created>
  <dcterms:modified xsi:type="dcterms:W3CDTF">2019-02-21T10:15:34Z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