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60" r:id="rId3"/>
    <p:sldId id="258" r:id="rId4"/>
    <p:sldId id="261" r:id="rId5"/>
    <p:sldId id="256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2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3CA9B0-6AFD-4EA6-9D60-F972FAA4FDE6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03388A-BBF1-4507-93F7-6138A6220374}">
      <dgm:prSet phldrT="[Text]"/>
      <dgm:spPr>
        <a:solidFill>
          <a:srgbClr val="FF0000"/>
        </a:solidFill>
      </dgm:spPr>
      <dgm:t>
        <a:bodyPr/>
        <a:lstStyle/>
        <a:p>
          <a:r>
            <a:rPr lang="en-GB"/>
            <a:t>Research</a:t>
          </a:r>
        </a:p>
      </dgm:t>
    </dgm:pt>
    <dgm:pt modelId="{3BD295F4-84AB-49A0-88DB-B00ADACF7C0C}" type="parTrans" cxnId="{C850F694-B863-4510-8EAC-D7E5760E8602}">
      <dgm:prSet/>
      <dgm:spPr/>
      <dgm:t>
        <a:bodyPr/>
        <a:lstStyle/>
        <a:p>
          <a:endParaRPr lang="en-GB"/>
        </a:p>
      </dgm:t>
    </dgm:pt>
    <dgm:pt modelId="{143711A9-B01D-43E5-B618-DC9883830D76}" type="sibTrans" cxnId="{C850F694-B863-4510-8EAC-D7E5760E8602}">
      <dgm:prSet/>
      <dgm:spPr/>
      <dgm:t>
        <a:bodyPr/>
        <a:lstStyle/>
        <a:p>
          <a:endParaRPr lang="en-GB"/>
        </a:p>
      </dgm:t>
    </dgm:pt>
    <dgm:pt modelId="{17EF8693-575A-4812-B657-3BE8870A0773}">
      <dgm:prSet phldrT="[Text]"/>
      <dgm:spPr>
        <a:solidFill>
          <a:schemeClr val="accent2"/>
        </a:solidFill>
      </dgm:spPr>
      <dgm:t>
        <a:bodyPr/>
        <a:lstStyle/>
        <a:p>
          <a:r>
            <a:rPr lang="en-GB"/>
            <a:t>Nutrition</a:t>
          </a:r>
        </a:p>
      </dgm:t>
    </dgm:pt>
    <dgm:pt modelId="{F268238A-17EB-41AE-A37E-A837699B3FF4}" type="parTrans" cxnId="{ECDE60AF-E463-4BF6-AEA9-497F36525CAE}">
      <dgm:prSet/>
      <dgm:spPr/>
      <dgm:t>
        <a:bodyPr/>
        <a:lstStyle/>
        <a:p>
          <a:endParaRPr lang="en-GB"/>
        </a:p>
      </dgm:t>
    </dgm:pt>
    <dgm:pt modelId="{8E0E9AE8-70DE-4206-9F72-621252C7AC8E}" type="sibTrans" cxnId="{ECDE60AF-E463-4BF6-AEA9-497F36525CAE}">
      <dgm:prSet/>
      <dgm:spPr/>
      <dgm:t>
        <a:bodyPr/>
        <a:lstStyle/>
        <a:p>
          <a:endParaRPr lang="en-GB"/>
        </a:p>
      </dgm:t>
    </dgm:pt>
    <dgm:pt modelId="{63A294A4-36F4-49C7-A897-AE0067F9ABEC}">
      <dgm:prSet phldrT="[Text]"/>
      <dgm:spPr>
        <a:solidFill>
          <a:srgbClr val="00B050"/>
        </a:solidFill>
      </dgm:spPr>
      <dgm:t>
        <a:bodyPr/>
        <a:lstStyle/>
        <a:p>
          <a:r>
            <a:rPr lang="en-GB"/>
            <a:t>Strength &amp; Conditioning</a:t>
          </a:r>
        </a:p>
      </dgm:t>
    </dgm:pt>
    <dgm:pt modelId="{36EE23B0-8D18-4D5F-965B-F2598FBF2CDF}" type="parTrans" cxnId="{9BEFE9A9-87DD-45F8-BF4B-A237255410F5}">
      <dgm:prSet/>
      <dgm:spPr/>
      <dgm:t>
        <a:bodyPr/>
        <a:lstStyle/>
        <a:p>
          <a:endParaRPr lang="en-GB"/>
        </a:p>
      </dgm:t>
    </dgm:pt>
    <dgm:pt modelId="{2E8CC3CE-F0D7-4B5E-9CBC-EFF29FD7FFAD}" type="sibTrans" cxnId="{9BEFE9A9-87DD-45F8-BF4B-A237255410F5}">
      <dgm:prSet/>
      <dgm:spPr/>
      <dgm:t>
        <a:bodyPr/>
        <a:lstStyle/>
        <a:p>
          <a:endParaRPr lang="en-GB"/>
        </a:p>
      </dgm:t>
    </dgm:pt>
    <dgm:pt modelId="{C2B4AB58-51B9-4227-BAEF-ECF76C866C33}">
      <dgm:prSet phldrT="[Text]"/>
      <dgm:spPr>
        <a:solidFill>
          <a:srgbClr val="00B0F0"/>
        </a:solidFill>
      </dgm:spPr>
      <dgm:t>
        <a:bodyPr/>
        <a:lstStyle/>
        <a:p>
          <a:r>
            <a:rPr lang="en-GB"/>
            <a:t>health &amp; Performance Psychology</a:t>
          </a:r>
        </a:p>
      </dgm:t>
    </dgm:pt>
    <dgm:pt modelId="{34435FC1-F31B-4A6B-A52E-71841A83DF33}" type="parTrans" cxnId="{54A7F69C-C21E-40C6-BC3D-E648299436F1}">
      <dgm:prSet/>
      <dgm:spPr/>
      <dgm:t>
        <a:bodyPr/>
        <a:lstStyle/>
        <a:p>
          <a:endParaRPr lang="en-GB"/>
        </a:p>
      </dgm:t>
    </dgm:pt>
    <dgm:pt modelId="{CD6C6EE0-BED9-4526-8F6A-CA680DF5EB0D}" type="sibTrans" cxnId="{54A7F69C-C21E-40C6-BC3D-E648299436F1}">
      <dgm:prSet/>
      <dgm:spPr/>
      <dgm:t>
        <a:bodyPr/>
        <a:lstStyle/>
        <a:p>
          <a:endParaRPr lang="en-GB"/>
        </a:p>
      </dgm:t>
    </dgm:pt>
    <dgm:pt modelId="{54EDEDC6-268A-40DA-B0EE-5680930F5283}">
      <dgm:prSet phldrT="[Text]"/>
      <dgm:spPr/>
      <dgm:t>
        <a:bodyPr/>
        <a:lstStyle/>
        <a:p>
          <a:r>
            <a:rPr lang="en-GB"/>
            <a:t>Coaching &amp; Training</a:t>
          </a:r>
        </a:p>
      </dgm:t>
    </dgm:pt>
    <dgm:pt modelId="{F4B043CA-4997-4B51-80E0-4D7AB4548EB3}" type="parTrans" cxnId="{6E1813F6-4968-4FAE-9709-2B602CB0FEEA}">
      <dgm:prSet/>
      <dgm:spPr/>
      <dgm:t>
        <a:bodyPr/>
        <a:lstStyle/>
        <a:p>
          <a:endParaRPr lang="en-GB"/>
        </a:p>
      </dgm:t>
    </dgm:pt>
    <dgm:pt modelId="{04B57D18-2A62-43AC-A899-F465706E2C8A}" type="sibTrans" cxnId="{6E1813F6-4968-4FAE-9709-2B602CB0FEEA}">
      <dgm:prSet/>
      <dgm:spPr/>
      <dgm:t>
        <a:bodyPr/>
        <a:lstStyle/>
        <a:p>
          <a:endParaRPr lang="en-GB"/>
        </a:p>
      </dgm:t>
    </dgm:pt>
    <dgm:pt modelId="{490C1B54-5989-4641-9BF4-F56A6C5C22D4}">
      <dgm:prSet phldrT="[Text]"/>
      <dgm:spPr>
        <a:solidFill>
          <a:srgbClr val="7030A0"/>
        </a:solidFill>
      </dgm:spPr>
      <dgm:t>
        <a:bodyPr/>
        <a:lstStyle/>
        <a:p>
          <a:r>
            <a:rPr lang="en-GB"/>
            <a:t>Bioemchanical Analysis</a:t>
          </a:r>
        </a:p>
      </dgm:t>
    </dgm:pt>
    <dgm:pt modelId="{B464970A-A984-4605-92E6-F08EB2EFEBEB}" type="parTrans" cxnId="{27B4039C-0FC0-4A7C-9BD2-6DB457A43F6D}">
      <dgm:prSet/>
      <dgm:spPr/>
      <dgm:t>
        <a:bodyPr/>
        <a:lstStyle/>
        <a:p>
          <a:endParaRPr lang="en-GB"/>
        </a:p>
      </dgm:t>
    </dgm:pt>
    <dgm:pt modelId="{6F2ABFE3-A67F-437E-9E49-FF7EAB5C82ED}" type="sibTrans" cxnId="{27B4039C-0FC0-4A7C-9BD2-6DB457A43F6D}">
      <dgm:prSet/>
      <dgm:spPr/>
      <dgm:t>
        <a:bodyPr/>
        <a:lstStyle/>
        <a:p>
          <a:endParaRPr lang="en-GB"/>
        </a:p>
      </dgm:t>
    </dgm:pt>
    <dgm:pt modelId="{23AF40E8-913D-469A-AF2E-DF7A717D35A0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/>
            <a:t>Programming</a:t>
          </a:r>
        </a:p>
      </dgm:t>
    </dgm:pt>
    <dgm:pt modelId="{E38361DA-7238-4ADC-951C-D14993942820}" type="parTrans" cxnId="{5A534579-7812-4BB8-A2A9-907CA1F2A29E}">
      <dgm:prSet/>
      <dgm:spPr/>
      <dgm:t>
        <a:bodyPr/>
        <a:lstStyle/>
        <a:p>
          <a:endParaRPr lang="en-GB"/>
        </a:p>
      </dgm:t>
    </dgm:pt>
    <dgm:pt modelId="{D2C10397-B303-49C4-B181-CB63B1B10D8F}" type="sibTrans" cxnId="{5A534579-7812-4BB8-A2A9-907CA1F2A29E}">
      <dgm:prSet/>
      <dgm:spPr/>
      <dgm:t>
        <a:bodyPr/>
        <a:lstStyle/>
        <a:p>
          <a:endParaRPr lang="en-GB"/>
        </a:p>
      </dgm:t>
    </dgm:pt>
    <dgm:pt modelId="{3A902A13-D412-4327-B862-C4975D5CC73E}">
      <dgm:prSet phldrT="[Text]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/>
            <a:t>lifestyle Coaching</a:t>
          </a:r>
        </a:p>
      </dgm:t>
    </dgm:pt>
    <dgm:pt modelId="{187689C8-E2AA-42D9-BE53-006E6744E29E}" type="parTrans" cxnId="{4DFA2426-F491-4FF9-B6E3-70AA07A4C699}">
      <dgm:prSet/>
      <dgm:spPr/>
      <dgm:t>
        <a:bodyPr/>
        <a:lstStyle/>
        <a:p>
          <a:endParaRPr lang="en-GB"/>
        </a:p>
      </dgm:t>
    </dgm:pt>
    <dgm:pt modelId="{B7D891AA-EA18-478D-B50C-DB067D0E447B}" type="sibTrans" cxnId="{4DFA2426-F491-4FF9-B6E3-70AA07A4C699}">
      <dgm:prSet/>
      <dgm:spPr/>
      <dgm:t>
        <a:bodyPr/>
        <a:lstStyle/>
        <a:p>
          <a:endParaRPr lang="en-GB"/>
        </a:p>
      </dgm:t>
    </dgm:pt>
    <dgm:pt modelId="{B7919E53-A8AA-4E2D-B362-78EFD153DB6D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/>
            <a:t>Exercise physiology</a:t>
          </a:r>
        </a:p>
      </dgm:t>
    </dgm:pt>
    <dgm:pt modelId="{0A9E722C-848C-410F-A3E3-457E532F7E49}" type="parTrans" cxnId="{B35688B1-EB70-4A4F-BCF5-3E512296C818}">
      <dgm:prSet/>
      <dgm:spPr/>
      <dgm:t>
        <a:bodyPr/>
        <a:lstStyle/>
        <a:p>
          <a:endParaRPr lang="en-GB"/>
        </a:p>
      </dgm:t>
    </dgm:pt>
    <dgm:pt modelId="{71979883-0F32-4B6A-B86D-54B6BA72A007}" type="sibTrans" cxnId="{B35688B1-EB70-4A4F-BCF5-3E512296C818}">
      <dgm:prSet/>
      <dgm:spPr/>
      <dgm:t>
        <a:bodyPr/>
        <a:lstStyle/>
        <a:p>
          <a:endParaRPr lang="en-GB"/>
        </a:p>
      </dgm:t>
    </dgm:pt>
    <dgm:pt modelId="{8A44B59C-6BB2-479D-93E4-C61C030FDF3F}" type="pres">
      <dgm:prSet presAssocID="{773CA9B0-6AFD-4EA6-9D60-F972FAA4FDE6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48C2859-27BF-453B-AF74-C34573262CE1}" type="pres">
      <dgm:prSet presAssocID="{B703388A-BBF1-4507-93F7-6138A6220374}" presName="centerShape" presStyleLbl="node0" presStyleIdx="0" presStyleCnt="1" custScaleX="134256" custScaleY="124743"/>
      <dgm:spPr/>
      <dgm:t>
        <a:bodyPr/>
        <a:lstStyle/>
        <a:p>
          <a:endParaRPr lang="en-GB"/>
        </a:p>
      </dgm:t>
    </dgm:pt>
    <dgm:pt modelId="{F536456D-077E-4613-8C9C-E2ED57C43A6E}" type="pres">
      <dgm:prSet presAssocID="{F268238A-17EB-41AE-A37E-A837699B3FF4}" presName="parTrans" presStyleLbl="sibTrans2D1" presStyleIdx="0" presStyleCnt="8"/>
      <dgm:spPr/>
      <dgm:t>
        <a:bodyPr/>
        <a:lstStyle/>
        <a:p>
          <a:endParaRPr lang="en-GB"/>
        </a:p>
      </dgm:t>
    </dgm:pt>
    <dgm:pt modelId="{99502954-4D93-44BD-B5C1-D3C1523FF624}" type="pres">
      <dgm:prSet presAssocID="{F268238A-17EB-41AE-A37E-A837699B3FF4}" presName="connectorText" presStyleLbl="sibTrans2D1" presStyleIdx="0" presStyleCnt="8"/>
      <dgm:spPr/>
      <dgm:t>
        <a:bodyPr/>
        <a:lstStyle/>
        <a:p>
          <a:endParaRPr lang="en-GB"/>
        </a:p>
      </dgm:t>
    </dgm:pt>
    <dgm:pt modelId="{C02FDA86-AF97-429E-B135-8D48014335A0}" type="pres">
      <dgm:prSet presAssocID="{17EF8693-575A-4812-B657-3BE8870A0773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6AE4347-03CB-4711-9C54-410A33263EE3}" type="pres">
      <dgm:prSet presAssocID="{36EE23B0-8D18-4D5F-965B-F2598FBF2CDF}" presName="parTrans" presStyleLbl="sibTrans2D1" presStyleIdx="1" presStyleCnt="8"/>
      <dgm:spPr/>
      <dgm:t>
        <a:bodyPr/>
        <a:lstStyle/>
        <a:p>
          <a:endParaRPr lang="en-GB"/>
        </a:p>
      </dgm:t>
    </dgm:pt>
    <dgm:pt modelId="{177BFBF7-4645-4CB2-AE80-8080C2B25B52}" type="pres">
      <dgm:prSet presAssocID="{36EE23B0-8D18-4D5F-965B-F2598FBF2CDF}" presName="connectorText" presStyleLbl="sibTrans2D1" presStyleIdx="1" presStyleCnt="8"/>
      <dgm:spPr/>
      <dgm:t>
        <a:bodyPr/>
        <a:lstStyle/>
        <a:p>
          <a:endParaRPr lang="en-GB"/>
        </a:p>
      </dgm:t>
    </dgm:pt>
    <dgm:pt modelId="{6F42CCF9-885E-40E4-BCD2-532595F5757E}" type="pres">
      <dgm:prSet presAssocID="{63A294A4-36F4-49C7-A897-AE0067F9ABEC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2CEA776-65AE-4B86-9F1F-E488EE94A922}" type="pres">
      <dgm:prSet presAssocID="{34435FC1-F31B-4A6B-A52E-71841A83DF33}" presName="parTrans" presStyleLbl="sibTrans2D1" presStyleIdx="2" presStyleCnt="8"/>
      <dgm:spPr/>
      <dgm:t>
        <a:bodyPr/>
        <a:lstStyle/>
        <a:p>
          <a:endParaRPr lang="en-GB"/>
        </a:p>
      </dgm:t>
    </dgm:pt>
    <dgm:pt modelId="{1E21AE81-F272-4C89-AD7D-E4AA97649F7E}" type="pres">
      <dgm:prSet presAssocID="{34435FC1-F31B-4A6B-A52E-71841A83DF33}" presName="connectorText" presStyleLbl="sibTrans2D1" presStyleIdx="2" presStyleCnt="8"/>
      <dgm:spPr/>
      <dgm:t>
        <a:bodyPr/>
        <a:lstStyle/>
        <a:p>
          <a:endParaRPr lang="en-GB"/>
        </a:p>
      </dgm:t>
    </dgm:pt>
    <dgm:pt modelId="{B5BEEFA1-C03F-499A-BE30-5730EDD5CDA2}" type="pres">
      <dgm:prSet presAssocID="{C2B4AB58-51B9-4227-BAEF-ECF76C866C33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030040-2F90-4AF0-B672-EFF482E1230D}" type="pres">
      <dgm:prSet presAssocID="{F4B043CA-4997-4B51-80E0-4D7AB4548EB3}" presName="parTrans" presStyleLbl="sibTrans2D1" presStyleIdx="3" presStyleCnt="8"/>
      <dgm:spPr/>
      <dgm:t>
        <a:bodyPr/>
        <a:lstStyle/>
        <a:p>
          <a:endParaRPr lang="en-GB"/>
        </a:p>
      </dgm:t>
    </dgm:pt>
    <dgm:pt modelId="{448CC119-159F-4396-AA96-A2F1CC372F97}" type="pres">
      <dgm:prSet presAssocID="{F4B043CA-4997-4B51-80E0-4D7AB4548EB3}" presName="connectorText" presStyleLbl="sibTrans2D1" presStyleIdx="3" presStyleCnt="8"/>
      <dgm:spPr/>
      <dgm:t>
        <a:bodyPr/>
        <a:lstStyle/>
        <a:p>
          <a:endParaRPr lang="en-GB"/>
        </a:p>
      </dgm:t>
    </dgm:pt>
    <dgm:pt modelId="{DBDC7033-1C47-4F14-B970-B7940D995833}" type="pres">
      <dgm:prSet presAssocID="{54EDEDC6-268A-40DA-B0EE-5680930F5283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4DBCC9-75AD-490E-914F-13EA7795296B}" type="pres">
      <dgm:prSet presAssocID="{B464970A-A984-4605-92E6-F08EB2EFEBEB}" presName="parTrans" presStyleLbl="sibTrans2D1" presStyleIdx="4" presStyleCnt="8"/>
      <dgm:spPr/>
      <dgm:t>
        <a:bodyPr/>
        <a:lstStyle/>
        <a:p>
          <a:endParaRPr lang="en-GB"/>
        </a:p>
      </dgm:t>
    </dgm:pt>
    <dgm:pt modelId="{E1697FD8-4530-47DB-884A-B15942B69D66}" type="pres">
      <dgm:prSet presAssocID="{B464970A-A984-4605-92E6-F08EB2EFEBEB}" presName="connectorText" presStyleLbl="sibTrans2D1" presStyleIdx="4" presStyleCnt="8"/>
      <dgm:spPr/>
      <dgm:t>
        <a:bodyPr/>
        <a:lstStyle/>
        <a:p>
          <a:endParaRPr lang="en-GB"/>
        </a:p>
      </dgm:t>
    </dgm:pt>
    <dgm:pt modelId="{70A55A97-2465-4378-9CD6-CBBF8954E829}" type="pres">
      <dgm:prSet presAssocID="{490C1B54-5989-4641-9BF4-F56A6C5C22D4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B8075A-23ED-4E0C-8651-3A54B7303E6D}" type="pres">
      <dgm:prSet presAssocID="{E38361DA-7238-4ADC-951C-D14993942820}" presName="parTrans" presStyleLbl="sibTrans2D1" presStyleIdx="5" presStyleCnt="8"/>
      <dgm:spPr/>
      <dgm:t>
        <a:bodyPr/>
        <a:lstStyle/>
        <a:p>
          <a:endParaRPr lang="en-GB"/>
        </a:p>
      </dgm:t>
    </dgm:pt>
    <dgm:pt modelId="{5DA1350A-0BE7-4C99-B2D4-AEF32284451E}" type="pres">
      <dgm:prSet presAssocID="{E38361DA-7238-4ADC-951C-D14993942820}" presName="connectorText" presStyleLbl="sibTrans2D1" presStyleIdx="5" presStyleCnt="8"/>
      <dgm:spPr/>
      <dgm:t>
        <a:bodyPr/>
        <a:lstStyle/>
        <a:p>
          <a:endParaRPr lang="en-GB"/>
        </a:p>
      </dgm:t>
    </dgm:pt>
    <dgm:pt modelId="{EAECE0D8-3D81-4F41-8CCB-A4577FDA45D5}" type="pres">
      <dgm:prSet presAssocID="{23AF40E8-913D-469A-AF2E-DF7A717D35A0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4CCABEB-73B8-4EA1-84BC-DA9EF897AC30}" type="pres">
      <dgm:prSet presAssocID="{187689C8-E2AA-42D9-BE53-006E6744E29E}" presName="parTrans" presStyleLbl="sibTrans2D1" presStyleIdx="6" presStyleCnt="8"/>
      <dgm:spPr/>
      <dgm:t>
        <a:bodyPr/>
        <a:lstStyle/>
        <a:p>
          <a:endParaRPr lang="en-GB"/>
        </a:p>
      </dgm:t>
    </dgm:pt>
    <dgm:pt modelId="{02D2BFE8-F091-4672-944B-7612E7DFAE0B}" type="pres">
      <dgm:prSet presAssocID="{187689C8-E2AA-42D9-BE53-006E6744E29E}" presName="connectorText" presStyleLbl="sibTrans2D1" presStyleIdx="6" presStyleCnt="8"/>
      <dgm:spPr/>
      <dgm:t>
        <a:bodyPr/>
        <a:lstStyle/>
        <a:p>
          <a:endParaRPr lang="en-GB"/>
        </a:p>
      </dgm:t>
    </dgm:pt>
    <dgm:pt modelId="{98CA2606-C183-47A8-9D77-1E3C85D328FC}" type="pres">
      <dgm:prSet presAssocID="{3A902A13-D412-4327-B862-C4975D5CC73E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213228-D046-4E37-99E5-682B0FB5DEEC}" type="pres">
      <dgm:prSet presAssocID="{0A9E722C-848C-410F-A3E3-457E532F7E49}" presName="parTrans" presStyleLbl="sibTrans2D1" presStyleIdx="7" presStyleCnt="8"/>
      <dgm:spPr/>
      <dgm:t>
        <a:bodyPr/>
        <a:lstStyle/>
        <a:p>
          <a:endParaRPr lang="en-GB"/>
        </a:p>
      </dgm:t>
    </dgm:pt>
    <dgm:pt modelId="{3DE8BC28-3014-48D4-9AF7-7714584B9DE8}" type="pres">
      <dgm:prSet presAssocID="{0A9E722C-848C-410F-A3E3-457E532F7E49}" presName="connectorText" presStyleLbl="sibTrans2D1" presStyleIdx="7" presStyleCnt="8"/>
      <dgm:spPr/>
      <dgm:t>
        <a:bodyPr/>
        <a:lstStyle/>
        <a:p>
          <a:endParaRPr lang="en-GB"/>
        </a:p>
      </dgm:t>
    </dgm:pt>
    <dgm:pt modelId="{984069AF-42C7-429A-9132-0DC44EF167BE}" type="pres">
      <dgm:prSet presAssocID="{B7919E53-A8AA-4E2D-B362-78EFD153DB6D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0EA9EA2-CA67-4883-988A-A292B4041369}" type="presOf" srcId="{B703388A-BBF1-4507-93F7-6138A6220374}" destId="{C48C2859-27BF-453B-AF74-C34573262CE1}" srcOrd="0" destOrd="0" presId="urn:microsoft.com/office/officeart/2005/8/layout/radial5"/>
    <dgm:cxn modelId="{91DC5AC3-DE0D-4F6D-9FAC-34369A611776}" type="presOf" srcId="{3A902A13-D412-4327-B862-C4975D5CC73E}" destId="{98CA2606-C183-47A8-9D77-1E3C85D328FC}" srcOrd="0" destOrd="0" presId="urn:microsoft.com/office/officeart/2005/8/layout/radial5"/>
    <dgm:cxn modelId="{DD2FB234-2AAB-475B-BB9A-5E84D53FB75C}" type="presOf" srcId="{F268238A-17EB-41AE-A37E-A837699B3FF4}" destId="{F536456D-077E-4613-8C9C-E2ED57C43A6E}" srcOrd="0" destOrd="0" presId="urn:microsoft.com/office/officeart/2005/8/layout/radial5"/>
    <dgm:cxn modelId="{141C5BF3-01EF-4446-BA84-55003C37CA16}" type="presOf" srcId="{773CA9B0-6AFD-4EA6-9D60-F972FAA4FDE6}" destId="{8A44B59C-6BB2-479D-93E4-C61C030FDF3F}" srcOrd="0" destOrd="0" presId="urn:microsoft.com/office/officeart/2005/8/layout/radial5"/>
    <dgm:cxn modelId="{3A025DEC-E93D-4D2F-A388-C115C93B719A}" type="presOf" srcId="{187689C8-E2AA-42D9-BE53-006E6744E29E}" destId="{34CCABEB-73B8-4EA1-84BC-DA9EF897AC30}" srcOrd="0" destOrd="0" presId="urn:microsoft.com/office/officeart/2005/8/layout/radial5"/>
    <dgm:cxn modelId="{AD01BDEB-9C23-47F1-B476-A8E15E048BCA}" type="presOf" srcId="{E38361DA-7238-4ADC-951C-D14993942820}" destId="{78B8075A-23ED-4E0C-8651-3A54B7303E6D}" srcOrd="0" destOrd="0" presId="urn:microsoft.com/office/officeart/2005/8/layout/radial5"/>
    <dgm:cxn modelId="{C5636A3D-CFC6-4F4E-BCCC-1CEFA105967B}" type="presOf" srcId="{E38361DA-7238-4ADC-951C-D14993942820}" destId="{5DA1350A-0BE7-4C99-B2D4-AEF32284451E}" srcOrd="1" destOrd="0" presId="urn:microsoft.com/office/officeart/2005/8/layout/radial5"/>
    <dgm:cxn modelId="{9BEFE9A9-87DD-45F8-BF4B-A237255410F5}" srcId="{B703388A-BBF1-4507-93F7-6138A6220374}" destId="{63A294A4-36F4-49C7-A897-AE0067F9ABEC}" srcOrd="1" destOrd="0" parTransId="{36EE23B0-8D18-4D5F-965B-F2598FBF2CDF}" sibTransId="{2E8CC3CE-F0D7-4B5E-9CBC-EFF29FD7FFAD}"/>
    <dgm:cxn modelId="{5507B9AF-169C-472C-83BA-2B9F29B0AC48}" type="presOf" srcId="{F268238A-17EB-41AE-A37E-A837699B3FF4}" destId="{99502954-4D93-44BD-B5C1-D3C1523FF624}" srcOrd="1" destOrd="0" presId="urn:microsoft.com/office/officeart/2005/8/layout/radial5"/>
    <dgm:cxn modelId="{CBE8979B-8B34-4AD0-B856-64F325374179}" type="presOf" srcId="{23AF40E8-913D-469A-AF2E-DF7A717D35A0}" destId="{EAECE0D8-3D81-4F41-8CCB-A4577FDA45D5}" srcOrd="0" destOrd="0" presId="urn:microsoft.com/office/officeart/2005/8/layout/radial5"/>
    <dgm:cxn modelId="{C5FD3D80-7972-47E8-95BC-4C970640B397}" type="presOf" srcId="{0A9E722C-848C-410F-A3E3-457E532F7E49}" destId="{3DE8BC28-3014-48D4-9AF7-7714584B9DE8}" srcOrd="1" destOrd="0" presId="urn:microsoft.com/office/officeart/2005/8/layout/radial5"/>
    <dgm:cxn modelId="{69FF9263-853F-4229-AEE6-E74062A24AEB}" type="presOf" srcId="{34435FC1-F31B-4A6B-A52E-71841A83DF33}" destId="{32CEA776-65AE-4B86-9F1F-E488EE94A922}" srcOrd="0" destOrd="0" presId="urn:microsoft.com/office/officeart/2005/8/layout/radial5"/>
    <dgm:cxn modelId="{F9027CC6-6A60-4103-98AC-74615479337C}" type="presOf" srcId="{F4B043CA-4997-4B51-80E0-4D7AB4548EB3}" destId="{448CC119-159F-4396-AA96-A2F1CC372F97}" srcOrd="1" destOrd="0" presId="urn:microsoft.com/office/officeart/2005/8/layout/radial5"/>
    <dgm:cxn modelId="{F6266EE7-EC42-4646-BC17-334A637441B5}" type="presOf" srcId="{36EE23B0-8D18-4D5F-965B-F2598FBF2CDF}" destId="{177BFBF7-4645-4CB2-AE80-8080C2B25B52}" srcOrd="1" destOrd="0" presId="urn:microsoft.com/office/officeart/2005/8/layout/radial5"/>
    <dgm:cxn modelId="{27B4039C-0FC0-4A7C-9BD2-6DB457A43F6D}" srcId="{B703388A-BBF1-4507-93F7-6138A6220374}" destId="{490C1B54-5989-4641-9BF4-F56A6C5C22D4}" srcOrd="4" destOrd="0" parTransId="{B464970A-A984-4605-92E6-F08EB2EFEBEB}" sibTransId="{6F2ABFE3-A67F-437E-9E49-FF7EAB5C82ED}"/>
    <dgm:cxn modelId="{5A534579-7812-4BB8-A2A9-907CA1F2A29E}" srcId="{B703388A-BBF1-4507-93F7-6138A6220374}" destId="{23AF40E8-913D-469A-AF2E-DF7A717D35A0}" srcOrd="5" destOrd="0" parTransId="{E38361DA-7238-4ADC-951C-D14993942820}" sibTransId="{D2C10397-B303-49C4-B181-CB63B1B10D8F}"/>
    <dgm:cxn modelId="{E7ABCFE6-E96B-4598-920B-F444EA942394}" type="presOf" srcId="{0A9E722C-848C-410F-A3E3-457E532F7E49}" destId="{55213228-D046-4E37-99E5-682B0FB5DEEC}" srcOrd="0" destOrd="0" presId="urn:microsoft.com/office/officeart/2005/8/layout/radial5"/>
    <dgm:cxn modelId="{8860E153-D24A-407B-9300-BB74CE1930E1}" type="presOf" srcId="{490C1B54-5989-4641-9BF4-F56A6C5C22D4}" destId="{70A55A97-2465-4378-9CD6-CBBF8954E829}" srcOrd="0" destOrd="0" presId="urn:microsoft.com/office/officeart/2005/8/layout/radial5"/>
    <dgm:cxn modelId="{BF9B36A6-EBEF-43E2-A2E4-C20AFD326561}" type="presOf" srcId="{F4B043CA-4997-4B51-80E0-4D7AB4548EB3}" destId="{2A030040-2F90-4AF0-B672-EFF482E1230D}" srcOrd="0" destOrd="0" presId="urn:microsoft.com/office/officeart/2005/8/layout/radial5"/>
    <dgm:cxn modelId="{6945C414-DFC9-4CDB-8B07-565ACAA578ED}" type="presOf" srcId="{63A294A4-36F4-49C7-A897-AE0067F9ABEC}" destId="{6F42CCF9-885E-40E4-BCD2-532595F5757E}" srcOrd="0" destOrd="0" presId="urn:microsoft.com/office/officeart/2005/8/layout/radial5"/>
    <dgm:cxn modelId="{93BBE3E4-88D7-44EE-B866-68544DB6A5F3}" type="presOf" srcId="{54EDEDC6-268A-40DA-B0EE-5680930F5283}" destId="{DBDC7033-1C47-4F14-B970-B7940D995833}" srcOrd="0" destOrd="0" presId="urn:microsoft.com/office/officeart/2005/8/layout/radial5"/>
    <dgm:cxn modelId="{B35688B1-EB70-4A4F-BCF5-3E512296C818}" srcId="{B703388A-BBF1-4507-93F7-6138A6220374}" destId="{B7919E53-A8AA-4E2D-B362-78EFD153DB6D}" srcOrd="7" destOrd="0" parTransId="{0A9E722C-848C-410F-A3E3-457E532F7E49}" sibTransId="{71979883-0F32-4B6A-B86D-54B6BA72A007}"/>
    <dgm:cxn modelId="{67897D4E-465E-4B6D-AA30-1510DB7BF5E4}" type="presOf" srcId="{B464970A-A984-4605-92E6-F08EB2EFEBEB}" destId="{7C4DBCC9-75AD-490E-914F-13EA7795296B}" srcOrd="0" destOrd="0" presId="urn:microsoft.com/office/officeart/2005/8/layout/radial5"/>
    <dgm:cxn modelId="{ECDE60AF-E463-4BF6-AEA9-497F36525CAE}" srcId="{B703388A-BBF1-4507-93F7-6138A6220374}" destId="{17EF8693-575A-4812-B657-3BE8870A0773}" srcOrd="0" destOrd="0" parTransId="{F268238A-17EB-41AE-A37E-A837699B3FF4}" sibTransId="{8E0E9AE8-70DE-4206-9F72-621252C7AC8E}"/>
    <dgm:cxn modelId="{4DFA2426-F491-4FF9-B6E3-70AA07A4C699}" srcId="{B703388A-BBF1-4507-93F7-6138A6220374}" destId="{3A902A13-D412-4327-B862-C4975D5CC73E}" srcOrd="6" destOrd="0" parTransId="{187689C8-E2AA-42D9-BE53-006E6744E29E}" sibTransId="{B7D891AA-EA18-478D-B50C-DB067D0E447B}"/>
    <dgm:cxn modelId="{4B7A5ACD-6716-492E-AFEA-CB6FD794BAE1}" type="presOf" srcId="{C2B4AB58-51B9-4227-BAEF-ECF76C866C33}" destId="{B5BEEFA1-C03F-499A-BE30-5730EDD5CDA2}" srcOrd="0" destOrd="0" presId="urn:microsoft.com/office/officeart/2005/8/layout/radial5"/>
    <dgm:cxn modelId="{C850F694-B863-4510-8EAC-D7E5760E8602}" srcId="{773CA9B0-6AFD-4EA6-9D60-F972FAA4FDE6}" destId="{B703388A-BBF1-4507-93F7-6138A6220374}" srcOrd="0" destOrd="0" parTransId="{3BD295F4-84AB-49A0-88DB-B00ADACF7C0C}" sibTransId="{143711A9-B01D-43E5-B618-DC9883830D76}"/>
    <dgm:cxn modelId="{4C3FFC21-C5AD-46CD-BE12-C117AE4488A8}" type="presOf" srcId="{34435FC1-F31B-4A6B-A52E-71841A83DF33}" destId="{1E21AE81-F272-4C89-AD7D-E4AA97649F7E}" srcOrd="1" destOrd="0" presId="urn:microsoft.com/office/officeart/2005/8/layout/radial5"/>
    <dgm:cxn modelId="{01DB11AF-FC84-4D24-89F9-A70ACF91B5A5}" type="presOf" srcId="{187689C8-E2AA-42D9-BE53-006E6744E29E}" destId="{02D2BFE8-F091-4672-944B-7612E7DFAE0B}" srcOrd="1" destOrd="0" presId="urn:microsoft.com/office/officeart/2005/8/layout/radial5"/>
    <dgm:cxn modelId="{6E1813F6-4968-4FAE-9709-2B602CB0FEEA}" srcId="{B703388A-BBF1-4507-93F7-6138A6220374}" destId="{54EDEDC6-268A-40DA-B0EE-5680930F5283}" srcOrd="3" destOrd="0" parTransId="{F4B043CA-4997-4B51-80E0-4D7AB4548EB3}" sibTransId="{04B57D18-2A62-43AC-A899-F465706E2C8A}"/>
    <dgm:cxn modelId="{54A7F69C-C21E-40C6-BC3D-E648299436F1}" srcId="{B703388A-BBF1-4507-93F7-6138A6220374}" destId="{C2B4AB58-51B9-4227-BAEF-ECF76C866C33}" srcOrd="2" destOrd="0" parTransId="{34435FC1-F31B-4A6B-A52E-71841A83DF33}" sibTransId="{CD6C6EE0-BED9-4526-8F6A-CA680DF5EB0D}"/>
    <dgm:cxn modelId="{4A729F15-2F51-4802-AF66-A137A51EE80B}" type="presOf" srcId="{36EE23B0-8D18-4D5F-965B-F2598FBF2CDF}" destId="{F6AE4347-03CB-4711-9C54-410A33263EE3}" srcOrd="0" destOrd="0" presId="urn:microsoft.com/office/officeart/2005/8/layout/radial5"/>
    <dgm:cxn modelId="{5CE0D982-D14D-4BD5-BE96-FAC7DEF36DFA}" type="presOf" srcId="{17EF8693-575A-4812-B657-3BE8870A0773}" destId="{C02FDA86-AF97-429E-B135-8D48014335A0}" srcOrd="0" destOrd="0" presId="urn:microsoft.com/office/officeart/2005/8/layout/radial5"/>
    <dgm:cxn modelId="{D135848C-F8DF-4B9F-A7EC-2999501DACD0}" type="presOf" srcId="{B464970A-A984-4605-92E6-F08EB2EFEBEB}" destId="{E1697FD8-4530-47DB-884A-B15942B69D66}" srcOrd="1" destOrd="0" presId="urn:microsoft.com/office/officeart/2005/8/layout/radial5"/>
    <dgm:cxn modelId="{24848BC8-F88E-4FBD-8E66-4EF47A96ABC6}" type="presOf" srcId="{B7919E53-A8AA-4E2D-B362-78EFD153DB6D}" destId="{984069AF-42C7-429A-9132-0DC44EF167BE}" srcOrd="0" destOrd="0" presId="urn:microsoft.com/office/officeart/2005/8/layout/radial5"/>
    <dgm:cxn modelId="{B7133CFD-A511-4583-B21D-CE5FC194C62E}" type="presParOf" srcId="{8A44B59C-6BB2-479D-93E4-C61C030FDF3F}" destId="{C48C2859-27BF-453B-AF74-C34573262CE1}" srcOrd="0" destOrd="0" presId="urn:microsoft.com/office/officeart/2005/8/layout/radial5"/>
    <dgm:cxn modelId="{3C92B9F3-C09C-4AE8-83FF-8E66DE73686E}" type="presParOf" srcId="{8A44B59C-6BB2-479D-93E4-C61C030FDF3F}" destId="{F536456D-077E-4613-8C9C-E2ED57C43A6E}" srcOrd="1" destOrd="0" presId="urn:microsoft.com/office/officeart/2005/8/layout/radial5"/>
    <dgm:cxn modelId="{25F06798-A098-4966-BA05-03DFB93E823E}" type="presParOf" srcId="{F536456D-077E-4613-8C9C-E2ED57C43A6E}" destId="{99502954-4D93-44BD-B5C1-D3C1523FF624}" srcOrd="0" destOrd="0" presId="urn:microsoft.com/office/officeart/2005/8/layout/radial5"/>
    <dgm:cxn modelId="{CCDF769C-976D-4CE8-9194-FE2E86FFC85C}" type="presParOf" srcId="{8A44B59C-6BB2-479D-93E4-C61C030FDF3F}" destId="{C02FDA86-AF97-429E-B135-8D48014335A0}" srcOrd="2" destOrd="0" presId="urn:microsoft.com/office/officeart/2005/8/layout/radial5"/>
    <dgm:cxn modelId="{2A28334E-CF33-4F55-A52E-B90C35FAE59F}" type="presParOf" srcId="{8A44B59C-6BB2-479D-93E4-C61C030FDF3F}" destId="{F6AE4347-03CB-4711-9C54-410A33263EE3}" srcOrd="3" destOrd="0" presId="urn:microsoft.com/office/officeart/2005/8/layout/radial5"/>
    <dgm:cxn modelId="{651519D5-0ACB-4830-A095-EAAF87235F5A}" type="presParOf" srcId="{F6AE4347-03CB-4711-9C54-410A33263EE3}" destId="{177BFBF7-4645-4CB2-AE80-8080C2B25B52}" srcOrd="0" destOrd="0" presId="urn:microsoft.com/office/officeart/2005/8/layout/radial5"/>
    <dgm:cxn modelId="{660CCAB7-C402-40C6-BD2A-E339B40A0830}" type="presParOf" srcId="{8A44B59C-6BB2-479D-93E4-C61C030FDF3F}" destId="{6F42CCF9-885E-40E4-BCD2-532595F5757E}" srcOrd="4" destOrd="0" presId="urn:microsoft.com/office/officeart/2005/8/layout/radial5"/>
    <dgm:cxn modelId="{7FC3F5DF-05F6-474B-BD4E-EB805A79BCDC}" type="presParOf" srcId="{8A44B59C-6BB2-479D-93E4-C61C030FDF3F}" destId="{32CEA776-65AE-4B86-9F1F-E488EE94A922}" srcOrd="5" destOrd="0" presId="urn:microsoft.com/office/officeart/2005/8/layout/radial5"/>
    <dgm:cxn modelId="{9290C939-2670-4D36-B470-B86296C8AAFE}" type="presParOf" srcId="{32CEA776-65AE-4B86-9F1F-E488EE94A922}" destId="{1E21AE81-F272-4C89-AD7D-E4AA97649F7E}" srcOrd="0" destOrd="0" presId="urn:microsoft.com/office/officeart/2005/8/layout/radial5"/>
    <dgm:cxn modelId="{FAFDB4F0-CE66-4B0C-87B0-6417B954272E}" type="presParOf" srcId="{8A44B59C-6BB2-479D-93E4-C61C030FDF3F}" destId="{B5BEEFA1-C03F-499A-BE30-5730EDD5CDA2}" srcOrd="6" destOrd="0" presId="urn:microsoft.com/office/officeart/2005/8/layout/radial5"/>
    <dgm:cxn modelId="{D646D840-BEDD-4A5C-B594-B8F76115F602}" type="presParOf" srcId="{8A44B59C-6BB2-479D-93E4-C61C030FDF3F}" destId="{2A030040-2F90-4AF0-B672-EFF482E1230D}" srcOrd="7" destOrd="0" presId="urn:microsoft.com/office/officeart/2005/8/layout/radial5"/>
    <dgm:cxn modelId="{5E2DCE37-DDBB-4C51-AE34-6839966FB4CE}" type="presParOf" srcId="{2A030040-2F90-4AF0-B672-EFF482E1230D}" destId="{448CC119-159F-4396-AA96-A2F1CC372F97}" srcOrd="0" destOrd="0" presId="urn:microsoft.com/office/officeart/2005/8/layout/radial5"/>
    <dgm:cxn modelId="{5012BCBB-AFD7-447F-88ED-1DD162633241}" type="presParOf" srcId="{8A44B59C-6BB2-479D-93E4-C61C030FDF3F}" destId="{DBDC7033-1C47-4F14-B970-B7940D995833}" srcOrd="8" destOrd="0" presId="urn:microsoft.com/office/officeart/2005/8/layout/radial5"/>
    <dgm:cxn modelId="{4799221C-20E4-4DEC-9ED3-D6EB39725DD2}" type="presParOf" srcId="{8A44B59C-6BB2-479D-93E4-C61C030FDF3F}" destId="{7C4DBCC9-75AD-490E-914F-13EA7795296B}" srcOrd="9" destOrd="0" presId="urn:microsoft.com/office/officeart/2005/8/layout/radial5"/>
    <dgm:cxn modelId="{41F3B94B-6BC6-4DC3-A7BC-20A7DDBFB096}" type="presParOf" srcId="{7C4DBCC9-75AD-490E-914F-13EA7795296B}" destId="{E1697FD8-4530-47DB-884A-B15942B69D66}" srcOrd="0" destOrd="0" presId="urn:microsoft.com/office/officeart/2005/8/layout/radial5"/>
    <dgm:cxn modelId="{429D817C-1658-4638-9E3F-8C53F9214D20}" type="presParOf" srcId="{8A44B59C-6BB2-479D-93E4-C61C030FDF3F}" destId="{70A55A97-2465-4378-9CD6-CBBF8954E829}" srcOrd="10" destOrd="0" presId="urn:microsoft.com/office/officeart/2005/8/layout/radial5"/>
    <dgm:cxn modelId="{5E93CECD-2C03-4946-B43E-9D83DC5F82A1}" type="presParOf" srcId="{8A44B59C-6BB2-479D-93E4-C61C030FDF3F}" destId="{78B8075A-23ED-4E0C-8651-3A54B7303E6D}" srcOrd="11" destOrd="0" presId="urn:microsoft.com/office/officeart/2005/8/layout/radial5"/>
    <dgm:cxn modelId="{FD919EAC-951C-453C-9E4D-FE1F483F013F}" type="presParOf" srcId="{78B8075A-23ED-4E0C-8651-3A54B7303E6D}" destId="{5DA1350A-0BE7-4C99-B2D4-AEF32284451E}" srcOrd="0" destOrd="0" presId="urn:microsoft.com/office/officeart/2005/8/layout/radial5"/>
    <dgm:cxn modelId="{A411CF4E-2675-42DC-B20A-1901169B1567}" type="presParOf" srcId="{8A44B59C-6BB2-479D-93E4-C61C030FDF3F}" destId="{EAECE0D8-3D81-4F41-8CCB-A4577FDA45D5}" srcOrd="12" destOrd="0" presId="urn:microsoft.com/office/officeart/2005/8/layout/radial5"/>
    <dgm:cxn modelId="{441BF7A2-1480-46E6-80E6-9F2941AE3DBA}" type="presParOf" srcId="{8A44B59C-6BB2-479D-93E4-C61C030FDF3F}" destId="{34CCABEB-73B8-4EA1-84BC-DA9EF897AC30}" srcOrd="13" destOrd="0" presId="urn:microsoft.com/office/officeart/2005/8/layout/radial5"/>
    <dgm:cxn modelId="{B43600B0-6074-4DA6-A34A-2BD0F71170F2}" type="presParOf" srcId="{34CCABEB-73B8-4EA1-84BC-DA9EF897AC30}" destId="{02D2BFE8-F091-4672-944B-7612E7DFAE0B}" srcOrd="0" destOrd="0" presId="urn:microsoft.com/office/officeart/2005/8/layout/radial5"/>
    <dgm:cxn modelId="{F1546BA6-CEE0-42BC-B8B4-3FAF16AEB6A0}" type="presParOf" srcId="{8A44B59C-6BB2-479D-93E4-C61C030FDF3F}" destId="{98CA2606-C183-47A8-9D77-1E3C85D328FC}" srcOrd="14" destOrd="0" presId="urn:microsoft.com/office/officeart/2005/8/layout/radial5"/>
    <dgm:cxn modelId="{815219B8-DB2C-40AE-A932-6352934A96D8}" type="presParOf" srcId="{8A44B59C-6BB2-479D-93E4-C61C030FDF3F}" destId="{55213228-D046-4E37-99E5-682B0FB5DEEC}" srcOrd="15" destOrd="0" presId="urn:microsoft.com/office/officeart/2005/8/layout/radial5"/>
    <dgm:cxn modelId="{E1620EB0-9FAB-4B81-A631-6BFEDED20FAA}" type="presParOf" srcId="{55213228-D046-4E37-99E5-682B0FB5DEEC}" destId="{3DE8BC28-3014-48D4-9AF7-7714584B9DE8}" srcOrd="0" destOrd="0" presId="urn:microsoft.com/office/officeart/2005/8/layout/radial5"/>
    <dgm:cxn modelId="{65719042-39E9-4EBD-97E7-AEE625C9B576}" type="presParOf" srcId="{8A44B59C-6BB2-479D-93E4-C61C030FDF3F}" destId="{984069AF-42C7-429A-9132-0DC44EF167BE}" srcOrd="1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C2859-27BF-453B-AF74-C34573262CE1}">
      <dsp:nvSpPr>
        <dsp:cNvPr id="0" name=""/>
        <dsp:cNvSpPr/>
      </dsp:nvSpPr>
      <dsp:spPr>
        <a:xfrm>
          <a:off x="1609660" y="1327454"/>
          <a:ext cx="940096" cy="873483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/>
            <a:t>Research</a:t>
          </a:r>
        </a:p>
      </dsp:txBody>
      <dsp:txXfrm>
        <a:off x="1747334" y="1455373"/>
        <a:ext cx="664748" cy="617645"/>
      </dsp:txXfrm>
    </dsp:sp>
    <dsp:sp modelId="{F536456D-077E-4613-8C9C-E2ED57C43A6E}">
      <dsp:nvSpPr>
        <dsp:cNvPr id="0" name=""/>
        <dsp:cNvSpPr/>
      </dsp:nvSpPr>
      <dsp:spPr>
        <a:xfrm rot="16200000">
          <a:off x="1959450" y="1019661"/>
          <a:ext cx="240516" cy="1753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1985759" y="1081049"/>
        <a:ext cx="187898" cy="105236"/>
      </dsp:txXfrm>
    </dsp:sp>
    <dsp:sp modelId="{C02FDA86-AF97-429E-B135-8D48014335A0}">
      <dsp:nvSpPr>
        <dsp:cNvPr id="0" name=""/>
        <dsp:cNvSpPr/>
      </dsp:nvSpPr>
      <dsp:spPr>
        <a:xfrm>
          <a:off x="1645896" y="6024"/>
          <a:ext cx="867624" cy="867624"/>
        </a:xfrm>
        <a:prstGeom prst="ellipse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/>
            <a:t>Nutrition</a:t>
          </a:r>
        </a:p>
      </dsp:txBody>
      <dsp:txXfrm>
        <a:off x="1772957" y="133085"/>
        <a:ext cx="613502" cy="613502"/>
      </dsp:txXfrm>
    </dsp:sp>
    <dsp:sp modelId="{F6AE4347-03CB-4711-9C54-410A33263EE3}">
      <dsp:nvSpPr>
        <dsp:cNvPr id="0" name=""/>
        <dsp:cNvSpPr/>
      </dsp:nvSpPr>
      <dsp:spPr>
        <a:xfrm rot="18900000">
          <a:off x="2433805" y="1206314"/>
          <a:ext cx="232176" cy="1753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2441511" y="1259996"/>
        <a:ext cx="179558" cy="105236"/>
      </dsp:txXfrm>
    </dsp:sp>
    <dsp:sp modelId="{6F42CCF9-885E-40E4-BCD2-532595F5757E}">
      <dsp:nvSpPr>
        <dsp:cNvPr id="0" name=""/>
        <dsp:cNvSpPr/>
      </dsp:nvSpPr>
      <dsp:spPr>
        <a:xfrm>
          <a:off x="2582359" y="393920"/>
          <a:ext cx="867624" cy="867624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/>
            <a:t>Strength &amp; Conditioning</a:t>
          </a:r>
        </a:p>
      </dsp:txBody>
      <dsp:txXfrm>
        <a:off x="2709420" y="520981"/>
        <a:ext cx="613502" cy="613502"/>
      </dsp:txXfrm>
    </dsp:sp>
    <dsp:sp modelId="{32CEA776-65AE-4B86-9F1F-E488EE94A922}">
      <dsp:nvSpPr>
        <dsp:cNvPr id="0" name=""/>
        <dsp:cNvSpPr/>
      </dsp:nvSpPr>
      <dsp:spPr>
        <a:xfrm>
          <a:off x="2642266" y="1676498"/>
          <a:ext cx="222864" cy="1753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2642266" y="1711577"/>
        <a:ext cx="170246" cy="105236"/>
      </dsp:txXfrm>
    </dsp:sp>
    <dsp:sp modelId="{B5BEEFA1-C03F-499A-BE30-5730EDD5CDA2}">
      <dsp:nvSpPr>
        <dsp:cNvPr id="0" name=""/>
        <dsp:cNvSpPr/>
      </dsp:nvSpPr>
      <dsp:spPr>
        <a:xfrm>
          <a:off x="2970255" y="1330383"/>
          <a:ext cx="867624" cy="867624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/>
            <a:t>health &amp; Performance Psychology</a:t>
          </a:r>
        </a:p>
      </dsp:txBody>
      <dsp:txXfrm>
        <a:off x="3097316" y="1457444"/>
        <a:ext cx="613502" cy="613502"/>
      </dsp:txXfrm>
    </dsp:sp>
    <dsp:sp modelId="{2A030040-2F90-4AF0-B672-EFF482E1230D}">
      <dsp:nvSpPr>
        <dsp:cNvPr id="0" name=""/>
        <dsp:cNvSpPr/>
      </dsp:nvSpPr>
      <dsp:spPr>
        <a:xfrm rot="2700000">
          <a:off x="2433805" y="2146683"/>
          <a:ext cx="232176" cy="1753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2441511" y="2163159"/>
        <a:ext cx="179558" cy="105236"/>
      </dsp:txXfrm>
    </dsp:sp>
    <dsp:sp modelId="{DBDC7033-1C47-4F14-B970-B7940D995833}">
      <dsp:nvSpPr>
        <dsp:cNvPr id="0" name=""/>
        <dsp:cNvSpPr/>
      </dsp:nvSpPr>
      <dsp:spPr>
        <a:xfrm>
          <a:off x="2582359" y="2266846"/>
          <a:ext cx="867624" cy="8676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/>
            <a:t>Coaching &amp; Training</a:t>
          </a:r>
        </a:p>
      </dsp:txBody>
      <dsp:txXfrm>
        <a:off x="2709420" y="2393907"/>
        <a:ext cx="613502" cy="613502"/>
      </dsp:txXfrm>
    </dsp:sp>
    <dsp:sp modelId="{7C4DBCC9-75AD-490E-914F-13EA7795296B}">
      <dsp:nvSpPr>
        <dsp:cNvPr id="0" name=""/>
        <dsp:cNvSpPr/>
      </dsp:nvSpPr>
      <dsp:spPr>
        <a:xfrm rot="5400000">
          <a:off x="1959450" y="2333336"/>
          <a:ext cx="240516" cy="1753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1985759" y="2342106"/>
        <a:ext cx="187898" cy="105236"/>
      </dsp:txXfrm>
    </dsp:sp>
    <dsp:sp modelId="{70A55A97-2465-4378-9CD6-CBBF8954E829}">
      <dsp:nvSpPr>
        <dsp:cNvPr id="0" name=""/>
        <dsp:cNvSpPr/>
      </dsp:nvSpPr>
      <dsp:spPr>
        <a:xfrm>
          <a:off x="1645896" y="2654742"/>
          <a:ext cx="867624" cy="867624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/>
            <a:t>Bioemchanical Analysis</a:t>
          </a:r>
        </a:p>
      </dsp:txBody>
      <dsp:txXfrm>
        <a:off x="1772957" y="2781803"/>
        <a:ext cx="613502" cy="613502"/>
      </dsp:txXfrm>
    </dsp:sp>
    <dsp:sp modelId="{78B8075A-23ED-4E0C-8651-3A54B7303E6D}">
      <dsp:nvSpPr>
        <dsp:cNvPr id="0" name=""/>
        <dsp:cNvSpPr/>
      </dsp:nvSpPr>
      <dsp:spPr>
        <a:xfrm rot="8100000">
          <a:off x="1493436" y="2146683"/>
          <a:ext cx="232176" cy="1753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 rot="10800000">
        <a:off x="1538348" y="2163159"/>
        <a:ext cx="179558" cy="105236"/>
      </dsp:txXfrm>
    </dsp:sp>
    <dsp:sp modelId="{EAECE0D8-3D81-4F41-8CCB-A4577FDA45D5}">
      <dsp:nvSpPr>
        <dsp:cNvPr id="0" name=""/>
        <dsp:cNvSpPr/>
      </dsp:nvSpPr>
      <dsp:spPr>
        <a:xfrm>
          <a:off x="709433" y="2266846"/>
          <a:ext cx="867624" cy="867624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/>
            <a:t>Programming</a:t>
          </a:r>
        </a:p>
      </dsp:txBody>
      <dsp:txXfrm>
        <a:off x="836494" y="2393907"/>
        <a:ext cx="613502" cy="613502"/>
      </dsp:txXfrm>
    </dsp:sp>
    <dsp:sp modelId="{34CCABEB-73B8-4EA1-84BC-DA9EF897AC30}">
      <dsp:nvSpPr>
        <dsp:cNvPr id="0" name=""/>
        <dsp:cNvSpPr/>
      </dsp:nvSpPr>
      <dsp:spPr>
        <a:xfrm rot="10800000">
          <a:off x="1294287" y="1676498"/>
          <a:ext cx="222864" cy="1753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 rot="10800000">
        <a:off x="1346905" y="1711577"/>
        <a:ext cx="170246" cy="105236"/>
      </dsp:txXfrm>
    </dsp:sp>
    <dsp:sp modelId="{98CA2606-C183-47A8-9D77-1E3C85D328FC}">
      <dsp:nvSpPr>
        <dsp:cNvPr id="0" name=""/>
        <dsp:cNvSpPr/>
      </dsp:nvSpPr>
      <dsp:spPr>
        <a:xfrm>
          <a:off x="321537" y="1330383"/>
          <a:ext cx="867624" cy="867624"/>
        </a:xfrm>
        <a:prstGeom prst="ellipse">
          <a:avLst/>
        </a:prstGeom>
        <a:solidFill>
          <a:schemeClr val="tx1">
            <a:lumMod val="75000"/>
            <a:lumOff val="2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/>
            <a:t>lifestyle Coaching</a:t>
          </a:r>
        </a:p>
      </dsp:txBody>
      <dsp:txXfrm>
        <a:off x="448598" y="1457444"/>
        <a:ext cx="613502" cy="613502"/>
      </dsp:txXfrm>
    </dsp:sp>
    <dsp:sp modelId="{55213228-D046-4E37-99E5-682B0FB5DEEC}">
      <dsp:nvSpPr>
        <dsp:cNvPr id="0" name=""/>
        <dsp:cNvSpPr/>
      </dsp:nvSpPr>
      <dsp:spPr>
        <a:xfrm rot="13500000">
          <a:off x="1493436" y="1206314"/>
          <a:ext cx="232176" cy="1753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 rot="10800000">
        <a:off x="1538348" y="1259996"/>
        <a:ext cx="179558" cy="105236"/>
      </dsp:txXfrm>
    </dsp:sp>
    <dsp:sp modelId="{984069AF-42C7-429A-9132-0DC44EF167BE}">
      <dsp:nvSpPr>
        <dsp:cNvPr id="0" name=""/>
        <dsp:cNvSpPr/>
      </dsp:nvSpPr>
      <dsp:spPr>
        <a:xfrm>
          <a:off x="709433" y="393920"/>
          <a:ext cx="867624" cy="867624"/>
        </a:xfrm>
        <a:prstGeom prst="ellipse">
          <a:avLst/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/>
            <a:t>Exercise physiology</a:t>
          </a:r>
        </a:p>
      </dsp:txBody>
      <dsp:txXfrm>
        <a:off x="836494" y="520981"/>
        <a:ext cx="613502" cy="613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0AA765-694A-4B43-BC28-8CD3236F0B0A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103015-45E6-4B44-A7ED-FB51E74D6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07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35535ED-FEFF-4428-A2FD-391EE5FB9BA9}" type="slidenum">
              <a:rPr kumimoji="0" lang="en-US" altLang="en-US" smtClean="0"/>
              <a:pPr eaLnBrk="1" hangingPunct="1">
                <a:spcBef>
                  <a:spcPct val="0"/>
                </a:spcBef>
              </a:pPr>
              <a:t>1</a:t>
            </a:fld>
            <a:endParaRPr kumimoji="0" lang="en-US" altLang="en-US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411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514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804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194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12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328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75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42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58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911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899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3D540-A4FE-4734-8347-4E47E1C3E07E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0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88" y="404813"/>
            <a:ext cx="9144000" cy="1470025"/>
          </a:xfrm>
        </p:spPr>
        <p:txBody>
          <a:bodyPr/>
          <a:lstStyle/>
          <a:p>
            <a:pPr eaLnBrk="1" hangingPunct="1"/>
            <a:r>
              <a:rPr lang="en-GB" altLang="en-US" sz="4800" dirty="0" smtClean="0"/>
              <a:t>Research in Health and PA</a:t>
            </a:r>
            <a:endParaRPr lang="en-US" altLang="en-US" sz="4800" dirty="0" smtClean="0"/>
          </a:p>
        </p:txBody>
      </p:sp>
      <p:pic>
        <p:nvPicPr>
          <p:cNvPr id="205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7640305" cy="4392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787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395536" y="2746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The Aim of the Module</a:t>
            </a:r>
            <a:br>
              <a:rPr lang="en-GB" altLang="en-US" dirty="0" smtClean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>
                <a:solidFill>
                  <a:srgbClr val="FF0000"/>
                </a:solidFill>
              </a:rPr>
              <a:t>B</a:t>
            </a:r>
            <a:r>
              <a:rPr lang="en-GB" altLang="en-US" dirty="0" smtClean="0">
                <a:solidFill>
                  <a:srgbClr val="FF0000"/>
                </a:solidFill>
              </a:rPr>
              <a:t>ecome </a:t>
            </a:r>
            <a:r>
              <a:rPr lang="en-GB" altLang="en-US" dirty="0" smtClean="0">
                <a:solidFill>
                  <a:srgbClr val="FF0000"/>
                </a:solidFill>
              </a:rPr>
              <a:t>a Researcher</a:t>
            </a:r>
          </a:p>
        </p:txBody>
      </p:sp>
      <p:sp>
        <p:nvSpPr>
          <p:cNvPr id="21507" name="AutoShape 2" descr="Image result for social research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8" name="AutoShape 4" descr="Image result for social researcher"/>
          <p:cNvSpPr>
            <a:spLocks noChangeAspect="1" noChangeArrowheads="1"/>
          </p:cNvSpPr>
          <p:nvPr/>
        </p:nvSpPr>
        <p:spPr bwMode="auto">
          <a:xfrm>
            <a:off x="307975" y="79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21509" name="Picture 6" descr="Policy_Resear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63" y="1902881"/>
            <a:ext cx="2847975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8" descr="Image result for researcher clip 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77072"/>
            <a:ext cx="2595521" cy="2710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10" descr="Image result for writing researc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3411537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139952" y="1803990"/>
            <a:ext cx="487972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Designing the Question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Collecting the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Analysing the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Applying knowledge gained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Disseminating information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3" name="Down Arrow 2"/>
          <p:cNvSpPr/>
          <p:nvPr/>
        </p:nvSpPr>
        <p:spPr>
          <a:xfrm>
            <a:off x="4355976" y="620688"/>
            <a:ext cx="360040" cy="5915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2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051720" y="116632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Lecture Synopsis</a:t>
            </a:r>
            <a:endParaRPr lang="en-GB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6694579"/>
              </p:ext>
            </p:extLst>
          </p:nvPr>
        </p:nvGraphicFramePr>
        <p:xfrm>
          <a:off x="179512" y="404672"/>
          <a:ext cx="8568952" cy="65442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7318">
                  <a:extLst>
                    <a:ext uri="{9D8B030D-6E8A-4147-A177-3AD203B41FA5}">
                      <a16:colId xmlns:a16="http://schemas.microsoft.com/office/drawing/2014/main" val="1811093029"/>
                    </a:ext>
                  </a:extLst>
                </a:gridCol>
                <a:gridCol w="2255892">
                  <a:extLst>
                    <a:ext uri="{9D8B030D-6E8A-4147-A177-3AD203B41FA5}">
                      <a16:colId xmlns:a16="http://schemas.microsoft.com/office/drawing/2014/main" val="2913429795"/>
                    </a:ext>
                  </a:extLst>
                </a:gridCol>
                <a:gridCol w="2603616">
                  <a:extLst>
                    <a:ext uri="{9D8B030D-6E8A-4147-A177-3AD203B41FA5}">
                      <a16:colId xmlns:a16="http://schemas.microsoft.com/office/drawing/2014/main" val="3969016404"/>
                    </a:ext>
                  </a:extLst>
                </a:gridCol>
                <a:gridCol w="3122126">
                  <a:extLst>
                    <a:ext uri="{9D8B030D-6E8A-4147-A177-3AD203B41FA5}">
                      <a16:colId xmlns:a16="http://schemas.microsoft.com/office/drawing/2014/main" val="3826261873"/>
                    </a:ext>
                  </a:extLst>
                </a:gridCol>
              </a:tblGrid>
              <a:tr h="1325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Date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Statistics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Statistical tests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4248326844"/>
                  </a:ext>
                </a:extLst>
              </a:tr>
              <a:tr h="273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</a:t>
                      </a:r>
                      <a:r>
                        <a:rPr lang="en-GB" sz="900" baseline="30000">
                          <a:effectLst/>
                        </a:rPr>
                        <a:t>rd</a:t>
                      </a:r>
                      <a:r>
                        <a:rPr lang="en-GB" sz="900">
                          <a:effectLst/>
                        </a:rPr>
                        <a:t> Oct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Module introduction and assessments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Introduction to statistics and data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Levels of data, hypothesis. Parametric v non parametric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516110220"/>
                  </a:ext>
                </a:extLst>
              </a:tr>
              <a:tr h="273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Oct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Critical thinking and critiquing 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Understanding and presenting data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SPSS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Tables &amp; graphs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Introduction to spss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092695484"/>
                  </a:ext>
                </a:extLst>
              </a:tr>
              <a:tr h="273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17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Oct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Quantitative 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Descriptive data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Mean, standard deviations, error, distribution, Confidence Intervals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003337810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24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Oct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Qualitative 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Pearson’s moment correlation,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88190192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31</a:t>
                      </a:r>
                      <a:r>
                        <a:rPr lang="en-GB" sz="900" baseline="30000">
                          <a:effectLst/>
                        </a:rPr>
                        <a:t>st</a:t>
                      </a:r>
                      <a:r>
                        <a:rPr lang="en-GB" sz="900">
                          <a:effectLst/>
                        </a:rPr>
                        <a:t> Oct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Research and study design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Spearman rank order correlations,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1678520182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7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Nov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Developing a research proposal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Regression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Liner regression analysis and plotting data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1422354827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14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Nov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Research ethics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Parametric 1 &amp; 2 group difference tests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One group t-test, paired test, independent t-test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1458787705"/>
                  </a:ext>
                </a:extLst>
              </a:tr>
              <a:tr h="273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21</a:t>
                      </a:r>
                      <a:r>
                        <a:rPr lang="en-GB" sz="900" baseline="30000">
                          <a:effectLst/>
                        </a:rPr>
                        <a:t>st</a:t>
                      </a:r>
                      <a:r>
                        <a:rPr lang="en-GB" sz="900">
                          <a:effectLst/>
                        </a:rPr>
                        <a:t> Nov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Conducting research and data collection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Nonparametric 2 group difference tests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Mann-Whitney U test, Wilcoxon matched pairs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1311791021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28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Nov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The ethics form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Parametric 3+ groups difference testing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ANOVA, post hoc analysis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2203218003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Dec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Writing  a research article 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Parametric 3+ groups difference testing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Repeated measures ANOVA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02627440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12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Dec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1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Assignment 1 support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793409898"/>
                  </a:ext>
                </a:extLst>
              </a:tr>
              <a:tr h="23038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effectLst/>
                        </a:rPr>
                        <a:t>Christmas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170729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Date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Statistics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Statistical tests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1684282260"/>
                  </a:ext>
                </a:extLst>
              </a:tr>
              <a:tr h="273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28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Jan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2 support &amp; Assignment 1 feedback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Nonparametric 3+ groups difference testing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Kurskal Wallis, Friedman, post hoc analysis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2898119743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Feb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Questionnaires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Rank order v Normative data analysis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Spearman rank order correlation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327128727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11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Feb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Surveys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Normative data analysis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Chi squared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443337227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18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Feb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Reliability and validity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Reliability &amp; validity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Correlations and t-tests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304870639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Feb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Introduction &amp; literature review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Effect size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</a:t>
                      </a:r>
                      <a:r>
                        <a:rPr lang="en-GB" sz="1000" baseline="30000">
                          <a:effectLst/>
                        </a:rPr>
                        <a:t>2</a:t>
                      </a:r>
                      <a:r>
                        <a:rPr lang="en-GB" sz="1000">
                          <a:effectLst/>
                        </a:rPr>
                        <a:t> , Cohen’s d, partial eta squared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489230926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</a:t>
                      </a:r>
                      <a:r>
                        <a:rPr lang="en-GB" sz="900" baseline="30000">
                          <a:effectLst/>
                        </a:rPr>
                        <a:t>rd</a:t>
                      </a:r>
                      <a:r>
                        <a:rPr lang="en-GB" sz="900">
                          <a:effectLst/>
                        </a:rPr>
                        <a:t> Mar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Method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Partial and multiple 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Partial and multiple 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869274901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Mar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Results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Formative statistics test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Sample data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3428367237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17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Mar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Discussion / conclusion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2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2467875184"/>
                  </a:ext>
                </a:extLst>
              </a:tr>
              <a:tr h="2303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24</a:t>
                      </a:r>
                      <a:r>
                        <a:rPr lang="en-GB" sz="900" baseline="30000">
                          <a:effectLst/>
                        </a:rPr>
                        <a:t>th</a:t>
                      </a:r>
                      <a:r>
                        <a:rPr lang="en-GB" sz="900">
                          <a:effectLst/>
                        </a:rPr>
                        <a:t> Mar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Abstract and appendices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2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2326526653"/>
                  </a:ext>
                </a:extLst>
              </a:tr>
              <a:tr h="23038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Easter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2562804"/>
                  </a:ext>
                </a:extLst>
              </a:tr>
              <a:tr h="273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21</a:t>
                      </a:r>
                      <a:r>
                        <a:rPr lang="en-GB" sz="1000" baseline="30000">
                          <a:effectLst/>
                        </a:rPr>
                        <a:t>st</a:t>
                      </a:r>
                      <a:r>
                        <a:rPr lang="en-GB" sz="1000">
                          <a:effectLst/>
                        </a:rPr>
                        <a:t> Apr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Dissertations, literature Review and experimental 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Dissertations, literature Review and experimental 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extLst>
                  <a:ext uri="{0D108BD9-81ED-4DB2-BD59-A6C34878D82A}">
                    <a16:rowId xmlns:a16="http://schemas.microsoft.com/office/drawing/2014/main" val="2751400108"/>
                  </a:ext>
                </a:extLst>
              </a:tr>
              <a:tr h="273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</a:t>
                      </a:r>
                      <a:r>
                        <a:rPr lang="en-GB" sz="1000" baseline="30000">
                          <a:effectLst/>
                        </a:rPr>
                        <a:t>th</a:t>
                      </a:r>
                      <a:r>
                        <a:rPr lang="en-GB" sz="1000">
                          <a:effectLst/>
                        </a:rPr>
                        <a:t> Apr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2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2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611" marR="34611" marT="0" marB="0"/>
                </a:tc>
                <a:extLst>
                  <a:ext uri="{0D108BD9-81ED-4DB2-BD59-A6C34878D82A}">
                    <a16:rowId xmlns:a16="http://schemas.microsoft.com/office/drawing/2014/main" val="16775773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00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230018"/>
            <a:ext cx="5266928" cy="850106"/>
          </a:xfrm>
        </p:spPr>
        <p:txBody>
          <a:bodyPr/>
          <a:lstStyle/>
          <a:p>
            <a:r>
              <a:rPr lang="en-GB" dirty="0" smtClean="0"/>
              <a:t>Module Handbook</a:t>
            </a:r>
            <a:endParaRPr lang="en-GB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11560" y="1484784"/>
            <a:ext cx="7160678" cy="1415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in Sport and Physical Activity</a:t>
            </a:r>
            <a:endParaRPr kumimoji="0" lang="en-GB" altLang="en-US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</a:t>
            </a:r>
            <a:endParaRPr kumimoji="0" lang="en-GB" altLang="en-US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 and Exercise Scientists</a:t>
            </a:r>
            <a:endParaRPr kumimoji="0" lang="en-GB" altLang="en-US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57452311"/>
              </p:ext>
            </p:extLst>
          </p:nvPr>
        </p:nvGraphicFramePr>
        <p:xfrm>
          <a:off x="2212782" y="2852936"/>
          <a:ext cx="4159418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763688" y="7237686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845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332657"/>
            <a:ext cx="7772400" cy="864095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Research in Health and Physical Activity (SHSS5069)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2348880"/>
            <a:ext cx="6872808" cy="4104456"/>
          </a:xfrm>
        </p:spPr>
        <p:txBody>
          <a:bodyPr>
            <a:normAutofit fontScale="85000" lnSpcReduction="10000"/>
          </a:bodyPr>
          <a:lstStyle/>
          <a:p>
            <a:r>
              <a:rPr lang="en-GB" sz="2600" u="sng" dirty="0" smtClean="0">
                <a:solidFill>
                  <a:srgbClr val="FF0000"/>
                </a:solidFill>
              </a:rPr>
              <a:t>Assignment 1 (50%) – Research proposal </a:t>
            </a:r>
          </a:p>
          <a:p>
            <a:pPr algn="l"/>
            <a:endParaRPr lang="en-GB" dirty="0" smtClean="0">
              <a:solidFill>
                <a:srgbClr val="002060"/>
              </a:solidFill>
            </a:endParaRPr>
          </a:p>
          <a:p>
            <a:pPr algn="l"/>
            <a:r>
              <a:rPr lang="en-GB" dirty="0" smtClean="0">
                <a:solidFill>
                  <a:srgbClr val="002060"/>
                </a:solidFill>
              </a:rPr>
              <a:t>Individual			</a:t>
            </a:r>
            <a:r>
              <a:rPr lang="en-GB" dirty="0" smtClean="0">
                <a:solidFill>
                  <a:srgbClr val="00B050"/>
                </a:solidFill>
              </a:rPr>
              <a:t>20</a:t>
            </a:r>
            <a:r>
              <a:rPr lang="en-GB" baseline="30000" dirty="0" smtClean="0">
                <a:solidFill>
                  <a:srgbClr val="00B050"/>
                </a:solidFill>
              </a:rPr>
              <a:t>th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December </a:t>
            </a:r>
            <a:r>
              <a:rPr lang="en-GB" dirty="0" smtClean="0">
                <a:solidFill>
                  <a:srgbClr val="00B050"/>
                </a:solidFill>
              </a:rPr>
              <a:t>2019</a:t>
            </a:r>
            <a:endParaRPr lang="en-GB" dirty="0">
              <a:solidFill>
                <a:srgbClr val="00B050"/>
              </a:solidFill>
            </a:endParaRPr>
          </a:p>
          <a:p>
            <a:pPr algn="l"/>
            <a:endParaRPr lang="en-GB" dirty="0" smtClean="0">
              <a:solidFill>
                <a:srgbClr val="FF0000"/>
              </a:solidFill>
            </a:endParaRPr>
          </a:p>
          <a:p>
            <a:r>
              <a:rPr lang="en-GB" sz="2600" u="sng" dirty="0" smtClean="0">
                <a:solidFill>
                  <a:srgbClr val="FF0000"/>
                </a:solidFill>
              </a:rPr>
              <a:t>Assignment 2 (50%) – Conducting your research</a:t>
            </a:r>
          </a:p>
          <a:p>
            <a:pPr algn="l"/>
            <a:endParaRPr lang="en-GB" dirty="0" smtClean="0">
              <a:solidFill>
                <a:srgbClr val="FF0000"/>
              </a:solidFill>
            </a:endParaRPr>
          </a:p>
          <a:p>
            <a:pPr algn="l"/>
            <a:r>
              <a:rPr lang="en-GB" dirty="0" smtClean="0">
                <a:solidFill>
                  <a:srgbClr val="002060"/>
                </a:solidFill>
              </a:rPr>
              <a:t>Group research but </a:t>
            </a:r>
            <a:r>
              <a:rPr lang="en-GB" dirty="0" smtClean="0">
                <a:solidFill>
                  <a:srgbClr val="FF0000"/>
                </a:solidFill>
              </a:rPr>
              <a:t>individual </a:t>
            </a:r>
            <a:r>
              <a:rPr lang="en-GB" dirty="0" smtClean="0">
                <a:solidFill>
                  <a:srgbClr val="002060"/>
                </a:solidFill>
              </a:rPr>
              <a:t>write up &amp; submission</a:t>
            </a:r>
          </a:p>
          <a:p>
            <a:pPr algn="r"/>
            <a:r>
              <a:rPr lang="en-GB" dirty="0" smtClean="0">
                <a:solidFill>
                  <a:srgbClr val="00B050"/>
                </a:solidFill>
              </a:rPr>
              <a:t>8</a:t>
            </a:r>
            <a:r>
              <a:rPr lang="en-GB" baseline="30000" dirty="0" smtClean="0">
                <a:solidFill>
                  <a:srgbClr val="00B050"/>
                </a:solidFill>
              </a:rPr>
              <a:t>th</a:t>
            </a:r>
            <a:r>
              <a:rPr lang="en-GB" dirty="0" smtClean="0">
                <a:solidFill>
                  <a:srgbClr val="00B050"/>
                </a:solidFill>
              </a:rPr>
              <a:t> may</a:t>
            </a:r>
            <a:r>
              <a:rPr lang="en-GB" dirty="0" smtClean="0">
                <a:solidFill>
                  <a:srgbClr val="00B050"/>
                </a:solidFill>
              </a:rPr>
              <a:t> 2020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56149" y="144965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 hour lecture – Thursday 3-4 pm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70C0"/>
                </a:solidFill>
              </a:rPr>
              <a:t>1 hour Statistics – programme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80986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395</Words>
  <Application>Microsoft Office PowerPoint</Application>
  <PresentationFormat>On-screen Show (4:3)</PresentationFormat>
  <Paragraphs>132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MS PGothic</vt:lpstr>
      <vt:lpstr>Arial</vt:lpstr>
      <vt:lpstr>Calibri</vt:lpstr>
      <vt:lpstr>Times New Roman</vt:lpstr>
      <vt:lpstr>Office Theme</vt:lpstr>
      <vt:lpstr>Research in Health and PA</vt:lpstr>
      <vt:lpstr>The Aim of the Module  Become a Researcher</vt:lpstr>
      <vt:lpstr>PowerPoint Presentation</vt:lpstr>
      <vt:lpstr>Module Handbook</vt:lpstr>
      <vt:lpstr>Research in Health and Physical Activity (SHSS5069)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Health and Physical Activity (SHSS5069)</dc:title>
  <dc:creator>Administrator</dc:creator>
  <cp:lastModifiedBy>David Gardner</cp:lastModifiedBy>
  <cp:revision>14</cp:revision>
  <dcterms:created xsi:type="dcterms:W3CDTF">2016-10-04T19:07:08Z</dcterms:created>
  <dcterms:modified xsi:type="dcterms:W3CDTF">2019-10-02T10:25:31Z</dcterms:modified>
</cp:coreProperties>
</file>