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01" r:id="rId1"/>
  </p:sldMasterIdLst>
  <p:sldIdLst>
    <p:sldId id="256" r:id="rId2"/>
    <p:sldId id="267" r:id="rId3"/>
    <p:sldId id="263" r:id="rId4"/>
    <p:sldId id="264" r:id="rId5"/>
    <p:sldId id="257" r:id="rId6"/>
    <p:sldId id="258" r:id="rId7"/>
    <p:sldId id="259" r:id="rId8"/>
    <p:sldId id="260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1037" dt="2026-10-09T19:25:21.145"/>
    <p1510:client id="{8F3B5FB2-2039-D0FE-4E36-CD8CD3821DBC}" v="299" dt="2026-10-09T19:20:47.3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206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1368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52421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8317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5235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0645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48954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225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2884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56643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72772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4924732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770495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246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523671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68276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57332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594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2C477318-3971-1940-9B5B-E5436F6B79D2}" type="datetimeFigureOut">
              <a:rPr lang="en-US" smtClean="0"/>
              <a:t>10/11/2026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2AFA27B-34BC-694A-AC94-F9BA82811B6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393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02" r:id="rId1"/>
    <p:sldLayoutId id="2147483903" r:id="rId2"/>
    <p:sldLayoutId id="2147483904" r:id="rId3"/>
    <p:sldLayoutId id="2147483905" r:id="rId4"/>
    <p:sldLayoutId id="2147483906" r:id="rId5"/>
    <p:sldLayoutId id="2147483907" r:id="rId6"/>
    <p:sldLayoutId id="2147483908" r:id="rId7"/>
    <p:sldLayoutId id="2147483909" r:id="rId8"/>
    <p:sldLayoutId id="2147483910" r:id="rId9"/>
    <p:sldLayoutId id="2147483911" r:id="rId10"/>
    <p:sldLayoutId id="2147483912" r:id="rId11"/>
    <p:sldLayoutId id="2147483913" r:id="rId12"/>
    <p:sldLayoutId id="2147483914" r:id="rId13"/>
    <p:sldLayoutId id="2147483915" r:id="rId14"/>
    <p:sldLayoutId id="2147483916" r:id="rId15"/>
    <p:sldLayoutId id="2147483917" r:id="rId16"/>
    <p:sldLayoutId id="2147483918" r:id="rId17"/>
    <p:sldLayoutId id="2147483919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Relationship Id="rId5" Type="http://schemas.openxmlformats.org/officeDocument/2006/relationships/hyperlink" Target="https://sgaguilarjramos.blogspot.com/2018/09/microsoft-teams-y-one-note-comenzamos.html" TargetMode="Externa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5" Type="http://schemas.openxmlformats.org/officeDocument/2006/relationships/hyperlink" Target="https://blog.azure.moe/2017/09/25/microsoft-ignite-2017-day-1-keynote/" TargetMode="External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microsoft.com/en-gb/teams/troubleshooting/how-to-improve-your-internet-connection-for-better-call-quality-in-microsoft-teams" TargetMode="External"/><Relationship Id="rId3" Type="http://schemas.openxmlformats.org/officeDocument/2006/relationships/image" Target="../media/image3.png"/><Relationship Id="rId7" Type="http://schemas.openxmlformats.org/officeDocument/2006/relationships/hyperlink" Target="https://support.microsoft.com/en-us/word/training/collaborate-in-word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support.microsoft.com/en-gb/teams/platform/what-is-microsoft-teams" TargetMode="External"/><Relationship Id="rId5" Type="http://schemas.openxmlformats.org/officeDocument/2006/relationships/hyperlink" Target="HTTPS://TECHCOMMUNITY.microsoft.com/blog/microsofttemsblog" TargetMode="External"/><Relationship Id="rId4" Type="http://schemas.openxmlformats.org/officeDocument/2006/relationships/hyperlink" Target="https://learn.microsoft.com/en-us/microsoft-365/education/guide/2-baseline/applications/baseline-apps-teams-what-is-teams?utm_source=chatgpt.com" TargetMode="External"/><Relationship Id="rId9" Type="http://schemas.openxmlformats.org/officeDocument/2006/relationships/hyperlink" Target="https://www.prosci.com/methodology/adkar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pix4free.org/photo/2921/thank-you.html" TargetMode="External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EED3B9C-9C35-5644-102A-F35022B225B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884420"/>
            <a:ext cx="8689976" cy="2398426"/>
          </a:xfrm>
        </p:spPr>
        <p:txBody>
          <a:bodyPr>
            <a:normAutofit/>
          </a:bodyPr>
          <a:lstStyle/>
          <a:p>
            <a:r>
              <a:rPr lang="en-US" sz="3600"/>
              <a:t>LCHS-4007: DIGITAL SKILLS AND RESEARCH METHODS</a:t>
            </a:r>
            <a:br>
              <a:rPr lang="en-US" sz="3600"/>
            </a:br>
            <a:br>
              <a:rPr lang="en-US" sz="3600"/>
            </a:br>
            <a:endParaRPr lang="en-US" sz="3600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DE3FCE0C-E0C0-E576-2A08-262418CCC27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51012" y="2458388"/>
            <a:ext cx="8689976" cy="2799412"/>
          </a:xfrm>
        </p:spPr>
        <p:txBody>
          <a:bodyPr vert="horz" lIns="91440" tIns="45720" rIns="91440" bIns="45720" rtlCol="0" anchor="t">
            <a:normAutofit/>
          </a:bodyPr>
          <a:lstStyle/>
          <a:p>
            <a:pPr lvl="1" algn="l"/>
            <a:r>
              <a:rPr lang="en-US" b="1">
                <a:solidFill>
                  <a:schemeClr val="tx1"/>
                </a:solidFill>
              </a:rPr>
              <a:t>GROUP MEMBERS NAME AND NUMBERS</a:t>
            </a:r>
          </a:p>
          <a:p>
            <a:pPr lvl="1" algn="l"/>
            <a:r>
              <a:rPr lang="en-US" b="1"/>
              <a:t>SANJIDA HASAN-2014032</a:t>
            </a:r>
          </a:p>
          <a:p>
            <a:pPr lvl="1" algn="l"/>
            <a:r>
              <a:rPr lang="en-US" b="1">
                <a:solidFill>
                  <a:schemeClr val="tx1"/>
                </a:solidFill>
              </a:rPr>
              <a:t>LAMIN DEMBA-2606791</a:t>
            </a:r>
          </a:p>
          <a:p>
            <a:pPr lvl="1" algn="l"/>
            <a:r>
              <a:rPr lang="en-US" b="1"/>
              <a:t>NIMO HUSEIN SHEIKH ABDULLAHI-2612324</a:t>
            </a:r>
          </a:p>
          <a:p>
            <a:pPr lvl="1" algn="l"/>
            <a:r>
              <a:rPr lang="en-US" b="1"/>
              <a:t>LECTURER’S NAME- - IHSAN UL HAQ</a:t>
            </a:r>
          </a:p>
          <a:p>
            <a:pPr lvl="1" algn="l"/>
            <a:r>
              <a:rPr lang="en-US" b="1"/>
              <a:t>Our topic : Staff communication and daily updates.</a:t>
            </a:r>
          </a:p>
          <a:p>
            <a:pPr lvl="1" algn="l"/>
            <a:endParaRPr lang="en-US" b="1">
              <a:solidFill>
                <a:schemeClr val="tx1"/>
              </a:solidFill>
            </a:endParaRPr>
          </a:p>
          <a:p>
            <a:pPr lvl="1" algn="l"/>
            <a:endParaRPr lang="en-US" b="1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7483702"/>
      </p:ext>
    </p:extLst>
  </p:cSld>
  <p:clrMapOvr>
    <a:masterClrMapping/>
  </p:clrMapOvr>
  <p:transition spd="slow">
    <p:push dir="u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A69FDF-9433-47AD-5B4D-9505CCF3E6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outline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44A15C-8F72-D7FB-F130-ECDEE7CD4C2F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>
            <a:normAutofit/>
          </a:bodyPr>
          <a:lstStyle/>
          <a:p>
            <a:pPr marL="457200" indent="-457200">
              <a:buAutoNum type="arabicPeriod"/>
            </a:pPr>
            <a:r>
              <a:rPr lang="en-GB">
                <a:ea typeface="+mn-lt"/>
                <a:cs typeface="+mn-lt"/>
              </a:rPr>
              <a:t>What their chosen workplace task involves [S]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Which Microsoft 365 tool they selected [S] </a:t>
            </a:r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Why this tool is suitable for the task   [La]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How it improves efficiency or communication [La]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Advantages and limitations of using the chosen tool [Li] </a:t>
            </a:r>
            <a:endParaRPr lang="en-GB"/>
          </a:p>
          <a:p>
            <a:pPr marL="457200" indent="-457200">
              <a:buClr>
                <a:srgbClr val="000000"/>
              </a:buClr>
              <a:buAutoNum type="arabicPeriod"/>
            </a:pPr>
            <a:r>
              <a:rPr lang="en-GB">
                <a:ea typeface="+mn-lt"/>
                <a:cs typeface="+mn-lt"/>
              </a:rPr>
              <a:t>Recommend how Ashford can implement these changes [Li]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8689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CB9320-EDAA-13DD-A23C-36A3EFA4F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>
                <a:latin typeface="Felix Titling"/>
              </a:rPr>
              <a:t>What their chosen workplace task involves</a:t>
            </a:r>
            <a:endParaRPr lang="en-US" sz="4400">
              <a:latin typeface="Felix Titling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B3EC3-3F2E-6539-D482-50A68E87ED28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lvl="2"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   Daily care</a:t>
            </a:r>
            <a:endParaRPr lang="en-US"/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Medication reminders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Appointment support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Care records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Wellbeing checks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Daily updates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r>
              <a:rPr lang="en-US" sz="2000" b="1" i="1">
                <a:latin typeface="Tw Cen MT"/>
                <a:ea typeface="Calibri"/>
                <a:cs typeface="Calibri"/>
              </a:rPr>
              <a:t>Communicate with each other</a:t>
            </a:r>
          </a:p>
          <a:p>
            <a:pPr marL="1371600" lvl="2" indent="-457200">
              <a:buClr>
                <a:srgbClr val="000000"/>
              </a:buClr>
              <a:buFont typeface="Wingdings" panose="020B0604020202020204" pitchFamily="34" charset="0"/>
              <a:buChar char="q"/>
            </a:pPr>
            <a:endParaRPr lang="en-US" sz="2000" b="1" i="1">
              <a:latin typeface="Tw Cen MT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505271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5" name="Picture 44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47" name="Rectangle 46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9" name="Picture 48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Content Placeholder 4" descr="A logo of a company&#10;&#10;AI-generated content may be incorrect.">
            <a:extLst>
              <a:ext uri="{FF2B5EF4-FFF2-40B4-BE49-F238E27FC236}">
                <a16:creationId xmlns:a16="http://schemas.microsoft.com/office/drawing/2014/main" id="{5C60A1BD-22DE-4D45-4711-654AD858D0B3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6299" r="6299"/>
          <a:stretch>
            <a:fillRect/>
          </a:stretch>
        </p:blipFill>
        <p:spPr>
          <a:xfrm>
            <a:off x="6094463" y="1003827"/>
            <a:ext cx="5629327" cy="4857316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ED0378-4EF7-3927-0BA1-7BEED3343A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3774" y="2367092"/>
            <a:ext cx="3740509" cy="3881309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Ashford community care service choose Microsoft office for their staff communication ​and daily updates.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 b="1"/>
              <a:t>Microsoft Teams</a:t>
            </a:r>
            <a:r>
              <a:rPr lang="en-US" sz="1400"/>
              <a:t> is a digital workplace platform developed by Microsoft that brings together </a:t>
            </a:r>
            <a:r>
              <a:rPr lang="en-US" sz="1400" b="1"/>
              <a:t>communication, meetings, file sharing and collaboration</a:t>
            </a:r>
            <a:r>
              <a:rPr lang="en-US" sz="1400"/>
              <a:t> in one environment.</a:t>
            </a:r>
            <a:r>
              <a:rPr lang="en-US" sz="1400" b="1"/>
              <a:t>Microsoft (2026)</a:t>
            </a:r>
          </a:p>
          <a:p>
            <a:pPr indent="-228600" algn="l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en-US" sz="1400"/>
              <a:t>Digital collaboration technologies can influence how workplace teams communicate, collaborate and perform (Lane </a:t>
            </a:r>
            <a:r>
              <a:rPr lang="en-US" sz="1400" i="1"/>
              <a:t>et al.</a:t>
            </a:r>
            <a:r>
              <a:rPr lang="en-US" sz="1400"/>
              <a:t>, 2024). </a:t>
            </a:r>
            <a:r>
              <a:rPr lang="en-US" sz="1400" b="1"/>
              <a:t>         </a:t>
            </a:r>
            <a:endParaRPr lang="en-US" sz="140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5D8A93-6A4E-CACD-E7C7-247B792F8C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0831"/>
            <a:ext cx="3740515" cy="157386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300"/>
              <a:t>Which microsoft 365 tool they selected</a:t>
            </a:r>
          </a:p>
        </p:txBody>
      </p:sp>
    </p:spTree>
    <p:extLst>
      <p:ext uri="{BB962C8B-B14F-4D97-AF65-F5344CB8AC3E}">
        <p14:creationId xmlns:p14="http://schemas.microsoft.com/office/powerpoint/2010/main" val="2928207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B29761-4915-F858-345A-43BB40EB80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89159"/>
            <a:ext cx="10872216" cy="51790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Clear communications, strong teamwork.</a:t>
            </a:r>
          </a:p>
          <a:p>
            <a:pPr>
              <a:buClr>
                <a:srgbClr val="000000"/>
              </a:buClr>
            </a:pPr>
            <a:r>
              <a:rPr lang="en-US"/>
              <a:t>Effiecy working smart as a team.</a:t>
            </a:r>
          </a:p>
          <a:p>
            <a:pPr>
              <a:buClr>
                <a:srgbClr val="000000"/>
              </a:buClr>
            </a:pPr>
            <a:r>
              <a:rPr lang="en-US"/>
              <a:t>Submitting work on time</a:t>
            </a:r>
          </a:p>
          <a:p>
            <a:pPr>
              <a:buClr>
                <a:srgbClr val="000000"/>
              </a:buClr>
            </a:pPr>
            <a:r>
              <a:rPr lang="en-US"/>
              <a:t>Communication guidelines, being clear working together as team. Respecting each other.</a:t>
            </a:r>
          </a:p>
          <a:p>
            <a:pPr>
              <a:buClr>
                <a:srgbClr val="000000"/>
              </a:buClr>
            </a:pPr>
            <a:r>
              <a:rPr lang="en-US"/>
              <a:t>Shared concerns early and constructively.</a:t>
            </a:r>
          </a:p>
          <a:p>
            <a:pPr>
              <a:buClr>
                <a:srgbClr val="000000"/>
              </a:buClr>
            </a:pPr>
            <a:r>
              <a:rPr lang="en-US"/>
              <a:t>Microsoft  teams you can see or view your </a:t>
            </a:r>
            <a:r>
              <a:rPr lang="en-US" err="1"/>
              <a:t>presentaions</a:t>
            </a:r>
            <a:r>
              <a:rPr lang="en-US"/>
              <a:t> efficiency by transforming </a:t>
            </a:r>
            <a:r>
              <a:rPr lang="en-US" err="1"/>
              <a:t>sliDES</a:t>
            </a:r>
            <a:r>
              <a:rPr lang="en-US"/>
              <a:t>.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2B7F7A7D-EC6D-DE99-F5F5-0D9F1900BA7E}"/>
              </a:ext>
            </a:extLst>
          </p:cNvPr>
          <p:cNvSpPr>
            <a:spLocks noGrp="1"/>
          </p:cNvSpPr>
          <p:nvPr/>
        </p:nvSpPr>
        <p:spPr>
          <a:xfrm>
            <a:off x="1735898" y="1148660"/>
            <a:ext cx="9534396" cy="563579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endParaRPr lang="en-GB"/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90EFC3C3-D50A-BB1D-B48E-7B7E05254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How it improves efficiency or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6799030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7C7988-1142-123A-F934-8B381D0B49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ADVANTAGES AND LIMITATION OF USING THE CHOSEN TOOL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0EA0BB-5456-E2EE-02CB-704BA5A30C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94964"/>
            <a:ext cx="10756586" cy="3243763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/>
              <a:t>ADVNTGES OF USING MICROSOFT TEAMS:</a:t>
            </a:r>
          </a:p>
          <a:p>
            <a:pPr>
              <a:buClr>
                <a:srgbClr val="000000"/>
              </a:buClr>
            </a:pPr>
            <a:r>
              <a:rPr lang="en-US" sz="2000"/>
              <a:t>EASY COMMUNICATION, USERS CAN COMMUNICATE QUICKLY THROUGH MESSAGES, VIDEO CALLS AND GROUP DISCUSSIONS.</a:t>
            </a:r>
          </a:p>
          <a:p>
            <a:pPr>
              <a:buClr>
                <a:srgbClr val="000000"/>
              </a:buClr>
            </a:pPr>
            <a:r>
              <a:rPr lang="en-US" sz="2000"/>
              <a:t>SUPPORTS TEAMWORK: GROUP OF PEOPLE CAN WORK TOGETHER ON SHRED DOCUMENTS ND PROJECTS.</a:t>
            </a:r>
          </a:p>
          <a:p>
            <a:pPr>
              <a:buClr>
                <a:srgbClr val="000000"/>
              </a:buClr>
            </a:pPr>
            <a:r>
              <a:rPr lang="en-US" sz="2000"/>
              <a:t>ACCESSIBLE: IT CAN BE ACCESSED FROM DIFFERENT ACCOUNTS AS LONG THERE'S AN INTERNET.</a:t>
            </a:r>
          </a:p>
          <a:p>
            <a:pPr>
              <a:buClr>
                <a:srgbClr val="000000"/>
              </a:buClr>
            </a:pPr>
            <a:r>
              <a:rPr lang="en-US" sz="2000"/>
              <a:t>REAL TIME COLABRATION: TEAM MEMBERS CAN EDIT AND SHARE FILES.</a:t>
            </a:r>
            <a:r>
              <a:rPr lang="en-US" sz="2000">
                <a:ea typeface="+mn-lt"/>
                <a:cs typeface="+mn-lt"/>
              </a:rPr>
              <a:t> File sharing and collaboration in Word: (Microsoft, n.d.)</a:t>
            </a:r>
          </a:p>
          <a:p>
            <a:pPr>
              <a:buClr>
                <a:srgbClr val="000000"/>
              </a:buClr>
            </a:pPr>
            <a:endParaRPr lang="en-US"/>
          </a:p>
          <a:p>
            <a:pPr marL="0" indent="0">
              <a:buClr>
                <a:srgbClr val="000000"/>
              </a:buClr>
              <a:buNone/>
            </a:pPr>
            <a:endParaRPr lang="en-US"/>
          </a:p>
          <a:p>
            <a:pPr>
              <a:buClr>
                <a:srgbClr val="000000"/>
              </a:buClr>
            </a:pPr>
            <a:endParaRPr lang="en-US"/>
          </a:p>
          <a:p>
            <a:pPr>
              <a:buClr>
                <a:srgbClr val="000000"/>
              </a:buClr>
            </a:pPr>
            <a:endParaRPr lang="en-US"/>
          </a:p>
          <a:p>
            <a:pPr>
              <a:buClr>
                <a:srgbClr val="000000"/>
              </a:buClr>
            </a:pPr>
            <a:endParaRPr lang="en-US"/>
          </a:p>
          <a:p>
            <a:pPr marL="0" indent="0">
              <a:buClr>
                <a:srgbClr val="000000"/>
              </a:buClr>
              <a:buNone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2734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Picture 2">
            <a:extLst>
              <a:ext uri="{FF2B5EF4-FFF2-40B4-BE49-F238E27FC236}">
                <a16:creationId xmlns:a16="http://schemas.microsoft.com/office/drawing/2014/main" id="{25496B42-CC46-4183-B481-887CD3E8C7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765E2D7E-B7BD-404F-9F71-D6620D37B9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48FE65CB-EFD8-497D-A30A-093E20EAC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C5A5553-BFE9-2151-AAAB-EC0BDF4AE22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13623" y="1666688"/>
            <a:ext cx="4008071" cy="3892171"/>
          </a:xfrm>
          <a:prstGeom prst="rect">
            <a:avLst/>
          </a:prstGeom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00E374F5-52B2-4260-8B1C-54237931F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B5F777E7-13AE-5D6E-4838-F14879813A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013" y="2004235"/>
            <a:ext cx="7313076" cy="421301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0" indent="0">
              <a:spcAft>
                <a:spcPts val="600"/>
              </a:spcAft>
              <a:buNone/>
            </a:pPr>
            <a:r>
              <a:rPr lang="en-US" b="1"/>
              <a:t>Ashford can support team collaboration by providing a shared digital environment.</a:t>
            </a:r>
            <a:endParaRPr lang="en-US">
              <a:ea typeface="+mn-lt"/>
              <a:cs typeface="+mn-lt"/>
            </a:endParaRPr>
          </a:p>
          <a:p>
            <a:pPr marL="0" indent="0">
              <a:spcAft>
                <a:spcPts val="600"/>
              </a:spcAft>
              <a:buNone/>
            </a:pPr>
            <a:r>
              <a:rPr lang="en-US" b="1">
                <a:ea typeface="+mn-lt"/>
                <a:cs typeface="+mn-lt"/>
              </a:rPr>
              <a:t>Project team → Teams channel → Discussion → Shared documents → Online meeting → Completed project. </a:t>
            </a:r>
            <a:r>
              <a:rPr lang="en-US">
                <a:ea typeface="+mn-lt"/>
                <a:cs typeface="+mn-lt"/>
              </a:rPr>
              <a:t>Microsoft Teams: (Microsoft, 2026)</a:t>
            </a:r>
            <a:endParaRPr lang="en-US"/>
          </a:p>
          <a:p>
            <a:pPr marL="0" indent="0">
              <a:spcAft>
                <a:spcPts val="600"/>
              </a:spcAft>
              <a:buNone/>
            </a:pPr>
            <a:r>
              <a:rPr lang="en-US" b="1"/>
              <a:t>People, process bd technology impacts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/>
              <a:t>Roles and responsibilities 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 err="1"/>
              <a:t>Devolop</a:t>
            </a:r>
            <a:r>
              <a:rPr lang="en-US" b="1"/>
              <a:t> a </a:t>
            </a:r>
            <a:r>
              <a:rPr lang="en-US" b="1" err="1"/>
              <a:t>impementation</a:t>
            </a:r>
            <a:r>
              <a:rPr lang="en-US" b="1"/>
              <a:t> plan with defined timelines and responsibilities.</a:t>
            </a:r>
          </a:p>
          <a:p>
            <a:pPr marL="0" indent="0">
              <a:spcAft>
                <a:spcPts val="600"/>
              </a:spcAft>
              <a:buNone/>
            </a:pPr>
            <a:r>
              <a:rPr lang="en-US" b="1"/>
              <a:t>Gather feedback and make further improvements where required</a:t>
            </a:r>
          </a:p>
          <a:p>
            <a:pPr marL="0" indent="0">
              <a:spcAft>
                <a:spcPts val="600"/>
              </a:spcAft>
              <a:buNone/>
            </a:pPr>
            <a:endParaRPr lang="en-US" b="1"/>
          </a:p>
          <a:p>
            <a:pPr marL="0" indent="0">
              <a:spcAft>
                <a:spcPts val="600"/>
              </a:spcAft>
              <a:buNone/>
            </a:pPr>
            <a:endParaRPr lang="en-US" b="1"/>
          </a:p>
          <a:p>
            <a:pPr>
              <a:spcAft>
                <a:spcPts val="600"/>
              </a:spcAft>
              <a:buClr>
                <a:srgbClr val="000000"/>
              </a:buClr>
            </a:pPr>
            <a:endParaRPr lang="en-US" b="1"/>
          </a:p>
          <a:p>
            <a:pPr>
              <a:spcAft>
                <a:spcPts val="600"/>
              </a:spcAft>
              <a:buClr>
                <a:srgbClr val="000000"/>
              </a:buClr>
            </a:pPr>
            <a:endParaRPr lang="en-US" b="1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C6D7FC-E6A2-FC29-2F09-46EF6E78A2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640831"/>
            <a:ext cx="4454287" cy="101442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2500"/>
              <a:t>Recommand how ashford will implement this changes</a:t>
            </a:r>
          </a:p>
        </p:txBody>
      </p:sp>
    </p:spTree>
    <p:extLst>
      <p:ext uri="{BB962C8B-B14F-4D97-AF65-F5344CB8AC3E}">
        <p14:creationId xmlns:p14="http://schemas.microsoft.com/office/powerpoint/2010/main" val="3900414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74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75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 animBg="1"/>
      <p:bldP spid="9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E3F012C5-2940-4F3E-BB5E-B8B2C9E829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EB37C977-E7E3-44AC-AEC8-2E2764190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13876" cy="6858000"/>
          </a:xfrm>
          <a:prstGeom prst="rect">
            <a:avLst/>
          </a:prstGeom>
          <a:ln>
            <a:noFill/>
          </a:ln>
          <a:effectLst>
            <a:outerShdw blurRad="88900" dist="25400" algn="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A70DF37D-86A3-45DB-B1C1-580462D4BB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037" b="73004"/>
          <a:stretch/>
        </p:blipFill>
        <p:spPr>
          <a:xfrm>
            <a:off x="1" y="-2"/>
            <a:ext cx="3321978" cy="21967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B582F38-E6FB-A483-F45D-581191378B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9896" y="960814"/>
            <a:ext cx="2732249" cy="491293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3700">
                <a:solidFill>
                  <a:schemeClr val="bg1"/>
                </a:solidFill>
              </a:rPr>
              <a:t>References</a:t>
            </a:r>
            <a:br>
              <a:rPr lang="en-US" sz="3700">
                <a:solidFill>
                  <a:schemeClr val="bg1"/>
                </a:solidFill>
              </a:rPr>
            </a:br>
            <a:br>
              <a:rPr lang="en-US" sz="3700"/>
            </a:br>
            <a:br>
              <a:rPr lang="en-US" sz="3700"/>
            </a:br>
            <a:br>
              <a:rPr lang="en-US" sz="3700"/>
            </a:br>
            <a:endParaRPr lang="en-US" sz="3700">
              <a:solidFill>
                <a:schemeClr val="bg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5BECE-0881-5C12-7466-06CB630AB2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40496" y="1440733"/>
            <a:ext cx="6150446" cy="4427630"/>
          </a:xfrm>
        </p:spPr>
        <p:txBody>
          <a:bodyPr vert="horz" lIns="91440" tIns="45720" rIns="91440" bIns="45720" rtlCol="0" anchor="ctr"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endParaRPr lang="en-US" sz="1100" b="1"/>
          </a:p>
          <a:p>
            <a:pPr>
              <a:lnSpc>
                <a:spcPct val="110000"/>
              </a:lnSpc>
            </a:pPr>
            <a:r>
              <a:rPr lang="en-US" sz="1100" b="1"/>
              <a:t>Microsoft (2026)</a:t>
            </a:r>
            <a:r>
              <a:rPr lang="en-US" sz="1100"/>
              <a:t> </a:t>
            </a:r>
            <a:r>
              <a:rPr lang="en-US" sz="1100" i="1"/>
              <a:t>Microsoft Teams for Education</a:t>
            </a:r>
            <a:r>
              <a:rPr lang="en-US" sz="1100"/>
              <a:t>. Microsoft Learn. Available at: </a:t>
            </a:r>
            <a:r>
              <a:rPr lang="en-US" sz="1100">
                <a:hlinkClick r:id="rId4"/>
              </a:rPr>
              <a:t>Microsoft Teams for Education</a:t>
            </a:r>
            <a:r>
              <a:rPr lang="en-US" sz="1100"/>
              <a:t> (Accessed: 7 October 2026).</a:t>
            </a:r>
            <a:endParaRPr lang="en-US" sz="1100" b="1"/>
          </a:p>
          <a:p>
            <a:pPr>
              <a:lnSpc>
                <a:spcPct val="110000"/>
              </a:lnSpc>
            </a:pPr>
            <a:r>
              <a:rPr lang="en-US" sz="1100" b="1"/>
              <a:t>Lane, J.N., Leonardi, P.M., Contractor, N.S. and DeChurch, L. (2024)</a:t>
            </a:r>
            <a:r>
              <a:rPr lang="en-US" sz="1100"/>
              <a:t> ‘Teams in the digital workplace: Technology’s role for communication, collaboration, and performance’, </a:t>
            </a:r>
            <a:r>
              <a:rPr lang="en-US" sz="1100" i="1"/>
              <a:t>Small Group Research</a:t>
            </a:r>
            <a:r>
              <a:rPr lang="en-US" sz="1100"/>
              <a:t>, 55(1). doi:10.1177/10464964231200015. </a:t>
            </a:r>
          </a:p>
          <a:p>
            <a:pPr marL="0">
              <a:lnSpc>
                <a:spcPct val="110000"/>
              </a:lnSpc>
            </a:pPr>
            <a:r>
              <a:rPr lang="en-US" sz="1100"/>
              <a:t>  </a:t>
            </a:r>
            <a:r>
              <a:rPr lang="en-US" sz="1100">
                <a:ea typeface="+mn-lt"/>
                <a:cs typeface="+mn-lt"/>
              </a:rPr>
              <a:t>Microsoft (2026) </a:t>
            </a:r>
            <a:r>
              <a:rPr lang="en-US" sz="1100" i="1">
                <a:ea typeface="+mn-lt"/>
                <a:cs typeface="+mn-lt"/>
              </a:rPr>
              <a:t>Overview of teams and channels in Microsoft Teams</a:t>
            </a:r>
            <a:r>
              <a:rPr lang="en-US" sz="1100">
                <a:ea typeface="+mn-lt"/>
                <a:cs typeface="+mn-lt"/>
              </a:rPr>
              <a:t>. 7 August. Available at: [URL] (Accessed: 9 October 2026).</a:t>
            </a:r>
            <a:endParaRPr lang="en-US" sz="1100"/>
          </a:p>
          <a:p>
            <a:pPr>
              <a:lnSpc>
                <a:spcPct val="110000"/>
              </a:lnSpc>
            </a:pPr>
            <a:r>
              <a:rPr lang="en-US" sz="1100"/>
              <a:t>MICROSOFT. (2025, SEPTEMBER30). Ai AND MICROSOFT TEAMS  AND CHANNELS IN MICRPSOFT TEAMS: A NEW ERA OF COLABORATION . MICROSOFT COMMUNITY. </a:t>
            </a:r>
            <a:r>
              <a:rPr lang="en-US" sz="1100">
                <a:hlinkClick r:id="rId5"/>
              </a:rPr>
              <a:t>HTTPS://TECHCOMMUNITY.microsoft.com/blog/microsofttemsblog</a:t>
            </a:r>
          </a:p>
          <a:p>
            <a:pPr>
              <a:lnSpc>
                <a:spcPct val="110000"/>
              </a:lnSpc>
              <a:buClr>
                <a:srgbClr val="000000"/>
              </a:buClr>
            </a:pPr>
            <a:r>
              <a:rPr lang="en-US" sz="1100">
                <a:ea typeface="+mn-lt"/>
                <a:cs typeface="+mn-lt"/>
              </a:rPr>
              <a:t>1. Microsoft (2026) What is Microsoft Teams? Microsoft Support. Available at: </a:t>
            </a:r>
            <a:r>
              <a:rPr lang="en-US" sz="1100">
                <a:ea typeface="+mn-lt"/>
                <a:cs typeface="+mn-lt"/>
                <a:hlinkClick r:id="rId6"/>
              </a:rPr>
              <a:t>https://support.microsoft.com/en-gb/teams/platform/what-is-microsoft-teams </a:t>
            </a:r>
            <a:r>
              <a:rPr lang="en-US" sz="1100">
                <a:ea typeface="+mn-lt"/>
                <a:cs typeface="+mn-lt"/>
              </a:rPr>
              <a:t> (Accessed: 9 October 2026). </a:t>
            </a:r>
            <a:endParaRPr lang="en-US" sz="1100"/>
          </a:p>
          <a:p>
            <a:pPr>
              <a:buClr>
                <a:srgbClr val="000000"/>
              </a:buClr>
            </a:pPr>
            <a:r>
              <a:rPr lang="en-US" sz="1100">
                <a:ea typeface="+mn-lt"/>
                <a:cs typeface="+mn-lt"/>
              </a:rPr>
              <a:t>Microsoft (n.d.) Collaborate in Word. Microsoft Support. Available at: </a:t>
            </a:r>
            <a:r>
              <a:rPr lang="en-US" sz="1100">
                <a:ea typeface="+mn-lt"/>
                <a:cs typeface="+mn-lt"/>
                <a:hlinkClick r:id="rId7"/>
              </a:rPr>
              <a:t>https://support.microsoft.com/en-us/word/training/collaborate-in-word </a:t>
            </a:r>
            <a:r>
              <a:rPr lang="en-US" sz="1100">
                <a:ea typeface="+mn-lt"/>
                <a:cs typeface="+mn-lt"/>
              </a:rPr>
              <a:t> (Accessed: 9 October 2026). </a:t>
            </a:r>
            <a:endParaRPr lang="en-US" sz="1100"/>
          </a:p>
          <a:p>
            <a:pPr>
              <a:buClr>
                <a:srgbClr val="000000"/>
              </a:buClr>
            </a:pPr>
            <a:r>
              <a:rPr lang="en-US" sz="1100">
                <a:ea typeface="+mn-lt"/>
                <a:cs typeface="+mn-lt"/>
              </a:rPr>
              <a:t>3. Microsoft (n.d.) How to improve your internet connection for better call quality in Microsoft Teams. Microsoft Support. Available at: </a:t>
            </a:r>
            <a:r>
              <a:rPr lang="en-US" sz="1100">
                <a:ea typeface="+mn-lt"/>
                <a:cs typeface="+mn-lt"/>
                <a:hlinkClick r:id="rId8"/>
              </a:rPr>
              <a:t>https://support.microsoft.com/en-gb/teams/troubleshooting/how-to-improve-your-internet-connection-for-better-call-quality-in-microsoft-teams </a:t>
            </a:r>
            <a:r>
              <a:rPr lang="en-US" sz="1100">
                <a:ea typeface="+mn-lt"/>
                <a:cs typeface="+mn-lt"/>
              </a:rPr>
              <a:t> (Accessed: 9 October 2026).</a:t>
            </a:r>
            <a:endParaRPr lang="en-US" sz="1100"/>
          </a:p>
          <a:p>
            <a:pPr>
              <a:buClr>
                <a:srgbClr val="000000"/>
              </a:buClr>
            </a:pPr>
            <a:r>
              <a:rPr lang="en-US" sz="1100" err="1">
                <a:ea typeface="+mn-lt"/>
                <a:cs typeface="+mn-lt"/>
              </a:rPr>
              <a:t>Prosci</a:t>
            </a:r>
            <a:r>
              <a:rPr lang="en-US" sz="1100">
                <a:ea typeface="+mn-lt"/>
                <a:cs typeface="+mn-lt"/>
              </a:rPr>
              <a:t> (n.d.) The </a:t>
            </a:r>
            <a:r>
              <a:rPr lang="en-US" sz="1100" err="1">
                <a:ea typeface="+mn-lt"/>
                <a:cs typeface="+mn-lt"/>
              </a:rPr>
              <a:t>Prosci</a:t>
            </a:r>
            <a:r>
              <a:rPr lang="en-US" sz="1100">
                <a:ea typeface="+mn-lt"/>
                <a:cs typeface="+mn-lt"/>
              </a:rPr>
              <a:t> ADKAR® Model. Available at: </a:t>
            </a:r>
            <a:r>
              <a:rPr lang="en-US" sz="1100">
                <a:ea typeface="+mn-lt"/>
                <a:cs typeface="+mn-lt"/>
                <a:hlinkClick r:id="rId9"/>
              </a:rPr>
              <a:t>https://www.prosci.com/methodology/adkar </a:t>
            </a:r>
            <a:r>
              <a:rPr lang="en-US" sz="1100">
                <a:ea typeface="+mn-lt"/>
                <a:cs typeface="+mn-lt"/>
              </a:rPr>
              <a:t> (Accessed: 9 October 2026). </a:t>
            </a:r>
            <a:endParaRPr lang="en-US" sz="1100"/>
          </a:p>
          <a:p>
            <a:pPr marL="0" indent="0">
              <a:buClr>
                <a:srgbClr val="000000"/>
              </a:buClr>
              <a:buNone/>
            </a:pPr>
            <a:endParaRPr lang="en-US" sz="1100"/>
          </a:p>
          <a:p>
            <a:pPr>
              <a:buClr>
                <a:srgbClr val="000000"/>
              </a:buClr>
            </a:pPr>
            <a:endParaRPr lang="en-US" sz="1100"/>
          </a:p>
          <a:p>
            <a:pPr>
              <a:lnSpc>
                <a:spcPct val="110000"/>
              </a:lnSpc>
              <a:buClr>
                <a:prstClr val="black"/>
              </a:buClr>
            </a:pPr>
            <a:endParaRPr lang="en-US" sz="1100"/>
          </a:p>
          <a:p>
            <a:pPr>
              <a:lnSpc>
                <a:spcPct val="110000"/>
              </a:lnSpc>
              <a:buClr>
                <a:prstClr val="black"/>
              </a:buClr>
            </a:pPr>
            <a:endParaRPr lang="en-US" sz="1100"/>
          </a:p>
          <a:p>
            <a:pPr>
              <a:lnSpc>
                <a:spcPct val="110000"/>
              </a:lnSpc>
            </a:pPr>
            <a:endParaRPr lang="en-US" sz="1100"/>
          </a:p>
          <a:p>
            <a:pPr marL="457200" lvl="1">
              <a:lnSpc>
                <a:spcPct val="110000"/>
              </a:lnSpc>
            </a:pPr>
            <a:endParaRPr lang="en-US" sz="1100"/>
          </a:p>
        </p:txBody>
      </p:sp>
    </p:spTree>
    <p:extLst>
      <p:ext uri="{BB962C8B-B14F-4D97-AF65-F5344CB8AC3E}">
        <p14:creationId xmlns:p14="http://schemas.microsoft.com/office/powerpoint/2010/main" val="16870465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>
            <a:extLst>
              <a:ext uri="{FF2B5EF4-FFF2-40B4-BE49-F238E27FC236}">
                <a16:creationId xmlns:a16="http://schemas.microsoft.com/office/drawing/2014/main" id="{9A0F0AC6-A89F-416B-9FA4-48E664065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218D7DD0-110F-43F3-A7E4-B51873CBF1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3A9C15D4-2EE7-4D05-B87C-91D1F3B960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0"/>
            <a:ext cx="813206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4ED7B0FB-9654-4441-9545-02D458B686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059935" cy="6858000"/>
          </a:xfrm>
          <a:prstGeom prst="rect">
            <a:avLst/>
          </a:prstGeom>
          <a:ln>
            <a:noFill/>
          </a:ln>
          <a:effectLst>
            <a:outerShdw blurRad="50800" dist="12700" algn="l" rotWithShape="0">
              <a:prstClr val="black">
                <a:alpha val="3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7BB94C57-FDF3-45A3-9D1F-904523D79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6700" b="77917"/>
          <a:stretch/>
        </p:blipFill>
        <p:spPr>
          <a:xfrm>
            <a:off x="0" y="0"/>
            <a:ext cx="4059935" cy="151447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B2FD17-3AEA-C734-146A-0244EDA4A2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1074" y="1419900"/>
            <a:ext cx="2844002" cy="4018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400"/>
              <a:t>Any question </a:t>
            </a:r>
            <a:br>
              <a:rPr lang="en-US" sz="4400"/>
            </a:br>
            <a:endParaRPr lang="en-US" sz="4400"/>
          </a:p>
        </p:txBody>
      </p:sp>
      <p:pic>
        <p:nvPicPr>
          <p:cNvPr id="4" name="Content Placeholder 3" descr="A green sign with white text&#10;&#10;AI-generated content may be incorrect.">
            <a:extLst>
              <a:ext uri="{FF2B5EF4-FFF2-40B4-BE49-F238E27FC236}">
                <a16:creationId xmlns:a16="http://schemas.microsoft.com/office/drawing/2014/main" id="{DB8E52A6-75C4-5C69-B437-543665698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4700588" y="1236663"/>
            <a:ext cx="6681395" cy="4457742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EBDF1A-221A-4497-BBA9-57A70D1615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8750" t="72830" b="14149"/>
          <a:stretch/>
        </p:blipFill>
        <p:spPr>
          <a:xfrm>
            <a:off x="1377059" y="5962903"/>
            <a:ext cx="2590800" cy="8929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36944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{EA6BF931-843D-6245-A218-68B43915C882}TF5a3e5eeb-bdf0-4803-b68a-7370e4312f2d83c54588-c5b03f3b0c22</Template>
  <Application>Microsoft Office PowerPoint</Application>
  <PresentationFormat>Widescreen</PresentationFormat>
  <Slides>9</Slides>
  <Notes>0</Notes>
  <HiddenSlides>1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Droplet</vt:lpstr>
      <vt:lpstr>LCHS-4007: DIGITAL SKILLS AND RESEARCH METHODS  </vt:lpstr>
      <vt:lpstr>outline</vt:lpstr>
      <vt:lpstr>What their chosen workplace task involves</vt:lpstr>
      <vt:lpstr>Which microsoft 365 tool they selected</vt:lpstr>
      <vt:lpstr>How it improves efficiency or communication</vt:lpstr>
      <vt:lpstr>ADVANTAGES AND LIMITATION OF USING THE CHOSEN TOOL </vt:lpstr>
      <vt:lpstr>Recommand how ashford will implement this changes</vt:lpstr>
      <vt:lpstr>References    </vt:lpstr>
      <vt:lpstr>Any question 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Sanjida Hasan (2014032)</dc:creator>
  <cp:revision>3</cp:revision>
  <cp:lastPrinted>2026-09-30T21:51:46Z</cp:lastPrinted>
  <dcterms:created xsi:type="dcterms:W3CDTF">2026-09-30T21:47:01Z</dcterms:created>
  <dcterms:modified xsi:type="dcterms:W3CDTF">2026-10-11T09:39:27Z</dcterms:modified>
</cp:coreProperties>
</file>