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65"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F2F5"/>
          </a:solidFill>
        </a:fill>
      </a:tcStyle>
    </a:wholeTbl>
    <a:band1H>
      <a:tcStyle>
        <a:tcBdr/>
        <a:fill>
          <a:solidFill>
            <a:srgbClr val="D0E5EB"/>
          </a:solidFill>
        </a:fill>
      </a:tcStyle>
    </a:band1H>
    <a:band2H>
      <a:tcStyle>
        <a:tcBdr/>
      </a:tcStyle>
    </a:band2H>
    <a:band1V>
      <a:tcStyle>
        <a:tcBdr/>
        <a:fill>
          <a:solidFill>
            <a:srgbClr val="D0E5EB"/>
          </a:solidFill>
        </a:fill>
      </a:tcStyle>
    </a:band1V>
    <a:band2V>
      <a:tcStyle>
        <a:tcBdr/>
      </a:tcStyle>
    </a:band2V>
    <a:lastCol>
      <a:tcTxStyle b="on">
        <a:font>
          <a:latin typeface="+mn-lt"/>
          <a:ea typeface="+mn-ea"/>
          <a:cs typeface="+mn-cs"/>
        </a:font>
        <a:srgbClr val="FFFFFF"/>
      </a:tcTxStyle>
      <a:tcStyle>
        <a:tcBdr/>
        <a:fill>
          <a:solidFill>
            <a:srgbClr val="50B4C8"/>
          </a:solidFill>
        </a:fill>
      </a:tcStyle>
    </a:lastCol>
    <a:firstCol>
      <a:tcTxStyle b="on">
        <a:font>
          <a:latin typeface="+mn-lt"/>
          <a:ea typeface="+mn-ea"/>
          <a:cs typeface="+mn-cs"/>
        </a:font>
        <a:srgbClr val="FFFFFF"/>
      </a:tcTxStyle>
      <a:tcStyle>
        <a:tcBdr/>
        <a:fill>
          <a:solidFill>
            <a:srgbClr val="50B4C8"/>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50B4C8"/>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50B4C8"/>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F136ABA-C66B-0283-71F0-508F67E9E86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51B8D4DF-6E7E-A31D-F4D3-4B31AA43BFC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A26280B-896E-4EF6-8F06-B93AC175FD39}" type="datetime1">
              <a:rPr lang="en-GB"/>
              <a:pPr lvl="0"/>
              <a:t>15/07/2026</a:t>
            </a:fld>
            <a:endParaRPr lang="en-GB"/>
          </a:p>
        </p:txBody>
      </p:sp>
      <p:sp>
        <p:nvSpPr>
          <p:cNvPr id="4" name="Slide Image Placeholder 3">
            <a:extLst>
              <a:ext uri="{FF2B5EF4-FFF2-40B4-BE49-F238E27FC236}">
                <a16:creationId xmlns:a16="http://schemas.microsoft.com/office/drawing/2014/main" id="{F089C912-AA41-95F9-9957-7E6940AB6433}"/>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37788CB-0A70-14ED-B106-D79B0040B9F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339C4DD2-D296-90BB-025F-C7FF8485046D}"/>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9F7B4200-2975-510E-6020-0581BED9F88A}"/>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820DD15-6061-4BAD-A44A-D16D7AD1F105}" type="slidenum">
              <a:t>‹#›</a:t>
            </a:fld>
            <a:endParaRPr lang="en-GB"/>
          </a:p>
        </p:txBody>
      </p:sp>
    </p:spTree>
    <p:extLst>
      <p:ext uri="{BB962C8B-B14F-4D97-AF65-F5344CB8AC3E}">
        <p14:creationId xmlns:p14="http://schemas.microsoft.com/office/powerpoint/2010/main" val="14670990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64C3DD-9294-BCB8-473B-48478AA48D9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3BF13B7-1E10-3348-87EB-1E3E1C7113E7}"/>
              </a:ext>
            </a:extLst>
          </p:cNvPr>
          <p:cNvSpPr txBox="1">
            <a:spLocks noGrp="1"/>
          </p:cNvSpPr>
          <p:nvPr>
            <p:ph type="body"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EBEC8546-A1C4-085F-9A74-73CF8A0F7BA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0D55CFD-F392-47C0-AFE3-4F97996C0FCF}" type="slidenum">
              <a:t>1</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50B4C8"/>
        </a:solidFill>
        <a:effectLst/>
      </p:bgPr>
    </p:bg>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8AD7EFFC-B0B2-24EB-8B88-82C7D51F51EE}"/>
              </a:ext>
            </a:extLst>
          </p:cNvPr>
          <p:cNvSpPr/>
          <p:nvPr/>
        </p:nvSpPr>
        <p:spPr>
          <a:xfrm>
            <a:off x="0" y="0"/>
            <a:ext cx="12191996" cy="6858000"/>
          </a:xfrm>
          <a:prstGeom prst="rect">
            <a:avLst/>
          </a:prstGeom>
          <a:solidFill>
            <a:srgbClr val="50B4C8"/>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1">
            <a:extLst>
              <a:ext uri="{FF2B5EF4-FFF2-40B4-BE49-F238E27FC236}">
                <a16:creationId xmlns:a16="http://schemas.microsoft.com/office/drawing/2014/main" id="{D2B419AE-98FF-71B7-0119-B974FBC003FF}"/>
              </a:ext>
            </a:extLst>
          </p:cNvPr>
          <p:cNvSpPr txBox="1">
            <a:spLocks noGrp="1"/>
          </p:cNvSpPr>
          <p:nvPr>
            <p:ph type="ctrTitle"/>
          </p:nvPr>
        </p:nvSpPr>
        <p:spPr>
          <a:xfrm>
            <a:off x="603504" y="770464"/>
            <a:ext cx="10782303" cy="3352803"/>
          </a:xfrm>
        </p:spPr>
        <p:txBody>
          <a:bodyPr anchor="b">
            <a:noAutofit/>
          </a:bodyPr>
          <a:lstStyle>
            <a:lvl1pPr>
              <a:lnSpc>
                <a:spcPct val="80000"/>
              </a:lnSpc>
              <a:defRPr sz="8800">
                <a:solidFill>
                  <a:srgbClr val="FFFFFF"/>
                </a:solidFill>
              </a:defRPr>
            </a:lvl1pPr>
          </a:lstStyle>
          <a:p>
            <a:pPr lvl="0"/>
            <a:r>
              <a:rPr lang="en-GB"/>
              <a:t>Click to edit Master title style</a:t>
            </a:r>
            <a:endParaRPr lang="en-US"/>
          </a:p>
        </p:txBody>
      </p:sp>
      <p:sp>
        <p:nvSpPr>
          <p:cNvPr id="4" name="Subtitle 2">
            <a:extLst>
              <a:ext uri="{FF2B5EF4-FFF2-40B4-BE49-F238E27FC236}">
                <a16:creationId xmlns:a16="http://schemas.microsoft.com/office/drawing/2014/main" id="{455FAF95-6803-5ACE-CDBA-9E5E336BC2B1}"/>
              </a:ext>
            </a:extLst>
          </p:cNvPr>
          <p:cNvSpPr txBox="1">
            <a:spLocks noGrp="1"/>
          </p:cNvSpPr>
          <p:nvPr>
            <p:ph type="subTitle" idx="1"/>
          </p:nvPr>
        </p:nvSpPr>
        <p:spPr>
          <a:xfrm>
            <a:off x="667512" y="4206880"/>
            <a:ext cx="9228197" cy="1645920"/>
          </a:xfrm>
        </p:spPr>
        <p:txBody>
          <a:bodyPr/>
          <a:lstStyle>
            <a:lvl1pPr marL="0" indent="0">
              <a:buNone/>
              <a:defRPr sz="3200">
                <a:solidFill>
                  <a:srgbClr val="FFFFFF"/>
                </a:solidFill>
              </a:defRPr>
            </a:lvl1pPr>
          </a:lstStyle>
          <a:p>
            <a:pPr lvl="0"/>
            <a:r>
              <a:rPr lang="en-GB"/>
              <a:t>Click to edit Master subtitle style</a:t>
            </a:r>
            <a:endParaRPr lang="en-US"/>
          </a:p>
        </p:txBody>
      </p:sp>
      <p:sp>
        <p:nvSpPr>
          <p:cNvPr id="5" name="Date Placeholder 6">
            <a:extLst>
              <a:ext uri="{FF2B5EF4-FFF2-40B4-BE49-F238E27FC236}">
                <a16:creationId xmlns:a16="http://schemas.microsoft.com/office/drawing/2014/main" id="{FBD442C1-9F8F-1047-A7D2-86B0011B5558}"/>
              </a:ext>
            </a:extLst>
          </p:cNvPr>
          <p:cNvSpPr txBox="1">
            <a:spLocks noGrp="1"/>
          </p:cNvSpPr>
          <p:nvPr>
            <p:ph type="dt" sz="half" idx="7"/>
          </p:nvPr>
        </p:nvSpPr>
        <p:spPr/>
        <p:txBody>
          <a:bodyPr/>
          <a:lstStyle>
            <a:lvl1pPr>
              <a:defRPr>
                <a:solidFill>
                  <a:srgbClr val="FFFFFF"/>
                </a:solidFill>
              </a:defRPr>
            </a:lvl1pPr>
          </a:lstStyle>
          <a:p>
            <a:pPr lvl="0"/>
            <a:fld id="{08007AD2-7E74-4FB8-8928-6B64A4C4D1A1}" type="datetime1">
              <a:rPr lang="en-GB"/>
              <a:pPr lvl="0"/>
              <a:t>15/07/2026</a:t>
            </a:fld>
            <a:endParaRPr lang="en-GB"/>
          </a:p>
        </p:txBody>
      </p:sp>
      <p:sp>
        <p:nvSpPr>
          <p:cNvPr id="6" name="Footer Placeholder 7">
            <a:extLst>
              <a:ext uri="{FF2B5EF4-FFF2-40B4-BE49-F238E27FC236}">
                <a16:creationId xmlns:a16="http://schemas.microsoft.com/office/drawing/2014/main" id="{8844C7E5-315D-6E4D-BABA-36F16C89FC35}"/>
              </a:ext>
            </a:extLst>
          </p:cNvPr>
          <p:cNvSpPr txBox="1">
            <a:spLocks noGrp="1"/>
          </p:cNvSpPr>
          <p:nvPr>
            <p:ph type="ftr" sz="quarter" idx="9"/>
          </p:nvPr>
        </p:nvSpPr>
        <p:spPr/>
        <p:txBody>
          <a:bodyPr/>
          <a:lstStyle>
            <a:lvl1pPr>
              <a:defRPr>
                <a:solidFill>
                  <a:srgbClr val="FFFFFF"/>
                </a:solidFill>
              </a:defRPr>
            </a:lvl1pPr>
          </a:lstStyle>
          <a:p>
            <a:pPr lvl="0"/>
            <a:endParaRPr lang="en-GB"/>
          </a:p>
        </p:txBody>
      </p:sp>
      <p:sp>
        <p:nvSpPr>
          <p:cNvPr id="7" name="Slide Number Placeholder 8">
            <a:extLst>
              <a:ext uri="{FF2B5EF4-FFF2-40B4-BE49-F238E27FC236}">
                <a16:creationId xmlns:a16="http://schemas.microsoft.com/office/drawing/2014/main" id="{4B7D6A31-1CAE-874C-846D-9912414AA42F}"/>
              </a:ext>
            </a:extLst>
          </p:cNvPr>
          <p:cNvSpPr txBox="1">
            <a:spLocks noGrp="1"/>
          </p:cNvSpPr>
          <p:nvPr>
            <p:ph type="sldNum" sz="quarter" idx="8"/>
          </p:nvPr>
        </p:nvSpPr>
        <p:spPr/>
        <p:txBody>
          <a:bodyPr/>
          <a:lstStyle>
            <a:lvl1pPr>
              <a:defRPr>
                <a:solidFill>
                  <a:srgbClr val="FFFFFF"/>
                </a:solidFill>
              </a:defRPr>
            </a:lvl1pPr>
          </a:lstStyle>
          <a:p>
            <a:pPr lvl="0"/>
            <a:fld id="{EFAAF065-AA18-42C4-8E77-8002144AE205}" type="slidenum">
              <a:t>‹#›</a:t>
            </a:fld>
            <a:endParaRPr lang="en-GB"/>
          </a:p>
        </p:txBody>
      </p:sp>
    </p:spTree>
    <p:extLst>
      <p:ext uri="{BB962C8B-B14F-4D97-AF65-F5344CB8AC3E}">
        <p14:creationId xmlns:p14="http://schemas.microsoft.com/office/powerpoint/2010/main" val="8221291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ABFB3-CBCA-3CF8-4E55-92A65C71D7EB}"/>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8415697C-314A-B7E4-7916-668AE3A0EE7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1BC470-D245-F0F0-1734-82A7D68A39B5}"/>
              </a:ext>
            </a:extLst>
          </p:cNvPr>
          <p:cNvSpPr txBox="1">
            <a:spLocks noGrp="1"/>
          </p:cNvSpPr>
          <p:nvPr>
            <p:ph type="dt" sz="half" idx="7"/>
          </p:nvPr>
        </p:nvSpPr>
        <p:spPr/>
        <p:txBody>
          <a:bodyPr/>
          <a:lstStyle>
            <a:lvl1pPr>
              <a:defRPr/>
            </a:lvl1pPr>
          </a:lstStyle>
          <a:p>
            <a:pPr lvl="0"/>
            <a:fld id="{DA5DA19E-9AC9-4F3A-95D5-A8066F1A9DB3}" type="datetime1">
              <a:rPr lang="en-GB"/>
              <a:pPr lvl="0"/>
              <a:t>15/07/2026</a:t>
            </a:fld>
            <a:endParaRPr lang="en-GB"/>
          </a:p>
        </p:txBody>
      </p:sp>
      <p:sp>
        <p:nvSpPr>
          <p:cNvPr id="5" name="Footer Placeholder 4">
            <a:extLst>
              <a:ext uri="{FF2B5EF4-FFF2-40B4-BE49-F238E27FC236}">
                <a16:creationId xmlns:a16="http://schemas.microsoft.com/office/drawing/2014/main" id="{161196F2-7692-10CC-B465-398F78C5261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611D066-0F02-A459-72A9-0F39002BE7B0}"/>
              </a:ext>
            </a:extLst>
          </p:cNvPr>
          <p:cNvSpPr txBox="1">
            <a:spLocks noGrp="1"/>
          </p:cNvSpPr>
          <p:nvPr>
            <p:ph type="sldNum" sz="quarter" idx="8"/>
          </p:nvPr>
        </p:nvSpPr>
        <p:spPr/>
        <p:txBody>
          <a:bodyPr/>
          <a:lstStyle>
            <a:lvl1pPr>
              <a:defRPr/>
            </a:lvl1pPr>
          </a:lstStyle>
          <a:p>
            <a:pPr lvl="0"/>
            <a:fld id="{B98C1B39-4DA0-4936-89D9-71E1914F4B40}" type="slidenum">
              <a:t>‹#›</a:t>
            </a:fld>
            <a:endParaRPr lang="en-GB"/>
          </a:p>
        </p:txBody>
      </p:sp>
    </p:spTree>
    <p:extLst>
      <p:ext uri="{BB962C8B-B14F-4D97-AF65-F5344CB8AC3E}">
        <p14:creationId xmlns:p14="http://schemas.microsoft.com/office/powerpoint/2010/main" val="5339938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049A2-36B5-2769-D406-4EBF5E762647}"/>
              </a:ext>
            </a:extLst>
          </p:cNvPr>
          <p:cNvSpPr txBox="1">
            <a:spLocks noGrp="1"/>
          </p:cNvSpPr>
          <p:nvPr>
            <p:ph type="title"/>
          </p:nvPr>
        </p:nvSpPr>
        <p:spPr>
          <a:xfrm>
            <a:off x="603504" y="767419"/>
            <a:ext cx="10780776" cy="3355848"/>
          </a:xfrm>
        </p:spPr>
        <p:txBody>
          <a:bodyPr anchor="b"/>
          <a:lstStyle>
            <a:lvl1pPr>
              <a:lnSpc>
                <a:spcPct val="80000"/>
              </a:lnSpc>
              <a:defRPr sz="88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76F2EFAD-A6D1-2DBA-220C-CEFDB7E54D14}"/>
              </a:ext>
            </a:extLst>
          </p:cNvPr>
          <p:cNvSpPr txBox="1">
            <a:spLocks noGrp="1"/>
          </p:cNvSpPr>
          <p:nvPr>
            <p:ph type="body" idx="1"/>
          </p:nvPr>
        </p:nvSpPr>
        <p:spPr>
          <a:xfrm>
            <a:off x="667512" y="4204210"/>
            <a:ext cx="9226296" cy="1645920"/>
          </a:xfrm>
        </p:spPr>
        <p:txBody>
          <a:bodyPr/>
          <a:lstStyle>
            <a:lvl1pPr marL="0" indent="0">
              <a:buNone/>
              <a:defRPr sz="3200">
                <a:solidFill>
                  <a:srgbClr val="000000"/>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B266E7D3-48FA-E29F-2BAE-19C6F9F26C1F}"/>
              </a:ext>
            </a:extLst>
          </p:cNvPr>
          <p:cNvSpPr txBox="1">
            <a:spLocks noGrp="1"/>
          </p:cNvSpPr>
          <p:nvPr>
            <p:ph type="dt" sz="half" idx="7"/>
          </p:nvPr>
        </p:nvSpPr>
        <p:spPr/>
        <p:txBody>
          <a:bodyPr/>
          <a:lstStyle>
            <a:lvl1pPr>
              <a:defRPr/>
            </a:lvl1pPr>
          </a:lstStyle>
          <a:p>
            <a:pPr lvl="0"/>
            <a:fld id="{486519D0-8CD9-4BB4-B4D8-70BD529A50FE}" type="datetime1">
              <a:rPr lang="en-GB"/>
              <a:pPr lvl="0"/>
              <a:t>15/07/2026</a:t>
            </a:fld>
            <a:endParaRPr lang="en-GB"/>
          </a:p>
        </p:txBody>
      </p:sp>
      <p:sp>
        <p:nvSpPr>
          <p:cNvPr id="5" name="Footer Placeholder 4">
            <a:extLst>
              <a:ext uri="{FF2B5EF4-FFF2-40B4-BE49-F238E27FC236}">
                <a16:creationId xmlns:a16="http://schemas.microsoft.com/office/drawing/2014/main" id="{8467904D-7A40-1DF7-6DEA-4F2B455A4F3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F87D2A4C-99AD-B660-FDF8-12E5DC6D3C9B}"/>
              </a:ext>
            </a:extLst>
          </p:cNvPr>
          <p:cNvSpPr txBox="1">
            <a:spLocks noGrp="1"/>
          </p:cNvSpPr>
          <p:nvPr>
            <p:ph type="sldNum" sz="quarter" idx="8"/>
          </p:nvPr>
        </p:nvSpPr>
        <p:spPr/>
        <p:txBody>
          <a:bodyPr/>
          <a:lstStyle>
            <a:lvl1pPr>
              <a:defRPr/>
            </a:lvl1pPr>
          </a:lstStyle>
          <a:p>
            <a:pPr lvl="0"/>
            <a:fld id="{066A102F-6B2A-43E6-83D7-06DA13030D67}" type="slidenum">
              <a:t>‹#›</a:t>
            </a:fld>
            <a:endParaRPr lang="en-GB"/>
          </a:p>
        </p:txBody>
      </p:sp>
    </p:spTree>
    <p:extLst>
      <p:ext uri="{BB962C8B-B14F-4D97-AF65-F5344CB8AC3E}">
        <p14:creationId xmlns:p14="http://schemas.microsoft.com/office/powerpoint/2010/main" val="1715356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35D8B-7DA8-772F-B5C7-86E6DE5C023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CB4806E0-16AD-8D60-9888-39BED38AA242}"/>
              </a:ext>
            </a:extLst>
          </p:cNvPr>
          <p:cNvSpPr txBox="1">
            <a:spLocks noGrp="1"/>
          </p:cNvSpPr>
          <p:nvPr>
            <p:ph idx="1"/>
          </p:nvPr>
        </p:nvSpPr>
        <p:spPr>
          <a:xfrm>
            <a:off x="676656" y="1998137"/>
            <a:ext cx="4663440" cy="3767327"/>
          </a:xfrm>
        </p:spPr>
        <p:txBody>
          <a:bodyPr/>
          <a:lstStyle>
            <a:lvl1pPr>
              <a:defRPr/>
            </a:lvl1pPr>
            <a:lvl2pPr>
              <a:defRPr sz="2000"/>
            </a:lvl2pPr>
            <a:lvl3pPr>
              <a:defRPr sz="18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C45453A-C368-FD29-AD27-773FBF4809EB}"/>
              </a:ext>
            </a:extLst>
          </p:cNvPr>
          <p:cNvSpPr txBox="1">
            <a:spLocks noGrp="1"/>
          </p:cNvSpPr>
          <p:nvPr>
            <p:ph idx="2"/>
          </p:nvPr>
        </p:nvSpPr>
        <p:spPr>
          <a:xfrm>
            <a:off x="6011329" y="1998137"/>
            <a:ext cx="4663440" cy="3767327"/>
          </a:xfrm>
        </p:spPr>
        <p:txBody>
          <a:bodyPr/>
          <a:lstStyle>
            <a:lvl1pPr>
              <a:defRPr/>
            </a:lvl1pPr>
            <a:lvl2pPr>
              <a:defRPr sz="2000"/>
            </a:lvl2pPr>
            <a:lvl3pPr>
              <a:defRPr sz="18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8B63E6F-E13B-E67B-77D4-70DE5C344AA5}"/>
              </a:ext>
            </a:extLst>
          </p:cNvPr>
          <p:cNvSpPr txBox="1">
            <a:spLocks noGrp="1"/>
          </p:cNvSpPr>
          <p:nvPr>
            <p:ph type="dt" sz="half" idx="7"/>
          </p:nvPr>
        </p:nvSpPr>
        <p:spPr/>
        <p:txBody>
          <a:bodyPr/>
          <a:lstStyle>
            <a:lvl1pPr>
              <a:defRPr/>
            </a:lvl1pPr>
          </a:lstStyle>
          <a:p>
            <a:pPr lvl="0"/>
            <a:fld id="{9C0BB784-786C-4E9D-AF6A-325F1F08CF8E}" type="datetime1">
              <a:rPr lang="en-GB"/>
              <a:pPr lvl="0"/>
              <a:t>15/07/2026</a:t>
            </a:fld>
            <a:endParaRPr lang="en-GB"/>
          </a:p>
        </p:txBody>
      </p:sp>
      <p:sp>
        <p:nvSpPr>
          <p:cNvPr id="6" name="Footer Placeholder 5">
            <a:extLst>
              <a:ext uri="{FF2B5EF4-FFF2-40B4-BE49-F238E27FC236}">
                <a16:creationId xmlns:a16="http://schemas.microsoft.com/office/drawing/2014/main" id="{2306813A-8344-D8FA-5DC7-959179BF5BE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1D9589F-9737-0420-56AB-F19E0E3FE117}"/>
              </a:ext>
            </a:extLst>
          </p:cNvPr>
          <p:cNvSpPr txBox="1">
            <a:spLocks noGrp="1"/>
          </p:cNvSpPr>
          <p:nvPr>
            <p:ph type="sldNum" sz="quarter" idx="8"/>
          </p:nvPr>
        </p:nvSpPr>
        <p:spPr/>
        <p:txBody>
          <a:bodyPr/>
          <a:lstStyle>
            <a:lvl1pPr>
              <a:defRPr/>
            </a:lvl1pPr>
          </a:lstStyle>
          <a:p>
            <a:pPr lvl="0"/>
            <a:fld id="{B34AB37E-0F6F-41F7-94EC-D5C2D9A8AAC9}" type="slidenum">
              <a:t>‹#›</a:t>
            </a:fld>
            <a:endParaRPr lang="en-GB"/>
          </a:p>
        </p:txBody>
      </p:sp>
    </p:spTree>
    <p:extLst>
      <p:ext uri="{BB962C8B-B14F-4D97-AF65-F5344CB8AC3E}">
        <p14:creationId xmlns:p14="http://schemas.microsoft.com/office/powerpoint/2010/main" val="1972608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BC8A5893-945F-8CA4-62BA-7C8DF97BF41E}"/>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48DBC6EE-F362-E659-6BF2-2797469EA48D}"/>
              </a:ext>
            </a:extLst>
          </p:cNvPr>
          <p:cNvSpPr txBox="1">
            <a:spLocks noGrp="1"/>
          </p:cNvSpPr>
          <p:nvPr>
            <p:ph type="body" idx="1"/>
          </p:nvPr>
        </p:nvSpPr>
        <p:spPr>
          <a:xfrm>
            <a:off x="676656" y="2040465"/>
            <a:ext cx="4663440" cy="723400"/>
          </a:xfrm>
        </p:spPr>
        <p:txBody>
          <a:bodyPr anchor="ctr"/>
          <a:lstStyle>
            <a:lvl1pPr marL="0" indent="0">
              <a:buNone/>
              <a:defRPr sz="2200" cap="all"/>
            </a:lvl1pPr>
          </a:lstStyle>
          <a:p>
            <a:pPr lvl="0"/>
            <a:r>
              <a:rPr lang="en-GB"/>
              <a:t>Click to edit Master text styles</a:t>
            </a:r>
          </a:p>
        </p:txBody>
      </p:sp>
      <p:sp>
        <p:nvSpPr>
          <p:cNvPr id="4" name="Content Placeholder 3">
            <a:extLst>
              <a:ext uri="{FF2B5EF4-FFF2-40B4-BE49-F238E27FC236}">
                <a16:creationId xmlns:a16="http://schemas.microsoft.com/office/drawing/2014/main" id="{807A68DC-4620-6055-81A8-D63309503885}"/>
              </a:ext>
            </a:extLst>
          </p:cNvPr>
          <p:cNvSpPr txBox="1">
            <a:spLocks noGrp="1"/>
          </p:cNvSpPr>
          <p:nvPr>
            <p:ph idx="2"/>
          </p:nvPr>
        </p:nvSpPr>
        <p:spPr>
          <a:xfrm>
            <a:off x="676656" y="2753084"/>
            <a:ext cx="4663440" cy="3200400"/>
          </a:xfrm>
        </p:spPr>
        <p:txBody>
          <a:bodyPr/>
          <a:lstStyle>
            <a:lvl1pPr>
              <a:defRPr/>
            </a:lvl1pPr>
            <a:lvl2pPr>
              <a:defRPr sz="2000"/>
            </a:lvl2pPr>
            <a:lvl3pPr>
              <a:defRPr sz="18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8CB264F-FCFF-A009-D3BD-6398B026AD39}"/>
              </a:ext>
            </a:extLst>
          </p:cNvPr>
          <p:cNvSpPr txBox="1">
            <a:spLocks noGrp="1"/>
          </p:cNvSpPr>
          <p:nvPr>
            <p:ph type="body" idx="3"/>
          </p:nvPr>
        </p:nvSpPr>
        <p:spPr>
          <a:xfrm>
            <a:off x="6007608" y="2038435"/>
            <a:ext cx="4663440" cy="722376"/>
          </a:xfrm>
        </p:spPr>
        <p:txBody>
          <a:bodyPr anchor="ctr"/>
          <a:lstStyle>
            <a:lvl1pPr marL="0" indent="0">
              <a:buNone/>
              <a:defRPr sz="2200" cap="all"/>
            </a:lvl1pPr>
          </a:lstStyle>
          <a:p>
            <a:pPr lvl="0"/>
            <a:r>
              <a:rPr lang="en-GB"/>
              <a:t>Click to edit Master text styles</a:t>
            </a:r>
          </a:p>
        </p:txBody>
      </p:sp>
      <p:sp>
        <p:nvSpPr>
          <p:cNvPr id="6" name="Content Placeholder 5">
            <a:extLst>
              <a:ext uri="{FF2B5EF4-FFF2-40B4-BE49-F238E27FC236}">
                <a16:creationId xmlns:a16="http://schemas.microsoft.com/office/drawing/2014/main" id="{136FB417-B1B6-ADC8-91D0-D8E3D4229E65}"/>
              </a:ext>
            </a:extLst>
          </p:cNvPr>
          <p:cNvSpPr txBox="1">
            <a:spLocks noGrp="1"/>
          </p:cNvSpPr>
          <p:nvPr>
            <p:ph idx="4"/>
          </p:nvPr>
        </p:nvSpPr>
        <p:spPr>
          <a:xfrm>
            <a:off x="6007608" y="2750990"/>
            <a:ext cx="4663440" cy="3200400"/>
          </a:xfrm>
        </p:spPr>
        <p:txBody>
          <a:bodyPr/>
          <a:lstStyle>
            <a:lvl1pPr>
              <a:defRPr/>
            </a:lvl1pPr>
            <a:lvl2pPr>
              <a:defRPr sz="2000"/>
            </a:lvl2pPr>
            <a:lvl3pPr>
              <a:defRPr sz="1800"/>
            </a:lvl3pPr>
            <a:lvl4pPr>
              <a:defRPr sz="1600"/>
            </a:lvl4pPr>
            <a:lvl5pPr>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0F7BED07-964B-D14E-0FDC-D2F1659B276D}"/>
              </a:ext>
            </a:extLst>
          </p:cNvPr>
          <p:cNvSpPr txBox="1">
            <a:spLocks noGrp="1"/>
          </p:cNvSpPr>
          <p:nvPr>
            <p:ph type="dt" sz="half" idx="7"/>
          </p:nvPr>
        </p:nvSpPr>
        <p:spPr/>
        <p:txBody>
          <a:bodyPr/>
          <a:lstStyle>
            <a:lvl1pPr>
              <a:defRPr/>
            </a:lvl1pPr>
          </a:lstStyle>
          <a:p>
            <a:pPr lvl="0"/>
            <a:fld id="{2A2BEEBA-56E5-4F89-ACBC-D922786BC5CF}" type="datetime1">
              <a:rPr lang="en-GB"/>
              <a:pPr lvl="0"/>
              <a:t>15/07/2026</a:t>
            </a:fld>
            <a:endParaRPr lang="en-GB"/>
          </a:p>
        </p:txBody>
      </p:sp>
      <p:sp>
        <p:nvSpPr>
          <p:cNvPr id="8" name="Footer Placeholder 7">
            <a:extLst>
              <a:ext uri="{FF2B5EF4-FFF2-40B4-BE49-F238E27FC236}">
                <a16:creationId xmlns:a16="http://schemas.microsoft.com/office/drawing/2014/main" id="{51CFE9B9-789A-65C7-4032-7C275473503B}"/>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4C662135-F928-73DD-8049-B8CBC9C0C579}"/>
              </a:ext>
            </a:extLst>
          </p:cNvPr>
          <p:cNvSpPr txBox="1">
            <a:spLocks noGrp="1"/>
          </p:cNvSpPr>
          <p:nvPr>
            <p:ph type="sldNum" sz="quarter" idx="8"/>
          </p:nvPr>
        </p:nvSpPr>
        <p:spPr/>
        <p:txBody>
          <a:bodyPr/>
          <a:lstStyle>
            <a:lvl1pPr>
              <a:defRPr/>
            </a:lvl1pPr>
          </a:lstStyle>
          <a:p>
            <a:pPr lvl="0"/>
            <a:fld id="{8E049F3C-51E1-4E7E-BCDB-C9DDAB10CD9A}" type="slidenum">
              <a:t>‹#›</a:t>
            </a:fld>
            <a:endParaRPr lang="en-GB"/>
          </a:p>
        </p:txBody>
      </p:sp>
    </p:spTree>
    <p:extLst>
      <p:ext uri="{BB962C8B-B14F-4D97-AF65-F5344CB8AC3E}">
        <p14:creationId xmlns:p14="http://schemas.microsoft.com/office/powerpoint/2010/main" val="4121741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5">
            <a:extLst>
              <a:ext uri="{FF2B5EF4-FFF2-40B4-BE49-F238E27FC236}">
                <a16:creationId xmlns:a16="http://schemas.microsoft.com/office/drawing/2014/main" id="{1D616290-2A2B-084D-9484-50E12EFEC75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F9B8B9FF-FFDC-3B3E-1A61-28DE18BCE9A7}"/>
              </a:ext>
            </a:extLst>
          </p:cNvPr>
          <p:cNvSpPr txBox="1">
            <a:spLocks noGrp="1"/>
          </p:cNvSpPr>
          <p:nvPr>
            <p:ph type="dt" sz="half" idx="7"/>
          </p:nvPr>
        </p:nvSpPr>
        <p:spPr/>
        <p:txBody>
          <a:bodyPr/>
          <a:lstStyle>
            <a:lvl1pPr>
              <a:defRPr/>
            </a:lvl1pPr>
          </a:lstStyle>
          <a:p>
            <a:pPr lvl="0"/>
            <a:fld id="{6C2D5E6D-51BC-4E5E-9F17-86B80C205707}" type="datetime1">
              <a:rPr lang="en-GB"/>
              <a:pPr lvl="0"/>
              <a:t>15/07/2026</a:t>
            </a:fld>
            <a:endParaRPr lang="en-GB"/>
          </a:p>
        </p:txBody>
      </p:sp>
      <p:sp>
        <p:nvSpPr>
          <p:cNvPr id="4" name="Footer Placeholder 3">
            <a:extLst>
              <a:ext uri="{FF2B5EF4-FFF2-40B4-BE49-F238E27FC236}">
                <a16:creationId xmlns:a16="http://schemas.microsoft.com/office/drawing/2014/main" id="{80DE945A-33BF-351D-EA3A-121809D3A78B}"/>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74F550DE-71DB-5C65-F48A-9E36BEB20351}"/>
              </a:ext>
            </a:extLst>
          </p:cNvPr>
          <p:cNvSpPr txBox="1">
            <a:spLocks noGrp="1"/>
          </p:cNvSpPr>
          <p:nvPr>
            <p:ph type="sldNum" sz="quarter" idx="8"/>
          </p:nvPr>
        </p:nvSpPr>
        <p:spPr/>
        <p:txBody>
          <a:bodyPr/>
          <a:lstStyle>
            <a:lvl1pPr>
              <a:defRPr/>
            </a:lvl1pPr>
          </a:lstStyle>
          <a:p>
            <a:pPr lvl="0"/>
            <a:fld id="{27B67982-C373-4561-8C01-C2A9016F2D20}" type="slidenum">
              <a:t>‹#›</a:t>
            </a:fld>
            <a:endParaRPr lang="en-GB"/>
          </a:p>
        </p:txBody>
      </p:sp>
    </p:spTree>
    <p:extLst>
      <p:ext uri="{BB962C8B-B14F-4D97-AF65-F5344CB8AC3E}">
        <p14:creationId xmlns:p14="http://schemas.microsoft.com/office/powerpoint/2010/main" val="577036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397DF5-9394-632A-8CFF-63725C66A471}"/>
              </a:ext>
            </a:extLst>
          </p:cNvPr>
          <p:cNvSpPr txBox="1">
            <a:spLocks noGrp="1"/>
          </p:cNvSpPr>
          <p:nvPr>
            <p:ph type="dt" sz="half" idx="7"/>
          </p:nvPr>
        </p:nvSpPr>
        <p:spPr/>
        <p:txBody>
          <a:bodyPr/>
          <a:lstStyle>
            <a:lvl1pPr>
              <a:defRPr/>
            </a:lvl1pPr>
          </a:lstStyle>
          <a:p>
            <a:pPr lvl="0"/>
            <a:fld id="{B8F8D072-D5C1-49AD-B7C8-61C2969D30C1}" type="datetime1">
              <a:rPr lang="en-GB"/>
              <a:pPr lvl="0"/>
              <a:t>15/07/2026</a:t>
            </a:fld>
            <a:endParaRPr lang="en-GB"/>
          </a:p>
        </p:txBody>
      </p:sp>
      <p:sp>
        <p:nvSpPr>
          <p:cNvPr id="3" name="Footer Placeholder 2">
            <a:extLst>
              <a:ext uri="{FF2B5EF4-FFF2-40B4-BE49-F238E27FC236}">
                <a16:creationId xmlns:a16="http://schemas.microsoft.com/office/drawing/2014/main" id="{23A4B81D-0C1C-DFF8-AB02-30C038F7D8E1}"/>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2CF4621C-28DD-28EC-E19F-D6E6E7B5A752}"/>
              </a:ext>
            </a:extLst>
          </p:cNvPr>
          <p:cNvSpPr txBox="1">
            <a:spLocks noGrp="1"/>
          </p:cNvSpPr>
          <p:nvPr>
            <p:ph type="sldNum" sz="quarter" idx="8"/>
          </p:nvPr>
        </p:nvSpPr>
        <p:spPr/>
        <p:txBody>
          <a:bodyPr/>
          <a:lstStyle>
            <a:lvl1pPr>
              <a:defRPr/>
            </a:lvl1pPr>
          </a:lstStyle>
          <a:p>
            <a:pPr lvl="0"/>
            <a:fld id="{C339645C-D713-4CC9-ABEF-C91CD0954AB9}" type="slidenum">
              <a:t>‹#›</a:t>
            </a:fld>
            <a:endParaRPr lang="en-GB"/>
          </a:p>
        </p:txBody>
      </p:sp>
    </p:spTree>
    <p:extLst>
      <p:ext uri="{BB962C8B-B14F-4D97-AF65-F5344CB8AC3E}">
        <p14:creationId xmlns:p14="http://schemas.microsoft.com/office/powerpoint/2010/main" val="353658311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2F9C0BF-B584-142F-7004-CFC8543B14B4}"/>
              </a:ext>
            </a:extLst>
          </p:cNvPr>
          <p:cNvSpPr/>
          <p:nvPr/>
        </p:nvSpPr>
        <p:spPr>
          <a:xfrm>
            <a:off x="7619996" y="0"/>
            <a:ext cx="4572000" cy="6858000"/>
          </a:xfrm>
          <a:prstGeom prst="rect">
            <a:avLst/>
          </a:prstGeom>
          <a:solidFill>
            <a:srgbClr val="50B4C8"/>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Title 8">
            <a:extLst>
              <a:ext uri="{FF2B5EF4-FFF2-40B4-BE49-F238E27FC236}">
                <a16:creationId xmlns:a16="http://schemas.microsoft.com/office/drawing/2014/main" id="{06A173D9-5EDC-FE94-00E8-9175AEB0898E}"/>
              </a:ext>
            </a:extLst>
          </p:cNvPr>
          <p:cNvSpPr txBox="1">
            <a:spLocks noGrp="1"/>
          </p:cNvSpPr>
          <p:nvPr>
            <p:ph type="title"/>
          </p:nvPr>
        </p:nvSpPr>
        <p:spPr>
          <a:xfrm>
            <a:off x="8261402" y="542284"/>
            <a:ext cx="3383280" cy="1920240"/>
          </a:xfrm>
        </p:spPr>
        <p:txBody>
          <a:bodyPr anchor="b">
            <a:noAutofit/>
          </a:bodyPr>
          <a:lstStyle>
            <a:lvl1pPr>
              <a:defRPr sz="4000">
                <a:solidFill>
                  <a:srgbClr val="FFFFFF"/>
                </a:solidFill>
              </a:defRPr>
            </a:lvl1pPr>
          </a:lstStyle>
          <a:p>
            <a:pPr lvl="0"/>
            <a:r>
              <a:rPr lang="en-GB"/>
              <a:t>Click to edit Master title style</a:t>
            </a:r>
            <a:endParaRPr lang="en-US"/>
          </a:p>
        </p:txBody>
      </p:sp>
      <p:sp>
        <p:nvSpPr>
          <p:cNvPr id="4" name="Content Placeholder 2">
            <a:extLst>
              <a:ext uri="{FF2B5EF4-FFF2-40B4-BE49-F238E27FC236}">
                <a16:creationId xmlns:a16="http://schemas.microsoft.com/office/drawing/2014/main" id="{0D101B31-0DFF-9076-25F5-3A05B70FBED0}"/>
              </a:ext>
            </a:extLst>
          </p:cNvPr>
          <p:cNvSpPr txBox="1">
            <a:spLocks noGrp="1"/>
          </p:cNvSpPr>
          <p:nvPr>
            <p:ph idx="1"/>
          </p:nvPr>
        </p:nvSpPr>
        <p:spPr>
          <a:xfrm>
            <a:off x="761996" y="761996"/>
            <a:ext cx="6096003" cy="4572000"/>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3">
            <a:extLst>
              <a:ext uri="{FF2B5EF4-FFF2-40B4-BE49-F238E27FC236}">
                <a16:creationId xmlns:a16="http://schemas.microsoft.com/office/drawing/2014/main" id="{AA5969CD-D0B8-D633-715E-E1B4D2AFF4DA}"/>
              </a:ext>
            </a:extLst>
          </p:cNvPr>
          <p:cNvSpPr txBox="1">
            <a:spLocks noGrp="1"/>
          </p:cNvSpPr>
          <p:nvPr>
            <p:ph type="body" idx="2"/>
          </p:nvPr>
        </p:nvSpPr>
        <p:spPr>
          <a:xfrm>
            <a:off x="8275978" y="2511811"/>
            <a:ext cx="3398523" cy="3126982"/>
          </a:xfrm>
        </p:spPr>
        <p:txBody>
          <a:bodyPr/>
          <a:lstStyle>
            <a:lvl1pPr marL="0" indent="0">
              <a:lnSpc>
                <a:spcPct val="100000"/>
              </a:lnSpc>
              <a:spcBef>
                <a:spcPts val="1400"/>
              </a:spcBef>
              <a:buNone/>
              <a:defRPr sz="1800"/>
            </a:lvl1pPr>
          </a:lstStyle>
          <a:p>
            <a:pPr lvl="0"/>
            <a:r>
              <a:rPr lang="en-GB"/>
              <a:t>Click to edit Master text styles</a:t>
            </a:r>
          </a:p>
        </p:txBody>
      </p:sp>
      <p:sp>
        <p:nvSpPr>
          <p:cNvPr id="6" name="Date Placeholder 4">
            <a:extLst>
              <a:ext uri="{FF2B5EF4-FFF2-40B4-BE49-F238E27FC236}">
                <a16:creationId xmlns:a16="http://schemas.microsoft.com/office/drawing/2014/main" id="{B028882F-A38E-5E4C-21D9-C1AA237F942B}"/>
              </a:ext>
            </a:extLst>
          </p:cNvPr>
          <p:cNvSpPr txBox="1">
            <a:spLocks noGrp="1"/>
          </p:cNvSpPr>
          <p:nvPr>
            <p:ph type="dt" sz="half" idx="7"/>
          </p:nvPr>
        </p:nvSpPr>
        <p:spPr/>
        <p:txBody>
          <a:bodyPr/>
          <a:lstStyle>
            <a:lvl1pPr>
              <a:defRPr/>
            </a:lvl1pPr>
          </a:lstStyle>
          <a:p>
            <a:pPr lvl="0"/>
            <a:fld id="{3224B318-C47A-416F-A0D8-CAD87C39C6BC}" type="datetime1">
              <a:rPr lang="en-GB"/>
              <a:pPr lvl="0"/>
              <a:t>15/07/2026</a:t>
            </a:fld>
            <a:endParaRPr lang="en-GB"/>
          </a:p>
        </p:txBody>
      </p:sp>
      <p:sp>
        <p:nvSpPr>
          <p:cNvPr id="7" name="Footer Placeholder 5">
            <a:extLst>
              <a:ext uri="{FF2B5EF4-FFF2-40B4-BE49-F238E27FC236}">
                <a16:creationId xmlns:a16="http://schemas.microsoft.com/office/drawing/2014/main" id="{8515E4DB-B298-740C-A4C7-103A66C90C08}"/>
              </a:ext>
            </a:extLst>
          </p:cNvPr>
          <p:cNvSpPr txBox="1">
            <a:spLocks noGrp="1"/>
          </p:cNvSpPr>
          <p:nvPr>
            <p:ph type="ftr" sz="quarter" idx="9"/>
          </p:nvPr>
        </p:nvSpPr>
        <p:spPr/>
        <p:txBody>
          <a:bodyPr/>
          <a:lstStyle>
            <a:lvl1pPr>
              <a:defRPr/>
            </a:lvl1pPr>
          </a:lstStyle>
          <a:p>
            <a:pPr lvl="0"/>
            <a:endParaRPr lang="en-GB"/>
          </a:p>
        </p:txBody>
      </p:sp>
      <p:sp>
        <p:nvSpPr>
          <p:cNvPr id="8" name="Slide Number Placeholder 6">
            <a:extLst>
              <a:ext uri="{FF2B5EF4-FFF2-40B4-BE49-F238E27FC236}">
                <a16:creationId xmlns:a16="http://schemas.microsoft.com/office/drawing/2014/main" id="{6DF9514B-4C46-F378-4359-6CBC3AD8292F}"/>
              </a:ext>
            </a:extLst>
          </p:cNvPr>
          <p:cNvSpPr txBox="1">
            <a:spLocks noGrp="1"/>
          </p:cNvSpPr>
          <p:nvPr>
            <p:ph type="sldNum" sz="quarter" idx="8"/>
          </p:nvPr>
        </p:nvSpPr>
        <p:spPr/>
        <p:txBody>
          <a:bodyPr/>
          <a:lstStyle>
            <a:lvl1pPr>
              <a:defRPr>
                <a:solidFill>
                  <a:srgbClr val="FFFFFF"/>
                </a:solidFill>
              </a:defRPr>
            </a:lvl1pPr>
          </a:lstStyle>
          <a:p>
            <a:pPr lvl="0"/>
            <a:fld id="{DF286027-663A-42E2-921C-035B71E1F56F}" type="slidenum">
              <a:t>‹#›</a:t>
            </a:fld>
            <a:endParaRPr lang="en-GB"/>
          </a:p>
        </p:txBody>
      </p:sp>
    </p:spTree>
    <p:extLst>
      <p:ext uri="{BB962C8B-B14F-4D97-AF65-F5344CB8AC3E}">
        <p14:creationId xmlns:p14="http://schemas.microsoft.com/office/powerpoint/2010/main" val="1834005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rgbClr val="50B4C8"/>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E95D36-473F-E5DE-9CC6-237D168F3C51}"/>
              </a:ext>
            </a:extLst>
          </p:cNvPr>
          <p:cNvSpPr txBox="1">
            <a:spLocks noGrp="1"/>
          </p:cNvSpPr>
          <p:nvPr>
            <p:ph type="title"/>
          </p:nvPr>
        </p:nvSpPr>
        <p:spPr>
          <a:xfrm>
            <a:off x="649224" y="5418670"/>
            <a:ext cx="10780776" cy="613278"/>
          </a:xfrm>
        </p:spPr>
        <p:txBody>
          <a:bodyPr anchor="b"/>
          <a:lstStyle>
            <a:lvl1pPr>
              <a:defRPr sz="3200">
                <a:solidFill>
                  <a:srgbClr val="FFFFFF"/>
                </a:solidFill>
              </a:defRPr>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8C8252E5-3439-3259-A526-045B6150649B}"/>
              </a:ext>
            </a:extLst>
          </p:cNvPr>
          <p:cNvSpPr txBox="1">
            <a:spLocks noGrp="1"/>
          </p:cNvSpPr>
          <p:nvPr>
            <p:ph type="pic" idx="1"/>
          </p:nvPr>
        </p:nvSpPr>
        <p:spPr>
          <a:xfrm>
            <a:off x="0" y="0"/>
            <a:ext cx="12191996" cy="5330952"/>
          </a:xfrm>
          <a:solidFill>
            <a:srgbClr val="B9E1E9"/>
          </a:solidFill>
        </p:spPr>
        <p:txBody>
          <a:bodyPr anchorCtr="1"/>
          <a:lstStyle>
            <a:lvl1pPr marL="0" indent="0" algn="ctr">
              <a:spcBef>
                <a:spcPts val="800"/>
              </a:spcBef>
              <a:buNone/>
              <a:defRPr sz="3200">
                <a:solidFill>
                  <a:srgbClr val="404040"/>
                </a:solidFill>
              </a:defRPr>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B3F43E71-822C-F8EC-1244-9E049E813F77}"/>
              </a:ext>
            </a:extLst>
          </p:cNvPr>
          <p:cNvSpPr txBox="1">
            <a:spLocks noGrp="1"/>
          </p:cNvSpPr>
          <p:nvPr>
            <p:ph type="body" idx="2"/>
          </p:nvPr>
        </p:nvSpPr>
        <p:spPr>
          <a:xfrm>
            <a:off x="676656" y="5909730"/>
            <a:ext cx="9229340" cy="533396"/>
          </a:xfrm>
        </p:spPr>
        <p:txBody>
          <a:bodyPr/>
          <a:lstStyle>
            <a:lvl1pPr marL="0" indent="0">
              <a:lnSpc>
                <a:spcPct val="90000"/>
              </a:lnSpc>
              <a:buNone/>
              <a:defRPr sz="1400"/>
            </a:lvl1pPr>
          </a:lstStyle>
          <a:p>
            <a:pPr lvl="0"/>
            <a:r>
              <a:rPr lang="en-GB"/>
              <a:t>Click to edit Master text styles</a:t>
            </a:r>
          </a:p>
        </p:txBody>
      </p:sp>
      <p:sp>
        <p:nvSpPr>
          <p:cNvPr id="5" name="Date Placeholder 11">
            <a:extLst>
              <a:ext uri="{FF2B5EF4-FFF2-40B4-BE49-F238E27FC236}">
                <a16:creationId xmlns:a16="http://schemas.microsoft.com/office/drawing/2014/main" id="{BD0BF53D-4BF1-1BCF-EBD7-4B1E0D7EFC3E}"/>
              </a:ext>
            </a:extLst>
          </p:cNvPr>
          <p:cNvSpPr txBox="1">
            <a:spLocks noGrp="1"/>
          </p:cNvSpPr>
          <p:nvPr>
            <p:ph type="dt" sz="half" idx="7"/>
          </p:nvPr>
        </p:nvSpPr>
        <p:spPr/>
        <p:txBody>
          <a:bodyPr/>
          <a:lstStyle>
            <a:lvl1pPr>
              <a:defRPr>
                <a:solidFill>
                  <a:srgbClr val="FFFFFF"/>
                </a:solidFill>
              </a:defRPr>
            </a:lvl1pPr>
          </a:lstStyle>
          <a:p>
            <a:pPr lvl="0"/>
            <a:fld id="{415F6E0F-CDFE-497C-BF84-163C78FDF7DF}" type="datetime1">
              <a:rPr lang="en-GB"/>
              <a:pPr lvl="0"/>
              <a:t>15/07/2026</a:t>
            </a:fld>
            <a:endParaRPr lang="en-GB"/>
          </a:p>
        </p:txBody>
      </p:sp>
      <p:sp>
        <p:nvSpPr>
          <p:cNvPr id="6" name="Footer Placeholder 12">
            <a:extLst>
              <a:ext uri="{FF2B5EF4-FFF2-40B4-BE49-F238E27FC236}">
                <a16:creationId xmlns:a16="http://schemas.microsoft.com/office/drawing/2014/main" id="{4CB1B9D6-375C-FAA1-D68A-74D2445CDBD3}"/>
              </a:ext>
            </a:extLst>
          </p:cNvPr>
          <p:cNvSpPr txBox="1">
            <a:spLocks noGrp="1"/>
          </p:cNvSpPr>
          <p:nvPr>
            <p:ph type="ftr" sz="quarter" idx="9"/>
          </p:nvPr>
        </p:nvSpPr>
        <p:spPr/>
        <p:txBody>
          <a:bodyPr/>
          <a:lstStyle>
            <a:lvl1pPr>
              <a:defRPr>
                <a:solidFill>
                  <a:srgbClr val="FFFFFF"/>
                </a:solidFill>
              </a:defRPr>
            </a:lvl1pPr>
          </a:lstStyle>
          <a:p>
            <a:pPr lvl="0"/>
            <a:endParaRPr lang="en-GB"/>
          </a:p>
        </p:txBody>
      </p:sp>
      <p:sp>
        <p:nvSpPr>
          <p:cNvPr id="7" name="Slide Number Placeholder 13">
            <a:extLst>
              <a:ext uri="{FF2B5EF4-FFF2-40B4-BE49-F238E27FC236}">
                <a16:creationId xmlns:a16="http://schemas.microsoft.com/office/drawing/2014/main" id="{55EA2C65-2CC0-833F-5E71-33ECB60EF85C}"/>
              </a:ext>
            </a:extLst>
          </p:cNvPr>
          <p:cNvSpPr txBox="1">
            <a:spLocks noGrp="1"/>
          </p:cNvSpPr>
          <p:nvPr>
            <p:ph type="sldNum" sz="quarter" idx="8"/>
          </p:nvPr>
        </p:nvSpPr>
        <p:spPr/>
        <p:txBody>
          <a:bodyPr/>
          <a:lstStyle>
            <a:lvl1pPr>
              <a:defRPr>
                <a:solidFill>
                  <a:srgbClr val="FFFFFF"/>
                </a:solidFill>
              </a:defRPr>
            </a:lvl1pPr>
          </a:lstStyle>
          <a:p>
            <a:pPr lvl="0"/>
            <a:fld id="{9A801855-6833-4BB7-90A1-6A0CF33AB568}" type="slidenum">
              <a:t>‹#›</a:t>
            </a:fld>
            <a:endParaRPr lang="en-GB"/>
          </a:p>
        </p:txBody>
      </p:sp>
    </p:spTree>
    <p:extLst>
      <p:ext uri="{BB962C8B-B14F-4D97-AF65-F5344CB8AC3E}">
        <p14:creationId xmlns:p14="http://schemas.microsoft.com/office/powerpoint/2010/main" val="1315185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A95E1-91BF-32A8-CDFB-E9799D389ADA}"/>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893818F6-7CA9-7257-9647-0BCAB09F248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1F4FEE-EA0D-7845-141B-C645358F3DD1}"/>
              </a:ext>
            </a:extLst>
          </p:cNvPr>
          <p:cNvSpPr txBox="1">
            <a:spLocks noGrp="1"/>
          </p:cNvSpPr>
          <p:nvPr>
            <p:ph type="dt" sz="half" idx="7"/>
          </p:nvPr>
        </p:nvSpPr>
        <p:spPr/>
        <p:txBody>
          <a:bodyPr/>
          <a:lstStyle>
            <a:lvl1pPr>
              <a:defRPr/>
            </a:lvl1pPr>
          </a:lstStyle>
          <a:p>
            <a:pPr lvl="0"/>
            <a:fld id="{8EE01846-B11B-43C8-932E-EE8EDBA6EFD8}" type="datetime1">
              <a:rPr lang="en-GB"/>
              <a:pPr lvl="0"/>
              <a:t>15/07/2026</a:t>
            </a:fld>
            <a:endParaRPr lang="en-GB"/>
          </a:p>
        </p:txBody>
      </p:sp>
      <p:sp>
        <p:nvSpPr>
          <p:cNvPr id="5" name="Footer Placeholder 4">
            <a:extLst>
              <a:ext uri="{FF2B5EF4-FFF2-40B4-BE49-F238E27FC236}">
                <a16:creationId xmlns:a16="http://schemas.microsoft.com/office/drawing/2014/main" id="{FFEF232A-9324-6DD8-F188-C82556777DE1}"/>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1E7BDFA-3EC3-13EE-E524-53782AC0516C}"/>
              </a:ext>
            </a:extLst>
          </p:cNvPr>
          <p:cNvSpPr txBox="1">
            <a:spLocks noGrp="1"/>
          </p:cNvSpPr>
          <p:nvPr>
            <p:ph type="sldNum" sz="quarter" idx="8"/>
          </p:nvPr>
        </p:nvSpPr>
        <p:spPr/>
        <p:txBody>
          <a:bodyPr/>
          <a:lstStyle>
            <a:lvl1pPr>
              <a:defRPr/>
            </a:lvl1pPr>
          </a:lstStyle>
          <a:p>
            <a:pPr lvl="0"/>
            <a:fld id="{66DA033E-44CD-4361-8B1D-830104C0E9FA}" type="slidenum">
              <a:t>‹#›</a:t>
            </a:fld>
            <a:endParaRPr lang="en-GB"/>
          </a:p>
        </p:txBody>
      </p:sp>
    </p:spTree>
    <p:extLst>
      <p:ext uri="{BB962C8B-B14F-4D97-AF65-F5344CB8AC3E}">
        <p14:creationId xmlns:p14="http://schemas.microsoft.com/office/powerpoint/2010/main" val="1678706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66AE23-7FB4-4610-4BF6-FD3995C63E36}"/>
              </a:ext>
            </a:extLst>
          </p:cNvPr>
          <p:cNvSpPr txBox="1">
            <a:spLocks noGrp="1"/>
          </p:cNvSpPr>
          <p:nvPr>
            <p:ph type="title" orient="vert"/>
          </p:nvPr>
        </p:nvSpPr>
        <p:spPr>
          <a:xfrm>
            <a:off x="8743950" y="695328"/>
            <a:ext cx="2628899" cy="4800600"/>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B52FA453-EE9B-9DB8-F431-DA2711A1ABA2}"/>
              </a:ext>
            </a:extLst>
          </p:cNvPr>
          <p:cNvSpPr txBox="1">
            <a:spLocks noGrp="1"/>
          </p:cNvSpPr>
          <p:nvPr>
            <p:ph type="body" orient="vert" idx="1"/>
          </p:nvPr>
        </p:nvSpPr>
        <p:spPr>
          <a:xfrm>
            <a:off x="771525" y="714375"/>
            <a:ext cx="7734296" cy="5400675"/>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F9BEA0-D894-CB79-FEC1-D38525AAE013}"/>
              </a:ext>
            </a:extLst>
          </p:cNvPr>
          <p:cNvSpPr txBox="1">
            <a:spLocks noGrp="1"/>
          </p:cNvSpPr>
          <p:nvPr>
            <p:ph type="dt" sz="half" idx="7"/>
          </p:nvPr>
        </p:nvSpPr>
        <p:spPr/>
        <p:txBody>
          <a:bodyPr/>
          <a:lstStyle>
            <a:lvl1pPr>
              <a:defRPr/>
            </a:lvl1pPr>
          </a:lstStyle>
          <a:p>
            <a:pPr lvl="0"/>
            <a:fld id="{2972FF9E-C7C9-4A64-9F7A-08D49B1D244A}" type="datetime1">
              <a:rPr lang="en-GB"/>
              <a:pPr lvl="0"/>
              <a:t>15/07/2026</a:t>
            </a:fld>
            <a:endParaRPr lang="en-GB"/>
          </a:p>
        </p:txBody>
      </p:sp>
      <p:sp>
        <p:nvSpPr>
          <p:cNvPr id="5" name="Footer Placeholder 4">
            <a:extLst>
              <a:ext uri="{FF2B5EF4-FFF2-40B4-BE49-F238E27FC236}">
                <a16:creationId xmlns:a16="http://schemas.microsoft.com/office/drawing/2014/main" id="{DBF44FB5-A2BB-74A1-700C-566D74A44B6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95AB399-0445-F86E-2248-B9F52755CF7D}"/>
              </a:ext>
            </a:extLst>
          </p:cNvPr>
          <p:cNvSpPr txBox="1">
            <a:spLocks noGrp="1"/>
          </p:cNvSpPr>
          <p:nvPr>
            <p:ph type="sldNum" sz="quarter" idx="8"/>
          </p:nvPr>
        </p:nvSpPr>
        <p:spPr/>
        <p:txBody>
          <a:bodyPr/>
          <a:lstStyle>
            <a:lvl1pPr>
              <a:defRPr/>
            </a:lvl1pPr>
          </a:lstStyle>
          <a:p>
            <a:pPr lvl="0"/>
            <a:fld id="{72BE3031-F300-45BF-B237-33947C33945D}" type="slidenum">
              <a:t>‹#›</a:t>
            </a:fld>
            <a:endParaRPr lang="en-GB"/>
          </a:p>
        </p:txBody>
      </p:sp>
    </p:spTree>
    <p:extLst>
      <p:ext uri="{BB962C8B-B14F-4D97-AF65-F5344CB8AC3E}">
        <p14:creationId xmlns:p14="http://schemas.microsoft.com/office/powerpoint/2010/main" val="25806622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E4F339-5472-618C-7FB7-273682947772}"/>
              </a:ext>
            </a:extLst>
          </p:cNvPr>
          <p:cNvSpPr txBox="1">
            <a:spLocks noGrp="1"/>
          </p:cNvSpPr>
          <p:nvPr>
            <p:ph type="title"/>
          </p:nvPr>
        </p:nvSpPr>
        <p:spPr>
          <a:xfrm>
            <a:off x="657225" y="499536"/>
            <a:ext cx="10772774" cy="1658200"/>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8116C23-737E-3729-BA5C-B1E2C23A94CD}"/>
              </a:ext>
            </a:extLst>
          </p:cNvPr>
          <p:cNvSpPr txBox="1">
            <a:spLocks noGrp="1"/>
          </p:cNvSpPr>
          <p:nvPr>
            <p:ph type="body" idx="1"/>
          </p:nvPr>
        </p:nvSpPr>
        <p:spPr>
          <a:xfrm>
            <a:off x="676656" y="2011680"/>
            <a:ext cx="10753728" cy="3766184"/>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590C3D-6D4F-63A6-18FC-A75493CE60F1}"/>
              </a:ext>
            </a:extLst>
          </p:cNvPr>
          <p:cNvSpPr txBox="1">
            <a:spLocks noGrp="1"/>
          </p:cNvSpPr>
          <p:nvPr>
            <p:ph type="dt" sz="half" idx="2"/>
          </p:nvPr>
        </p:nvSpPr>
        <p:spPr>
          <a:xfrm>
            <a:off x="685800" y="6412449"/>
            <a:ext cx="4114800" cy="22860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50" b="0" i="0" u="none" strike="noStrike" kern="1200" cap="none" spc="0" baseline="0">
                <a:solidFill>
                  <a:srgbClr val="000000"/>
                </a:solidFill>
                <a:uFillTx/>
                <a:latin typeface="Calibri Light"/>
              </a:defRPr>
            </a:lvl1pPr>
          </a:lstStyle>
          <a:p>
            <a:pPr lvl="0"/>
            <a:fld id="{F0B218D1-85D1-4994-80CE-BBCB0C7275B1}" type="datetime1">
              <a:rPr lang="en-GB"/>
              <a:pPr lvl="0"/>
              <a:t>15/07/2026</a:t>
            </a:fld>
            <a:endParaRPr lang="en-GB"/>
          </a:p>
        </p:txBody>
      </p:sp>
      <p:sp>
        <p:nvSpPr>
          <p:cNvPr id="5" name="Footer Placeholder 4">
            <a:extLst>
              <a:ext uri="{FF2B5EF4-FFF2-40B4-BE49-F238E27FC236}">
                <a16:creationId xmlns:a16="http://schemas.microsoft.com/office/drawing/2014/main" id="{FFBAD3B6-7BD5-4F03-2A75-2F62428C10AB}"/>
              </a:ext>
            </a:extLst>
          </p:cNvPr>
          <p:cNvSpPr txBox="1">
            <a:spLocks noGrp="1"/>
          </p:cNvSpPr>
          <p:nvPr>
            <p:ph type="ftr" sz="quarter" idx="3"/>
          </p:nvPr>
        </p:nvSpPr>
        <p:spPr>
          <a:xfrm>
            <a:off x="685800" y="6554693"/>
            <a:ext cx="5029200" cy="228600"/>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50" b="0" i="0" u="none" strike="noStrike" kern="1200" cap="all" spc="0" baseline="0">
                <a:solidFill>
                  <a:srgbClr val="000000"/>
                </a:solidFill>
                <a:uFillTx/>
                <a:latin typeface="Calibri Light"/>
              </a:defRPr>
            </a:lvl1pPr>
          </a:lstStyle>
          <a:p>
            <a:pPr lvl="0"/>
            <a:endParaRPr lang="en-GB"/>
          </a:p>
        </p:txBody>
      </p:sp>
      <p:sp>
        <p:nvSpPr>
          <p:cNvPr id="6" name="Slide Number Placeholder 5">
            <a:extLst>
              <a:ext uri="{FF2B5EF4-FFF2-40B4-BE49-F238E27FC236}">
                <a16:creationId xmlns:a16="http://schemas.microsoft.com/office/drawing/2014/main" id="{C1E3390E-309D-3747-2875-9AEA6CE9695E}"/>
              </a:ext>
            </a:extLst>
          </p:cNvPr>
          <p:cNvSpPr txBox="1">
            <a:spLocks noGrp="1"/>
          </p:cNvSpPr>
          <p:nvPr>
            <p:ph type="sldNum" sz="quarter" idx="4"/>
          </p:nvPr>
        </p:nvSpPr>
        <p:spPr>
          <a:xfrm>
            <a:off x="8763929" y="5876409"/>
            <a:ext cx="2926080" cy="1397038"/>
          </a:xfrm>
          <a:prstGeom prst="rect">
            <a:avLst/>
          </a:prstGeom>
          <a:noFill/>
          <a:ln>
            <a:noFill/>
          </a:ln>
        </p:spPr>
        <p:txBody>
          <a:bodyPr vert="horz" wrap="square" lIns="91440" tIns="45720" rIns="91440" bIns="45720" anchor="b" anchorCtr="0" compatLnSpc="1">
            <a:noAutofit/>
          </a:bodyPr>
          <a:lstStyle>
            <a:lvl1pPr marL="0" marR="0" lvl="0" indent="0" algn="r" defTabSz="457200" rtl="0" fontAlgn="auto" hangingPunct="1">
              <a:lnSpc>
                <a:spcPct val="100000"/>
              </a:lnSpc>
              <a:spcBef>
                <a:spcPts val="0"/>
              </a:spcBef>
              <a:spcAft>
                <a:spcPts val="0"/>
              </a:spcAft>
              <a:buNone/>
              <a:tabLst/>
              <a:defRPr lang="en-GB" sz="10300" b="0" i="0" u="none" strike="noStrike" kern="1200" cap="none" spc="0" baseline="0">
                <a:solidFill>
                  <a:srgbClr val="50B4C8"/>
                </a:solidFill>
                <a:uFillTx/>
                <a:latin typeface="Calibri Light"/>
              </a:defRPr>
            </a:lvl1pPr>
          </a:lstStyle>
          <a:p>
            <a:pPr lvl="0"/>
            <a:fld id="{E3A4AC9A-4C61-44B0-BE07-1FA2C9E5AF0B}"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85000"/>
        </a:lnSpc>
        <a:spcBef>
          <a:spcPts val="0"/>
        </a:spcBef>
        <a:spcAft>
          <a:spcPts val="0"/>
        </a:spcAft>
        <a:buNone/>
        <a:tabLst/>
        <a:defRPr lang="en-GB" sz="5400" b="0" i="0" u="none" strike="noStrike" kern="1200" cap="none" spc="-120" baseline="0">
          <a:solidFill>
            <a:srgbClr val="50B4C8"/>
          </a:solidFill>
          <a:uFillTx/>
          <a:latin typeface="Calibri Light"/>
        </a:defRPr>
      </a:lvl1pPr>
    </p:titleStyle>
    <p:bodyStyle>
      <a:lvl1pPr marL="91440" marR="0" lvl="0" indent="-91440" algn="l" defTabSz="914400" rtl="0" fontAlgn="auto" hangingPunct="1">
        <a:lnSpc>
          <a:spcPct val="85000"/>
        </a:lnSpc>
        <a:spcBef>
          <a:spcPts val="1300"/>
        </a:spcBef>
        <a:spcAft>
          <a:spcPts val="0"/>
        </a:spcAft>
        <a:buSzPct val="100000"/>
        <a:buFont typeface="Arial" pitchFamily="34"/>
        <a:buChar char=" "/>
        <a:tabLst/>
        <a:defRPr lang="en-GB" sz="2400" b="0" i="0" u="none" strike="noStrike" kern="1200" cap="none" spc="0" baseline="0">
          <a:solidFill>
            <a:srgbClr val="262626"/>
          </a:solidFill>
          <a:uFillTx/>
          <a:latin typeface="Calibri Light"/>
        </a:defRPr>
      </a:lvl1pPr>
      <a:lvl2pPr marL="347472" marR="0" lvl="1" indent="-342900" algn="l" defTabSz="914400" rtl="0" fontAlgn="auto" hangingPunct="1">
        <a:lnSpc>
          <a:spcPct val="85000"/>
        </a:lnSpc>
        <a:spcBef>
          <a:spcPts val="600"/>
        </a:spcBef>
        <a:spcAft>
          <a:spcPts val="0"/>
        </a:spcAft>
        <a:buSzPct val="100000"/>
        <a:buFont typeface="Arial" pitchFamily="34"/>
        <a:buChar char=" "/>
        <a:tabLst/>
        <a:defRPr lang="en-GB" sz="2400" b="0" i="0" u="none" strike="noStrike" kern="1200" cap="none" spc="0" baseline="0">
          <a:solidFill>
            <a:srgbClr val="262626"/>
          </a:solidFill>
          <a:uFillTx/>
          <a:latin typeface="Calibri Light"/>
        </a:defRPr>
      </a:lvl2pPr>
      <a:lvl3pPr marL="548640" marR="0" lvl="2" indent="-548640" algn="l" defTabSz="914400" rtl="0" fontAlgn="auto" hangingPunct="1">
        <a:lnSpc>
          <a:spcPct val="85000"/>
        </a:lnSpc>
        <a:spcBef>
          <a:spcPts val="600"/>
        </a:spcBef>
        <a:spcAft>
          <a:spcPts val="0"/>
        </a:spcAft>
        <a:buSzPct val="100000"/>
        <a:buFont typeface="Arial" pitchFamily="34"/>
        <a:buChar char=" "/>
        <a:tabLst/>
        <a:defRPr lang="en-GB" sz="2000" b="0" i="1" u="none" strike="noStrike" kern="1200" cap="none" spc="0" baseline="0">
          <a:solidFill>
            <a:srgbClr val="262626"/>
          </a:solidFill>
          <a:uFillTx/>
          <a:latin typeface="Calibri Light"/>
        </a:defRPr>
      </a:lvl3pPr>
      <a:lvl4pPr marL="822960" marR="0" lvl="3" indent="-822960" algn="l" defTabSz="914400" rtl="0" fontAlgn="auto" hangingPunct="1">
        <a:lnSpc>
          <a:spcPct val="85000"/>
        </a:lnSpc>
        <a:spcBef>
          <a:spcPts val="600"/>
        </a:spcBef>
        <a:spcAft>
          <a:spcPts val="0"/>
        </a:spcAft>
        <a:buSzPct val="100000"/>
        <a:buFont typeface="Arial" pitchFamily="34"/>
        <a:buChar char=" "/>
        <a:tabLst/>
        <a:defRPr lang="en-GB" sz="1800" b="0" i="0" u="none" strike="noStrike" kern="1200" cap="none" spc="0" baseline="0">
          <a:solidFill>
            <a:srgbClr val="262626"/>
          </a:solidFill>
          <a:uFillTx/>
          <a:latin typeface="Calibri Light"/>
        </a:defRPr>
      </a:lvl4pPr>
      <a:lvl5pPr marL="1097280" marR="0" lvl="4" indent="-1097280" algn="l" defTabSz="914400" rtl="0" fontAlgn="auto" hangingPunct="1">
        <a:lnSpc>
          <a:spcPct val="85000"/>
        </a:lnSpc>
        <a:spcBef>
          <a:spcPts val="600"/>
        </a:spcBef>
        <a:spcAft>
          <a:spcPts val="0"/>
        </a:spcAft>
        <a:buSzPct val="100000"/>
        <a:buFont typeface="Arial" pitchFamily="34"/>
        <a:buChar char=" "/>
        <a:tabLst/>
        <a:defRPr lang="en-GB" sz="1800" b="0" i="0" u="none" strike="noStrike" kern="1200" cap="none" spc="0" baseline="0">
          <a:solidFill>
            <a:srgbClr val="262626"/>
          </a:solidFill>
          <a:uFillTx/>
          <a:latin typeface="Calibri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0D537BE1-2CD2-436C-B449-3F44971ECE4C}"/>
              </a:ext>
            </a:extLst>
          </p:cNvPr>
          <p:cNvSpPr txBox="1"/>
          <p:nvPr/>
        </p:nvSpPr>
        <p:spPr>
          <a:xfrm>
            <a:off x="1681317" y="91659"/>
            <a:ext cx="5089684" cy="369335"/>
          </a:xfrm>
          <a:prstGeom prst="rect">
            <a:avLst/>
          </a:prstGeom>
          <a:solidFill>
            <a:srgbClr val="C2F1C8"/>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Aptos"/>
              </a:rPr>
              <a:t>Redevelopment of Central Transport Hub</a:t>
            </a:r>
          </a:p>
        </p:txBody>
      </p:sp>
      <p:sp>
        <p:nvSpPr>
          <p:cNvPr id="3" name="TextBox 9">
            <a:extLst>
              <a:ext uri="{FF2B5EF4-FFF2-40B4-BE49-F238E27FC236}">
                <a16:creationId xmlns:a16="http://schemas.microsoft.com/office/drawing/2014/main" id="{3C435891-7CD9-F897-B63D-15825BBA09E8}"/>
              </a:ext>
            </a:extLst>
          </p:cNvPr>
          <p:cNvSpPr txBox="1"/>
          <p:nvPr/>
        </p:nvSpPr>
        <p:spPr>
          <a:xfrm>
            <a:off x="2910348" y="606018"/>
            <a:ext cx="2418736" cy="1123384"/>
          </a:xfrm>
          <a:prstGeom prst="rect">
            <a:avLst/>
          </a:prstGeom>
          <a:solidFill>
            <a:srgbClr val="A6CAEC"/>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000" b="1" i="0" u="none" strike="noStrike" kern="1200" cap="none" spc="0" baseline="0" dirty="0">
                <a:solidFill>
                  <a:srgbClr val="000000"/>
                </a:solidFill>
                <a:uFillTx/>
                <a:latin typeface="Arial" pitchFamily="34"/>
                <a:ea typeface="Aptos" pitchFamily="34"/>
                <a:cs typeface="Arial" pitchFamily="34"/>
              </a:rPr>
              <a:t>2</a:t>
            </a:r>
            <a:r>
              <a:rPr lang="en-GB" sz="800" b="1" i="0" u="none" strike="noStrike" kern="1200" cap="none" spc="0" baseline="0" dirty="0">
                <a:solidFill>
                  <a:srgbClr val="000000"/>
                </a:solidFill>
                <a:uFillTx/>
                <a:latin typeface="Arial" pitchFamily="34"/>
                <a:ea typeface="Aptos" pitchFamily="34"/>
                <a:cs typeface="Arial" pitchFamily="34"/>
              </a:rPr>
              <a:t>.  </a:t>
            </a:r>
            <a:r>
              <a:rPr lang="en-GB" sz="1000" b="1" i="0" u="none" strike="noStrike" kern="1200" cap="none" spc="0" baseline="0" dirty="0">
                <a:solidFill>
                  <a:srgbClr val="000000"/>
                </a:solidFill>
                <a:uFillTx/>
                <a:latin typeface="Arial" pitchFamily="34"/>
                <a:ea typeface="Aptos" pitchFamily="34"/>
                <a:cs typeface="Arial" pitchFamily="34"/>
              </a:rPr>
              <a:t>Description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Arial" pitchFamily="34"/>
                <a:ea typeface="Aptos" pitchFamily="34"/>
                <a:cs typeface="Arial" pitchFamily="34"/>
              </a:rPr>
              <a:t> </a:t>
            </a:r>
            <a:r>
              <a:rPr lang="en-GB" sz="800" b="0" i="0" u="none" strike="noStrike" kern="0" cap="none" spc="0" baseline="0" dirty="0">
                <a:solidFill>
                  <a:srgbClr val="000000"/>
                </a:solidFill>
                <a:uFillTx/>
                <a:latin typeface="Aptos"/>
              </a:rPr>
              <a:t>This initiative involves replacing the outdated transport hub with a new, integrated multimodal facility that accommodates rail, bus, and freight services. The redevelopment will include advanced technologies, improved accessibility, and environmentally sustainable design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900" b="0" i="0" u="none" strike="noStrike" kern="1200" cap="none" spc="0" baseline="0" dirty="0">
              <a:solidFill>
                <a:srgbClr val="000000"/>
              </a:solidFill>
              <a:uFillTx/>
              <a:latin typeface="Arial" pitchFamily="34"/>
              <a:cs typeface="Arial" pitchFamily="34"/>
            </a:endParaRPr>
          </a:p>
        </p:txBody>
      </p:sp>
      <p:sp>
        <p:nvSpPr>
          <p:cNvPr id="4" name="TextBox 11">
            <a:extLst>
              <a:ext uri="{FF2B5EF4-FFF2-40B4-BE49-F238E27FC236}">
                <a16:creationId xmlns:a16="http://schemas.microsoft.com/office/drawing/2014/main" id="{FAA8203E-AAE8-C751-FFA3-7A12BC705CCE}"/>
              </a:ext>
            </a:extLst>
          </p:cNvPr>
          <p:cNvSpPr txBox="1"/>
          <p:nvPr/>
        </p:nvSpPr>
        <p:spPr>
          <a:xfrm>
            <a:off x="5938684" y="606018"/>
            <a:ext cx="3207793" cy="1015663"/>
          </a:xfrm>
          <a:prstGeom prst="rect">
            <a:avLst/>
          </a:prstGeom>
          <a:solidFill>
            <a:srgbClr val="46B1E1"/>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dirty="0">
                <a:solidFill>
                  <a:srgbClr val="000000"/>
                </a:solidFill>
                <a:uFillTx/>
                <a:latin typeface="Arial" pitchFamily="34"/>
                <a:ea typeface="Aptos" pitchFamily="34"/>
                <a:cs typeface="Arial" pitchFamily="34"/>
              </a:rPr>
              <a:t>3. Scope</a:t>
            </a:r>
          </a:p>
          <a:p>
            <a:pPr marL="0" marR="0" lvl="0" indent="0" algn="l" defTabSz="146578"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0" i="0" u="none" strike="noStrike" kern="1200" cap="none" spc="0" baseline="0" dirty="0">
                <a:solidFill>
                  <a:srgbClr val="000000"/>
                </a:solidFill>
                <a:highlight>
                  <a:srgbClr val="FFFF00"/>
                </a:highlight>
                <a:uFillTx/>
                <a:latin typeface="Arial" pitchFamily="34"/>
                <a:ea typeface="Aptos" pitchFamily="34"/>
                <a:cs typeface="Arial" pitchFamily="34"/>
              </a:rPr>
              <a:t> </a:t>
            </a:r>
            <a:r>
              <a:rPr lang="en-GB" sz="900" b="1" i="0" u="none" strike="noStrike" kern="1200" cap="none" spc="0" baseline="0" dirty="0">
                <a:solidFill>
                  <a:srgbClr val="000000"/>
                </a:solidFill>
                <a:highlight>
                  <a:srgbClr val="FFFF00"/>
                </a:highlight>
                <a:uFillTx/>
                <a:latin typeface="Arial" pitchFamily="34"/>
                <a:cs typeface="Arial" pitchFamily="34"/>
              </a:rPr>
              <a:t>In Scope: </a:t>
            </a:r>
            <a:r>
              <a:rPr lang="en-GB" sz="900" b="1" i="0" u="none" strike="noStrike" kern="1200" cap="none" spc="0" baseline="0" dirty="0">
                <a:solidFill>
                  <a:srgbClr val="000000"/>
                </a:solidFill>
                <a:uFillTx/>
                <a:latin typeface="Arial" pitchFamily="34"/>
                <a:cs typeface="Arial" pitchFamily="34"/>
              </a:rPr>
              <a:t>road </a:t>
            </a:r>
            <a:r>
              <a:rPr lang="en-GB" sz="900" b="0" i="0" u="none" strike="noStrike" kern="1200" cap="none" spc="0" baseline="0" dirty="0">
                <a:solidFill>
                  <a:srgbClr val="000000"/>
                </a:solidFill>
                <a:uFillTx/>
                <a:latin typeface="Arial" pitchFamily="34"/>
                <a:cs typeface="Arial" pitchFamily="34"/>
              </a:rPr>
              <a:t>reconstruction, bridge strengthening, flood barriers, drainage upgrades, monitoring sensors. </a:t>
            </a:r>
            <a:r>
              <a:rPr lang="en-GB" sz="900" b="0" i="0" u="none" strike="noStrike" kern="1200" cap="none" spc="0" baseline="0" dirty="0">
                <a:solidFill>
                  <a:srgbClr val="000000"/>
                </a:solidFill>
                <a:highlight>
                  <a:srgbClr val="FFFF00"/>
                </a:highlight>
                <a:uFillTx/>
                <a:latin typeface="Arial" pitchFamily="34"/>
                <a:cs typeface="Arial" pitchFamily="34"/>
              </a:rPr>
              <a:t>Out of Scope: </a:t>
            </a:r>
            <a:r>
              <a:rPr lang="en-GB" sz="900" b="0" i="0" u="none" strike="noStrike" kern="1200" cap="none" spc="0" baseline="0" dirty="0">
                <a:solidFill>
                  <a:srgbClr val="000000"/>
                </a:solidFill>
                <a:uFillTx/>
                <a:latin typeface="Arial" pitchFamily="34"/>
                <a:cs typeface="Arial" pitchFamily="34"/>
              </a:rPr>
              <a:t>housing reconstruction, insurance compensation, long‑term regional flood defence schemes.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100" b="0" i="0" u="none" strike="noStrike" kern="1200" cap="none" spc="0" baseline="0" dirty="0">
              <a:solidFill>
                <a:srgbClr val="000000"/>
              </a:solidFill>
              <a:uFillTx/>
              <a:latin typeface="Arial" pitchFamily="34"/>
              <a:ea typeface="Aptos" pitchFamily="34"/>
              <a:cs typeface="Arial" pitchFamily="34"/>
            </a:endParaRPr>
          </a:p>
        </p:txBody>
      </p:sp>
      <p:sp>
        <p:nvSpPr>
          <p:cNvPr id="5" name="TextBox 18">
            <a:extLst>
              <a:ext uri="{FF2B5EF4-FFF2-40B4-BE49-F238E27FC236}">
                <a16:creationId xmlns:a16="http://schemas.microsoft.com/office/drawing/2014/main" id="{45490470-F5BD-8A31-745B-E46929CC48C7}"/>
              </a:ext>
            </a:extLst>
          </p:cNvPr>
          <p:cNvSpPr txBox="1"/>
          <p:nvPr/>
        </p:nvSpPr>
        <p:spPr>
          <a:xfrm>
            <a:off x="9421253" y="2182762"/>
            <a:ext cx="1658294" cy="2616101"/>
          </a:xfrm>
          <a:prstGeom prst="rect">
            <a:avLst/>
          </a:prstGeom>
          <a:solidFill>
            <a:srgbClr val="D9D9D9"/>
          </a:solidFill>
          <a:ln cap="flat">
            <a:noFill/>
          </a:ln>
        </p:spPr>
        <p:txBody>
          <a:bodyPr vert="horz" wrap="square" lIns="91440" tIns="45720" rIns="91440" bIns="45720" anchor="t" anchorCtr="0" compatLnSpc="1">
            <a:spAutoFit/>
          </a:bodyPr>
          <a:lstStyle/>
          <a:p>
            <a:pPr marL="0" marR="0" lvl="0" indent="0" algn="l" defTabSz="146578"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100" b="1" dirty="0">
                <a:solidFill>
                  <a:srgbClr val="000000"/>
                </a:solidFill>
                <a:latin typeface="Arial" pitchFamily="34"/>
                <a:cs typeface="Arial" pitchFamily="34"/>
              </a:rPr>
              <a:t>9</a:t>
            </a:r>
            <a:r>
              <a:rPr lang="en-GB" sz="1100" b="1" i="0" u="none" strike="noStrike" kern="1200" cap="none" spc="0" baseline="0" dirty="0">
                <a:solidFill>
                  <a:srgbClr val="000000"/>
                </a:solidFill>
                <a:uFillTx/>
                <a:latin typeface="Arial" pitchFamily="34"/>
                <a:cs typeface="Arial" pitchFamily="34"/>
              </a:rPr>
              <a:t>. Conclusion</a:t>
            </a:r>
          </a:p>
          <a:p>
            <a:pPr lvl="0" defTabSz="146578">
              <a:defRPr sz="1800" b="0" i="0" u="none" strike="noStrike" kern="0" cap="none" spc="0" baseline="0">
                <a:solidFill>
                  <a:srgbClr val="000000"/>
                </a:solidFill>
                <a:uFillTx/>
              </a:defRPr>
            </a:pPr>
            <a:br>
              <a:rPr lang="en-GB" sz="900" dirty="0"/>
            </a:br>
            <a:r>
              <a:rPr lang="en-GB" sz="900" dirty="0"/>
              <a:t>Redeveloping the central transport hub is essential for restoring transport services, supporting economic recovery, and achieving sustainability goals. By applying structured project management approaches such as WBS, scheduling, responsibility matrices, and risk management techniques, the project can be successfully delivered while maintaining a balance between time, cost, and quality.</a:t>
            </a:r>
            <a:endParaRPr lang="en-GB" sz="900" b="0" i="0" u="none" strike="noStrike" kern="1200" cap="none" spc="0" baseline="0" dirty="0">
              <a:solidFill>
                <a:srgbClr val="000000"/>
              </a:solidFill>
              <a:uFillTx/>
              <a:latin typeface="Arial" pitchFamily="34"/>
              <a:cs typeface="Arial" pitchFamily="34"/>
            </a:endParaRPr>
          </a:p>
        </p:txBody>
      </p:sp>
      <p:sp>
        <p:nvSpPr>
          <p:cNvPr id="6" name="TextBox 19">
            <a:extLst>
              <a:ext uri="{FF2B5EF4-FFF2-40B4-BE49-F238E27FC236}">
                <a16:creationId xmlns:a16="http://schemas.microsoft.com/office/drawing/2014/main" id="{2283A564-81ED-2031-4CF2-D7D799785048}"/>
              </a:ext>
            </a:extLst>
          </p:cNvPr>
          <p:cNvSpPr txBox="1"/>
          <p:nvPr/>
        </p:nvSpPr>
        <p:spPr>
          <a:xfrm>
            <a:off x="3637736" y="5847633"/>
            <a:ext cx="8057393" cy="738664"/>
          </a:xfrm>
          <a:prstGeom prst="rect">
            <a:avLst/>
          </a:prstGeom>
          <a:noFill/>
          <a:ln cap="flat">
            <a:noFill/>
          </a:ln>
        </p:spPr>
        <p:txBody>
          <a:bodyPr vert="horz" wrap="square" lIns="91440" tIns="45720" rIns="91440" bIns="45720" anchor="t" anchorCtr="0" compatLnSpc="1">
            <a:spAutoFit/>
          </a:bodyPr>
          <a:lstStyle/>
          <a:p>
            <a:pPr marL="0" marR="0" lvl="0" indent="0" algn="l" defTabSz="146578"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dirty="0">
                <a:solidFill>
                  <a:srgbClr val="000000"/>
                </a:solidFill>
                <a:uFillTx/>
                <a:latin typeface="Arial" pitchFamily="34"/>
                <a:cs typeface="Arial" pitchFamily="34"/>
              </a:rPr>
              <a:t>10. References </a:t>
            </a:r>
          </a:p>
          <a:p>
            <a:pPr lvl="0" defTabSz="146578">
              <a:defRPr sz="1800" b="0" i="0" u="none" strike="noStrike" kern="0" cap="none" spc="0" baseline="0">
                <a:solidFill>
                  <a:srgbClr val="000000"/>
                </a:solidFill>
                <a:uFillTx/>
              </a:defRPr>
            </a:pPr>
            <a:r>
              <a:rPr lang="en-GB" sz="1400" dirty="0"/>
              <a:t>Kerzner, H. (2022) </a:t>
            </a:r>
            <a:r>
              <a:rPr lang="en-GB" sz="1400" i="1" dirty="0"/>
              <a:t>Project management: A systems approach to planning, scheduling, and controlling</a:t>
            </a:r>
            <a:r>
              <a:rPr lang="en-GB" sz="1400" dirty="0"/>
              <a:t>. 13th </a:t>
            </a:r>
            <a:r>
              <a:rPr lang="en-GB" sz="1400" dirty="0" err="1"/>
              <a:t>edn</a:t>
            </a:r>
            <a:r>
              <a:rPr lang="en-GB" sz="1400" dirty="0"/>
              <a:t>. Hoboken: John Wiley &amp; Sons.</a:t>
            </a:r>
            <a:endParaRPr lang="en-GB" sz="1400" b="0" i="1" u="none" strike="noStrike" kern="1200" cap="none" spc="0" baseline="0" dirty="0">
              <a:solidFill>
                <a:srgbClr val="000000"/>
              </a:solidFill>
              <a:uFillTx/>
              <a:latin typeface="Arial" pitchFamily="34"/>
              <a:cs typeface="Arial" pitchFamily="34"/>
            </a:endParaRPr>
          </a:p>
        </p:txBody>
      </p:sp>
      <p:pic>
        <p:nvPicPr>
          <p:cNvPr id="9" name="Picture 30" descr="https://images.openai.com/static-rsc-4/9dIlZdCk5GFwp7E3PzOCavvtVf-hgf_q8OnRZIdsOhBy1OS1a6rhwrz0CKQuC_8Rca6u1QPRQjbStGXdVn65Ufmgu9IGznaeje1rjcKmUdvBEZm9_Byg2LuhIOEPOQBx7XdtkMO4LO22kdVHPL4xQyGp8Qw53yS4Z1TxADecpHtsql9m0eWND643kmQcqB_V?purpose=fullsize">
            <a:extLst>
              <a:ext uri="{FF2B5EF4-FFF2-40B4-BE49-F238E27FC236}">
                <a16:creationId xmlns:a16="http://schemas.microsoft.com/office/drawing/2014/main" id="{39CBEF08-8F33-AA5F-5CFC-979513B78FD3}"/>
              </a:ext>
            </a:extLst>
          </p:cNvPr>
          <p:cNvPicPr>
            <a:picLocks noChangeAspect="1"/>
          </p:cNvPicPr>
          <p:nvPr/>
        </p:nvPicPr>
        <p:blipFill>
          <a:blip r:embed="rId3"/>
          <a:srcRect r="21538" b="25433"/>
          <a:stretch>
            <a:fillRect/>
          </a:stretch>
        </p:blipFill>
        <p:spPr>
          <a:xfrm>
            <a:off x="9990480" y="91659"/>
            <a:ext cx="2005782" cy="1671952"/>
          </a:xfrm>
          <a:prstGeom prst="rect">
            <a:avLst/>
          </a:prstGeom>
          <a:noFill/>
          <a:ln cap="flat">
            <a:noFill/>
          </a:ln>
        </p:spPr>
      </p:pic>
      <p:sp>
        <p:nvSpPr>
          <p:cNvPr id="10" name="TextBox 32">
            <a:extLst>
              <a:ext uri="{FF2B5EF4-FFF2-40B4-BE49-F238E27FC236}">
                <a16:creationId xmlns:a16="http://schemas.microsoft.com/office/drawing/2014/main" id="{1BAEC774-6B69-5D04-0EC0-D7058F44114F}"/>
              </a:ext>
            </a:extLst>
          </p:cNvPr>
          <p:cNvSpPr txBox="1"/>
          <p:nvPr/>
        </p:nvSpPr>
        <p:spPr>
          <a:xfrm>
            <a:off x="7951302" y="3244336"/>
            <a:ext cx="119517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b"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ptos"/>
              </a:rPr>
              <a:t> </a:t>
            </a:r>
            <a:endParaRPr lang="en-GB" sz="1800" b="0" i="0" u="none" strike="noStrike" kern="1200" cap="none" spc="0" baseline="0">
              <a:solidFill>
                <a:srgbClr val="000000"/>
              </a:solidFill>
              <a:uFillTx/>
              <a:latin typeface="Aptos Narrow" pitchFamily="34"/>
            </a:endParaRPr>
          </a:p>
        </p:txBody>
      </p:sp>
      <p:graphicFrame>
        <p:nvGraphicFramePr>
          <p:cNvPr id="7" name="Table 26">
            <a:extLst>
              <a:ext uri="{FF2B5EF4-FFF2-40B4-BE49-F238E27FC236}">
                <a16:creationId xmlns:a16="http://schemas.microsoft.com/office/drawing/2014/main" id="{54DB023E-F1C2-15C9-13D5-7253EC5AE338}"/>
              </a:ext>
            </a:extLst>
          </p:cNvPr>
          <p:cNvGraphicFramePr>
            <a:graphicFrameLocks noGrp="1"/>
          </p:cNvGraphicFramePr>
          <p:nvPr>
            <p:extLst>
              <p:ext uri="{D42A27DB-BD31-4B8C-83A1-F6EECF244321}">
                <p14:modId xmlns:p14="http://schemas.microsoft.com/office/powerpoint/2010/main" val="3720279959"/>
              </p:ext>
            </p:extLst>
          </p:nvPr>
        </p:nvGraphicFramePr>
        <p:xfrm>
          <a:off x="365694" y="606018"/>
          <a:ext cx="2210357" cy="1419427"/>
        </p:xfrm>
        <a:graphic>
          <a:graphicData uri="http://schemas.openxmlformats.org/drawingml/2006/table">
            <a:tbl>
              <a:tblPr>
                <a:effectLst/>
                <a:tableStyleId>{5C22544A-7EE6-4342-B048-85BDC9FD1C3A}</a:tableStyleId>
              </a:tblPr>
              <a:tblGrid>
                <a:gridCol w="2210357">
                  <a:extLst>
                    <a:ext uri="{9D8B030D-6E8A-4147-A177-3AD203B41FA5}">
                      <a16:colId xmlns:a16="http://schemas.microsoft.com/office/drawing/2014/main" val="3302753588"/>
                    </a:ext>
                  </a:extLst>
                </a:gridCol>
              </a:tblGrid>
              <a:tr h="1419427">
                <a:tc>
                  <a:txBody>
                    <a:bodyPr/>
                    <a:lstStyle/>
                    <a:p>
                      <a:pPr lvl="0" algn="l">
                        <a:lnSpc>
                          <a:spcPct val="115000"/>
                        </a:lnSpc>
                        <a:spcAft>
                          <a:spcPts val="800"/>
                        </a:spcAft>
                        <a:buNone/>
                      </a:pPr>
                      <a:r>
                        <a:rPr lang="en-GB" sz="1050" b="1" kern="1200" dirty="0"/>
                        <a:t>1 Introduction</a:t>
                      </a:r>
                      <a:br>
                        <a:rPr lang="en-GB" sz="1000" kern="1200" dirty="0"/>
                      </a:br>
                      <a:r>
                        <a:rPr lang="en-GB" sz="1000" kern="1200" dirty="0"/>
                        <a:t> This project focuses on redeveloping the hub to reinstate transport services while incorporating contemporary safety measures, sustainability targets, and digital infrastructure.</a:t>
                      </a:r>
                      <a:endParaRPr lang="en-GB" sz="1000" kern="1200" dirty="0">
                        <a:latin typeface="Aptos" pitchFamily="34"/>
                        <a:ea typeface="Aptos" pitchFamily="34"/>
                        <a:cs typeface="Times New Roman" pitchFamily="18"/>
                      </a:endParaRPr>
                    </a:p>
                  </a:txBody>
                  <a:tcPr marL="114300" marR="114300" marT="0" marB="0"/>
                </a:tc>
                <a:extLst>
                  <a:ext uri="{0D108BD9-81ED-4DB2-BD59-A6C34878D82A}">
                    <a16:rowId xmlns:a16="http://schemas.microsoft.com/office/drawing/2014/main" val="1463024179"/>
                  </a:ext>
                </a:extLst>
              </a:tr>
            </a:tbl>
          </a:graphicData>
        </a:graphic>
      </p:graphicFrame>
      <p:graphicFrame>
        <p:nvGraphicFramePr>
          <p:cNvPr id="8" name="Table 29">
            <a:extLst>
              <a:ext uri="{FF2B5EF4-FFF2-40B4-BE49-F238E27FC236}">
                <a16:creationId xmlns:a16="http://schemas.microsoft.com/office/drawing/2014/main" id="{B7480BB5-D5B7-FB22-41C6-C7659147C6F1}"/>
              </a:ext>
            </a:extLst>
          </p:cNvPr>
          <p:cNvGraphicFramePr>
            <a:graphicFrameLocks noGrp="1"/>
          </p:cNvGraphicFramePr>
          <p:nvPr>
            <p:extLst>
              <p:ext uri="{D42A27DB-BD31-4B8C-83A1-F6EECF244321}">
                <p14:modId xmlns:p14="http://schemas.microsoft.com/office/powerpoint/2010/main" val="1686327039"/>
              </p:ext>
            </p:extLst>
          </p:nvPr>
        </p:nvGraphicFramePr>
        <p:xfrm>
          <a:off x="52285" y="2389239"/>
          <a:ext cx="3585451" cy="2356755"/>
        </p:xfrm>
        <a:graphic>
          <a:graphicData uri="http://schemas.openxmlformats.org/drawingml/2006/table">
            <a:tbl>
              <a:tblPr>
                <a:effectLst/>
                <a:tableStyleId>{5C22544A-7EE6-4342-B048-85BDC9FD1C3A}</a:tableStyleId>
              </a:tblPr>
              <a:tblGrid>
                <a:gridCol w="578385">
                  <a:extLst>
                    <a:ext uri="{9D8B030D-6E8A-4147-A177-3AD203B41FA5}">
                      <a16:colId xmlns:a16="http://schemas.microsoft.com/office/drawing/2014/main" val="1140565331"/>
                    </a:ext>
                  </a:extLst>
                </a:gridCol>
                <a:gridCol w="1002356">
                  <a:extLst>
                    <a:ext uri="{9D8B030D-6E8A-4147-A177-3AD203B41FA5}">
                      <a16:colId xmlns:a16="http://schemas.microsoft.com/office/drawing/2014/main" val="2786115124"/>
                    </a:ext>
                  </a:extLst>
                </a:gridCol>
                <a:gridCol w="648583">
                  <a:extLst>
                    <a:ext uri="{9D8B030D-6E8A-4147-A177-3AD203B41FA5}">
                      <a16:colId xmlns:a16="http://schemas.microsoft.com/office/drawing/2014/main" val="3782607827"/>
                    </a:ext>
                  </a:extLst>
                </a:gridCol>
                <a:gridCol w="648583">
                  <a:extLst>
                    <a:ext uri="{9D8B030D-6E8A-4147-A177-3AD203B41FA5}">
                      <a16:colId xmlns:a16="http://schemas.microsoft.com/office/drawing/2014/main" val="3681493394"/>
                    </a:ext>
                  </a:extLst>
                </a:gridCol>
                <a:gridCol w="707544">
                  <a:extLst>
                    <a:ext uri="{9D8B030D-6E8A-4147-A177-3AD203B41FA5}">
                      <a16:colId xmlns:a16="http://schemas.microsoft.com/office/drawing/2014/main" val="1208346328"/>
                    </a:ext>
                  </a:extLst>
                </a:gridCol>
              </a:tblGrid>
              <a:tr h="865114">
                <a:tc>
                  <a:txBody>
                    <a:bodyPr/>
                    <a:lstStyle/>
                    <a:p>
                      <a:pPr lvl="0" algn="l" fontAlgn="ctr">
                        <a:buNone/>
                      </a:pPr>
                      <a:r>
                        <a:rPr lang="en-GB" sz="1350" b="1" u="none" strike="noStrike" dirty="0"/>
                        <a:t>RACI</a:t>
                      </a:r>
                      <a:r>
                        <a:rPr lang="en-GB" sz="1350" u="none" strike="noStrike" dirty="0"/>
                        <a:t> </a:t>
                      </a:r>
                      <a:r>
                        <a:rPr lang="en-GB" sz="1350" b="1" u="none" strike="noStrike" dirty="0"/>
                        <a:t>Matrix</a:t>
                      </a:r>
                      <a:r>
                        <a:rPr lang="en-GB" sz="1350" u="none" strike="noStrike" dirty="0"/>
                        <a:t> (</a:t>
                      </a:r>
                      <a:r>
                        <a:rPr lang="en-GB" sz="1350" b="1" u="none" strike="noStrike" dirty="0"/>
                        <a:t>Mini Table)</a:t>
                      </a:r>
                      <a:endParaRPr lang="en-GB" sz="1350" b="1" i="0" u="none" strike="noStrike" dirty="0">
                        <a:solidFill>
                          <a:srgbClr val="000000"/>
                        </a:solidFill>
                        <a:latin typeface="Aptos Narrow" pitchFamily="34"/>
                      </a:endParaRPr>
                    </a:p>
                  </a:txBody>
                  <a:tcPr marL="7616" marR="7616" marT="7616" marB="0" anchor="ctr">
                    <a:solidFill>
                      <a:schemeClr val="tx2">
                        <a:lumMod val="10000"/>
                        <a:lumOff val="90000"/>
                      </a:schemeClr>
                    </a:solidFill>
                  </a:tcPr>
                </a:tc>
                <a:tc>
                  <a:txBody>
                    <a:bodyPr/>
                    <a:lstStyle/>
                    <a:p>
                      <a:pPr lvl="0" algn="l" fontAlgn="b">
                        <a:buNone/>
                      </a:pPr>
                      <a:r>
                        <a:rPr lang="en-GB" sz="1100" u="none" strike="noStrike"/>
                        <a:t> </a:t>
                      </a:r>
                      <a:endParaRPr lang="en-GB" sz="1100" b="0" i="0" u="none" strike="noStrike">
                        <a:solidFill>
                          <a:srgbClr val="000000"/>
                        </a:solidFill>
                        <a:latin typeface="Aptos Narrow" pitchFamily="34"/>
                      </a:endParaRPr>
                    </a:p>
                  </a:txBody>
                  <a:tcPr marL="7616" marR="7616" marT="7616" marB="0" anchor="b">
                    <a:solidFill>
                      <a:srgbClr val="C1E5F5"/>
                    </a:solidFill>
                  </a:tcPr>
                </a:tc>
                <a:tc>
                  <a:txBody>
                    <a:bodyPr/>
                    <a:lstStyle/>
                    <a:p>
                      <a:pPr lvl="0" algn="l" fontAlgn="b">
                        <a:buNone/>
                      </a:pPr>
                      <a:endParaRPr lang="en-GB" sz="1100" b="0" i="0" u="none" strike="noStrike">
                        <a:solidFill>
                          <a:srgbClr val="000000"/>
                        </a:solidFill>
                        <a:latin typeface="Aptos Narrow" pitchFamily="34"/>
                      </a:endParaRPr>
                    </a:p>
                  </a:txBody>
                  <a:tcPr marL="7616" marR="7616" marT="7616" marB="0" anchor="b">
                    <a:solidFill>
                      <a:srgbClr val="C1E5F5"/>
                    </a:solidFill>
                  </a:tcPr>
                </a:tc>
                <a:tc>
                  <a:txBody>
                    <a:bodyPr/>
                    <a:lstStyle/>
                    <a:p>
                      <a:pPr lvl="0" algn="l" fontAlgn="b">
                        <a:buNone/>
                      </a:pPr>
                      <a:r>
                        <a:rPr lang="en-GB" sz="1100" u="none" strike="noStrike"/>
                        <a:t> </a:t>
                      </a:r>
                      <a:endParaRPr lang="en-GB" sz="1100" b="0" i="0" u="none" strike="noStrike">
                        <a:solidFill>
                          <a:srgbClr val="000000"/>
                        </a:solidFill>
                        <a:latin typeface="Aptos Narrow" pitchFamily="34"/>
                      </a:endParaRPr>
                    </a:p>
                  </a:txBody>
                  <a:tcPr marL="7616" marR="7616" marT="7616" marB="0" anchor="b">
                    <a:solidFill>
                      <a:srgbClr val="C1E5F5"/>
                    </a:solidFill>
                  </a:tcPr>
                </a:tc>
                <a:tc>
                  <a:txBody>
                    <a:bodyPr/>
                    <a:lstStyle/>
                    <a:p>
                      <a:pPr lvl="0" algn="l" fontAlgn="b">
                        <a:buNone/>
                      </a:pPr>
                      <a:r>
                        <a:rPr lang="en-GB" sz="1100" u="none" strike="noStrike"/>
                        <a:t> </a:t>
                      </a:r>
                      <a:endParaRPr lang="en-GB" sz="1100" b="0" i="0" u="none" strike="noStrike">
                        <a:solidFill>
                          <a:srgbClr val="000000"/>
                        </a:solidFill>
                        <a:latin typeface="Aptos Narrow" pitchFamily="34"/>
                      </a:endParaRPr>
                    </a:p>
                  </a:txBody>
                  <a:tcPr marL="7616" marR="7616" marT="7616" marB="0" anchor="b">
                    <a:solidFill>
                      <a:srgbClr val="C1E5F5"/>
                    </a:solidFill>
                  </a:tcPr>
                </a:tc>
                <a:extLst>
                  <a:ext uri="{0D108BD9-81ED-4DB2-BD59-A6C34878D82A}">
                    <a16:rowId xmlns:a16="http://schemas.microsoft.com/office/drawing/2014/main" val="2569407877"/>
                  </a:ext>
                </a:extLst>
              </a:tr>
              <a:tr h="249573">
                <a:tc>
                  <a:txBody>
                    <a:bodyPr/>
                    <a:lstStyle/>
                    <a:p>
                      <a:pPr lvl="0" algn="l" fontAlgn="b">
                        <a:buNone/>
                      </a:pPr>
                      <a:r>
                        <a:rPr lang="en-GB" sz="1100" u="none" strike="noStrike"/>
                        <a:t> </a:t>
                      </a:r>
                      <a:endParaRPr lang="en-GB" sz="1100" b="0" i="0" u="none" strike="noStrike">
                        <a:solidFill>
                          <a:srgbClr val="000000"/>
                        </a:solidFill>
                        <a:latin typeface="Aptos Narrow" pitchFamily="34"/>
                      </a:endParaRPr>
                    </a:p>
                  </a:txBody>
                  <a:tcPr marL="7616" marR="7616" marT="7616" marB="0" anchor="b">
                    <a:solidFill>
                      <a:srgbClr val="83CBEB"/>
                    </a:solidFill>
                  </a:tcPr>
                </a:tc>
                <a:tc>
                  <a:txBody>
                    <a:bodyPr/>
                    <a:lstStyle/>
                    <a:p>
                      <a:pPr lvl="0" algn="l" fontAlgn="b">
                        <a:buNone/>
                      </a:pPr>
                      <a:r>
                        <a:rPr lang="en-GB" sz="1100" u="none" strike="noStrike"/>
                        <a:t> </a:t>
                      </a:r>
                      <a:endParaRPr lang="en-GB" sz="1100" b="0" i="0" u="none" strike="noStrike">
                        <a:solidFill>
                          <a:srgbClr val="000000"/>
                        </a:solidFill>
                        <a:latin typeface="Aptos Narrow" pitchFamily="34"/>
                      </a:endParaRPr>
                    </a:p>
                  </a:txBody>
                  <a:tcPr marL="7616" marR="7616" marT="7616" marB="0" anchor="b">
                    <a:solidFill>
                      <a:srgbClr val="83CBEB"/>
                    </a:solidFill>
                  </a:tcPr>
                </a:tc>
                <a:tc>
                  <a:txBody>
                    <a:bodyPr/>
                    <a:lstStyle/>
                    <a:p>
                      <a:pPr lvl="0" algn="l" fontAlgn="b">
                        <a:buNone/>
                      </a:pPr>
                      <a:r>
                        <a:rPr lang="en-GB" sz="1100" u="none" strike="noStrike"/>
                        <a:t> </a:t>
                      </a:r>
                      <a:endParaRPr lang="en-GB" sz="1100" b="0" i="0" u="none" strike="noStrike">
                        <a:solidFill>
                          <a:srgbClr val="000000"/>
                        </a:solidFill>
                        <a:latin typeface="Aptos Narrow" pitchFamily="34"/>
                      </a:endParaRPr>
                    </a:p>
                  </a:txBody>
                  <a:tcPr marL="7616" marR="7616" marT="7616" marB="0" anchor="b">
                    <a:solidFill>
                      <a:srgbClr val="83CBEB"/>
                    </a:solidFill>
                  </a:tcPr>
                </a:tc>
                <a:tc>
                  <a:txBody>
                    <a:bodyPr/>
                    <a:lstStyle/>
                    <a:p>
                      <a:pPr lvl="0" algn="l" fontAlgn="b">
                        <a:buNone/>
                      </a:pPr>
                      <a:r>
                        <a:rPr lang="en-GB" sz="1100" u="none" strike="noStrike"/>
                        <a:t> </a:t>
                      </a:r>
                      <a:endParaRPr lang="en-GB" sz="1100" b="0" i="0" u="none" strike="noStrike">
                        <a:solidFill>
                          <a:srgbClr val="000000"/>
                        </a:solidFill>
                        <a:latin typeface="Aptos Narrow" pitchFamily="34"/>
                      </a:endParaRPr>
                    </a:p>
                  </a:txBody>
                  <a:tcPr marL="7616" marR="7616" marT="7616" marB="0" anchor="b">
                    <a:solidFill>
                      <a:srgbClr val="83CBEB"/>
                    </a:solidFill>
                  </a:tcPr>
                </a:tc>
                <a:tc>
                  <a:txBody>
                    <a:bodyPr/>
                    <a:lstStyle/>
                    <a:p>
                      <a:pPr lvl="0" algn="l" fontAlgn="b">
                        <a:buNone/>
                      </a:pPr>
                      <a:r>
                        <a:rPr lang="en-GB" sz="1100" u="none" strike="noStrike"/>
                        <a:t> </a:t>
                      </a:r>
                      <a:endParaRPr lang="en-GB" sz="1100" b="0" i="0" u="none" strike="noStrike">
                        <a:solidFill>
                          <a:srgbClr val="000000"/>
                        </a:solidFill>
                        <a:latin typeface="Aptos Narrow" pitchFamily="34"/>
                      </a:endParaRPr>
                    </a:p>
                  </a:txBody>
                  <a:tcPr marL="7616" marR="7616" marT="7616" marB="0" anchor="b">
                    <a:solidFill>
                      <a:srgbClr val="83CBEB"/>
                    </a:solidFill>
                  </a:tcPr>
                </a:tc>
                <a:extLst>
                  <a:ext uri="{0D108BD9-81ED-4DB2-BD59-A6C34878D82A}">
                    <a16:rowId xmlns:a16="http://schemas.microsoft.com/office/drawing/2014/main" val="1071052914"/>
                  </a:ext>
                </a:extLst>
              </a:tr>
              <a:tr h="249573">
                <a:tc>
                  <a:txBody>
                    <a:bodyPr/>
                    <a:lstStyle/>
                    <a:p>
                      <a:pPr lvl="0" algn="ctr" fontAlgn="ctr">
                        <a:buNone/>
                      </a:pPr>
                      <a:r>
                        <a:rPr lang="en-GB" sz="1100" u="none" strike="noStrike"/>
                        <a:t>Task</a:t>
                      </a:r>
                      <a:endParaRPr lang="en-GB" sz="1100" b="1" i="0" u="none" strike="noStrike">
                        <a:solidFill>
                          <a:srgbClr val="000000"/>
                        </a:solidFill>
                        <a:latin typeface="Aptos Narrow" pitchFamily="34"/>
                      </a:endParaRPr>
                    </a:p>
                  </a:txBody>
                  <a:tcPr marL="7616" marR="7616" marT="7616" marB="0" anchor="ctr">
                    <a:solidFill>
                      <a:srgbClr val="83CBEB"/>
                    </a:solidFill>
                  </a:tcPr>
                </a:tc>
                <a:tc>
                  <a:txBody>
                    <a:bodyPr/>
                    <a:lstStyle/>
                    <a:p>
                      <a:pPr lvl="0" algn="ctr" fontAlgn="ctr">
                        <a:buNone/>
                      </a:pPr>
                      <a:r>
                        <a:rPr lang="en-GB" sz="1100" u="none" strike="noStrike"/>
                        <a:t>R</a:t>
                      </a:r>
                      <a:endParaRPr lang="en-GB" sz="1100" b="1" i="0" u="none" strike="noStrike">
                        <a:solidFill>
                          <a:srgbClr val="000000"/>
                        </a:solidFill>
                        <a:latin typeface="Aptos Narrow" pitchFamily="34"/>
                      </a:endParaRPr>
                    </a:p>
                  </a:txBody>
                  <a:tcPr marL="7616" marR="7616" marT="7616" marB="0" anchor="ctr">
                    <a:solidFill>
                      <a:srgbClr val="83CBEB"/>
                    </a:solidFill>
                  </a:tcPr>
                </a:tc>
                <a:tc>
                  <a:txBody>
                    <a:bodyPr/>
                    <a:lstStyle/>
                    <a:p>
                      <a:pPr lvl="0" algn="ctr" fontAlgn="ctr">
                        <a:buNone/>
                      </a:pPr>
                      <a:r>
                        <a:rPr lang="en-GB" sz="1100" u="none" strike="noStrike"/>
                        <a:t>A</a:t>
                      </a:r>
                      <a:endParaRPr lang="en-GB" sz="1100" b="1" i="0" u="none" strike="noStrike">
                        <a:solidFill>
                          <a:srgbClr val="000000"/>
                        </a:solidFill>
                        <a:latin typeface="Aptos Narrow" pitchFamily="34"/>
                      </a:endParaRPr>
                    </a:p>
                  </a:txBody>
                  <a:tcPr marL="7616" marR="7616" marT="7616" marB="0" anchor="ctr">
                    <a:solidFill>
                      <a:srgbClr val="83CBEB"/>
                    </a:solidFill>
                  </a:tcPr>
                </a:tc>
                <a:tc>
                  <a:txBody>
                    <a:bodyPr/>
                    <a:lstStyle/>
                    <a:p>
                      <a:pPr lvl="0" algn="ctr" fontAlgn="ctr">
                        <a:buNone/>
                      </a:pPr>
                      <a:r>
                        <a:rPr lang="en-GB" sz="1100" u="none" strike="noStrike"/>
                        <a:t>C</a:t>
                      </a:r>
                      <a:endParaRPr lang="en-GB" sz="1100" b="1" i="0" u="none" strike="noStrike">
                        <a:solidFill>
                          <a:srgbClr val="000000"/>
                        </a:solidFill>
                        <a:latin typeface="Aptos Narrow" pitchFamily="34"/>
                      </a:endParaRPr>
                    </a:p>
                  </a:txBody>
                  <a:tcPr marL="7616" marR="7616" marT="7616" marB="0" anchor="ctr">
                    <a:solidFill>
                      <a:srgbClr val="83CBEB"/>
                    </a:solidFill>
                  </a:tcPr>
                </a:tc>
                <a:tc>
                  <a:txBody>
                    <a:bodyPr/>
                    <a:lstStyle/>
                    <a:p>
                      <a:pPr lvl="0" algn="ctr" fontAlgn="ctr">
                        <a:buNone/>
                      </a:pPr>
                      <a:r>
                        <a:rPr lang="en-GB" sz="1100" u="none" strike="noStrike"/>
                        <a:t>I</a:t>
                      </a:r>
                      <a:endParaRPr lang="en-GB" sz="1100" b="1" i="0" u="none" strike="noStrike">
                        <a:solidFill>
                          <a:srgbClr val="000000"/>
                        </a:solidFill>
                        <a:latin typeface="Aptos Narrow" pitchFamily="34"/>
                      </a:endParaRPr>
                    </a:p>
                  </a:txBody>
                  <a:tcPr marL="7616" marR="7616" marT="7616" marB="0" anchor="ctr">
                    <a:solidFill>
                      <a:srgbClr val="83CBEB"/>
                    </a:solidFill>
                  </a:tcPr>
                </a:tc>
                <a:extLst>
                  <a:ext uri="{0D108BD9-81ED-4DB2-BD59-A6C34878D82A}">
                    <a16:rowId xmlns:a16="http://schemas.microsoft.com/office/drawing/2014/main" val="1955139224"/>
                  </a:ext>
                </a:extLst>
              </a:tr>
              <a:tr h="317670">
                <a:tc>
                  <a:txBody>
                    <a:bodyPr/>
                    <a:lstStyle/>
                    <a:p>
                      <a:pPr lvl="0" algn="l" fontAlgn="ctr">
                        <a:buNone/>
                      </a:pPr>
                      <a:r>
                        <a:rPr lang="en-GB" sz="1100" u="none" strike="noStrike"/>
                        <a:t>Planning</a:t>
                      </a:r>
                      <a:endParaRPr lang="en-GB" sz="1100" b="0" i="0" u="none" strike="noStrike">
                        <a:solidFill>
                          <a:srgbClr val="000000"/>
                        </a:solidFill>
                        <a:latin typeface="Aptos Narrow" pitchFamily="34"/>
                      </a:endParaRPr>
                    </a:p>
                  </a:txBody>
                  <a:tcPr marL="7616" marR="7616" marT="7616" marB="0" anchor="ctr">
                    <a:solidFill>
                      <a:srgbClr val="83CBEB"/>
                    </a:solidFill>
                  </a:tcPr>
                </a:tc>
                <a:tc>
                  <a:txBody>
                    <a:bodyPr/>
                    <a:lstStyle/>
                    <a:p>
                      <a:pPr lvl="0" algn="l" fontAlgn="ctr">
                        <a:buNone/>
                      </a:pPr>
                      <a:r>
                        <a:rPr lang="en-GB" sz="1100" u="none" strike="noStrike"/>
                        <a:t>PM</a:t>
                      </a:r>
                      <a:endParaRPr lang="en-GB" sz="1100" b="0" i="0" u="none" strike="noStrike">
                        <a:solidFill>
                          <a:srgbClr val="000000"/>
                        </a:solidFill>
                        <a:latin typeface="Aptos Narrow" pitchFamily="34"/>
                      </a:endParaRPr>
                    </a:p>
                  </a:txBody>
                  <a:tcPr marL="7616" marR="7616" marT="7616" marB="0" anchor="ctr">
                    <a:solidFill>
                      <a:srgbClr val="83CBEB"/>
                    </a:solidFill>
                  </a:tcPr>
                </a:tc>
                <a:tc>
                  <a:txBody>
                    <a:bodyPr/>
                    <a:lstStyle/>
                    <a:p>
                      <a:pPr lvl="0" algn="l" fontAlgn="ctr">
                        <a:buNone/>
                      </a:pPr>
                      <a:r>
                        <a:rPr lang="en-GB" sz="1100" u="none" strike="noStrike"/>
                        <a:t>Sponsor</a:t>
                      </a:r>
                      <a:endParaRPr lang="en-GB" sz="1100" b="0" i="0" u="none" strike="noStrike">
                        <a:solidFill>
                          <a:srgbClr val="000000"/>
                        </a:solidFill>
                        <a:latin typeface="Aptos Narrow" pitchFamily="34"/>
                      </a:endParaRPr>
                    </a:p>
                  </a:txBody>
                  <a:tcPr marL="7616" marR="7616" marT="7616" marB="0" anchor="ctr">
                    <a:solidFill>
                      <a:srgbClr val="83CBEB"/>
                    </a:solidFill>
                  </a:tcPr>
                </a:tc>
                <a:tc>
                  <a:txBody>
                    <a:bodyPr/>
                    <a:lstStyle/>
                    <a:p>
                      <a:pPr lvl="0" algn="l" fontAlgn="ctr">
                        <a:buNone/>
                      </a:pPr>
                      <a:r>
                        <a:rPr lang="en-GB" sz="1100" u="none" strike="noStrike"/>
                        <a:t>Team</a:t>
                      </a:r>
                      <a:endParaRPr lang="en-GB" sz="1100" b="0" i="0" u="none" strike="noStrike">
                        <a:solidFill>
                          <a:srgbClr val="000000"/>
                        </a:solidFill>
                        <a:latin typeface="Aptos Narrow" pitchFamily="34"/>
                      </a:endParaRPr>
                    </a:p>
                  </a:txBody>
                  <a:tcPr marL="7616" marR="7616" marT="7616" marB="0" anchor="ctr">
                    <a:solidFill>
                      <a:srgbClr val="83CBEB"/>
                    </a:solidFill>
                  </a:tcPr>
                </a:tc>
                <a:tc>
                  <a:txBody>
                    <a:bodyPr/>
                    <a:lstStyle/>
                    <a:p>
                      <a:pPr lvl="0" algn="l" fontAlgn="ctr">
                        <a:buNone/>
                      </a:pPr>
                      <a:r>
                        <a:rPr lang="en-GB" sz="1100" u="none" strike="noStrike"/>
                        <a:t>Public</a:t>
                      </a:r>
                      <a:endParaRPr lang="en-GB" sz="1100" b="0" i="0" u="none" strike="noStrike">
                        <a:solidFill>
                          <a:srgbClr val="000000"/>
                        </a:solidFill>
                        <a:latin typeface="Aptos Narrow" pitchFamily="34"/>
                      </a:endParaRPr>
                    </a:p>
                  </a:txBody>
                  <a:tcPr marL="7616" marR="7616" marT="7616" marB="0" anchor="ctr">
                    <a:solidFill>
                      <a:srgbClr val="83CBEB"/>
                    </a:solidFill>
                  </a:tcPr>
                </a:tc>
                <a:extLst>
                  <a:ext uri="{0D108BD9-81ED-4DB2-BD59-A6C34878D82A}">
                    <a16:rowId xmlns:a16="http://schemas.microsoft.com/office/drawing/2014/main" val="3118725362"/>
                  </a:ext>
                </a:extLst>
              </a:tr>
              <a:tr h="357155">
                <a:tc>
                  <a:txBody>
                    <a:bodyPr/>
                    <a:lstStyle/>
                    <a:p>
                      <a:pPr lvl="0" algn="l" fontAlgn="ctr">
                        <a:buNone/>
                      </a:pPr>
                      <a:r>
                        <a:rPr lang="en-GB" sz="1100" u="none" strike="noStrike"/>
                        <a:t>Design</a:t>
                      </a:r>
                      <a:endParaRPr lang="en-GB" sz="1100" b="0" i="0" u="none" strike="noStrike">
                        <a:solidFill>
                          <a:srgbClr val="000000"/>
                        </a:solidFill>
                        <a:latin typeface="Aptos Narrow" pitchFamily="34"/>
                      </a:endParaRPr>
                    </a:p>
                  </a:txBody>
                  <a:tcPr marL="7616" marR="7616" marT="7616" marB="0" anchor="ctr">
                    <a:solidFill>
                      <a:srgbClr val="83CBEB"/>
                    </a:solidFill>
                  </a:tcPr>
                </a:tc>
                <a:tc>
                  <a:txBody>
                    <a:bodyPr/>
                    <a:lstStyle/>
                    <a:p>
                      <a:pPr lvl="0" algn="l" fontAlgn="ctr">
                        <a:buNone/>
                      </a:pPr>
                      <a:r>
                        <a:rPr lang="en-GB" sz="1100" u="none" strike="noStrike"/>
                        <a:t>Architects</a:t>
                      </a:r>
                      <a:endParaRPr lang="en-GB" sz="1100" b="0" i="0" u="none" strike="noStrike">
                        <a:solidFill>
                          <a:srgbClr val="000000"/>
                        </a:solidFill>
                        <a:latin typeface="Aptos Narrow" pitchFamily="34"/>
                      </a:endParaRPr>
                    </a:p>
                  </a:txBody>
                  <a:tcPr marL="7616" marR="7616" marT="7616" marB="0" anchor="ctr">
                    <a:solidFill>
                      <a:srgbClr val="83CBEB"/>
                    </a:solidFill>
                  </a:tcPr>
                </a:tc>
                <a:tc>
                  <a:txBody>
                    <a:bodyPr/>
                    <a:lstStyle/>
                    <a:p>
                      <a:pPr lvl="0" algn="l" fontAlgn="ctr">
                        <a:buNone/>
                      </a:pPr>
                      <a:r>
                        <a:rPr lang="en-GB" sz="1100" u="none" strike="noStrike"/>
                        <a:t>PM</a:t>
                      </a:r>
                      <a:endParaRPr lang="en-GB" sz="1100" b="0" i="0" u="none" strike="noStrike">
                        <a:solidFill>
                          <a:srgbClr val="000000"/>
                        </a:solidFill>
                        <a:latin typeface="Aptos Narrow" pitchFamily="34"/>
                      </a:endParaRPr>
                    </a:p>
                  </a:txBody>
                  <a:tcPr marL="7616" marR="7616" marT="7616" marB="0" anchor="ctr">
                    <a:solidFill>
                      <a:srgbClr val="83CBEB"/>
                    </a:solidFill>
                  </a:tcPr>
                </a:tc>
                <a:tc>
                  <a:txBody>
                    <a:bodyPr/>
                    <a:lstStyle/>
                    <a:p>
                      <a:pPr lvl="0" algn="l" fontAlgn="ctr">
                        <a:buNone/>
                      </a:pPr>
                      <a:r>
                        <a:rPr lang="en-GB" sz="1100" u="none" strike="noStrike"/>
                        <a:t>Authorities</a:t>
                      </a:r>
                      <a:endParaRPr lang="en-GB" sz="1100" b="0" i="0" u="none" strike="noStrike">
                        <a:solidFill>
                          <a:srgbClr val="000000"/>
                        </a:solidFill>
                        <a:latin typeface="Aptos Narrow" pitchFamily="34"/>
                      </a:endParaRPr>
                    </a:p>
                  </a:txBody>
                  <a:tcPr marL="7616" marR="7616" marT="7616" marB="0" anchor="ctr">
                    <a:solidFill>
                      <a:srgbClr val="83CBEB"/>
                    </a:solidFill>
                  </a:tcPr>
                </a:tc>
                <a:tc>
                  <a:txBody>
                    <a:bodyPr/>
                    <a:lstStyle/>
                    <a:p>
                      <a:pPr lvl="0" algn="l" fontAlgn="ctr">
                        <a:buNone/>
                      </a:pPr>
                      <a:r>
                        <a:rPr lang="en-GB" sz="1100" u="none" strike="noStrike"/>
                        <a:t>Stakeholders</a:t>
                      </a:r>
                      <a:endParaRPr lang="en-GB" sz="1100" b="0" i="0" u="none" strike="noStrike">
                        <a:solidFill>
                          <a:srgbClr val="000000"/>
                        </a:solidFill>
                        <a:latin typeface="Aptos Narrow" pitchFamily="34"/>
                      </a:endParaRPr>
                    </a:p>
                  </a:txBody>
                  <a:tcPr marL="7616" marR="7616" marT="7616" marB="0" anchor="ctr">
                    <a:solidFill>
                      <a:srgbClr val="83CBEB"/>
                    </a:solidFill>
                  </a:tcPr>
                </a:tc>
                <a:extLst>
                  <a:ext uri="{0D108BD9-81ED-4DB2-BD59-A6C34878D82A}">
                    <a16:rowId xmlns:a16="http://schemas.microsoft.com/office/drawing/2014/main" val="966526494"/>
                  </a:ext>
                </a:extLst>
              </a:tr>
              <a:tr h="317670">
                <a:tc>
                  <a:txBody>
                    <a:bodyPr/>
                    <a:lstStyle/>
                    <a:p>
                      <a:pPr lvl="0" algn="l" fontAlgn="ctr">
                        <a:buNone/>
                      </a:pPr>
                      <a:r>
                        <a:rPr lang="en-GB" sz="1100" u="none" strike="noStrike" dirty="0"/>
                        <a:t>Build</a:t>
                      </a:r>
                      <a:endParaRPr lang="en-GB" sz="1100" b="0" i="0" u="none" strike="noStrike" dirty="0">
                        <a:solidFill>
                          <a:srgbClr val="000000"/>
                        </a:solidFill>
                        <a:latin typeface="Aptos Narrow" pitchFamily="34"/>
                      </a:endParaRPr>
                    </a:p>
                  </a:txBody>
                  <a:tcPr marL="7616" marR="7616" marT="7616" marB="0" anchor="ctr">
                    <a:solidFill>
                      <a:srgbClr val="83CBEB"/>
                    </a:solidFill>
                  </a:tcPr>
                </a:tc>
                <a:tc>
                  <a:txBody>
                    <a:bodyPr/>
                    <a:lstStyle/>
                    <a:p>
                      <a:pPr lvl="0" algn="l" fontAlgn="ctr">
                        <a:buNone/>
                      </a:pPr>
                      <a:r>
                        <a:rPr lang="en-GB" sz="1100" u="none" strike="noStrike"/>
                        <a:t>Contractors</a:t>
                      </a:r>
                      <a:endParaRPr lang="en-GB" sz="1100" b="0" i="0" u="none" strike="noStrike">
                        <a:solidFill>
                          <a:srgbClr val="000000"/>
                        </a:solidFill>
                        <a:latin typeface="Aptos Narrow" pitchFamily="34"/>
                      </a:endParaRPr>
                    </a:p>
                  </a:txBody>
                  <a:tcPr marL="7616" marR="7616" marT="7616" marB="0" anchor="ctr">
                    <a:solidFill>
                      <a:srgbClr val="83CBEB"/>
                    </a:solidFill>
                  </a:tcPr>
                </a:tc>
                <a:tc>
                  <a:txBody>
                    <a:bodyPr/>
                    <a:lstStyle/>
                    <a:p>
                      <a:pPr lvl="0" algn="l" fontAlgn="ctr">
                        <a:buNone/>
                      </a:pPr>
                      <a:r>
                        <a:rPr lang="en-GB" sz="1100" u="none" strike="noStrike"/>
                        <a:t>PM</a:t>
                      </a:r>
                      <a:endParaRPr lang="en-GB" sz="1100" b="0" i="0" u="none" strike="noStrike">
                        <a:solidFill>
                          <a:srgbClr val="000000"/>
                        </a:solidFill>
                        <a:latin typeface="Aptos Narrow" pitchFamily="34"/>
                      </a:endParaRPr>
                    </a:p>
                  </a:txBody>
                  <a:tcPr marL="7616" marR="7616" marT="7616" marB="0" anchor="ctr">
                    <a:solidFill>
                      <a:srgbClr val="83CBEB"/>
                    </a:solidFill>
                  </a:tcPr>
                </a:tc>
                <a:tc>
                  <a:txBody>
                    <a:bodyPr/>
                    <a:lstStyle/>
                    <a:p>
                      <a:pPr lvl="0" algn="l" fontAlgn="ctr">
                        <a:buNone/>
                      </a:pPr>
                      <a:r>
                        <a:rPr lang="en-GB" sz="1100" u="none" strike="noStrike"/>
                        <a:t>Engineers</a:t>
                      </a:r>
                      <a:endParaRPr lang="en-GB" sz="1100" b="0" i="0" u="none" strike="noStrike">
                        <a:solidFill>
                          <a:srgbClr val="000000"/>
                        </a:solidFill>
                        <a:latin typeface="Aptos Narrow" pitchFamily="34"/>
                      </a:endParaRPr>
                    </a:p>
                  </a:txBody>
                  <a:tcPr marL="7616" marR="7616" marT="7616" marB="0" anchor="ctr">
                    <a:solidFill>
                      <a:srgbClr val="83CBEB"/>
                    </a:solidFill>
                  </a:tcPr>
                </a:tc>
                <a:tc>
                  <a:txBody>
                    <a:bodyPr/>
                    <a:lstStyle/>
                    <a:p>
                      <a:pPr lvl="0" algn="l" fontAlgn="ctr">
                        <a:buNone/>
                      </a:pPr>
                      <a:r>
                        <a:rPr lang="en-GB" sz="1100" u="none" strike="noStrike" dirty="0"/>
                        <a:t>Public </a:t>
                      </a:r>
                      <a:endParaRPr lang="en-GB" sz="1100" b="0" i="0" u="none" strike="noStrike" dirty="0">
                        <a:solidFill>
                          <a:srgbClr val="000000"/>
                        </a:solidFill>
                        <a:latin typeface="Aptos Narrow" pitchFamily="34"/>
                      </a:endParaRPr>
                    </a:p>
                  </a:txBody>
                  <a:tcPr marL="7616" marR="7616" marT="7616" marB="0" anchor="ctr">
                    <a:solidFill>
                      <a:srgbClr val="83CBEB"/>
                    </a:solidFill>
                  </a:tcPr>
                </a:tc>
                <a:extLst>
                  <a:ext uri="{0D108BD9-81ED-4DB2-BD59-A6C34878D82A}">
                    <a16:rowId xmlns:a16="http://schemas.microsoft.com/office/drawing/2014/main" val="3310201771"/>
                  </a:ext>
                </a:extLst>
              </a:tr>
            </a:tbl>
          </a:graphicData>
        </a:graphic>
      </p:graphicFrame>
      <p:graphicFrame>
        <p:nvGraphicFramePr>
          <p:cNvPr id="11" name="Table 38">
            <a:extLst>
              <a:ext uri="{FF2B5EF4-FFF2-40B4-BE49-F238E27FC236}">
                <a16:creationId xmlns:a16="http://schemas.microsoft.com/office/drawing/2014/main" id="{00C7AF9B-3BB2-F7F7-13D1-B732F44CB897}"/>
              </a:ext>
            </a:extLst>
          </p:cNvPr>
          <p:cNvGraphicFramePr>
            <a:graphicFrameLocks noGrp="1"/>
          </p:cNvGraphicFramePr>
          <p:nvPr>
            <p:extLst>
              <p:ext uri="{D42A27DB-BD31-4B8C-83A1-F6EECF244321}">
                <p14:modId xmlns:p14="http://schemas.microsoft.com/office/powerpoint/2010/main" val="1226052798"/>
              </p:ext>
            </p:extLst>
          </p:nvPr>
        </p:nvGraphicFramePr>
        <p:xfrm>
          <a:off x="3766934" y="2182762"/>
          <a:ext cx="2874870" cy="3592677"/>
        </p:xfrm>
        <a:graphic>
          <a:graphicData uri="http://schemas.openxmlformats.org/drawingml/2006/table">
            <a:tbl>
              <a:tblPr firstRow="1" firstCol="1" bandRow="1">
                <a:effectLst/>
                <a:tableStyleId>{5C22544A-7EE6-4342-B048-85BDC9FD1C3A}</a:tableStyleId>
              </a:tblPr>
              <a:tblGrid>
                <a:gridCol w="367844">
                  <a:extLst>
                    <a:ext uri="{9D8B030D-6E8A-4147-A177-3AD203B41FA5}">
                      <a16:colId xmlns:a16="http://schemas.microsoft.com/office/drawing/2014/main" val="3477122544"/>
                    </a:ext>
                  </a:extLst>
                </a:gridCol>
                <a:gridCol w="575806">
                  <a:extLst>
                    <a:ext uri="{9D8B030D-6E8A-4147-A177-3AD203B41FA5}">
                      <a16:colId xmlns:a16="http://schemas.microsoft.com/office/drawing/2014/main" val="2920969877"/>
                    </a:ext>
                  </a:extLst>
                </a:gridCol>
                <a:gridCol w="182660">
                  <a:extLst>
                    <a:ext uri="{9D8B030D-6E8A-4147-A177-3AD203B41FA5}">
                      <a16:colId xmlns:a16="http://schemas.microsoft.com/office/drawing/2014/main" val="3312925418"/>
                    </a:ext>
                  </a:extLst>
                </a:gridCol>
                <a:gridCol w="162562">
                  <a:extLst>
                    <a:ext uri="{9D8B030D-6E8A-4147-A177-3AD203B41FA5}">
                      <a16:colId xmlns:a16="http://schemas.microsoft.com/office/drawing/2014/main" val="2429638127"/>
                    </a:ext>
                  </a:extLst>
                </a:gridCol>
                <a:gridCol w="210284">
                  <a:extLst>
                    <a:ext uri="{9D8B030D-6E8A-4147-A177-3AD203B41FA5}">
                      <a16:colId xmlns:a16="http://schemas.microsoft.com/office/drawing/2014/main" val="3486516995"/>
                    </a:ext>
                  </a:extLst>
                </a:gridCol>
                <a:gridCol w="1008153">
                  <a:extLst>
                    <a:ext uri="{9D8B030D-6E8A-4147-A177-3AD203B41FA5}">
                      <a16:colId xmlns:a16="http://schemas.microsoft.com/office/drawing/2014/main" val="1026002969"/>
                    </a:ext>
                  </a:extLst>
                </a:gridCol>
                <a:gridCol w="367561">
                  <a:extLst>
                    <a:ext uri="{9D8B030D-6E8A-4147-A177-3AD203B41FA5}">
                      <a16:colId xmlns:a16="http://schemas.microsoft.com/office/drawing/2014/main" val="2944724714"/>
                    </a:ext>
                  </a:extLst>
                </a:gridCol>
              </a:tblGrid>
              <a:tr h="206081">
                <a:tc gridSpan="6">
                  <a:txBody>
                    <a:bodyPr/>
                    <a:lstStyle/>
                    <a:p>
                      <a:pPr lvl="0">
                        <a:lnSpc>
                          <a:spcPct val="115000"/>
                        </a:lnSpc>
                        <a:spcAft>
                          <a:spcPts val="800"/>
                        </a:spcAft>
                        <a:buNone/>
                      </a:pPr>
                      <a:r>
                        <a:rPr lang="en-GB" sz="1000" b="1" kern="0" dirty="0">
                          <a:solidFill>
                            <a:schemeClr val="tx1"/>
                          </a:solidFill>
                        </a:rPr>
                        <a:t>5. Stakeholders  Engagement Framework</a:t>
                      </a:r>
                      <a:endParaRPr lang="en-GB" sz="1000" b="1" kern="1200" dirty="0">
                        <a:solidFill>
                          <a:schemeClr val="tx1"/>
                        </a:solidFill>
                        <a:latin typeface="Aptos" pitchFamily="34"/>
                        <a:ea typeface="Aptos" pitchFamily="34"/>
                        <a:cs typeface="Times New Roman" pitchFamily="18"/>
                      </a:endParaRPr>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lvl="0">
                        <a:lnSpc>
                          <a:spcPct val="115000"/>
                        </a:lnSpc>
                        <a:buNone/>
                      </a:pPr>
                      <a:endParaRPr lang="en-GB" sz="1200" kern="1200">
                        <a:latin typeface="Aptos" pitchFamily="34"/>
                      </a:endParaRPr>
                    </a:p>
                  </a:txBody>
                  <a:tcPr marL="68580" marR="68580" marT="0" marB="0" anchor="b"/>
                </a:tc>
                <a:extLst>
                  <a:ext uri="{0D108BD9-81ED-4DB2-BD59-A6C34878D82A}">
                    <a16:rowId xmlns:a16="http://schemas.microsoft.com/office/drawing/2014/main" val="1553812142"/>
                  </a:ext>
                </a:extLst>
              </a:tr>
              <a:tr h="206081">
                <a:tc>
                  <a:txBody>
                    <a:bodyPr/>
                    <a:lstStyle/>
                    <a:p>
                      <a:pPr lvl="0">
                        <a:lnSpc>
                          <a:spcPct val="115000"/>
                        </a:lnSpc>
                        <a:buNone/>
                      </a:pPr>
                      <a:endParaRPr lang="en-GB" sz="1200" kern="1200">
                        <a:latin typeface="Aptos" pitchFamily="34"/>
                      </a:endParaRPr>
                    </a:p>
                  </a:txBody>
                  <a:tcPr marL="68580" marR="68580" marT="0" marB="0" anchor="b"/>
                </a:tc>
                <a:tc>
                  <a:txBody>
                    <a:bodyPr/>
                    <a:lstStyle/>
                    <a:p>
                      <a:pPr lvl="0">
                        <a:lnSpc>
                          <a:spcPct val="115000"/>
                        </a:lnSpc>
                        <a:buNone/>
                      </a:pPr>
                      <a:endParaRPr lang="en-GB" sz="1200" kern="1200">
                        <a:latin typeface="Aptos" pitchFamily="34"/>
                      </a:endParaRPr>
                    </a:p>
                  </a:txBody>
                  <a:tcPr marL="68580" marR="68580" marT="0" marB="0" anchor="b"/>
                </a:tc>
                <a:tc gridSpan="5">
                  <a:txBody>
                    <a:bodyPr/>
                    <a:lstStyle/>
                    <a:p>
                      <a:pPr lvl="0">
                        <a:lnSpc>
                          <a:spcPct val="115000"/>
                        </a:lnSpc>
                        <a:spcAft>
                          <a:spcPts val="800"/>
                        </a:spcAft>
                        <a:buNone/>
                      </a:pPr>
                      <a:r>
                        <a:rPr lang="en-GB" sz="800" kern="0" dirty="0"/>
                        <a:t>Mendelow’s Matrix  level of interest </a:t>
                      </a:r>
                      <a:endParaRPr lang="en-GB" sz="1200" kern="1200" dirty="0">
                        <a:latin typeface="Aptos" pitchFamily="34"/>
                        <a:ea typeface="Aptos" pitchFamily="34"/>
                        <a:cs typeface="Times New Roman" pitchFamily="18"/>
                      </a:endParaRPr>
                    </a:p>
                  </a:txBody>
                  <a:tcPr marL="68580" marR="68580" marT="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41296603"/>
                  </a:ext>
                </a:extLst>
              </a:tr>
              <a:tr h="206081">
                <a:tc>
                  <a:txBody>
                    <a:bodyPr/>
                    <a:lstStyle/>
                    <a:p>
                      <a:pPr lvl="0">
                        <a:lnSpc>
                          <a:spcPct val="115000"/>
                        </a:lnSpc>
                        <a:buNone/>
                      </a:pPr>
                      <a:endParaRPr lang="en-GB" sz="1200" kern="1200">
                        <a:latin typeface="Aptos" pitchFamily="34"/>
                      </a:endParaRPr>
                    </a:p>
                  </a:txBody>
                  <a:tcPr marL="68580" marR="68580" marT="0" marB="0" anchor="b"/>
                </a:tc>
                <a:tc>
                  <a:txBody>
                    <a:bodyPr/>
                    <a:lstStyle/>
                    <a:p>
                      <a:pPr lvl="0">
                        <a:lnSpc>
                          <a:spcPct val="115000"/>
                        </a:lnSpc>
                        <a:spcAft>
                          <a:spcPts val="800"/>
                        </a:spcAft>
                        <a:buNone/>
                      </a:pPr>
                      <a:r>
                        <a:rPr lang="en-GB" sz="800" kern="0"/>
                        <a:t>Low</a:t>
                      </a:r>
                      <a:endParaRPr lang="en-GB" sz="1200" kern="1200">
                        <a:latin typeface="Aptos" pitchFamily="34"/>
                        <a:ea typeface="Aptos" pitchFamily="34"/>
                        <a:cs typeface="Times New Roman" pitchFamily="18"/>
                      </a:endParaRPr>
                    </a:p>
                  </a:txBody>
                  <a:tcPr marL="68580" marR="68580" marT="0" marB="0" anchor="ctr">
                    <a:solidFill>
                      <a:srgbClr val="CAEEFB"/>
                    </a:solidFill>
                  </a:tcPr>
                </a:tc>
                <a:tc>
                  <a:txBody>
                    <a:bodyPr/>
                    <a:lstStyle/>
                    <a:p>
                      <a:pPr lvl="0">
                        <a:lnSpc>
                          <a:spcPct val="115000"/>
                        </a:lnSpc>
                        <a:buNone/>
                      </a:pPr>
                      <a:endParaRPr lang="en-GB" sz="1200" kern="1200">
                        <a:latin typeface="Aptos" pitchFamily="34"/>
                      </a:endParaRPr>
                    </a:p>
                  </a:txBody>
                  <a:tcPr marL="68580" marR="68580" marT="0" marB="0" anchor="b">
                    <a:solidFill>
                      <a:srgbClr val="CAEEFB"/>
                    </a:solidFill>
                  </a:tcPr>
                </a:tc>
                <a:tc>
                  <a:txBody>
                    <a:bodyPr/>
                    <a:lstStyle/>
                    <a:p>
                      <a:pPr lvl="0">
                        <a:lnSpc>
                          <a:spcPct val="115000"/>
                        </a:lnSpc>
                        <a:buNone/>
                      </a:pPr>
                      <a:endParaRPr lang="en-GB" sz="1200" kern="1200">
                        <a:latin typeface="Aptos" pitchFamily="34"/>
                      </a:endParaRPr>
                    </a:p>
                  </a:txBody>
                  <a:tcPr marL="68580" marR="68580" marT="0" marB="0" anchor="b">
                    <a:solidFill>
                      <a:srgbClr val="CAEEFB"/>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a:txBody>
                    <a:bodyPr/>
                    <a:lstStyle/>
                    <a:p>
                      <a:pPr lvl="0">
                        <a:lnSpc>
                          <a:spcPct val="115000"/>
                        </a:lnSpc>
                        <a:spcAft>
                          <a:spcPts val="800"/>
                        </a:spcAft>
                        <a:buNone/>
                      </a:pPr>
                      <a:r>
                        <a:rPr lang="en-GB" sz="800" kern="0"/>
                        <a:t>High</a:t>
                      </a:r>
                      <a:endParaRPr lang="en-GB" sz="1200" kern="1200">
                        <a:latin typeface="Aptos" pitchFamily="34"/>
                        <a:ea typeface="Aptos" pitchFamily="34"/>
                        <a:cs typeface="Times New Roman" pitchFamily="18"/>
                      </a:endParaRPr>
                    </a:p>
                  </a:txBody>
                  <a:tcPr marL="68580" marR="68580" marT="0" marB="0" anchor="ctr">
                    <a:solidFill>
                      <a:srgbClr val="CAEEFB"/>
                    </a:solidFill>
                  </a:tcPr>
                </a:tc>
                <a:tc>
                  <a:txBody>
                    <a:bodyPr/>
                    <a:lstStyle/>
                    <a:p>
                      <a:pPr lvl="0">
                        <a:lnSpc>
                          <a:spcPct val="115000"/>
                        </a:lnSpc>
                        <a:buNone/>
                      </a:pPr>
                      <a:endParaRPr lang="en-GB" sz="1200" kern="1200">
                        <a:latin typeface="Aptos" pitchFamily="34"/>
                      </a:endParaRPr>
                    </a:p>
                  </a:txBody>
                  <a:tcPr marL="68580" marR="68580" marT="0" marB="0" anchor="b">
                    <a:solidFill>
                      <a:srgbClr val="A6CAEC"/>
                    </a:solidFill>
                  </a:tcPr>
                </a:tc>
                <a:extLst>
                  <a:ext uri="{0D108BD9-81ED-4DB2-BD59-A6C34878D82A}">
                    <a16:rowId xmlns:a16="http://schemas.microsoft.com/office/drawing/2014/main" val="4049469529"/>
                  </a:ext>
                </a:extLst>
              </a:tr>
              <a:tr h="411980">
                <a:tc>
                  <a:txBody>
                    <a:bodyPr/>
                    <a:lstStyle/>
                    <a:p>
                      <a:pPr lvl="0">
                        <a:lnSpc>
                          <a:spcPct val="115000"/>
                        </a:lnSpc>
                        <a:buNone/>
                      </a:pPr>
                      <a:endParaRPr lang="en-GB" sz="1200" kern="1200">
                        <a:latin typeface="Aptos" pitchFamily="34"/>
                      </a:endParaRPr>
                    </a:p>
                  </a:txBody>
                  <a:tcPr marL="68580" marR="68580" marT="0" marB="0" anchor="b"/>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AEEFB"/>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AEEFB"/>
                    </a:solidFill>
                  </a:tcPr>
                </a:tc>
                <a:tc>
                  <a:txBody>
                    <a:bodyPr/>
                    <a:lstStyle/>
                    <a:p>
                      <a:pPr lvl="0">
                        <a:lnSpc>
                          <a:spcPct val="115000"/>
                        </a:lnSpc>
                        <a:buNone/>
                      </a:pPr>
                      <a:endParaRPr lang="en-GB" sz="1200" kern="1200">
                        <a:latin typeface="Aptos" pitchFamily="34"/>
                      </a:endParaRPr>
                    </a:p>
                  </a:txBody>
                  <a:tcPr marL="68580" marR="68580" marT="0" marB="0" anchor="b">
                    <a:solidFill>
                      <a:srgbClr val="CAEEFB"/>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a:txBody>
                    <a:bodyPr/>
                    <a:lstStyle/>
                    <a:p>
                      <a:pPr lvl="0">
                        <a:lnSpc>
                          <a:spcPct val="115000"/>
                        </a:lnSpc>
                        <a:spcAft>
                          <a:spcPts val="800"/>
                        </a:spcAft>
                        <a:buNone/>
                      </a:pPr>
                      <a:r>
                        <a:rPr lang="en-GB" sz="800" kern="0"/>
                        <a:t>Transport operation</a:t>
                      </a:r>
                      <a:endParaRPr lang="en-GB" sz="1200" kern="1200">
                        <a:latin typeface="Aptos" pitchFamily="34"/>
                        <a:ea typeface="Aptos" pitchFamily="34"/>
                        <a:cs typeface="Times New Roman" pitchFamily="18"/>
                      </a:endParaRPr>
                    </a:p>
                  </a:txBody>
                  <a:tcPr marL="68580" marR="68580" marT="0" marB="0" anchor="ctr">
                    <a:solidFill>
                      <a:srgbClr val="CAEEFB"/>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extLst>
                  <a:ext uri="{0D108BD9-81ED-4DB2-BD59-A6C34878D82A}">
                    <a16:rowId xmlns:a16="http://schemas.microsoft.com/office/drawing/2014/main" val="3577593506"/>
                  </a:ext>
                </a:extLst>
              </a:tr>
              <a:tr h="281954">
                <a:tc>
                  <a:txBody>
                    <a:bodyPr/>
                    <a:lstStyle/>
                    <a:p>
                      <a:pPr lvl="0">
                        <a:lnSpc>
                          <a:spcPct val="115000"/>
                        </a:lnSpc>
                        <a:buNone/>
                      </a:pPr>
                      <a:endParaRPr lang="en-GB" sz="1200" kern="1200">
                        <a:latin typeface="Aptos" pitchFamily="34"/>
                      </a:endParaRPr>
                    </a:p>
                  </a:txBody>
                  <a:tcPr marL="68580" marR="68580" marT="0" marB="0" anchor="b"/>
                </a:tc>
                <a:tc gridSpan="2">
                  <a:txBody>
                    <a:bodyPr/>
                    <a:lstStyle/>
                    <a:p>
                      <a:pPr lvl="0">
                        <a:lnSpc>
                          <a:spcPct val="115000"/>
                        </a:lnSpc>
                        <a:spcAft>
                          <a:spcPts val="800"/>
                        </a:spcAft>
                        <a:buNone/>
                      </a:pPr>
                      <a:r>
                        <a:rPr lang="en-GB" sz="800" kern="0"/>
                        <a:t>General public</a:t>
                      </a:r>
                      <a:endParaRPr lang="en-GB" sz="1200" kern="1200">
                        <a:latin typeface="Aptos" pitchFamily="34"/>
                        <a:ea typeface="Aptos" pitchFamily="34"/>
                        <a:cs typeface="Times New Roman" pitchFamily="18"/>
                      </a:endParaRPr>
                    </a:p>
                  </a:txBody>
                  <a:tcPr marL="68580" marR="68580" marT="0" marB="0" anchor="ctr">
                    <a:solidFill>
                      <a:srgbClr val="CAEEFB"/>
                    </a:solidFill>
                  </a:tcPr>
                </a:tc>
                <a:tc hMerge="1">
                  <a:txBody>
                    <a:bodyPr/>
                    <a:lstStyle/>
                    <a:p>
                      <a:endParaRPr lang="en-GB"/>
                    </a:p>
                  </a:txBody>
                  <a:tcPr/>
                </a:tc>
                <a:tc>
                  <a:txBody>
                    <a:bodyPr/>
                    <a:lstStyle/>
                    <a:p>
                      <a:pPr lvl="0">
                        <a:lnSpc>
                          <a:spcPct val="115000"/>
                        </a:lnSpc>
                        <a:buNone/>
                      </a:pPr>
                      <a:endParaRPr lang="en-GB" sz="1200" kern="1200">
                        <a:latin typeface="Aptos" pitchFamily="34"/>
                      </a:endParaRPr>
                    </a:p>
                  </a:txBody>
                  <a:tcPr marL="68580" marR="68580" marT="0" marB="0" anchor="b">
                    <a:solidFill>
                      <a:srgbClr val="CAEEFB"/>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a:txBody>
                    <a:bodyPr/>
                    <a:lstStyle/>
                    <a:p>
                      <a:pPr lvl="0">
                        <a:lnSpc>
                          <a:spcPct val="115000"/>
                        </a:lnSpc>
                        <a:spcAft>
                          <a:spcPts val="800"/>
                        </a:spcAft>
                        <a:buNone/>
                      </a:pPr>
                      <a:r>
                        <a:rPr lang="en-GB" sz="800" kern="0"/>
                        <a:t>Staff </a:t>
                      </a:r>
                      <a:endParaRPr lang="en-GB" sz="1200" kern="1200">
                        <a:latin typeface="Aptos" pitchFamily="34"/>
                        <a:ea typeface="Aptos" pitchFamily="34"/>
                        <a:cs typeface="Times New Roman" pitchFamily="18"/>
                      </a:endParaRPr>
                    </a:p>
                  </a:txBody>
                  <a:tcPr marL="68580" marR="68580" marT="0" marB="0" anchor="ctr">
                    <a:solidFill>
                      <a:srgbClr val="CAEEFB"/>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extLst>
                  <a:ext uri="{0D108BD9-81ED-4DB2-BD59-A6C34878D82A}">
                    <a16:rowId xmlns:a16="http://schemas.microsoft.com/office/drawing/2014/main" val="4260029412"/>
                  </a:ext>
                </a:extLst>
              </a:tr>
              <a:tr h="206081">
                <a:tc>
                  <a:txBody>
                    <a:bodyPr/>
                    <a:lstStyle/>
                    <a:p>
                      <a:pPr lvl="0">
                        <a:lnSpc>
                          <a:spcPct val="115000"/>
                        </a:lnSpc>
                        <a:spcAft>
                          <a:spcPts val="800"/>
                        </a:spcAft>
                        <a:buNone/>
                      </a:pPr>
                      <a:r>
                        <a:rPr lang="en-GB" sz="800" kern="0"/>
                        <a:t>Low</a:t>
                      </a:r>
                      <a:endParaRPr lang="en-GB" sz="1200" kern="1200">
                        <a:latin typeface="Aptos" pitchFamily="34"/>
                        <a:ea typeface="Aptos" pitchFamily="34"/>
                        <a:cs typeface="Times New Roman" pitchFamily="18"/>
                      </a:endParaRPr>
                    </a:p>
                  </a:txBody>
                  <a:tcPr marL="68580" marR="68580" marT="0" marB="0" anchor="ctr"/>
                </a:tc>
                <a:tc>
                  <a:txBody>
                    <a:bodyPr/>
                    <a:lstStyle/>
                    <a:p>
                      <a:pPr lvl="0">
                        <a:lnSpc>
                          <a:spcPct val="115000"/>
                        </a:lnSpc>
                        <a:spcAft>
                          <a:spcPts val="800"/>
                        </a:spcAft>
                        <a:buNone/>
                      </a:pPr>
                      <a:r>
                        <a:rPr lang="en-GB" sz="800" kern="0"/>
                        <a:t>IT</a:t>
                      </a:r>
                      <a:endParaRPr lang="en-GB" sz="1200" kern="1200">
                        <a:latin typeface="Aptos" pitchFamily="34"/>
                        <a:ea typeface="Aptos" pitchFamily="34"/>
                        <a:cs typeface="Times New Roman" pitchFamily="18"/>
                      </a:endParaRPr>
                    </a:p>
                  </a:txBody>
                  <a:tcPr marL="68580" marR="68580" marT="0" marB="0" anchor="ctr">
                    <a:solidFill>
                      <a:srgbClr val="CAEEFB"/>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AEEFB"/>
                    </a:solidFill>
                  </a:tcPr>
                </a:tc>
                <a:tc>
                  <a:txBody>
                    <a:bodyPr/>
                    <a:lstStyle/>
                    <a:p>
                      <a:pPr lvl="0">
                        <a:lnSpc>
                          <a:spcPct val="115000"/>
                        </a:lnSpc>
                        <a:buNone/>
                      </a:pPr>
                      <a:endParaRPr lang="en-GB" sz="1200" kern="1200">
                        <a:latin typeface="Aptos" pitchFamily="34"/>
                      </a:endParaRPr>
                    </a:p>
                  </a:txBody>
                  <a:tcPr marL="68580" marR="68580" marT="0" marB="0" anchor="b">
                    <a:solidFill>
                      <a:srgbClr val="CAEEFB"/>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gridSpan="2">
                  <a:txBody>
                    <a:bodyPr/>
                    <a:lstStyle/>
                    <a:p>
                      <a:pPr lvl="0">
                        <a:lnSpc>
                          <a:spcPct val="115000"/>
                        </a:lnSpc>
                        <a:spcAft>
                          <a:spcPts val="800"/>
                        </a:spcAft>
                        <a:buNone/>
                      </a:pPr>
                      <a:r>
                        <a:rPr lang="en-GB" sz="800" kern="0"/>
                        <a:t>community </a:t>
                      </a:r>
                      <a:endParaRPr lang="en-GB" sz="1200" kern="1200">
                        <a:latin typeface="Aptos" pitchFamily="34"/>
                        <a:ea typeface="Aptos" pitchFamily="34"/>
                        <a:cs typeface="Times New Roman" pitchFamily="18"/>
                      </a:endParaRPr>
                    </a:p>
                  </a:txBody>
                  <a:tcPr marL="68580" marR="68580" marT="0" marB="0" anchor="ctr">
                    <a:solidFill>
                      <a:srgbClr val="CAEEFB"/>
                    </a:solidFill>
                  </a:tcPr>
                </a:tc>
                <a:tc hMerge="1">
                  <a:txBody>
                    <a:bodyPr/>
                    <a:lstStyle/>
                    <a:p>
                      <a:endParaRPr lang="en-GB"/>
                    </a:p>
                  </a:txBody>
                  <a:tcPr/>
                </a:tc>
                <a:extLst>
                  <a:ext uri="{0D108BD9-81ED-4DB2-BD59-A6C34878D82A}">
                    <a16:rowId xmlns:a16="http://schemas.microsoft.com/office/drawing/2014/main" val="3192071032"/>
                  </a:ext>
                </a:extLst>
              </a:tr>
              <a:tr h="206081">
                <a:tc>
                  <a:txBody>
                    <a:bodyPr/>
                    <a:lstStyle/>
                    <a:p>
                      <a:pPr lvl="0">
                        <a:lnSpc>
                          <a:spcPct val="115000"/>
                        </a:lnSpc>
                        <a:buNone/>
                      </a:pPr>
                      <a:endParaRPr lang="en-GB" sz="1200" kern="1200">
                        <a:latin typeface="Aptos" pitchFamily="34"/>
                      </a:endParaRPr>
                    </a:p>
                  </a:txBody>
                  <a:tcPr marL="68580" marR="68580" marT="0" marB="0" anchor="b"/>
                </a:tc>
                <a:tc>
                  <a:txBody>
                    <a:bodyPr/>
                    <a:lstStyle/>
                    <a:p>
                      <a:pPr lvl="0">
                        <a:lnSpc>
                          <a:spcPct val="115000"/>
                        </a:lnSpc>
                        <a:spcAft>
                          <a:spcPts val="800"/>
                        </a:spcAft>
                        <a:buNone/>
                      </a:pPr>
                      <a:r>
                        <a:rPr lang="en-GB" sz="800" kern="0"/>
                        <a:t>Suppliers</a:t>
                      </a:r>
                      <a:endParaRPr lang="en-GB" sz="1200" kern="1200">
                        <a:latin typeface="Aptos" pitchFamily="34"/>
                        <a:ea typeface="Aptos" pitchFamily="34"/>
                        <a:cs typeface="Times New Roman" pitchFamily="18"/>
                      </a:endParaRPr>
                    </a:p>
                  </a:txBody>
                  <a:tcPr marL="68580" marR="68580" marT="0" marB="0" anchor="ctr">
                    <a:solidFill>
                      <a:srgbClr val="CAEEFB"/>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AEEFB"/>
                    </a:solidFill>
                  </a:tcPr>
                </a:tc>
                <a:tc>
                  <a:txBody>
                    <a:bodyPr/>
                    <a:lstStyle/>
                    <a:p>
                      <a:pPr lvl="0">
                        <a:lnSpc>
                          <a:spcPct val="115000"/>
                        </a:lnSpc>
                        <a:buNone/>
                      </a:pPr>
                      <a:endParaRPr lang="en-GB" sz="1200" kern="1200">
                        <a:latin typeface="Aptos" pitchFamily="34"/>
                      </a:endParaRPr>
                    </a:p>
                  </a:txBody>
                  <a:tcPr marL="68580" marR="68580" marT="0" marB="0" anchor="b">
                    <a:solidFill>
                      <a:srgbClr val="CAEEFB"/>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gridSpan="2">
                  <a:txBody>
                    <a:bodyPr/>
                    <a:lstStyle/>
                    <a:p>
                      <a:pPr lvl="0">
                        <a:lnSpc>
                          <a:spcPct val="115000"/>
                        </a:lnSpc>
                        <a:spcAft>
                          <a:spcPts val="800"/>
                        </a:spcAft>
                        <a:buNone/>
                      </a:pPr>
                      <a:r>
                        <a:rPr lang="en-GB" sz="800" kern="0"/>
                        <a:t>Local borough</a:t>
                      </a:r>
                      <a:endParaRPr lang="en-GB" sz="1200" kern="1200">
                        <a:latin typeface="Aptos" pitchFamily="34"/>
                        <a:ea typeface="Aptos" pitchFamily="34"/>
                        <a:cs typeface="Times New Roman" pitchFamily="18"/>
                      </a:endParaRPr>
                    </a:p>
                  </a:txBody>
                  <a:tcPr marL="68580" marR="68580" marT="0" marB="0" anchor="ctr">
                    <a:solidFill>
                      <a:srgbClr val="CAEEFB"/>
                    </a:solidFill>
                  </a:tcPr>
                </a:tc>
                <a:tc hMerge="1">
                  <a:txBody>
                    <a:bodyPr/>
                    <a:lstStyle/>
                    <a:p>
                      <a:endParaRPr lang="en-GB"/>
                    </a:p>
                  </a:txBody>
                  <a:tcPr/>
                </a:tc>
                <a:extLst>
                  <a:ext uri="{0D108BD9-81ED-4DB2-BD59-A6C34878D82A}">
                    <a16:rowId xmlns:a16="http://schemas.microsoft.com/office/drawing/2014/main" val="2785785383"/>
                  </a:ext>
                </a:extLst>
              </a:tr>
              <a:tr h="262960">
                <a:tc>
                  <a:txBody>
                    <a:bodyPr/>
                    <a:lstStyle/>
                    <a:p>
                      <a:pPr lvl="0">
                        <a:lnSpc>
                          <a:spcPct val="115000"/>
                        </a:lnSpc>
                        <a:buNone/>
                      </a:pPr>
                      <a:endParaRPr lang="en-GB" sz="1200" kern="1200">
                        <a:latin typeface="Aptos" pitchFamily="34"/>
                      </a:endParaRPr>
                    </a:p>
                  </a:txBody>
                  <a:tcPr marL="68580" marR="68580" marT="0" marB="0" anchor="b"/>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a:txBody>
                    <a:bodyPr/>
                    <a:lstStyle/>
                    <a:p>
                      <a:pPr lvl="0">
                        <a:lnSpc>
                          <a:spcPct val="115000"/>
                        </a:lnSpc>
                        <a:buNone/>
                      </a:pPr>
                      <a:endParaRPr lang="en-GB" sz="1200" kern="1200">
                        <a:latin typeface="Aptos" pitchFamily="34"/>
                      </a:endParaRPr>
                    </a:p>
                  </a:txBody>
                  <a:tcPr marL="68580" marR="68580" marT="0" marB="0" anchor="b">
                    <a:solidFill>
                      <a:srgbClr val="A6CAEC"/>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gridSpan="2">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hMerge="1">
                  <a:txBody>
                    <a:bodyPr/>
                    <a:lstStyle/>
                    <a:p>
                      <a:endParaRPr lang="en-GB"/>
                    </a:p>
                  </a:txBody>
                  <a:tcPr/>
                </a:tc>
                <a:extLst>
                  <a:ext uri="{0D108BD9-81ED-4DB2-BD59-A6C34878D82A}">
                    <a16:rowId xmlns:a16="http://schemas.microsoft.com/office/drawing/2014/main" val="3340217316"/>
                  </a:ext>
                </a:extLst>
              </a:tr>
              <a:tr h="281954">
                <a:tc>
                  <a:txBody>
                    <a:bodyPr/>
                    <a:lstStyle/>
                    <a:p>
                      <a:pPr lvl="0">
                        <a:lnSpc>
                          <a:spcPct val="115000"/>
                        </a:lnSpc>
                        <a:spcAft>
                          <a:spcPts val="800"/>
                        </a:spcAft>
                        <a:buNone/>
                      </a:pPr>
                      <a:r>
                        <a:rPr lang="en-GB" sz="800" kern="0"/>
                        <a:t>Power</a:t>
                      </a:r>
                      <a:endParaRPr lang="en-GB" sz="1200" kern="1200">
                        <a:latin typeface="Aptos" pitchFamily="34"/>
                        <a:ea typeface="Aptos" pitchFamily="34"/>
                        <a:cs typeface="Times New Roman" pitchFamily="18"/>
                      </a:endParaRPr>
                    </a:p>
                  </a:txBody>
                  <a:tcPr marL="68580" marR="68580" marT="0" marB="0" anchor="ct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1E5F5"/>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1E5F5"/>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1E5F5"/>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1E5F5"/>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extLst>
                  <a:ext uri="{0D108BD9-81ED-4DB2-BD59-A6C34878D82A}">
                    <a16:rowId xmlns:a16="http://schemas.microsoft.com/office/drawing/2014/main" val="95035274"/>
                  </a:ext>
                </a:extLst>
              </a:tr>
              <a:tr h="206081">
                <a:tc>
                  <a:txBody>
                    <a:bodyPr/>
                    <a:lstStyle/>
                    <a:p>
                      <a:pPr lvl="0">
                        <a:lnSpc>
                          <a:spcPct val="115000"/>
                        </a:lnSpc>
                        <a:buNone/>
                      </a:pPr>
                      <a:endParaRPr lang="en-GB" sz="1200" kern="1200">
                        <a:latin typeface="Aptos" pitchFamily="34"/>
                      </a:endParaRPr>
                    </a:p>
                  </a:txBody>
                  <a:tcPr marL="68580" marR="68580" marT="0" marB="0" anchor="b"/>
                </a:tc>
                <a:tc>
                  <a:txBody>
                    <a:bodyPr/>
                    <a:lstStyle/>
                    <a:p>
                      <a:pPr lvl="0">
                        <a:lnSpc>
                          <a:spcPct val="115000"/>
                        </a:lnSpc>
                        <a:buNone/>
                      </a:pPr>
                      <a:endParaRPr lang="en-GB" sz="1200" kern="1200">
                        <a:latin typeface="Aptos" pitchFamily="34"/>
                      </a:endParaRPr>
                    </a:p>
                  </a:txBody>
                  <a:tcPr marL="68580" marR="68580" marT="0" marB="0" anchor="b">
                    <a:solidFill>
                      <a:srgbClr val="C1E5F5"/>
                    </a:solidFill>
                  </a:tcPr>
                </a:tc>
                <a:tc>
                  <a:txBody>
                    <a:bodyPr/>
                    <a:lstStyle/>
                    <a:p>
                      <a:pPr lvl="0">
                        <a:lnSpc>
                          <a:spcPct val="115000"/>
                        </a:lnSpc>
                        <a:buNone/>
                      </a:pPr>
                      <a:endParaRPr lang="en-GB" sz="1200" kern="1200">
                        <a:latin typeface="Aptos" pitchFamily="34"/>
                      </a:endParaRPr>
                    </a:p>
                  </a:txBody>
                  <a:tcPr marL="68580" marR="68580" marT="0" marB="0" anchor="b">
                    <a:solidFill>
                      <a:srgbClr val="C1E5F5"/>
                    </a:solidFill>
                  </a:tcPr>
                </a:tc>
                <a:tc>
                  <a:txBody>
                    <a:bodyPr/>
                    <a:lstStyle/>
                    <a:p>
                      <a:pPr lvl="0">
                        <a:lnSpc>
                          <a:spcPct val="115000"/>
                        </a:lnSpc>
                        <a:buNone/>
                      </a:pPr>
                      <a:endParaRPr lang="en-GB" sz="1200" kern="1200">
                        <a:latin typeface="Aptos" pitchFamily="34"/>
                      </a:endParaRPr>
                    </a:p>
                  </a:txBody>
                  <a:tcPr marL="68580" marR="68580" marT="0" marB="0" anchor="b">
                    <a:solidFill>
                      <a:srgbClr val="C1E5F5"/>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a:txBody>
                    <a:bodyPr/>
                    <a:lstStyle/>
                    <a:p>
                      <a:pPr lvl="0">
                        <a:lnSpc>
                          <a:spcPct val="115000"/>
                        </a:lnSpc>
                        <a:buNone/>
                      </a:pPr>
                      <a:endParaRPr lang="en-GB" sz="1200" kern="1200">
                        <a:latin typeface="Aptos" pitchFamily="34"/>
                      </a:endParaRPr>
                    </a:p>
                  </a:txBody>
                  <a:tcPr marL="68580" marR="68580" marT="0" marB="0" anchor="b">
                    <a:solidFill>
                      <a:srgbClr val="C1E5F5"/>
                    </a:solidFill>
                  </a:tcPr>
                </a:tc>
                <a:tc>
                  <a:txBody>
                    <a:bodyPr/>
                    <a:lstStyle/>
                    <a:p>
                      <a:pPr lvl="0">
                        <a:lnSpc>
                          <a:spcPct val="115000"/>
                        </a:lnSpc>
                        <a:buNone/>
                      </a:pPr>
                      <a:endParaRPr lang="en-GB" sz="1200" kern="1200">
                        <a:latin typeface="Aptos" pitchFamily="34"/>
                      </a:endParaRPr>
                    </a:p>
                  </a:txBody>
                  <a:tcPr marL="68580" marR="68580" marT="0" marB="0" anchor="b">
                    <a:solidFill>
                      <a:srgbClr val="A6CAEC"/>
                    </a:solidFill>
                  </a:tcPr>
                </a:tc>
                <a:extLst>
                  <a:ext uri="{0D108BD9-81ED-4DB2-BD59-A6C34878D82A}">
                    <a16:rowId xmlns:a16="http://schemas.microsoft.com/office/drawing/2014/main" val="2769085190"/>
                  </a:ext>
                </a:extLst>
              </a:tr>
              <a:tr h="206081">
                <a:tc>
                  <a:txBody>
                    <a:bodyPr/>
                    <a:lstStyle/>
                    <a:p>
                      <a:pPr lvl="0">
                        <a:lnSpc>
                          <a:spcPct val="115000"/>
                        </a:lnSpc>
                        <a:buNone/>
                      </a:pPr>
                      <a:endParaRPr lang="en-GB" sz="1200" kern="1200">
                        <a:latin typeface="Aptos" pitchFamily="34"/>
                      </a:endParaRPr>
                    </a:p>
                  </a:txBody>
                  <a:tcPr marL="68580" marR="68580" marT="0" marB="0" anchor="b"/>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1E5F5"/>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1E5F5"/>
                    </a:solidFill>
                  </a:tcPr>
                </a:tc>
                <a:tc>
                  <a:txBody>
                    <a:bodyPr/>
                    <a:lstStyle/>
                    <a:p>
                      <a:pPr lvl="0">
                        <a:lnSpc>
                          <a:spcPct val="115000"/>
                        </a:lnSpc>
                        <a:buNone/>
                      </a:pPr>
                      <a:endParaRPr lang="en-GB" sz="1200" kern="1200">
                        <a:latin typeface="Aptos" pitchFamily="34"/>
                      </a:endParaRPr>
                    </a:p>
                  </a:txBody>
                  <a:tcPr marL="68580" marR="68580" marT="0" marB="0" anchor="b">
                    <a:solidFill>
                      <a:srgbClr val="C1E5F5"/>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1E5F5"/>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extLst>
                  <a:ext uri="{0D108BD9-81ED-4DB2-BD59-A6C34878D82A}">
                    <a16:rowId xmlns:a16="http://schemas.microsoft.com/office/drawing/2014/main" val="3369125484"/>
                  </a:ext>
                </a:extLst>
              </a:tr>
              <a:tr h="345653">
                <a:tc>
                  <a:txBody>
                    <a:bodyPr/>
                    <a:lstStyle/>
                    <a:p>
                      <a:pPr lvl="0">
                        <a:lnSpc>
                          <a:spcPct val="115000"/>
                        </a:lnSpc>
                        <a:buNone/>
                      </a:pPr>
                      <a:endParaRPr lang="en-GB" sz="1200" kern="1200">
                        <a:latin typeface="Aptos" pitchFamily="34"/>
                      </a:endParaRPr>
                    </a:p>
                  </a:txBody>
                  <a:tcPr marL="68580" marR="68580" marT="0" marB="0" anchor="b"/>
                </a:tc>
                <a:tc>
                  <a:txBody>
                    <a:bodyPr/>
                    <a:lstStyle/>
                    <a:p>
                      <a:pPr lvl="0">
                        <a:lnSpc>
                          <a:spcPct val="115000"/>
                        </a:lnSpc>
                        <a:spcAft>
                          <a:spcPts val="800"/>
                        </a:spcAft>
                        <a:buNone/>
                      </a:pPr>
                      <a:r>
                        <a:rPr lang="en-GB" sz="800" kern="0"/>
                        <a:t>Project Manager</a:t>
                      </a:r>
                      <a:endParaRPr lang="en-GB" sz="1200" kern="1200">
                        <a:latin typeface="Aptos" pitchFamily="34"/>
                        <a:ea typeface="Aptos" pitchFamily="34"/>
                        <a:cs typeface="Times New Roman" pitchFamily="18"/>
                      </a:endParaRPr>
                    </a:p>
                  </a:txBody>
                  <a:tcPr marL="68580" marR="68580" marT="0" marB="0" anchor="ctr">
                    <a:solidFill>
                      <a:srgbClr val="C1E5F5"/>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1E5F5"/>
                    </a:solidFill>
                  </a:tcPr>
                </a:tc>
                <a:tc>
                  <a:txBody>
                    <a:bodyPr/>
                    <a:lstStyle/>
                    <a:p>
                      <a:pPr lvl="0">
                        <a:lnSpc>
                          <a:spcPct val="115000"/>
                        </a:lnSpc>
                        <a:buNone/>
                      </a:pPr>
                      <a:endParaRPr lang="en-GB" sz="1200" kern="1200">
                        <a:latin typeface="Aptos" pitchFamily="34"/>
                      </a:endParaRPr>
                    </a:p>
                  </a:txBody>
                  <a:tcPr marL="68580" marR="68580" marT="0" marB="0" anchor="b">
                    <a:solidFill>
                      <a:srgbClr val="C1E5F5"/>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gridSpan="2">
                  <a:txBody>
                    <a:bodyPr/>
                    <a:lstStyle/>
                    <a:p>
                      <a:pPr lvl="0">
                        <a:lnSpc>
                          <a:spcPct val="115000"/>
                        </a:lnSpc>
                        <a:spcAft>
                          <a:spcPts val="800"/>
                        </a:spcAft>
                        <a:buNone/>
                      </a:pPr>
                      <a:r>
                        <a:rPr lang="en-GB" sz="800" kern="0"/>
                        <a:t>Government Body</a:t>
                      </a:r>
                      <a:endParaRPr lang="en-GB" sz="1200" kern="1200">
                        <a:latin typeface="Aptos" pitchFamily="34"/>
                        <a:ea typeface="Aptos" pitchFamily="34"/>
                        <a:cs typeface="Times New Roman" pitchFamily="18"/>
                      </a:endParaRPr>
                    </a:p>
                  </a:txBody>
                  <a:tcPr marL="68580" marR="68580" marT="0" marB="0" anchor="ctr">
                    <a:solidFill>
                      <a:srgbClr val="C1E5F5"/>
                    </a:solidFill>
                  </a:tcPr>
                </a:tc>
                <a:tc hMerge="1">
                  <a:txBody>
                    <a:bodyPr/>
                    <a:lstStyle/>
                    <a:p>
                      <a:endParaRPr lang="en-GB"/>
                    </a:p>
                  </a:txBody>
                  <a:tcPr/>
                </a:tc>
                <a:extLst>
                  <a:ext uri="{0D108BD9-81ED-4DB2-BD59-A6C34878D82A}">
                    <a16:rowId xmlns:a16="http://schemas.microsoft.com/office/drawing/2014/main" val="166103000"/>
                  </a:ext>
                </a:extLst>
              </a:tr>
              <a:tr h="565609">
                <a:tc>
                  <a:txBody>
                    <a:bodyPr/>
                    <a:lstStyle/>
                    <a:p>
                      <a:pPr lvl="0">
                        <a:lnSpc>
                          <a:spcPct val="115000"/>
                        </a:lnSpc>
                        <a:spcAft>
                          <a:spcPts val="800"/>
                        </a:spcAft>
                        <a:buNone/>
                      </a:pPr>
                      <a:r>
                        <a:rPr lang="en-GB" sz="800" kern="0"/>
                        <a:t>High</a:t>
                      </a:r>
                      <a:endParaRPr lang="en-GB" sz="1200" kern="1200">
                        <a:latin typeface="Aptos" pitchFamily="34"/>
                        <a:ea typeface="Aptos" pitchFamily="34"/>
                        <a:cs typeface="Times New Roman" pitchFamily="18"/>
                      </a:endParaRPr>
                    </a:p>
                  </a:txBody>
                  <a:tcPr marL="68580" marR="68580" marT="0" marB="0" anchor="b"/>
                </a:tc>
                <a:tc>
                  <a:txBody>
                    <a:bodyPr/>
                    <a:lstStyle/>
                    <a:p>
                      <a:pPr lvl="0">
                        <a:lnSpc>
                          <a:spcPct val="115000"/>
                        </a:lnSpc>
                        <a:spcAft>
                          <a:spcPts val="800"/>
                        </a:spcAft>
                        <a:buNone/>
                      </a:pPr>
                      <a:r>
                        <a:rPr lang="en-GB" sz="800" kern="0" dirty="0"/>
                        <a:t>CEO</a:t>
                      </a:r>
                      <a:endParaRPr lang="en-GB" sz="1200" kern="1200" dirty="0">
                        <a:latin typeface="Aptos" pitchFamily="34"/>
                        <a:ea typeface="Aptos" pitchFamily="34"/>
                        <a:cs typeface="Times New Roman" pitchFamily="18"/>
                      </a:endParaRPr>
                    </a:p>
                  </a:txBody>
                  <a:tcPr marL="68580" marR="68580" marT="0" marB="0" anchor="ctr">
                    <a:solidFill>
                      <a:srgbClr val="C1E5F5"/>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C1E5F5"/>
                    </a:solidFill>
                  </a:tcPr>
                </a:tc>
                <a:tc>
                  <a:txBody>
                    <a:bodyPr/>
                    <a:lstStyle/>
                    <a:p>
                      <a:pPr lvl="0">
                        <a:lnSpc>
                          <a:spcPct val="115000"/>
                        </a:lnSpc>
                        <a:buNone/>
                      </a:pPr>
                      <a:endParaRPr lang="en-GB" sz="1200" kern="1200">
                        <a:latin typeface="Aptos" pitchFamily="34"/>
                      </a:endParaRPr>
                    </a:p>
                  </a:txBody>
                  <a:tcPr marL="68580" marR="68580" marT="0" marB="0" anchor="b">
                    <a:solidFill>
                      <a:srgbClr val="C1E5F5"/>
                    </a:solidFill>
                  </a:tcPr>
                </a:tc>
                <a:tc>
                  <a:txBody>
                    <a:bodyPr/>
                    <a:lstStyle/>
                    <a:p>
                      <a:pPr lvl="0">
                        <a:lnSpc>
                          <a:spcPct val="115000"/>
                        </a:lnSpc>
                        <a:spcAft>
                          <a:spcPts val="800"/>
                        </a:spcAft>
                        <a:buNone/>
                      </a:pPr>
                      <a:r>
                        <a:rPr lang="en-GB" sz="800" kern="0"/>
                        <a:t> </a:t>
                      </a:r>
                      <a:endParaRPr lang="en-GB" sz="1200" kern="1200">
                        <a:latin typeface="Aptos" pitchFamily="34"/>
                        <a:ea typeface="Aptos" pitchFamily="34"/>
                        <a:cs typeface="Times New Roman" pitchFamily="18"/>
                      </a:endParaRPr>
                    </a:p>
                  </a:txBody>
                  <a:tcPr marL="68580" marR="68580" marT="0" marB="0" anchor="ctr">
                    <a:solidFill>
                      <a:srgbClr val="A6CAEC"/>
                    </a:solidFill>
                  </a:tcPr>
                </a:tc>
                <a:tc>
                  <a:txBody>
                    <a:bodyPr/>
                    <a:lstStyle/>
                    <a:p>
                      <a:pPr lvl="0">
                        <a:lnSpc>
                          <a:spcPct val="115000"/>
                        </a:lnSpc>
                        <a:spcAft>
                          <a:spcPts val="800"/>
                        </a:spcAft>
                        <a:buNone/>
                      </a:pPr>
                      <a:r>
                        <a:rPr lang="en-GB" sz="800" kern="0"/>
                        <a:t>Finance department</a:t>
                      </a:r>
                      <a:endParaRPr lang="en-GB" sz="1200" kern="1200">
                        <a:latin typeface="Aptos" pitchFamily="34"/>
                        <a:ea typeface="Aptos" pitchFamily="34"/>
                        <a:cs typeface="Times New Roman" pitchFamily="18"/>
                      </a:endParaRPr>
                    </a:p>
                  </a:txBody>
                  <a:tcPr marL="68580" marR="68580" marT="0" marB="0" anchor="ctr">
                    <a:solidFill>
                      <a:srgbClr val="C1E5F5"/>
                    </a:solidFill>
                  </a:tcPr>
                </a:tc>
                <a:tc>
                  <a:txBody>
                    <a:bodyPr/>
                    <a:lstStyle/>
                    <a:p>
                      <a:pPr lvl="0">
                        <a:lnSpc>
                          <a:spcPct val="115000"/>
                        </a:lnSpc>
                        <a:spcAft>
                          <a:spcPts val="800"/>
                        </a:spcAft>
                        <a:buNone/>
                      </a:pPr>
                      <a:r>
                        <a:rPr lang="en-GB" sz="800" kern="0" dirty="0"/>
                        <a:t> </a:t>
                      </a:r>
                      <a:endParaRPr lang="en-GB" sz="1200" kern="1200" dirty="0">
                        <a:latin typeface="Aptos" pitchFamily="34"/>
                        <a:ea typeface="Aptos" pitchFamily="34"/>
                        <a:cs typeface="Times New Roman" pitchFamily="18"/>
                      </a:endParaRPr>
                    </a:p>
                  </a:txBody>
                  <a:tcPr marL="68580" marR="68580" marT="0" marB="0" anchor="ctr">
                    <a:solidFill>
                      <a:srgbClr val="A6CAEC"/>
                    </a:solidFill>
                  </a:tcPr>
                </a:tc>
                <a:extLst>
                  <a:ext uri="{0D108BD9-81ED-4DB2-BD59-A6C34878D82A}">
                    <a16:rowId xmlns:a16="http://schemas.microsoft.com/office/drawing/2014/main" val="3624746336"/>
                  </a:ext>
                </a:extLst>
              </a:tr>
            </a:tbl>
          </a:graphicData>
        </a:graphic>
      </p:graphicFrame>
      <p:graphicFrame>
        <p:nvGraphicFramePr>
          <p:cNvPr id="13" name="Table 12">
            <a:extLst>
              <a:ext uri="{FF2B5EF4-FFF2-40B4-BE49-F238E27FC236}">
                <a16:creationId xmlns:a16="http://schemas.microsoft.com/office/drawing/2014/main" id="{DBC0CDE2-FE0F-0169-4516-B74E90E98922}"/>
              </a:ext>
            </a:extLst>
          </p:cNvPr>
          <p:cNvGraphicFramePr>
            <a:graphicFrameLocks noGrp="1"/>
          </p:cNvGraphicFramePr>
          <p:nvPr>
            <p:extLst>
              <p:ext uri="{D42A27DB-BD31-4B8C-83A1-F6EECF244321}">
                <p14:modId xmlns:p14="http://schemas.microsoft.com/office/powerpoint/2010/main" val="1815558823"/>
              </p:ext>
            </p:extLst>
          </p:nvPr>
        </p:nvGraphicFramePr>
        <p:xfrm>
          <a:off x="6771001" y="1953278"/>
          <a:ext cx="2521055" cy="3822157"/>
        </p:xfrm>
        <a:graphic>
          <a:graphicData uri="http://schemas.openxmlformats.org/drawingml/2006/table">
            <a:tbl>
              <a:tblPr>
                <a:effectLst/>
                <a:tableStyleId>{5C22544A-7EE6-4342-B048-85BDC9FD1C3A}</a:tableStyleId>
              </a:tblPr>
              <a:tblGrid>
                <a:gridCol w="665423">
                  <a:extLst>
                    <a:ext uri="{9D8B030D-6E8A-4147-A177-3AD203B41FA5}">
                      <a16:colId xmlns:a16="http://schemas.microsoft.com/office/drawing/2014/main" val="2657937177"/>
                    </a:ext>
                  </a:extLst>
                </a:gridCol>
                <a:gridCol w="808865">
                  <a:extLst>
                    <a:ext uri="{9D8B030D-6E8A-4147-A177-3AD203B41FA5}">
                      <a16:colId xmlns:a16="http://schemas.microsoft.com/office/drawing/2014/main" val="1068155074"/>
                    </a:ext>
                  </a:extLst>
                </a:gridCol>
                <a:gridCol w="526628">
                  <a:extLst>
                    <a:ext uri="{9D8B030D-6E8A-4147-A177-3AD203B41FA5}">
                      <a16:colId xmlns:a16="http://schemas.microsoft.com/office/drawing/2014/main" val="1861582422"/>
                    </a:ext>
                  </a:extLst>
                </a:gridCol>
                <a:gridCol w="520139">
                  <a:extLst>
                    <a:ext uri="{9D8B030D-6E8A-4147-A177-3AD203B41FA5}">
                      <a16:colId xmlns:a16="http://schemas.microsoft.com/office/drawing/2014/main" val="2731948493"/>
                    </a:ext>
                  </a:extLst>
                </a:gridCol>
              </a:tblGrid>
              <a:tr h="228620">
                <a:tc gridSpan="2">
                  <a:txBody>
                    <a:bodyPr/>
                    <a:lstStyle/>
                    <a:p>
                      <a:pPr lvl="0" algn="l" fontAlgn="b">
                        <a:buNone/>
                      </a:pPr>
                      <a:r>
                        <a:rPr lang="en-GB" sz="1400" b="1" u="none" strike="noStrike" dirty="0">
                          <a:solidFill>
                            <a:srgbClr val="000000"/>
                          </a:solidFill>
                        </a:rPr>
                        <a:t>7. Gantt Chart </a:t>
                      </a:r>
                      <a:endParaRPr lang="en-GB" sz="1400" b="1" i="0" u="none" strike="noStrike" dirty="0">
                        <a:solidFill>
                          <a:srgbClr val="000000"/>
                        </a:solidFill>
                        <a:latin typeface="Aptos Narrow" pitchFamily="34"/>
                      </a:endParaRPr>
                    </a:p>
                  </a:txBody>
                  <a:tcPr marL="7013" marR="7013" marT="7013" marB="0" anchor="b"/>
                </a:tc>
                <a:tc hMerge="1">
                  <a:txBody>
                    <a:bodyPr/>
                    <a:lstStyle/>
                    <a:p>
                      <a:endParaRPr lang="en-GB"/>
                    </a:p>
                  </a:txBody>
                  <a:tcPr/>
                </a:tc>
                <a:tc>
                  <a:txBody>
                    <a:bodyPr/>
                    <a:lstStyle/>
                    <a:p>
                      <a:pPr lvl="0" algn="l" fontAlgn="b">
                        <a:buNone/>
                      </a:pPr>
                      <a:endParaRPr lang="en-GB" sz="1000" b="0" i="0" u="none" strike="noStrike">
                        <a:solidFill>
                          <a:srgbClr val="000000"/>
                        </a:solidFill>
                        <a:latin typeface="Aptos Narrow" pitchFamily="34"/>
                      </a:endParaRPr>
                    </a:p>
                  </a:txBody>
                  <a:tcPr marL="7013" marR="7013" marT="7013" marB="0" anchor="b"/>
                </a:tc>
                <a:tc>
                  <a:txBody>
                    <a:bodyPr/>
                    <a:lstStyle/>
                    <a:p>
                      <a:pPr lvl="0" algn="l" fontAlgn="b">
                        <a:buNone/>
                      </a:pPr>
                      <a:endParaRPr lang="en-GB" sz="1000" b="0" i="0" u="none" strike="noStrike">
                        <a:solidFill>
                          <a:srgbClr val="000000"/>
                        </a:solidFill>
                        <a:latin typeface="Aptos Narrow" pitchFamily="34"/>
                      </a:endParaRPr>
                    </a:p>
                  </a:txBody>
                  <a:tcPr marL="7013" marR="7013" marT="7013" marB="0" anchor="b"/>
                </a:tc>
                <a:extLst>
                  <a:ext uri="{0D108BD9-81ED-4DB2-BD59-A6C34878D82A}">
                    <a16:rowId xmlns:a16="http://schemas.microsoft.com/office/drawing/2014/main" val="3951372081"/>
                  </a:ext>
                </a:extLst>
              </a:tr>
              <a:tr h="223377">
                <a:tc>
                  <a:txBody>
                    <a:bodyPr/>
                    <a:lstStyle/>
                    <a:p>
                      <a:pPr lvl="0" algn="ctr" fontAlgn="ctr">
                        <a:buNone/>
                      </a:pPr>
                      <a:r>
                        <a:rPr lang="en-GB" sz="900" b="1" u="none" strike="noStrike" dirty="0"/>
                        <a:t>Phase</a:t>
                      </a:r>
                      <a:endParaRPr lang="en-GB" sz="900" b="1" i="0" u="none" strike="noStrike" dirty="0">
                        <a:solidFill>
                          <a:srgbClr val="000000"/>
                        </a:solidFill>
                        <a:latin typeface="Aptos Narrow" pitchFamily="34"/>
                      </a:endParaRPr>
                    </a:p>
                  </a:txBody>
                  <a:tcPr marL="7013" marR="7013" marT="7013" marB="0" anchor="ctr">
                    <a:solidFill>
                      <a:schemeClr val="accent3">
                        <a:lumMod val="60000"/>
                        <a:lumOff val="40000"/>
                      </a:schemeClr>
                    </a:solidFill>
                  </a:tcPr>
                </a:tc>
                <a:tc>
                  <a:txBody>
                    <a:bodyPr/>
                    <a:lstStyle/>
                    <a:p>
                      <a:pPr lvl="0" algn="ctr" fontAlgn="ctr">
                        <a:buNone/>
                      </a:pPr>
                      <a:r>
                        <a:rPr lang="en-GB" sz="800" b="1" u="none" strike="noStrike" dirty="0"/>
                        <a:t>Key Activities</a:t>
                      </a:r>
                      <a:endParaRPr lang="en-GB" sz="800" b="1" i="0" u="none" strike="noStrike" dirty="0">
                        <a:solidFill>
                          <a:srgbClr val="000000"/>
                        </a:solidFill>
                        <a:latin typeface="Aptos Narrow" pitchFamily="34"/>
                      </a:endParaRPr>
                    </a:p>
                  </a:txBody>
                  <a:tcPr marL="7013" marR="7013" marT="7013" marB="0" anchor="ctr">
                    <a:solidFill>
                      <a:schemeClr val="accent3">
                        <a:lumMod val="60000"/>
                        <a:lumOff val="40000"/>
                      </a:schemeClr>
                    </a:solidFill>
                  </a:tcPr>
                </a:tc>
                <a:tc>
                  <a:txBody>
                    <a:bodyPr/>
                    <a:lstStyle/>
                    <a:p>
                      <a:pPr lvl="0" algn="ctr" fontAlgn="ctr">
                        <a:buNone/>
                      </a:pPr>
                      <a:r>
                        <a:rPr lang="en-GB" sz="800" b="1" u="none" strike="noStrike" dirty="0"/>
                        <a:t>Duration</a:t>
                      </a:r>
                      <a:endParaRPr lang="en-GB" sz="800" b="1" i="0" u="none" strike="noStrike" dirty="0">
                        <a:solidFill>
                          <a:srgbClr val="000000"/>
                        </a:solidFill>
                        <a:latin typeface="Aptos Narrow" pitchFamily="34"/>
                      </a:endParaRPr>
                    </a:p>
                  </a:txBody>
                  <a:tcPr marL="7013" marR="7013" marT="7013" marB="0" anchor="ctr">
                    <a:solidFill>
                      <a:schemeClr val="accent3">
                        <a:lumMod val="60000"/>
                        <a:lumOff val="40000"/>
                      </a:schemeClr>
                    </a:solidFill>
                  </a:tcPr>
                </a:tc>
                <a:tc>
                  <a:txBody>
                    <a:bodyPr/>
                    <a:lstStyle/>
                    <a:p>
                      <a:pPr lvl="0" algn="ctr" fontAlgn="ctr">
                        <a:buNone/>
                      </a:pPr>
                      <a:r>
                        <a:rPr lang="en-GB" sz="800" b="1" u="none" strike="noStrike" dirty="0"/>
                        <a:t>Timeframe</a:t>
                      </a:r>
                      <a:endParaRPr lang="en-GB" sz="800" b="1" i="0" u="none" strike="noStrike" dirty="0">
                        <a:solidFill>
                          <a:srgbClr val="000000"/>
                        </a:solidFill>
                        <a:latin typeface="Aptos Narrow" pitchFamily="34"/>
                      </a:endParaRPr>
                    </a:p>
                  </a:txBody>
                  <a:tcPr marL="7013" marR="7013" marT="7013" marB="0" anchor="ctr">
                    <a:solidFill>
                      <a:schemeClr val="accent3">
                        <a:lumMod val="60000"/>
                        <a:lumOff val="40000"/>
                      </a:schemeClr>
                    </a:solidFill>
                  </a:tcPr>
                </a:tc>
                <a:extLst>
                  <a:ext uri="{0D108BD9-81ED-4DB2-BD59-A6C34878D82A}">
                    <a16:rowId xmlns:a16="http://schemas.microsoft.com/office/drawing/2014/main" val="451177865"/>
                  </a:ext>
                </a:extLst>
              </a:tr>
              <a:tr h="549075">
                <a:tc>
                  <a:txBody>
                    <a:bodyPr/>
                    <a:lstStyle/>
                    <a:p>
                      <a:pPr lvl="0" algn="l" fontAlgn="ctr">
                        <a:buNone/>
                      </a:pPr>
                      <a:r>
                        <a:rPr lang="en-GB" sz="800" b="1" u="none" strike="noStrike" dirty="0">
                          <a:solidFill>
                            <a:srgbClr val="FF0000"/>
                          </a:solidFill>
                        </a:rPr>
                        <a:t>Initiation</a:t>
                      </a:r>
                      <a:endParaRPr lang="en-GB" sz="800" b="1" i="0" u="none" strike="noStrike" dirty="0">
                        <a:solidFill>
                          <a:srgbClr val="FF0000"/>
                        </a:solidFill>
                        <a:latin typeface="Aptos Narrow" pitchFamily="34"/>
                      </a:endParaRPr>
                    </a:p>
                  </a:txBody>
                  <a:tcPr marL="7013" marR="7013" marT="7013" marB="0" anchor="ctr">
                    <a:solidFill>
                      <a:schemeClr val="accent6"/>
                    </a:solidFill>
                  </a:tcPr>
                </a:tc>
                <a:tc>
                  <a:txBody>
                    <a:bodyPr/>
                    <a:lstStyle/>
                    <a:p>
                      <a:pPr lvl="0" algn="l" fontAlgn="ctr">
                        <a:buNone/>
                      </a:pPr>
                      <a:r>
                        <a:rPr lang="en-GB" sz="800" u="none" strike="noStrike" dirty="0"/>
                        <a:t>Feasibility study, stakeholder identification</a:t>
                      </a:r>
                      <a:endParaRPr lang="en-GB" sz="800" b="0" i="0" u="none" strike="noStrike" dirty="0">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a:t>2 months</a:t>
                      </a:r>
                      <a:endParaRPr lang="en-GB" sz="800" b="0" i="0" u="none" strike="noStrike">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a:t>Month 1–2</a:t>
                      </a:r>
                      <a:endParaRPr lang="en-GB" sz="800" b="0" i="0" u="none" strike="noStrike">
                        <a:solidFill>
                          <a:srgbClr val="000000"/>
                        </a:solidFill>
                        <a:latin typeface="Aptos Narrow" pitchFamily="34"/>
                      </a:endParaRPr>
                    </a:p>
                  </a:txBody>
                  <a:tcPr marL="7013" marR="7013" marT="7013" marB="0" anchor="ctr">
                    <a:solidFill>
                      <a:schemeClr val="accent4">
                        <a:lumMod val="20000"/>
                        <a:lumOff val="80000"/>
                      </a:schemeClr>
                    </a:solidFill>
                  </a:tcPr>
                </a:tc>
                <a:extLst>
                  <a:ext uri="{0D108BD9-81ED-4DB2-BD59-A6C34878D82A}">
                    <a16:rowId xmlns:a16="http://schemas.microsoft.com/office/drawing/2014/main" val="2699805918"/>
                  </a:ext>
                </a:extLst>
              </a:tr>
              <a:tr h="454851">
                <a:tc>
                  <a:txBody>
                    <a:bodyPr/>
                    <a:lstStyle/>
                    <a:p>
                      <a:pPr lvl="0" algn="l" fontAlgn="ctr">
                        <a:buNone/>
                      </a:pPr>
                      <a:r>
                        <a:rPr lang="en-GB" sz="800" b="1" u="none" strike="noStrike" dirty="0">
                          <a:solidFill>
                            <a:srgbClr val="FF0000"/>
                          </a:solidFill>
                        </a:rPr>
                        <a:t>Planning</a:t>
                      </a:r>
                      <a:endParaRPr lang="en-GB" sz="800" b="1" i="0" u="none" strike="noStrike" dirty="0">
                        <a:solidFill>
                          <a:srgbClr val="FF0000"/>
                        </a:solidFill>
                        <a:latin typeface="Aptos Narrow" pitchFamily="34"/>
                      </a:endParaRPr>
                    </a:p>
                  </a:txBody>
                  <a:tcPr marL="7013" marR="7013" marT="7013" marB="0" anchor="ctr">
                    <a:solidFill>
                      <a:schemeClr val="accent6"/>
                    </a:solidFill>
                  </a:tcPr>
                </a:tc>
                <a:tc>
                  <a:txBody>
                    <a:bodyPr/>
                    <a:lstStyle/>
                    <a:p>
                      <a:pPr lvl="0" algn="l" fontAlgn="ctr">
                        <a:buNone/>
                      </a:pPr>
                      <a:r>
                        <a:rPr lang="en-GB" sz="800" u="none" strike="noStrike" dirty="0"/>
                        <a:t>Risk planning, budgeting, scheduling</a:t>
                      </a:r>
                      <a:endParaRPr lang="en-GB" sz="800" b="0" i="0" u="none" strike="noStrike" dirty="0">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dirty="0"/>
                        <a:t>3 months</a:t>
                      </a:r>
                      <a:endParaRPr lang="en-GB" sz="800" b="0" i="0" u="none" strike="noStrike" dirty="0">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a:t>Month 3–5</a:t>
                      </a:r>
                      <a:endParaRPr lang="en-GB" sz="800" b="0" i="0" u="none" strike="noStrike">
                        <a:solidFill>
                          <a:srgbClr val="000000"/>
                        </a:solidFill>
                        <a:latin typeface="Aptos Narrow" pitchFamily="34"/>
                      </a:endParaRPr>
                    </a:p>
                  </a:txBody>
                  <a:tcPr marL="7013" marR="7013" marT="7013" marB="0" anchor="ctr">
                    <a:solidFill>
                      <a:schemeClr val="accent4">
                        <a:lumMod val="20000"/>
                        <a:lumOff val="80000"/>
                      </a:schemeClr>
                    </a:solidFill>
                  </a:tcPr>
                </a:tc>
                <a:extLst>
                  <a:ext uri="{0D108BD9-81ED-4DB2-BD59-A6C34878D82A}">
                    <a16:rowId xmlns:a16="http://schemas.microsoft.com/office/drawing/2014/main" val="3104594847"/>
                  </a:ext>
                </a:extLst>
              </a:tr>
              <a:tr h="411231">
                <a:tc>
                  <a:txBody>
                    <a:bodyPr/>
                    <a:lstStyle/>
                    <a:p>
                      <a:pPr lvl="0" algn="l" fontAlgn="ctr">
                        <a:buNone/>
                      </a:pPr>
                      <a:r>
                        <a:rPr lang="en-GB" sz="800" b="1" u="none" strike="noStrike" dirty="0">
                          <a:solidFill>
                            <a:srgbClr val="FF0000"/>
                          </a:solidFill>
                        </a:rPr>
                        <a:t>Design</a:t>
                      </a:r>
                      <a:endParaRPr lang="en-GB" sz="800" b="1" i="0" u="none" strike="noStrike" dirty="0">
                        <a:solidFill>
                          <a:srgbClr val="FF0000"/>
                        </a:solidFill>
                        <a:latin typeface="Aptos Narrow" pitchFamily="34"/>
                      </a:endParaRPr>
                    </a:p>
                  </a:txBody>
                  <a:tcPr marL="7013" marR="7013" marT="7013" marB="0" anchor="ctr">
                    <a:solidFill>
                      <a:schemeClr val="accent6"/>
                    </a:solidFill>
                  </a:tcPr>
                </a:tc>
                <a:tc>
                  <a:txBody>
                    <a:bodyPr/>
                    <a:lstStyle/>
                    <a:p>
                      <a:pPr lvl="0" algn="l" fontAlgn="ctr">
                        <a:buNone/>
                      </a:pPr>
                      <a:r>
                        <a:rPr lang="en-GB" sz="800" u="none" strike="noStrike"/>
                        <a:t>Engineering designs, approvals</a:t>
                      </a:r>
                      <a:endParaRPr lang="en-GB" sz="800" b="0" i="0" u="none" strike="noStrike">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dirty="0"/>
                        <a:t>4 months</a:t>
                      </a:r>
                      <a:endParaRPr lang="en-GB" sz="800" b="0" i="0" u="none" strike="noStrike" dirty="0">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dirty="0"/>
                        <a:t>Month 6–9</a:t>
                      </a:r>
                      <a:endParaRPr lang="en-GB" sz="800" b="0" i="0" u="none" strike="noStrike" dirty="0">
                        <a:solidFill>
                          <a:srgbClr val="000000"/>
                        </a:solidFill>
                        <a:latin typeface="Aptos Narrow" pitchFamily="34"/>
                      </a:endParaRPr>
                    </a:p>
                  </a:txBody>
                  <a:tcPr marL="7013" marR="7013" marT="7013" marB="0" anchor="ctr">
                    <a:solidFill>
                      <a:schemeClr val="accent4">
                        <a:lumMod val="20000"/>
                        <a:lumOff val="80000"/>
                      </a:schemeClr>
                    </a:solidFill>
                  </a:tcPr>
                </a:tc>
                <a:extLst>
                  <a:ext uri="{0D108BD9-81ED-4DB2-BD59-A6C34878D82A}">
                    <a16:rowId xmlns:a16="http://schemas.microsoft.com/office/drawing/2014/main" val="2447687895"/>
                  </a:ext>
                </a:extLst>
              </a:tr>
              <a:tr h="560779">
                <a:tc>
                  <a:txBody>
                    <a:bodyPr/>
                    <a:lstStyle/>
                    <a:p>
                      <a:pPr lvl="0" algn="l" fontAlgn="ctr">
                        <a:buNone/>
                      </a:pPr>
                      <a:r>
                        <a:rPr lang="en-GB" sz="800" b="1" u="none" strike="noStrike" dirty="0">
                          <a:solidFill>
                            <a:srgbClr val="FF0000"/>
                          </a:solidFill>
                        </a:rPr>
                        <a:t>Procurement</a:t>
                      </a:r>
                      <a:endParaRPr lang="en-GB" sz="800" b="1" i="0" u="none" strike="noStrike" dirty="0">
                        <a:solidFill>
                          <a:srgbClr val="FF0000"/>
                        </a:solidFill>
                        <a:latin typeface="Aptos Narrow" pitchFamily="34"/>
                      </a:endParaRPr>
                    </a:p>
                  </a:txBody>
                  <a:tcPr marL="7013" marR="7013" marT="7013" marB="0" anchor="ctr">
                    <a:solidFill>
                      <a:schemeClr val="accent6"/>
                    </a:solidFill>
                  </a:tcPr>
                </a:tc>
                <a:tc>
                  <a:txBody>
                    <a:bodyPr/>
                    <a:lstStyle/>
                    <a:p>
                      <a:pPr lvl="0" algn="l" fontAlgn="ctr">
                        <a:buNone/>
                      </a:pPr>
                      <a:r>
                        <a:rPr lang="en-GB" sz="800" u="none" strike="noStrike"/>
                        <a:t>Contractor selection, material sourcing</a:t>
                      </a:r>
                      <a:endParaRPr lang="en-GB" sz="800" b="0" i="0" u="none" strike="noStrike">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a:t>3 months</a:t>
                      </a:r>
                      <a:endParaRPr lang="en-GB" sz="800" b="0" i="0" u="none" strike="noStrike">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dirty="0"/>
                        <a:t>Month 10–12</a:t>
                      </a:r>
                      <a:endParaRPr lang="en-GB" sz="800" b="0" i="0" u="none" strike="noStrike" dirty="0">
                        <a:solidFill>
                          <a:srgbClr val="000000"/>
                        </a:solidFill>
                        <a:latin typeface="Aptos Narrow" pitchFamily="34"/>
                      </a:endParaRPr>
                    </a:p>
                  </a:txBody>
                  <a:tcPr marL="7013" marR="7013" marT="7013" marB="0" anchor="ctr">
                    <a:solidFill>
                      <a:schemeClr val="accent4">
                        <a:lumMod val="20000"/>
                        <a:lumOff val="80000"/>
                      </a:schemeClr>
                    </a:solidFill>
                  </a:tcPr>
                </a:tc>
                <a:extLst>
                  <a:ext uri="{0D108BD9-81ED-4DB2-BD59-A6C34878D82A}">
                    <a16:rowId xmlns:a16="http://schemas.microsoft.com/office/drawing/2014/main" val="4288868834"/>
                  </a:ext>
                </a:extLst>
              </a:tr>
              <a:tr h="513206">
                <a:tc>
                  <a:txBody>
                    <a:bodyPr/>
                    <a:lstStyle/>
                    <a:p>
                      <a:pPr lvl="0" algn="l" fontAlgn="ctr">
                        <a:buNone/>
                      </a:pPr>
                      <a:r>
                        <a:rPr lang="en-GB" sz="800" b="1" u="none" strike="noStrike" dirty="0">
                          <a:solidFill>
                            <a:srgbClr val="FF0000"/>
                          </a:solidFill>
                        </a:rPr>
                        <a:t>Construction</a:t>
                      </a:r>
                      <a:endParaRPr lang="en-GB" sz="800" b="1" i="0" u="none" strike="noStrike" dirty="0">
                        <a:solidFill>
                          <a:srgbClr val="FF0000"/>
                        </a:solidFill>
                        <a:latin typeface="Aptos Narrow" pitchFamily="34"/>
                      </a:endParaRPr>
                    </a:p>
                  </a:txBody>
                  <a:tcPr marL="7013" marR="7013" marT="7013" marB="0" anchor="ctr">
                    <a:solidFill>
                      <a:schemeClr val="accent6"/>
                    </a:solidFill>
                  </a:tcPr>
                </a:tc>
                <a:tc>
                  <a:txBody>
                    <a:bodyPr/>
                    <a:lstStyle/>
                    <a:p>
                      <a:pPr lvl="0" algn="l" fontAlgn="ctr">
                        <a:buNone/>
                      </a:pPr>
                      <a:r>
                        <a:rPr lang="en-GB" sz="800" u="none" strike="noStrike"/>
                        <a:t>Demolition, building, infrastructure works</a:t>
                      </a:r>
                      <a:endParaRPr lang="en-GB" sz="800" b="0" i="0" u="none" strike="noStrike">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a:t>8 months</a:t>
                      </a:r>
                      <a:endParaRPr lang="en-GB" sz="800" b="0" i="0" u="none" strike="noStrike">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dirty="0"/>
                        <a:t>Month 13–20</a:t>
                      </a:r>
                      <a:endParaRPr lang="en-GB" sz="800" b="0" i="0" u="none" strike="noStrike" dirty="0">
                        <a:solidFill>
                          <a:srgbClr val="000000"/>
                        </a:solidFill>
                        <a:latin typeface="Aptos Narrow" pitchFamily="34"/>
                      </a:endParaRPr>
                    </a:p>
                  </a:txBody>
                  <a:tcPr marL="7013" marR="7013" marT="7013" marB="0" anchor="ctr">
                    <a:solidFill>
                      <a:schemeClr val="accent4">
                        <a:lumMod val="20000"/>
                        <a:lumOff val="80000"/>
                      </a:schemeClr>
                    </a:solidFill>
                  </a:tcPr>
                </a:tc>
                <a:extLst>
                  <a:ext uri="{0D108BD9-81ED-4DB2-BD59-A6C34878D82A}">
                    <a16:rowId xmlns:a16="http://schemas.microsoft.com/office/drawing/2014/main" val="4281393508"/>
                  </a:ext>
                </a:extLst>
              </a:tr>
              <a:tr h="440509">
                <a:tc>
                  <a:txBody>
                    <a:bodyPr/>
                    <a:lstStyle/>
                    <a:p>
                      <a:pPr lvl="0" algn="l" fontAlgn="ctr">
                        <a:buNone/>
                      </a:pPr>
                      <a:r>
                        <a:rPr lang="en-GB" sz="800" b="1" u="none" strike="noStrike" dirty="0">
                          <a:solidFill>
                            <a:srgbClr val="FF0000"/>
                          </a:solidFill>
                        </a:rPr>
                        <a:t>Testing</a:t>
                      </a:r>
                      <a:r>
                        <a:rPr lang="en-GB" sz="800" b="1" u="none" strike="noStrike" dirty="0"/>
                        <a:t> &amp; </a:t>
                      </a:r>
                      <a:r>
                        <a:rPr lang="en-GB" sz="800" b="1" u="none" strike="noStrike" dirty="0">
                          <a:solidFill>
                            <a:srgbClr val="FF0000"/>
                          </a:solidFill>
                        </a:rPr>
                        <a:t>Commissioning</a:t>
                      </a:r>
                      <a:endParaRPr lang="en-GB" sz="800" b="1" i="0" u="none" strike="noStrike" dirty="0">
                        <a:solidFill>
                          <a:srgbClr val="FF0000"/>
                        </a:solidFill>
                        <a:latin typeface="Aptos Narrow" pitchFamily="34"/>
                      </a:endParaRPr>
                    </a:p>
                  </a:txBody>
                  <a:tcPr marL="7013" marR="7013" marT="7013" marB="0" anchor="ctr">
                    <a:solidFill>
                      <a:schemeClr val="accent6"/>
                    </a:solidFill>
                  </a:tcPr>
                </a:tc>
                <a:tc>
                  <a:txBody>
                    <a:bodyPr/>
                    <a:lstStyle/>
                    <a:p>
                      <a:pPr lvl="0" algn="l" fontAlgn="ctr">
                        <a:buNone/>
                      </a:pPr>
                      <a:r>
                        <a:rPr lang="en-GB" sz="800" u="none" strike="noStrike"/>
                        <a:t>Safety checks, system testing</a:t>
                      </a:r>
                      <a:endParaRPr lang="en-GB" sz="800" b="0" i="0" u="none" strike="noStrike">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a:t>2 months</a:t>
                      </a:r>
                      <a:endParaRPr lang="en-GB" sz="800" b="0" i="0" u="none" strike="noStrike">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dirty="0"/>
                        <a:t>Month 21–22</a:t>
                      </a:r>
                      <a:endParaRPr lang="en-GB" sz="800" b="0" i="0" u="none" strike="noStrike" dirty="0">
                        <a:solidFill>
                          <a:srgbClr val="000000"/>
                        </a:solidFill>
                        <a:latin typeface="Aptos Narrow" pitchFamily="34"/>
                      </a:endParaRPr>
                    </a:p>
                  </a:txBody>
                  <a:tcPr marL="7013" marR="7013" marT="7013" marB="0" anchor="ctr">
                    <a:solidFill>
                      <a:schemeClr val="accent4">
                        <a:lumMod val="20000"/>
                        <a:lumOff val="80000"/>
                      </a:schemeClr>
                    </a:solidFill>
                  </a:tcPr>
                </a:tc>
                <a:extLst>
                  <a:ext uri="{0D108BD9-81ED-4DB2-BD59-A6C34878D82A}">
                    <a16:rowId xmlns:a16="http://schemas.microsoft.com/office/drawing/2014/main" val="1989319941"/>
                  </a:ext>
                </a:extLst>
              </a:tr>
              <a:tr h="440509">
                <a:tc>
                  <a:txBody>
                    <a:bodyPr/>
                    <a:lstStyle/>
                    <a:p>
                      <a:pPr lvl="0" algn="l" fontAlgn="ctr">
                        <a:buNone/>
                      </a:pPr>
                      <a:r>
                        <a:rPr lang="en-GB" sz="800" b="1" u="none" strike="noStrike" dirty="0">
                          <a:solidFill>
                            <a:srgbClr val="FF0000"/>
                          </a:solidFill>
                        </a:rPr>
                        <a:t>Closure</a:t>
                      </a:r>
                      <a:endParaRPr lang="en-GB" sz="800" b="1" i="0" u="none" strike="noStrike" dirty="0">
                        <a:solidFill>
                          <a:srgbClr val="FF0000"/>
                        </a:solidFill>
                        <a:latin typeface="Aptos Narrow" pitchFamily="34"/>
                      </a:endParaRPr>
                    </a:p>
                  </a:txBody>
                  <a:tcPr marL="7013" marR="7013" marT="7013" marB="0" anchor="ctr">
                    <a:solidFill>
                      <a:schemeClr val="accent6"/>
                    </a:solidFill>
                  </a:tcPr>
                </a:tc>
                <a:tc>
                  <a:txBody>
                    <a:bodyPr/>
                    <a:lstStyle/>
                    <a:p>
                      <a:pPr lvl="0" algn="l" fontAlgn="ctr">
                        <a:buNone/>
                      </a:pPr>
                      <a:r>
                        <a:rPr lang="en-GB" sz="800" u="none" strike="noStrike"/>
                        <a:t>Final handover, documentation</a:t>
                      </a:r>
                      <a:endParaRPr lang="en-GB" sz="800" b="0" i="0" u="none" strike="noStrike">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a:t>2 months</a:t>
                      </a:r>
                      <a:endParaRPr lang="en-GB" sz="800" b="0" i="0" u="none" strike="noStrike">
                        <a:solidFill>
                          <a:srgbClr val="000000"/>
                        </a:solidFill>
                        <a:latin typeface="Aptos Narrow" pitchFamily="34"/>
                      </a:endParaRPr>
                    </a:p>
                  </a:txBody>
                  <a:tcPr marL="7013" marR="7013" marT="7013" marB="0" anchor="ctr">
                    <a:solidFill>
                      <a:schemeClr val="accent4">
                        <a:lumMod val="20000"/>
                        <a:lumOff val="80000"/>
                      </a:schemeClr>
                    </a:solidFill>
                  </a:tcPr>
                </a:tc>
                <a:tc>
                  <a:txBody>
                    <a:bodyPr/>
                    <a:lstStyle/>
                    <a:p>
                      <a:pPr lvl="0" algn="l" fontAlgn="ctr">
                        <a:buNone/>
                      </a:pPr>
                      <a:r>
                        <a:rPr lang="en-GB" sz="800" u="none" strike="noStrike" dirty="0"/>
                        <a:t>Month 23–24</a:t>
                      </a:r>
                      <a:endParaRPr lang="en-GB" sz="800" b="0" i="0" u="none" strike="noStrike" dirty="0">
                        <a:solidFill>
                          <a:srgbClr val="000000"/>
                        </a:solidFill>
                        <a:latin typeface="Aptos Narrow" pitchFamily="34"/>
                      </a:endParaRPr>
                    </a:p>
                  </a:txBody>
                  <a:tcPr marL="7013" marR="7013" marT="7013" marB="0" anchor="ctr">
                    <a:solidFill>
                      <a:schemeClr val="accent4">
                        <a:lumMod val="20000"/>
                        <a:lumOff val="80000"/>
                      </a:schemeClr>
                    </a:solidFill>
                  </a:tcPr>
                </a:tc>
                <a:extLst>
                  <a:ext uri="{0D108BD9-81ED-4DB2-BD59-A6C34878D82A}">
                    <a16:rowId xmlns:a16="http://schemas.microsoft.com/office/drawing/2014/main" val="3961939919"/>
                  </a:ext>
                </a:extLst>
              </a:tr>
            </a:tbl>
          </a:graphicData>
        </a:graphic>
      </p:graphicFrame>
      <p:sp>
        <p:nvSpPr>
          <p:cNvPr id="14" name="Oval 13">
            <a:extLst>
              <a:ext uri="{FF2B5EF4-FFF2-40B4-BE49-F238E27FC236}">
                <a16:creationId xmlns:a16="http://schemas.microsoft.com/office/drawing/2014/main" id="{E72E97AC-3458-5E94-B56B-A914AC01ADC8}"/>
              </a:ext>
            </a:extLst>
          </p:cNvPr>
          <p:cNvSpPr/>
          <p:nvPr/>
        </p:nvSpPr>
        <p:spPr>
          <a:xfrm>
            <a:off x="252006" y="5102942"/>
            <a:ext cx="3081129" cy="1452573"/>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b="1"/>
              <a:t>8. Risk Assessment and Management</a:t>
            </a:r>
            <a:br>
              <a:rPr lang="en-GB" sz="800"/>
            </a:br>
            <a:r>
              <a:rPr lang="en-GB" sz="800"/>
              <a:t>Potential risks include delays in construction, budget overruns, supply chain issues, environmental compliance challenges, and public dissatisfaction. These risks will be managed through careful planning, continuous monitoring, use of contingency measures, and effective communication strategies.</a:t>
            </a:r>
          </a:p>
        </p:txBody>
      </p:sp>
      <p:graphicFrame>
        <p:nvGraphicFramePr>
          <p:cNvPr id="15" name="Table 14">
            <a:extLst>
              <a:ext uri="{FF2B5EF4-FFF2-40B4-BE49-F238E27FC236}">
                <a16:creationId xmlns:a16="http://schemas.microsoft.com/office/drawing/2014/main" id="{64564E9F-3EB1-D9B5-0A78-3A38CEA551CF}"/>
              </a:ext>
            </a:extLst>
          </p:cNvPr>
          <p:cNvGraphicFramePr>
            <a:graphicFrameLocks noGrp="1"/>
          </p:cNvGraphicFramePr>
          <p:nvPr>
            <p:extLst>
              <p:ext uri="{D42A27DB-BD31-4B8C-83A1-F6EECF244321}">
                <p14:modId xmlns:p14="http://schemas.microsoft.com/office/powerpoint/2010/main" val="1149257279"/>
              </p:ext>
            </p:extLst>
          </p:nvPr>
        </p:nvGraphicFramePr>
        <p:xfrm>
          <a:off x="52285" y="2166896"/>
          <a:ext cx="3585451" cy="251460"/>
        </p:xfrm>
        <a:graphic>
          <a:graphicData uri="http://schemas.openxmlformats.org/drawingml/2006/table">
            <a:tbl>
              <a:tblPr/>
              <a:tblGrid>
                <a:gridCol w="3585451">
                  <a:extLst>
                    <a:ext uri="{9D8B030D-6E8A-4147-A177-3AD203B41FA5}">
                      <a16:colId xmlns:a16="http://schemas.microsoft.com/office/drawing/2014/main" val="2507729187"/>
                    </a:ext>
                  </a:extLst>
                </a:gridCol>
              </a:tblGrid>
              <a:tr h="215498">
                <a:tc>
                  <a:txBody>
                    <a:bodyPr/>
                    <a:lstStyle/>
                    <a:p>
                      <a:r>
                        <a:rPr lang="en-GB" sz="1050" b="1" dirty="0"/>
                        <a:t>4. RACI Matrix</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928021265"/>
                  </a:ext>
                </a:extLst>
              </a:tr>
            </a:tbl>
          </a:graphicData>
        </a:graphic>
      </p:graphicFrame>
      <p:graphicFrame>
        <p:nvGraphicFramePr>
          <p:cNvPr id="16" name="Table 15">
            <a:extLst>
              <a:ext uri="{FF2B5EF4-FFF2-40B4-BE49-F238E27FC236}">
                <a16:creationId xmlns:a16="http://schemas.microsoft.com/office/drawing/2014/main" id="{0B7275EE-EAB8-552F-060B-51D3D7CAB5EF}"/>
              </a:ext>
            </a:extLst>
          </p:cNvPr>
          <p:cNvGraphicFramePr>
            <a:graphicFrameLocks noGrp="1"/>
          </p:cNvGraphicFramePr>
          <p:nvPr>
            <p:extLst>
              <p:ext uri="{D42A27DB-BD31-4B8C-83A1-F6EECF244321}">
                <p14:modId xmlns:p14="http://schemas.microsoft.com/office/powerpoint/2010/main" val="1767102183"/>
              </p:ext>
            </p:extLst>
          </p:nvPr>
        </p:nvGraphicFramePr>
        <p:xfrm>
          <a:off x="6528619" y="6520632"/>
          <a:ext cx="5053781" cy="365760"/>
        </p:xfrm>
        <a:graphic>
          <a:graphicData uri="http://schemas.openxmlformats.org/drawingml/2006/table">
            <a:tbl>
              <a:tblPr/>
              <a:tblGrid>
                <a:gridCol w="5053781">
                  <a:extLst>
                    <a:ext uri="{9D8B030D-6E8A-4147-A177-3AD203B41FA5}">
                      <a16:colId xmlns:a16="http://schemas.microsoft.com/office/drawing/2014/main" val="1465022179"/>
                    </a:ext>
                  </a:extLst>
                </a:gridCol>
              </a:tblGrid>
              <a:tr h="356442">
                <a:tc>
                  <a:txBody>
                    <a:bodyPr/>
                    <a:lstStyle/>
                    <a:p>
                      <a:r>
                        <a:rPr lang="en-GB" dirty="0"/>
                        <a:t>Project Management Sladjana Koprivica 2427801</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solidFill>
                      <a:srgbClr val="FFC000"/>
                    </a:solidFill>
                  </a:tcPr>
                </a:tc>
                <a:extLst>
                  <a:ext uri="{0D108BD9-81ED-4DB2-BD59-A6C34878D82A}">
                    <a16:rowId xmlns:a16="http://schemas.microsoft.com/office/drawing/2014/main" val="851098262"/>
                  </a:ext>
                </a:extLst>
              </a:tr>
            </a:tbl>
          </a:graphicData>
        </a:graphic>
      </p:graphicFrame>
    </p:spTree>
  </p:cSld>
  <p:clrMapOvr>
    <a:masterClrMapping/>
  </p:clrMapOvr>
</p:sld>
</file>

<file path=ppt/theme/theme1.xml><?xml version="1.0" encoding="utf-8"?>
<a:theme xmlns:a="http://schemas.openxmlformats.org/drawingml/2006/main" name="Metropolita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Metropolitan</Template>
  <TotalTime>1234</TotalTime>
  <Words>455</Words>
  <Application>Microsoft Office PowerPoint</Application>
  <PresentationFormat>Widescreen</PresentationFormat>
  <Paragraphs>127</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Narrow</vt:lpstr>
      <vt:lpstr>Arial</vt:lpstr>
      <vt:lpstr>Calibri Light</vt:lpstr>
      <vt:lpstr>Metropolitan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daliborka petrovic</dc:creator>
  <cp:lastModifiedBy>Dordo Koprivica (2427812)</cp:lastModifiedBy>
  <cp:revision>68</cp:revision>
  <dcterms:created xsi:type="dcterms:W3CDTF">2026-03-01T16:52:28Z</dcterms:created>
  <dcterms:modified xsi:type="dcterms:W3CDTF">2026-07-15T19:30:27Z</dcterms:modified>
</cp:coreProperties>
</file>