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9" r:id="rId4"/>
    <p:sldId id="258" r:id="rId5"/>
    <p:sldId id="261" r:id="rId6"/>
    <p:sldId id="263" r:id="rId7"/>
    <p:sldId id="264" r:id="rId8"/>
    <p:sldId id="262" r:id="rId9"/>
    <p:sldId id="275" r:id="rId10"/>
    <p:sldId id="265" r:id="rId11"/>
    <p:sldId id="269" r:id="rId12"/>
    <p:sldId id="270" r:id="rId13"/>
    <p:sldId id="271" r:id="rId14"/>
    <p:sldId id="272" r:id="rId15"/>
    <p:sldId id="273" r:id="rId16"/>
    <p:sldId id="274" r:id="rId17"/>
    <p:sldId id="266" r:id="rId18"/>
    <p:sldId id="267" r:id="rId19"/>
    <p:sldId id="276" r:id="rId20"/>
    <p:sldId id="277" r:id="rId21"/>
    <p:sldId id="278" r:id="rId22"/>
    <p:sldId id="279" r:id="rId23"/>
    <p:sldId id="280" r:id="rId24"/>
    <p:sldId id="281" r:id="rId25"/>
    <p:sldId id="282" r:id="rId26"/>
    <p:sldId id="260"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21D3DF-1711-4ED4-A454-9480DDBEC4B0}" v="7" dt="2025-10-08T18:55:27.6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0" d="100"/>
          <a:sy n="60" d="100"/>
        </p:scale>
        <p:origin x="90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thony Burns" userId="3af836b2f85d90d9" providerId="LiveId" clId="{54581592-9C1F-464F-B5CE-79C74E3475C9}"/>
    <pc:docChg chg="undo custSel addSld delSld modSld sldOrd addSection delSection">
      <pc:chgData name="Anthony Burns" userId="3af836b2f85d90d9" providerId="LiveId" clId="{54581592-9C1F-464F-B5CE-79C74E3475C9}" dt="2025-10-08T19:25:31.174" v="13124" actId="20577"/>
      <pc:docMkLst>
        <pc:docMk/>
      </pc:docMkLst>
      <pc:sldChg chg="modSp mod">
        <pc:chgData name="Anthony Burns" userId="3af836b2f85d90d9" providerId="LiveId" clId="{54581592-9C1F-464F-B5CE-79C74E3475C9}" dt="2025-10-05T18:01:55.652" v="413" actId="20577"/>
        <pc:sldMkLst>
          <pc:docMk/>
          <pc:sldMk cId="2445432358" sldId="257"/>
        </pc:sldMkLst>
        <pc:spChg chg="mod">
          <ac:chgData name="Anthony Burns" userId="3af836b2f85d90d9" providerId="LiveId" clId="{54581592-9C1F-464F-B5CE-79C74E3475C9}" dt="2025-10-05T18:01:55.652" v="413" actId="20577"/>
          <ac:spMkLst>
            <pc:docMk/>
            <pc:sldMk cId="2445432358" sldId="257"/>
            <ac:spMk id="3" creationId="{858EE2E8-7F18-E5F5-DC90-91FE043B0E32}"/>
          </ac:spMkLst>
        </pc:spChg>
      </pc:sldChg>
      <pc:sldChg chg="modSp mod">
        <pc:chgData name="Anthony Burns" userId="3af836b2f85d90d9" providerId="LiveId" clId="{54581592-9C1F-464F-B5CE-79C74E3475C9}" dt="2025-10-01T18:12:56.885" v="301" actId="27636"/>
        <pc:sldMkLst>
          <pc:docMk/>
          <pc:sldMk cId="2501832429" sldId="258"/>
        </pc:sldMkLst>
        <pc:spChg chg="mod">
          <ac:chgData name="Anthony Burns" userId="3af836b2f85d90d9" providerId="LiveId" clId="{54581592-9C1F-464F-B5CE-79C74E3475C9}" dt="2025-10-01T18:12:56.885" v="301" actId="27636"/>
          <ac:spMkLst>
            <pc:docMk/>
            <pc:sldMk cId="2501832429" sldId="258"/>
            <ac:spMk id="3" creationId="{CD40736C-AB3A-173D-288D-BD2B28403D5D}"/>
          </ac:spMkLst>
        </pc:spChg>
      </pc:sldChg>
      <pc:sldChg chg="modSp mod">
        <pc:chgData name="Anthony Burns" userId="3af836b2f85d90d9" providerId="LiveId" clId="{54581592-9C1F-464F-B5CE-79C74E3475C9}" dt="2025-10-08T19:25:31.174" v="13124" actId="20577"/>
        <pc:sldMkLst>
          <pc:docMk/>
          <pc:sldMk cId="1251561566" sldId="259"/>
        </pc:sldMkLst>
        <pc:spChg chg="mod">
          <ac:chgData name="Anthony Burns" userId="3af836b2f85d90d9" providerId="LiveId" clId="{54581592-9C1F-464F-B5CE-79C74E3475C9}" dt="2025-10-08T19:25:31.174" v="13124" actId="20577"/>
          <ac:spMkLst>
            <pc:docMk/>
            <pc:sldMk cId="1251561566" sldId="259"/>
            <ac:spMk id="3" creationId="{3CED5493-B5EE-CB08-0B6D-482DD509CF01}"/>
          </ac:spMkLst>
        </pc:spChg>
      </pc:sldChg>
      <pc:sldChg chg="modSp mod">
        <pc:chgData name="Anthony Burns" userId="3af836b2f85d90d9" providerId="LiveId" clId="{54581592-9C1F-464F-B5CE-79C74E3475C9}" dt="2025-10-06T11:08:05.434" v="5247" actId="20577"/>
        <pc:sldMkLst>
          <pc:docMk/>
          <pc:sldMk cId="3798111386" sldId="260"/>
        </pc:sldMkLst>
        <pc:spChg chg="mod">
          <ac:chgData name="Anthony Burns" userId="3af836b2f85d90d9" providerId="LiveId" clId="{54581592-9C1F-464F-B5CE-79C74E3475C9}" dt="2025-10-06T11:08:05.434" v="5247" actId="20577"/>
          <ac:spMkLst>
            <pc:docMk/>
            <pc:sldMk cId="3798111386" sldId="260"/>
            <ac:spMk id="3" creationId="{DF51984A-7B78-2211-60AB-916F1C8DAEFF}"/>
          </ac:spMkLst>
        </pc:spChg>
      </pc:sldChg>
      <pc:sldChg chg="modSp new mod">
        <pc:chgData name="Anthony Burns" userId="3af836b2f85d90d9" providerId="LiveId" clId="{54581592-9C1F-464F-B5CE-79C74E3475C9}" dt="2025-10-05T18:30:45.878" v="2148" actId="20577"/>
        <pc:sldMkLst>
          <pc:docMk/>
          <pc:sldMk cId="168406908" sldId="261"/>
        </pc:sldMkLst>
        <pc:spChg chg="mod">
          <ac:chgData name="Anthony Burns" userId="3af836b2f85d90d9" providerId="LiveId" clId="{54581592-9C1F-464F-B5CE-79C74E3475C9}" dt="2025-10-05T18:30:45.878" v="2148" actId="20577"/>
          <ac:spMkLst>
            <pc:docMk/>
            <pc:sldMk cId="168406908" sldId="261"/>
            <ac:spMk id="2" creationId="{AACDC569-CEA1-32A1-016E-471992CE231D}"/>
          </ac:spMkLst>
        </pc:spChg>
        <pc:spChg chg="mod">
          <ac:chgData name="Anthony Burns" userId="3af836b2f85d90d9" providerId="LiveId" clId="{54581592-9C1F-464F-B5CE-79C74E3475C9}" dt="2025-10-05T18:19:48.406" v="2050" actId="20577"/>
          <ac:spMkLst>
            <pc:docMk/>
            <pc:sldMk cId="168406908" sldId="261"/>
            <ac:spMk id="3" creationId="{F0F7D5B2-49E4-4B17-BE51-98A1C06FC616}"/>
          </ac:spMkLst>
        </pc:spChg>
      </pc:sldChg>
      <pc:sldChg chg="addSp delSp modSp add mod">
        <pc:chgData name="Anthony Burns" userId="3af836b2f85d90d9" providerId="LiveId" clId="{54581592-9C1F-464F-B5CE-79C74E3475C9}" dt="2025-10-05T18:33:58.110" v="2278" actId="1076"/>
        <pc:sldMkLst>
          <pc:docMk/>
          <pc:sldMk cId="3914550889" sldId="262"/>
        </pc:sldMkLst>
        <pc:picChg chg="add mod">
          <ac:chgData name="Anthony Burns" userId="3af836b2f85d90d9" providerId="LiveId" clId="{54581592-9C1F-464F-B5CE-79C74E3475C9}" dt="2025-10-05T18:28:21.712" v="2110" actId="1076"/>
          <ac:picMkLst>
            <pc:docMk/>
            <pc:sldMk cId="3914550889" sldId="262"/>
            <ac:picMk id="4" creationId="{96889768-6B82-A12D-636A-4EDF5C0D511A}"/>
          </ac:picMkLst>
        </pc:picChg>
        <pc:picChg chg="add mod">
          <ac:chgData name="Anthony Burns" userId="3af836b2f85d90d9" providerId="LiveId" clId="{54581592-9C1F-464F-B5CE-79C74E3475C9}" dt="2025-10-05T18:29:22.004" v="2123" actId="1076"/>
          <ac:picMkLst>
            <pc:docMk/>
            <pc:sldMk cId="3914550889" sldId="262"/>
            <ac:picMk id="7" creationId="{3F50BAE4-0A3B-35A6-49A3-6ABD178E5679}"/>
          </ac:picMkLst>
        </pc:picChg>
        <pc:picChg chg="add mod modCrop">
          <ac:chgData name="Anthony Burns" userId="3af836b2f85d90d9" providerId="LiveId" clId="{54581592-9C1F-464F-B5CE-79C74E3475C9}" dt="2025-10-05T18:33:58.110" v="2278" actId="1076"/>
          <ac:picMkLst>
            <pc:docMk/>
            <pc:sldMk cId="3914550889" sldId="262"/>
            <ac:picMk id="8" creationId="{6446BFC8-F0A4-F174-5C7E-8D193040AEA7}"/>
          </ac:picMkLst>
        </pc:picChg>
      </pc:sldChg>
      <pc:sldChg chg="modSp add mod">
        <pc:chgData name="Anthony Burns" userId="3af836b2f85d90d9" providerId="LiveId" clId="{54581592-9C1F-464F-B5CE-79C74E3475C9}" dt="2025-10-05T19:33:08.678" v="3063" actId="20577"/>
        <pc:sldMkLst>
          <pc:docMk/>
          <pc:sldMk cId="220766645" sldId="263"/>
        </pc:sldMkLst>
        <pc:spChg chg="mod">
          <ac:chgData name="Anthony Burns" userId="3af836b2f85d90d9" providerId="LiveId" clId="{54581592-9C1F-464F-B5CE-79C74E3475C9}" dt="2025-10-05T18:29:51.201" v="2141" actId="20577"/>
          <ac:spMkLst>
            <pc:docMk/>
            <pc:sldMk cId="220766645" sldId="263"/>
            <ac:spMk id="2" creationId="{1E24ED86-7050-2060-2C8F-086FD0797ACB}"/>
          </ac:spMkLst>
        </pc:spChg>
        <pc:spChg chg="mod">
          <ac:chgData name="Anthony Burns" userId="3af836b2f85d90d9" providerId="LiveId" clId="{54581592-9C1F-464F-B5CE-79C74E3475C9}" dt="2025-10-05T19:33:08.678" v="3063" actId="20577"/>
          <ac:spMkLst>
            <pc:docMk/>
            <pc:sldMk cId="220766645" sldId="263"/>
            <ac:spMk id="3" creationId="{38F35AEC-288D-99B9-D959-DEBB245E648B}"/>
          </ac:spMkLst>
        </pc:spChg>
      </pc:sldChg>
      <pc:sldChg chg="addSp delSp modSp add del mod">
        <pc:chgData name="Anthony Burns" userId="3af836b2f85d90d9" providerId="LiveId" clId="{54581592-9C1F-464F-B5CE-79C74E3475C9}" dt="2025-10-05T18:48:01.065" v="2391" actId="2696"/>
        <pc:sldMkLst>
          <pc:docMk/>
          <pc:sldMk cId="418252079" sldId="264"/>
        </pc:sldMkLst>
      </pc:sldChg>
      <pc:sldChg chg="modSp add mod">
        <pc:chgData name="Anthony Burns" userId="3af836b2f85d90d9" providerId="LiveId" clId="{54581592-9C1F-464F-B5CE-79C74E3475C9}" dt="2025-10-06T10:21:34.055" v="3610" actId="20577"/>
        <pc:sldMkLst>
          <pc:docMk/>
          <pc:sldMk cId="1760979576" sldId="264"/>
        </pc:sldMkLst>
        <pc:spChg chg="mod">
          <ac:chgData name="Anthony Burns" userId="3af836b2f85d90d9" providerId="LiveId" clId="{54581592-9C1F-464F-B5CE-79C74E3475C9}" dt="2025-10-06T10:21:34.055" v="3610" actId="20577"/>
          <ac:spMkLst>
            <pc:docMk/>
            <pc:sldMk cId="1760979576" sldId="264"/>
            <ac:spMk id="3" creationId="{E3EF5672-A098-E278-5E23-A7D6D1B0F909}"/>
          </ac:spMkLst>
        </pc:spChg>
      </pc:sldChg>
      <pc:sldChg chg="addSp delSp modSp add mod ord">
        <pc:chgData name="Anthony Burns" userId="3af836b2f85d90d9" providerId="LiveId" clId="{54581592-9C1F-464F-B5CE-79C74E3475C9}" dt="2025-10-06T10:30:37.337" v="4041" actId="313"/>
        <pc:sldMkLst>
          <pc:docMk/>
          <pc:sldMk cId="2305842517" sldId="265"/>
        </pc:sldMkLst>
        <pc:spChg chg="mod">
          <ac:chgData name="Anthony Burns" userId="3af836b2f85d90d9" providerId="LiveId" clId="{54581592-9C1F-464F-B5CE-79C74E3475C9}" dt="2025-10-05T19:08:44.853" v="2600" actId="20577"/>
          <ac:spMkLst>
            <pc:docMk/>
            <pc:sldMk cId="2305842517" sldId="265"/>
            <ac:spMk id="2" creationId="{2B3AAA1D-8D74-AE67-6FF2-ACF4C1FE1D1E}"/>
          </ac:spMkLst>
        </pc:spChg>
        <pc:spChg chg="mod">
          <ac:chgData name="Anthony Burns" userId="3af836b2f85d90d9" providerId="LiveId" clId="{54581592-9C1F-464F-B5CE-79C74E3475C9}" dt="2025-10-06T10:30:37.337" v="4041" actId="313"/>
          <ac:spMkLst>
            <pc:docMk/>
            <pc:sldMk cId="2305842517" sldId="265"/>
            <ac:spMk id="3" creationId="{CB3F2D07-76D4-BFB2-49E1-0C64EDD3EAF1}"/>
          </ac:spMkLst>
        </pc:spChg>
      </pc:sldChg>
      <pc:sldChg chg="new del">
        <pc:chgData name="Anthony Burns" userId="3af836b2f85d90d9" providerId="LiveId" clId="{54581592-9C1F-464F-B5CE-79C74E3475C9}" dt="2025-10-05T19:06:57.413" v="2564" actId="2696"/>
        <pc:sldMkLst>
          <pc:docMk/>
          <pc:sldMk cId="3042485337" sldId="265"/>
        </pc:sldMkLst>
      </pc:sldChg>
      <pc:sldChg chg="add del">
        <pc:chgData name="Anthony Burns" userId="3af836b2f85d90d9" providerId="LiveId" clId="{54581592-9C1F-464F-B5CE-79C74E3475C9}" dt="2025-10-05T19:06:46.160" v="2562" actId="2696"/>
        <pc:sldMkLst>
          <pc:docMk/>
          <pc:sldMk cId="3275347885" sldId="265"/>
        </pc:sldMkLst>
      </pc:sldChg>
      <pc:sldChg chg="add del">
        <pc:chgData name="Anthony Burns" userId="3af836b2f85d90d9" providerId="LiveId" clId="{54581592-9C1F-464F-B5CE-79C74E3475C9}" dt="2025-10-05T19:06:44.083" v="2561" actId="2696"/>
        <pc:sldMkLst>
          <pc:docMk/>
          <pc:sldMk cId="880462034" sldId="266"/>
        </pc:sldMkLst>
      </pc:sldChg>
      <pc:sldChg chg="modSp add mod">
        <pc:chgData name="Anthony Burns" userId="3af836b2f85d90d9" providerId="LiveId" clId="{54581592-9C1F-464F-B5CE-79C74E3475C9}" dt="2025-10-06T10:46:00.976" v="4606" actId="20577"/>
        <pc:sldMkLst>
          <pc:docMk/>
          <pc:sldMk cId="897344185" sldId="266"/>
        </pc:sldMkLst>
        <pc:spChg chg="mod">
          <ac:chgData name="Anthony Burns" userId="3af836b2f85d90d9" providerId="LiveId" clId="{54581592-9C1F-464F-B5CE-79C74E3475C9}" dt="2025-10-06T10:24:02.359" v="3692" actId="20577"/>
          <ac:spMkLst>
            <pc:docMk/>
            <pc:sldMk cId="897344185" sldId="266"/>
            <ac:spMk id="2" creationId="{96FBB7CE-966E-31DD-6098-5483CA538ABC}"/>
          </ac:spMkLst>
        </pc:spChg>
        <pc:spChg chg="mod">
          <ac:chgData name="Anthony Burns" userId="3af836b2f85d90d9" providerId="LiveId" clId="{54581592-9C1F-464F-B5CE-79C74E3475C9}" dt="2025-10-06T10:46:00.976" v="4606" actId="20577"/>
          <ac:spMkLst>
            <pc:docMk/>
            <pc:sldMk cId="897344185" sldId="266"/>
            <ac:spMk id="3" creationId="{743BD756-DA70-FC64-EA61-A30DBD9FF592}"/>
          </ac:spMkLst>
        </pc:spChg>
      </pc:sldChg>
      <pc:sldChg chg="modSp add mod">
        <pc:chgData name="Anthony Burns" userId="3af836b2f85d90d9" providerId="LiveId" clId="{54581592-9C1F-464F-B5CE-79C74E3475C9}" dt="2025-10-06T11:06:42.107" v="5206" actId="20577"/>
        <pc:sldMkLst>
          <pc:docMk/>
          <pc:sldMk cId="1630848066" sldId="267"/>
        </pc:sldMkLst>
        <pc:spChg chg="mod">
          <ac:chgData name="Anthony Burns" userId="3af836b2f85d90d9" providerId="LiveId" clId="{54581592-9C1F-464F-B5CE-79C74E3475C9}" dt="2025-10-06T11:06:42.107" v="5206" actId="20577"/>
          <ac:spMkLst>
            <pc:docMk/>
            <pc:sldMk cId="1630848066" sldId="267"/>
            <ac:spMk id="3" creationId="{20864323-79CE-E516-B676-65544D990B9D}"/>
          </ac:spMkLst>
        </pc:spChg>
      </pc:sldChg>
      <pc:sldChg chg="modSp add del mod ord">
        <pc:chgData name="Anthony Burns" userId="3af836b2f85d90d9" providerId="LiveId" clId="{54581592-9C1F-464F-B5CE-79C74E3475C9}" dt="2025-10-06T11:17:41.688" v="5599" actId="2696"/>
        <pc:sldMkLst>
          <pc:docMk/>
          <pc:sldMk cId="2609560784" sldId="268"/>
        </pc:sldMkLst>
      </pc:sldChg>
      <pc:sldChg chg="modSp add mod">
        <pc:chgData name="Anthony Burns" userId="3af836b2f85d90d9" providerId="LiveId" clId="{54581592-9C1F-464F-B5CE-79C74E3475C9}" dt="2025-10-06T11:17:15.366" v="5596" actId="20577"/>
        <pc:sldMkLst>
          <pc:docMk/>
          <pc:sldMk cId="319097999" sldId="269"/>
        </pc:sldMkLst>
        <pc:spChg chg="mod">
          <ac:chgData name="Anthony Burns" userId="3af836b2f85d90d9" providerId="LiveId" clId="{54581592-9C1F-464F-B5CE-79C74E3475C9}" dt="2025-10-06T11:17:15.366" v="5596" actId="20577"/>
          <ac:spMkLst>
            <pc:docMk/>
            <pc:sldMk cId="319097999" sldId="269"/>
            <ac:spMk id="2" creationId="{06EBE979-69DD-3405-C5D5-F4B97521E5B7}"/>
          </ac:spMkLst>
        </pc:spChg>
      </pc:sldChg>
      <pc:sldChg chg="modSp add mod">
        <pc:chgData name="Anthony Burns" userId="3af836b2f85d90d9" providerId="LiveId" clId="{54581592-9C1F-464F-B5CE-79C74E3475C9}" dt="2025-10-06T11:41:25.095" v="6683" actId="20577"/>
        <pc:sldMkLst>
          <pc:docMk/>
          <pc:sldMk cId="1636680840" sldId="270"/>
        </pc:sldMkLst>
        <pc:spChg chg="mod">
          <ac:chgData name="Anthony Burns" userId="3af836b2f85d90d9" providerId="LiveId" clId="{54581592-9C1F-464F-B5CE-79C74E3475C9}" dt="2025-10-06T11:18:31.925" v="5726" actId="27636"/>
          <ac:spMkLst>
            <pc:docMk/>
            <pc:sldMk cId="1636680840" sldId="270"/>
            <ac:spMk id="2" creationId="{D6A4BFD0-2907-F74F-3664-F43E2F3F0CA4}"/>
          </ac:spMkLst>
        </pc:spChg>
        <pc:spChg chg="mod">
          <ac:chgData name="Anthony Burns" userId="3af836b2f85d90d9" providerId="LiveId" clId="{54581592-9C1F-464F-B5CE-79C74E3475C9}" dt="2025-10-06T11:41:25.095" v="6683" actId="20577"/>
          <ac:spMkLst>
            <pc:docMk/>
            <pc:sldMk cId="1636680840" sldId="270"/>
            <ac:spMk id="3" creationId="{3E95A273-A1DE-E004-79CA-4B6A45F9FCBD}"/>
          </ac:spMkLst>
        </pc:spChg>
      </pc:sldChg>
      <pc:sldChg chg="modSp add mod">
        <pc:chgData name="Anthony Burns" userId="3af836b2f85d90d9" providerId="LiveId" clId="{54581592-9C1F-464F-B5CE-79C74E3475C9}" dt="2025-10-06T11:22:09.856" v="6071" actId="20577"/>
        <pc:sldMkLst>
          <pc:docMk/>
          <pc:sldMk cId="2342736311" sldId="271"/>
        </pc:sldMkLst>
        <pc:spChg chg="mod">
          <ac:chgData name="Anthony Burns" userId="3af836b2f85d90d9" providerId="LiveId" clId="{54581592-9C1F-464F-B5CE-79C74E3475C9}" dt="2025-10-06T11:20:55.542" v="5883" actId="20577"/>
          <ac:spMkLst>
            <pc:docMk/>
            <pc:sldMk cId="2342736311" sldId="271"/>
            <ac:spMk id="2" creationId="{5B656F34-87F0-690A-D688-DB9A4E4C4417}"/>
          </ac:spMkLst>
        </pc:spChg>
        <pc:spChg chg="mod">
          <ac:chgData name="Anthony Burns" userId="3af836b2f85d90d9" providerId="LiveId" clId="{54581592-9C1F-464F-B5CE-79C74E3475C9}" dt="2025-10-06T11:22:09.856" v="6071" actId="20577"/>
          <ac:spMkLst>
            <pc:docMk/>
            <pc:sldMk cId="2342736311" sldId="271"/>
            <ac:spMk id="3" creationId="{2E39D578-1826-68F8-C653-08E45291AFD2}"/>
          </ac:spMkLst>
        </pc:spChg>
      </pc:sldChg>
      <pc:sldChg chg="modSp add mod">
        <pc:chgData name="Anthony Burns" userId="3af836b2f85d90d9" providerId="LiveId" clId="{54581592-9C1F-464F-B5CE-79C74E3475C9}" dt="2025-10-06T11:24:51.979" v="6355" actId="20577"/>
        <pc:sldMkLst>
          <pc:docMk/>
          <pc:sldMk cId="865268880" sldId="272"/>
        </pc:sldMkLst>
        <pc:spChg chg="mod">
          <ac:chgData name="Anthony Burns" userId="3af836b2f85d90d9" providerId="LiveId" clId="{54581592-9C1F-464F-B5CE-79C74E3475C9}" dt="2025-10-06T11:22:30.456" v="6080" actId="20577"/>
          <ac:spMkLst>
            <pc:docMk/>
            <pc:sldMk cId="865268880" sldId="272"/>
            <ac:spMk id="2" creationId="{5F8CEDE4-6E22-8C34-6796-6BD65C852D21}"/>
          </ac:spMkLst>
        </pc:spChg>
        <pc:spChg chg="mod">
          <ac:chgData name="Anthony Burns" userId="3af836b2f85d90d9" providerId="LiveId" clId="{54581592-9C1F-464F-B5CE-79C74E3475C9}" dt="2025-10-06T11:24:51.979" v="6355" actId="20577"/>
          <ac:spMkLst>
            <pc:docMk/>
            <pc:sldMk cId="865268880" sldId="272"/>
            <ac:spMk id="3" creationId="{09D6BBB6-5672-250F-D026-D965EB4D6CA3}"/>
          </ac:spMkLst>
        </pc:spChg>
      </pc:sldChg>
      <pc:sldChg chg="modSp add mod">
        <pc:chgData name="Anthony Burns" userId="3af836b2f85d90d9" providerId="LiveId" clId="{54581592-9C1F-464F-B5CE-79C74E3475C9}" dt="2025-10-06T11:26:33.543" v="6508" actId="20577"/>
        <pc:sldMkLst>
          <pc:docMk/>
          <pc:sldMk cId="1149903648" sldId="273"/>
        </pc:sldMkLst>
        <pc:spChg chg="mod">
          <ac:chgData name="Anthony Burns" userId="3af836b2f85d90d9" providerId="LiveId" clId="{54581592-9C1F-464F-B5CE-79C74E3475C9}" dt="2025-10-06T11:25:37.159" v="6391" actId="20577"/>
          <ac:spMkLst>
            <pc:docMk/>
            <pc:sldMk cId="1149903648" sldId="273"/>
            <ac:spMk id="2" creationId="{54DF0B8B-4E1F-6BB6-C3E2-F6D33652F184}"/>
          </ac:spMkLst>
        </pc:spChg>
        <pc:spChg chg="mod">
          <ac:chgData name="Anthony Burns" userId="3af836b2f85d90d9" providerId="LiveId" clId="{54581592-9C1F-464F-B5CE-79C74E3475C9}" dt="2025-10-06T11:26:33.543" v="6508" actId="20577"/>
          <ac:spMkLst>
            <pc:docMk/>
            <pc:sldMk cId="1149903648" sldId="273"/>
            <ac:spMk id="3" creationId="{2218165D-1525-EF45-275D-D6ADDAF8052B}"/>
          </ac:spMkLst>
        </pc:spChg>
      </pc:sldChg>
      <pc:sldChg chg="modSp add mod">
        <pc:chgData name="Anthony Burns" userId="3af836b2f85d90d9" providerId="LiveId" clId="{54581592-9C1F-464F-B5CE-79C74E3475C9}" dt="2025-10-06T11:39:35.776" v="6680" actId="20577"/>
        <pc:sldMkLst>
          <pc:docMk/>
          <pc:sldMk cId="4262461603" sldId="274"/>
        </pc:sldMkLst>
        <pc:spChg chg="mod">
          <ac:chgData name="Anthony Burns" userId="3af836b2f85d90d9" providerId="LiveId" clId="{54581592-9C1F-464F-B5CE-79C74E3475C9}" dt="2025-10-06T11:28:55.086" v="6544" actId="20577"/>
          <ac:spMkLst>
            <pc:docMk/>
            <pc:sldMk cId="4262461603" sldId="274"/>
            <ac:spMk id="2" creationId="{1792D2FD-2B90-6D2F-F6D6-5F40D4BA477D}"/>
          </ac:spMkLst>
        </pc:spChg>
        <pc:spChg chg="mod">
          <ac:chgData name="Anthony Burns" userId="3af836b2f85d90d9" providerId="LiveId" clId="{54581592-9C1F-464F-B5CE-79C74E3475C9}" dt="2025-10-06T11:39:35.776" v="6680" actId="20577"/>
          <ac:spMkLst>
            <pc:docMk/>
            <pc:sldMk cId="4262461603" sldId="274"/>
            <ac:spMk id="3" creationId="{FB02A3CB-5972-FA71-D2A1-9CA18217444B}"/>
          </ac:spMkLst>
        </pc:spChg>
      </pc:sldChg>
      <pc:sldChg chg="addSp delSp modSp add mod">
        <pc:chgData name="Anthony Burns" userId="3af836b2f85d90d9" providerId="LiveId" clId="{54581592-9C1F-464F-B5CE-79C74E3475C9}" dt="2025-10-06T14:31:22.660" v="6793" actId="1035"/>
        <pc:sldMkLst>
          <pc:docMk/>
          <pc:sldMk cId="1008216719" sldId="275"/>
        </pc:sldMkLst>
        <pc:spChg chg="add mod">
          <ac:chgData name="Anthony Burns" userId="3af836b2f85d90d9" providerId="LiveId" clId="{54581592-9C1F-464F-B5CE-79C74E3475C9}" dt="2025-10-06T14:31:22.660" v="6793" actId="1035"/>
          <ac:spMkLst>
            <pc:docMk/>
            <pc:sldMk cId="1008216719" sldId="275"/>
            <ac:spMk id="5" creationId="{E0E15CB8-F578-FCB0-B204-2F92424070AD}"/>
          </ac:spMkLst>
        </pc:spChg>
        <pc:picChg chg="add mod modCrop">
          <ac:chgData name="Anthony Burns" userId="3af836b2f85d90d9" providerId="LiveId" clId="{54581592-9C1F-464F-B5CE-79C74E3475C9}" dt="2025-10-06T14:30:50.700" v="6771" actId="1076"/>
          <ac:picMkLst>
            <pc:docMk/>
            <pc:sldMk cId="1008216719" sldId="275"/>
            <ac:picMk id="3" creationId="{B547C6CD-7B76-2894-3B89-7DF63D847252}"/>
          </ac:picMkLst>
        </pc:picChg>
      </pc:sldChg>
      <pc:sldChg chg="modSp add mod">
        <pc:chgData name="Anthony Burns" userId="3af836b2f85d90d9" providerId="LiveId" clId="{54581592-9C1F-464F-B5CE-79C74E3475C9}" dt="2025-10-07T11:26:06.338" v="7719" actId="20577"/>
        <pc:sldMkLst>
          <pc:docMk/>
          <pc:sldMk cId="527689106" sldId="276"/>
        </pc:sldMkLst>
        <pc:spChg chg="mod">
          <ac:chgData name="Anthony Burns" userId="3af836b2f85d90d9" providerId="LiveId" clId="{54581592-9C1F-464F-B5CE-79C74E3475C9}" dt="2025-10-07T11:26:06.338" v="7719" actId="20577"/>
          <ac:spMkLst>
            <pc:docMk/>
            <pc:sldMk cId="527689106" sldId="276"/>
            <ac:spMk id="2" creationId="{F3267B7C-7C54-938F-B472-239DAF3FD2D7}"/>
          </ac:spMkLst>
        </pc:spChg>
        <pc:spChg chg="mod">
          <ac:chgData name="Anthony Burns" userId="3af836b2f85d90d9" providerId="LiveId" clId="{54581592-9C1F-464F-B5CE-79C74E3475C9}" dt="2025-10-07T11:25:54.659" v="7714" actId="20577"/>
          <ac:spMkLst>
            <pc:docMk/>
            <pc:sldMk cId="527689106" sldId="276"/>
            <ac:spMk id="3" creationId="{254B4A87-10E1-CCD6-B7CB-77EEBCAB8330}"/>
          </ac:spMkLst>
        </pc:spChg>
      </pc:sldChg>
      <pc:sldChg chg="modSp add mod">
        <pc:chgData name="Anthony Burns" userId="3af836b2f85d90d9" providerId="LiveId" clId="{54581592-9C1F-464F-B5CE-79C74E3475C9}" dt="2025-10-07T11:47:11.003" v="8882" actId="27636"/>
        <pc:sldMkLst>
          <pc:docMk/>
          <pc:sldMk cId="3684021089" sldId="277"/>
        </pc:sldMkLst>
        <pc:spChg chg="mod">
          <ac:chgData name="Anthony Burns" userId="3af836b2f85d90d9" providerId="LiveId" clId="{54581592-9C1F-464F-B5CE-79C74E3475C9}" dt="2025-10-07T11:26:02.744" v="7717" actId="20577"/>
          <ac:spMkLst>
            <pc:docMk/>
            <pc:sldMk cId="3684021089" sldId="277"/>
            <ac:spMk id="2" creationId="{82185C3A-2D60-87BC-FE14-E1D8579B5D11}"/>
          </ac:spMkLst>
        </pc:spChg>
        <pc:spChg chg="mod">
          <ac:chgData name="Anthony Burns" userId="3af836b2f85d90d9" providerId="LiveId" clId="{54581592-9C1F-464F-B5CE-79C74E3475C9}" dt="2025-10-07T11:47:11.003" v="8882" actId="27636"/>
          <ac:spMkLst>
            <pc:docMk/>
            <pc:sldMk cId="3684021089" sldId="277"/>
            <ac:spMk id="3" creationId="{AB56E524-B36B-4E51-FC53-EEC7F32352FD}"/>
          </ac:spMkLst>
        </pc:spChg>
      </pc:sldChg>
      <pc:sldChg chg="modSp add mod">
        <pc:chgData name="Anthony Burns" userId="3af836b2f85d90d9" providerId="LiveId" clId="{54581592-9C1F-464F-B5CE-79C74E3475C9}" dt="2025-10-07T12:02:39.775" v="9712" actId="20577"/>
        <pc:sldMkLst>
          <pc:docMk/>
          <pc:sldMk cId="1175675884" sldId="278"/>
        </pc:sldMkLst>
        <pc:spChg chg="mod">
          <ac:chgData name="Anthony Burns" userId="3af836b2f85d90d9" providerId="LiveId" clId="{54581592-9C1F-464F-B5CE-79C74E3475C9}" dt="2025-10-07T11:47:49.946" v="8887" actId="20577"/>
          <ac:spMkLst>
            <pc:docMk/>
            <pc:sldMk cId="1175675884" sldId="278"/>
            <ac:spMk id="2" creationId="{3D705EF0-ECF9-2BBA-E4F6-B09563E9B460}"/>
          </ac:spMkLst>
        </pc:spChg>
        <pc:spChg chg="mod">
          <ac:chgData name="Anthony Burns" userId="3af836b2f85d90d9" providerId="LiveId" clId="{54581592-9C1F-464F-B5CE-79C74E3475C9}" dt="2025-10-07T12:02:39.775" v="9712" actId="20577"/>
          <ac:spMkLst>
            <pc:docMk/>
            <pc:sldMk cId="1175675884" sldId="278"/>
            <ac:spMk id="3" creationId="{C337F19E-405E-BE1B-A733-3303D143A6E8}"/>
          </ac:spMkLst>
        </pc:spChg>
      </pc:sldChg>
      <pc:sldChg chg="modSp add mod">
        <pc:chgData name="Anthony Burns" userId="3af836b2f85d90d9" providerId="LiveId" clId="{54581592-9C1F-464F-B5CE-79C74E3475C9}" dt="2025-10-07T12:23:27.563" v="11534" actId="313"/>
        <pc:sldMkLst>
          <pc:docMk/>
          <pc:sldMk cId="3576074164" sldId="279"/>
        </pc:sldMkLst>
        <pc:spChg chg="mod">
          <ac:chgData name="Anthony Burns" userId="3af836b2f85d90d9" providerId="LiveId" clId="{54581592-9C1F-464F-B5CE-79C74E3475C9}" dt="2025-10-07T12:23:27.563" v="11534" actId="313"/>
          <ac:spMkLst>
            <pc:docMk/>
            <pc:sldMk cId="3576074164" sldId="279"/>
            <ac:spMk id="3" creationId="{4B14B523-EE3F-C56B-8325-A3D79243BEC0}"/>
          </ac:spMkLst>
        </pc:spChg>
      </pc:sldChg>
      <pc:sldChg chg="modSp add mod">
        <pc:chgData name="Anthony Burns" userId="3af836b2f85d90d9" providerId="LiveId" clId="{54581592-9C1F-464F-B5CE-79C74E3475C9}" dt="2025-10-07T12:29:59.849" v="12064" actId="20577"/>
        <pc:sldMkLst>
          <pc:docMk/>
          <pc:sldMk cId="1960902394" sldId="280"/>
        </pc:sldMkLst>
        <pc:spChg chg="mod">
          <ac:chgData name="Anthony Burns" userId="3af836b2f85d90d9" providerId="LiveId" clId="{54581592-9C1F-464F-B5CE-79C74E3475C9}" dt="2025-10-07T12:29:59.849" v="12064" actId="20577"/>
          <ac:spMkLst>
            <pc:docMk/>
            <pc:sldMk cId="1960902394" sldId="280"/>
            <ac:spMk id="3" creationId="{CD0968FF-373B-86AC-54D5-56BA3F5278D3}"/>
          </ac:spMkLst>
        </pc:spChg>
      </pc:sldChg>
      <pc:sldChg chg="modSp add mod">
        <pc:chgData name="Anthony Burns" userId="3af836b2f85d90d9" providerId="LiveId" clId="{54581592-9C1F-464F-B5CE-79C74E3475C9}" dt="2025-10-07T12:47:26.884" v="12811" actId="313"/>
        <pc:sldMkLst>
          <pc:docMk/>
          <pc:sldMk cId="311209905" sldId="281"/>
        </pc:sldMkLst>
        <pc:spChg chg="mod">
          <ac:chgData name="Anthony Burns" userId="3af836b2f85d90d9" providerId="LiveId" clId="{54581592-9C1F-464F-B5CE-79C74E3475C9}" dt="2025-10-07T12:30:36.070" v="12067" actId="20577"/>
          <ac:spMkLst>
            <pc:docMk/>
            <pc:sldMk cId="311209905" sldId="281"/>
            <ac:spMk id="2" creationId="{934D5768-9E9D-E0AC-00D1-856CE0A2384B}"/>
          </ac:spMkLst>
        </pc:spChg>
        <pc:spChg chg="mod">
          <ac:chgData name="Anthony Burns" userId="3af836b2f85d90d9" providerId="LiveId" clId="{54581592-9C1F-464F-B5CE-79C74E3475C9}" dt="2025-10-07T12:47:26.884" v="12811" actId="313"/>
          <ac:spMkLst>
            <pc:docMk/>
            <pc:sldMk cId="311209905" sldId="281"/>
            <ac:spMk id="3" creationId="{4FA9F0EE-8434-D1A5-81A8-7FAE4C19F6A0}"/>
          </ac:spMkLst>
        </pc:spChg>
      </pc:sldChg>
      <pc:sldChg chg="addSp delSp modSp add mod">
        <pc:chgData name="Anthony Burns" userId="3af836b2f85d90d9" providerId="LiveId" clId="{54581592-9C1F-464F-B5CE-79C74E3475C9}" dt="2025-10-08T18:58:26.569" v="13100" actId="1035"/>
        <pc:sldMkLst>
          <pc:docMk/>
          <pc:sldMk cId="4170048048" sldId="282"/>
        </pc:sldMkLst>
        <pc:spChg chg="mod">
          <ac:chgData name="Anthony Burns" userId="3af836b2f85d90d9" providerId="LiveId" clId="{54581592-9C1F-464F-B5CE-79C74E3475C9}" dt="2025-10-08T18:54:16.569" v="12964" actId="1035"/>
          <ac:spMkLst>
            <pc:docMk/>
            <pc:sldMk cId="4170048048" sldId="282"/>
            <ac:spMk id="2" creationId="{F2B56E47-E6DA-38F2-F8F4-F3A6F4652262}"/>
          </ac:spMkLst>
        </pc:spChg>
        <pc:spChg chg="del mod">
          <ac:chgData name="Anthony Burns" userId="3af836b2f85d90d9" providerId="LiveId" clId="{54581592-9C1F-464F-B5CE-79C74E3475C9}" dt="2025-10-08T18:48:49.957" v="12814" actId="478"/>
          <ac:spMkLst>
            <pc:docMk/>
            <pc:sldMk cId="4170048048" sldId="282"/>
            <ac:spMk id="3" creationId="{A5A83EC0-6DA5-96DA-1C39-574BB9D9F71D}"/>
          </ac:spMkLst>
        </pc:spChg>
        <pc:picChg chg="add mod modCrop">
          <ac:chgData name="Anthony Burns" userId="3af836b2f85d90d9" providerId="LiveId" clId="{54581592-9C1F-464F-B5CE-79C74E3475C9}" dt="2025-10-08T18:55:00.433" v="13031" actId="1076"/>
          <ac:picMkLst>
            <pc:docMk/>
            <pc:sldMk cId="4170048048" sldId="282"/>
            <ac:picMk id="4" creationId="{D71EEEC1-0174-D64F-FC9D-C4982154E88C}"/>
          </ac:picMkLst>
        </pc:picChg>
        <pc:picChg chg="add mod">
          <ac:chgData name="Anthony Burns" userId="3af836b2f85d90d9" providerId="LiveId" clId="{54581592-9C1F-464F-B5CE-79C74E3475C9}" dt="2025-10-08T18:54:29.796" v="13006" actId="1035"/>
          <ac:picMkLst>
            <pc:docMk/>
            <pc:sldMk cId="4170048048" sldId="282"/>
            <ac:picMk id="5" creationId="{5A522260-FF54-31A6-C0A5-0118E4EB2287}"/>
          </ac:picMkLst>
        </pc:picChg>
        <pc:picChg chg="add mod">
          <ac:chgData name="Anthony Burns" userId="3af836b2f85d90d9" providerId="LiveId" clId="{54581592-9C1F-464F-B5CE-79C74E3475C9}" dt="2025-10-08T18:55:08.997" v="13033" actId="14100"/>
          <ac:picMkLst>
            <pc:docMk/>
            <pc:sldMk cId="4170048048" sldId="282"/>
            <ac:picMk id="6" creationId="{3378295F-F25C-04A4-94EC-340496326FAF}"/>
          </ac:picMkLst>
        </pc:picChg>
        <pc:picChg chg="add mod">
          <ac:chgData name="Anthony Burns" userId="3af836b2f85d90d9" providerId="LiveId" clId="{54581592-9C1F-464F-B5CE-79C74E3475C9}" dt="2025-10-08T18:54:25.457" v="12987" actId="1035"/>
          <ac:picMkLst>
            <pc:docMk/>
            <pc:sldMk cId="4170048048" sldId="282"/>
            <ac:picMk id="7" creationId="{BFBA065D-39EA-A1B6-646D-DADAF41A7603}"/>
          </ac:picMkLst>
        </pc:picChg>
        <pc:picChg chg="add mod">
          <ac:chgData name="Anthony Burns" userId="3af836b2f85d90d9" providerId="LiveId" clId="{54581592-9C1F-464F-B5CE-79C74E3475C9}" dt="2025-10-08T18:58:26.569" v="13100" actId="1035"/>
          <ac:picMkLst>
            <pc:docMk/>
            <pc:sldMk cId="4170048048" sldId="282"/>
            <ac:picMk id="8" creationId="{AA1D3386-A0FE-318A-7ECE-FDA376DC353F}"/>
          </ac:picMkLst>
        </pc:picChg>
        <pc:picChg chg="add mod">
          <ac:chgData name="Anthony Burns" userId="3af836b2f85d90d9" providerId="LiveId" clId="{54581592-9C1F-464F-B5CE-79C74E3475C9}" dt="2025-10-08T18:58:17.700" v="13083" actId="1038"/>
          <ac:picMkLst>
            <pc:docMk/>
            <pc:sldMk cId="4170048048" sldId="282"/>
            <ac:picMk id="9" creationId="{E3FA92D2-C8E6-F684-9464-F4BA81624DB5}"/>
          </ac:picMkLst>
        </pc:picChg>
        <pc:picChg chg="add mod">
          <ac:chgData name="Anthony Burns" userId="3af836b2f85d90d9" providerId="LiveId" clId="{54581592-9C1F-464F-B5CE-79C74E3475C9}" dt="2025-10-08T18:55:37.336" v="13038" actId="1076"/>
          <ac:picMkLst>
            <pc:docMk/>
            <pc:sldMk cId="4170048048" sldId="282"/>
            <ac:picMk id="10" creationId="{9D66C407-4BF1-44B6-F397-1ABF16A62FA6}"/>
          </ac:picMkLst>
        </pc:pic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A559C9A1-E822-4D36-88F9-5CC41586169C}" type="datetimeFigureOut">
              <a:rPr lang="en-GB" smtClean="0"/>
              <a:t>05/10/2025</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72A020D8-2FCA-4B91-91DC-8344A7C547BF}" type="slidenum">
              <a:rPr lang="en-GB" smtClean="0"/>
              <a:t>‹#›</a:t>
            </a:fld>
            <a:endParaRPr lang="en-GB"/>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592337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59C9A1-E822-4D36-88F9-5CC41586169C}" type="datetimeFigureOut">
              <a:rPr lang="en-GB" smtClean="0"/>
              <a:t>05/10/2025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A020D8-2FCA-4B91-91DC-8344A7C547BF}" type="slidenum">
              <a:rPr lang="en-GB" smtClean="0"/>
              <a:t>‹#›</a:t>
            </a:fld>
            <a:endParaRPr lang="en-GB"/>
          </a:p>
        </p:txBody>
      </p:sp>
    </p:spTree>
    <p:extLst>
      <p:ext uri="{BB962C8B-B14F-4D97-AF65-F5344CB8AC3E}">
        <p14:creationId xmlns:p14="http://schemas.microsoft.com/office/powerpoint/2010/main" val="26255558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59C9A1-E822-4D36-88F9-5CC41586169C}" type="datetimeFigureOut">
              <a:rPr lang="en-GB" smtClean="0"/>
              <a:t>05/10/2025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A020D8-2FCA-4B91-91DC-8344A7C547BF}" type="slidenum">
              <a:rPr lang="en-GB" smtClean="0"/>
              <a:t>‹#›</a:t>
            </a:fld>
            <a:endParaRPr lang="en-GB"/>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347854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559C9A1-E822-4D36-88F9-5CC41586169C}" type="datetimeFigureOut">
              <a:rPr lang="en-GB" smtClean="0"/>
              <a:t>05/10/2025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2A020D8-2FCA-4B91-91DC-8344A7C547BF}" type="slidenum">
              <a:rPr lang="en-GB" smtClean="0"/>
              <a:t>‹#›</a:t>
            </a:fld>
            <a:endParaRPr lang="en-GB"/>
          </a:p>
        </p:txBody>
      </p:sp>
    </p:spTree>
    <p:extLst>
      <p:ext uri="{BB962C8B-B14F-4D97-AF65-F5344CB8AC3E}">
        <p14:creationId xmlns:p14="http://schemas.microsoft.com/office/powerpoint/2010/main" val="22848682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559C9A1-E822-4D36-88F9-5CC41586169C}" type="datetimeFigureOut">
              <a:rPr lang="en-GB" smtClean="0"/>
              <a:t>05/10/2025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2A020D8-2FCA-4B91-91DC-8344A7C547BF}" type="slidenum">
              <a:rPr lang="en-GB" smtClean="0"/>
              <a:t>‹#›</a:t>
            </a:fld>
            <a:endParaRPr lang="en-GB"/>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33038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559C9A1-E822-4D36-88F9-5CC41586169C}" type="datetimeFigureOut">
              <a:rPr lang="en-GB" smtClean="0"/>
              <a:t>05/10/2025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2A020D8-2FCA-4B91-91DC-8344A7C547BF}" type="slidenum">
              <a:rPr lang="en-GB" smtClean="0"/>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040173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59C9A1-E822-4D36-88F9-5CC41586169C}" type="datetimeFigureOut">
              <a:rPr lang="en-GB" smtClean="0"/>
              <a:t>05/10/2025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2A020D8-2FCA-4B91-91DC-8344A7C547BF}" type="slidenum">
              <a:rPr lang="en-GB" smtClean="0"/>
              <a:t>‹#›</a:t>
            </a:fld>
            <a:endParaRPr lang="en-GB"/>
          </a:p>
        </p:txBody>
      </p:sp>
    </p:spTree>
    <p:extLst>
      <p:ext uri="{BB962C8B-B14F-4D97-AF65-F5344CB8AC3E}">
        <p14:creationId xmlns:p14="http://schemas.microsoft.com/office/powerpoint/2010/main" val="38538241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559C9A1-E822-4D36-88F9-5CC41586169C}" type="datetimeFigureOut">
              <a:rPr lang="en-GB" smtClean="0"/>
              <a:t>05/10/2025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2A020D8-2FCA-4B91-91DC-8344A7C547BF}" type="slidenum">
              <a:rPr lang="en-GB" smtClean="0"/>
              <a:t>‹#›</a:t>
            </a:fld>
            <a:endParaRPr lang="en-GB"/>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487528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559C9A1-E822-4D36-88F9-5CC41586169C}" type="datetimeFigureOut">
              <a:rPr lang="en-GB" smtClean="0"/>
              <a:t>05/10/2025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2A020D8-2FCA-4B91-91DC-8344A7C547BF}" type="slidenum">
              <a:rPr lang="en-GB" smtClean="0"/>
              <a:t>‹#›</a:t>
            </a:fld>
            <a:endParaRPr lang="en-GB"/>
          </a:p>
        </p:txBody>
      </p:sp>
    </p:spTree>
    <p:extLst>
      <p:ext uri="{BB962C8B-B14F-4D97-AF65-F5344CB8AC3E}">
        <p14:creationId xmlns:p14="http://schemas.microsoft.com/office/powerpoint/2010/main" val="95701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559C9A1-E822-4D36-88F9-5CC41586169C}" type="datetimeFigureOut">
              <a:rPr lang="en-GB" smtClean="0"/>
              <a:t>05/10/2025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2A020D8-2FCA-4B91-91DC-8344A7C547BF}" type="slidenum">
              <a:rPr lang="en-GB" smtClean="0"/>
              <a:t>‹#›</a:t>
            </a:fld>
            <a:endParaRPr lang="en-GB"/>
          </a:p>
        </p:txBody>
      </p:sp>
    </p:spTree>
    <p:extLst>
      <p:ext uri="{BB962C8B-B14F-4D97-AF65-F5344CB8AC3E}">
        <p14:creationId xmlns:p14="http://schemas.microsoft.com/office/powerpoint/2010/main" val="31143740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59C9A1-E822-4D36-88F9-5CC41586169C}" type="datetimeFigureOut">
              <a:rPr lang="en-GB" smtClean="0"/>
              <a:t>05/10/2025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A020D8-2FCA-4B91-91DC-8344A7C547BF}" type="slidenum">
              <a:rPr lang="en-GB" smtClean="0"/>
              <a:t>‹#›</a:t>
            </a:fld>
            <a:endParaRPr lang="en-GB"/>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664117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59C9A1-E822-4D36-88F9-5CC41586169C}" type="datetimeFigureOut">
              <a:rPr lang="en-GB" smtClean="0"/>
              <a:t>05/10/2025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A020D8-2FCA-4B91-91DC-8344A7C547BF}"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953305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59C9A1-E822-4D36-88F9-5CC41586169C}" type="datetimeFigureOut">
              <a:rPr lang="en-GB" smtClean="0"/>
              <a:t>05/10/2025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A020D8-2FCA-4B91-91DC-8344A7C547BF}" type="slidenum">
              <a:rPr lang="en-GB" smtClean="0"/>
              <a:t>‹#›</a:t>
            </a:fld>
            <a:endParaRPr lang="en-GB"/>
          </a:p>
        </p:txBody>
      </p:sp>
    </p:spTree>
    <p:extLst>
      <p:ext uri="{BB962C8B-B14F-4D97-AF65-F5344CB8AC3E}">
        <p14:creationId xmlns:p14="http://schemas.microsoft.com/office/powerpoint/2010/main" val="17426180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59C9A1-E822-4D36-88F9-5CC41586169C}" type="datetimeFigureOut">
              <a:rPr lang="en-GB" smtClean="0"/>
              <a:t>05/10/2025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A020D8-2FCA-4B91-91DC-8344A7C547BF}"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879293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59C9A1-E822-4D36-88F9-5CC41586169C}" type="datetimeFigureOut">
              <a:rPr lang="en-GB" smtClean="0"/>
              <a:t>05/10/2025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A020D8-2FCA-4B91-91DC-8344A7C547BF}" type="slidenum">
              <a:rPr lang="en-GB" smtClean="0"/>
              <a:t>‹#›</a:t>
            </a:fld>
            <a:endParaRPr lang="en-GB"/>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029560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59C9A1-E822-4D36-88F9-5CC41586169C}" type="datetimeFigureOut">
              <a:rPr lang="en-GB" smtClean="0"/>
              <a:t>05/10/2025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A020D8-2FCA-4B91-91DC-8344A7C547BF}" type="slidenum">
              <a:rPr lang="en-GB" smtClean="0"/>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100669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59C9A1-E822-4D36-88F9-5CC41586169C}" type="datetimeFigureOut">
              <a:rPr lang="en-GB" smtClean="0"/>
              <a:t>05/10/2025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A020D8-2FCA-4B91-91DC-8344A7C547BF}" type="slidenum">
              <a:rPr lang="en-GB" smtClean="0"/>
              <a:t>‹#›</a:t>
            </a:fld>
            <a:endParaRPr lang="en-GB"/>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037729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559C9A1-E822-4D36-88F9-5CC41586169C}" type="datetimeFigureOut">
              <a:rPr lang="en-GB" smtClean="0"/>
              <a:t>05/10/2025</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2A020D8-2FCA-4B91-91DC-8344A7C547BF}" type="slidenum">
              <a:rPr lang="en-GB" smtClean="0"/>
              <a:t>‹#›</a:t>
            </a:fld>
            <a:endParaRPr lang="en-GB"/>
          </a:p>
        </p:txBody>
      </p:sp>
    </p:spTree>
    <p:extLst>
      <p:ext uri="{BB962C8B-B14F-4D97-AF65-F5344CB8AC3E}">
        <p14:creationId xmlns:p14="http://schemas.microsoft.com/office/powerpoint/2010/main" val="2848169515"/>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0AF2732-A412-FF22-ACE6-48BF3327EFC4}"/>
              </a:ext>
            </a:extLst>
          </p:cNvPr>
          <p:cNvSpPr txBox="1"/>
          <p:nvPr/>
        </p:nvSpPr>
        <p:spPr>
          <a:xfrm>
            <a:off x="4620732" y="2905780"/>
            <a:ext cx="2950535" cy="523220"/>
          </a:xfrm>
          <a:prstGeom prst="rect">
            <a:avLst/>
          </a:prstGeom>
          <a:noFill/>
        </p:spPr>
        <p:txBody>
          <a:bodyPr wrap="square" rtlCol="0">
            <a:spAutoFit/>
          </a:bodyPr>
          <a:lstStyle/>
          <a:p>
            <a:r>
              <a:rPr lang="en-GB" sz="2800" dirty="0"/>
              <a:t>Nights at the Circus </a:t>
            </a:r>
          </a:p>
        </p:txBody>
      </p:sp>
      <p:sp>
        <p:nvSpPr>
          <p:cNvPr id="3" name="TextBox 2">
            <a:extLst>
              <a:ext uri="{FF2B5EF4-FFF2-40B4-BE49-F238E27FC236}">
                <a16:creationId xmlns:a16="http://schemas.microsoft.com/office/drawing/2014/main" id="{6632D06B-90B1-2D4C-03BC-48B83D1CAE40}"/>
              </a:ext>
            </a:extLst>
          </p:cNvPr>
          <p:cNvSpPr txBox="1"/>
          <p:nvPr/>
        </p:nvSpPr>
        <p:spPr>
          <a:xfrm>
            <a:off x="4900094" y="3583172"/>
            <a:ext cx="2391809" cy="646331"/>
          </a:xfrm>
          <a:prstGeom prst="rect">
            <a:avLst/>
          </a:prstGeom>
          <a:noFill/>
        </p:spPr>
        <p:txBody>
          <a:bodyPr wrap="none" rtlCol="0">
            <a:spAutoFit/>
          </a:bodyPr>
          <a:lstStyle/>
          <a:p>
            <a:pPr algn="ctr"/>
            <a:r>
              <a:rPr lang="en-GB" dirty="0"/>
              <a:t>Design Process</a:t>
            </a:r>
          </a:p>
          <a:p>
            <a:pPr algn="ctr"/>
            <a:r>
              <a:rPr lang="en-GB" dirty="0"/>
              <a:t>Anthony Burns 2405044</a:t>
            </a:r>
          </a:p>
        </p:txBody>
      </p:sp>
    </p:spTree>
    <p:extLst>
      <p:ext uri="{BB962C8B-B14F-4D97-AF65-F5344CB8AC3E}">
        <p14:creationId xmlns:p14="http://schemas.microsoft.com/office/powerpoint/2010/main" val="32574229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385A4-01E3-4E9B-7489-A8318A5D826B}"/>
              </a:ext>
            </a:extLst>
          </p:cNvPr>
          <p:cNvSpPr>
            <a:spLocks noGrp="1"/>
          </p:cNvSpPr>
          <p:nvPr>
            <p:ph type="title"/>
          </p:nvPr>
        </p:nvSpPr>
        <p:spPr/>
        <p:txBody>
          <a:bodyPr/>
          <a:lstStyle/>
          <a:p>
            <a:r>
              <a:rPr lang="en-GB" dirty="0"/>
              <a:t>Timeline</a:t>
            </a:r>
          </a:p>
        </p:txBody>
      </p:sp>
      <p:sp>
        <p:nvSpPr>
          <p:cNvPr id="3" name="Content Placeholder 2">
            <a:extLst>
              <a:ext uri="{FF2B5EF4-FFF2-40B4-BE49-F238E27FC236}">
                <a16:creationId xmlns:a16="http://schemas.microsoft.com/office/drawing/2014/main" id="{858EE2E8-7F18-E5F5-DC90-91FE043B0E32}"/>
              </a:ext>
            </a:extLst>
          </p:cNvPr>
          <p:cNvSpPr>
            <a:spLocks noGrp="1"/>
          </p:cNvSpPr>
          <p:nvPr>
            <p:ph idx="1"/>
          </p:nvPr>
        </p:nvSpPr>
        <p:spPr/>
        <p:txBody>
          <a:bodyPr/>
          <a:lstStyle/>
          <a:p>
            <a:r>
              <a:rPr lang="en-GB" dirty="0"/>
              <a:t>29</a:t>
            </a:r>
            <a:r>
              <a:rPr lang="en-GB" baseline="30000" dirty="0"/>
              <a:t>th</a:t>
            </a:r>
            <a:r>
              <a:rPr lang="en-GB" dirty="0"/>
              <a:t>, module brief + table read, half day</a:t>
            </a:r>
          </a:p>
          <a:p>
            <a:r>
              <a:rPr lang="en-GB" dirty="0"/>
              <a:t>30</a:t>
            </a:r>
            <a:r>
              <a:rPr lang="en-GB" baseline="30000" dirty="0"/>
              <a:t>th</a:t>
            </a:r>
            <a:r>
              <a:rPr lang="en-GB" dirty="0"/>
              <a:t>, script breakdown + deep-dive, full day</a:t>
            </a:r>
          </a:p>
          <a:p>
            <a:r>
              <a:rPr lang="en-GB" dirty="0"/>
              <a:t>2</a:t>
            </a:r>
            <a:r>
              <a:rPr lang="en-GB" baseline="30000" dirty="0"/>
              <a:t>nd</a:t>
            </a:r>
            <a:r>
              <a:rPr lang="en-GB" dirty="0"/>
              <a:t> Oct, put in teams and start research together, full day </a:t>
            </a:r>
          </a:p>
          <a:p>
            <a:r>
              <a:rPr lang="en-GB" dirty="0"/>
              <a:t>  3</a:t>
            </a:r>
            <a:r>
              <a:rPr lang="en-GB" baseline="30000" dirty="0"/>
              <a:t>rd</a:t>
            </a:r>
            <a:r>
              <a:rPr lang="en-GB" dirty="0"/>
              <a:t>, more research in groups, half day </a:t>
            </a:r>
          </a:p>
          <a:p>
            <a:pPr marL="0" indent="0">
              <a:buNone/>
            </a:pPr>
            <a:endParaRPr lang="en-GB" dirty="0"/>
          </a:p>
          <a:p>
            <a:endParaRPr lang="en-GB" dirty="0"/>
          </a:p>
        </p:txBody>
      </p:sp>
    </p:spTree>
    <p:extLst>
      <p:ext uri="{BB962C8B-B14F-4D97-AF65-F5344CB8AC3E}">
        <p14:creationId xmlns:p14="http://schemas.microsoft.com/office/powerpoint/2010/main" val="24454323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7D9400-94FE-2E0A-4CC7-F760DEE9AD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240158-81EC-E07C-A876-D7C827AAC982}"/>
              </a:ext>
            </a:extLst>
          </p:cNvPr>
          <p:cNvSpPr>
            <a:spLocks noGrp="1"/>
          </p:cNvSpPr>
          <p:nvPr>
            <p:ph type="title"/>
          </p:nvPr>
        </p:nvSpPr>
        <p:spPr/>
        <p:txBody>
          <a:bodyPr/>
          <a:lstStyle/>
          <a:p>
            <a:r>
              <a:rPr lang="en-GB" dirty="0"/>
              <a:t>To Do</a:t>
            </a:r>
          </a:p>
        </p:txBody>
      </p:sp>
      <p:sp>
        <p:nvSpPr>
          <p:cNvPr id="3" name="Content Placeholder 2">
            <a:extLst>
              <a:ext uri="{FF2B5EF4-FFF2-40B4-BE49-F238E27FC236}">
                <a16:creationId xmlns:a16="http://schemas.microsoft.com/office/drawing/2014/main" id="{3CED5493-B5EE-CB08-0B6D-482DD509CF01}"/>
              </a:ext>
            </a:extLst>
          </p:cNvPr>
          <p:cNvSpPr>
            <a:spLocks noGrp="1"/>
          </p:cNvSpPr>
          <p:nvPr>
            <p:ph idx="1"/>
          </p:nvPr>
        </p:nvSpPr>
        <p:spPr/>
        <p:txBody>
          <a:bodyPr/>
          <a:lstStyle/>
          <a:p>
            <a:r>
              <a:rPr lang="en-GB" dirty="0"/>
              <a:t>Research authors, Emma rice has been in news lately?</a:t>
            </a:r>
          </a:p>
          <a:p>
            <a:r>
              <a:rPr lang="en-GB" dirty="0"/>
              <a:t>Deep-dive other locations and characters etc. </a:t>
            </a:r>
          </a:p>
          <a:p>
            <a:r>
              <a:rPr lang="en-GB" dirty="0"/>
              <a:t>15 questions </a:t>
            </a:r>
          </a:p>
          <a:p>
            <a:r>
              <a:rPr lang="en-GB" dirty="0"/>
              <a:t>Longer synopsis of the plot</a:t>
            </a:r>
          </a:p>
          <a:p>
            <a:r>
              <a:rPr lang="en-GB" dirty="0"/>
              <a:t>Mood boards, more imagery, link script quotes  </a:t>
            </a:r>
          </a:p>
          <a:p>
            <a:r>
              <a:rPr lang="en-GB" dirty="0"/>
              <a:t>Chinese new year decor</a:t>
            </a:r>
          </a:p>
          <a:p>
            <a:endParaRPr lang="en-GB" dirty="0"/>
          </a:p>
        </p:txBody>
      </p:sp>
    </p:spTree>
    <p:extLst>
      <p:ext uri="{BB962C8B-B14F-4D97-AF65-F5344CB8AC3E}">
        <p14:creationId xmlns:p14="http://schemas.microsoft.com/office/powerpoint/2010/main" val="12515615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4FD7F5-3965-EE42-23C9-7BDF7C9088B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391F33A-8CC0-CDD2-8EFC-741DA426B889}"/>
              </a:ext>
            </a:extLst>
          </p:cNvPr>
          <p:cNvSpPr>
            <a:spLocks noGrp="1"/>
          </p:cNvSpPr>
          <p:nvPr>
            <p:ph type="title"/>
          </p:nvPr>
        </p:nvSpPr>
        <p:spPr/>
        <p:txBody>
          <a:bodyPr/>
          <a:lstStyle/>
          <a:p>
            <a:r>
              <a:rPr lang="en-GB" dirty="0"/>
              <a:t>First Read + Table Read</a:t>
            </a:r>
          </a:p>
        </p:txBody>
      </p:sp>
      <p:sp>
        <p:nvSpPr>
          <p:cNvPr id="3" name="Content Placeholder 2">
            <a:extLst>
              <a:ext uri="{FF2B5EF4-FFF2-40B4-BE49-F238E27FC236}">
                <a16:creationId xmlns:a16="http://schemas.microsoft.com/office/drawing/2014/main" id="{CD40736C-AB3A-173D-288D-BD2B28403D5D}"/>
              </a:ext>
            </a:extLst>
          </p:cNvPr>
          <p:cNvSpPr>
            <a:spLocks noGrp="1"/>
          </p:cNvSpPr>
          <p:nvPr>
            <p:ph idx="1"/>
          </p:nvPr>
        </p:nvSpPr>
        <p:spPr/>
        <p:txBody>
          <a:bodyPr>
            <a:normAutofit fontScale="85000" lnSpcReduction="20000"/>
          </a:bodyPr>
          <a:lstStyle/>
          <a:p>
            <a:pPr marL="0" indent="0">
              <a:buNone/>
            </a:pPr>
            <a:r>
              <a:rPr lang="en-GB" dirty="0"/>
              <a:t>My first impression of Nights of the Circus was my initial read through on my own before the table read. I found the script to be quite confusing and hard to follow, I believe this is due to some stage directions are left a little abstract and the content itself is quite dramatized. This led me to not draw any sort of proper opinion on the content as I was yet to really understand anything about it. The table read then helped me to develop a better understanding of the script itself, what seemed like nonsense scenes now I understand as a few jumps around in time for example, and now I think I do like the content we are working on, its fun in the way that it plays with pace. The lecture itself was also quite pleasant, it was nice to have something simple as our first time back as a group, yet also incredibly helpful to our work. It was also something we could get a little silly over by putting on a voice without it taking away from the focus of the task. Overall, I think a table read is a good way to introduce/reintroduce a group without the inherit fear of ice breaking questions or zip zap boing that all us DP students' posses. But also, just a really pleasant, relaxed way of starting a </a:t>
            </a:r>
            <a:r>
              <a:rPr lang="en-GB"/>
              <a:t>project.</a:t>
            </a:r>
            <a:endParaRPr lang="en-GB" dirty="0"/>
          </a:p>
        </p:txBody>
      </p:sp>
    </p:spTree>
    <p:extLst>
      <p:ext uri="{BB962C8B-B14F-4D97-AF65-F5344CB8AC3E}">
        <p14:creationId xmlns:p14="http://schemas.microsoft.com/office/powerpoint/2010/main" val="25018324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DC569-CEA1-32A1-016E-471992CE231D}"/>
              </a:ext>
            </a:extLst>
          </p:cNvPr>
          <p:cNvSpPr>
            <a:spLocks noGrp="1"/>
          </p:cNvSpPr>
          <p:nvPr>
            <p:ph type="title"/>
          </p:nvPr>
        </p:nvSpPr>
        <p:spPr/>
        <p:txBody>
          <a:bodyPr>
            <a:normAutofit fontScale="90000"/>
          </a:bodyPr>
          <a:lstStyle/>
          <a:p>
            <a:r>
              <a:rPr lang="en-GB" dirty="0"/>
              <a:t>Analysis                                               The Plot </a:t>
            </a:r>
          </a:p>
        </p:txBody>
      </p:sp>
      <p:sp>
        <p:nvSpPr>
          <p:cNvPr id="3" name="Content Placeholder 2">
            <a:extLst>
              <a:ext uri="{FF2B5EF4-FFF2-40B4-BE49-F238E27FC236}">
                <a16:creationId xmlns:a16="http://schemas.microsoft.com/office/drawing/2014/main" id="{F0F7D5B2-49E4-4B17-BE51-98A1C06FC616}"/>
              </a:ext>
            </a:extLst>
          </p:cNvPr>
          <p:cNvSpPr>
            <a:spLocks noGrp="1"/>
          </p:cNvSpPr>
          <p:nvPr>
            <p:ph idx="1"/>
          </p:nvPr>
        </p:nvSpPr>
        <p:spPr/>
        <p:txBody>
          <a:bodyPr>
            <a:normAutofit fontScale="70000" lnSpcReduction="20000"/>
          </a:bodyPr>
          <a:lstStyle/>
          <a:p>
            <a:pPr marL="0" indent="0">
              <a:buNone/>
            </a:pPr>
            <a:r>
              <a:rPr lang="en-GB" dirty="0"/>
              <a:t>The plot of Nights at the Circus is quite scrambled and busy, I think something that causes this is the main character. From perspective, we see the most of Jack, but his main goal is following Fevvers around which then gives you the impression that Fevvers is the real main character. The lack of a proper main character makes describing the plot harder, as you need to explain two characters journey parallel to each other rather than one perspective. On top of this, the story itself is quite busy, with lots of characters having quite important and significant influences. These influences being very important to the plot, so you of course will have to mention them in a longer description, but this then makes a plot breakdown harder to understand from a complete outsider's perspective as many characters seem to pop up out of no where.   </a:t>
            </a:r>
          </a:p>
          <a:p>
            <a:pPr marL="0" indent="0">
              <a:buNone/>
            </a:pPr>
            <a:r>
              <a:rPr lang="en-GB" dirty="0"/>
              <a:t>The short version of the plot, would be that the play follows a journalist named Jack, following a woman named Fevvers who has wings, and uses said wings to entertain and make a living. Jack eventually follows Fevvers to the circus, where he becomes a clown and gets into a misunderstanding with the wife of the top clown, everyone thinking they had an affair. He later proves himself and marries Fevvers, though only in the white void of nothing after a bomb goes off on new years eve at the turn of the century into 1900. </a:t>
            </a:r>
          </a:p>
        </p:txBody>
      </p:sp>
    </p:spTree>
    <p:extLst>
      <p:ext uri="{BB962C8B-B14F-4D97-AF65-F5344CB8AC3E}">
        <p14:creationId xmlns:p14="http://schemas.microsoft.com/office/powerpoint/2010/main" val="1684069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4FB742-FD66-6507-00C3-5D038E864C6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24ED86-7050-2060-2C8F-086FD0797ACB}"/>
              </a:ext>
            </a:extLst>
          </p:cNvPr>
          <p:cNvSpPr>
            <a:spLocks noGrp="1"/>
          </p:cNvSpPr>
          <p:nvPr>
            <p:ph type="title"/>
          </p:nvPr>
        </p:nvSpPr>
        <p:spPr/>
        <p:txBody>
          <a:bodyPr>
            <a:normAutofit fontScale="90000"/>
          </a:bodyPr>
          <a:lstStyle/>
          <a:p>
            <a:r>
              <a:rPr lang="en-GB" dirty="0"/>
              <a:t>Analysis                                         The Themes </a:t>
            </a:r>
          </a:p>
        </p:txBody>
      </p:sp>
      <p:sp>
        <p:nvSpPr>
          <p:cNvPr id="3" name="Content Placeholder 2">
            <a:extLst>
              <a:ext uri="{FF2B5EF4-FFF2-40B4-BE49-F238E27FC236}">
                <a16:creationId xmlns:a16="http://schemas.microsoft.com/office/drawing/2014/main" id="{38F35AEC-288D-99B9-D959-DEBB245E648B}"/>
              </a:ext>
            </a:extLst>
          </p:cNvPr>
          <p:cNvSpPr>
            <a:spLocks noGrp="1"/>
          </p:cNvSpPr>
          <p:nvPr>
            <p:ph idx="1"/>
          </p:nvPr>
        </p:nvSpPr>
        <p:spPr/>
        <p:txBody>
          <a:bodyPr>
            <a:normAutofit fontScale="92500" lnSpcReduction="20000"/>
          </a:bodyPr>
          <a:lstStyle/>
          <a:p>
            <a:pPr marL="0" indent="0">
              <a:buNone/>
            </a:pPr>
            <a:r>
              <a:rPr lang="en-GB" dirty="0"/>
              <a:t>As a class, we dissected the script of different themes (images of this is on next slides) and delved into a few of them. We covered freedom, religion and feminism. Since we have already discussed these as a class, I will analyse other themes and how they relate to the script. </a:t>
            </a:r>
          </a:p>
          <a:p>
            <a:pPr marL="0" indent="0">
              <a:buNone/>
            </a:pPr>
            <a:r>
              <a:rPr lang="en-GB" u="sng" dirty="0"/>
              <a:t>Control</a:t>
            </a:r>
          </a:p>
          <a:p>
            <a:pPr marL="0" indent="0">
              <a:buNone/>
            </a:pPr>
            <a:r>
              <a:rPr lang="en-GB" dirty="0"/>
              <a:t>Lizzie has control over Fevvers, Buffo has control over Mignon, Colonel Kearney has control over Sybil. These are all direct and quite obvious, but one I find interesting is the control Buffo has over Samson. Samson mimics Buffo by beating up Jack due to rumours and then later does everything Buffo tells him to think that their relationship is a good look at toxic masculinity. </a:t>
            </a:r>
          </a:p>
        </p:txBody>
      </p:sp>
    </p:spTree>
    <p:extLst>
      <p:ext uri="{BB962C8B-B14F-4D97-AF65-F5344CB8AC3E}">
        <p14:creationId xmlns:p14="http://schemas.microsoft.com/office/powerpoint/2010/main" val="2207666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7F2A1C-4C30-FE86-2BEA-5D96508E19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8911FD-503C-6FE5-10A5-AD382A78A7FB}"/>
              </a:ext>
            </a:extLst>
          </p:cNvPr>
          <p:cNvSpPr>
            <a:spLocks noGrp="1"/>
          </p:cNvSpPr>
          <p:nvPr>
            <p:ph type="title"/>
          </p:nvPr>
        </p:nvSpPr>
        <p:spPr/>
        <p:txBody>
          <a:bodyPr>
            <a:normAutofit fontScale="90000"/>
          </a:bodyPr>
          <a:lstStyle/>
          <a:p>
            <a:r>
              <a:rPr lang="en-GB" dirty="0"/>
              <a:t>Analysis                                         The Themes </a:t>
            </a:r>
          </a:p>
        </p:txBody>
      </p:sp>
      <p:sp>
        <p:nvSpPr>
          <p:cNvPr id="3" name="Content Placeholder 2">
            <a:extLst>
              <a:ext uri="{FF2B5EF4-FFF2-40B4-BE49-F238E27FC236}">
                <a16:creationId xmlns:a16="http://schemas.microsoft.com/office/drawing/2014/main" id="{E3EF5672-A098-E278-5E23-A7D6D1B0F909}"/>
              </a:ext>
            </a:extLst>
          </p:cNvPr>
          <p:cNvSpPr>
            <a:spLocks noGrp="1"/>
          </p:cNvSpPr>
          <p:nvPr>
            <p:ph idx="1"/>
          </p:nvPr>
        </p:nvSpPr>
        <p:spPr/>
        <p:txBody>
          <a:bodyPr>
            <a:normAutofit fontScale="92500" lnSpcReduction="10000"/>
          </a:bodyPr>
          <a:lstStyle/>
          <a:p>
            <a:pPr marL="0" indent="0">
              <a:buNone/>
            </a:pPr>
            <a:r>
              <a:rPr lang="en-GB" u="sng" dirty="0"/>
              <a:t>Greed</a:t>
            </a:r>
          </a:p>
          <a:p>
            <a:pPr marL="0" indent="0">
              <a:buNone/>
            </a:pPr>
            <a:r>
              <a:rPr lang="en-GB" dirty="0"/>
              <a:t>Mr Sugar is the clearest example of greed in the play. His whole character depends on the fact he inserts himself where he's unwanted, prays on the week and has too much money to know what to do with.</a:t>
            </a:r>
            <a:endParaRPr lang="en-GB" u="sng" dirty="0"/>
          </a:p>
          <a:p>
            <a:pPr marL="0" indent="0">
              <a:buNone/>
            </a:pPr>
            <a:r>
              <a:rPr lang="en-GB" u="sng" dirty="0"/>
              <a:t>Gender Nonconforming</a:t>
            </a:r>
          </a:p>
          <a:p>
            <a:pPr marL="0" indent="0">
              <a:buNone/>
            </a:pPr>
            <a:r>
              <a:rPr lang="en-GB" dirty="0"/>
              <a:t>Nonconforming gender roles are quite a big thing in the play, all the woman have/gain a job in the play. Vesta is a good example of gender nonconformity, as she is a woman who dresses as a man, who also has a girlfriend. </a:t>
            </a:r>
            <a:br>
              <a:rPr lang="en-GB" dirty="0"/>
            </a:br>
            <a:endParaRPr lang="en-GB" dirty="0"/>
          </a:p>
        </p:txBody>
      </p:sp>
    </p:spTree>
    <p:extLst>
      <p:ext uri="{BB962C8B-B14F-4D97-AF65-F5344CB8AC3E}">
        <p14:creationId xmlns:p14="http://schemas.microsoft.com/office/powerpoint/2010/main" val="17609795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D3935F-1279-7B66-E2B1-545FC7209ED2}"/>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96889768-6B82-A12D-636A-4EDF5C0D511A}"/>
              </a:ext>
            </a:extLst>
          </p:cNvPr>
          <p:cNvPicPr>
            <a:picLocks noChangeAspect="1"/>
          </p:cNvPicPr>
          <p:nvPr/>
        </p:nvPicPr>
        <p:blipFill>
          <a:blip r:embed="rId2"/>
          <a:stretch>
            <a:fillRect/>
          </a:stretch>
        </p:blipFill>
        <p:spPr>
          <a:xfrm rot="10800000">
            <a:off x="701748" y="1068572"/>
            <a:ext cx="3540642" cy="4720856"/>
          </a:xfrm>
          <a:prstGeom prst="rect">
            <a:avLst/>
          </a:prstGeom>
        </p:spPr>
      </p:pic>
      <p:pic>
        <p:nvPicPr>
          <p:cNvPr id="7" name="Picture 6">
            <a:extLst>
              <a:ext uri="{FF2B5EF4-FFF2-40B4-BE49-F238E27FC236}">
                <a16:creationId xmlns:a16="http://schemas.microsoft.com/office/drawing/2014/main" id="{3F50BAE4-0A3B-35A6-49A3-6ABD178E5679}"/>
              </a:ext>
            </a:extLst>
          </p:cNvPr>
          <p:cNvPicPr>
            <a:picLocks noChangeAspect="1"/>
          </p:cNvPicPr>
          <p:nvPr/>
        </p:nvPicPr>
        <p:blipFill>
          <a:blip r:embed="rId3"/>
          <a:stretch>
            <a:fillRect/>
          </a:stretch>
        </p:blipFill>
        <p:spPr>
          <a:xfrm rot="10800000">
            <a:off x="4325679" y="1068572"/>
            <a:ext cx="3540643" cy="4720858"/>
          </a:xfrm>
          <a:prstGeom prst="rect">
            <a:avLst/>
          </a:prstGeom>
        </p:spPr>
      </p:pic>
      <p:pic>
        <p:nvPicPr>
          <p:cNvPr id="8" name="Picture 7">
            <a:extLst>
              <a:ext uri="{FF2B5EF4-FFF2-40B4-BE49-F238E27FC236}">
                <a16:creationId xmlns:a16="http://schemas.microsoft.com/office/drawing/2014/main" id="{6446BFC8-F0A4-F174-5C7E-8D193040AEA7}"/>
              </a:ext>
            </a:extLst>
          </p:cNvPr>
          <p:cNvPicPr>
            <a:picLocks noChangeAspect="1"/>
          </p:cNvPicPr>
          <p:nvPr/>
        </p:nvPicPr>
        <p:blipFill>
          <a:blip r:embed="rId4"/>
          <a:srcRect l="4705" t="3491" r="6706" b="5742"/>
          <a:stretch>
            <a:fillRect/>
          </a:stretch>
        </p:blipFill>
        <p:spPr>
          <a:xfrm rot="10800000">
            <a:off x="7949610" y="1068572"/>
            <a:ext cx="3420141" cy="4672260"/>
          </a:xfrm>
          <a:prstGeom prst="rect">
            <a:avLst/>
          </a:prstGeom>
        </p:spPr>
      </p:pic>
    </p:spTree>
    <p:extLst>
      <p:ext uri="{BB962C8B-B14F-4D97-AF65-F5344CB8AC3E}">
        <p14:creationId xmlns:p14="http://schemas.microsoft.com/office/powerpoint/2010/main" val="39145508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1F28D8-B591-F00C-72EF-FBB2BE49C182}"/>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B547C6CD-7B76-2894-3B89-7DF63D847252}"/>
              </a:ext>
            </a:extLst>
          </p:cNvPr>
          <p:cNvPicPr>
            <a:picLocks noChangeAspect="1"/>
          </p:cNvPicPr>
          <p:nvPr/>
        </p:nvPicPr>
        <p:blipFill>
          <a:blip r:embed="rId2"/>
          <a:srcRect l="32268" t="27132" r="9739" b="15349"/>
          <a:stretch>
            <a:fillRect/>
          </a:stretch>
        </p:blipFill>
        <p:spPr>
          <a:xfrm>
            <a:off x="844516" y="499225"/>
            <a:ext cx="10502968" cy="5859550"/>
          </a:xfrm>
          <a:prstGeom prst="rect">
            <a:avLst/>
          </a:prstGeom>
        </p:spPr>
      </p:pic>
      <p:sp>
        <p:nvSpPr>
          <p:cNvPr id="5" name="TextBox 4">
            <a:extLst>
              <a:ext uri="{FF2B5EF4-FFF2-40B4-BE49-F238E27FC236}">
                <a16:creationId xmlns:a16="http://schemas.microsoft.com/office/drawing/2014/main" id="{E0E15CB8-F578-FCB0-B204-2F92424070AD}"/>
              </a:ext>
            </a:extLst>
          </p:cNvPr>
          <p:cNvSpPr txBox="1"/>
          <p:nvPr/>
        </p:nvSpPr>
        <p:spPr>
          <a:xfrm>
            <a:off x="9835117" y="6446136"/>
            <a:ext cx="1965603" cy="369332"/>
          </a:xfrm>
          <a:prstGeom prst="rect">
            <a:avLst/>
          </a:prstGeom>
          <a:noFill/>
        </p:spPr>
        <p:txBody>
          <a:bodyPr wrap="none" rtlCol="0">
            <a:spAutoFit/>
          </a:bodyPr>
          <a:lstStyle/>
          <a:p>
            <a:r>
              <a:rPr lang="en-GB" dirty="0"/>
              <a:t>Group Mood board</a:t>
            </a:r>
          </a:p>
        </p:txBody>
      </p:sp>
    </p:spTree>
    <p:extLst>
      <p:ext uri="{BB962C8B-B14F-4D97-AF65-F5344CB8AC3E}">
        <p14:creationId xmlns:p14="http://schemas.microsoft.com/office/powerpoint/2010/main" val="10082167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D26D8A-59EB-A6AB-EC3F-DC64DA5FDC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3AAA1D-8D74-AE67-6FF2-ACF4C1FE1D1E}"/>
              </a:ext>
            </a:extLst>
          </p:cNvPr>
          <p:cNvSpPr>
            <a:spLocks noGrp="1"/>
          </p:cNvSpPr>
          <p:nvPr>
            <p:ph type="title"/>
          </p:nvPr>
        </p:nvSpPr>
        <p:spPr/>
        <p:txBody>
          <a:bodyPr>
            <a:normAutofit fontScale="90000"/>
          </a:bodyPr>
          <a:lstStyle/>
          <a:p>
            <a:r>
              <a:rPr lang="en-GB" dirty="0"/>
              <a:t>Analysis                                     The Exposition </a:t>
            </a:r>
          </a:p>
        </p:txBody>
      </p:sp>
      <p:sp>
        <p:nvSpPr>
          <p:cNvPr id="3" name="Content Placeholder 2">
            <a:extLst>
              <a:ext uri="{FF2B5EF4-FFF2-40B4-BE49-F238E27FC236}">
                <a16:creationId xmlns:a16="http://schemas.microsoft.com/office/drawing/2014/main" id="{CB3F2D07-76D4-BFB2-49E1-0C64EDD3EAF1}"/>
              </a:ext>
            </a:extLst>
          </p:cNvPr>
          <p:cNvSpPr>
            <a:spLocks noGrp="1"/>
          </p:cNvSpPr>
          <p:nvPr>
            <p:ph idx="1"/>
          </p:nvPr>
        </p:nvSpPr>
        <p:spPr/>
        <p:txBody>
          <a:bodyPr>
            <a:normAutofit fontScale="92500" lnSpcReduction="10000"/>
          </a:bodyPr>
          <a:lstStyle/>
          <a:p>
            <a:pPr marL="0" indent="0">
              <a:buNone/>
            </a:pPr>
            <a:r>
              <a:rPr lang="en-GB" dirty="0"/>
              <a:t>Fevvers, make a living, be free</a:t>
            </a:r>
          </a:p>
          <a:p>
            <a:pPr marL="0" indent="0">
              <a:buNone/>
            </a:pPr>
            <a:r>
              <a:rPr lang="en-GB" dirty="0"/>
              <a:t>Lizzie, look after lizzie, degrade every man possible</a:t>
            </a:r>
          </a:p>
          <a:p>
            <a:pPr marL="0" indent="0">
              <a:buNone/>
            </a:pPr>
            <a:r>
              <a:rPr lang="en-GB" dirty="0"/>
              <a:t>Jack, follow Fevvers around, </a:t>
            </a:r>
          </a:p>
          <a:p>
            <a:pPr marL="0" indent="0">
              <a:buNone/>
            </a:pPr>
            <a:r>
              <a:rPr lang="en-GB" dirty="0"/>
              <a:t>Buffo, be depressed, suicide at the end</a:t>
            </a:r>
          </a:p>
          <a:p>
            <a:pPr marL="0" indent="0">
              <a:buNone/>
            </a:pPr>
            <a:r>
              <a:rPr lang="en-GB" dirty="0"/>
              <a:t>Samson, be a man? Mimic men around him </a:t>
            </a:r>
          </a:p>
          <a:p>
            <a:pPr marL="0" indent="0">
              <a:buNone/>
            </a:pPr>
            <a:r>
              <a:rPr lang="en-GB" dirty="0"/>
              <a:t>Sybil, have a successful circus? Idk she's a pig</a:t>
            </a:r>
          </a:p>
          <a:p>
            <a:pPr marL="0" indent="0">
              <a:buNone/>
            </a:pPr>
            <a:r>
              <a:rPr lang="en-GB" dirty="0"/>
              <a:t>Kearney, money, run successful circus, be best circus </a:t>
            </a:r>
          </a:p>
          <a:p>
            <a:pPr marL="0" indent="0">
              <a:buNone/>
            </a:pPr>
            <a:endParaRPr lang="en-GB" dirty="0"/>
          </a:p>
        </p:txBody>
      </p:sp>
    </p:spTree>
    <p:extLst>
      <p:ext uri="{BB962C8B-B14F-4D97-AF65-F5344CB8AC3E}">
        <p14:creationId xmlns:p14="http://schemas.microsoft.com/office/powerpoint/2010/main" val="23058425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260806-BC79-2BC8-B2F5-DDEE914AA3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EBE979-69DD-3405-C5D5-F4B97521E5B7}"/>
              </a:ext>
            </a:extLst>
          </p:cNvPr>
          <p:cNvSpPr>
            <a:spLocks noGrp="1"/>
          </p:cNvSpPr>
          <p:nvPr>
            <p:ph type="title"/>
          </p:nvPr>
        </p:nvSpPr>
        <p:spPr/>
        <p:txBody>
          <a:bodyPr>
            <a:normAutofit fontScale="90000"/>
          </a:bodyPr>
          <a:lstStyle/>
          <a:p>
            <a:r>
              <a:rPr lang="en-GB" dirty="0"/>
              <a:t>Analysis                  The Complication/Tension </a:t>
            </a:r>
          </a:p>
        </p:txBody>
      </p:sp>
      <p:sp>
        <p:nvSpPr>
          <p:cNvPr id="3" name="Content Placeholder 2">
            <a:extLst>
              <a:ext uri="{FF2B5EF4-FFF2-40B4-BE49-F238E27FC236}">
                <a16:creationId xmlns:a16="http://schemas.microsoft.com/office/drawing/2014/main" id="{D5B15B97-3153-E4ED-7092-5D21EB02726B}"/>
              </a:ext>
            </a:extLst>
          </p:cNvPr>
          <p:cNvSpPr>
            <a:spLocks noGrp="1"/>
          </p:cNvSpPr>
          <p:nvPr>
            <p:ph idx="1"/>
          </p:nvPr>
        </p:nvSpPr>
        <p:spPr/>
        <p:txBody>
          <a:bodyPr>
            <a:normAutofit/>
          </a:bodyPr>
          <a:lstStyle/>
          <a:p>
            <a:pPr marL="0" indent="0">
              <a:buNone/>
            </a:pPr>
            <a:r>
              <a:rPr lang="en-GB" dirty="0"/>
              <a:t>There are many complications within the play, Theres Lizzies bomb, The Tigers mauling Jack and Mamon, the alleged affair between Jack and Momon, everyone beating up Jack, anytime Mr Sugars is on stage, Buffo beating his wife repeatedly with no shame.  </a:t>
            </a:r>
          </a:p>
        </p:txBody>
      </p:sp>
    </p:spTree>
    <p:extLst>
      <p:ext uri="{BB962C8B-B14F-4D97-AF65-F5344CB8AC3E}">
        <p14:creationId xmlns:p14="http://schemas.microsoft.com/office/powerpoint/2010/main" val="3190979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4707F8-6A69-C84E-7A21-D3D15C19CD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A4BFD0-2907-F74F-3664-F43E2F3F0CA4}"/>
              </a:ext>
            </a:extLst>
          </p:cNvPr>
          <p:cNvSpPr>
            <a:spLocks noGrp="1"/>
          </p:cNvSpPr>
          <p:nvPr>
            <p:ph type="title"/>
          </p:nvPr>
        </p:nvSpPr>
        <p:spPr/>
        <p:txBody>
          <a:bodyPr>
            <a:normAutofit/>
          </a:bodyPr>
          <a:lstStyle/>
          <a:p>
            <a:r>
              <a:rPr lang="en-GB" dirty="0"/>
              <a:t>Research                               1870 Wapping</a:t>
            </a:r>
          </a:p>
        </p:txBody>
      </p:sp>
      <p:sp>
        <p:nvSpPr>
          <p:cNvPr id="3" name="Content Placeholder 2">
            <a:extLst>
              <a:ext uri="{FF2B5EF4-FFF2-40B4-BE49-F238E27FC236}">
                <a16:creationId xmlns:a16="http://schemas.microsoft.com/office/drawing/2014/main" id="{3E95A273-A1DE-E004-79CA-4B6A45F9FCBD}"/>
              </a:ext>
            </a:extLst>
          </p:cNvPr>
          <p:cNvSpPr>
            <a:spLocks noGrp="1"/>
          </p:cNvSpPr>
          <p:nvPr>
            <p:ph idx="1"/>
          </p:nvPr>
        </p:nvSpPr>
        <p:spPr/>
        <p:txBody>
          <a:bodyPr>
            <a:normAutofit/>
          </a:bodyPr>
          <a:lstStyle/>
          <a:p>
            <a:pPr marL="0" indent="0">
              <a:buNone/>
            </a:pPr>
            <a:r>
              <a:rPr lang="en-GB" dirty="0"/>
              <a:t>Wapping 1870</a:t>
            </a:r>
          </a:p>
          <a:p>
            <a:pPr marL="0" indent="0">
              <a:buNone/>
            </a:pPr>
            <a:r>
              <a:rPr lang="en-GB" dirty="0"/>
              <a:t>Queen Victoria in reign</a:t>
            </a:r>
          </a:p>
          <a:p>
            <a:pPr marL="0" indent="0">
              <a:buNone/>
            </a:pPr>
            <a:r>
              <a:rPr lang="en-GB" dirty="0"/>
              <a:t>London underground opens 1863, still fairly new </a:t>
            </a:r>
          </a:p>
          <a:p>
            <a:pPr marL="0" indent="0">
              <a:buNone/>
            </a:pPr>
            <a:r>
              <a:rPr lang="en-GB" dirty="0"/>
              <a:t>Charles Darwin releasing various studies on evolution/biology stuff </a:t>
            </a:r>
          </a:p>
          <a:p>
            <a:pPr marL="0" indent="0">
              <a:buNone/>
            </a:pPr>
            <a:endParaRPr lang="en-GB" dirty="0"/>
          </a:p>
        </p:txBody>
      </p:sp>
    </p:spTree>
    <p:extLst>
      <p:ext uri="{BB962C8B-B14F-4D97-AF65-F5344CB8AC3E}">
        <p14:creationId xmlns:p14="http://schemas.microsoft.com/office/powerpoint/2010/main" val="16366808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06D0BF-DD2F-44B7-D52C-9847ACF191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656F34-87F0-690A-D688-DB9A4E4C4417}"/>
              </a:ext>
            </a:extLst>
          </p:cNvPr>
          <p:cNvSpPr>
            <a:spLocks noGrp="1"/>
          </p:cNvSpPr>
          <p:nvPr>
            <p:ph type="title"/>
          </p:nvPr>
        </p:nvSpPr>
        <p:spPr/>
        <p:txBody>
          <a:bodyPr>
            <a:normAutofit/>
          </a:bodyPr>
          <a:lstStyle/>
          <a:p>
            <a:r>
              <a:rPr lang="en-GB" dirty="0"/>
              <a:t>Research                               1970 Wapping</a:t>
            </a:r>
          </a:p>
        </p:txBody>
      </p:sp>
      <p:sp>
        <p:nvSpPr>
          <p:cNvPr id="3" name="Content Placeholder 2">
            <a:extLst>
              <a:ext uri="{FF2B5EF4-FFF2-40B4-BE49-F238E27FC236}">
                <a16:creationId xmlns:a16="http://schemas.microsoft.com/office/drawing/2014/main" id="{2E39D578-1826-68F8-C653-08E45291AFD2}"/>
              </a:ext>
            </a:extLst>
          </p:cNvPr>
          <p:cNvSpPr>
            <a:spLocks noGrp="1"/>
          </p:cNvSpPr>
          <p:nvPr>
            <p:ph idx="1"/>
          </p:nvPr>
        </p:nvSpPr>
        <p:spPr/>
        <p:txBody>
          <a:bodyPr>
            <a:normAutofit/>
          </a:bodyPr>
          <a:lstStyle/>
          <a:p>
            <a:pPr marL="0" indent="0">
              <a:buNone/>
            </a:pPr>
            <a:r>
              <a:rPr lang="en-GB" dirty="0"/>
              <a:t>Wapping 1970</a:t>
            </a:r>
          </a:p>
          <a:p>
            <a:pPr marL="0" indent="0">
              <a:buNone/>
            </a:pPr>
            <a:r>
              <a:rPr lang="en-GB" dirty="0"/>
              <a:t>Pop music increase in popularity </a:t>
            </a:r>
          </a:p>
          <a:p>
            <a:pPr marL="0" indent="0">
              <a:buNone/>
            </a:pPr>
            <a:r>
              <a:rPr lang="en-GB" dirty="0"/>
              <a:t>Lots of immigration into London</a:t>
            </a:r>
          </a:p>
          <a:p>
            <a:pPr marL="0" indent="0">
              <a:buNone/>
            </a:pPr>
            <a:r>
              <a:rPr lang="en-GB" dirty="0"/>
              <a:t>1972 </a:t>
            </a:r>
            <a:r>
              <a:rPr lang="en-GB" dirty="0" err="1"/>
              <a:t>londons</a:t>
            </a:r>
            <a:r>
              <a:rPr lang="en-GB" dirty="0"/>
              <a:t> first pride march </a:t>
            </a:r>
          </a:p>
          <a:p>
            <a:pPr marL="0" indent="0">
              <a:buNone/>
            </a:pPr>
            <a:r>
              <a:rPr lang="en-GB" dirty="0"/>
              <a:t>1976 London national theatre opens</a:t>
            </a:r>
          </a:p>
          <a:p>
            <a:pPr marL="0" indent="0">
              <a:buNone/>
            </a:pPr>
            <a:r>
              <a:rPr lang="en-GB" dirty="0"/>
              <a:t>1971 last steam train retires in underground </a:t>
            </a:r>
          </a:p>
        </p:txBody>
      </p:sp>
    </p:spTree>
    <p:extLst>
      <p:ext uri="{BB962C8B-B14F-4D97-AF65-F5344CB8AC3E}">
        <p14:creationId xmlns:p14="http://schemas.microsoft.com/office/powerpoint/2010/main" val="23427363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3DD8D3-DC18-D6DA-8DFE-6615C9FC5C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F8CEDE4-6E22-8C34-6796-6BD65C852D21}"/>
              </a:ext>
            </a:extLst>
          </p:cNvPr>
          <p:cNvSpPr>
            <a:spLocks noGrp="1"/>
          </p:cNvSpPr>
          <p:nvPr>
            <p:ph type="title"/>
          </p:nvPr>
        </p:nvSpPr>
        <p:spPr/>
        <p:txBody>
          <a:bodyPr>
            <a:normAutofit/>
          </a:bodyPr>
          <a:lstStyle/>
          <a:p>
            <a:r>
              <a:rPr lang="en-GB" dirty="0"/>
              <a:t>Research                                    Wapping</a:t>
            </a:r>
          </a:p>
        </p:txBody>
      </p:sp>
      <p:sp>
        <p:nvSpPr>
          <p:cNvPr id="3" name="Content Placeholder 2">
            <a:extLst>
              <a:ext uri="{FF2B5EF4-FFF2-40B4-BE49-F238E27FC236}">
                <a16:creationId xmlns:a16="http://schemas.microsoft.com/office/drawing/2014/main" id="{09D6BBB6-5672-250F-D026-D965EB4D6CA3}"/>
              </a:ext>
            </a:extLst>
          </p:cNvPr>
          <p:cNvSpPr>
            <a:spLocks noGrp="1"/>
          </p:cNvSpPr>
          <p:nvPr>
            <p:ph idx="1"/>
          </p:nvPr>
        </p:nvSpPr>
        <p:spPr/>
        <p:txBody>
          <a:bodyPr>
            <a:normAutofit/>
          </a:bodyPr>
          <a:lstStyle/>
          <a:p>
            <a:pPr marL="0" indent="0">
              <a:buNone/>
            </a:pPr>
            <a:r>
              <a:rPr lang="en-GB" dirty="0"/>
              <a:t>Next to </a:t>
            </a:r>
            <a:r>
              <a:rPr lang="en-GB" dirty="0" err="1"/>
              <a:t>thames</a:t>
            </a:r>
            <a:r>
              <a:rPr lang="en-GB" dirty="0"/>
              <a:t>, river side town</a:t>
            </a:r>
          </a:p>
          <a:p>
            <a:pPr marL="0" indent="0">
              <a:buNone/>
            </a:pPr>
            <a:r>
              <a:rPr lang="en-GB" dirty="0"/>
              <a:t>Marine police force origins</a:t>
            </a:r>
          </a:p>
          <a:p>
            <a:pPr marL="0" indent="0">
              <a:buNone/>
            </a:pPr>
            <a:r>
              <a:rPr lang="en-GB" dirty="0"/>
              <a:t>Sea trade </a:t>
            </a:r>
            <a:r>
              <a:rPr lang="en-GB" dirty="0" err="1"/>
              <a:t>decress</a:t>
            </a:r>
            <a:r>
              <a:rPr lang="en-GB" dirty="0"/>
              <a:t> turn of 19 century </a:t>
            </a:r>
          </a:p>
          <a:p>
            <a:pPr marL="0" indent="0">
              <a:buNone/>
            </a:pPr>
            <a:r>
              <a:rPr lang="en-GB" dirty="0"/>
              <a:t>1986 newspaper printing strikes </a:t>
            </a:r>
          </a:p>
          <a:p>
            <a:pPr marL="0" indent="0">
              <a:buNone/>
            </a:pPr>
            <a:r>
              <a:rPr lang="en-GB" dirty="0"/>
              <a:t>Pirate executions captain Kidd</a:t>
            </a:r>
          </a:p>
          <a:p>
            <a:pPr marL="0" indent="0">
              <a:buNone/>
            </a:pPr>
            <a:r>
              <a:rPr lang="en-GB" dirty="0"/>
              <a:t>Seaside pubs instead of brothel ?? Clubs weren’t too accurate for 1970s..</a:t>
            </a:r>
          </a:p>
          <a:p>
            <a:pPr marL="0" indent="0">
              <a:buNone/>
            </a:pPr>
            <a:endParaRPr lang="en-GB" dirty="0"/>
          </a:p>
        </p:txBody>
      </p:sp>
    </p:spTree>
    <p:extLst>
      <p:ext uri="{BB962C8B-B14F-4D97-AF65-F5344CB8AC3E}">
        <p14:creationId xmlns:p14="http://schemas.microsoft.com/office/powerpoint/2010/main" val="8652688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CFD6CF-318F-88BC-ED9F-CFABF0C293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DF0B8B-4E1F-6BB6-C3E2-F6D33652F184}"/>
              </a:ext>
            </a:extLst>
          </p:cNvPr>
          <p:cNvSpPr>
            <a:spLocks noGrp="1"/>
          </p:cNvSpPr>
          <p:nvPr>
            <p:ph type="title"/>
          </p:nvPr>
        </p:nvSpPr>
        <p:spPr/>
        <p:txBody>
          <a:bodyPr>
            <a:normAutofit fontScale="90000"/>
          </a:bodyPr>
          <a:lstStyle/>
          <a:p>
            <a:r>
              <a:rPr lang="en-GB" dirty="0"/>
              <a:t>Research                                Circus alternatives</a:t>
            </a:r>
          </a:p>
        </p:txBody>
      </p:sp>
      <p:sp>
        <p:nvSpPr>
          <p:cNvPr id="3" name="Content Placeholder 2">
            <a:extLst>
              <a:ext uri="{FF2B5EF4-FFF2-40B4-BE49-F238E27FC236}">
                <a16:creationId xmlns:a16="http://schemas.microsoft.com/office/drawing/2014/main" id="{2218165D-1525-EF45-275D-D6ADDAF8052B}"/>
              </a:ext>
            </a:extLst>
          </p:cNvPr>
          <p:cNvSpPr>
            <a:spLocks noGrp="1"/>
          </p:cNvSpPr>
          <p:nvPr>
            <p:ph idx="1"/>
          </p:nvPr>
        </p:nvSpPr>
        <p:spPr/>
        <p:txBody>
          <a:bodyPr>
            <a:normAutofit/>
          </a:bodyPr>
          <a:lstStyle/>
          <a:p>
            <a:pPr marL="0" indent="0">
              <a:buNone/>
            </a:pPr>
            <a:r>
              <a:rPr lang="en-GB" dirty="0"/>
              <a:t>Make sure to include trapeze element </a:t>
            </a:r>
          </a:p>
          <a:p>
            <a:pPr marL="0" indent="0">
              <a:buNone/>
            </a:pPr>
            <a:r>
              <a:rPr lang="en-GB" dirty="0"/>
              <a:t>Eurovision, </a:t>
            </a:r>
          </a:p>
          <a:p>
            <a:pPr marL="0" indent="0">
              <a:buNone/>
            </a:pPr>
            <a:r>
              <a:rPr lang="en-GB" dirty="0"/>
              <a:t>Festival,</a:t>
            </a:r>
          </a:p>
          <a:p>
            <a:pPr marL="0" indent="0">
              <a:buNone/>
            </a:pPr>
            <a:r>
              <a:rPr lang="en-GB" dirty="0"/>
              <a:t>Joins band, doesn’t work too well with trapeze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1499036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9D17C8-B2DB-A0B6-F387-40B71E717F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92D2FD-2B90-6D2F-F6D6-5F40D4BA477D}"/>
              </a:ext>
            </a:extLst>
          </p:cNvPr>
          <p:cNvSpPr>
            <a:spLocks noGrp="1"/>
          </p:cNvSpPr>
          <p:nvPr>
            <p:ph type="title"/>
          </p:nvPr>
        </p:nvSpPr>
        <p:spPr/>
        <p:txBody>
          <a:bodyPr>
            <a:normAutofit fontScale="90000"/>
          </a:bodyPr>
          <a:lstStyle/>
          <a:p>
            <a:r>
              <a:rPr lang="en-GB" dirty="0"/>
              <a:t>Research                                Chinese new year</a:t>
            </a:r>
          </a:p>
        </p:txBody>
      </p:sp>
      <p:sp>
        <p:nvSpPr>
          <p:cNvPr id="3" name="Content Placeholder 2">
            <a:extLst>
              <a:ext uri="{FF2B5EF4-FFF2-40B4-BE49-F238E27FC236}">
                <a16:creationId xmlns:a16="http://schemas.microsoft.com/office/drawing/2014/main" id="{FB02A3CB-5972-FA71-D2A1-9CA18217444B}"/>
              </a:ext>
            </a:extLst>
          </p:cNvPr>
          <p:cNvSpPr>
            <a:spLocks noGrp="1"/>
          </p:cNvSpPr>
          <p:nvPr>
            <p:ph idx="1"/>
          </p:nvPr>
        </p:nvSpPr>
        <p:spPr/>
        <p:txBody>
          <a:bodyPr>
            <a:normAutofit/>
          </a:bodyPr>
          <a:lstStyle/>
          <a:p>
            <a:pPr marL="0" indent="0">
              <a:buNone/>
            </a:pPr>
            <a:r>
              <a:rPr lang="en-GB" dirty="0"/>
              <a:t>1899 year of pig</a:t>
            </a:r>
          </a:p>
          <a:p>
            <a:pPr marL="0" indent="0">
              <a:buNone/>
            </a:pPr>
            <a:r>
              <a:rPr lang="en-GB" dirty="0"/>
              <a:t>1900 year of rat </a:t>
            </a:r>
          </a:p>
          <a:p>
            <a:pPr marL="0" indent="0">
              <a:buNone/>
            </a:pPr>
            <a:r>
              <a:rPr lang="en-GB" dirty="0"/>
              <a:t>1999 year of rabbit </a:t>
            </a:r>
          </a:p>
          <a:p>
            <a:pPr marL="0" indent="0">
              <a:buNone/>
            </a:pPr>
            <a:r>
              <a:rPr lang="en-GB" dirty="0"/>
              <a:t>2000 year of dragon. </a:t>
            </a:r>
          </a:p>
          <a:p>
            <a:pPr marL="0" indent="0">
              <a:buNone/>
            </a:pPr>
            <a:endParaRPr lang="en-GB" dirty="0"/>
          </a:p>
        </p:txBody>
      </p:sp>
    </p:spTree>
    <p:extLst>
      <p:ext uri="{BB962C8B-B14F-4D97-AF65-F5344CB8AC3E}">
        <p14:creationId xmlns:p14="http://schemas.microsoft.com/office/powerpoint/2010/main" val="42624616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693F9A-4758-8BF9-AF82-1FB275F2A7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FBB7CE-966E-31DD-6098-5483CA538ABC}"/>
              </a:ext>
            </a:extLst>
          </p:cNvPr>
          <p:cNvSpPr>
            <a:spLocks noGrp="1"/>
          </p:cNvSpPr>
          <p:nvPr>
            <p:ph type="title"/>
          </p:nvPr>
        </p:nvSpPr>
        <p:spPr/>
        <p:txBody>
          <a:bodyPr>
            <a:normAutofit/>
          </a:bodyPr>
          <a:lstStyle/>
          <a:p>
            <a:r>
              <a:rPr lang="en-GB" dirty="0"/>
              <a:t>Woodstock trainwreck </a:t>
            </a:r>
          </a:p>
        </p:txBody>
      </p:sp>
      <p:sp>
        <p:nvSpPr>
          <p:cNvPr id="3" name="Content Placeholder 2">
            <a:extLst>
              <a:ext uri="{FF2B5EF4-FFF2-40B4-BE49-F238E27FC236}">
                <a16:creationId xmlns:a16="http://schemas.microsoft.com/office/drawing/2014/main" id="{743BD756-DA70-FC64-EA61-A30DBD9FF592}"/>
              </a:ext>
            </a:extLst>
          </p:cNvPr>
          <p:cNvSpPr>
            <a:spLocks noGrp="1"/>
          </p:cNvSpPr>
          <p:nvPr>
            <p:ph idx="1"/>
          </p:nvPr>
        </p:nvSpPr>
        <p:spPr/>
        <p:txBody>
          <a:bodyPr>
            <a:normAutofit fontScale="47500" lnSpcReduction="20000"/>
          </a:bodyPr>
          <a:lstStyle/>
          <a:p>
            <a:pPr marL="0" indent="0">
              <a:buNone/>
            </a:pPr>
            <a:r>
              <a:rPr lang="en-GB" dirty="0"/>
              <a:t>Everything is on fire</a:t>
            </a:r>
          </a:p>
          <a:p>
            <a:pPr marL="0" indent="0">
              <a:buNone/>
            </a:pPr>
            <a:r>
              <a:rPr lang="en-GB" dirty="0"/>
              <a:t>Woodstock ticket graphic, look into </a:t>
            </a:r>
          </a:p>
          <a:p>
            <a:pPr marL="0" indent="0">
              <a:buNone/>
            </a:pPr>
            <a:r>
              <a:rPr lang="en-GB" dirty="0"/>
              <a:t>30 years later? </a:t>
            </a:r>
          </a:p>
          <a:p>
            <a:pPr marL="0" indent="0">
              <a:buNone/>
            </a:pPr>
            <a:r>
              <a:rPr lang="en-GB" dirty="0"/>
              <a:t>3 days long </a:t>
            </a:r>
          </a:p>
          <a:p>
            <a:pPr marL="0" indent="0">
              <a:buNone/>
            </a:pPr>
            <a:r>
              <a:rPr lang="en-GB" dirty="0"/>
              <a:t>Was security going through bag, all food and drink taken even water  </a:t>
            </a:r>
          </a:p>
          <a:p>
            <a:pPr marL="0" indent="0">
              <a:buNone/>
            </a:pPr>
            <a:r>
              <a:rPr lang="en-GB" dirty="0"/>
              <a:t>On an air base? </a:t>
            </a:r>
          </a:p>
          <a:p>
            <a:pPr marL="0" indent="0">
              <a:buNone/>
            </a:pPr>
            <a:r>
              <a:rPr lang="en-GB" dirty="0"/>
              <a:t>Tried to revive Woodstock 1994 </a:t>
            </a:r>
          </a:p>
          <a:p>
            <a:pPr marL="0" indent="0">
              <a:buNone/>
            </a:pPr>
            <a:r>
              <a:rPr lang="en-GB" dirty="0"/>
              <a:t>Lots of people sneaking in, overcrowded, crowd crush </a:t>
            </a:r>
          </a:p>
          <a:p>
            <a:pPr marL="0" indent="0">
              <a:buNone/>
            </a:pPr>
            <a:r>
              <a:rPr lang="en-GB" dirty="0"/>
              <a:t>Selling drugs out in open, no one cared? </a:t>
            </a:r>
          </a:p>
          <a:p>
            <a:pPr marL="0" indent="0">
              <a:buNone/>
            </a:pPr>
            <a:r>
              <a:rPr lang="en-GB" dirty="0"/>
              <a:t>People just walking around completely nude, ‘airbrush tattoo’ </a:t>
            </a:r>
          </a:p>
          <a:p>
            <a:pPr marL="0" indent="0">
              <a:buNone/>
            </a:pPr>
            <a:r>
              <a:rPr lang="en-GB" dirty="0"/>
              <a:t>Very unexperienced crew. Most in 20s </a:t>
            </a:r>
          </a:p>
          <a:p>
            <a:pPr marL="0" indent="0">
              <a:buNone/>
            </a:pPr>
            <a:r>
              <a:rPr lang="en-GB" dirty="0"/>
              <a:t>Michael Lang was in charge, same man as original Woodstock </a:t>
            </a:r>
          </a:p>
          <a:p>
            <a:pPr marL="0" indent="0">
              <a:buNone/>
            </a:pPr>
            <a:r>
              <a:rPr lang="en-GB" dirty="0"/>
              <a:t>5000 acres on map </a:t>
            </a:r>
          </a:p>
          <a:p>
            <a:pPr marL="0" indent="0">
              <a:buNone/>
            </a:pPr>
            <a:endParaRPr lang="en-GB" dirty="0"/>
          </a:p>
        </p:txBody>
      </p:sp>
    </p:spTree>
    <p:extLst>
      <p:ext uri="{BB962C8B-B14F-4D97-AF65-F5344CB8AC3E}">
        <p14:creationId xmlns:p14="http://schemas.microsoft.com/office/powerpoint/2010/main" val="8973441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11612F-4ED3-F27A-DAAA-EAB222ED46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8C6EC6-0173-9A86-95D5-2CE92C5984FD}"/>
              </a:ext>
            </a:extLst>
          </p:cNvPr>
          <p:cNvSpPr>
            <a:spLocks noGrp="1"/>
          </p:cNvSpPr>
          <p:nvPr>
            <p:ph type="title"/>
          </p:nvPr>
        </p:nvSpPr>
        <p:spPr/>
        <p:txBody>
          <a:bodyPr>
            <a:normAutofit/>
          </a:bodyPr>
          <a:lstStyle/>
          <a:p>
            <a:r>
              <a:rPr lang="en-GB" dirty="0"/>
              <a:t>Woodstock trainwreck </a:t>
            </a:r>
          </a:p>
        </p:txBody>
      </p:sp>
      <p:sp>
        <p:nvSpPr>
          <p:cNvPr id="3" name="Content Placeholder 2">
            <a:extLst>
              <a:ext uri="{FF2B5EF4-FFF2-40B4-BE49-F238E27FC236}">
                <a16:creationId xmlns:a16="http://schemas.microsoft.com/office/drawing/2014/main" id="{20864323-79CE-E516-B676-65544D990B9D}"/>
              </a:ext>
            </a:extLst>
          </p:cNvPr>
          <p:cNvSpPr>
            <a:spLocks noGrp="1"/>
          </p:cNvSpPr>
          <p:nvPr>
            <p:ph idx="1"/>
          </p:nvPr>
        </p:nvSpPr>
        <p:spPr/>
        <p:txBody>
          <a:bodyPr>
            <a:normAutofit fontScale="70000" lnSpcReduction="20000"/>
          </a:bodyPr>
          <a:lstStyle/>
          <a:p>
            <a:pPr marL="0" indent="0">
              <a:buNone/>
            </a:pPr>
            <a:r>
              <a:rPr lang="en-GB" dirty="0"/>
              <a:t>Huge 8-mile wall keeping people from getting in for free, cant get out </a:t>
            </a:r>
          </a:p>
          <a:p>
            <a:pPr marL="0" indent="0">
              <a:buNone/>
            </a:pPr>
            <a:r>
              <a:rPr lang="en-GB" dirty="0"/>
              <a:t>Huge painted walls </a:t>
            </a:r>
          </a:p>
          <a:p>
            <a:pPr marL="0" indent="0">
              <a:buNone/>
            </a:pPr>
            <a:r>
              <a:rPr lang="en-GB" dirty="0"/>
              <a:t>Very disrespectful crowd, toxic masculinity, ‘lads being lads’ </a:t>
            </a:r>
          </a:p>
          <a:p>
            <a:pPr marL="0" indent="0">
              <a:buNone/>
            </a:pPr>
            <a:r>
              <a:rPr lang="en-GB" dirty="0"/>
              <a:t>American pie, fight club, influence </a:t>
            </a:r>
          </a:p>
          <a:p>
            <a:pPr marL="0" indent="0">
              <a:buNone/>
            </a:pPr>
            <a:r>
              <a:rPr lang="en-GB" dirty="0"/>
              <a:t>Really hot, everyone dehydrated. 65 cents usual price  to 4 dollars for water</a:t>
            </a:r>
          </a:p>
          <a:p>
            <a:pPr marL="0" indent="0">
              <a:buNone/>
            </a:pPr>
            <a:r>
              <a:rPr lang="en-GB" dirty="0"/>
              <a:t>Lots of corners cut as it was so expensive </a:t>
            </a:r>
          </a:p>
          <a:p>
            <a:pPr marL="0" indent="0">
              <a:buNone/>
            </a:pPr>
            <a:r>
              <a:rPr lang="en-GB" dirty="0"/>
              <a:t>Woodstock lost original meaning, became about money </a:t>
            </a:r>
          </a:p>
          <a:p>
            <a:pPr marL="0" indent="0">
              <a:buNone/>
            </a:pPr>
            <a:r>
              <a:rPr lang="en-GB" dirty="0"/>
              <a:t>Pay per view? Created human zoo</a:t>
            </a:r>
          </a:p>
          <a:p>
            <a:pPr marL="0" indent="0">
              <a:buNone/>
            </a:pPr>
            <a:r>
              <a:rPr lang="en-GB" dirty="0"/>
              <a:t>Rock music while original was hippie, more violent crowd, giant mosh pit, Korn</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6308480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78F042-46E0-5597-6EFE-EFE50A0ECD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267B7C-7C54-938F-B472-239DAF3FD2D7}"/>
              </a:ext>
            </a:extLst>
          </p:cNvPr>
          <p:cNvSpPr>
            <a:spLocks noGrp="1"/>
          </p:cNvSpPr>
          <p:nvPr>
            <p:ph type="title"/>
          </p:nvPr>
        </p:nvSpPr>
        <p:spPr/>
        <p:txBody>
          <a:bodyPr>
            <a:normAutofit/>
          </a:bodyPr>
          <a:lstStyle/>
          <a:p>
            <a:r>
              <a:rPr lang="en-GB" dirty="0"/>
              <a:t>Woodstock 2 trainwreck </a:t>
            </a:r>
          </a:p>
        </p:txBody>
      </p:sp>
      <p:sp>
        <p:nvSpPr>
          <p:cNvPr id="3" name="Content Placeholder 2">
            <a:extLst>
              <a:ext uri="{FF2B5EF4-FFF2-40B4-BE49-F238E27FC236}">
                <a16:creationId xmlns:a16="http://schemas.microsoft.com/office/drawing/2014/main" id="{254B4A87-10E1-CCD6-B7CB-77EEBCAB8330}"/>
              </a:ext>
            </a:extLst>
          </p:cNvPr>
          <p:cNvSpPr>
            <a:spLocks noGrp="1"/>
          </p:cNvSpPr>
          <p:nvPr>
            <p:ph idx="1"/>
          </p:nvPr>
        </p:nvSpPr>
        <p:spPr/>
        <p:txBody>
          <a:bodyPr>
            <a:normAutofit fontScale="62500" lnSpcReduction="20000"/>
          </a:bodyPr>
          <a:lstStyle/>
          <a:p>
            <a:pPr marL="0" indent="0">
              <a:buNone/>
            </a:pPr>
            <a:r>
              <a:rPr lang="en-GB" dirty="0"/>
              <a:t>Even show runners were getting high while on the job</a:t>
            </a:r>
          </a:p>
          <a:p>
            <a:pPr marL="0" indent="0">
              <a:buNone/>
            </a:pPr>
            <a:r>
              <a:rPr lang="en-GB" dirty="0"/>
              <a:t>Incredibly unsanitary Portaloo</a:t>
            </a:r>
          </a:p>
          <a:p>
            <a:pPr marL="0" indent="0">
              <a:buNone/>
            </a:pPr>
            <a:r>
              <a:rPr lang="en-GB" dirty="0"/>
              <a:t>Mo one was cleaning up rubbish, staff didn’t clean so festival goers also didn’t clean </a:t>
            </a:r>
          </a:p>
          <a:p>
            <a:pPr marL="0" indent="0">
              <a:buNone/>
            </a:pPr>
            <a:r>
              <a:rPr lang="en-GB" dirty="0"/>
              <a:t>All the artists were spoiled rotten, had BBQs and loads of trailers, audience retaliated by throwing stuff at acts, rubbish but also stuff like rocks</a:t>
            </a:r>
          </a:p>
          <a:p>
            <a:pPr marL="0" indent="0">
              <a:buNone/>
            </a:pPr>
            <a:r>
              <a:rPr lang="en-GB" dirty="0"/>
              <a:t>No where near enough security just in numbers, never mind not enough experience in that security, random people could apply and would only have to sign a form, that was it. </a:t>
            </a:r>
          </a:p>
          <a:p>
            <a:pPr marL="0" indent="0">
              <a:buNone/>
            </a:pPr>
            <a:r>
              <a:rPr lang="en-GB" dirty="0"/>
              <a:t>Some security sold their t-shirts so random people could get in backstage ect. </a:t>
            </a:r>
          </a:p>
          <a:p>
            <a:pPr marL="0" indent="0">
              <a:buNone/>
            </a:pPr>
            <a:r>
              <a:rPr lang="en-GB" dirty="0"/>
              <a:t>Large groups of men started harassing women to take clothes off as security did nothing</a:t>
            </a:r>
          </a:p>
          <a:p>
            <a:pPr marL="0" indent="0">
              <a:buNone/>
            </a:pPr>
            <a:r>
              <a:rPr lang="en-GB" dirty="0"/>
              <a:t>Women crowd surfing were getting assaulted, getting their clothes taken </a:t>
            </a:r>
          </a:p>
          <a:p>
            <a:pPr marL="0" indent="0">
              <a:buNone/>
            </a:pPr>
            <a:r>
              <a:rPr lang="en-GB" dirty="0"/>
              <a:t>Everyone is angry and no one had any sort of respect for each other, complete opposite of </a:t>
            </a:r>
            <a:r>
              <a:rPr lang="en-GB" dirty="0" err="1"/>
              <a:t>woodstock</a:t>
            </a:r>
            <a:r>
              <a:rPr lang="en-GB" dirty="0"/>
              <a:t> 69 </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5276891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63931A-D199-845F-93BE-B6FBAC89453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185C3A-2D60-87BC-FE14-E1D8579B5D11}"/>
              </a:ext>
            </a:extLst>
          </p:cNvPr>
          <p:cNvSpPr>
            <a:spLocks noGrp="1"/>
          </p:cNvSpPr>
          <p:nvPr>
            <p:ph type="title"/>
          </p:nvPr>
        </p:nvSpPr>
        <p:spPr/>
        <p:txBody>
          <a:bodyPr>
            <a:normAutofit/>
          </a:bodyPr>
          <a:lstStyle/>
          <a:p>
            <a:r>
              <a:rPr lang="en-GB" dirty="0"/>
              <a:t>Woodstock 2 trainwreck </a:t>
            </a:r>
          </a:p>
        </p:txBody>
      </p:sp>
      <p:sp>
        <p:nvSpPr>
          <p:cNvPr id="3" name="Content Placeholder 2">
            <a:extLst>
              <a:ext uri="{FF2B5EF4-FFF2-40B4-BE49-F238E27FC236}">
                <a16:creationId xmlns:a16="http://schemas.microsoft.com/office/drawing/2014/main" id="{AB56E524-B36B-4E51-FC53-EEC7F32352FD}"/>
              </a:ext>
            </a:extLst>
          </p:cNvPr>
          <p:cNvSpPr>
            <a:spLocks noGrp="1"/>
          </p:cNvSpPr>
          <p:nvPr>
            <p:ph idx="1"/>
          </p:nvPr>
        </p:nvSpPr>
        <p:spPr/>
        <p:txBody>
          <a:bodyPr>
            <a:normAutofit lnSpcReduction="10000"/>
          </a:bodyPr>
          <a:lstStyle/>
          <a:p>
            <a:pPr marL="0" indent="0">
              <a:buNone/>
            </a:pPr>
            <a:r>
              <a:rPr lang="en-GB" sz="1600" dirty="0"/>
              <a:t>Mosh pits become even more violent, people getting hit in the head with various objects, people were more tired and higher </a:t>
            </a:r>
          </a:p>
          <a:p>
            <a:pPr marL="0" indent="0">
              <a:buNone/>
            </a:pPr>
            <a:r>
              <a:rPr lang="en-GB" sz="1600" dirty="0"/>
              <a:t>People started ripping apart the sound towers, staff had to evacuate, very dangerous</a:t>
            </a:r>
          </a:p>
          <a:p>
            <a:pPr marL="0" indent="0">
              <a:buNone/>
            </a:pPr>
            <a:r>
              <a:rPr lang="en-GB" sz="1600" dirty="0"/>
              <a:t>Medical area has full, people getting staples in head, blood everywhere, people getting ivs, all while artist were still hyping up crowd. (limp biscuit buffo?) staff had to pull plug on limp biscuit, he then took no responsibility.</a:t>
            </a:r>
          </a:p>
          <a:p>
            <a:pPr marL="0" indent="0">
              <a:buNone/>
            </a:pPr>
            <a:r>
              <a:rPr lang="en-GB" sz="1600" dirty="0"/>
              <a:t>People were hanging upside-down in the crowd and not hitting floor because it was so full and packed with people</a:t>
            </a:r>
          </a:p>
          <a:p>
            <a:pPr marL="0" indent="0">
              <a:buNone/>
            </a:pPr>
            <a:r>
              <a:rPr lang="en-GB" sz="1600" dirty="0"/>
              <a:t>People were so high they were hitting their heads against stuff till they bled, people were just having sex in the crowd </a:t>
            </a:r>
          </a:p>
          <a:p>
            <a:pPr marL="0" indent="0">
              <a:buNone/>
            </a:pPr>
            <a:r>
              <a:rPr lang="en-GB" sz="1600" dirty="0"/>
              <a:t>Crowd stole a van and drove it into the hanger, people were climbing and dancing on top of it, when security tried to take it out people started throwing stuff. Man driving the van was incredibly high, 15–16-year-old was being raped in the back of the van. </a:t>
            </a:r>
          </a:p>
          <a:p>
            <a:pPr marL="0" indent="0">
              <a:buNone/>
            </a:pPr>
            <a:r>
              <a:rPr lang="en-GB" sz="1600" dirty="0"/>
              <a:t>Some staff evacuated and got on a plane out of there</a:t>
            </a:r>
          </a:p>
        </p:txBody>
      </p:sp>
    </p:spTree>
    <p:extLst>
      <p:ext uri="{BB962C8B-B14F-4D97-AF65-F5344CB8AC3E}">
        <p14:creationId xmlns:p14="http://schemas.microsoft.com/office/powerpoint/2010/main" val="36840210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72AE0E-EFA0-32A9-C446-7193AA4FBEC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D705EF0-ECF9-2BBA-E4F6-B09563E9B460}"/>
              </a:ext>
            </a:extLst>
          </p:cNvPr>
          <p:cNvSpPr>
            <a:spLocks noGrp="1"/>
          </p:cNvSpPr>
          <p:nvPr>
            <p:ph type="title"/>
          </p:nvPr>
        </p:nvSpPr>
        <p:spPr/>
        <p:txBody>
          <a:bodyPr>
            <a:normAutofit/>
          </a:bodyPr>
          <a:lstStyle/>
          <a:p>
            <a:r>
              <a:rPr lang="en-GB" dirty="0"/>
              <a:t>Woodstock 3 trainwreck </a:t>
            </a:r>
          </a:p>
        </p:txBody>
      </p:sp>
      <p:sp>
        <p:nvSpPr>
          <p:cNvPr id="3" name="Content Placeholder 2">
            <a:extLst>
              <a:ext uri="{FF2B5EF4-FFF2-40B4-BE49-F238E27FC236}">
                <a16:creationId xmlns:a16="http://schemas.microsoft.com/office/drawing/2014/main" id="{C337F19E-405E-BE1B-A733-3303D143A6E8}"/>
              </a:ext>
            </a:extLst>
          </p:cNvPr>
          <p:cNvSpPr>
            <a:spLocks noGrp="1"/>
          </p:cNvSpPr>
          <p:nvPr>
            <p:ph idx="1"/>
          </p:nvPr>
        </p:nvSpPr>
        <p:spPr/>
        <p:txBody>
          <a:bodyPr>
            <a:normAutofit/>
          </a:bodyPr>
          <a:lstStyle/>
          <a:p>
            <a:pPr marL="0" indent="0">
              <a:buNone/>
            </a:pPr>
            <a:r>
              <a:rPr lang="en-GB" sz="1600" dirty="0"/>
              <a:t>Sunday morning there was a press conference about 99, press knows its violent and dangerous already </a:t>
            </a:r>
          </a:p>
          <a:p>
            <a:pPr marL="0" indent="0">
              <a:buNone/>
            </a:pPr>
            <a:r>
              <a:rPr lang="en-GB" sz="1600" dirty="0"/>
              <a:t>People got angry about queuing for a shower and broke water pipes, no more clean drinking water, all water was mixed with </a:t>
            </a:r>
            <a:r>
              <a:rPr lang="en-GB" sz="1600" dirty="0" err="1"/>
              <a:t>fecal</a:t>
            </a:r>
            <a:r>
              <a:rPr lang="en-GB" sz="1600" dirty="0"/>
              <a:t> matter from Portaloo and people were covering themselves with shit-mud </a:t>
            </a:r>
          </a:p>
          <a:p>
            <a:pPr marL="0" indent="0">
              <a:buNone/>
            </a:pPr>
            <a:r>
              <a:rPr lang="en-GB" sz="1600" dirty="0"/>
              <a:t> everyone then had trench mouth </a:t>
            </a:r>
          </a:p>
          <a:p>
            <a:pPr marL="0" indent="0">
              <a:buNone/>
            </a:pPr>
            <a:r>
              <a:rPr lang="en-GB" sz="1600" dirty="0"/>
              <a:t>Lots of people were leaving Sunday mid day </a:t>
            </a:r>
          </a:p>
          <a:p>
            <a:pPr marL="0" indent="0">
              <a:buNone/>
            </a:pPr>
            <a:r>
              <a:rPr lang="en-GB" sz="1600" dirty="0"/>
              <a:t>Lots of food venders ran out of stock, vender who had food left over charged, bottle of clean water became 12 dollars </a:t>
            </a:r>
          </a:p>
          <a:p>
            <a:pPr marL="0" indent="0">
              <a:buNone/>
            </a:pPr>
            <a:r>
              <a:rPr lang="en-GB" sz="1600" dirty="0"/>
              <a:t>Rumour of a last big surprise kept people there on Sunday </a:t>
            </a:r>
          </a:p>
          <a:p>
            <a:pPr marL="0" indent="0">
              <a:buNone/>
            </a:pPr>
            <a:r>
              <a:rPr lang="en-GB" sz="1600" dirty="0"/>
              <a:t>People left started tearing everything apart through out the day </a:t>
            </a:r>
          </a:p>
          <a:p>
            <a:pPr marL="0" indent="0">
              <a:buNone/>
            </a:pPr>
            <a:r>
              <a:rPr lang="en-GB" sz="1600" dirty="0"/>
              <a:t>Show runners continued to lie and even talked about Woodstock coming back again </a:t>
            </a:r>
          </a:p>
          <a:p>
            <a:pPr marL="0" indent="0">
              <a:buNone/>
            </a:pPr>
            <a:endParaRPr lang="en-GB" sz="1600" dirty="0"/>
          </a:p>
          <a:p>
            <a:pPr marL="0" indent="0">
              <a:buNone/>
            </a:pPr>
            <a:endParaRPr lang="en-GB" sz="1600" dirty="0"/>
          </a:p>
        </p:txBody>
      </p:sp>
    </p:spTree>
    <p:extLst>
      <p:ext uri="{BB962C8B-B14F-4D97-AF65-F5344CB8AC3E}">
        <p14:creationId xmlns:p14="http://schemas.microsoft.com/office/powerpoint/2010/main" val="11756758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4EDEF3-124F-8FAC-6971-106E69D6C7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3E6315-4DAD-17DA-381E-4ACC6D11E271}"/>
              </a:ext>
            </a:extLst>
          </p:cNvPr>
          <p:cNvSpPr>
            <a:spLocks noGrp="1"/>
          </p:cNvSpPr>
          <p:nvPr>
            <p:ph type="title"/>
          </p:nvPr>
        </p:nvSpPr>
        <p:spPr/>
        <p:txBody>
          <a:bodyPr>
            <a:normAutofit/>
          </a:bodyPr>
          <a:lstStyle/>
          <a:p>
            <a:r>
              <a:rPr lang="en-GB" dirty="0"/>
              <a:t>Woodstock 3 trainwreck </a:t>
            </a:r>
          </a:p>
        </p:txBody>
      </p:sp>
      <p:sp>
        <p:nvSpPr>
          <p:cNvPr id="3" name="Content Placeholder 2">
            <a:extLst>
              <a:ext uri="{FF2B5EF4-FFF2-40B4-BE49-F238E27FC236}">
                <a16:creationId xmlns:a16="http://schemas.microsoft.com/office/drawing/2014/main" id="{4B14B523-EE3F-C56B-8325-A3D79243BEC0}"/>
              </a:ext>
            </a:extLst>
          </p:cNvPr>
          <p:cNvSpPr>
            <a:spLocks noGrp="1"/>
          </p:cNvSpPr>
          <p:nvPr>
            <p:ph idx="1"/>
          </p:nvPr>
        </p:nvSpPr>
        <p:spPr/>
        <p:txBody>
          <a:bodyPr>
            <a:normAutofit fontScale="70000" lnSpcReduction="20000"/>
          </a:bodyPr>
          <a:lstStyle/>
          <a:p>
            <a:pPr marL="0" indent="0">
              <a:buNone/>
            </a:pPr>
            <a:r>
              <a:rPr lang="en-GB" sz="1600" dirty="0"/>
              <a:t>Red hot chilli peppers, flee was performing completely naked </a:t>
            </a:r>
          </a:p>
          <a:p>
            <a:pPr marL="0" indent="0">
              <a:buNone/>
            </a:pPr>
            <a:r>
              <a:rPr lang="en-GB" sz="1600" dirty="0"/>
              <a:t>Show runners said they were giving out 100,000 candles, anti gun violence was on the rise, so they wanted the candles to be a big anti gun violence thing. Staff tried to step in to say no due to safety and they didn’t listen </a:t>
            </a:r>
          </a:p>
          <a:p>
            <a:pPr marL="0" indent="0">
              <a:buNone/>
            </a:pPr>
            <a:r>
              <a:rPr lang="en-GB" sz="1600" dirty="0"/>
              <a:t>They play under the bridge while loads of candles were lit in the crowd </a:t>
            </a:r>
          </a:p>
          <a:p>
            <a:pPr marL="0" indent="0">
              <a:buNone/>
            </a:pPr>
            <a:r>
              <a:rPr lang="en-GB" sz="1600" dirty="0"/>
              <a:t> crowd started lighting things on fire, on sight fire brigade had to come in, show was stopped, and it was announced that the fire wasn’t apart of the show and was a danger</a:t>
            </a:r>
          </a:p>
          <a:p>
            <a:pPr marL="0" indent="0">
              <a:buNone/>
            </a:pPr>
            <a:r>
              <a:rPr lang="en-GB" sz="1600" dirty="0"/>
              <a:t>Staff told Anthony (</a:t>
            </a:r>
            <a:r>
              <a:rPr lang="en-GB" sz="1600" dirty="0" err="1"/>
              <a:t>rhcp</a:t>
            </a:r>
            <a:r>
              <a:rPr lang="en-GB" sz="1600" dirty="0"/>
              <a:t> singer) to go talk to the crowd to calm things down, he said they wouldn’t listen and instead during encore started playing a tribute to jimmy Hendrix, fire. While the fire was still burning, and then more fires in different parts of the crowd started. </a:t>
            </a:r>
          </a:p>
          <a:p>
            <a:pPr marL="0" indent="0">
              <a:buNone/>
            </a:pPr>
            <a:r>
              <a:rPr lang="en-GB" sz="1600" dirty="0"/>
              <a:t>Rumoured final show wasn’t real and the show was over, crowd became incredibly disappointed and upset, only thing that there was Jimmy Hendrix on a big screen. Crowd started purposefully burning everything around them and became a fully fledged angry mob. </a:t>
            </a:r>
          </a:p>
          <a:p>
            <a:pPr marL="0" indent="0">
              <a:buNone/>
            </a:pPr>
            <a:r>
              <a:rPr lang="en-GB" sz="1600" dirty="0"/>
              <a:t>All remaining staff and press left as quick as possible because it became so dangerous, a lot of tech just left behind. </a:t>
            </a:r>
          </a:p>
          <a:p>
            <a:pPr marL="0" indent="0">
              <a:buNone/>
            </a:pPr>
            <a:r>
              <a:rPr lang="en-GB" sz="1600" dirty="0"/>
              <a:t>People were climbing on speaker towers and trying to pull them down, incredibly dangerous. Security became worried people were going to start dying or even being murdered in the chaos.</a:t>
            </a:r>
          </a:p>
          <a:p>
            <a:pPr marL="0" indent="0">
              <a:buNone/>
            </a:pPr>
            <a:r>
              <a:rPr lang="en-GB" sz="1600" dirty="0" err="1"/>
              <a:t>Choas</a:t>
            </a:r>
            <a:r>
              <a:rPr lang="en-GB" sz="1600" dirty="0"/>
              <a:t> spread into the vendor village, staff told venders to lay low, pull tent curtains down and turn off all lights to try and stay safe.</a:t>
            </a:r>
          </a:p>
          <a:p>
            <a:pPr marL="0" indent="0">
              <a:buNone/>
            </a:pPr>
            <a:r>
              <a:rPr lang="en-GB" sz="1600" dirty="0"/>
              <a:t>Crowd started chanting ‘fuck you I wont do what you tell me’ </a:t>
            </a:r>
          </a:p>
          <a:p>
            <a:pPr marL="0" indent="0">
              <a:buNone/>
            </a:pPr>
            <a:endParaRPr lang="en-GB" sz="1600" dirty="0"/>
          </a:p>
        </p:txBody>
      </p:sp>
    </p:spTree>
    <p:extLst>
      <p:ext uri="{BB962C8B-B14F-4D97-AF65-F5344CB8AC3E}">
        <p14:creationId xmlns:p14="http://schemas.microsoft.com/office/powerpoint/2010/main" val="35760741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ECA0EC-CE87-4F0C-77AE-0ECA01CF610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827D80-0FD7-596A-8B3A-5859B501FAE9}"/>
              </a:ext>
            </a:extLst>
          </p:cNvPr>
          <p:cNvSpPr>
            <a:spLocks noGrp="1"/>
          </p:cNvSpPr>
          <p:nvPr>
            <p:ph type="title"/>
          </p:nvPr>
        </p:nvSpPr>
        <p:spPr/>
        <p:txBody>
          <a:bodyPr>
            <a:normAutofit/>
          </a:bodyPr>
          <a:lstStyle/>
          <a:p>
            <a:r>
              <a:rPr lang="en-GB" dirty="0"/>
              <a:t>Woodstock 3 trainwreck </a:t>
            </a:r>
          </a:p>
        </p:txBody>
      </p:sp>
      <p:sp>
        <p:nvSpPr>
          <p:cNvPr id="3" name="Content Placeholder 2">
            <a:extLst>
              <a:ext uri="{FF2B5EF4-FFF2-40B4-BE49-F238E27FC236}">
                <a16:creationId xmlns:a16="http://schemas.microsoft.com/office/drawing/2014/main" id="{CD0968FF-373B-86AC-54D5-56BA3F5278D3}"/>
              </a:ext>
            </a:extLst>
          </p:cNvPr>
          <p:cNvSpPr>
            <a:spLocks noGrp="1"/>
          </p:cNvSpPr>
          <p:nvPr>
            <p:ph idx="1"/>
          </p:nvPr>
        </p:nvSpPr>
        <p:spPr/>
        <p:txBody>
          <a:bodyPr>
            <a:normAutofit/>
          </a:bodyPr>
          <a:lstStyle/>
          <a:p>
            <a:pPr marL="0" indent="0">
              <a:buNone/>
            </a:pPr>
            <a:r>
              <a:rPr lang="en-GB" sz="1600" dirty="0"/>
              <a:t>Whole crowd charged to 6 </a:t>
            </a:r>
            <a:r>
              <a:rPr lang="en-GB" sz="1600" dirty="0" err="1"/>
              <a:t>atms</a:t>
            </a:r>
            <a:r>
              <a:rPr lang="en-GB" sz="1600" dirty="0"/>
              <a:t> in vendor village, breaking them to take all the money</a:t>
            </a:r>
          </a:p>
          <a:p>
            <a:pPr marL="0" indent="0">
              <a:buNone/>
            </a:pPr>
            <a:r>
              <a:rPr lang="en-GB" sz="1600" dirty="0"/>
              <a:t>All staff were showing up wanting to hide in the office </a:t>
            </a:r>
          </a:p>
          <a:p>
            <a:pPr marL="0" indent="0">
              <a:buNone/>
            </a:pPr>
            <a:r>
              <a:rPr lang="en-GB" sz="1600" dirty="0"/>
              <a:t>Staff started barricading doors in office out of fear. </a:t>
            </a:r>
          </a:p>
          <a:p>
            <a:pPr marL="0" indent="0">
              <a:buNone/>
            </a:pPr>
            <a:r>
              <a:rPr lang="en-GB" sz="1600" dirty="0"/>
              <a:t>Trailers were set on fire in vender village, one of them exploded, then setting off another </a:t>
            </a:r>
          </a:p>
          <a:p>
            <a:pPr marL="0" indent="0">
              <a:buNone/>
            </a:pPr>
            <a:r>
              <a:rPr lang="en-GB" sz="1600" dirty="0"/>
              <a:t>Whole police force had to come in to settle things down/arrest people </a:t>
            </a:r>
          </a:p>
          <a:p>
            <a:pPr marL="0" indent="0">
              <a:buNone/>
            </a:pPr>
            <a:r>
              <a:rPr lang="en-GB" sz="1600" dirty="0"/>
              <a:t>After the fact Michael Lang came and just walked about, not asking staff if they were okay and didn’t seem to care too much at all </a:t>
            </a:r>
          </a:p>
          <a:p>
            <a:pPr marL="0" indent="0">
              <a:buNone/>
            </a:pPr>
            <a:endParaRPr lang="en-GB" sz="1600" dirty="0"/>
          </a:p>
        </p:txBody>
      </p:sp>
    </p:spTree>
    <p:extLst>
      <p:ext uri="{BB962C8B-B14F-4D97-AF65-F5344CB8AC3E}">
        <p14:creationId xmlns:p14="http://schemas.microsoft.com/office/powerpoint/2010/main" val="19609023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BA4D0C-BA76-17FC-56B8-98B03573F6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4D5768-9E9D-E0AC-00D1-856CE0A2384B}"/>
              </a:ext>
            </a:extLst>
          </p:cNvPr>
          <p:cNvSpPr>
            <a:spLocks noGrp="1"/>
          </p:cNvSpPr>
          <p:nvPr>
            <p:ph type="title"/>
          </p:nvPr>
        </p:nvSpPr>
        <p:spPr/>
        <p:txBody>
          <a:bodyPr>
            <a:normAutofit/>
          </a:bodyPr>
          <a:lstStyle/>
          <a:p>
            <a:r>
              <a:rPr lang="en-GB" dirty="0"/>
              <a:t>Woodstock 4 trainwreck </a:t>
            </a:r>
          </a:p>
        </p:txBody>
      </p:sp>
      <p:sp>
        <p:nvSpPr>
          <p:cNvPr id="3" name="Content Placeholder 2">
            <a:extLst>
              <a:ext uri="{FF2B5EF4-FFF2-40B4-BE49-F238E27FC236}">
                <a16:creationId xmlns:a16="http://schemas.microsoft.com/office/drawing/2014/main" id="{4FA9F0EE-8434-D1A5-81A8-7FAE4C19F6A0}"/>
              </a:ext>
            </a:extLst>
          </p:cNvPr>
          <p:cNvSpPr>
            <a:spLocks noGrp="1"/>
          </p:cNvSpPr>
          <p:nvPr>
            <p:ph idx="1"/>
          </p:nvPr>
        </p:nvSpPr>
        <p:spPr/>
        <p:txBody>
          <a:bodyPr>
            <a:normAutofit/>
          </a:bodyPr>
          <a:lstStyle/>
          <a:p>
            <a:pPr marL="0" indent="0">
              <a:buNone/>
            </a:pPr>
            <a:r>
              <a:rPr lang="en-GB" sz="1600" dirty="0"/>
              <a:t>Monday morning everything was completely wrecked, news camera crews arrived and were interviewing everyone. </a:t>
            </a:r>
          </a:p>
          <a:p>
            <a:pPr marL="0" indent="0">
              <a:buNone/>
            </a:pPr>
            <a:r>
              <a:rPr lang="en-GB" sz="1600" dirty="0"/>
              <a:t>Looks like there was a major storm or something </a:t>
            </a:r>
          </a:p>
          <a:p>
            <a:pPr marL="0" indent="0">
              <a:buNone/>
            </a:pPr>
            <a:r>
              <a:rPr lang="en-GB" sz="1600" dirty="0"/>
              <a:t>Some festival goers to this day still say it was the best time they ever had </a:t>
            </a:r>
          </a:p>
          <a:p>
            <a:pPr marL="0" indent="0">
              <a:buNone/>
            </a:pPr>
            <a:r>
              <a:rPr lang="en-GB" sz="1600" dirty="0"/>
              <a:t>It came out that is was a complete shit show, all the staff were forced to sign </a:t>
            </a:r>
            <a:r>
              <a:rPr lang="en-GB" sz="1600" dirty="0" err="1"/>
              <a:t>ndas</a:t>
            </a:r>
            <a:r>
              <a:rPr lang="en-GB" sz="1600" dirty="0"/>
              <a:t> </a:t>
            </a:r>
          </a:p>
          <a:p>
            <a:pPr marL="0" indent="0">
              <a:buNone/>
            </a:pPr>
            <a:r>
              <a:rPr lang="en-GB" sz="1600" dirty="0"/>
              <a:t>There was another press conference Monday morning, Michael lang lied saying it was a small group of people lighting fires and took no responsibility for the lack of security and safety </a:t>
            </a:r>
          </a:p>
          <a:p>
            <a:pPr marL="0" indent="0">
              <a:buNone/>
            </a:pPr>
            <a:r>
              <a:rPr lang="en-GB" sz="1600" dirty="0"/>
              <a:t>Many woman were raped at the festival, police investigations to catch who only started after the festivals. </a:t>
            </a:r>
          </a:p>
          <a:p>
            <a:pPr marL="0" indent="0">
              <a:buNone/>
            </a:pPr>
            <a:endParaRPr lang="en-GB" sz="1600" dirty="0"/>
          </a:p>
        </p:txBody>
      </p:sp>
    </p:spTree>
    <p:extLst>
      <p:ext uri="{BB962C8B-B14F-4D97-AF65-F5344CB8AC3E}">
        <p14:creationId xmlns:p14="http://schemas.microsoft.com/office/powerpoint/2010/main" val="3112099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498C0D-B0F5-ADC7-2BD9-077A3F8FDF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B56E47-E6DA-38F2-F8F4-F3A6F4652262}"/>
              </a:ext>
            </a:extLst>
          </p:cNvPr>
          <p:cNvSpPr>
            <a:spLocks noGrp="1"/>
          </p:cNvSpPr>
          <p:nvPr>
            <p:ph type="title"/>
          </p:nvPr>
        </p:nvSpPr>
        <p:spPr>
          <a:xfrm>
            <a:off x="1295402" y="-442638"/>
            <a:ext cx="9601196" cy="1303867"/>
          </a:xfrm>
        </p:spPr>
        <p:txBody>
          <a:bodyPr>
            <a:normAutofit/>
          </a:bodyPr>
          <a:lstStyle/>
          <a:p>
            <a:r>
              <a:rPr lang="en-GB" sz="3600" dirty="0"/>
              <a:t>Wapping Exterior </a:t>
            </a:r>
          </a:p>
        </p:txBody>
      </p:sp>
      <p:pic>
        <p:nvPicPr>
          <p:cNvPr id="4" name="Picture 3">
            <a:extLst>
              <a:ext uri="{FF2B5EF4-FFF2-40B4-BE49-F238E27FC236}">
                <a16:creationId xmlns:a16="http://schemas.microsoft.com/office/drawing/2014/main" id="{D71EEEC1-0174-D64F-FC9D-C4982154E88C}"/>
              </a:ext>
            </a:extLst>
          </p:cNvPr>
          <p:cNvPicPr>
            <a:picLocks noChangeAspect="1"/>
          </p:cNvPicPr>
          <p:nvPr/>
        </p:nvPicPr>
        <p:blipFill>
          <a:blip r:embed="rId2"/>
          <a:srcRect b="14023"/>
          <a:stretch>
            <a:fillRect/>
          </a:stretch>
        </p:blipFill>
        <p:spPr>
          <a:xfrm>
            <a:off x="550352" y="884685"/>
            <a:ext cx="2419973" cy="3248261"/>
          </a:xfrm>
          <a:prstGeom prst="rect">
            <a:avLst/>
          </a:prstGeom>
        </p:spPr>
      </p:pic>
      <p:pic>
        <p:nvPicPr>
          <p:cNvPr id="5" name="Picture 4">
            <a:extLst>
              <a:ext uri="{FF2B5EF4-FFF2-40B4-BE49-F238E27FC236}">
                <a16:creationId xmlns:a16="http://schemas.microsoft.com/office/drawing/2014/main" id="{5A522260-FF54-31A6-C0A5-0118E4EB2287}"/>
              </a:ext>
            </a:extLst>
          </p:cNvPr>
          <p:cNvPicPr>
            <a:picLocks noChangeAspect="1"/>
          </p:cNvPicPr>
          <p:nvPr/>
        </p:nvPicPr>
        <p:blipFill>
          <a:blip r:embed="rId3"/>
          <a:stretch>
            <a:fillRect/>
          </a:stretch>
        </p:blipFill>
        <p:spPr>
          <a:xfrm>
            <a:off x="7574362" y="3248072"/>
            <a:ext cx="4067286" cy="2706155"/>
          </a:xfrm>
          <a:prstGeom prst="rect">
            <a:avLst/>
          </a:prstGeom>
        </p:spPr>
      </p:pic>
      <p:pic>
        <p:nvPicPr>
          <p:cNvPr id="6" name="Picture 5">
            <a:extLst>
              <a:ext uri="{FF2B5EF4-FFF2-40B4-BE49-F238E27FC236}">
                <a16:creationId xmlns:a16="http://schemas.microsoft.com/office/drawing/2014/main" id="{3378295F-F25C-04A4-94EC-340496326FAF}"/>
              </a:ext>
            </a:extLst>
          </p:cNvPr>
          <p:cNvPicPr>
            <a:picLocks noChangeAspect="1"/>
          </p:cNvPicPr>
          <p:nvPr/>
        </p:nvPicPr>
        <p:blipFill>
          <a:blip r:embed="rId4"/>
          <a:stretch>
            <a:fillRect/>
          </a:stretch>
        </p:blipFill>
        <p:spPr>
          <a:xfrm>
            <a:off x="550352" y="3948143"/>
            <a:ext cx="3011555" cy="2006084"/>
          </a:xfrm>
          <a:prstGeom prst="rect">
            <a:avLst/>
          </a:prstGeom>
        </p:spPr>
      </p:pic>
      <p:pic>
        <p:nvPicPr>
          <p:cNvPr id="7" name="Picture 6">
            <a:extLst>
              <a:ext uri="{FF2B5EF4-FFF2-40B4-BE49-F238E27FC236}">
                <a16:creationId xmlns:a16="http://schemas.microsoft.com/office/drawing/2014/main" id="{BFBA065D-39EA-A1B6-646D-DADAF41A7603}"/>
              </a:ext>
            </a:extLst>
          </p:cNvPr>
          <p:cNvPicPr>
            <a:picLocks noChangeAspect="1"/>
          </p:cNvPicPr>
          <p:nvPr/>
        </p:nvPicPr>
        <p:blipFill>
          <a:blip r:embed="rId5"/>
          <a:stretch>
            <a:fillRect/>
          </a:stretch>
        </p:blipFill>
        <p:spPr>
          <a:xfrm>
            <a:off x="7574362" y="877372"/>
            <a:ext cx="4067286" cy="2381330"/>
          </a:xfrm>
          <a:prstGeom prst="rect">
            <a:avLst/>
          </a:prstGeom>
        </p:spPr>
      </p:pic>
      <p:pic>
        <p:nvPicPr>
          <p:cNvPr id="8" name="Picture 7">
            <a:extLst>
              <a:ext uri="{FF2B5EF4-FFF2-40B4-BE49-F238E27FC236}">
                <a16:creationId xmlns:a16="http://schemas.microsoft.com/office/drawing/2014/main" id="{AA1D3386-A0FE-318A-7ECE-FDA376DC353F}"/>
              </a:ext>
            </a:extLst>
          </p:cNvPr>
          <p:cNvPicPr>
            <a:picLocks noChangeAspect="1"/>
          </p:cNvPicPr>
          <p:nvPr/>
        </p:nvPicPr>
        <p:blipFill>
          <a:blip r:embed="rId6"/>
          <a:stretch>
            <a:fillRect/>
          </a:stretch>
        </p:blipFill>
        <p:spPr>
          <a:xfrm>
            <a:off x="4927948" y="2727230"/>
            <a:ext cx="2646414" cy="3248260"/>
          </a:xfrm>
          <a:prstGeom prst="rect">
            <a:avLst/>
          </a:prstGeom>
        </p:spPr>
      </p:pic>
      <p:pic>
        <p:nvPicPr>
          <p:cNvPr id="9" name="Picture 8">
            <a:extLst>
              <a:ext uri="{FF2B5EF4-FFF2-40B4-BE49-F238E27FC236}">
                <a16:creationId xmlns:a16="http://schemas.microsoft.com/office/drawing/2014/main" id="{E3FA92D2-C8E6-F684-9464-F4BA81624DB5}"/>
              </a:ext>
            </a:extLst>
          </p:cNvPr>
          <p:cNvPicPr>
            <a:picLocks noChangeAspect="1"/>
          </p:cNvPicPr>
          <p:nvPr/>
        </p:nvPicPr>
        <p:blipFill>
          <a:blip r:embed="rId7"/>
          <a:stretch>
            <a:fillRect/>
          </a:stretch>
        </p:blipFill>
        <p:spPr>
          <a:xfrm>
            <a:off x="2955857" y="884685"/>
            <a:ext cx="3119320" cy="1821281"/>
          </a:xfrm>
          <a:prstGeom prst="rect">
            <a:avLst/>
          </a:prstGeom>
        </p:spPr>
      </p:pic>
      <p:pic>
        <p:nvPicPr>
          <p:cNvPr id="10" name="Picture 9">
            <a:extLst>
              <a:ext uri="{FF2B5EF4-FFF2-40B4-BE49-F238E27FC236}">
                <a16:creationId xmlns:a16="http://schemas.microsoft.com/office/drawing/2014/main" id="{9D66C407-4BF1-44B6-F397-1ABF16A62FA6}"/>
              </a:ext>
            </a:extLst>
          </p:cNvPr>
          <p:cNvPicPr>
            <a:picLocks noChangeAspect="1"/>
          </p:cNvPicPr>
          <p:nvPr/>
        </p:nvPicPr>
        <p:blipFill>
          <a:blip r:embed="rId8"/>
          <a:stretch>
            <a:fillRect/>
          </a:stretch>
        </p:blipFill>
        <p:spPr>
          <a:xfrm>
            <a:off x="2970325" y="2545096"/>
            <a:ext cx="2142544" cy="1427211"/>
          </a:xfrm>
          <a:prstGeom prst="rect">
            <a:avLst/>
          </a:prstGeom>
        </p:spPr>
      </p:pic>
    </p:spTree>
    <p:extLst>
      <p:ext uri="{BB962C8B-B14F-4D97-AF65-F5344CB8AC3E}">
        <p14:creationId xmlns:p14="http://schemas.microsoft.com/office/powerpoint/2010/main" val="41700480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925B97-4D5F-17D5-75C7-0134F125ED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54EE93-5C2A-008F-F6F6-5F43AAFD24CC}"/>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DF51984A-7B78-2211-60AB-916F1C8DAEFF}"/>
              </a:ext>
            </a:extLst>
          </p:cNvPr>
          <p:cNvSpPr>
            <a:spLocks noGrp="1"/>
          </p:cNvSpPr>
          <p:nvPr>
            <p:ph idx="1"/>
          </p:nvPr>
        </p:nvSpPr>
        <p:spPr/>
        <p:txBody>
          <a:bodyPr/>
          <a:lstStyle/>
          <a:p>
            <a:pPr marL="0" indent="0">
              <a:buNone/>
            </a:pPr>
            <a:endParaRPr lang="en-GB" dirty="0"/>
          </a:p>
          <a:p>
            <a:r>
              <a:rPr lang="en-GB" dirty="0"/>
              <a:t>Woodstock 99 (ref properly later) </a:t>
            </a:r>
          </a:p>
        </p:txBody>
      </p:sp>
    </p:spTree>
    <p:extLst>
      <p:ext uri="{BB962C8B-B14F-4D97-AF65-F5344CB8AC3E}">
        <p14:creationId xmlns:p14="http://schemas.microsoft.com/office/powerpoint/2010/main" val="379811138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docProps/app.xml><?xml version="1.0" encoding="utf-8"?>
<Properties xmlns="http://schemas.openxmlformats.org/officeDocument/2006/extended-properties" xmlns:vt="http://schemas.openxmlformats.org/officeDocument/2006/docPropsVTypes">
  <Template>TM02900743[[fn=Organic]]</Template>
  <TotalTime>4472</TotalTime>
  <Words>2315</Words>
  <Application>Microsoft Office PowerPoint</Application>
  <PresentationFormat>Widescreen</PresentationFormat>
  <Paragraphs>153</Paragraphs>
  <Slides>26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26</vt:i4>
      </vt:variant>
    </vt:vector>
  </HeadingPairs>
  <TitlesOfParts>
    <vt:vector size="29" baseType="lpstr">
      <vt:lpstr>Arial</vt:lpstr>
      <vt:lpstr>Garamond</vt:lpstr>
      <vt:lpstr>Organic</vt:lpstr>
      <vt:lpstr>PowerPoint Presentation</vt:lpstr>
      <vt:lpstr>Timeline</vt:lpstr>
      <vt:lpstr>To Do</vt:lpstr>
      <vt:lpstr>First Read + Table Read</vt:lpstr>
      <vt:lpstr>Analysis                                               The Plot </vt:lpstr>
      <vt:lpstr>Analysis                                         The Themes </vt:lpstr>
      <vt:lpstr>Analysis                                         The Themes </vt:lpstr>
      <vt:lpstr>PowerPoint Presentation</vt:lpstr>
      <vt:lpstr>PowerPoint Presentation</vt:lpstr>
      <vt:lpstr>Analysis                                     The Exposition </vt:lpstr>
      <vt:lpstr>Analysis                  The Complication/Tension </vt:lpstr>
      <vt:lpstr>Research                               1870 Wapping</vt:lpstr>
      <vt:lpstr>Research                               1970 Wapping</vt:lpstr>
      <vt:lpstr>Research                                    Wapping</vt:lpstr>
      <vt:lpstr>Research                                Circus alternatives</vt:lpstr>
      <vt:lpstr>Research                                Chinese new year</vt:lpstr>
      <vt:lpstr>Woodstock trainwreck </vt:lpstr>
      <vt:lpstr>Woodstock trainwreck </vt:lpstr>
      <vt:lpstr>Woodstock 2 trainwreck </vt:lpstr>
      <vt:lpstr>Woodstock 2 trainwreck </vt:lpstr>
      <vt:lpstr>Woodstock 3 trainwreck </vt:lpstr>
      <vt:lpstr>Woodstock 3 trainwreck </vt:lpstr>
      <vt:lpstr>Woodstock 3 trainwreck </vt:lpstr>
      <vt:lpstr>Woodstock 4 trainwreck </vt:lpstr>
      <vt:lpstr>Wapping Exterior </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Anthony Burns</dc:creator>
  <cp:lastModifiedBy>Anthony Burns</cp:lastModifiedBy>
  <cp:revision>6</cp:revision>
  <dcterms:created xsi:type="dcterms:W3CDTF">2025-08-02T13:42:06Z</dcterms:created>
  <dcterms:modified xsi:type="dcterms:W3CDTF">2025-10-08T19:25:36Z</dcterms:modified>
</cp:coreProperties>
</file>