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1" r:id="rId1"/>
  </p:sldMasterIdLst>
  <p:sldIdLst>
    <p:sldId id="261" r:id="rId2"/>
    <p:sldId id="268" r:id="rId3"/>
    <p:sldId id="265" r:id="rId4"/>
    <p:sldId id="269" r:id="rId5"/>
    <p:sldId id="276" r:id="rId6"/>
    <p:sldId id="267" r:id="rId7"/>
    <p:sldId id="270" r:id="rId8"/>
    <p:sldId id="260" r:id="rId9"/>
    <p:sldId id="259" r:id="rId10"/>
    <p:sldId id="273" r:id="rId11"/>
    <p:sldId id="272" r:id="rId12"/>
    <p:sldId id="257" r:id="rId13"/>
    <p:sldId id="271" r:id="rId14"/>
    <p:sldId id="258" r:id="rId15"/>
    <p:sldId id="262" r:id="rId16"/>
    <p:sldId id="263" r:id="rId17"/>
    <p:sldId id="264" r:id="rId18"/>
    <p:sldId id="274" r:id="rId19"/>
    <p:sldId id="26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B48017-DA67-1E35-941E-131FF2444A92}" v="253" dt="2021-06-14T07:18:43.768"/>
    <p1510:client id="{0F9DB295-0865-D594-F09B-E22B503CBE8C}" v="201" dt="2021-06-14T08:36:13.140"/>
    <p1510:client id="{27C2828D-E34C-5198-2978-F52E357502D0}" v="471" dt="2021-06-14T00:44:32.104"/>
    <p1510:client id="{37A13E61-D338-8AD1-B559-7EF80CB27DC5}" v="44" dt="2021-06-13T15:20:43.442"/>
    <p1510:client id="{68CE87E8-D0F7-2517-F44E-DAFB65FBA4E8}" v="264" dt="2021-06-13T21:32:45.235"/>
    <p1510:client id="{803AA5EB-81CD-3C4F-6D64-659449135592}" v="5" dt="2021-06-14T08:45:30.135"/>
    <p1510:client id="{825AB212-A40A-0428-DFBC-16C8559DD59A}" v="75" dt="2021-06-13T19:39:19.851"/>
    <p1510:client id="{866A85EE-BD27-413B-ADD6-586D199C1B0F}" v="1010" dt="2021-06-14T08:51:24.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lkis Hussain (1816043)" userId="S::1816043@student.uwtsd.ac.uk::c9c0a7c2-0e95-42af-a72d-7f8ad0b9ea85" providerId="AD" clId="Web-{C7CBE178-C01D-7086-B3EB-8A576218CC5C}"/>
    <pc:docChg chg="addSld delSld modSld addMainMaster delMainMaster">
      <pc:chgData name="Bilkis Hussain (1816043)" userId="S::1816043@student.uwtsd.ac.uk::c9c0a7c2-0e95-42af-a72d-7f8ad0b9ea85" providerId="AD" clId="Web-{C7CBE178-C01D-7086-B3EB-8A576218CC5C}" dt="2021-06-10T23:28:41.955" v="314"/>
      <pc:docMkLst>
        <pc:docMk/>
      </pc:docMkLst>
      <pc:sldChg chg="addSp delSp modSp mod modClrScheme delDesignElem chgLayout">
        <pc:chgData name="Bilkis Hussain (1816043)" userId="S::1816043@student.uwtsd.ac.uk::c9c0a7c2-0e95-42af-a72d-7f8ad0b9ea85" providerId="AD" clId="Web-{C7CBE178-C01D-7086-B3EB-8A576218CC5C}" dt="2021-06-10T23:28:41.955" v="314"/>
        <pc:sldMkLst>
          <pc:docMk/>
          <pc:sldMk cId="2261102037" sldId="256"/>
        </pc:sldMkLst>
        <pc:spChg chg="del">
          <ac:chgData name="Bilkis Hussain (1816043)" userId="S::1816043@student.uwtsd.ac.uk::c9c0a7c2-0e95-42af-a72d-7f8ad0b9ea85" providerId="AD" clId="Web-{C7CBE178-C01D-7086-B3EB-8A576218CC5C}" dt="2021-06-10T22:49:10.270" v="72"/>
          <ac:spMkLst>
            <pc:docMk/>
            <pc:sldMk cId="2261102037" sldId="256"/>
            <ac:spMk id="7" creationId="{F3060C83-F051-4F0E-ABAD-AA0DFC48B218}"/>
          </ac:spMkLst>
        </pc:spChg>
        <pc:spChg chg="del">
          <ac:chgData name="Bilkis Hussain (1816043)" userId="S::1816043@student.uwtsd.ac.uk::c9c0a7c2-0e95-42af-a72d-7f8ad0b9ea85" providerId="AD" clId="Web-{C7CBE178-C01D-7086-B3EB-8A576218CC5C}" dt="2021-06-10T22:49:10.270" v="72"/>
          <ac:spMkLst>
            <pc:docMk/>
            <pc:sldMk cId="2261102037" sldId="256"/>
            <ac:spMk id="8" creationId="{83C98ABE-055B-441F-B07E-44F97F083C39}"/>
          </ac:spMkLst>
        </pc:spChg>
        <pc:spChg chg="del">
          <ac:chgData name="Bilkis Hussain (1816043)" userId="S::1816043@student.uwtsd.ac.uk::c9c0a7c2-0e95-42af-a72d-7f8ad0b9ea85" providerId="AD" clId="Web-{C7CBE178-C01D-7086-B3EB-8A576218CC5C}" dt="2021-06-10T22:49:10.270" v="72"/>
          <ac:spMkLst>
            <pc:docMk/>
            <pc:sldMk cId="2261102037" sldId="256"/>
            <ac:spMk id="10" creationId="{29FDB030-9B49-4CED-8CCD-4D99382388AC}"/>
          </ac:spMkLst>
        </pc:spChg>
        <pc:spChg chg="del">
          <ac:chgData name="Bilkis Hussain (1816043)" userId="S::1816043@student.uwtsd.ac.uk::c9c0a7c2-0e95-42af-a72d-7f8ad0b9ea85" providerId="AD" clId="Web-{C7CBE178-C01D-7086-B3EB-8A576218CC5C}" dt="2021-06-10T22:49:10.270" v="72"/>
          <ac:spMkLst>
            <pc:docMk/>
            <pc:sldMk cId="2261102037" sldId="256"/>
            <ac:spMk id="12" creationId="{3783CA14-24A1-485C-8B30-D6A5D87987AD}"/>
          </ac:spMkLst>
        </pc:spChg>
        <pc:spChg chg="del">
          <ac:chgData name="Bilkis Hussain (1816043)" userId="S::1816043@student.uwtsd.ac.uk::c9c0a7c2-0e95-42af-a72d-7f8ad0b9ea85" providerId="AD" clId="Web-{C7CBE178-C01D-7086-B3EB-8A576218CC5C}" dt="2021-06-10T22:49:10.270" v="72"/>
          <ac:spMkLst>
            <pc:docMk/>
            <pc:sldMk cId="2261102037" sldId="256"/>
            <ac:spMk id="14" creationId="{9A97C86A-04D6-40F7-AE84-31AB43E6A846}"/>
          </ac:spMkLst>
        </pc:spChg>
        <pc:spChg chg="del">
          <ac:chgData name="Bilkis Hussain (1816043)" userId="S::1816043@student.uwtsd.ac.uk::c9c0a7c2-0e95-42af-a72d-7f8ad0b9ea85" providerId="AD" clId="Web-{C7CBE178-C01D-7086-B3EB-8A576218CC5C}" dt="2021-06-10T22:49:10.270" v="72"/>
          <ac:spMkLst>
            <pc:docMk/>
            <pc:sldMk cId="2261102037" sldId="256"/>
            <ac:spMk id="16" creationId="{FF9F2414-84E8-453E-B1F3-389FDE8192D9}"/>
          </ac:spMkLst>
        </pc:spChg>
        <pc:spChg chg="del">
          <ac:chgData name="Bilkis Hussain (1816043)" userId="S::1816043@student.uwtsd.ac.uk::c9c0a7c2-0e95-42af-a72d-7f8ad0b9ea85" providerId="AD" clId="Web-{C7CBE178-C01D-7086-B3EB-8A576218CC5C}" dt="2021-06-10T22:49:10.270" v="72"/>
          <ac:spMkLst>
            <pc:docMk/>
            <pc:sldMk cId="2261102037" sldId="256"/>
            <ac:spMk id="18" creationId="{3ECA69A1-7536-43AC-85EF-C7106179F5ED}"/>
          </ac:spMkLst>
        </pc:spChg>
        <pc:spChg chg="add del">
          <ac:chgData name="Bilkis Hussain (1816043)" userId="S::1816043@student.uwtsd.ac.uk::c9c0a7c2-0e95-42af-a72d-7f8ad0b9ea85" providerId="AD" clId="Web-{C7CBE178-C01D-7086-B3EB-8A576218CC5C}" dt="2021-06-10T23:10:50.576" v="213"/>
          <ac:spMkLst>
            <pc:docMk/>
            <pc:sldMk cId="2261102037" sldId="256"/>
            <ac:spMk id="22" creationId="{F3060C83-F051-4F0E-ABAD-AA0DFC48B218}"/>
          </ac:spMkLst>
        </pc:spChg>
        <pc:spChg chg="add del">
          <ac:chgData name="Bilkis Hussain (1816043)" userId="S::1816043@student.uwtsd.ac.uk::c9c0a7c2-0e95-42af-a72d-7f8ad0b9ea85" providerId="AD" clId="Web-{C7CBE178-C01D-7086-B3EB-8A576218CC5C}" dt="2021-06-10T23:10:50.576" v="213"/>
          <ac:spMkLst>
            <pc:docMk/>
            <pc:sldMk cId="2261102037" sldId="256"/>
            <ac:spMk id="24" creationId="{83C98ABE-055B-441F-B07E-44F97F083C39}"/>
          </ac:spMkLst>
        </pc:spChg>
        <pc:spChg chg="add del">
          <ac:chgData name="Bilkis Hussain (1816043)" userId="S::1816043@student.uwtsd.ac.uk::c9c0a7c2-0e95-42af-a72d-7f8ad0b9ea85" providerId="AD" clId="Web-{C7CBE178-C01D-7086-B3EB-8A576218CC5C}" dt="2021-06-10T23:10:50.576" v="213"/>
          <ac:spMkLst>
            <pc:docMk/>
            <pc:sldMk cId="2261102037" sldId="256"/>
            <ac:spMk id="25" creationId="{29FDB030-9B49-4CED-8CCD-4D99382388AC}"/>
          </ac:spMkLst>
        </pc:spChg>
        <pc:spChg chg="add del">
          <ac:chgData name="Bilkis Hussain (1816043)" userId="S::1816043@student.uwtsd.ac.uk::c9c0a7c2-0e95-42af-a72d-7f8ad0b9ea85" providerId="AD" clId="Web-{C7CBE178-C01D-7086-B3EB-8A576218CC5C}" dt="2021-06-10T23:10:50.576" v="213"/>
          <ac:spMkLst>
            <pc:docMk/>
            <pc:sldMk cId="2261102037" sldId="256"/>
            <ac:spMk id="26" creationId="{3783CA14-24A1-485C-8B30-D6A5D87987AD}"/>
          </ac:spMkLst>
        </pc:spChg>
        <pc:spChg chg="add del">
          <ac:chgData name="Bilkis Hussain (1816043)" userId="S::1816043@student.uwtsd.ac.uk::c9c0a7c2-0e95-42af-a72d-7f8ad0b9ea85" providerId="AD" clId="Web-{C7CBE178-C01D-7086-B3EB-8A576218CC5C}" dt="2021-06-10T23:10:50.576" v="213"/>
          <ac:spMkLst>
            <pc:docMk/>
            <pc:sldMk cId="2261102037" sldId="256"/>
            <ac:spMk id="27" creationId="{9A97C86A-04D6-40F7-AE84-31AB43E6A846}"/>
          </ac:spMkLst>
        </pc:spChg>
        <pc:spChg chg="add del">
          <ac:chgData name="Bilkis Hussain (1816043)" userId="S::1816043@student.uwtsd.ac.uk::c9c0a7c2-0e95-42af-a72d-7f8ad0b9ea85" providerId="AD" clId="Web-{C7CBE178-C01D-7086-B3EB-8A576218CC5C}" dt="2021-06-10T23:10:50.576" v="213"/>
          <ac:spMkLst>
            <pc:docMk/>
            <pc:sldMk cId="2261102037" sldId="256"/>
            <ac:spMk id="28" creationId="{FF9F2414-84E8-453E-B1F3-389FDE8192D9}"/>
          </ac:spMkLst>
        </pc:spChg>
        <pc:spChg chg="add del">
          <ac:chgData name="Bilkis Hussain (1816043)" userId="S::1816043@student.uwtsd.ac.uk::c9c0a7c2-0e95-42af-a72d-7f8ad0b9ea85" providerId="AD" clId="Web-{C7CBE178-C01D-7086-B3EB-8A576218CC5C}" dt="2021-06-10T23:10:50.576" v="213"/>
          <ac:spMkLst>
            <pc:docMk/>
            <pc:sldMk cId="2261102037" sldId="256"/>
            <ac:spMk id="29" creationId="{3ECA69A1-7536-43AC-85EF-C7106179F5ED}"/>
          </ac:spMkLst>
        </pc:spChg>
        <pc:spChg chg="add del">
          <ac:chgData name="Bilkis Hussain (1816043)" userId="S::1816043@student.uwtsd.ac.uk::c9c0a7c2-0e95-42af-a72d-7f8ad0b9ea85" providerId="AD" clId="Web-{C7CBE178-C01D-7086-B3EB-8A576218CC5C}" dt="2021-06-10T23:17:02.896" v="243"/>
          <ac:spMkLst>
            <pc:docMk/>
            <pc:sldMk cId="2261102037" sldId="256"/>
            <ac:spMk id="30" creationId="{F3060C83-F051-4F0E-ABAD-AA0DFC48B218}"/>
          </ac:spMkLst>
        </pc:spChg>
        <pc:spChg chg="add del">
          <ac:chgData name="Bilkis Hussain (1816043)" userId="S::1816043@student.uwtsd.ac.uk::c9c0a7c2-0e95-42af-a72d-7f8ad0b9ea85" providerId="AD" clId="Web-{C7CBE178-C01D-7086-B3EB-8A576218CC5C}" dt="2021-06-10T23:11:34.797" v="217"/>
          <ac:spMkLst>
            <pc:docMk/>
            <pc:sldMk cId="2261102037" sldId="256"/>
            <ac:spMk id="31" creationId="{5F879AC3-D4CE-493C-ADC7-06205677F4F8}"/>
          </ac:spMkLst>
        </pc:spChg>
        <pc:spChg chg="add del">
          <ac:chgData name="Bilkis Hussain (1816043)" userId="S::1816043@student.uwtsd.ac.uk::c9c0a7c2-0e95-42af-a72d-7f8ad0b9ea85" providerId="AD" clId="Web-{C7CBE178-C01D-7086-B3EB-8A576218CC5C}" dt="2021-06-10T23:17:02.896" v="243"/>
          <ac:spMkLst>
            <pc:docMk/>
            <pc:sldMk cId="2261102037" sldId="256"/>
            <ac:spMk id="32" creationId="{83C98ABE-055B-441F-B07E-44F97F083C39}"/>
          </ac:spMkLst>
        </pc:spChg>
        <pc:spChg chg="add del">
          <ac:chgData name="Bilkis Hussain (1816043)" userId="S::1816043@student.uwtsd.ac.uk::c9c0a7c2-0e95-42af-a72d-7f8ad0b9ea85" providerId="AD" clId="Web-{C7CBE178-C01D-7086-B3EB-8A576218CC5C}" dt="2021-06-10T23:17:02.896" v="243"/>
          <ac:spMkLst>
            <pc:docMk/>
            <pc:sldMk cId="2261102037" sldId="256"/>
            <ac:spMk id="33" creationId="{29FDB030-9B49-4CED-8CCD-4D99382388AC}"/>
          </ac:spMkLst>
        </pc:spChg>
        <pc:spChg chg="add del">
          <ac:chgData name="Bilkis Hussain (1816043)" userId="S::1816043@student.uwtsd.ac.uk::c9c0a7c2-0e95-42af-a72d-7f8ad0b9ea85" providerId="AD" clId="Web-{C7CBE178-C01D-7086-B3EB-8A576218CC5C}" dt="2021-06-10T23:02:17.337" v="170"/>
          <ac:spMkLst>
            <pc:docMk/>
            <pc:sldMk cId="2261102037" sldId="256"/>
            <ac:spMk id="34" creationId="{7941F9B1-B01B-4A84-89D9-B169AEB4E456}"/>
          </ac:spMkLst>
        </pc:spChg>
        <pc:spChg chg="add del">
          <ac:chgData name="Bilkis Hussain (1816043)" userId="S::1816043@student.uwtsd.ac.uk::c9c0a7c2-0e95-42af-a72d-7f8ad0b9ea85" providerId="AD" clId="Web-{C7CBE178-C01D-7086-B3EB-8A576218CC5C}" dt="2021-06-10T23:17:02.896" v="243"/>
          <ac:spMkLst>
            <pc:docMk/>
            <pc:sldMk cId="2261102037" sldId="256"/>
            <ac:spMk id="35" creationId="{3783CA14-24A1-485C-8B30-D6A5D87987AD}"/>
          </ac:spMkLst>
        </pc:spChg>
        <pc:spChg chg="add del">
          <ac:chgData name="Bilkis Hussain (1816043)" userId="S::1816043@student.uwtsd.ac.uk::c9c0a7c2-0e95-42af-a72d-7f8ad0b9ea85" providerId="AD" clId="Web-{C7CBE178-C01D-7086-B3EB-8A576218CC5C}" dt="2021-06-10T23:11:34.797" v="217"/>
          <ac:spMkLst>
            <pc:docMk/>
            <pc:sldMk cId="2261102037" sldId="256"/>
            <ac:spMk id="36" creationId="{736F0DFD-0954-464F-BF12-DD2E6F6E0380}"/>
          </ac:spMkLst>
        </pc:spChg>
        <pc:spChg chg="add del">
          <ac:chgData name="Bilkis Hussain (1816043)" userId="S::1816043@student.uwtsd.ac.uk::c9c0a7c2-0e95-42af-a72d-7f8ad0b9ea85" providerId="AD" clId="Web-{C7CBE178-C01D-7086-B3EB-8A576218CC5C}" dt="2021-06-10T23:17:02.896" v="243"/>
          <ac:spMkLst>
            <pc:docMk/>
            <pc:sldMk cId="2261102037" sldId="256"/>
            <ac:spMk id="37" creationId="{9A97C86A-04D6-40F7-AE84-31AB43E6A846}"/>
          </ac:spMkLst>
        </pc:spChg>
        <pc:spChg chg="add del">
          <ac:chgData name="Bilkis Hussain (1816043)" userId="S::1816043@student.uwtsd.ac.uk::c9c0a7c2-0e95-42af-a72d-7f8ad0b9ea85" providerId="AD" clId="Web-{C7CBE178-C01D-7086-B3EB-8A576218CC5C}" dt="2021-06-10T23:17:02.896" v="243"/>
          <ac:spMkLst>
            <pc:docMk/>
            <pc:sldMk cId="2261102037" sldId="256"/>
            <ac:spMk id="38" creationId="{FF9F2414-84E8-453E-B1F3-389FDE8192D9}"/>
          </ac:spMkLst>
        </pc:spChg>
        <pc:spChg chg="add del">
          <ac:chgData name="Bilkis Hussain (1816043)" userId="S::1816043@student.uwtsd.ac.uk::c9c0a7c2-0e95-42af-a72d-7f8ad0b9ea85" providerId="AD" clId="Web-{C7CBE178-C01D-7086-B3EB-8A576218CC5C}" dt="2021-06-10T23:17:02.896" v="243"/>
          <ac:spMkLst>
            <pc:docMk/>
            <pc:sldMk cId="2261102037" sldId="256"/>
            <ac:spMk id="39" creationId="{3ECA69A1-7536-43AC-85EF-C7106179F5ED}"/>
          </ac:spMkLst>
        </pc:spChg>
        <pc:spChg chg="add del">
          <ac:chgData name="Bilkis Hussain (1816043)" userId="S::1816043@student.uwtsd.ac.uk::c9c0a7c2-0e95-42af-a72d-7f8ad0b9ea85" providerId="AD" clId="Web-{C7CBE178-C01D-7086-B3EB-8A576218CC5C}" dt="2021-06-10T23:17:11.021" v="245"/>
          <ac:spMkLst>
            <pc:docMk/>
            <pc:sldMk cId="2261102037" sldId="256"/>
            <ac:spMk id="40" creationId="{46D6306C-ED4F-4AAE-B4A5-EEA6AFAD726E}"/>
          </ac:spMkLst>
        </pc:spChg>
        <pc:spChg chg="add del">
          <ac:chgData name="Bilkis Hussain (1816043)" userId="S::1816043@student.uwtsd.ac.uk::c9c0a7c2-0e95-42af-a72d-7f8ad0b9ea85" providerId="AD" clId="Web-{C7CBE178-C01D-7086-B3EB-8A576218CC5C}" dt="2021-06-10T23:17:11.021" v="245"/>
          <ac:spMkLst>
            <pc:docMk/>
            <pc:sldMk cId="2261102037" sldId="256"/>
            <ac:spMk id="41" creationId="{0EC5361D-F897-4856-B945-0455A365EB24}"/>
          </ac:spMkLst>
        </pc:spChg>
        <pc:spChg chg="add del">
          <ac:chgData name="Bilkis Hussain (1816043)" userId="S::1816043@student.uwtsd.ac.uk::c9c0a7c2-0e95-42af-a72d-7f8ad0b9ea85" providerId="AD" clId="Web-{C7CBE178-C01D-7086-B3EB-8A576218CC5C}" dt="2021-06-10T23:17:11.021" v="245"/>
          <ac:spMkLst>
            <pc:docMk/>
            <pc:sldMk cId="2261102037" sldId="256"/>
            <ac:spMk id="42" creationId="{4508C0C5-2268-42B5-B3C8-4D0899E05F8C}"/>
          </ac:spMkLst>
        </pc:spChg>
        <pc:spChg chg="add del">
          <ac:chgData name="Bilkis Hussain (1816043)" userId="S::1816043@student.uwtsd.ac.uk::c9c0a7c2-0e95-42af-a72d-7f8ad0b9ea85" providerId="AD" clId="Web-{C7CBE178-C01D-7086-B3EB-8A576218CC5C}" dt="2021-06-10T23:02:17.337" v="170"/>
          <ac:spMkLst>
            <pc:docMk/>
            <pc:sldMk cId="2261102037" sldId="256"/>
            <ac:spMk id="43" creationId="{03E8462A-FEBA-4848-81CC-3F8DA3E477BE}"/>
          </ac:spMkLst>
        </pc:spChg>
        <pc:spChg chg="add del">
          <ac:chgData name="Bilkis Hussain (1816043)" userId="S::1816043@student.uwtsd.ac.uk::c9c0a7c2-0e95-42af-a72d-7f8ad0b9ea85" providerId="AD" clId="Web-{C7CBE178-C01D-7086-B3EB-8A576218CC5C}" dt="2021-06-10T23:17:11.021" v="245"/>
          <ac:spMkLst>
            <pc:docMk/>
            <pc:sldMk cId="2261102037" sldId="256"/>
            <ac:spMk id="44" creationId="{141ACBDB-38F8-4B34-8183-BD95B4E55A62}"/>
          </ac:spMkLst>
        </pc:spChg>
        <pc:spChg chg="add del">
          <ac:chgData name="Bilkis Hussain (1816043)" userId="S::1816043@student.uwtsd.ac.uk::c9c0a7c2-0e95-42af-a72d-7f8ad0b9ea85" providerId="AD" clId="Web-{C7CBE178-C01D-7086-B3EB-8A576218CC5C}" dt="2021-06-10T23:17:11.021" v="245"/>
          <ac:spMkLst>
            <pc:docMk/>
            <pc:sldMk cId="2261102037" sldId="256"/>
            <ac:spMk id="45" creationId="{DE00DB52-3455-4E2F-867B-A6D0516E175B}"/>
          </ac:spMkLst>
        </pc:spChg>
        <pc:spChg chg="add del">
          <ac:chgData name="Bilkis Hussain (1816043)" userId="S::1816043@student.uwtsd.ac.uk::c9c0a7c2-0e95-42af-a72d-7f8ad0b9ea85" providerId="AD" clId="Web-{C7CBE178-C01D-7086-B3EB-8A576218CC5C}" dt="2021-06-10T23:17:11.021" v="245"/>
          <ac:spMkLst>
            <pc:docMk/>
            <pc:sldMk cId="2261102037" sldId="256"/>
            <ac:spMk id="46" creationId="{9E914C83-E0D8-4953-92D5-169D28CB43AE}"/>
          </ac:spMkLst>
        </pc:spChg>
        <pc:spChg chg="add del">
          <ac:chgData name="Bilkis Hussain (1816043)" userId="S::1816043@student.uwtsd.ac.uk::c9c0a7c2-0e95-42af-a72d-7f8ad0b9ea85" providerId="AD" clId="Web-{C7CBE178-C01D-7086-B3EB-8A576218CC5C}" dt="2021-06-10T23:17:11.021" v="245"/>
          <ac:spMkLst>
            <pc:docMk/>
            <pc:sldMk cId="2261102037" sldId="256"/>
            <ac:spMk id="47" creationId="{3512E083-F550-46AF-8490-767ECFD00CB7}"/>
          </ac:spMkLst>
        </pc:spChg>
        <pc:spChg chg="add del">
          <ac:chgData name="Bilkis Hussain (1816043)" userId="S::1816043@student.uwtsd.ac.uk::c9c0a7c2-0e95-42af-a72d-7f8ad0b9ea85" providerId="AD" clId="Web-{C7CBE178-C01D-7086-B3EB-8A576218CC5C}" dt="2021-06-10T23:18:31.370" v="260"/>
          <ac:spMkLst>
            <pc:docMk/>
            <pc:sldMk cId="2261102037" sldId="256"/>
            <ac:spMk id="48" creationId="{86FF76B9-219D-4469-AF87-0236D29032F1}"/>
          </ac:spMkLst>
        </pc:spChg>
        <pc:spChg chg="add del">
          <ac:chgData name="Bilkis Hussain (1816043)" userId="S::1816043@student.uwtsd.ac.uk::c9c0a7c2-0e95-42af-a72d-7f8ad0b9ea85" providerId="AD" clId="Web-{C7CBE178-C01D-7086-B3EB-8A576218CC5C}" dt="2021-06-10T23:22:10.009" v="275"/>
          <ac:spMkLst>
            <pc:docMk/>
            <pc:sldMk cId="2261102037" sldId="256"/>
            <ac:spMk id="50" creationId="{F3060C83-F051-4F0E-ABAD-AA0DFC48B218}"/>
          </ac:spMkLst>
        </pc:spChg>
        <pc:spChg chg="add del">
          <ac:chgData name="Bilkis Hussain (1816043)" userId="S::1816043@student.uwtsd.ac.uk::c9c0a7c2-0e95-42af-a72d-7f8ad0b9ea85" providerId="AD" clId="Web-{C7CBE178-C01D-7086-B3EB-8A576218CC5C}" dt="2021-06-10T23:22:10.009" v="275"/>
          <ac:spMkLst>
            <pc:docMk/>
            <pc:sldMk cId="2261102037" sldId="256"/>
            <ac:spMk id="51" creationId="{83C98ABE-055B-441F-B07E-44F97F083C39}"/>
          </ac:spMkLst>
        </pc:spChg>
        <pc:spChg chg="add del">
          <ac:chgData name="Bilkis Hussain (1816043)" userId="S::1816043@student.uwtsd.ac.uk::c9c0a7c2-0e95-42af-a72d-7f8ad0b9ea85" providerId="AD" clId="Web-{C7CBE178-C01D-7086-B3EB-8A576218CC5C}" dt="2021-06-10T23:18:31.370" v="260"/>
          <ac:spMkLst>
            <pc:docMk/>
            <pc:sldMk cId="2261102037" sldId="256"/>
            <ac:spMk id="52" creationId="{2E80C965-DB6D-4F81-9E9E-B027384D0BD6}"/>
          </ac:spMkLst>
        </pc:spChg>
        <pc:spChg chg="add del">
          <ac:chgData name="Bilkis Hussain (1816043)" userId="S::1816043@student.uwtsd.ac.uk::c9c0a7c2-0e95-42af-a72d-7f8ad0b9ea85" providerId="AD" clId="Web-{C7CBE178-C01D-7086-B3EB-8A576218CC5C}" dt="2021-06-10T23:18:31.370" v="260"/>
          <ac:spMkLst>
            <pc:docMk/>
            <pc:sldMk cId="2261102037" sldId="256"/>
            <ac:spMk id="53" creationId="{633C5E46-DAC5-4661-9C87-22B08E2A512F}"/>
          </ac:spMkLst>
        </pc:spChg>
        <pc:spChg chg="add del">
          <ac:chgData name="Bilkis Hussain (1816043)" userId="S::1816043@student.uwtsd.ac.uk::c9c0a7c2-0e95-42af-a72d-7f8ad0b9ea85" providerId="AD" clId="Web-{C7CBE178-C01D-7086-B3EB-8A576218CC5C}" dt="2021-06-10T23:22:10.009" v="275"/>
          <ac:spMkLst>
            <pc:docMk/>
            <pc:sldMk cId="2261102037" sldId="256"/>
            <ac:spMk id="54" creationId="{29FDB030-9B49-4CED-8CCD-4D99382388AC}"/>
          </ac:spMkLst>
        </pc:spChg>
        <pc:spChg chg="add del">
          <ac:chgData name="Bilkis Hussain (1816043)" userId="S::1816043@student.uwtsd.ac.uk::c9c0a7c2-0e95-42af-a72d-7f8ad0b9ea85" providerId="AD" clId="Web-{C7CBE178-C01D-7086-B3EB-8A576218CC5C}" dt="2021-06-10T23:22:10.009" v="275"/>
          <ac:spMkLst>
            <pc:docMk/>
            <pc:sldMk cId="2261102037" sldId="256"/>
            <ac:spMk id="55" creationId="{3783CA14-24A1-485C-8B30-D6A5D87987AD}"/>
          </ac:spMkLst>
        </pc:spChg>
        <pc:spChg chg="add del">
          <ac:chgData name="Bilkis Hussain (1816043)" userId="S::1816043@student.uwtsd.ac.uk::c9c0a7c2-0e95-42af-a72d-7f8ad0b9ea85" providerId="AD" clId="Web-{C7CBE178-C01D-7086-B3EB-8A576218CC5C}" dt="2021-06-10T23:22:10.009" v="275"/>
          <ac:spMkLst>
            <pc:docMk/>
            <pc:sldMk cId="2261102037" sldId="256"/>
            <ac:spMk id="56" creationId="{9A97C86A-04D6-40F7-AE84-31AB43E6A846}"/>
          </ac:spMkLst>
        </pc:spChg>
        <pc:spChg chg="add del">
          <ac:chgData name="Bilkis Hussain (1816043)" userId="S::1816043@student.uwtsd.ac.uk::c9c0a7c2-0e95-42af-a72d-7f8ad0b9ea85" providerId="AD" clId="Web-{C7CBE178-C01D-7086-B3EB-8A576218CC5C}" dt="2021-06-10T23:22:10.009" v="275"/>
          <ac:spMkLst>
            <pc:docMk/>
            <pc:sldMk cId="2261102037" sldId="256"/>
            <ac:spMk id="57" creationId="{FF9F2414-84E8-453E-B1F3-389FDE8192D9}"/>
          </ac:spMkLst>
        </pc:spChg>
        <pc:spChg chg="add del">
          <ac:chgData name="Bilkis Hussain (1816043)" userId="S::1816043@student.uwtsd.ac.uk::c9c0a7c2-0e95-42af-a72d-7f8ad0b9ea85" providerId="AD" clId="Web-{C7CBE178-C01D-7086-B3EB-8A576218CC5C}" dt="2021-06-10T23:22:10.009" v="275"/>
          <ac:spMkLst>
            <pc:docMk/>
            <pc:sldMk cId="2261102037" sldId="256"/>
            <ac:spMk id="58" creationId="{3ECA69A1-7536-43AC-85EF-C7106179F5ED}"/>
          </ac:spMkLst>
        </pc:spChg>
        <pc:spChg chg="add del">
          <ac:chgData name="Bilkis Hussain (1816043)" userId="S::1816043@student.uwtsd.ac.uk::c9c0a7c2-0e95-42af-a72d-7f8ad0b9ea85" providerId="AD" clId="Web-{C7CBE178-C01D-7086-B3EB-8A576218CC5C}" dt="2021-06-10T23:27:09.356" v="304"/>
          <ac:spMkLst>
            <pc:docMk/>
            <pc:sldMk cId="2261102037" sldId="256"/>
            <ac:spMk id="59" creationId="{F3060C83-F051-4F0E-ABAD-AA0DFC48B218}"/>
          </ac:spMkLst>
        </pc:spChg>
        <pc:spChg chg="add del">
          <ac:chgData name="Bilkis Hussain (1816043)" userId="S::1816043@student.uwtsd.ac.uk::c9c0a7c2-0e95-42af-a72d-7f8ad0b9ea85" providerId="AD" clId="Web-{C7CBE178-C01D-7086-B3EB-8A576218CC5C}" dt="2021-06-10T23:27:09.356" v="304"/>
          <ac:spMkLst>
            <pc:docMk/>
            <pc:sldMk cId="2261102037" sldId="256"/>
            <ac:spMk id="60" creationId="{83C98ABE-055B-441F-B07E-44F97F083C39}"/>
          </ac:spMkLst>
        </pc:spChg>
        <pc:spChg chg="add del">
          <ac:chgData name="Bilkis Hussain (1816043)" userId="S::1816043@student.uwtsd.ac.uk::c9c0a7c2-0e95-42af-a72d-7f8ad0b9ea85" providerId="AD" clId="Web-{C7CBE178-C01D-7086-B3EB-8A576218CC5C}" dt="2021-06-10T23:27:09.356" v="304"/>
          <ac:spMkLst>
            <pc:docMk/>
            <pc:sldMk cId="2261102037" sldId="256"/>
            <ac:spMk id="61" creationId="{29FDB030-9B49-4CED-8CCD-4D99382388AC}"/>
          </ac:spMkLst>
        </pc:spChg>
        <pc:spChg chg="add del">
          <ac:chgData name="Bilkis Hussain (1816043)" userId="S::1816043@student.uwtsd.ac.uk::c9c0a7c2-0e95-42af-a72d-7f8ad0b9ea85" providerId="AD" clId="Web-{C7CBE178-C01D-7086-B3EB-8A576218CC5C}" dt="2021-06-10T23:27:09.356" v="304"/>
          <ac:spMkLst>
            <pc:docMk/>
            <pc:sldMk cId="2261102037" sldId="256"/>
            <ac:spMk id="62" creationId="{3783CA14-24A1-485C-8B30-D6A5D87987AD}"/>
          </ac:spMkLst>
        </pc:spChg>
        <pc:spChg chg="add del">
          <ac:chgData name="Bilkis Hussain (1816043)" userId="S::1816043@student.uwtsd.ac.uk::c9c0a7c2-0e95-42af-a72d-7f8ad0b9ea85" providerId="AD" clId="Web-{C7CBE178-C01D-7086-B3EB-8A576218CC5C}" dt="2021-06-10T23:27:09.356" v="304"/>
          <ac:spMkLst>
            <pc:docMk/>
            <pc:sldMk cId="2261102037" sldId="256"/>
            <ac:spMk id="63" creationId="{9A97C86A-04D6-40F7-AE84-31AB43E6A846}"/>
          </ac:spMkLst>
        </pc:spChg>
        <pc:spChg chg="add del">
          <ac:chgData name="Bilkis Hussain (1816043)" userId="S::1816043@student.uwtsd.ac.uk::c9c0a7c2-0e95-42af-a72d-7f8ad0b9ea85" providerId="AD" clId="Web-{C7CBE178-C01D-7086-B3EB-8A576218CC5C}" dt="2021-06-10T23:27:09.356" v="304"/>
          <ac:spMkLst>
            <pc:docMk/>
            <pc:sldMk cId="2261102037" sldId="256"/>
            <ac:spMk id="64" creationId="{FF9F2414-84E8-453E-B1F3-389FDE8192D9}"/>
          </ac:spMkLst>
        </pc:spChg>
        <pc:spChg chg="add del">
          <ac:chgData name="Bilkis Hussain (1816043)" userId="S::1816043@student.uwtsd.ac.uk::c9c0a7c2-0e95-42af-a72d-7f8ad0b9ea85" providerId="AD" clId="Web-{C7CBE178-C01D-7086-B3EB-8A576218CC5C}" dt="2021-06-10T23:27:09.356" v="304"/>
          <ac:spMkLst>
            <pc:docMk/>
            <pc:sldMk cId="2261102037" sldId="256"/>
            <ac:spMk id="65" creationId="{3ECA69A1-7536-43AC-85EF-C7106179F5ED}"/>
          </ac:spMkLst>
        </pc:spChg>
        <pc:grpChg chg="add del">
          <ac:chgData name="Bilkis Hussain (1816043)" userId="S::1816043@student.uwtsd.ac.uk::c9c0a7c2-0e95-42af-a72d-7f8ad0b9ea85" providerId="AD" clId="Web-{C7CBE178-C01D-7086-B3EB-8A576218CC5C}" dt="2021-06-10T23:02:17.337" v="170"/>
          <ac:grpSpMkLst>
            <pc:docMk/>
            <pc:sldMk cId="2261102037" sldId="256"/>
            <ac:grpSpMk id="20" creationId="{609316A9-990D-4EC3-A671-70EE5C1493A4}"/>
          </ac:grpSpMkLst>
        </pc:grpChg>
        <pc:grpChg chg="add del">
          <ac:chgData name="Bilkis Hussain (1816043)" userId="S::1816043@student.uwtsd.ac.uk::c9c0a7c2-0e95-42af-a72d-7f8ad0b9ea85" providerId="AD" clId="Web-{C7CBE178-C01D-7086-B3EB-8A576218CC5C}" dt="2021-06-10T23:02:17.337" v="170"/>
          <ac:grpSpMkLst>
            <pc:docMk/>
            <pc:sldMk cId="2261102037" sldId="256"/>
            <ac:grpSpMk id="23" creationId="{2109F83F-40FE-4DB3-84CC-09FB3340D06D}"/>
          </ac:grpSpMkLst>
        </pc:grpChg>
        <pc:grpChg chg="add del">
          <ac:chgData name="Bilkis Hussain (1816043)" userId="S::1816043@student.uwtsd.ac.uk::c9c0a7c2-0e95-42af-a72d-7f8ad0b9ea85" providerId="AD" clId="Web-{C7CBE178-C01D-7086-B3EB-8A576218CC5C}" dt="2021-06-10T23:18:31.370" v="260"/>
          <ac:grpSpMkLst>
            <pc:docMk/>
            <pc:sldMk cId="2261102037" sldId="256"/>
            <ac:grpSpMk id="49" creationId="{DB88BD78-87E1-424D-B479-C37D8E41B12E}"/>
          </ac:grpSpMkLst>
        </pc:grpChg>
        <pc:picChg chg="mod">
          <ac:chgData name="Bilkis Hussain (1816043)" userId="S::1816043@student.uwtsd.ac.uk::c9c0a7c2-0e95-42af-a72d-7f8ad0b9ea85" providerId="AD" clId="Web-{C7CBE178-C01D-7086-B3EB-8A576218CC5C}" dt="2021-06-10T23:17:11.021" v="246"/>
          <ac:picMkLst>
            <pc:docMk/>
            <pc:sldMk cId="2261102037" sldId="256"/>
            <ac:picMk id="4" creationId="{DCE80285-522F-4690-9604-FDA89AECDCEA}"/>
          </ac:picMkLst>
        </pc:picChg>
      </pc:sldChg>
      <pc:sldChg chg="addSp delSp modSp mod setBg modClrScheme setClrOvrMap delDesignElem chgLayout">
        <pc:chgData name="Bilkis Hussain (1816043)" userId="S::1816043@student.uwtsd.ac.uk::c9c0a7c2-0e95-42af-a72d-7f8ad0b9ea85" providerId="AD" clId="Web-{C7CBE178-C01D-7086-B3EB-8A576218CC5C}" dt="2021-06-10T23:28:41.955" v="314"/>
        <pc:sldMkLst>
          <pc:docMk/>
          <pc:sldMk cId="1026167652" sldId="257"/>
        </pc:sldMkLst>
        <pc:spChg chg="add del">
          <ac:chgData name="Bilkis Hussain (1816043)" userId="S::1816043@student.uwtsd.ac.uk::c9c0a7c2-0e95-42af-a72d-7f8ad0b9ea85" providerId="AD" clId="Web-{C7CBE178-C01D-7086-B3EB-8A576218CC5C}" dt="2021-06-10T22:48:00.782" v="67"/>
          <ac:spMkLst>
            <pc:docMk/>
            <pc:sldMk cId="1026167652" sldId="257"/>
            <ac:spMk id="2" creationId="{EFF45609-7DEE-424F-B862-DABB9CAE4981}"/>
          </ac:spMkLst>
        </pc:spChg>
        <pc:spChg chg="add del">
          <ac:chgData name="Bilkis Hussain (1816043)" userId="S::1816043@student.uwtsd.ac.uk::c9c0a7c2-0e95-42af-a72d-7f8ad0b9ea85" providerId="AD" clId="Web-{C7CBE178-C01D-7086-B3EB-8A576218CC5C}" dt="2021-06-10T22:47:58.141" v="66"/>
          <ac:spMkLst>
            <pc:docMk/>
            <pc:sldMk cId="1026167652" sldId="257"/>
            <ac:spMk id="3" creationId="{2BCB952A-E5E4-477C-A6D4-F6E5352EE0BF}"/>
          </ac:spMkLst>
        </pc:spChg>
        <pc:spChg chg="del">
          <ac:chgData name="Bilkis Hussain (1816043)" userId="S::1816043@student.uwtsd.ac.uk::c9c0a7c2-0e95-42af-a72d-7f8ad0b9ea85" providerId="AD" clId="Web-{C7CBE178-C01D-7086-B3EB-8A576218CC5C}" dt="2021-06-10T22:49:10.270" v="72"/>
          <ac:spMkLst>
            <pc:docMk/>
            <pc:sldMk cId="1026167652" sldId="257"/>
            <ac:spMk id="71" creationId="{42A4FC2C-047E-45A5-965D-8E1E3BF09BC6}"/>
          </ac:spMkLst>
        </pc:spChg>
        <pc:spChg chg="add del">
          <ac:chgData name="Bilkis Hussain (1816043)" userId="S::1816043@student.uwtsd.ac.uk::c9c0a7c2-0e95-42af-a72d-7f8ad0b9ea85" providerId="AD" clId="Web-{C7CBE178-C01D-7086-B3EB-8A576218CC5C}" dt="2021-06-10T22:57:05.537" v="132"/>
          <ac:spMkLst>
            <pc:docMk/>
            <pc:sldMk cId="1026167652" sldId="257"/>
            <ac:spMk id="75" creationId="{3E9FBC8E-8666-4442-8D7D-B250510CD44D}"/>
          </ac:spMkLst>
        </pc:spChg>
        <pc:grpChg chg="add del">
          <ac:chgData name="Bilkis Hussain (1816043)" userId="S::1816043@student.uwtsd.ac.uk::c9c0a7c2-0e95-42af-a72d-7f8ad0b9ea85" providerId="AD" clId="Web-{C7CBE178-C01D-7086-B3EB-8A576218CC5C}" dt="2021-06-10T22:57:05.537" v="132"/>
          <ac:grpSpMkLst>
            <pc:docMk/>
            <pc:sldMk cId="1026167652" sldId="257"/>
            <ac:grpSpMk id="72" creationId="{2A313B03-D361-4EC9-AF52-0B3C1C92C26D}"/>
          </ac:grpSpMkLst>
        </pc:grpChg>
        <pc:grpChg chg="add del">
          <ac:chgData name="Bilkis Hussain (1816043)" userId="S::1816043@student.uwtsd.ac.uk::c9c0a7c2-0e95-42af-a72d-7f8ad0b9ea85" providerId="AD" clId="Web-{C7CBE178-C01D-7086-B3EB-8A576218CC5C}" dt="2021-06-10T22:59:01.841" v="136"/>
          <ac:grpSpMkLst>
            <pc:docMk/>
            <pc:sldMk cId="1026167652" sldId="257"/>
            <ac:grpSpMk id="73" creationId="{EE6C75A5-F4B8-415F-B4EA-A9AD45087E49}"/>
          </ac:grpSpMkLst>
        </pc:grpChg>
        <pc:picChg chg="mod">
          <ac:chgData name="Bilkis Hussain (1816043)" userId="S::1816043@student.uwtsd.ac.uk::c9c0a7c2-0e95-42af-a72d-7f8ad0b9ea85" providerId="AD" clId="Web-{C7CBE178-C01D-7086-B3EB-8A576218CC5C}" dt="2021-06-10T22:59:01.841" v="136"/>
          <ac:picMkLst>
            <pc:docMk/>
            <pc:sldMk cId="1026167652" sldId="257"/>
            <ac:picMk id="4" creationId="{DFC7B6A0-A247-4717-8916-F1267B116DB1}"/>
          </ac:picMkLst>
        </pc:picChg>
      </pc:sldChg>
      <pc:sldChg chg="modSp mod modClrScheme chgLayout">
        <pc:chgData name="Bilkis Hussain (1816043)" userId="S::1816043@student.uwtsd.ac.uk::c9c0a7c2-0e95-42af-a72d-7f8ad0b9ea85" providerId="AD" clId="Web-{C7CBE178-C01D-7086-B3EB-8A576218CC5C}" dt="2021-06-10T23:28:41.955" v="314"/>
        <pc:sldMkLst>
          <pc:docMk/>
          <pc:sldMk cId="875851291" sldId="258"/>
        </pc:sldMkLst>
        <pc:picChg chg="mod ord">
          <ac:chgData name="Bilkis Hussain (1816043)" userId="S::1816043@student.uwtsd.ac.uk::c9c0a7c2-0e95-42af-a72d-7f8ad0b9ea85" providerId="AD" clId="Web-{C7CBE178-C01D-7086-B3EB-8A576218CC5C}" dt="2021-06-10T23:28:41.955" v="314"/>
          <ac:picMkLst>
            <pc:docMk/>
            <pc:sldMk cId="875851291" sldId="258"/>
            <ac:picMk id="4" creationId="{CE9ECCE7-34CE-4900-AB9E-7B9F1207F30A}"/>
          </ac:picMkLst>
        </pc:picChg>
      </pc:sldChg>
      <pc:sldChg chg="mod modClrScheme chgLayout">
        <pc:chgData name="Bilkis Hussain (1816043)" userId="S::1816043@student.uwtsd.ac.uk::c9c0a7c2-0e95-42af-a72d-7f8ad0b9ea85" providerId="AD" clId="Web-{C7CBE178-C01D-7086-B3EB-8A576218CC5C}" dt="2021-06-10T23:28:41.955" v="314"/>
        <pc:sldMkLst>
          <pc:docMk/>
          <pc:sldMk cId="3291564520" sldId="259"/>
        </pc:sldMkLst>
      </pc:sldChg>
      <pc:sldChg chg="delSp modSp mod modClrScheme delDesignElem chgLayout">
        <pc:chgData name="Bilkis Hussain (1816043)" userId="S::1816043@student.uwtsd.ac.uk::c9c0a7c2-0e95-42af-a72d-7f8ad0b9ea85" providerId="AD" clId="Web-{C7CBE178-C01D-7086-B3EB-8A576218CC5C}" dt="2021-06-10T23:28:41.955" v="314"/>
        <pc:sldMkLst>
          <pc:docMk/>
          <pc:sldMk cId="3639874045" sldId="260"/>
        </pc:sldMkLst>
        <pc:spChg chg="del">
          <ac:chgData name="Bilkis Hussain (1816043)" userId="S::1816043@student.uwtsd.ac.uk::c9c0a7c2-0e95-42af-a72d-7f8ad0b9ea85" providerId="AD" clId="Web-{C7CBE178-C01D-7086-B3EB-8A576218CC5C}" dt="2021-06-10T22:49:10.270" v="72"/>
          <ac:spMkLst>
            <pc:docMk/>
            <pc:sldMk cId="3639874045" sldId="260"/>
            <ac:spMk id="9" creationId="{F3060C83-F051-4F0E-ABAD-AA0DFC48B218}"/>
          </ac:spMkLst>
        </pc:spChg>
        <pc:spChg chg="del">
          <ac:chgData name="Bilkis Hussain (1816043)" userId="S::1816043@student.uwtsd.ac.uk::c9c0a7c2-0e95-42af-a72d-7f8ad0b9ea85" providerId="AD" clId="Web-{C7CBE178-C01D-7086-B3EB-8A576218CC5C}" dt="2021-06-10T22:49:10.270" v="72"/>
          <ac:spMkLst>
            <pc:docMk/>
            <pc:sldMk cId="3639874045" sldId="260"/>
            <ac:spMk id="11" creationId="{83C98ABE-055B-441F-B07E-44F97F083C39}"/>
          </ac:spMkLst>
        </pc:spChg>
        <pc:spChg chg="del">
          <ac:chgData name="Bilkis Hussain (1816043)" userId="S::1816043@student.uwtsd.ac.uk::c9c0a7c2-0e95-42af-a72d-7f8ad0b9ea85" providerId="AD" clId="Web-{C7CBE178-C01D-7086-B3EB-8A576218CC5C}" dt="2021-06-10T22:49:10.270" v="72"/>
          <ac:spMkLst>
            <pc:docMk/>
            <pc:sldMk cId="3639874045" sldId="260"/>
            <ac:spMk id="13" creationId="{29FDB030-9B49-4CED-8CCD-4D99382388AC}"/>
          </ac:spMkLst>
        </pc:spChg>
        <pc:spChg chg="del">
          <ac:chgData name="Bilkis Hussain (1816043)" userId="S::1816043@student.uwtsd.ac.uk::c9c0a7c2-0e95-42af-a72d-7f8ad0b9ea85" providerId="AD" clId="Web-{C7CBE178-C01D-7086-B3EB-8A576218CC5C}" dt="2021-06-10T22:49:10.270" v="72"/>
          <ac:spMkLst>
            <pc:docMk/>
            <pc:sldMk cId="3639874045" sldId="260"/>
            <ac:spMk id="15" creationId="{3783CA14-24A1-485C-8B30-D6A5D87987AD}"/>
          </ac:spMkLst>
        </pc:spChg>
        <pc:spChg chg="del">
          <ac:chgData name="Bilkis Hussain (1816043)" userId="S::1816043@student.uwtsd.ac.uk::c9c0a7c2-0e95-42af-a72d-7f8ad0b9ea85" providerId="AD" clId="Web-{C7CBE178-C01D-7086-B3EB-8A576218CC5C}" dt="2021-06-10T22:49:10.270" v="72"/>
          <ac:spMkLst>
            <pc:docMk/>
            <pc:sldMk cId="3639874045" sldId="260"/>
            <ac:spMk id="17" creationId="{9A97C86A-04D6-40F7-AE84-31AB43E6A846}"/>
          </ac:spMkLst>
        </pc:spChg>
        <pc:spChg chg="del">
          <ac:chgData name="Bilkis Hussain (1816043)" userId="S::1816043@student.uwtsd.ac.uk::c9c0a7c2-0e95-42af-a72d-7f8ad0b9ea85" providerId="AD" clId="Web-{C7CBE178-C01D-7086-B3EB-8A576218CC5C}" dt="2021-06-10T22:49:10.270" v="72"/>
          <ac:spMkLst>
            <pc:docMk/>
            <pc:sldMk cId="3639874045" sldId="260"/>
            <ac:spMk id="19" creationId="{FF9F2414-84E8-453E-B1F3-389FDE8192D9}"/>
          </ac:spMkLst>
        </pc:spChg>
        <pc:spChg chg="del">
          <ac:chgData name="Bilkis Hussain (1816043)" userId="S::1816043@student.uwtsd.ac.uk::c9c0a7c2-0e95-42af-a72d-7f8ad0b9ea85" providerId="AD" clId="Web-{C7CBE178-C01D-7086-B3EB-8A576218CC5C}" dt="2021-06-10T22:49:10.270" v="72"/>
          <ac:spMkLst>
            <pc:docMk/>
            <pc:sldMk cId="3639874045" sldId="260"/>
            <ac:spMk id="21" creationId="{3ECA69A1-7536-43AC-85EF-C7106179F5ED}"/>
          </ac:spMkLst>
        </pc:spChg>
        <pc:picChg chg="mod ord">
          <ac:chgData name="Bilkis Hussain (1816043)" userId="S::1816043@student.uwtsd.ac.uk::c9c0a7c2-0e95-42af-a72d-7f8ad0b9ea85" providerId="AD" clId="Web-{C7CBE178-C01D-7086-B3EB-8A576218CC5C}" dt="2021-06-10T23:28:41.955" v="314"/>
          <ac:picMkLst>
            <pc:docMk/>
            <pc:sldMk cId="3639874045" sldId="260"/>
            <ac:picMk id="4" creationId="{7C76E184-750E-4E76-B1D1-6CE682078717}"/>
          </ac:picMkLst>
        </pc:picChg>
      </pc:sldChg>
      <pc:sldChg chg="addSp delSp modSp mod setBg modClrScheme setClrOvrMap delDesignElem chgLayout">
        <pc:chgData name="Bilkis Hussain (1816043)" userId="S::1816043@student.uwtsd.ac.uk::c9c0a7c2-0e95-42af-a72d-7f8ad0b9ea85" providerId="AD" clId="Web-{C7CBE178-C01D-7086-B3EB-8A576218CC5C}" dt="2021-06-10T23:28:41.955" v="314"/>
        <pc:sldMkLst>
          <pc:docMk/>
          <pc:sldMk cId="1918652300" sldId="261"/>
        </pc:sldMkLst>
        <pc:spChg chg="add del mod">
          <ac:chgData name="Bilkis Hussain (1816043)" userId="S::1816043@student.uwtsd.ac.uk::c9c0a7c2-0e95-42af-a72d-7f8ad0b9ea85" providerId="AD" clId="Web-{C7CBE178-C01D-7086-B3EB-8A576218CC5C}" dt="2021-06-10T23:18:05.665" v="258"/>
          <ac:spMkLst>
            <pc:docMk/>
            <pc:sldMk cId="1918652300" sldId="261"/>
            <ac:spMk id="2" creationId="{79707292-5624-4BD7-9444-D42D54AE8399}"/>
          </ac:spMkLst>
        </pc:spChg>
        <pc:spChg chg="add del">
          <ac:chgData name="Bilkis Hussain (1816043)" userId="S::1816043@student.uwtsd.ac.uk::c9c0a7c2-0e95-42af-a72d-7f8ad0b9ea85" providerId="AD" clId="Web-{C7CBE178-C01D-7086-B3EB-8A576218CC5C}" dt="2021-06-10T23:15:21.405" v="235"/>
          <ac:spMkLst>
            <pc:docMk/>
            <pc:sldMk cId="1918652300" sldId="261"/>
            <ac:spMk id="3" creationId="{75A7C148-469E-4CC8-B586-811C8E721B43}"/>
          </ac:spMkLst>
        </pc:spChg>
        <pc:spChg chg="mod ord">
          <ac:chgData name="Bilkis Hussain (1816043)" userId="S::1816043@student.uwtsd.ac.uk::c9c0a7c2-0e95-42af-a72d-7f8ad0b9ea85" providerId="AD" clId="Web-{C7CBE178-C01D-7086-B3EB-8A576218CC5C}" dt="2021-06-10T23:28:30.752" v="313"/>
          <ac:spMkLst>
            <pc:docMk/>
            <pc:sldMk cId="1918652300" sldId="261"/>
            <ac:spMk id="4" creationId="{26DFF959-97A7-45AE-80C0-70DC78901682}"/>
          </ac:spMkLst>
        </pc:spChg>
        <pc:spChg chg="mod ord">
          <ac:chgData name="Bilkis Hussain (1816043)" userId="S::1816043@student.uwtsd.ac.uk::c9c0a7c2-0e95-42af-a72d-7f8ad0b9ea85" providerId="AD" clId="Web-{C7CBE178-C01D-7086-B3EB-8A576218CC5C}" dt="2021-06-10T23:28:30.752" v="313"/>
          <ac:spMkLst>
            <pc:docMk/>
            <pc:sldMk cId="1918652300" sldId="261"/>
            <ac:spMk id="5" creationId="{A684F760-A17B-4949-8D7B-F8EE5FCC9689}"/>
          </ac:spMkLst>
        </pc:spChg>
        <pc:spChg chg="add del">
          <ac:chgData name="Bilkis Hussain (1816043)" userId="S::1816043@student.uwtsd.ac.uk::c9c0a7c2-0e95-42af-a72d-7f8ad0b9ea85" providerId="AD" clId="Web-{C7CBE178-C01D-7086-B3EB-8A576218CC5C}" dt="2021-06-10T23:00:05.626" v="164"/>
          <ac:spMkLst>
            <pc:docMk/>
            <pc:sldMk cId="1918652300" sldId="261"/>
            <ac:spMk id="9" creationId="{484E34F7-E155-426C-A88E-8AEA6CF3F7EC}"/>
          </ac:spMkLst>
        </pc:spChg>
        <pc:spChg chg="del">
          <ac:chgData name="Bilkis Hussain (1816043)" userId="S::1816043@student.uwtsd.ac.uk::c9c0a7c2-0e95-42af-a72d-7f8ad0b9ea85" providerId="AD" clId="Web-{C7CBE178-C01D-7086-B3EB-8A576218CC5C}" dt="2021-06-10T22:49:10.270" v="72"/>
          <ac:spMkLst>
            <pc:docMk/>
            <pc:sldMk cId="1918652300" sldId="261"/>
            <ac:spMk id="10" creationId="{88294908-8B00-4F58-BBBA-20F71A40AA9E}"/>
          </ac:spMkLst>
        </pc:spChg>
        <pc:spChg chg="add del">
          <ac:chgData name="Bilkis Hussain (1816043)" userId="S::1816043@student.uwtsd.ac.uk::c9c0a7c2-0e95-42af-a72d-7f8ad0b9ea85" providerId="AD" clId="Web-{C7CBE178-C01D-7086-B3EB-8A576218CC5C}" dt="2021-06-10T22:59:55.984" v="162"/>
          <ac:spMkLst>
            <pc:docMk/>
            <pc:sldMk cId="1918652300" sldId="261"/>
            <ac:spMk id="11" creationId="{3964958D-AF5D-4863-B5FB-83F6B8CB12A0}"/>
          </ac:spMkLst>
        </pc:spChg>
        <pc:spChg chg="del">
          <ac:chgData name="Bilkis Hussain (1816043)" userId="S::1816043@student.uwtsd.ac.uk::c9c0a7c2-0e95-42af-a72d-7f8ad0b9ea85" providerId="AD" clId="Web-{C7CBE178-C01D-7086-B3EB-8A576218CC5C}" dt="2021-06-10T22:49:10.270" v="72"/>
          <ac:spMkLst>
            <pc:docMk/>
            <pc:sldMk cId="1918652300" sldId="261"/>
            <ac:spMk id="12" creationId="{4364C879-1404-4203-8E9D-CC5DE0A621A2}"/>
          </ac:spMkLst>
        </pc:spChg>
        <pc:spChg chg="del">
          <ac:chgData name="Bilkis Hussain (1816043)" userId="S::1816043@student.uwtsd.ac.uk::c9c0a7c2-0e95-42af-a72d-7f8ad0b9ea85" providerId="AD" clId="Web-{C7CBE178-C01D-7086-B3EB-8A576218CC5C}" dt="2021-06-10T22:49:10.270" v="72"/>
          <ac:spMkLst>
            <pc:docMk/>
            <pc:sldMk cId="1918652300" sldId="261"/>
            <ac:spMk id="14" creationId="{84617302-4B0D-4351-A6BB-6F0930D943AC}"/>
          </ac:spMkLst>
        </pc:spChg>
        <pc:spChg chg="add del">
          <ac:chgData name="Bilkis Hussain (1816043)" userId="S::1816043@student.uwtsd.ac.uk::c9c0a7c2-0e95-42af-a72d-7f8ad0b9ea85" providerId="AD" clId="Web-{C7CBE178-C01D-7086-B3EB-8A576218CC5C}" dt="2021-06-10T23:00:57.926" v="166"/>
          <ac:spMkLst>
            <pc:docMk/>
            <pc:sldMk cId="1918652300" sldId="261"/>
            <ac:spMk id="15" creationId="{2A0E4E09-FC02-4ADC-951A-3FFA90B6FE39}"/>
          </ac:spMkLst>
        </pc:spChg>
        <pc:spChg chg="del">
          <ac:chgData name="Bilkis Hussain (1816043)" userId="S::1816043@student.uwtsd.ac.uk::c9c0a7c2-0e95-42af-a72d-7f8ad0b9ea85" providerId="AD" clId="Web-{C7CBE178-C01D-7086-B3EB-8A576218CC5C}" dt="2021-06-10T22:49:10.270" v="72"/>
          <ac:spMkLst>
            <pc:docMk/>
            <pc:sldMk cId="1918652300" sldId="261"/>
            <ac:spMk id="16" creationId="{DA2C7802-C2E0-4218-8F89-8DD7CCD2CD1C}"/>
          </ac:spMkLst>
        </pc:spChg>
        <pc:spChg chg="add del">
          <ac:chgData name="Bilkis Hussain (1816043)" userId="S::1816043@student.uwtsd.ac.uk::c9c0a7c2-0e95-42af-a72d-7f8ad0b9ea85" providerId="AD" clId="Web-{C7CBE178-C01D-7086-B3EB-8A576218CC5C}" dt="2021-06-10T23:16:45.582" v="241"/>
          <ac:spMkLst>
            <pc:docMk/>
            <pc:sldMk cId="1918652300" sldId="261"/>
            <ac:spMk id="17" creationId="{B4AAD3FD-83A5-4B89-9F8F-01B8870865BE}"/>
          </ac:spMkLst>
        </pc:spChg>
        <pc:spChg chg="del">
          <ac:chgData name="Bilkis Hussain (1816043)" userId="S::1816043@student.uwtsd.ac.uk::c9c0a7c2-0e95-42af-a72d-7f8ad0b9ea85" providerId="AD" clId="Web-{C7CBE178-C01D-7086-B3EB-8A576218CC5C}" dt="2021-06-10T22:49:10.270" v="72"/>
          <ac:spMkLst>
            <pc:docMk/>
            <pc:sldMk cId="1918652300" sldId="261"/>
            <ac:spMk id="18" creationId="{A6D7111A-21E5-4EE9-8A78-10E5530F0116}"/>
          </ac:spMkLst>
        </pc:spChg>
        <pc:spChg chg="add del">
          <ac:chgData name="Bilkis Hussain (1816043)" userId="S::1816043@student.uwtsd.ac.uk::c9c0a7c2-0e95-42af-a72d-7f8ad0b9ea85" providerId="AD" clId="Web-{C7CBE178-C01D-7086-B3EB-8A576218CC5C}" dt="2021-06-10T23:00:57.926" v="166"/>
          <ac:spMkLst>
            <pc:docMk/>
            <pc:sldMk cId="1918652300" sldId="261"/>
            <ac:spMk id="19" creationId="{E5821A2D-F010-4C2B-8819-23281D9C770F}"/>
          </ac:spMkLst>
        </pc:spChg>
        <pc:spChg chg="del">
          <ac:chgData name="Bilkis Hussain (1816043)" userId="S::1816043@student.uwtsd.ac.uk::c9c0a7c2-0e95-42af-a72d-7f8ad0b9ea85" providerId="AD" clId="Web-{C7CBE178-C01D-7086-B3EB-8A576218CC5C}" dt="2021-06-10T22:49:10.270" v="72"/>
          <ac:spMkLst>
            <pc:docMk/>
            <pc:sldMk cId="1918652300" sldId="261"/>
            <ac:spMk id="20" creationId="{A3969E80-A77B-49FC-9122-D89AFD5EE118}"/>
          </ac:spMkLst>
        </pc:spChg>
        <pc:spChg chg="del">
          <ac:chgData name="Bilkis Hussain (1816043)" userId="S::1816043@student.uwtsd.ac.uk::c9c0a7c2-0e95-42af-a72d-7f8ad0b9ea85" providerId="AD" clId="Web-{C7CBE178-C01D-7086-B3EB-8A576218CC5C}" dt="2021-06-10T22:49:10.270" v="72"/>
          <ac:spMkLst>
            <pc:docMk/>
            <pc:sldMk cId="1918652300" sldId="261"/>
            <ac:spMk id="22" creationId="{1849CA57-76BD-4CF2-80BA-D7A46A01B7B1}"/>
          </ac:spMkLst>
        </pc:spChg>
        <pc:spChg chg="del">
          <ac:chgData name="Bilkis Hussain (1816043)" userId="S::1816043@student.uwtsd.ac.uk::c9c0a7c2-0e95-42af-a72d-7f8ad0b9ea85" providerId="AD" clId="Web-{C7CBE178-C01D-7086-B3EB-8A576218CC5C}" dt="2021-06-10T22:49:10.270" v="72"/>
          <ac:spMkLst>
            <pc:docMk/>
            <pc:sldMk cId="1918652300" sldId="261"/>
            <ac:spMk id="24" creationId="{35E9085E-E730-4768-83D4-6CB7E9897153}"/>
          </ac:spMkLst>
        </pc:spChg>
        <pc:spChg chg="add del">
          <ac:chgData name="Bilkis Hussain (1816043)" userId="S::1816043@student.uwtsd.ac.uk::c9c0a7c2-0e95-42af-a72d-7f8ad0b9ea85" providerId="AD" clId="Web-{C7CBE178-C01D-7086-B3EB-8A576218CC5C}" dt="2021-06-10T23:02:54.308" v="173"/>
          <ac:spMkLst>
            <pc:docMk/>
            <pc:sldMk cId="1918652300" sldId="261"/>
            <ac:spMk id="25" creationId="{427D15F9-FBA9-45B6-A1EE-7E2610907483}"/>
          </ac:spMkLst>
        </pc:spChg>
        <pc:spChg chg="del">
          <ac:chgData name="Bilkis Hussain (1816043)" userId="S::1816043@student.uwtsd.ac.uk::c9c0a7c2-0e95-42af-a72d-7f8ad0b9ea85" providerId="AD" clId="Web-{C7CBE178-C01D-7086-B3EB-8A576218CC5C}" dt="2021-06-10T22:49:10.270" v="72"/>
          <ac:spMkLst>
            <pc:docMk/>
            <pc:sldMk cId="1918652300" sldId="261"/>
            <ac:spMk id="26" creationId="{973272FE-A474-4CAE-8CA2-BCC8B476C3F4}"/>
          </ac:spMkLst>
        </pc:spChg>
        <pc:spChg chg="del">
          <ac:chgData name="Bilkis Hussain (1816043)" userId="S::1816043@student.uwtsd.ac.uk::c9c0a7c2-0e95-42af-a72d-7f8ad0b9ea85" providerId="AD" clId="Web-{C7CBE178-C01D-7086-B3EB-8A576218CC5C}" dt="2021-06-10T22:49:10.270" v="72"/>
          <ac:spMkLst>
            <pc:docMk/>
            <pc:sldMk cId="1918652300" sldId="261"/>
            <ac:spMk id="28" creationId="{E07981EA-05A6-437C-88D7-B377B92B031D}"/>
          </ac:spMkLst>
        </pc:spChg>
        <pc:spChg chg="add del">
          <ac:chgData name="Bilkis Hussain (1816043)" userId="S::1816043@student.uwtsd.ac.uk::c9c0a7c2-0e95-42af-a72d-7f8ad0b9ea85" providerId="AD" clId="Web-{C7CBE178-C01D-7086-B3EB-8A576218CC5C}" dt="2021-06-10T23:03:10.434" v="175"/>
          <ac:spMkLst>
            <pc:docMk/>
            <pc:sldMk cId="1918652300" sldId="261"/>
            <ac:spMk id="29" creationId="{2B566528-1B12-4246-9431-5C2D7D081168}"/>
          </ac:spMkLst>
        </pc:spChg>
        <pc:spChg chg="del">
          <ac:chgData name="Bilkis Hussain (1816043)" userId="S::1816043@student.uwtsd.ac.uk::c9c0a7c2-0e95-42af-a72d-7f8ad0b9ea85" providerId="AD" clId="Web-{C7CBE178-C01D-7086-B3EB-8A576218CC5C}" dt="2021-06-10T22:49:10.270" v="72"/>
          <ac:spMkLst>
            <pc:docMk/>
            <pc:sldMk cId="1918652300" sldId="261"/>
            <ac:spMk id="30" creationId="{15E3C750-986E-4769-B1AE-49289FBEE757}"/>
          </ac:spMkLst>
        </pc:spChg>
        <pc:spChg chg="add del">
          <ac:chgData name="Bilkis Hussain (1816043)" userId="S::1816043@student.uwtsd.ac.uk::c9c0a7c2-0e95-42af-a72d-7f8ad0b9ea85" providerId="AD" clId="Web-{C7CBE178-C01D-7086-B3EB-8A576218CC5C}" dt="2021-06-10T23:03:10.434" v="175"/>
          <ac:spMkLst>
            <pc:docMk/>
            <pc:sldMk cId="1918652300" sldId="261"/>
            <ac:spMk id="31" creationId="{D3F51FEB-38FB-4F6C-9F7B-2F2AFAB65463}"/>
          </ac:spMkLst>
        </pc:spChg>
        <pc:spChg chg="add del">
          <ac:chgData name="Bilkis Hussain (1816043)" userId="S::1816043@student.uwtsd.ac.uk::c9c0a7c2-0e95-42af-a72d-7f8ad0b9ea85" providerId="AD" clId="Web-{C7CBE178-C01D-7086-B3EB-8A576218CC5C}" dt="2021-06-10T23:03:16.653" v="177"/>
          <ac:spMkLst>
            <pc:docMk/>
            <pc:sldMk cId="1918652300" sldId="261"/>
            <ac:spMk id="33" creationId="{B5FA7C47-B7C1-4D2E-AB49-ED23BA34BA83}"/>
          </ac:spMkLst>
        </pc:spChg>
        <pc:spChg chg="add del">
          <ac:chgData name="Bilkis Hussain (1816043)" userId="S::1816043@student.uwtsd.ac.uk::c9c0a7c2-0e95-42af-a72d-7f8ad0b9ea85" providerId="AD" clId="Web-{C7CBE178-C01D-7086-B3EB-8A576218CC5C}" dt="2021-06-10T23:03:16.653" v="177"/>
          <ac:spMkLst>
            <pc:docMk/>
            <pc:sldMk cId="1918652300" sldId="261"/>
            <ac:spMk id="34" creationId="{131031D3-26CD-4214-A9A4-5857EFA15A0C}"/>
          </ac:spMkLst>
        </pc:spChg>
        <pc:spChg chg="add del">
          <ac:chgData name="Bilkis Hussain (1816043)" userId="S::1816043@student.uwtsd.ac.uk::c9c0a7c2-0e95-42af-a72d-7f8ad0b9ea85" providerId="AD" clId="Web-{C7CBE178-C01D-7086-B3EB-8A576218CC5C}" dt="2021-06-10T23:03:10.434" v="175"/>
          <ac:spMkLst>
            <pc:docMk/>
            <pc:sldMk cId="1918652300" sldId="261"/>
            <ac:spMk id="35" creationId="{1E547BA6-BAE0-43BB-A7CA-60F69CE252F0}"/>
          </ac:spMkLst>
        </pc:spChg>
        <pc:spChg chg="add del">
          <ac:chgData name="Bilkis Hussain (1816043)" userId="S::1816043@student.uwtsd.ac.uk::c9c0a7c2-0e95-42af-a72d-7f8ad0b9ea85" providerId="AD" clId="Web-{C7CBE178-C01D-7086-B3EB-8A576218CC5C}" dt="2021-06-10T23:03:16.653" v="177"/>
          <ac:spMkLst>
            <pc:docMk/>
            <pc:sldMk cId="1918652300" sldId="261"/>
            <ac:spMk id="36" creationId="{596EE156-ABF1-4329-A6BA-03B4254E0877}"/>
          </ac:spMkLst>
        </pc:spChg>
        <pc:spChg chg="add del">
          <ac:chgData name="Bilkis Hussain (1816043)" userId="S::1816043@student.uwtsd.ac.uk::c9c0a7c2-0e95-42af-a72d-7f8ad0b9ea85" providerId="AD" clId="Web-{C7CBE178-C01D-7086-B3EB-8A576218CC5C}" dt="2021-06-10T23:03:16.653" v="177"/>
          <ac:spMkLst>
            <pc:docMk/>
            <pc:sldMk cId="1918652300" sldId="261"/>
            <ac:spMk id="37" creationId="{19B9933F-AAB3-444A-8BB5-9CA194A8BC63}"/>
          </ac:spMkLst>
        </pc:spChg>
        <pc:spChg chg="add del">
          <ac:chgData name="Bilkis Hussain (1816043)" userId="S::1816043@student.uwtsd.ac.uk::c9c0a7c2-0e95-42af-a72d-7f8ad0b9ea85" providerId="AD" clId="Web-{C7CBE178-C01D-7086-B3EB-8A576218CC5C}" dt="2021-06-10T23:03:16.653" v="177"/>
          <ac:spMkLst>
            <pc:docMk/>
            <pc:sldMk cId="1918652300" sldId="261"/>
            <ac:spMk id="38" creationId="{7D20183A-0B1D-4A1F-89B1-ADBEDBC6E54E}"/>
          </ac:spMkLst>
        </pc:spChg>
        <pc:spChg chg="add del">
          <ac:chgData name="Bilkis Hussain (1816043)" userId="S::1816043@student.uwtsd.ac.uk::c9c0a7c2-0e95-42af-a72d-7f8ad0b9ea85" providerId="AD" clId="Web-{C7CBE178-C01D-7086-B3EB-8A576218CC5C}" dt="2021-06-10T23:10:24.184" v="212"/>
          <ac:spMkLst>
            <pc:docMk/>
            <pc:sldMk cId="1918652300" sldId="261"/>
            <ac:spMk id="39" creationId="{2B566528-1B12-4246-9431-5C2D7D081168}"/>
          </ac:spMkLst>
        </pc:spChg>
        <pc:spChg chg="add del">
          <ac:chgData name="Bilkis Hussain (1816043)" userId="S::1816043@student.uwtsd.ac.uk::c9c0a7c2-0e95-42af-a72d-7f8ad0b9ea85" providerId="AD" clId="Web-{C7CBE178-C01D-7086-B3EB-8A576218CC5C}" dt="2021-06-10T23:14:47.841" v="229"/>
          <ac:spMkLst>
            <pc:docMk/>
            <pc:sldMk cId="1918652300" sldId="261"/>
            <ac:spMk id="41" creationId="{CD306B45-25EE-434D-ABA9-A27B79320CFF}"/>
          </ac:spMkLst>
        </pc:spChg>
        <pc:spChg chg="add del">
          <ac:chgData name="Bilkis Hussain (1816043)" userId="S::1816043@student.uwtsd.ac.uk::c9c0a7c2-0e95-42af-a72d-7f8ad0b9ea85" providerId="AD" clId="Web-{C7CBE178-C01D-7086-B3EB-8A576218CC5C}" dt="2021-06-10T23:14:47.841" v="229"/>
          <ac:spMkLst>
            <pc:docMk/>
            <pc:sldMk cId="1918652300" sldId="261"/>
            <ac:spMk id="42" creationId="{0A42F85E-4939-431E-8B4A-EC07C8E0AB65}"/>
          </ac:spMkLst>
        </pc:spChg>
        <pc:spChg chg="add del">
          <ac:chgData name="Bilkis Hussain (1816043)" userId="S::1816043@student.uwtsd.ac.uk::c9c0a7c2-0e95-42af-a72d-7f8ad0b9ea85" providerId="AD" clId="Web-{C7CBE178-C01D-7086-B3EB-8A576218CC5C}" dt="2021-06-10T23:14:52.919" v="231"/>
          <ac:spMkLst>
            <pc:docMk/>
            <pc:sldMk cId="1918652300" sldId="261"/>
            <ac:spMk id="46" creationId="{0A46F010-D160-4609-8979-FFD8C1EA6C43}"/>
          </ac:spMkLst>
        </pc:spChg>
        <pc:spChg chg="add del">
          <ac:chgData name="Bilkis Hussain (1816043)" userId="S::1816043@student.uwtsd.ac.uk::c9c0a7c2-0e95-42af-a72d-7f8ad0b9ea85" providerId="AD" clId="Web-{C7CBE178-C01D-7086-B3EB-8A576218CC5C}" dt="2021-06-10T23:03:54.780" v="183"/>
          <ac:spMkLst>
            <pc:docMk/>
            <pc:sldMk cId="1918652300" sldId="261"/>
            <ac:spMk id="47" creationId="{46D6306C-ED4F-4AAE-B4A5-EEA6AFAD726E}"/>
          </ac:spMkLst>
        </pc:spChg>
        <pc:spChg chg="add del">
          <ac:chgData name="Bilkis Hussain (1816043)" userId="S::1816043@student.uwtsd.ac.uk::c9c0a7c2-0e95-42af-a72d-7f8ad0b9ea85" providerId="AD" clId="Web-{C7CBE178-C01D-7086-B3EB-8A576218CC5C}" dt="2021-06-10T23:03:54.780" v="183"/>
          <ac:spMkLst>
            <pc:docMk/>
            <pc:sldMk cId="1918652300" sldId="261"/>
            <ac:spMk id="48" creationId="{0EC5361D-F897-4856-B945-0455A365EB24}"/>
          </ac:spMkLst>
        </pc:spChg>
        <pc:spChg chg="add del">
          <ac:chgData name="Bilkis Hussain (1816043)" userId="S::1816043@student.uwtsd.ac.uk::c9c0a7c2-0e95-42af-a72d-7f8ad0b9ea85" providerId="AD" clId="Web-{C7CBE178-C01D-7086-B3EB-8A576218CC5C}" dt="2021-06-10T23:03:54.780" v="183"/>
          <ac:spMkLst>
            <pc:docMk/>
            <pc:sldMk cId="1918652300" sldId="261"/>
            <ac:spMk id="49" creationId="{4508C0C5-2268-42B5-B3C8-4D0899E05F8C}"/>
          </ac:spMkLst>
        </pc:spChg>
        <pc:spChg chg="add del">
          <ac:chgData name="Bilkis Hussain (1816043)" userId="S::1816043@student.uwtsd.ac.uk::c9c0a7c2-0e95-42af-a72d-7f8ad0b9ea85" providerId="AD" clId="Web-{C7CBE178-C01D-7086-B3EB-8A576218CC5C}" dt="2021-06-10T23:03:34.748" v="181"/>
          <ac:spMkLst>
            <pc:docMk/>
            <pc:sldMk cId="1918652300" sldId="261"/>
            <ac:spMk id="50" creationId="{09588DA8-065E-4F6F-8EFD-43104AB2E0CF}"/>
          </ac:spMkLst>
        </pc:spChg>
        <pc:spChg chg="add del">
          <ac:chgData name="Bilkis Hussain (1816043)" userId="S::1816043@student.uwtsd.ac.uk::c9c0a7c2-0e95-42af-a72d-7f8ad0b9ea85" providerId="AD" clId="Web-{C7CBE178-C01D-7086-B3EB-8A576218CC5C}" dt="2021-06-10T23:03:54.780" v="183"/>
          <ac:spMkLst>
            <pc:docMk/>
            <pc:sldMk cId="1918652300" sldId="261"/>
            <ac:spMk id="51" creationId="{141ACBDB-38F8-4B34-8183-BD95B4E55A62}"/>
          </ac:spMkLst>
        </pc:spChg>
        <pc:spChg chg="add del">
          <ac:chgData name="Bilkis Hussain (1816043)" userId="S::1816043@student.uwtsd.ac.uk::c9c0a7c2-0e95-42af-a72d-7f8ad0b9ea85" providerId="AD" clId="Web-{C7CBE178-C01D-7086-B3EB-8A576218CC5C}" dt="2021-06-10T23:03:34.748" v="181"/>
          <ac:spMkLst>
            <pc:docMk/>
            <pc:sldMk cId="1918652300" sldId="261"/>
            <ac:spMk id="52" creationId="{C4285719-470E-454C-AF62-8323075F1F5B}"/>
          </ac:spMkLst>
        </pc:spChg>
        <pc:spChg chg="add del">
          <ac:chgData name="Bilkis Hussain (1816043)" userId="S::1816043@student.uwtsd.ac.uk::c9c0a7c2-0e95-42af-a72d-7f8ad0b9ea85" providerId="AD" clId="Web-{C7CBE178-C01D-7086-B3EB-8A576218CC5C}" dt="2021-06-10T23:03:54.780" v="183"/>
          <ac:spMkLst>
            <pc:docMk/>
            <pc:sldMk cId="1918652300" sldId="261"/>
            <ac:spMk id="53" creationId="{DE00DB52-3455-4E2F-867B-A6D0516E175B}"/>
          </ac:spMkLst>
        </pc:spChg>
        <pc:spChg chg="add del">
          <ac:chgData name="Bilkis Hussain (1816043)" userId="S::1816043@student.uwtsd.ac.uk::c9c0a7c2-0e95-42af-a72d-7f8ad0b9ea85" providerId="AD" clId="Web-{C7CBE178-C01D-7086-B3EB-8A576218CC5C}" dt="2021-06-10T23:03:34.748" v="181"/>
          <ac:spMkLst>
            <pc:docMk/>
            <pc:sldMk cId="1918652300" sldId="261"/>
            <ac:spMk id="54" creationId="{CD9FE4EF-C4D8-49A0-B2FF-81D8DB7D8A24}"/>
          </ac:spMkLst>
        </pc:spChg>
        <pc:spChg chg="add del">
          <ac:chgData name="Bilkis Hussain (1816043)" userId="S::1816043@student.uwtsd.ac.uk::c9c0a7c2-0e95-42af-a72d-7f8ad0b9ea85" providerId="AD" clId="Web-{C7CBE178-C01D-7086-B3EB-8A576218CC5C}" dt="2021-06-10T23:03:54.780" v="183"/>
          <ac:spMkLst>
            <pc:docMk/>
            <pc:sldMk cId="1918652300" sldId="261"/>
            <ac:spMk id="55" creationId="{9E914C83-E0D8-4953-92D5-169D28CB43AE}"/>
          </ac:spMkLst>
        </pc:spChg>
        <pc:spChg chg="add del">
          <ac:chgData name="Bilkis Hussain (1816043)" userId="S::1816043@student.uwtsd.ac.uk::c9c0a7c2-0e95-42af-a72d-7f8ad0b9ea85" providerId="AD" clId="Web-{C7CBE178-C01D-7086-B3EB-8A576218CC5C}" dt="2021-06-10T23:03:34.748" v="181"/>
          <ac:spMkLst>
            <pc:docMk/>
            <pc:sldMk cId="1918652300" sldId="261"/>
            <ac:spMk id="56" creationId="{4300840D-0A0B-4512-BACA-B439D5B9C57C}"/>
          </ac:spMkLst>
        </pc:spChg>
        <pc:spChg chg="add del">
          <ac:chgData name="Bilkis Hussain (1816043)" userId="S::1816043@student.uwtsd.ac.uk::c9c0a7c2-0e95-42af-a72d-7f8ad0b9ea85" providerId="AD" clId="Web-{C7CBE178-C01D-7086-B3EB-8A576218CC5C}" dt="2021-06-10T23:03:54.780" v="183"/>
          <ac:spMkLst>
            <pc:docMk/>
            <pc:sldMk cId="1918652300" sldId="261"/>
            <ac:spMk id="57" creationId="{3512E083-F550-46AF-8490-767ECFD00CB7}"/>
          </ac:spMkLst>
        </pc:spChg>
        <pc:spChg chg="add del">
          <ac:chgData name="Bilkis Hussain (1816043)" userId="S::1816043@student.uwtsd.ac.uk::c9c0a7c2-0e95-42af-a72d-7f8ad0b9ea85" providerId="AD" clId="Web-{C7CBE178-C01D-7086-B3EB-8A576218CC5C}" dt="2021-06-10T23:03:34.748" v="181"/>
          <ac:spMkLst>
            <pc:docMk/>
            <pc:sldMk cId="1918652300" sldId="261"/>
            <ac:spMk id="58" creationId="{D2B78728-A580-49A7-84F9-6EF6F583ADE0}"/>
          </ac:spMkLst>
        </pc:spChg>
        <pc:spChg chg="add del">
          <ac:chgData name="Bilkis Hussain (1816043)" userId="S::1816043@student.uwtsd.ac.uk::c9c0a7c2-0e95-42af-a72d-7f8ad0b9ea85" providerId="AD" clId="Web-{C7CBE178-C01D-7086-B3EB-8A576218CC5C}" dt="2021-06-10T23:04:02.343" v="185"/>
          <ac:spMkLst>
            <pc:docMk/>
            <pc:sldMk cId="1918652300" sldId="261"/>
            <ac:spMk id="59" creationId="{5C8908E2-EE49-44D2-9428-A28D2312A8D5}"/>
          </ac:spMkLst>
        </pc:spChg>
        <pc:spChg chg="add del">
          <ac:chgData name="Bilkis Hussain (1816043)" userId="S::1816043@student.uwtsd.ac.uk::c9c0a7c2-0e95-42af-a72d-7f8ad0b9ea85" providerId="AD" clId="Web-{C7CBE178-C01D-7086-B3EB-8A576218CC5C}" dt="2021-06-10T23:03:34.748" v="181"/>
          <ac:spMkLst>
            <pc:docMk/>
            <pc:sldMk cId="1918652300" sldId="261"/>
            <ac:spMk id="60" creationId="{38FAA1A1-D861-433F-88FA-1E9D6FD31D11}"/>
          </ac:spMkLst>
        </pc:spChg>
        <pc:spChg chg="add del">
          <ac:chgData name="Bilkis Hussain (1816043)" userId="S::1816043@student.uwtsd.ac.uk::c9c0a7c2-0e95-42af-a72d-7f8ad0b9ea85" providerId="AD" clId="Web-{C7CBE178-C01D-7086-B3EB-8A576218CC5C}" dt="2021-06-10T23:03:34.748" v="181"/>
          <ac:spMkLst>
            <pc:docMk/>
            <pc:sldMk cId="1918652300" sldId="261"/>
            <ac:spMk id="62" creationId="{8D71EDA1-87BF-4D5D-AB79-F346FD19278A}"/>
          </ac:spMkLst>
        </pc:spChg>
        <pc:spChg chg="add del">
          <ac:chgData name="Bilkis Hussain (1816043)" userId="S::1816043@student.uwtsd.ac.uk::c9c0a7c2-0e95-42af-a72d-7f8ad0b9ea85" providerId="AD" clId="Web-{C7CBE178-C01D-7086-B3EB-8A576218CC5C}" dt="2021-06-10T23:04:07.484" v="187"/>
          <ac:spMkLst>
            <pc:docMk/>
            <pc:sldMk cId="1918652300" sldId="261"/>
            <ac:spMk id="63" creationId="{F837543A-6020-4505-A233-C9DB4BF74011}"/>
          </ac:spMkLst>
        </pc:spChg>
        <pc:spChg chg="add del">
          <ac:chgData name="Bilkis Hussain (1816043)" userId="S::1816043@student.uwtsd.ac.uk::c9c0a7c2-0e95-42af-a72d-7f8ad0b9ea85" providerId="AD" clId="Web-{C7CBE178-C01D-7086-B3EB-8A576218CC5C}" dt="2021-06-10T23:04:07.484" v="187"/>
          <ac:spMkLst>
            <pc:docMk/>
            <pc:sldMk cId="1918652300" sldId="261"/>
            <ac:spMk id="64" creationId="{09192968-3AE7-4470-A61C-97294BB92731}"/>
          </ac:spMkLst>
        </pc:spChg>
        <pc:spChg chg="add del">
          <ac:chgData name="Bilkis Hussain (1816043)" userId="S::1816043@student.uwtsd.ac.uk::c9c0a7c2-0e95-42af-a72d-7f8ad0b9ea85" providerId="AD" clId="Web-{C7CBE178-C01D-7086-B3EB-8A576218CC5C}" dt="2021-06-10T23:04:02.343" v="185"/>
          <ac:spMkLst>
            <pc:docMk/>
            <pc:sldMk cId="1918652300" sldId="261"/>
            <ac:spMk id="65" creationId="{BD92035A-AA2F-4CD8-A556-1CE8BDEC75BD}"/>
          </ac:spMkLst>
        </pc:spChg>
        <pc:spChg chg="add del">
          <ac:chgData name="Bilkis Hussain (1816043)" userId="S::1816043@student.uwtsd.ac.uk::c9c0a7c2-0e95-42af-a72d-7f8ad0b9ea85" providerId="AD" clId="Web-{C7CBE178-C01D-7086-B3EB-8A576218CC5C}" dt="2021-06-10T23:04:02.343" v="185"/>
          <ac:spMkLst>
            <pc:docMk/>
            <pc:sldMk cId="1918652300" sldId="261"/>
            <ac:spMk id="66" creationId="{ED888B23-07FA-482A-96DF-47E31AF1A603}"/>
          </ac:spMkLst>
        </pc:spChg>
        <pc:spChg chg="add del">
          <ac:chgData name="Bilkis Hussain (1816043)" userId="S::1816043@student.uwtsd.ac.uk::c9c0a7c2-0e95-42af-a72d-7f8ad0b9ea85" providerId="AD" clId="Web-{C7CBE178-C01D-7086-B3EB-8A576218CC5C}" dt="2021-06-10T23:04:07.484" v="187"/>
          <ac:spMkLst>
            <pc:docMk/>
            <pc:sldMk cId="1918652300" sldId="261"/>
            <ac:spMk id="67" creationId="{35B16301-FB18-48BA-A6DD-C37CAF6F9A18}"/>
          </ac:spMkLst>
        </pc:spChg>
        <pc:spChg chg="add del">
          <ac:chgData name="Bilkis Hussain (1816043)" userId="S::1816043@student.uwtsd.ac.uk::c9c0a7c2-0e95-42af-a72d-7f8ad0b9ea85" providerId="AD" clId="Web-{C7CBE178-C01D-7086-B3EB-8A576218CC5C}" dt="2021-06-10T23:04:07.484" v="187"/>
          <ac:spMkLst>
            <pc:docMk/>
            <pc:sldMk cId="1918652300" sldId="261"/>
            <ac:spMk id="68" creationId="{C3C0D90E-074A-4F52-9B11-B52BEF4BCBE5}"/>
          </ac:spMkLst>
        </pc:spChg>
        <pc:spChg chg="add del">
          <ac:chgData name="Bilkis Hussain (1816043)" userId="S::1816043@student.uwtsd.ac.uk::c9c0a7c2-0e95-42af-a72d-7f8ad0b9ea85" providerId="AD" clId="Web-{C7CBE178-C01D-7086-B3EB-8A576218CC5C}" dt="2021-06-10T23:04:07.484" v="187"/>
          <ac:spMkLst>
            <pc:docMk/>
            <pc:sldMk cId="1918652300" sldId="261"/>
            <ac:spMk id="69" creationId="{CABBD4C1-E6F8-46F6-8152-A8A97490BF4D}"/>
          </ac:spMkLst>
        </pc:spChg>
        <pc:spChg chg="add del">
          <ac:chgData name="Bilkis Hussain (1816043)" userId="S::1816043@student.uwtsd.ac.uk::c9c0a7c2-0e95-42af-a72d-7f8ad0b9ea85" providerId="AD" clId="Web-{C7CBE178-C01D-7086-B3EB-8A576218CC5C}" dt="2021-06-10T23:04:07.484" v="187"/>
          <ac:spMkLst>
            <pc:docMk/>
            <pc:sldMk cId="1918652300" sldId="261"/>
            <ac:spMk id="70" creationId="{83BA5EF5-1FE9-4BF9-83BB-269BCDDF6156}"/>
          </ac:spMkLst>
        </pc:spChg>
        <pc:spChg chg="add del">
          <ac:chgData name="Bilkis Hussain (1816043)" userId="S::1816043@student.uwtsd.ac.uk::c9c0a7c2-0e95-42af-a72d-7f8ad0b9ea85" providerId="AD" clId="Web-{C7CBE178-C01D-7086-B3EB-8A576218CC5C}" dt="2021-06-10T23:04:07.484" v="187"/>
          <ac:spMkLst>
            <pc:docMk/>
            <pc:sldMk cId="1918652300" sldId="261"/>
            <ac:spMk id="72" creationId="{88853921-7BC9-4BDE-ACAB-133C683C82D6}"/>
          </ac:spMkLst>
        </pc:spChg>
        <pc:spChg chg="add del">
          <ac:chgData name="Bilkis Hussain (1816043)" userId="S::1816043@student.uwtsd.ac.uk::c9c0a7c2-0e95-42af-a72d-7f8ad0b9ea85" providerId="AD" clId="Web-{C7CBE178-C01D-7086-B3EB-8A576218CC5C}" dt="2021-06-10T23:04:07.484" v="187"/>
          <ac:spMkLst>
            <pc:docMk/>
            <pc:sldMk cId="1918652300" sldId="261"/>
            <ac:spMk id="73" creationId="{3AB72E55-43E4-4356-BFE8-E2102CB0B505}"/>
          </ac:spMkLst>
        </pc:spChg>
        <pc:spChg chg="add del">
          <ac:chgData name="Bilkis Hussain (1816043)" userId="S::1816043@student.uwtsd.ac.uk::c9c0a7c2-0e95-42af-a72d-7f8ad0b9ea85" providerId="AD" clId="Web-{C7CBE178-C01D-7086-B3EB-8A576218CC5C}" dt="2021-06-10T23:04:29.454" v="189"/>
          <ac:spMkLst>
            <pc:docMk/>
            <pc:sldMk cId="1918652300" sldId="261"/>
            <ac:spMk id="74" creationId="{7CB4857B-ED7C-444D-9F04-2F885114A1C2}"/>
          </ac:spMkLst>
        </pc:spChg>
        <pc:spChg chg="add del">
          <ac:chgData name="Bilkis Hussain (1816043)" userId="S::1816043@student.uwtsd.ac.uk::c9c0a7c2-0e95-42af-a72d-7f8ad0b9ea85" providerId="AD" clId="Web-{C7CBE178-C01D-7086-B3EB-8A576218CC5C}" dt="2021-06-10T23:04:29.454" v="189"/>
          <ac:spMkLst>
            <pc:docMk/>
            <pc:sldMk cId="1918652300" sldId="261"/>
            <ac:spMk id="75" creationId="{D18046FB-44EA-4FD8-A585-EA09A319B2D0}"/>
          </ac:spMkLst>
        </pc:spChg>
        <pc:spChg chg="add del">
          <ac:chgData name="Bilkis Hussain (1816043)" userId="S::1816043@student.uwtsd.ac.uk::c9c0a7c2-0e95-42af-a72d-7f8ad0b9ea85" providerId="AD" clId="Web-{C7CBE178-C01D-7086-B3EB-8A576218CC5C}" dt="2021-06-10T23:04:29.454" v="189"/>
          <ac:spMkLst>
            <pc:docMk/>
            <pc:sldMk cId="1918652300" sldId="261"/>
            <ac:spMk id="76" creationId="{479F5F2B-8B58-4140-AE6A-51F6C67B18D9}"/>
          </ac:spMkLst>
        </pc:spChg>
        <pc:spChg chg="add del">
          <ac:chgData name="Bilkis Hussain (1816043)" userId="S::1816043@student.uwtsd.ac.uk::c9c0a7c2-0e95-42af-a72d-7f8ad0b9ea85" providerId="AD" clId="Web-{C7CBE178-C01D-7086-B3EB-8A576218CC5C}" dt="2021-06-10T23:04:36.268" v="191"/>
          <ac:spMkLst>
            <pc:docMk/>
            <pc:sldMk cId="1918652300" sldId="261"/>
            <ac:spMk id="77" creationId="{AD21898E-86C0-4C8A-A76C-DF33E844C87A}"/>
          </ac:spMkLst>
        </pc:spChg>
        <pc:spChg chg="add del">
          <ac:chgData name="Bilkis Hussain (1816043)" userId="S::1816043@student.uwtsd.ac.uk::c9c0a7c2-0e95-42af-a72d-7f8ad0b9ea85" providerId="AD" clId="Web-{C7CBE178-C01D-7086-B3EB-8A576218CC5C}" dt="2021-06-10T23:04:36.268" v="191"/>
          <ac:spMkLst>
            <pc:docMk/>
            <pc:sldMk cId="1918652300" sldId="261"/>
            <ac:spMk id="78" creationId="{5C8F04BD-D093-45D0-B54C-50FDB308B4EE}"/>
          </ac:spMkLst>
        </pc:spChg>
        <pc:spChg chg="add del">
          <ac:chgData name="Bilkis Hussain (1816043)" userId="S::1816043@student.uwtsd.ac.uk::c9c0a7c2-0e95-42af-a72d-7f8ad0b9ea85" providerId="AD" clId="Web-{C7CBE178-C01D-7086-B3EB-8A576218CC5C}" dt="2021-06-10T23:04:48.925" v="193"/>
          <ac:spMkLst>
            <pc:docMk/>
            <pc:sldMk cId="1918652300" sldId="261"/>
            <ac:spMk id="79" creationId="{C54A3646-77FE-4862-96CE-45260829B18F}"/>
          </ac:spMkLst>
        </pc:spChg>
        <pc:spChg chg="add del">
          <ac:chgData name="Bilkis Hussain (1816043)" userId="S::1816043@student.uwtsd.ac.uk::c9c0a7c2-0e95-42af-a72d-7f8ad0b9ea85" providerId="AD" clId="Web-{C7CBE178-C01D-7086-B3EB-8A576218CC5C}" dt="2021-06-10T23:05:21.973" v="197"/>
          <ac:spMkLst>
            <pc:docMk/>
            <pc:sldMk cId="1918652300" sldId="261"/>
            <ac:spMk id="82" creationId="{4BC99CB9-DDAD-44A2-8A1C-E3AF4E72DF5C}"/>
          </ac:spMkLst>
        </pc:spChg>
        <pc:spChg chg="add del">
          <ac:chgData name="Bilkis Hussain (1816043)" userId="S::1816043@student.uwtsd.ac.uk::c9c0a7c2-0e95-42af-a72d-7f8ad0b9ea85" providerId="AD" clId="Web-{C7CBE178-C01D-7086-B3EB-8A576218CC5C}" dt="2021-06-10T23:05:25.630" v="199"/>
          <ac:spMkLst>
            <pc:docMk/>
            <pc:sldMk cId="1918652300" sldId="261"/>
            <ac:spMk id="84" creationId="{46D6306C-ED4F-4AAE-B4A5-EEA6AFAD726E}"/>
          </ac:spMkLst>
        </pc:spChg>
        <pc:spChg chg="add del">
          <ac:chgData name="Bilkis Hussain (1816043)" userId="S::1816043@student.uwtsd.ac.uk::c9c0a7c2-0e95-42af-a72d-7f8ad0b9ea85" providerId="AD" clId="Web-{C7CBE178-C01D-7086-B3EB-8A576218CC5C}" dt="2021-06-10T23:05:25.630" v="199"/>
          <ac:spMkLst>
            <pc:docMk/>
            <pc:sldMk cId="1918652300" sldId="261"/>
            <ac:spMk id="85" creationId="{0EC5361D-F897-4856-B945-0455A365EB24}"/>
          </ac:spMkLst>
        </pc:spChg>
        <pc:spChg chg="add del">
          <ac:chgData name="Bilkis Hussain (1816043)" userId="S::1816043@student.uwtsd.ac.uk::c9c0a7c2-0e95-42af-a72d-7f8ad0b9ea85" providerId="AD" clId="Web-{C7CBE178-C01D-7086-B3EB-8A576218CC5C}" dt="2021-06-10T23:05:25.630" v="199"/>
          <ac:spMkLst>
            <pc:docMk/>
            <pc:sldMk cId="1918652300" sldId="261"/>
            <ac:spMk id="86" creationId="{4508C0C5-2268-42B5-B3C8-4D0899E05F8C}"/>
          </ac:spMkLst>
        </pc:spChg>
        <pc:spChg chg="add del">
          <ac:chgData name="Bilkis Hussain (1816043)" userId="S::1816043@student.uwtsd.ac.uk::c9c0a7c2-0e95-42af-a72d-7f8ad0b9ea85" providerId="AD" clId="Web-{C7CBE178-C01D-7086-B3EB-8A576218CC5C}" dt="2021-06-10T23:05:25.630" v="199"/>
          <ac:spMkLst>
            <pc:docMk/>
            <pc:sldMk cId="1918652300" sldId="261"/>
            <ac:spMk id="87" creationId="{141ACBDB-38F8-4B34-8183-BD95B4E55A62}"/>
          </ac:spMkLst>
        </pc:spChg>
        <pc:spChg chg="add del">
          <ac:chgData name="Bilkis Hussain (1816043)" userId="S::1816043@student.uwtsd.ac.uk::c9c0a7c2-0e95-42af-a72d-7f8ad0b9ea85" providerId="AD" clId="Web-{C7CBE178-C01D-7086-B3EB-8A576218CC5C}" dt="2021-06-10T23:05:25.630" v="199"/>
          <ac:spMkLst>
            <pc:docMk/>
            <pc:sldMk cId="1918652300" sldId="261"/>
            <ac:spMk id="88" creationId="{DE00DB52-3455-4E2F-867B-A6D0516E175B}"/>
          </ac:spMkLst>
        </pc:spChg>
        <pc:spChg chg="add del">
          <ac:chgData name="Bilkis Hussain (1816043)" userId="S::1816043@student.uwtsd.ac.uk::c9c0a7c2-0e95-42af-a72d-7f8ad0b9ea85" providerId="AD" clId="Web-{C7CBE178-C01D-7086-B3EB-8A576218CC5C}" dt="2021-06-10T23:05:25.630" v="199"/>
          <ac:spMkLst>
            <pc:docMk/>
            <pc:sldMk cId="1918652300" sldId="261"/>
            <ac:spMk id="89" creationId="{9E914C83-E0D8-4953-92D5-169D28CB43AE}"/>
          </ac:spMkLst>
        </pc:spChg>
        <pc:spChg chg="add del">
          <ac:chgData name="Bilkis Hussain (1816043)" userId="S::1816043@student.uwtsd.ac.uk::c9c0a7c2-0e95-42af-a72d-7f8ad0b9ea85" providerId="AD" clId="Web-{C7CBE178-C01D-7086-B3EB-8A576218CC5C}" dt="2021-06-10T23:05:25.630" v="199"/>
          <ac:spMkLst>
            <pc:docMk/>
            <pc:sldMk cId="1918652300" sldId="261"/>
            <ac:spMk id="90" creationId="{3512E083-F550-46AF-8490-767ECFD00CB7}"/>
          </ac:spMkLst>
        </pc:spChg>
        <pc:spChg chg="add del">
          <ac:chgData name="Bilkis Hussain (1816043)" userId="S::1816043@student.uwtsd.ac.uk::c9c0a7c2-0e95-42af-a72d-7f8ad0b9ea85" providerId="AD" clId="Web-{C7CBE178-C01D-7086-B3EB-8A576218CC5C}" dt="2021-06-10T23:05:28.208" v="201"/>
          <ac:spMkLst>
            <pc:docMk/>
            <pc:sldMk cId="1918652300" sldId="261"/>
            <ac:spMk id="91" creationId="{2B566528-1B12-4246-9431-5C2D7D081168}"/>
          </ac:spMkLst>
        </pc:spChg>
        <pc:spChg chg="add del">
          <ac:chgData name="Bilkis Hussain (1816043)" userId="S::1816043@student.uwtsd.ac.uk::c9c0a7c2-0e95-42af-a72d-7f8ad0b9ea85" providerId="AD" clId="Web-{C7CBE178-C01D-7086-B3EB-8A576218CC5C}" dt="2021-06-10T23:05:28.208" v="201"/>
          <ac:spMkLst>
            <pc:docMk/>
            <pc:sldMk cId="1918652300" sldId="261"/>
            <ac:spMk id="92" creationId="{2E80C965-DB6D-4F81-9E9E-B027384D0BD6}"/>
          </ac:spMkLst>
        </pc:spChg>
        <pc:spChg chg="add del">
          <ac:chgData name="Bilkis Hussain (1816043)" userId="S::1816043@student.uwtsd.ac.uk::c9c0a7c2-0e95-42af-a72d-7f8ad0b9ea85" providerId="AD" clId="Web-{C7CBE178-C01D-7086-B3EB-8A576218CC5C}" dt="2021-06-10T23:05:28.208" v="201"/>
          <ac:spMkLst>
            <pc:docMk/>
            <pc:sldMk cId="1918652300" sldId="261"/>
            <ac:spMk id="93" creationId="{A580F890-B085-4E95-96AA-55AEBEC5CE6E}"/>
          </ac:spMkLst>
        </pc:spChg>
        <pc:spChg chg="add del">
          <ac:chgData name="Bilkis Hussain (1816043)" userId="S::1816043@student.uwtsd.ac.uk::c9c0a7c2-0e95-42af-a72d-7f8ad0b9ea85" providerId="AD" clId="Web-{C7CBE178-C01D-7086-B3EB-8A576218CC5C}" dt="2021-06-10T23:05:28.208" v="201"/>
          <ac:spMkLst>
            <pc:docMk/>
            <pc:sldMk cId="1918652300" sldId="261"/>
            <ac:spMk id="94" creationId="{D3F51FEB-38FB-4F6C-9F7B-2F2AFAB65463}"/>
          </ac:spMkLst>
        </pc:spChg>
        <pc:spChg chg="add del">
          <ac:chgData name="Bilkis Hussain (1816043)" userId="S::1816043@student.uwtsd.ac.uk::c9c0a7c2-0e95-42af-a72d-7f8ad0b9ea85" providerId="AD" clId="Web-{C7CBE178-C01D-7086-B3EB-8A576218CC5C}" dt="2021-06-10T23:05:28.208" v="201"/>
          <ac:spMkLst>
            <pc:docMk/>
            <pc:sldMk cId="1918652300" sldId="261"/>
            <ac:spMk id="95" creationId="{1E547BA6-BAE0-43BB-A7CA-60F69CE252F0}"/>
          </ac:spMkLst>
        </pc:spChg>
        <pc:spChg chg="add del">
          <ac:chgData name="Bilkis Hussain (1816043)" userId="S::1816043@student.uwtsd.ac.uk::c9c0a7c2-0e95-42af-a72d-7f8ad0b9ea85" providerId="AD" clId="Web-{C7CBE178-C01D-7086-B3EB-8A576218CC5C}" dt="2021-06-10T23:09:22.535" v="203"/>
          <ac:spMkLst>
            <pc:docMk/>
            <pc:sldMk cId="1918652300" sldId="261"/>
            <ac:spMk id="96" creationId="{46D6306C-ED4F-4AAE-B4A5-EEA6AFAD726E}"/>
          </ac:spMkLst>
        </pc:spChg>
        <pc:spChg chg="add del">
          <ac:chgData name="Bilkis Hussain (1816043)" userId="S::1816043@student.uwtsd.ac.uk::c9c0a7c2-0e95-42af-a72d-7f8ad0b9ea85" providerId="AD" clId="Web-{C7CBE178-C01D-7086-B3EB-8A576218CC5C}" dt="2021-06-10T23:09:22.535" v="203"/>
          <ac:spMkLst>
            <pc:docMk/>
            <pc:sldMk cId="1918652300" sldId="261"/>
            <ac:spMk id="97" creationId="{0EC5361D-F897-4856-B945-0455A365EB24}"/>
          </ac:spMkLst>
        </pc:spChg>
        <pc:spChg chg="add del">
          <ac:chgData name="Bilkis Hussain (1816043)" userId="S::1816043@student.uwtsd.ac.uk::c9c0a7c2-0e95-42af-a72d-7f8ad0b9ea85" providerId="AD" clId="Web-{C7CBE178-C01D-7086-B3EB-8A576218CC5C}" dt="2021-06-10T23:09:22.535" v="203"/>
          <ac:spMkLst>
            <pc:docMk/>
            <pc:sldMk cId="1918652300" sldId="261"/>
            <ac:spMk id="98" creationId="{4508C0C5-2268-42B5-B3C8-4D0899E05F8C}"/>
          </ac:spMkLst>
        </pc:spChg>
        <pc:spChg chg="add del">
          <ac:chgData name="Bilkis Hussain (1816043)" userId="S::1816043@student.uwtsd.ac.uk::c9c0a7c2-0e95-42af-a72d-7f8ad0b9ea85" providerId="AD" clId="Web-{C7CBE178-C01D-7086-B3EB-8A576218CC5C}" dt="2021-06-10T23:09:22.535" v="203"/>
          <ac:spMkLst>
            <pc:docMk/>
            <pc:sldMk cId="1918652300" sldId="261"/>
            <ac:spMk id="99" creationId="{141ACBDB-38F8-4B34-8183-BD95B4E55A62}"/>
          </ac:spMkLst>
        </pc:spChg>
        <pc:spChg chg="add del">
          <ac:chgData name="Bilkis Hussain (1816043)" userId="S::1816043@student.uwtsd.ac.uk::c9c0a7c2-0e95-42af-a72d-7f8ad0b9ea85" providerId="AD" clId="Web-{C7CBE178-C01D-7086-B3EB-8A576218CC5C}" dt="2021-06-10T23:09:22.535" v="203"/>
          <ac:spMkLst>
            <pc:docMk/>
            <pc:sldMk cId="1918652300" sldId="261"/>
            <ac:spMk id="100" creationId="{DE00DB52-3455-4E2F-867B-A6D0516E175B}"/>
          </ac:spMkLst>
        </pc:spChg>
        <pc:spChg chg="add del">
          <ac:chgData name="Bilkis Hussain (1816043)" userId="S::1816043@student.uwtsd.ac.uk::c9c0a7c2-0e95-42af-a72d-7f8ad0b9ea85" providerId="AD" clId="Web-{C7CBE178-C01D-7086-B3EB-8A576218CC5C}" dt="2021-06-10T23:09:22.535" v="203"/>
          <ac:spMkLst>
            <pc:docMk/>
            <pc:sldMk cId="1918652300" sldId="261"/>
            <ac:spMk id="101" creationId="{9E914C83-E0D8-4953-92D5-169D28CB43AE}"/>
          </ac:spMkLst>
        </pc:spChg>
        <pc:spChg chg="add del">
          <ac:chgData name="Bilkis Hussain (1816043)" userId="S::1816043@student.uwtsd.ac.uk::c9c0a7c2-0e95-42af-a72d-7f8ad0b9ea85" providerId="AD" clId="Web-{C7CBE178-C01D-7086-B3EB-8A576218CC5C}" dt="2021-06-10T23:04:48.925" v="193"/>
          <ac:spMkLst>
            <pc:docMk/>
            <pc:sldMk cId="1918652300" sldId="261"/>
            <ac:spMk id="102" creationId="{700D0C16-8549-4373-8B7C-3555082CEA0B}"/>
          </ac:spMkLst>
        </pc:spChg>
        <pc:spChg chg="add del">
          <ac:chgData name="Bilkis Hussain (1816043)" userId="S::1816043@student.uwtsd.ac.uk::c9c0a7c2-0e95-42af-a72d-7f8ad0b9ea85" providerId="AD" clId="Web-{C7CBE178-C01D-7086-B3EB-8A576218CC5C}" dt="2021-06-10T23:04:48.925" v="193"/>
          <ac:spMkLst>
            <pc:docMk/>
            <pc:sldMk cId="1918652300" sldId="261"/>
            <ac:spMk id="103" creationId="{C7341777-0F86-4E1E-A07F-2076F00D04EC}"/>
          </ac:spMkLst>
        </pc:spChg>
        <pc:spChg chg="add del">
          <ac:chgData name="Bilkis Hussain (1816043)" userId="S::1816043@student.uwtsd.ac.uk::c9c0a7c2-0e95-42af-a72d-7f8ad0b9ea85" providerId="AD" clId="Web-{C7CBE178-C01D-7086-B3EB-8A576218CC5C}" dt="2021-06-10T23:09:22.535" v="203"/>
          <ac:spMkLst>
            <pc:docMk/>
            <pc:sldMk cId="1918652300" sldId="261"/>
            <ac:spMk id="104" creationId="{3512E083-F550-46AF-8490-767ECFD00CB7}"/>
          </ac:spMkLst>
        </pc:spChg>
        <pc:spChg chg="add del">
          <ac:chgData name="Bilkis Hussain (1816043)" userId="S::1816043@student.uwtsd.ac.uk::c9c0a7c2-0e95-42af-a72d-7f8ad0b9ea85" providerId="AD" clId="Web-{C7CBE178-C01D-7086-B3EB-8A576218CC5C}" dt="2021-06-10T23:09:37.223" v="205"/>
          <ac:spMkLst>
            <pc:docMk/>
            <pc:sldMk cId="1918652300" sldId="261"/>
            <ac:spMk id="105" creationId="{2B566528-1B12-4246-9431-5C2D7D081168}"/>
          </ac:spMkLst>
        </pc:spChg>
        <pc:spChg chg="add del">
          <ac:chgData name="Bilkis Hussain (1816043)" userId="S::1816043@student.uwtsd.ac.uk::c9c0a7c2-0e95-42af-a72d-7f8ad0b9ea85" providerId="AD" clId="Web-{C7CBE178-C01D-7086-B3EB-8A576218CC5C}" dt="2021-06-10T23:09:37.223" v="205"/>
          <ac:spMkLst>
            <pc:docMk/>
            <pc:sldMk cId="1918652300" sldId="261"/>
            <ac:spMk id="106" creationId="{2E80C965-DB6D-4F81-9E9E-B027384D0BD6}"/>
          </ac:spMkLst>
        </pc:spChg>
        <pc:spChg chg="add del">
          <ac:chgData name="Bilkis Hussain (1816043)" userId="S::1816043@student.uwtsd.ac.uk::c9c0a7c2-0e95-42af-a72d-7f8ad0b9ea85" providerId="AD" clId="Web-{C7CBE178-C01D-7086-B3EB-8A576218CC5C}" dt="2021-06-10T23:09:37.223" v="205"/>
          <ac:spMkLst>
            <pc:docMk/>
            <pc:sldMk cId="1918652300" sldId="261"/>
            <ac:spMk id="107" creationId="{A580F890-B085-4E95-96AA-55AEBEC5CE6E}"/>
          </ac:spMkLst>
        </pc:spChg>
        <pc:spChg chg="add del">
          <ac:chgData name="Bilkis Hussain (1816043)" userId="S::1816043@student.uwtsd.ac.uk::c9c0a7c2-0e95-42af-a72d-7f8ad0b9ea85" providerId="AD" clId="Web-{C7CBE178-C01D-7086-B3EB-8A576218CC5C}" dt="2021-06-10T23:09:37.223" v="205"/>
          <ac:spMkLst>
            <pc:docMk/>
            <pc:sldMk cId="1918652300" sldId="261"/>
            <ac:spMk id="108" creationId="{D3F51FEB-38FB-4F6C-9F7B-2F2AFAB65463}"/>
          </ac:spMkLst>
        </pc:spChg>
        <pc:spChg chg="add del">
          <ac:chgData name="Bilkis Hussain (1816043)" userId="S::1816043@student.uwtsd.ac.uk::c9c0a7c2-0e95-42af-a72d-7f8ad0b9ea85" providerId="AD" clId="Web-{C7CBE178-C01D-7086-B3EB-8A576218CC5C}" dt="2021-06-10T23:09:37.223" v="205"/>
          <ac:spMkLst>
            <pc:docMk/>
            <pc:sldMk cId="1918652300" sldId="261"/>
            <ac:spMk id="109" creationId="{1E547BA6-BAE0-43BB-A7CA-60F69CE252F0}"/>
          </ac:spMkLst>
        </pc:spChg>
        <pc:spChg chg="add del">
          <ac:chgData name="Bilkis Hussain (1816043)" userId="S::1816043@student.uwtsd.ac.uk::c9c0a7c2-0e95-42af-a72d-7f8ad0b9ea85" providerId="AD" clId="Web-{C7CBE178-C01D-7086-B3EB-8A576218CC5C}" dt="2021-06-10T23:09:46.990" v="207"/>
          <ac:spMkLst>
            <pc:docMk/>
            <pc:sldMk cId="1918652300" sldId="261"/>
            <ac:spMk id="110" creationId="{07B730BC-B9B7-44AF-9C1F-18798A91F577}"/>
          </ac:spMkLst>
        </pc:spChg>
        <pc:spChg chg="add del">
          <ac:chgData name="Bilkis Hussain (1816043)" userId="S::1816043@student.uwtsd.ac.uk::c9c0a7c2-0e95-42af-a72d-7f8ad0b9ea85" providerId="AD" clId="Web-{C7CBE178-C01D-7086-B3EB-8A576218CC5C}" dt="2021-06-10T23:09:46.990" v="207"/>
          <ac:spMkLst>
            <pc:docMk/>
            <pc:sldMk cId="1918652300" sldId="261"/>
            <ac:spMk id="111" creationId="{55BEA00D-3D81-4954-A11A-1E1A06543C97}"/>
          </ac:spMkLst>
        </pc:spChg>
        <pc:spChg chg="add del">
          <ac:chgData name="Bilkis Hussain (1816043)" userId="S::1816043@student.uwtsd.ac.uk::c9c0a7c2-0e95-42af-a72d-7f8ad0b9ea85" providerId="AD" clId="Web-{C7CBE178-C01D-7086-B3EB-8A576218CC5C}" dt="2021-06-10T23:09:46.990" v="207"/>
          <ac:spMkLst>
            <pc:docMk/>
            <pc:sldMk cId="1918652300" sldId="261"/>
            <ac:spMk id="112" creationId="{CC59F35D-3AEE-407C-8DA7-F495CB9B522A}"/>
          </ac:spMkLst>
        </pc:spChg>
        <pc:spChg chg="add del">
          <ac:chgData name="Bilkis Hussain (1816043)" userId="S::1816043@student.uwtsd.ac.uk::c9c0a7c2-0e95-42af-a72d-7f8ad0b9ea85" providerId="AD" clId="Web-{C7CBE178-C01D-7086-B3EB-8A576218CC5C}" dt="2021-06-10T23:09:46.990" v="207"/>
          <ac:spMkLst>
            <pc:docMk/>
            <pc:sldMk cId="1918652300" sldId="261"/>
            <ac:spMk id="113" creationId="{32C3FE3A-8087-4BDC-BF2B-462E8D8F6FD7}"/>
          </ac:spMkLst>
        </pc:spChg>
        <pc:spChg chg="add del">
          <ac:chgData name="Bilkis Hussain (1816043)" userId="S::1816043@student.uwtsd.ac.uk::c9c0a7c2-0e95-42af-a72d-7f8ad0b9ea85" providerId="AD" clId="Web-{C7CBE178-C01D-7086-B3EB-8A576218CC5C}" dt="2021-06-10T23:10:05.464" v="209"/>
          <ac:spMkLst>
            <pc:docMk/>
            <pc:sldMk cId="1918652300" sldId="261"/>
            <ac:spMk id="114" creationId="{15911E3A-C35B-4EF7-A355-B84E9A14AF4D}"/>
          </ac:spMkLst>
        </pc:spChg>
        <pc:spChg chg="add del">
          <ac:chgData name="Bilkis Hussain (1816043)" userId="S::1816043@student.uwtsd.ac.uk::c9c0a7c2-0e95-42af-a72d-7f8ad0b9ea85" providerId="AD" clId="Web-{C7CBE178-C01D-7086-B3EB-8A576218CC5C}" dt="2021-06-10T23:10:24.168" v="211"/>
          <ac:spMkLst>
            <pc:docMk/>
            <pc:sldMk cId="1918652300" sldId="261"/>
            <ac:spMk id="116" creationId="{F3060C83-F051-4F0E-ABAD-AA0DFC48B218}"/>
          </ac:spMkLst>
        </pc:spChg>
        <pc:spChg chg="add del">
          <ac:chgData name="Bilkis Hussain (1816043)" userId="S::1816043@student.uwtsd.ac.uk::c9c0a7c2-0e95-42af-a72d-7f8ad0b9ea85" providerId="AD" clId="Web-{C7CBE178-C01D-7086-B3EB-8A576218CC5C}" dt="2021-06-10T23:10:24.168" v="211"/>
          <ac:spMkLst>
            <pc:docMk/>
            <pc:sldMk cId="1918652300" sldId="261"/>
            <ac:spMk id="117" creationId="{83C98ABE-055B-441F-B07E-44F97F083C39}"/>
          </ac:spMkLst>
        </pc:spChg>
        <pc:spChg chg="add del">
          <ac:chgData name="Bilkis Hussain (1816043)" userId="S::1816043@student.uwtsd.ac.uk::c9c0a7c2-0e95-42af-a72d-7f8ad0b9ea85" providerId="AD" clId="Web-{C7CBE178-C01D-7086-B3EB-8A576218CC5C}" dt="2021-06-10T23:10:24.168" v="211"/>
          <ac:spMkLst>
            <pc:docMk/>
            <pc:sldMk cId="1918652300" sldId="261"/>
            <ac:spMk id="118" creationId="{29FDB030-9B49-4CED-8CCD-4D99382388AC}"/>
          </ac:spMkLst>
        </pc:spChg>
        <pc:spChg chg="add del">
          <ac:chgData name="Bilkis Hussain (1816043)" userId="S::1816043@student.uwtsd.ac.uk::c9c0a7c2-0e95-42af-a72d-7f8ad0b9ea85" providerId="AD" clId="Web-{C7CBE178-C01D-7086-B3EB-8A576218CC5C}" dt="2021-06-10T23:10:24.168" v="211"/>
          <ac:spMkLst>
            <pc:docMk/>
            <pc:sldMk cId="1918652300" sldId="261"/>
            <ac:spMk id="119" creationId="{3783CA14-24A1-485C-8B30-D6A5D87987AD}"/>
          </ac:spMkLst>
        </pc:spChg>
        <pc:spChg chg="add del">
          <ac:chgData name="Bilkis Hussain (1816043)" userId="S::1816043@student.uwtsd.ac.uk::c9c0a7c2-0e95-42af-a72d-7f8ad0b9ea85" providerId="AD" clId="Web-{C7CBE178-C01D-7086-B3EB-8A576218CC5C}" dt="2021-06-10T23:10:24.168" v="211"/>
          <ac:spMkLst>
            <pc:docMk/>
            <pc:sldMk cId="1918652300" sldId="261"/>
            <ac:spMk id="120" creationId="{9A97C86A-04D6-40F7-AE84-31AB43E6A846}"/>
          </ac:spMkLst>
        </pc:spChg>
        <pc:spChg chg="add del">
          <ac:chgData name="Bilkis Hussain (1816043)" userId="S::1816043@student.uwtsd.ac.uk::c9c0a7c2-0e95-42af-a72d-7f8ad0b9ea85" providerId="AD" clId="Web-{C7CBE178-C01D-7086-B3EB-8A576218CC5C}" dt="2021-06-10T23:10:24.168" v="211"/>
          <ac:spMkLst>
            <pc:docMk/>
            <pc:sldMk cId="1918652300" sldId="261"/>
            <ac:spMk id="121" creationId="{FF9F2414-84E8-453E-B1F3-389FDE8192D9}"/>
          </ac:spMkLst>
        </pc:spChg>
        <pc:spChg chg="add del">
          <ac:chgData name="Bilkis Hussain (1816043)" userId="S::1816043@student.uwtsd.ac.uk::c9c0a7c2-0e95-42af-a72d-7f8ad0b9ea85" providerId="AD" clId="Web-{C7CBE178-C01D-7086-B3EB-8A576218CC5C}" dt="2021-06-10T23:10:24.168" v="211"/>
          <ac:spMkLst>
            <pc:docMk/>
            <pc:sldMk cId="1918652300" sldId="261"/>
            <ac:spMk id="122" creationId="{3ECA69A1-7536-43AC-85EF-C7106179F5ED}"/>
          </ac:spMkLst>
        </pc:spChg>
        <pc:spChg chg="add del">
          <ac:chgData name="Bilkis Hussain (1816043)" userId="S::1816043@student.uwtsd.ac.uk::c9c0a7c2-0e95-42af-a72d-7f8ad0b9ea85" providerId="AD" clId="Web-{C7CBE178-C01D-7086-B3EB-8A576218CC5C}" dt="2021-06-10T23:11:34.797" v="217"/>
          <ac:spMkLst>
            <pc:docMk/>
            <pc:sldMk cId="1918652300" sldId="261"/>
            <ac:spMk id="123" creationId="{46D6306C-ED4F-4AAE-B4A5-EEA6AFAD726E}"/>
          </ac:spMkLst>
        </pc:spChg>
        <pc:spChg chg="add del">
          <ac:chgData name="Bilkis Hussain (1816043)" userId="S::1816043@student.uwtsd.ac.uk::c9c0a7c2-0e95-42af-a72d-7f8ad0b9ea85" providerId="AD" clId="Web-{C7CBE178-C01D-7086-B3EB-8A576218CC5C}" dt="2021-06-10T23:11:34.797" v="217"/>
          <ac:spMkLst>
            <pc:docMk/>
            <pc:sldMk cId="1918652300" sldId="261"/>
            <ac:spMk id="124" creationId="{0EC5361D-F897-4856-B945-0455A365EB24}"/>
          </ac:spMkLst>
        </pc:spChg>
        <pc:spChg chg="add del">
          <ac:chgData name="Bilkis Hussain (1816043)" userId="S::1816043@student.uwtsd.ac.uk::c9c0a7c2-0e95-42af-a72d-7f8ad0b9ea85" providerId="AD" clId="Web-{C7CBE178-C01D-7086-B3EB-8A576218CC5C}" dt="2021-06-10T23:11:34.797" v="217"/>
          <ac:spMkLst>
            <pc:docMk/>
            <pc:sldMk cId="1918652300" sldId="261"/>
            <ac:spMk id="125" creationId="{4508C0C5-2268-42B5-B3C8-4D0899E05F8C}"/>
          </ac:spMkLst>
        </pc:spChg>
        <pc:spChg chg="add del">
          <ac:chgData name="Bilkis Hussain (1816043)" userId="S::1816043@student.uwtsd.ac.uk::c9c0a7c2-0e95-42af-a72d-7f8ad0b9ea85" providerId="AD" clId="Web-{C7CBE178-C01D-7086-B3EB-8A576218CC5C}" dt="2021-06-10T23:11:34.797" v="217"/>
          <ac:spMkLst>
            <pc:docMk/>
            <pc:sldMk cId="1918652300" sldId="261"/>
            <ac:spMk id="126" creationId="{141ACBDB-38F8-4B34-8183-BD95B4E55A62}"/>
          </ac:spMkLst>
        </pc:spChg>
        <pc:spChg chg="add del">
          <ac:chgData name="Bilkis Hussain (1816043)" userId="S::1816043@student.uwtsd.ac.uk::c9c0a7c2-0e95-42af-a72d-7f8ad0b9ea85" providerId="AD" clId="Web-{C7CBE178-C01D-7086-B3EB-8A576218CC5C}" dt="2021-06-10T23:11:34.797" v="217"/>
          <ac:spMkLst>
            <pc:docMk/>
            <pc:sldMk cId="1918652300" sldId="261"/>
            <ac:spMk id="127" creationId="{DE00DB52-3455-4E2F-867B-A6D0516E175B}"/>
          </ac:spMkLst>
        </pc:spChg>
        <pc:spChg chg="add del">
          <ac:chgData name="Bilkis Hussain (1816043)" userId="S::1816043@student.uwtsd.ac.uk::c9c0a7c2-0e95-42af-a72d-7f8ad0b9ea85" providerId="AD" clId="Web-{C7CBE178-C01D-7086-B3EB-8A576218CC5C}" dt="2021-06-10T23:11:34.797" v="217"/>
          <ac:spMkLst>
            <pc:docMk/>
            <pc:sldMk cId="1918652300" sldId="261"/>
            <ac:spMk id="128" creationId="{9E914C83-E0D8-4953-92D5-169D28CB43AE}"/>
          </ac:spMkLst>
        </pc:spChg>
        <pc:spChg chg="add del">
          <ac:chgData name="Bilkis Hussain (1816043)" userId="S::1816043@student.uwtsd.ac.uk::c9c0a7c2-0e95-42af-a72d-7f8ad0b9ea85" providerId="AD" clId="Web-{C7CBE178-C01D-7086-B3EB-8A576218CC5C}" dt="2021-06-10T23:11:34.797" v="217"/>
          <ac:spMkLst>
            <pc:docMk/>
            <pc:sldMk cId="1918652300" sldId="261"/>
            <ac:spMk id="129" creationId="{3512E083-F550-46AF-8490-767ECFD00CB7}"/>
          </ac:spMkLst>
        </pc:spChg>
        <pc:spChg chg="add del">
          <ac:chgData name="Bilkis Hussain (1816043)" userId="S::1816043@student.uwtsd.ac.uk::c9c0a7c2-0e95-42af-a72d-7f8ad0b9ea85" providerId="AD" clId="Web-{C7CBE178-C01D-7086-B3EB-8A576218CC5C}" dt="2021-06-10T23:14:52.919" v="231"/>
          <ac:spMkLst>
            <pc:docMk/>
            <pc:sldMk cId="1918652300" sldId="261"/>
            <ac:spMk id="130" creationId="{81B8C4F6-C3AC-4C94-8EC7-E4F7B7E9CDB6}"/>
          </ac:spMkLst>
        </pc:spChg>
        <pc:spChg chg="add del">
          <ac:chgData name="Bilkis Hussain (1816043)" userId="S::1816043@student.uwtsd.ac.uk::c9c0a7c2-0e95-42af-a72d-7f8ad0b9ea85" providerId="AD" clId="Web-{C7CBE178-C01D-7086-B3EB-8A576218CC5C}" dt="2021-06-10T23:16:10.861" v="238"/>
          <ac:spMkLst>
            <pc:docMk/>
            <pc:sldMk cId="1918652300" sldId="261"/>
            <ac:spMk id="132" creationId="{66AFD431-09B7-42CA-BF39-9FE5DBE53797}"/>
          </ac:spMkLst>
        </pc:spChg>
        <pc:spChg chg="add del">
          <ac:chgData name="Bilkis Hussain (1816043)" userId="S::1816043@student.uwtsd.ac.uk::c9c0a7c2-0e95-42af-a72d-7f8ad0b9ea85" providerId="AD" clId="Web-{C7CBE178-C01D-7086-B3EB-8A576218CC5C}" dt="2021-06-10T23:16:45.582" v="241"/>
          <ac:spMkLst>
            <pc:docMk/>
            <pc:sldMk cId="1918652300" sldId="261"/>
            <ac:spMk id="134" creationId="{61752F1D-FC0F-4103-9584-630E643CCDA6}"/>
          </ac:spMkLst>
        </pc:spChg>
        <pc:spChg chg="add del">
          <ac:chgData name="Bilkis Hussain (1816043)" userId="S::1816043@student.uwtsd.ac.uk::c9c0a7c2-0e95-42af-a72d-7f8ad0b9ea85" providerId="AD" clId="Web-{C7CBE178-C01D-7086-B3EB-8A576218CC5C}" dt="2021-06-10T23:16:45.582" v="241"/>
          <ac:spMkLst>
            <pc:docMk/>
            <pc:sldMk cId="1918652300" sldId="261"/>
            <ac:spMk id="135" creationId="{70151CB7-E7DE-4917-B831-01DF9CE01306}"/>
          </ac:spMkLst>
        </pc:spChg>
        <pc:spChg chg="add del">
          <ac:chgData name="Bilkis Hussain (1816043)" userId="S::1816043@student.uwtsd.ac.uk::c9c0a7c2-0e95-42af-a72d-7f8ad0b9ea85" providerId="AD" clId="Web-{C7CBE178-C01D-7086-B3EB-8A576218CC5C}" dt="2021-06-10T23:16:45.582" v="241"/>
          <ac:spMkLst>
            <pc:docMk/>
            <pc:sldMk cId="1918652300" sldId="261"/>
            <ac:spMk id="136" creationId="{A92A1116-1C84-41DF-B803-1F7B0883EC82}"/>
          </ac:spMkLst>
        </pc:spChg>
        <pc:spChg chg="add del">
          <ac:chgData name="Bilkis Hussain (1816043)" userId="S::1816043@student.uwtsd.ac.uk::c9c0a7c2-0e95-42af-a72d-7f8ad0b9ea85" providerId="AD" clId="Web-{C7CBE178-C01D-7086-B3EB-8A576218CC5C}" dt="2021-06-10T23:17:39.570" v="248"/>
          <ac:spMkLst>
            <pc:docMk/>
            <pc:sldMk cId="1918652300" sldId="261"/>
            <ac:spMk id="138" creationId="{F8446B12-7391-4711-8B31-112A0B896C76}"/>
          </ac:spMkLst>
        </pc:spChg>
        <pc:spChg chg="add del">
          <ac:chgData name="Bilkis Hussain (1816043)" userId="S::1816043@student.uwtsd.ac.uk::c9c0a7c2-0e95-42af-a72d-7f8ad0b9ea85" providerId="AD" clId="Web-{C7CBE178-C01D-7086-B3EB-8A576218CC5C}" dt="2021-06-10T23:17:49.320" v="250"/>
          <ac:spMkLst>
            <pc:docMk/>
            <pc:sldMk cId="1918652300" sldId="261"/>
            <ac:spMk id="141" creationId="{A8CCCB6D-5162-4AAE-A5E3-3AC55410DBCE}"/>
          </ac:spMkLst>
        </pc:spChg>
        <pc:spChg chg="add del">
          <ac:chgData name="Bilkis Hussain (1816043)" userId="S::1816043@student.uwtsd.ac.uk::c9c0a7c2-0e95-42af-a72d-7f8ad0b9ea85" providerId="AD" clId="Web-{C7CBE178-C01D-7086-B3EB-8A576218CC5C}" dt="2021-06-10T23:17:49.320" v="250"/>
          <ac:spMkLst>
            <pc:docMk/>
            <pc:sldMk cId="1918652300" sldId="261"/>
            <ac:spMk id="142" creationId="{0BCD8C04-CC7B-40EF-82EB-E9821F79BB86}"/>
          </ac:spMkLst>
        </pc:spChg>
        <pc:spChg chg="add del">
          <ac:chgData name="Bilkis Hussain (1816043)" userId="S::1816043@student.uwtsd.ac.uk::c9c0a7c2-0e95-42af-a72d-7f8ad0b9ea85" providerId="AD" clId="Web-{C7CBE178-C01D-7086-B3EB-8A576218CC5C}" dt="2021-06-10T23:18:31.370" v="260"/>
          <ac:spMkLst>
            <pc:docMk/>
            <pc:sldMk cId="1918652300" sldId="261"/>
            <ac:spMk id="145" creationId="{E561AD0F-2B15-4989-ABCB-25A120A180F7}"/>
          </ac:spMkLst>
        </pc:spChg>
        <pc:spChg chg="add del">
          <ac:chgData name="Bilkis Hussain (1816043)" userId="S::1816043@student.uwtsd.ac.uk::c9c0a7c2-0e95-42af-a72d-7f8ad0b9ea85" providerId="AD" clId="Web-{C7CBE178-C01D-7086-B3EB-8A576218CC5C}" dt="2021-06-10T23:18:31.370" v="260"/>
          <ac:spMkLst>
            <pc:docMk/>
            <pc:sldMk cId="1918652300" sldId="261"/>
            <ac:spMk id="146" creationId="{5707F116-8EC0-4822-9067-186AC8C96EB8}"/>
          </ac:spMkLst>
        </pc:spChg>
        <pc:spChg chg="add del">
          <ac:chgData name="Bilkis Hussain (1816043)" userId="S::1816043@student.uwtsd.ac.uk::c9c0a7c2-0e95-42af-a72d-7f8ad0b9ea85" providerId="AD" clId="Web-{C7CBE178-C01D-7086-B3EB-8A576218CC5C}" dt="2021-06-10T23:16:10.861" v="238"/>
          <ac:spMkLst>
            <pc:docMk/>
            <pc:sldMk cId="1918652300" sldId="261"/>
            <ac:spMk id="147" creationId="{E7D63BAB-D0DB-4F66-92F9-4D2E0A2E5A47}"/>
          </ac:spMkLst>
        </pc:spChg>
        <pc:spChg chg="add del">
          <ac:chgData name="Bilkis Hussain (1816043)" userId="S::1816043@student.uwtsd.ac.uk::c9c0a7c2-0e95-42af-a72d-7f8ad0b9ea85" providerId="AD" clId="Web-{C7CBE178-C01D-7086-B3EB-8A576218CC5C}" dt="2021-06-10T23:18:31.370" v="260"/>
          <ac:spMkLst>
            <pc:docMk/>
            <pc:sldMk cId="1918652300" sldId="261"/>
            <ac:spMk id="148" creationId="{B1ECBAC9-8FF8-4D44-BD49-6B81C38167DA}"/>
          </ac:spMkLst>
        </pc:spChg>
        <pc:spChg chg="add del">
          <ac:chgData name="Bilkis Hussain (1816043)" userId="S::1816043@student.uwtsd.ac.uk::c9c0a7c2-0e95-42af-a72d-7f8ad0b9ea85" providerId="AD" clId="Web-{C7CBE178-C01D-7086-B3EB-8A576218CC5C}" dt="2021-06-10T23:16:10.846" v="237"/>
          <ac:spMkLst>
            <pc:docMk/>
            <pc:sldMk cId="1918652300" sldId="261"/>
            <ac:spMk id="149" creationId="{008ED74B-06F2-4BD5-838F-1AAD0033EF0B}"/>
          </ac:spMkLst>
        </pc:spChg>
        <pc:spChg chg="add del">
          <ac:chgData name="Bilkis Hussain (1816043)" userId="S::1816043@student.uwtsd.ac.uk::c9c0a7c2-0e95-42af-a72d-7f8ad0b9ea85" providerId="AD" clId="Web-{C7CBE178-C01D-7086-B3EB-8A576218CC5C}" dt="2021-06-10T23:16:27.222" v="239"/>
          <ac:spMkLst>
            <pc:docMk/>
            <pc:sldMk cId="1918652300" sldId="261"/>
            <ac:spMk id="151" creationId="{1A44C337-3893-4B29-A265-B1329150B6AA}"/>
          </ac:spMkLst>
        </pc:spChg>
        <pc:spChg chg="add del">
          <ac:chgData name="Bilkis Hussain (1816043)" userId="S::1816043@student.uwtsd.ac.uk::c9c0a7c2-0e95-42af-a72d-7f8ad0b9ea85" providerId="AD" clId="Web-{C7CBE178-C01D-7086-B3EB-8A576218CC5C}" dt="2021-06-10T23:18:31.370" v="260"/>
          <ac:spMkLst>
            <pc:docMk/>
            <pc:sldMk cId="1918652300" sldId="261"/>
            <ac:spMk id="153" creationId="{530F234A-713C-4B90-B43E-8F10C8B679D2}"/>
          </ac:spMkLst>
        </pc:spChg>
        <pc:spChg chg="add del">
          <ac:chgData name="Bilkis Hussain (1816043)" userId="S::1816043@student.uwtsd.ac.uk::c9c0a7c2-0e95-42af-a72d-7f8ad0b9ea85" providerId="AD" clId="Web-{C7CBE178-C01D-7086-B3EB-8A576218CC5C}" dt="2021-06-10T23:18:31.370" v="260"/>
          <ac:spMkLst>
            <pc:docMk/>
            <pc:sldMk cId="1918652300" sldId="261"/>
            <ac:spMk id="154" creationId="{028836FF-97B4-4EE9-AF5D-39FF0F5AC8A0}"/>
          </ac:spMkLst>
        </pc:spChg>
        <pc:spChg chg="add del">
          <ac:chgData name="Bilkis Hussain (1816043)" userId="S::1816043@student.uwtsd.ac.uk::c9c0a7c2-0e95-42af-a72d-7f8ad0b9ea85" providerId="AD" clId="Web-{C7CBE178-C01D-7086-B3EB-8A576218CC5C}" dt="2021-06-10T23:18:31.370" v="260"/>
          <ac:spMkLst>
            <pc:docMk/>
            <pc:sldMk cId="1918652300" sldId="261"/>
            <ac:spMk id="155" creationId="{52329D9A-3D48-4B69-939D-2A480F14786F}"/>
          </ac:spMkLst>
        </pc:spChg>
        <pc:spChg chg="add del">
          <ac:chgData name="Bilkis Hussain (1816043)" userId="S::1816043@student.uwtsd.ac.uk::c9c0a7c2-0e95-42af-a72d-7f8ad0b9ea85" providerId="AD" clId="Web-{C7CBE178-C01D-7086-B3EB-8A576218CC5C}" dt="2021-06-10T23:18:31.370" v="260"/>
          <ac:spMkLst>
            <pc:docMk/>
            <pc:sldMk cId="1918652300" sldId="261"/>
            <ac:spMk id="156" creationId="{2D5CC4CB-7B78-480A-A0AE-A8A35C08E190}"/>
          </ac:spMkLst>
        </pc:spChg>
        <pc:spChg chg="add del">
          <ac:chgData name="Bilkis Hussain (1816043)" userId="S::1816043@student.uwtsd.ac.uk::c9c0a7c2-0e95-42af-a72d-7f8ad0b9ea85" providerId="AD" clId="Web-{C7CBE178-C01D-7086-B3EB-8A576218CC5C}" dt="2021-06-10T23:14:52.919" v="231"/>
          <ac:spMkLst>
            <pc:docMk/>
            <pc:sldMk cId="1918652300" sldId="261"/>
            <ac:spMk id="157" creationId="{91328346-8BAD-4616-B50B-5CFDA5648D6A}"/>
          </ac:spMkLst>
        </pc:spChg>
        <pc:spChg chg="add del">
          <ac:chgData name="Bilkis Hussain (1816043)" userId="S::1816043@student.uwtsd.ac.uk::c9c0a7c2-0e95-42af-a72d-7f8ad0b9ea85" providerId="AD" clId="Web-{C7CBE178-C01D-7086-B3EB-8A576218CC5C}" dt="2021-06-10T23:18:31.370" v="260"/>
          <ac:spMkLst>
            <pc:docMk/>
            <pc:sldMk cId="1918652300" sldId="261"/>
            <ac:spMk id="158" creationId="{DC580C66-5435-4F00-873E-679D3D5049C0}"/>
          </ac:spMkLst>
        </pc:spChg>
        <pc:spChg chg="add del">
          <ac:chgData name="Bilkis Hussain (1816043)" userId="S::1816043@student.uwtsd.ac.uk::c9c0a7c2-0e95-42af-a72d-7f8ad0b9ea85" providerId="AD" clId="Web-{C7CBE178-C01D-7086-B3EB-8A576218CC5C}" dt="2021-06-10T23:18:31.370" v="260"/>
          <ac:spMkLst>
            <pc:docMk/>
            <pc:sldMk cId="1918652300" sldId="261"/>
            <ac:spMk id="159" creationId="{B4AFD177-1A38-4FAE-87D4-840AE22C861C}"/>
          </ac:spMkLst>
        </pc:spChg>
        <pc:spChg chg="add del">
          <ac:chgData name="Bilkis Hussain (1816043)" userId="S::1816043@student.uwtsd.ac.uk::c9c0a7c2-0e95-42af-a72d-7f8ad0b9ea85" providerId="AD" clId="Web-{C7CBE178-C01D-7086-B3EB-8A576218CC5C}" dt="2021-06-10T23:18:31.370" v="260"/>
          <ac:spMkLst>
            <pc:docMk/>
            <pc:sldMk cId="1918652300" sldId="261"/>
            <ac:spMk id="161" creationId="{655520DF-BCFA-4422-B5D9-A5A1FABAD510}"/>
          </ac:spMkLst>
        </pc:spChg>
        <pc:spChg chg="add del">
          <ac:chgData name="Bilkis Hussain (1816043)" userId="S::1816043@student.uwtsd.ac.uk::c9c0a7c2-0e95-42af-a72d-7f8ad0b9ea85" providerId="AD" clId="Web-{C7CBE178-C01D-7086-B3EB-8A576218CC5C}" dt="2021-06-10T23:20:07.283" v="263"/>
          <ac:spMkLst>
            <pc:docMk/>
            <pc:sldMk cId="1918652300" sldId="261"/>
            <ac:spMk id="162" creationId="{3C06EAFD-0C69-4B3B-BEA7-E7E11DDF9C43}"/>
          </ac:spMkLst>
        </pc:spChg>
        <pc:spChg chg="add del">
          <ac:chgData name="Bilkis Hussain (1816043)" userId="S::1816043@student.uwtsd.ac.uk::c9c0a7c2-0e95-42af-a72d-7f8ad0b9ea85" providerId="AD" clId="Web-{C7CBE178-C01D-7086-B3EB-8A576218CC5C}" dt="2021-06-10T23:20:07.283" v="263"/>
          <ac:spMkLst>
            <pc:docMk/>
            <pc:sldMk cId="1918652300" sldId="261"/>
            <ac:spMk id="163" creationId="{A4066C89-42FB-4624-9AFE-3A31B36491B5}"/>
          </ac:spMkLst>
        </pc:spChg>
        <pc:spChg chg="add del">
          <ac:chgData name="Bilkis Hussain (1816043)" userId="S::1816043@student.uwtsd.ac.uk::c9c0a7c2-0e95-42af-a72d-7f8ad0b9ea85" providerId="AD" clId="Web-{C7CBE178-C01D-7086-B3EB-8A576218CC5C}" dt="2021-06-10T23:20:07.283" v="263"/>
          <ac:spMkLst>
            <pc:docMk/>
            <pc:sldMk cId="1918652300" sldId="261"/>
            <ac:spMk id="165" creationId="{BA218FBC-B2D6-48CA-9289-C4110162EDAD}"/>
          </ac:spMkLst>
        </pc:spChg>
        <pc:spChg chg="add del">
          <ac:chgData name="Bilkis Hussain (1816043)" userId="S::1816043@student.uwtsd.ac.uk::c9c0a7c2-0e95-42af-a72d-7f8ad0b9ea85" providerId="AD" clId="Web-{C7CBE178-C01D-7086-B3EB-8A576218CC5C}" dt="2021-06-10T23:20:07.283" v="263"/>
          <ac:spMkLst>
            <pc:docMk/>
            <pc:sldMk cId="1918652300" sldId="261"/>
            <ac:spMk id="166" creationId="{2DED9084-49DA-4911-ACB7-5F9E4DEFA039}"/>
          </ac:spMkLst>
        </pc:spChg>
        <pc:spChg chg="add del">
          <ac:chgData name="Bilkis Hussain (1816043)" userId="S::1816043@student.uwtsd.ac.uk::c9c0a7c2-0e95-42af-a72d-7f8ad0b9ea85" providerId="AD" clId="Web-{C7CBE178-C01D-7086-B3EB-8A576218CC5C}" dt="2021-06-10T23:21:15.599" v="268"/>
          <ac:spMkLst>
            <pc:docMk/>
            <pc:sldMk cId="1918652300" sldId="261"/>
            <ac:spMk id="168" creationId="{C8643778-7F6C-4E8D-84D1-D5CDB9928191}"/>
          </ac:spMkLst>
        </pc:spChg>
        <pc:spChg chg="add del">
          <ac:chgData name="Bilkis Hussain (1816043)" userId="S::1816043@student.uwtsd.ac.uk::c9c0a7c2-0e95-42af-a72d-7f8ad0b9ea85" providerId="AD" clId="Web-{C7CBE178-C01D-7086-B3EB-8A576218CC5C}" dt="2021-06-10T23:21:15.599" v="268"/>
          <ac:spMkLst>
            <pc:docMk/>
            <pc:sldMk cId="1918652300" sldId="261"/>
            <ac:spMk id="169" creationId="{1D22F88D-6907-48AF-B024-346E855E0D96}"/>
          </ac:spMkLst>
        </pc:spChg>
        <pc:spChg chg="add del">
          <ac:chgData name="Bilkis Hussain (1816043)" userId="S::1816043@student.uwtsd.ac.uk::c9c0a7c2-0e95-42af-a72d-7f8ad0b9ea85" providerId="AD" clId="Web-{C7CBE178-C01D-7086-B3EB-8A576218CC5C}" dt="2021-06-10T23:21:51.586" v="271"/>
          <ac:spMkLst>
            <pc:docMk/>
            <pc:sldMk cId="1918652300" sldId="261"/>
            <ac:spMk id="171" creationId="{C05CBC3C-2E5A-4839-8B9B-2E5A6ADF0F58}"/>
          </ac:spMkLst>
        </pc:spChg>
        <pc:spChg chg="add del">
          <ac:chgData name="Bilkis Hussain (1816043)" userId="S::1816043@student.uwtsd.ac.uk::c9c0a7c2-0e95-42af-a72d-7f8ad0b9ea85" providerId="AD" clId="Web-{C7CBE178-C01D-7086-B3EB-8A576218CC5C}" dt="2021-06-10T23:21:51.586" v="271"/>
          <ac:spMkLst>
            <pc:docMk/>
            <pc:sldMk cId="1918652300" sldId="261"/>
            <ac:spMk id="172" creationId="{827FF362-FC97-4BF5-949B-D4ADFA26E457}"/>
          </ac:spMkLst>
        </pc:spChg>
        <pc:spChg chg="add del">
          <ac:chgData name="Bilkis Hussain (1816043)" userId="S::1816043@student.uwtsd.ac.uk::c9c0a7c2-0e95-42af-a72d-7f8ad0b9ea85" providerId="AD" clId="Web-{C7CBE178-C01D-7086-B3EB-8A576218CC5C}" dt="2021-06-10T23:21:59.524" v="273"/>
          <ac:spMkLst>
            <pc:docMk/>
            <pc:sldMk cId="1918652300" sldId="261"/>
            <ac:spMk id="173" creationId="{9A297797-5C89-4791-8204-AB071FA1FBCA}"/>
          </ac:spMkLst>
        </pc:spChg>
        <pc:spChg chg="add del">
          <ac:chgData name="Bilkis Hussain (1816043)" userId="S::1816043@student.uwtsd.ac.uk::c9c0a7c2-0e95-42af-a72d-7f8ad0b9ea85" providerId="AD" clId="Web-{C7CBE178-C01D-7086-B3EB-8A576218CC5C}" dt="2021-06-10T23:21:59.524" v="273"/>
          <ac:spMkLst>
            <pc:docMk/>
            <pc:sldMk cId="1918652300" sldId="261"/>
            <ac:spMk id="174" creationId="{569BBA9B-8F4E-4D2B-BEFA-41A475443377}"/>
          </ac:spMkLst>
        </pc:spChg>
        <pc:spChg chg="add del">
          <ac:chgData name="Bilkis Hussain (1816043)" userId="S::1816043@student.uwtsd.ac.uk::c9c0a7c2-0e95-42af-a72d-7f8ad0b9ea85" providerId="AD" clId="Web-{C7CBE178-C01D-7086-B3EB-8A576218CC5C}" dt="2021-06-10T23:21:59.524" v="273"/>
          <ac:spMkLst>
            <pc:docMk/>
            <pc:sldMk cId="1918652300" sldId="261"/>
            <ac:spMk id="175" creationId="{851012D1-8033-40B1-9EC0-91390FFC7403}"/>
          </ac:spMkLst>
        </pc:spChg>
        <pc:spChg chg="add del">
          <ac:chgData name="Bilkis Hussain (1816043)" userId="S::1816043@student.uwtsd.ac.uk::c9c0a7c2-0e95-42af-a72d-7f8ad0b9ea85" providerId="AD" clId="Web-{C7CBE178-C01D-7086-B3EB-8A576218CC5C}" dt="2021-06-10T23:21:59.524" v="273"/>
          <ac:spMkLst>
            <pc:docMk/>
            <pc:sldMk cId="1918652300" sldId="261"/>
            <ac:spMk id="176" creationId="{2E80C965-DB6D-4F81-9E9E-B027384D0BD6}"/>
          </ac:spMkLst>
        </pc:spChg>
        <pc:spChg chg="add del">
          <ac:chgData name="Bilkis Hussain (1816043)" userId="S::1816043@student.uwtsd.ac.uk::c9c0a7c2-0e95-42af-a72d-7f8ad0b9ea85" providerId="AD" clId="Web-{C7CBE178-C01D-7086-B3EB-8A576218CC5C}" dt="2021-06-10T23:16:10.846" v="237"/>
          <ac:spMkLst>
            <pc:docMk/>
            <pc:sldMk cId="1918652300" sldId="261"/>
            <ac:spMk id="177" creationId="{CC9387DA-2D8E-4E5D-BD65-274370B65965}"/>
          </ac:spMkLst>
        </pc:spChg>
        <pc:spChg chg="add del">
          <ac:chgData name="Bilkis Hussain (1816043)" userId="S::1816043@student.uwtsd.ac.uk::c9c0a7c2-0e95-42af-a72d-7f8ad0b9ea85" providerId="AD" clId="Web-{C7CBE178-C01D-7086-B3EB-8A576218CC5C}" dt="2021-06-10T23:16:10.846" v="237"/>
          <ac:spMkLst>
            <pc:docMk/>
            <pc:sldMk cId="1918652300" sldId="261"/>
            <ac:spMk id="178" creationId="{18BFC65B-9706-4EE1-8B75-FEEC1C530558}"/>
          </ac:spMkLst>
        </pc:spChg>
        <pc:spChg chg="add del">
          <ac:chgData name="Bilkis Hussain (1816043)" userId="S::1816043@student.uwtsd.ac.uk::c9c0a7c2-0e95-42af-a72d-7f8ad0b9ea85" providerId="AD" clId="Web-{C7CBE178-C01D-7086-B3EB-8A576218CC5C}" dt="2021-06-10T23:21:59.524" v="273"/>
          <ac:spMkLst>
            <pc:docMk/>
            <pc:sldMk cId="1918652300" sldId="261"/>
            <ac:spMk id="179" creationId="{D291F021-C45C-4D44-A2B8-A789E386CC42}"/>
          </ac:spMkLst>
        </pc:spChg>
        <pc:spChg chg="add del">
          <ac:chgData name="Bilkis Hussain (1816043)" userId="S::1816043@student.uwtsd.ac.uk::c9c0a7c2-0e95-42af-a72d-7f8ad0b9ea85" providerId="AD" clId="Web-{C7CBE178-C01D-7086-B3EB-8A576218CC5C}" dt="2021-06-10T23:22:10.009" v="275"/>
          <ac:spMkLst>
            <pc:docMk/>
            <pc:sldMk cId="1918652300" sldId="261"/>
            <ac:spMk id="180" creationId="{6A1473A6-3F22-483E-8A30-80B9D2B14592}"/>
          </ac:spMkLst>
        </pc:spChg>
        <pc:spChg chg="add del">
          <ac:chgData name="Bilkis Hussain (1816043)" userId="S::1816043@student.uwtsd.ac.uk::c9c0a7c2-0e95-42af-a72d-7f8ad0b9ea85" providerId="AD" clId="Web-{C7CBE178-C01D-7086-B3EB-8A576218CC5C}" dt="2021-06-10T23:16:27.222" v="239"/>
          <ac:spMkLst>
            <pc:docMk/>
            <pc:sldMk cId="1918652300" sldId="261"/>
            <ac:spMk id="182" creationId="{AA5CD610-ED7C-4CED-A9A1-174432C88AF8}"/>
          </ac:spMkLst>
        </pc:spChg>
        <pc:spChg chg="add del">
          <ac:chgData name="Bilkis Hussain (1816043)" userId="S::1816043@student.uwtsd.ac.uk::c9c0a7c2-0e95-42af-a72d-7f8ad0b9ea85" providerId="AD" clId="Web-{C7CBE178-C01D-7086-B3EB-8A576218CC5C}" dt="2021-06-10T23:16:27.222" v="239"/>
          <ac:spMkLst>
            <pc:docMk/>
            <pc:sldMk cId="1918652300" sldId="261"/>
            <ac:spMk id="183" creationId="{0C4379BF-8C7A-480A-BC36-DA55D92A9356}"/>
          </ac:spMkLst>
        </pc:spChg>
        <pc:spChg chg="add del">
          <ac:chgData name="Bilkis Hussain (1816043)" userId="S::1816043@student.uwtsd.ac.uk::c9c0a7c2-0e95-42af-a72d-7f8ad0b9ea85" providerId="AD" clId="Web-{C7CBE178-C01D-7086-B3EB-8A576218CC5C}" dt="2021-06-10T23:22:35.542" v="277"/>
          <ac:spMkLst>
            <pc:docMk/>
            <pc:sldMk cId="1918652300" sldId="261"/>
            <ac:spMk id="184" creationId="{5DB23C2B-2054-4D8B-9E98-9190F8E05EAD}"/>
          </ac:spMkLst>
        </pc:spChg>
        <pc:spChg chg="add del">
          <ac:chgData name="Bilkis Hussain (1816043)" userId="S::1816043@student.uwtsd.ac.uk::c9c0a7c2-0e95-42af-a72d-7f8ad0b9ea85" providerId="AD" clId="Web-{C7CBE178-C01D-7086-B3EB-8A576218CC5C}" dt="2021-06-10T23:22:35.542" v="277"/>
          <ac:spMkLst>
            <pc:docMk/>
            <pc:sldMk cId="1918652300" sldId="261"/>
            <ac:spMk id="185" creationId="{8797B5BC-9873-45F9-97D6-298FB5AF08FF}"/>
          </ac:spMkLst>
        </pc:spChg>
        <pc:spChg chg="add del">
          <ac:chgData name="Bilkis Hussain (1816043)" userId="S::1816043@student.uwtsd.ac.uk::c9c0a7c2-0e95-42af-a72d-7f8ad0b9ea85" providerId="AD" clId="Web-{C7CBE178-C01D-7086-B3EB-8A576218CC5C}" dt="2021-06-10T23:22:35.542" v="277"/>
          <ac:spMkLst>
            <pc:docMk/>
            <pc:sldMk cId="1918652300" sldId="261"/>
            <ac:spMk id="186" creationId="{665C2FCD-09A4-4B4B-AA73-F330DFE91799}"/>
          </ac:spMkLst>
        </pc:spChg>
        <pc:spChg chg="add del">
          <ac:chgData name="Bilkis Hussain (1816043)" userId="S::1816043@student.uwtsd.ac.uk::c9c0a7c2-0e95-42af-a72d-7f8ad0b9ea85" providerId="AD" clId="Web-{C7CBE178-C01D-7086-B3EB-8A576218CC5C}" dt="2021-06-10T23:23:32.795" v="280"/>
          <ac:spMkLst>
            <pc:docMk/>
            <pc:sldMk cId="1918652300" sldId="261"/>
            <ac:spMk id="187" creationId="{46D6306C-ED4F-4AAE-B4A5-EEA6AFAD726E}"/>
          </ac:spMkLst>
        </pc:spChg>
        <pc:spChg chg="add del">
          <ac:chgData name="Bilkis Hussain (1816043)" userId="S::1816043@student.uwtsd.ac.uk::c9c0a7c2-0e95-42af-a72d-7f8ad0b9ea85" providerId="AD" clId="Web-{C7CBE178-C01D-7086-B3EB-8A576218CC5C}" dt="2021-06-10T23:23:32.795" v="280"/>
          <ac:spMkLst>
            <pc:docMk/>
            <pc:sldMk cId="1918652300" sldId="261"/>
            <ac:spMk id="188" creationId="{0EC5361D-F897-4856-B945-0455A365EB24}"/>
          </ac:spMkLst>
        </pc:spChg>
        <pc:spChg chg="add del">
          <ac:chgData name="Bilkis Hussain (1816043)" userId="S::1816043@student.uwtsd.ac.uk::c9c0a7c2-0e95-42af-a72d-7f8ad0b9ea85" providerId="AD" clId="Web-{C7CBE178-C01D-7086-B3EB-8A576218CC5C}" dt="2021-06-10T23:23:32.795" v="280"/>
          <ac:spMkLst>
            <pc:docMk/>
            <pc:sldMk cId="1918652300" sldId="261"/>
            <ac:spMk id="189" creationId="{4508C0C5-2268-42B5-B3C8-4D0899E05F8C}"/>
          </ac:spMkLst>
        </pc:spChg>
        <pc:spChg chg="add del">
          <ac:chgData name="Bilkis Hussain (1816043)" userId="S::1816043@student.uwtsd.ac.uk::c9c0a7c2-0e95-42af-a72d-7f8ad0b9ea85" providerId="AD" clId="Web-{C7CBE178-C01D-7086-B3EB-8A576218CC5C}" dt="2021-06-10T23:23:32.795" v="280"/>
          <ac:spMkLst>
            <pc:docMk/>
            <pc:sldMk cId="1918652300" sldId="261"/>
            <ac:spMk id="190" creationId="{141ACBDB-38F8-4B34-8183-BD95B4E55A62}"/>
          </ac:spMkLst>
        </pc:spChg>
        <pc:spChg chg="add del">
          <ac:chgData name="Bilkis Hussain (1816043)" userId="S::1816043@student.uwtsd.ac.uk::c9c0a7c2-0e95-42af-a72d-7f8ad0b9ea85" providerId="AD" clId="Web-{C7CBE178-C01D-7086-B3EB-8A576218CC5C}" dt="2021-06-10T23:23:32.795" v="280"/>
          <ac:spMkLst>
            <pc:docMk/>
            <pc:sldMk cId="1918652300" sldId="261"/>
            <ac:spMk id="191" creationId="{DE00DB52-3455-4E2F-867B-A6D0516E175B}"/>
          </ac:spMkLst>
        </pc:spChg>
        <pc:spChg chg="add del">
          <ac:chgData name="Bilkis Hussain (1816043)" userId="S::1816043@student.uwtsd.ac.uk::c9c0a7c2-0e95-42af-a72d-7f8ad0b9ea85" providerId="AD" clId="Web-{C7CBE178-C01D-7086-B3EB-8A576218CC5C}" dt="2021-06-10T23:23:32.795" v="280"/>
          <ac:spMkLst>
            <pc:docMk/>
            <pc:sldMk cId="1918652300" sldId="261"/>
            <ac:spMk id="192" creationId="{9E914C83-E0D8-4953-92D5-169D28CB43AE}"/>
          </ac:spMkLst>
        </pc:spChg>
        <pc:spChg chg="add del">
          <ac:chgData name="Bilkis Hussain (1816043)" userId="S::1816043@student.uwtsd.ac.uk::c9c0a7c2-0e95-42af-a72d-7f8ad0b9ea85" providerId="AD" clId="Web-{C7CBE178-C01D-7086-B3EB-8A576218CC5C}" dt="2021-06-10T23:23:32.795" v="280"/>
          <ac:spMkLst>
            <pc:docMk/>
            <pc:sldMk cId="1918652300" sldId="261"/>
            <ac:spMk id="193" creationId="{3512E083-F550-46AF-8490-767ECFD00CB7}"/>
          </ac:spMkLst>
        </pc:spChg>
        <pc:spChg chg="add del">
          <ac:chgData name="Bilkis Hussain (1816043)" userId="S::1816043@student.uwtsd.ac.uk::c9c0a7c2-0e95-42af-a72d-7f8ad0b9ea85" providerId="AD" clId="Web-{C7CBE178-C01D-7086-B3EB-8A576218CC5C}" dt="2021-06-10T23:23:42.483" v="282"/>
          <ac:spMkLst>
            <pc:docMk/>
            <pc:sldMk cId="1918652300" sldId="261"/>
            <ac:spMk id="194" creationId="{8C3DEBB2-D54E-470C-86B3-631BDDF6CCA6}"/>
          </ac:spMkLst>
        </pc:spChg>
        <pc:spChg chg="add del">
          <ac:chgData name="Bilkis Hussain (1816043)" userId="S::1816043@student.uwtsd.ac.uk::c9c0a7c2-0e95-42af-a72d-7f8ad0b9ea85" providerId="AD" clId="Web-{C7CBE178-C01D-7086-B3EB-8A576218CC5C}" dt="2021-06-10T23:23:42.483" v="282"/>
          <ac:spMkLst>
            <pc:docMk/>
            <pc:sldMk cId="1918652300" sldId="261"/>
            <ac:spMk id="195" creationId="{268033CC-D08D-4609-83FF-2537764F4F55}"/>
          </ac:spMkLst>
        </pc:spChg>
        <pc:spChg chg="add del">
          <ac:chgData name="Bilkis Hussain (1816043)" userId="S::1816043@student.uwtsd.ac.uk::c9c0a7c2-0e95-42af-a72d-7f8ad0b9ea85" providerId="AD" clId="Web-{C7CBE178-C01D-7086-B3EB-8A576218CC5C}" dt="2021-06-10T23:24:00.844" v="284"/>
          <ac:spMkLst>
            <pc:docMk/>
            <pc:sldMk cId="1918652300" sldId="261"/>
            <ac:spMk id="196" creationId="{9A297797-5C89-4791-8204-AB071FA1FBCA}"/>
          </ac:spMkLst>
        </pc:spChg>
        <pc:spChg chg="add del">
          <ac:chgData name="Bilkis Hussain (1816043)" userId="S::1816043@student.uwtsd.ac.uk::c9c0a7c2-0e95-42af-a72d-7f8ad0b9ea85" providerId="AD" clId="Web-{C7CBE178-C01D-7086-B3EB-8A576218CC5C}" dt="2021-06-10T23:24:00.844" v="284"/>
          <ac:spMkLst>
            <pc:docMk/>
            <pc:sldMk cId="1918652300" sldId="261"/>
            <ac:spMk id="197" creationId="{569BBA9B-8F4E-4D2B-BEFA-41A475443377}"/>
          </ac:spMkLst>
        </pc:spChg>
        <pc:spChg chg="add del">
          <ac:chgData name="Bilkis Hussain (1816043)" userId="S::1816043@student.uwtsd.ac.uk::c9c0a7c2-0e95-42af-a72d-7f8ad0b9ea85" providerId="AD" clId="Web-{C7CBE178-C01D-7086-B3EB-8A576218CC5C}" dt="2021-06-10T23:24:00.844" v="284"/>
          <ac:spMkLst>
            <pc:docMk/>
            <pc:sldMk cId="1918652300" sldId="261"/>
            <ac:spMk id="198" creationId="{851012D1-8033-40B1-9EC0-91390FFC7403}"/>
          </ac:spMkLst>
        </pc:spChg>
        <pc:spChg chg="add del">
          <ac:chgData name="Bilkis Hussain (1816043)" userId="S::1816043@student.uwtsd.ac.uk::c9c0a7c2-0e95-42af-a72d-7f8ad0b9ea85" providerId="AD" clId="Web-{C7CBE178-C01D-7086-B3EB-8A576218CC5C}" dt="2021-06-10T23:24:00.844" v="284"/>
          <ac:spMkLst>
            <pc:docMk/>
            <pc:sldMk cId="1918652300" sldId="261"/>
            <ac:spMk id="199" creationId="{2E80C965-DB6D-4F81-9E9E-B027384D0BD6}"/>
          </ac:spMkLst>
        </pc:spChg>
        <pc:spChg chg="add del">
          <ac:chgData name="Bilkis Hussain (1816043)" userId="S::1816043@student.uwtsd.ac.uk::c9c0a7c2-0e95-42af-a72d-7f8ad0b9ea85" providerId="AD" clId="Web-{C7CBE178-C01D-7086-B3EB-8A576218CC5C}" dt="2021-06-10T23:24:00.844" v="284"/>
          <ac:spMkLst>
            <pc:docMk/>
            <pc:sldMk cId="1918652300" sldId="261"/>
            <ac:spMk id="200" creationId="{D291F021-C45C-4D44-A2B8-A789E386CC42}"/>
          </ac:spMkLst>
        </pc:spChg>
        <pc:spChg chg="add del">
          <ac:chgData name="Bilkis Hussain (1816043)" userId="S::1816043@student.uwtsd.ac.uk::c9c0a7c2-0e95-42af-a72d-7f8ad0b9ea85" providerId="AD" clId="Web-{C7CBE178-C01D-7086-B3EB-8A576218CC5C}" dt="2021-06-10T23:24:15.860" v="286"/>
          <ac:spMkLst>
            <pc:docMk/>
            <pc:sldMk cId="1918652300" sldId="261"/>
            <ac:spMk id="201" creationId="{4BC99CB9-DDAD-44A2-8A1C-E3AF4E72DF5C}"/>
          </ac:spMkLst>
        </pc:spChg>
        <pc:spChg chg="add del">
          <ac:chgData name="Bilkis Hussain (1816043)" userId="S::1816043@student.uwtsd.ac.uk::c9c0a7c2-0e95-42af-a72d-7f8ad0b9ea85" providerId="AD" clId="Web-{C7CBE178-C01D-7086-B3EB-8A576218CC5C}" dt="2021-06-10T23:24:15.860" v="286"/>
          <ac:spMkLst>
            <pc:docMk/>
            <pc:sldMk cId="1918652300" sldId="261"/>
            <ac:spMk id="202" creationId="{1561AEE4-4E38-4BAC-976D-E0DE523FC5D1}"/>
          </ac:spMkLst>
        </pc:spChg>
        <pc:spChg chg="add del">
          <ac:chgData name="Bilkis Hussain (1816043)" userId="S::1816043@student.uwtsd.ac.uk::c9c0a7c2-0e95-42af-a72d-7f8ad0b9ea85" providerId="AD" clId="Web-{C7CBE178-C01D-7086-B3EB-8A576218CC5C}" dt="2021-06-10T23:24:36.315" v="288"/>
          <ac:spMkLst>
            <pc:docMk/>
            <pc:sldMk cId="1918652300" sldId="261"/>
            <ac:spMk id="204" creationId="{AD21898E-86C0-4C8A-A76C-DF33E844C87A}"/>
          </ac:spMkLst>
        </pc:spChg>
        <pc:spChg chg="add del">
          <ac:chgData name="Bilkis Hussain (1816043)" userId="S::1816043@student.uwtsd.ac.uk::c9c0a7c2-0e95-42af-a72d-7f8ad0b9ea85" providerId="AD" clId="Web-{C7CBE178-C01D-7086-B3EB-8A576218CC5C}" dt="2021-06-10T23:24:36.315" v="288"/>
          <ac:spMkLst>
            <pc:docMk/>
            <pc:sldMk cId="1918652300" sldId="261"/>
            <ac:spMk id="205" creationId="{5C8F04BD-D093-45D0-B54C-50FDB308B4EE}"/>
          </ac:spMkLst>
        </pc:spChg>
        <pc:spChg chg="add del">
          <ac:chgData name="Bilkis Hussain (1816043)" userId="S::1816043@student.uwtsd.ac.uk::c9c0a7c2-0e95-42af-a72d-7f8ad0b9ea85" providerId="AD" clId="Web-{C7CBE178-C01D-7086-B3EB-8A576218CC5C}" dt="2021-06-10T23:25:49.991" v="297"/>
          <ac:spMkLst>
            <pc:docMk/>
            <pc:sldMk cId="1918652300" sldId="261"/>
            <ac:spMk id="206" creationId="{AD21898E-86C0-4C8A-A76C-DF33E844C87A}"/>
          </ac:spMkLst>
        </pc:spChg>
        <pc:spChg chg="add del">
          <ac:chgData name="Bilkis Hussain (1816043)" userId="S::1816043@student.uwtsd.ac.uk::c9c0a7c2-0e95-42af-a72d-7f8ad0b9ea85" providerId="AD" clId="Web-{C7CBE178-C01D-7086-B3EB-8A576218CC5C}" dt="2021-06-10T23:25:49.991" v="297"/>
          <ac:spMkLst>
            <pc:docMk/>
            <pc:sldMk cId="1918652300" sldId="261"/>
            <ac:spMk id="207" creationId="{5C8F04BD-D093-45D0-B54C-50FDB308B4EE}"/>
          </ac:spMkLst>
        </pc:spChg>
        <pc:spChg chg="add del">
          <ac:chgData name="Bilkis Hussain (1816043)" userId="S::1816043@student.uwtsd.ac.uk::c9c0a7c2-0e95-42af-a72d-7f8ad0b9ea85" providerId="AD" clId="Web-{C7CBE178-C01D-7086-B3EB-8A576218CC5C}" dt="2021-06-10T23:25:38.116" v="294"/>
          <ac:spMkLst>
            <pc:docMk/>
            <pc:sldMk cId="1918652300" sldId="261"/>
            <ac:spMk id="209" creationId="{2B566528-1B12-4246-9431-5C2D7D081168}"/>
          </ac:spMkLst>
        </pc:spChg>
        <pc:spChg chg="add del">
          <ac:chgData name="Bilkis Hussain (1816043)" userId="S::1816043@student.uwtsd.ac.uk::c9c0a7c2-0e95-42af-a72d-7f8ad0b9ea85" providerId="AD" clId="Web-{C7CBE178-C01D-7086-B3EB-8A576218CC5C}" dt="2021-06-10T23:25:49.960" v="296"/>
          <ac:spMkLst>
            <pc:docMk/>
            <pc:sldMk cId="1918652300" sldId="261"/>
            <ac:spMk id="211" creationId="{E0D60ECE-8986-45DC-B7FE-EC7699B466B8}"/>
          </ac:spMkLst>
        </pc:spChg>
        <pc:spChg chg="add del">
          <ac:chgData name="Bilkis Hussain (1816043)" userId="S::1816043@student.uwtsd.ac.uk::c9c0a7c2-0e95-42af-a72d-7f8ad0b9ea85" providerId="AD" clId="Web-{C7CBE178-C01D-7086-B3EB-8A576218CC5C}" dt="2021-06-10T23:25:49.960" v="296"/>
          <ac:spMkLst>
            <pc:docMk/>
            <pc:sldMk cId="1918652300" sldId="261"/>
            <ac:spMk id="212" creationId="{96964194-5878-40D2-8EC0-DDC58387FA56}"/>
          </ac:spMkLst>
        </pc:spChg>
        <pc:spChg chg="add del">
          <ac:chgData name="Bilkis Hussain (1816043)" userId="S::1816043@student.uwtsd.ac.uk::c9c0a7c2-0e95-42af-a72d-7f8ad0b9ea85" providerId="AD" clId="Web-{C7CBE178-C01D-7086-B3EB-8A576218CC5C}" dt="2021-06-10T23:26:53.574" v="303"/>
          <ac:spMkLst>
            <pc:docMk/>
            <pc:sldMk cId="1918652300" sldId="261"/>
            <ac:spMk id="218" creationId="{A2679492-7988-4050-9056-542444452411}"/>
          </ac:spMkLst>
        </pc:spChg>
        <pc:spChg chg="add del">
          <ac:chgData name="Bilkis Hussain (1816043)" userId="S::1816043@student.uwtsd.ac.uk::c9c0a7c2-0e95-42af-a72d-7f8ad0b9ea85" providerId="AD" clId="Web-{C7CBE178-C01D-7086-B3EB-8A576218CC5C}" dt="2021-06-10T23:26:53.574" v="303"/>
          <ac:spMkLst>
            <pc:docMk/>
            <pc:sldMk cId="1918652300" sldId="261"/>
            <ac:spMk id="219" creationId="{B091B163-7D61-4891-ABCF-5C13D9C418D0}"/>
          </ac:spMkLst>
        </pc:spChg>
        <pc:spChg chg="add del">
          <ac:chgData name="Bilkis Hussain (1816043)" userId="S::1816043@student.uwtsd.ac.uk::c9c0a7c2-0e95-42af-a72d-7f8ad0b9ea85" providerId="AD" clId="Web-{C7CBE178-C01D-7086-B3EB-8A576218CC5C}" dt="2021-06-10T23:27:32.936" v="307"/>
          <ac:spMkLst>
            <pc:docMk/>
            <pc:sldMk cId="1918652300" sldId="261"/>
            <ac:spMk id="221" creationId="{85ED3100-3941-4F9A-9FAB-4A7A9B4A0014}"/>
          </ac:spMkLst>
        </pc:spChg>
        <pc:spChg chg="add del">
          <ac:chgData name="Bilkis Hussain (1816043)" userId="S::1816043@student.uwtsd.ac.uk::c9c0a7c2-0e95-42af-a72d-7f8ad0b9ea85" providerId="AD" clId="Web-{C7CBE178-C01D-7086-B3EB-8A576218CC5C}" dt="2021-06-10T23:26:53.558" v="302"/>
          <ac:spMkLst>
            <pc:docMk/>
            <pc:sldMk cId="1918652300" sldId="261"/>
            <ac:spMk id="222" creationId="{85ED3100-3941-4F9A-9FAB-4A7A9B4A0014}"/>
          </ac:spMkLst>
        </pc:spChg>
        <pc:spChg chg="add del">
          <ac:chgData name="Bilkis Hussain (1816043)" userId="S::1816043@student.uwtsd.ac.uk::c9c0a7c2-0e95-42af-a72d-7f8ad0b9ea85" providerId="AD" clId="Web-{C7CBE178-C01D-7086-B3EB-8A576218CC5C}" dt="2021-06-10T23:26:53.558" v="302"/>
          <ac:spMkLst>
            <pc:docMk/>
            <pc:sldMk cId="1918652300" sldId="261"/>
            <ac:spMk id="223" creationId="{8CBEFB3C-8BDC-4A1B-94A5-A6A24CBB6A56}"/>
          </ac:spMkLst>
        </pc:spChg>
        <pc:spChg chg="add del">
          <ac:chgData name="Bilkis Hussain (1816043)" userId="S::1816043@student.uwtsd.ac.uk::c9c0a7c2-0e95-42af-a72d-7f8ad0b9ea85" providerId="AD" clId="Web-{C7CBE178-C01D-7086-B3EB-8A576218CC5C}" dt="2021-06-10T23:27:09.356" v="304"/>
          <ac:spMkLst>
            <pc:docMk/>
            <pc:sldMk cId="1918652300" sldId="261"/>
            <ac:spMk id="225" creationId="{327D73B4-9F5C-4A64-A179-51B9500CB8B5}"/>
          </ac:spMkLst>
        </pc:spChg>
        <pc:spChg chg="add del">
          <ac:chgData name="Bilkis Hussain (1816043)" userId="S::1816043@student.uwtsd.ac.uk::c9c0a7c2-0e95-42af-a72d-7f8ad0b9ea85" providerId="AD" clId="Web-{C7CBE178-C01D-7086-B3EB-8A576218CC5C}" dt="2021-06-10T23:27:09.356" v="304"/>
          <ac:spMkLst>
            <pc:docMk/>
            <pc:sldMk cId="1918652300" sldId="261"/>
            <ac:spMk id="226" creationId="{C1F06963-6374-4B48-844F-071A9BAAAE02}"/>
          </ac:spMkLst>
        </pc:spChg>
        <pc:spChg chg="add del">
          <ac:chgData name="Bilkis Hussain (1816043)" userId="S::1816043@student.uwtsd.ac.uk::c9c0a7c2-0e95-42af-a72d-7f8ad0b9ea85" providerId="AD" clId="Web-{C7CBE178-C01D-7086-B3EB-8A576218CC5C}" dt="2021-06-10T23:27:09.356" v="304"/>
          <ac:spMkLst>
            <pc:docMk/>
            <pc:sldMk cId="1918652300" sldId="261"/>
            <ac:spMk id="227" creationId="{6CB927A4-E432-4310-9CD5-E89FF5063179}"/>
          </ac:spMkLst>
        </pc:spChg>
        <pc:spChg chg="add del">
          <ac:chgData name="Bilkis Hussain (1816043)" userId="S::1816043@student.uwtsd.ac.uk::c9c0a7c2-0e95-42af-a72d-7f8ad0b9ea85" providerId="AD" clId="Web-{C7CBE178-C01D-7086-B3EB-8A576218CC5C}" dt="2021-06-10T23:27:09.356" v="304"/>
          <ac:spMkLst>
            <pc:docMk/>
            <pc:sldMk cId="1918652300" sldId="261"/>
            <ac:spMk id="229" creationId="{1453BF6C-B012-48B7-B4E8-6D7AC7C27D02}"/>
          </ac:spMkLst>
        </pc:spChg>
        <pc:spChg chg="add del">
          <ac:chgData name="Bilkis Hussain (1816043)" userId="S::1816043@student.uwtsd.ac.uk::c9c0a7c2-0e95-42af-a72d-7f8ad0b9ea85" providerId="AD" clId="Web-{C7CBE178-C01D-7086-B3EB-8A576218CC5C}" dt="2021-06-10T23:27:09.356" v="304"/>
          <ac:spMkLst>
            <pc:docMk/>
            <pc:sldMk cId="1918652300" sldId="261"/>
            <ac:spMk id="230" creationId="{E3020543-B24B-4EC4-8FFC-8DD88EEA91A8}"/>
          </ac:spMkLst>
        </pc:spChg>
        <pc:spChg chg="add del">
          <ac:chgData name="Bilkis Hussain (1816043)" userId="S::1816043@student.uwtsd.ac.uk::c9c0a7c2-0e95-42af-a72d-7f8ad0b9ea85" providerId="AD" clId="Web-{C7CBE178-C01D-7086-B3EB-8A576218CC5C}" dt="2021-06-10T23:27:32.936" v="307"/>
          <ac:spMkLst>
            <pc:docMk/>
            <pc:sldMk cId="1918652300" sldId="261"/>
            <ac:spMk id="232" creationId="{8CBEFB3C-8BDC-4A1B-94A5-A6A24CBB6A56}"/>
          </ac:spMkLst>
        </pc:spChg>
        <pc:spChg chg="add del">
          <ac:chgData name="Bilkis Hussain (1816043)" userId="S::1816043@student.uwtsd.ac.uk::c9c0a7c2-0e95-42af-a72d-7f8ad0b9ea85" providerId="AD" clId="Web-{C7CBE178-C01D-7086-B3EB-8A576218CC5C}" dt="2021-06-10T23:27:57.593" v="309"/>
          <ac:spMkLst>
            <pc:docMk/>
            <pc:sldMk cId="1918652300" sldId="261"/>
            <ac:spMk id="234" creationId="{09CFCDAF-46CE-4056-866C-5EE9122FDCAB}"/>
          </ac:spMkLst>
        </pc:spChg>
        <pc:spChg chg="add del">
          <ac:chgData name="Bilkis Hussain (1816043)" userId="S::1816043@student.uwtsd.ac.uk::c9c0a7c2-0e95-42af-a72d-7f8ad0b9ea85" providerId="AD" clId="Web-{C7CBE178-C01D-7086-B3EB-8A576218CC5C}" dt="2021-06-10T23:27:57.593" v="309"/>
          <ac:spMkLst>
            <pc:docMk/>
            <pc:sldMk cId="1918652300" sldId="261"/>
            <ac:spMk id="235" creationId="{9F587EB1-1674-4B8B-88AD-2A81FFFB5F36}"/>
          </ac:spMkLst>
        </pc:spChg>
        <pc:spChg chg="add del">
          <ac:chgData name="Bilkis Hussain (1816043)" userId="S::1816043@student.uwtsd.ac.uk::c9c0a7c2-0e95-42af-a72d-7f8ad0b9ea85" providerId="AD" clId="Web-{C7CBE178-C01D-7086-B3EB-8A576218CC5C}" dt="2021-06-10T23:27:57.593" v="309"/>
          <ac:spMkLst>
            <pc:docMk/>
            <pc:sldMk cId="1918652300" sldId="261"/>
            <ac:spMk id="238" creationId="{6CB927A4-E432-4310-9CD5-E89FF5063179}"/>
          </ac:spMkLst>
        </pc:spChg>
        <pc:spChg chg="add del">
          <ac:chgData name="Bilkis Hussain (1816043)" userId="S::1816043@student.uwtsd.ac.uk::c9c0a7c2-0e95-42af-a72d-7f8ad0b9ea85" providerId="AD" clId="Web-{C7CBE178-C01D-7086-B3EB-8A576218CC5C}" dt="2021-06-10T23:27:57.593" v="309"/>
          <ac:spMkLst>
            <pc:docMk/>
            <pc:sldMk cId="1918652300" sldId="261"/>
            <ac:spMk id="239" creationId="{E3020543-B24B-4EC4-8FFC-8DD88EEA91A8}"/>
          </ac:spMkLst>
        </pc:spChg>
        <pc:spChg chg="add del">
          <ac:chgData name="Bilkis Hussain (1816043)" userId="S::1816043@student.uwtsd.ac.uk::c9c0a7c2-0e95-42af-a72d-7f8ad0b9ea85" providerId="AD" clId="Web-{C7CBE178-C01D-7086-B3EB-8A576218CC5C}" dt="2021-06-10T23:27:57.593" v="309"/>
          <ac:spMkLst>
            <pc:docMk/>
            <pc:sldMk cId="1918652300" sldId="261"/>
            <ac:spMk id="240" creationId="{1453BF6C-B012-48B7-B4E8-6D7AC7C27D02}"/>
          </ac:spMkLst>
        </pc:spChg>
        <pc:spChg chg="add del">
          <ac:chgData name="Bilkis Hussain (1816043)" userId="S::1816043@student.uwtsd.ac.uk::c9c0a7c2-0e95-42af-a72d-7f8ad0b9ea85" providerId="AD" clId="Web-{C7CBE178-C01D-7086-B3EB-8A576218CC5C}" dt="2021-06-10T23:28:16.063" v="311"/>
          <ac:spMkLst>
            <pc:docMk/>
            <pc:sldMk cId="1918652300" sldId="261"/>
            <ac:spMk id="241" creationId="{A2679492-7988-4050-9056-542444452411}"/>
          </ac:spMkLst>
        </pc:spChg>
        <pc:spChg chg="add del">
          <ac:chgData name="Bilkis Hussain (1816043)" userId="S::1816043@student.uwtsd.ac.uk::c9c0a7c2-0e95-42af-a72d-7f8ad0b9ea85" providerId="AD" clId="Web-{C7CBE178-C01D-7086-B3EB-8A576218CC5C}" dt="2021-06-10T23:28:16.063" v="311"/>
          <ac:spMkLst>
            <pc:docMk/>
            <pc:sldMk cId="1918652300" sldId="261"/>
            <ac:spMk id="242" creationId="{B091B163-7D61-4891-ABCF-5C13D9C418D0}"/>
          </ac:spMkLst>
        </pc:spChg>
        <pc:spChg chg="add del">
          <ac:chgData name="Bilkis Hussain (1816043)" userId="S::1816043@student.uwtsd.ac.uk::c9c0a7c2-0e95-42af-a72d-7f8ad0b9ea85" providerId="AD" clId="Web-{C7CBE178-C01D-7086-B3EB-8A576218CC5C}" dt="2021-06-10T23:28:41.955" v="314"/>
          <ac:spMkLst>
            <pc:docMk/>
            <pc:sldMk cId="1918652300" sldId="261"/>
            <ac:spMk id="244" creationId="{333F0879-3DA0-4CB8-B35E-A0AD42558191}"/>
          </ac:spMkLst>
        </pc:spChg>
        <pc:spChg chg="add del">
          <ac:chgData name="Bilkis Hussain (1816043)" userId="S::1816043@student.uwtsd.ac.uk::c9c0a7c2-0e95-42af-a72d-7f8ad0b9ea85" providerId="AD" clId="Web-{C7CBE178-C01D-7086-B3EB-8A576218CC5C}" dt="2021-06-10T23:28:41.955" v="314"/>
          <ac:spMkLst>
            <pc:docMk/>
            <pc:sldMk cId="1918652300" sldId="261"/>
            <ac:spMk id="245" creationId="{324D2183-F388-476E-92A9-D6639D698580}"/>
          </ac:spMkLst>
        </pc:spChg>
        <pc:spChg chg="add del">
          <ac:chgData name="Bilkis Hussain (1816043)" userId="S::1816043@student.uwtsd.ac.uk::c9c0a7c2-0e95-42af-a72d-7f8ad0b9ea85" providerId="AD" clId="Web-{C7CBE178-C01D-7086-B3EB-8A576218CC5C}" dt="2021-06-10T23:28:41.955" v="314"/>
          <ac:spMkLst>
            <pc:docMk/>
            <pc:sldMk cId="1918652300" sldId="261"/>
            <ac:spMk id="246" creationId="{243462E7-1698-4B21-BE89-AEFAC7C2FEFA}"/>
          </ac:spMkLst>
        </pc:spChg>
        <pc:spChg chg="add del">
          <ac:chgData name="Bilkis Hussain (1816043)" userId="S::1816043@student.uwtsd.ac.uk::c9c0a7c2-0e95-42af-a72d-7f8ad0b9ea85" providerId="AD" clId="Web-{C7CBE178-C01D-7086-B3EB-8A576218CC5C}" dt="2021-06-10T23:28:41.955" v="314"/>
          <ac:spMkLst>
            <pc:docMk/>
            <pc:sldMk cId="1918652300" sldId="261"/>
            <ac:spMk id="247" creationId="{6C22FCAC-D7EC-4A52-B153-FF761E2235B3}"/>
          </ac:spMkLst>
        </pc:spChg>
        <pc:grpChg chg="add del">
          <ac:chgData name="Bilkis Hussain (1816043)" userId="S::1816043@student.uwtsd.ac.uk::c9c0a7c2-0e95-42af-a72d-7f8ad0b9ea85" providerId="AD" clId="Web-{C7CBE178-C01D-7086-B3EB-8A576218CC5C}" dt="2021-06-10T22:59:55.984" v="162"/>
          <ac:grpSpMkLst>
            <pc:docMk/>
            <pc:sldMk cId="1918652300" sldId="261"/>
            <ac:grpSpMk id="13" creationId="{11002ACD-3B0C-4885-8754-8A00E926FE4B}"/>
          </ac:grpSpMkLst>
        </pc:grpChg>
        <pc:grpChg chg="add del">
          <ac:chgData name="Bilkis Hussain (1816043)" userId="S::1816043@student.uwtsd.ac.uk::c9c0a7c2-0e95-42af-a72d-7f8ad0b9ea85" providerId="AD" clId="Web-{C7CBE178-C01D-7086-B3EB-8A576218CC5C}" dt="2021-06-10T23:00:57.926" v="166"/>
          <ac:grpSpMkLst>
            <pc:docMk/>
            <pc:sldMk cId="1918652300" sldId="261"/>
            <ac:grpSpMk id="23" creationId="{D68B9961-F007-40D1-AF51-61B6DE5106CE}"/>
          </ac:grpSpMkLst>
        </pc:grpChg>
        <pc:grpChg chg="add del">
          <ac:chgData name="Bilkis Hussain (1816043)" userId="S::1816043@student.uwtsd.ac.uk::c9c0a7c2-0e95-42af-a72d-7f8ad0b9ea85" providerId="AD" clId="Web-{C7CBE178-C01D-7086-B3EB-8A576218CC5C}" dt="2021-06-10T23:02:54.308" v="173"/>
          <ac:grpSpMkLst>
            <pc:docMk/>
            <pc:sldMk cId="1918652300" sldId="261"/>
            <ac:grpSpMk id="27" creationId="{549D845D-9A57-49AC-9523-BB0D6DA6FECA}"/>
          </ac:grpSpMkLst>
        </pc:grpChg>
        <pc:grpChg chg="add del">
          <ac:chgData name="Bilkis Hussain (1816043)" userId="S::1816043@student.uwtsd.ac.uk::c9c0a7c2-0e95-42af-a72d-7f8ad0b9ea85" providerId="AD" clId="Web-{C7CBE178-C01D-7086-B3EB-8A576218CC5C}" dt="2021-06-10T23:03:10.434" v="175"/>
          <ac:grpSpMkLst>
            <pc:docMk/>
            <pc:sldMk cId="1918652300" sldId="261"/>
            <ac:grpSpMk id="32" creationId="{912209CB-3E4C-43AE-B507-08269FAE89F5}"/>
          </ac:grpSpMkLst>
        </pc:grpChg>
        <pc:grpChg chg="add del">
          <ac:chgData name="Bilkis Hussain (1816043)" userId="S::1816043@student.uwtsd.ac.uk::c9c0a7c2-0e95-42af-a72d-7f8ad0b9ea85" providerId="AD" clId="Web-{C7CBE178-C01D-7086-B3EB-8A576218CC5C}" dt="2021-06-10T23:10:24.184" v="212"/>
          <ac:grpSpMkLst>
            <pc:docMk/>
            <pc:sldMk cId="1918652300" sldId="261"/>
            <ac:grpSpMk id="40" creationId="{828A5161-06F1-46CF-8AD7-844680A59E13}"/>
          </ac:grpSpMkLst>
        </pc:grpChg>
        <pc:grpChg chg="add del">
          <ac:chgData name="Bilkis Hussain (1816043)" userId="S::1816043@student.uwtsd.ac.uk::c9c0a7c2-0e95-42af-a72d-7f8ad0b9ea85" providerId="AD" clId="Web-{C7CBE178-C01D-7086-B3EB-8A576218CC5C}" dt="2021-06-10T23:10:24.184" v="212"/>
          <ac:grpSpMkLst>
            <pc:docMk/>
            <pc:sldMk cId="1918652300" sldId="261"/>
            <ac:grpSpMk id="43" creationId="{5995D10D-E9C9-47DB-AE7E-801FEF38F5C9}"/>
          </ac:grpSpMkLst>
        </pc:grpChg>
        <pc:grpChg chg="add del">
          <ac:chgData name="Bilkis Hussain (1816043)" userId="S::1816043@student.uwtsd.ac.uk::c9c0a7c2-0e95-42af-a72d-7f8ad0b9ea85" providerId="AD" clId="Web-{C7CBE178-C01D-7086-B3EB-8A576218CC5C}" dt="2021-06-10T23:14:47.841" v="229"/>
          <ac:grpSpMkLst>
            <pc:docMk/>
            <pc:sldMk cId="1918652300" sldId="261"/>
            <ac:grpSpMk id="45" creationId="{5D2B17EF-74EB-4C33-B2E2-8E727B2E7D68}"/>
          </ac:grpSpMkLst>
        </pc:grpChg>
        <pc:grpChg chg="add del">
          <ac:chgData name="Bilkis Hussain (1816043)" userId="S::1816043@student.uwtsd.ac.uk::c9c0a7c2-0e95-42af-a72d-7f8ad0b9ea85" providerId="AD" clId="Web-{C7CBE178-C01D-7086-B3EB-8A576218CC5C}" dt="2021-06-10T23:04:02.343" v="185"/>
          <ac:grpSpMkLst>
            <pc:docMk/>
            <pc:sldMk cId="1918652300" sldId="261"/>
            <ac:grpSpMk id="61" creationId="{5D1A9D8B-3117-4D9D-BDA4-DD81895098B0}"/>
          </ac:grpSpMkLst>
        </pc:grpChg>
        <pc:grpChg chg="add del">
          <ac:chgData name="Bilkis Hussain (1816043)" userId="S::1816043@student.uwtsd.ac.uk::c9c0a7c2-0e95-42af-a72d-7f8ad0b9ea85" providerId="AD" clId="Web-{C7CBE178-C01D-7086-B3EB-8A576218CC5C}" dt="2021-06-10T23:04:48.925" v="193"/>
          <ac:grpSpMkLst>
            <pc:docMk/>
            <pc:sldMk cId="1918652300" sldId="261"/>
            <ac:grpSpMk id="80" creationId="{3F6FA249-9C10-48B9-9F72-1F333D8A9486}"/>
          </ac:grpSpMkLst>
        </pc:grpChg>
        <pc:grpChg chg="add del">
          <ac:chgData name="Bilkis Hussain (1816043)" userId="S::1816043@student.uwtsd.ac.uk::c9c0a7c2-0e95-42af-a72d-7f8ad0b9ea85" providerId="AD" clId="Web-{C7CBE178-C01D-7086-B3EB-8A576218CC5C}" dt="2021-06-10T23:05:09.285" v="195"/>
          <ac:grpSpMkLst>
            <pc:docMk/>
            <pc:sldMk cId="1918652300" sldId="261"/>
            <ac:grpSpMk id="81" creationId="{84860832-27F3-4D30-9288-7521D2491514}"/>
          </ac:grpSpMkLst>
        </pc:grpChg>
        <pc:grpChg chg="add del">
          <ac:chgData name="Bilkis Hussain (1816043)" userId="S::1816043@student.uwtsd.ac.uk::c9c0a7c2-0e95-42af-a72d-7f8ad0b9ea85" providerId="AD" clId="Web-{C7CBE178-C01D-7086-B3EB-8A576218CC5C}" dt="2021-06-10T23:05:21.973" v="197"/>
          <ac:grpSpMkLst>
            <pc:docMk/>
            <pc:sldMk cId="1918652300" sldId="261"/>
            <ac:grpSpMk id="83" creationId="{5C3921CD-DDE5-4B57-8FDF-B37ADE4EDAC7}"/>
          </ac:grpSpMkLst>
        </pc:grpChg>
        <pc:grpChg chg="add del">
          <ac:chgData name="Bilkis Hussain (1816043)" userId="S::1816043@student.uwtsd.ac.uk::c9c0a7c2-0e95-42af-a72d-7f8ad0b9ea85" providerId="AD" clId="Web-{C7CBE178-C01D-7086-B3EB-8A576218CC5C}" dt="2021-06-10T23:10:05.464" v="209"/>
          <ac:grpSpMkLst>
            <pc:docMk/>
            <pc:sldMk cId="1918652300" sldId="261"/>
            <ac:grpSpMk id="115" creationId="{E21ADB3D-AD65-44B4-847D-5E90E90A5D16}"/>
          </ac:grpSpMkLst>
        </pc:grpChg>
        <pc:grpChg chg="add del">
          <ac:chgData name="Bilkis Hussain (1816043)" userId="S::1816043@student.uwtsd.ac.uk::c9c0a7c2-0e95-42af-a72d-7f8ad0b9ea85" providerId="AD" clId="Web-{C7CBE178-C01D-7086-B3EB-8A576218CC5C}" dt="2021-06-10T23:14:52.919" v="231"/>
          <ac:grpSpMkLst>
            <pc:docMk/>
            <pc:sldMk cId="1918652300" sldId="261"/>
            <ac:grpSpMk id="131" creationId="{0B789310-9859-4942-98C8-3D2F12AAAE73}"/>
          </ac:grpSpMkLst>
        </pc:grpChg>
        <pc:grpChg chg="add del">
          <ac:chgData name="Bilkis Hussain (1816043)" userId="S::1816043@student.uwtsd.ac.uk::c9c0a7c2-0e95-42af-a72d-7f8ad0b9ea85" providerId="AD" clId="Web-{C7CBE178-C01D-7086-B3EB-8A576218CC5C}" dt="2021-06-10T23:16:10.861" v="238"/>
          <ac:grpSpMkLst>
            <pc:docMk/>
            <pc:sldMk cId="1918652300" sldId="261"/>
            <ac:grpSpMk id="133" creationId="{9711C96E-3D2D-48C8-AAB9-C1CB02D1D51C}"/>
          </ac:grpSpMkLst>
        </pc:grpChg>
        <pc:grpChg chg="add del">
          <ac:chgData name="Bilkis Hussain (1816043)" userId="S::1816043@student.uwtsd.ac.uk::c9c0a7c2-0e95-42af-a72d-7f8ad0b9ea85" providerId="AD" clId="Web-{C7CBE178-C01D-7086-B3EB-8A576218CC5C}" dt="2021-06-10T23:10:05.464" v="209"/>
          <ac:grpSpMkLst>
            <pc:docMk/>
            <pc:sldMk cId="1918652300" sldId="261"/>
            <ac:grpSpMk id="137" creationId="{5F8A7F7F-DD1A-4F41-98AC-B9CE2A620CDC}"/>
          </ac:grpSpMkLst>
        </pc:grpChg>
        <pc:grpChg chg="add del">
          <ac:chgData name="Bilkis Hussain (1816043)" userId="S::1816043@student.uwtsd.ac.uk::c9c0a7c2-0e95-42af-a72d-7f8ad0b9ea85" providerId="AD" clId="Web-{C7CBE178-C01D-7086-B3EB-8A576218CC5C}" dt="2021-06-10T23:17:39.570" v="248"/>
          <ac:grpSpMkLst>
            <pc:docMk/>
            <pc:sldMk cId="1918652300" sldId="261"/>
            <ac:grpSpMk id="140" creationId="{AC0B7807-0C83-4963-821A-69B172722E49}"/>
          </ac:grpSpMkLst>
        </pc:grpChg>
        <pc:grpChg chg="add del">
          <ac:chgData name="Bilkis Hussain (1816043)" userId="S::1816043@student.uwtsd.ac.uk::c9c0a7c2-0e95-42af-a72d-7f8ad0b9ea85" providerId="AD" clId="Web-{C7CBE178-C01D-7086-B3EB-8A576218CC5C}" dt="2021-06-10T23:14:52.919" v="231"/>
          <ac:grpSpMkLst>
            <pc:docMk/>
            <pc:sldMk cId="1918652300" sldId="261"/>
            <ac:grpSpMk id="144" creationId="{6F1CEC7A-E419-4950-AA57-B00546C29CAF}"/>
          </ac:grpSpMkLst>
        </pc:grpChg>
        <pc:grpChg chg="add del">
          <ac:chgData name="Bilkis Hussain (1816043)" userId="S::1816043@student.uwtsd.ac.uk::c9c0a7c2-0e95-42af-a72d-7f8ad0b9ea85" providerId="AD" clId="Web-{C7CBE178-C01D-7086-B3EB-8A576218CC5C}" dt="2021-06-10T23:16:10.846" v="237"/>
          <ac:grpSpMkLst>
            <pc:docMk/>
            <pc:sldMk cId="1918652300" sldId="261"/>
            <ac:grpSpMk id="150" creationId="{E9F586E1-75B5-49B8-9A21-DD14CA0F6955}"/>
          </ac:grpSpMkLst>
        </pc:grpChg>
        <pc:grpChg chg="add del">
          <ac:chgData name="Bilkis Hussain (1816043)" userId="S::1816043@student.uwtsd.ac.uk::c9c0a7c2-0e95-42af-a72d-7f8ad0b9ea85" providerId="AD" clId="Web-{C7CBE178-C01D-7086-B3EB-8A576218CC5C}" dt="2021-06-10T23:16:27.222" v="239"/>
          <ac:grpSpMkLst>
            <pc:docMk/>
            <pc:sldMk cId="1918652300" sldId="261"/>
            <ac:grpSpMk id="152" creationId="{81E0B358-1267-4844-8B3D-B7A279B4175A}"/>
          </ac:grpSpMkLst>
        </pc:grpChg>
        <pc:grpChg chg="add del">
          <ac:chgData name="Bilkis Hussain (1816043)" userId="S::1816043@student.uwtsd.ac.uk::c9c0a7c2-0e95-42af-a72d-7f8ad0b9ea85" providerId="AD" clId="Web-{C7CBE178-C01D-7086-B3EB-8A576218CC5C}" dt="2021-06-10T23:16:10.846" v="237"/>
          <ac:grpSpMkLst>
            <pc:docMk/>
            <pc:sldMk cId="1918652300" sldId="261"/>
            <ac:grpSpMk id="164" creationId="{F9CAF6A1-77C7-4ABC-9E4A-E74A8DB16DC1}"/>
          </ac:grpSpMkLst>
        </pc:grpChg>
        <pc:grpChg chg="add del">
          <ac:chgData name="Bilkis Hussain (1816043)" userId="S::1816043@student.uwtsd.ac.uk::c9c0a7c2-0e95-42af-a72d-7f8ad0b9ea85" providerId="AD" clId="Web-{C7CBE178-C01D-7086-B3EB-8A576218CC5C}" dt="2021-06-10T23:16:27.222" v="239"/>
          <ac:grpSpMkLst>
            <pc:docMk/>
            <pc:sldMk cId="1918652300" sldId="261"/>
            <ac:grpSpMk id="167" creationId="{AF44CA9C-80E8-44E1-A79C-D6EBFC73BCA0}"/>
          </ac:grpSpMkLst>
        </pc:grpChg>
        <pc:grpChg chg="add del">
          <ac:chgData name="Bilkis Hussain (1816043)" userId="S::1816043@student.uwtsd.ac.uk::c9c0a7c2-0e95-42af-a72d-7f8ad0b9ea85" providerId="AD" clId="Web-{C7CBE178-C01D-7086-B3EB-8A576218CC5C}" dt="2021-06-10T23:21:15.599" v="268"/>
          <ac:grpSpMkLst>
            <pc:docMk/>
            <pc:sldMk cId="1918652300" sldId="261"/>
            <ac:grpSpMk id="170" creationId="{F3842748-48B5-4DD0-A06A-A31C74024A99}"/>
          </ac:grpSpMkLst>
        </pc:grpChg>
        <pc:grpChg chg="add del">
          <ac:chgData name="Bilkis Hussain (1816043)" userId="S::1816043@student.uwtsd.ac.uk::c9c0a7c2-0e95-42af-a72d-7f8ad0b9ea85" providerId="AD" clId="Web-{C7CBE178-C01D-7086-B3EB-8A576218CC5C}" dt="2021-06-10T23:22:10.009" v="275"/>
          <ac:grpSpMkLst>
            <pc:docMk/>
            <pc:sldMk cId="1918652300" sldId="261"/>
            <ac:grpSpMk id="181" creationId="{AA1375E3-3E53-4D75-BAB7-E5929BFCB25F}"/>
          </ac:grpSpMkLst>
        </pc:grpChg>
        <pc:grpChg chg="add del">
          <ac:chgData name="Bilkis Hussain (1816043)" userId="S::1816043@student.uwtsd.ac.uk::c9c0a7c2-0e95-42af-a72d-7f8ad0b9ea85" providerId="AD" clId="Web-{C7CBE178-C01D-7086-B3EB-8A576218CC5C}" dt="2021-06-10T23:24:15.860" v="286"/>
          <ac:grpSpMkLst>
            <pc:docMk/>
            <pc:sldMk cId="1918652300" sldId="261"/>
            <ac:grpSpMk id="203" creationId="{F0BC676B-D19A-44DB-910A-0C0E6D433979}"/>
          </ac:grpSpMkLst>
        </pc:grpChg>
        <pc:grpChg chg="add del">
          <ac:chgData name="Bilkis Hussain (1816043)" userId="S::1816043@student.uwtsd.ac.uk::c9c0a7c2-0e95-42af-a72d-7f8ad0b9ea85" providerId="AD" clId="Web-{C7CBE178-C01D-7086-B3EB-8A576218CC5C}" dt="2021-06-10T23:25:38.116" v="294"/>
          <ac:grpSpMkLst>
            <pc:docMk/>
            <pc:sldMk cId="1918652300" sldId="261"/>
            <ac:grpSpMk id="210" creationId="{828A5161-06F1-46CF-8AD7-844680A59E13}"/>
          </ac:grpSpMkLst>
        </pc:grpChg>
        <pc:grpChg chg="add del">
          <ac:chgData name="Bilkis Hussain (1816043)" userId="S::1816043@student.uwtsd.ac.uk::c9c0a7c2-0e95-42af-a72d-7f8ad0b9ea85" providerId="AD" clId="Web-{C7CBE178-C01D-7086-B3EB-8A576218CC5C}" dt="2021-06-10T23:25:38.116" v="294"/>
          <ac:grpSpMkLst>
            <pc:docMk/>
            <pc:sldMk cId="1918652300" sldId="261"/>
            <ac:grpSpMk id="214" creationId="{5995D10D-E9C9-47DB-AE7E-801FEF38F5C9}"/>
          </ac:grpSpMkLst>
        </pc:grpChg>
        <pc:grpChg chg="add del">
          <ac:chgData name="Bilkis Hussain (1816043)" userId="S::1816043@student.uwtsd.ac.uk::c9c0a7c2-0e95-42af-a72d-7f8ad0b9ea85" providerId="AD" clId="Web-{C7CBE178-C01D-7086-B3EB-8A576218CC5C}" dt="2021-06-10T23:26:53.558" v="302"/>
          <ac:grpSpMkLst>
            <pc:docMk/>
            <pc:sldMk cId="1918652300" sldId="261"/>
            <ac:grpSpMk id="224" creationId="{7A9648D6-B41B-42D0-A817-AE2607B0B5B8}"/>
          </ac:grpSpMkLst>
        </pc:grpChg>
        <pc:grpChg chg="add del">
          <ac:chgData name="Bilkis Hussain (1816043)" userId="S::1816043@student.uwtsd.ac.uk::c9c0a7c2-0e95-42af-a72d-7f8ad0b9ea85" providerId="AD" clId="Web-{C7CBE178-C01D-7086-B3EB-8A576218CC5C}" dt="2021-06-10T23:27:32.936" v="307"/>
          <ac:grpSpMkLst>
            <pc:docMk/>
            <pc:sldMk cId="1918652300" sldId="261"/>
            <ac:grpSpMk id="233" creationId="{7A9648D6-B41B-42D0-A817-AE2607B0B5B8}"/>
          </ac:grpSpMkLst>
        </pc:grpChg>
        <pc:picChg chg="add del">
          <ac:chgData name="Bilkis Hussain (1816043)" userId="S::1816043@student.uwtsd.ac.uk::c9c0a7c2-0e95-42af-a72d-7f8ad0b9ea85" providerId="AD" clId="Web-{C7CBE178-C01D-7086-B3EB-8A576218CC5C}" dt="2021-06-10T22:59:55.984" v="162"/>
          <ac:picMkLst>
            <pc:docMk/>
            <pc:sldMk cId="1918652300" sldId="261"/>
            <ac:picMk id="7" creationId="{2C3831BC-E9FB-4193-AB6D-469C5DEF39CC}"/>
          </ac:picMkLst>
        </pc:picChg>
        <pc:picChg chg="add del">
          <ac:chgData name="Bilkis Hussain (1816043)" userId="S::1816043@student.uwtsd.ac.uk::c9c0a7c2-0e95-42af-a72d-7f8ad0b9ea85" providerId="AD" clId="Web-{C7CBE178-C01D-7086-B3EB-8A576218CC5C}" dt="2021-06-10T23:00:05.626" v="164"/>
          <ac:picMkLst>
            <pc:docMk/>
            <pc:sldMk cId="1918652300" sldId="261"/>
            <ac:picMk id="8" creationId="{B13BE3F8-C736-47EF-9F51-82A262EAA015}"/>
          </ac:picMkLst>
        </pc:picChg>
        <pc:picChg chg="add del mod ord">
          <ac:chgData name="Bilkis Hussain (1816043)" userId="S::1816043@student.uwtsd.ac.uk::c9c0a7c2-0e95-42af-a72d-7f8ad0b9ea85" providerId="AD" clId="Web-{C7CBE178-C01D-7086-B3EB-8A576218CC5C}" dt="2021-06-10T23:03:20.669" v="179"/>
          <ac:picMkLst>
            <pc:docMk/>
            <pc:sldMk cId="1918652300" sldId="261"/>
            <ac:picMk id="21" creationId="{3D704CBB-94A1-4F11-919B-5CD90D5B22C1}"/>
          </ac:picMkLst>
        </pc:picChg>
        <pc:picChg chg="add del">
          <ac:chgData name="Bilkis Hussain (1816043)" userId="S::1816043@student.uwtsd.ac.uk::c9c0a7c2-0e95-42af-a72d-7f8ad0b9ea85" providerId="AD" clId="Web-{C7CBE178-C01D-7086-B3EB-8A576218CC5C}" dt="2021-06-10T23:17:39.570" v="248"/>
          <ac:picMkLst>
            <pc:docMk/>
            <pc:sldMk cId="1918652300" sldId="261"/>
            <ac:picMk id="139" creationId="{68DB62EC-3B77-40C0-8B7F-CA9EEC9AA6D0}"/>
          </ac:picMkLst>
        </pc:picChg>
        <pc:picChg chg="add del">
          <ac:chgData name="Bilkis Hussain (1816043)" userId="S::1816043@student.uwtsd.ac.uk::c9c0a7c2-0e95-42af-a72d-7f8ad0b9ea85" providerId="AD" clId="Web-{C7CBE178-C01D-7086-B3EB-8A576218CC5C}" dt="2021-06-10T23:17:49.320" v="250"/>
          <ac:picMkLst>
            <pc:docMk/>
            <pc:sldMk cId="1918652300" sldId="261"/>
            <ac:picMk id="143" creationId="{82976033-B260-4BB6-99BE-4312EBF390F2}"/>
          </ac:picMkLst>
        </pc:picChg>
        <pc:picChg chg="add del">
          <ac:chgData name="Bilkis Hussain (1816043)" userId="S::1816043@student.uwtsd.ac.uk::c9c0a7c2-0e95-42af-a72d-7f8ad0b9ea85" providerId="AD" clId="Web-{C7CBE178-C01D-7086-B3EB-8A576218CC5C}" dt="2021-06-10T23:18:12.462" v="259"/>
          <ac:picMkLst>
            <pc:docMk/>
            <pc:sldMk cId="1918652300" sldId="261"/>
            <ac:picMk id="160" creationId="{C2A85714-6E96-427D-8465-C12CCC5230A1}"/>
          </ac:picMkLst>
        </pc:picChg>
        <pc:picChg chg="add del">
          <ac:chgData name="Bilkis Hussain (1816043)" userId="S::1816043@student.uwtsd.ac.uk::c9c0a7c2-0e95-42af-a72d-7f8ad0b9ea85" providerId="AD" clId="Web-{C7CBE178-C01D-7086-B3EB-8A576218CC5C}" dt="2021-06-10T23:25:38.116" v="294"/>
          <ac:picMkLst>
            <pc:docMk/>
            <pc:sldMk cId="1918652300" sldId="261"/>
            <ac:picMk id="213" creationId="{12F56E4D-38B9-4B3C-9C7A-D3C1BD1AE7D3}"/>
          </ac:picMkLst>
        </pc:picChg>
        <pc:picChg chg="add del">
          <ac:chgData name="Bilkis Hussain (1816043)" userId="S::1816043@student.uwtsd.ac.uk::c9c0a7c2-0e95-42af-a72d-7f8ad0b9ea85" providerId="AD" clId="Web-{C7CBE178-C01D-7086-B3EB-8A576218CC5C}" dt="2021-06-10T23:25:49.960" v="296"/>
          <ac:picMkLst>
            <pc:docMk/>
            <pc:sldMk cId="1918652300" sldId="261"/>
            <ac:picMk id="215" creationId="{9C3CC25F-ECA0-4812-8982-4CFFC7F386E0}"/>
          </ac:picMkLst>
        </pc:picChg>
        <pc:picChg chg="add mod ord">
          <ac:chgData name="Bilkis Hussain (1816043)" userId="S::1816043@student.uwtsd.ac.uk::c9c0a7c2-0e95-42af-a72d-7f8ad0b9ea85" providerId="AD" clId="Web-{C7CBE178-C01D-7086-B3EB-8A576218CC5C}" dt="2021-06-10T23:28:30.752" v="313"/>
          <ac:picMkLst>
            <pc:docMk/>
            <pc:sldMk cId="1918652300" sldId="261"/>
            <ac:picMk id="216" creationId="{7A3BE61D-06B1-44E4-950A-B73CDD38EE33}"/>
          </ac:picMkLst>
        </pc:picChg>
        <pc:cxnChg chg="add del">
          <ac:chgData name="Bilkis Hussain (1816043)" userId="S::1816043@student.uwtsd.ac.uk::c9c0a7c2-0e95-42af-a72d-7f8ad0b9ea85" providerId="AD" clId="Web-{C7CBE178-C01D-7086-B3EB-8A576218CC5C}" dt="2021-06-10T23:14:47.841" v="229"/>
          <ac:cxnSpMkLst>
            <pc:docMk/>
            <pc:sldMk cId="1918652300" sldId="261"/>
            <ac:cxnSpMk id="44" creationId="{27EBB3F9-D6F7-4F6A-8843-9FEBA15E4969}"/>
          </ac:cxnSpMkLst>
        </pc:cxnChg>
        <pc:cxnChg chg="add del">
          <ac:chgData name="Bilkis Hussain (1816043)" userId="S::1816043@student.uwtsd.ac.uk::c9c0a7c2-0e95-42af-a72d-7f8ad0b9ea85" providerId="AD" clId="Web-{C7CBE178-C01D-7086-B3EB-8A576218CC5C}" dt="2021-06-10T23:04:07.484" v="187"/>
          <ac:cxnSpMkLst>
            <pc:docMk/>
            <pc:sldMk cId="1918652300" sldId="261"/>
            <ac:cxnSpMk id="71" creationId="{4B3BCACB-5880-460B-9606-8C433A9AF99D}"/>
          </ac:cxnSpMkLst>
        </pc:cxnChg>
        <pc:cxnChg chg="add del">
          <ac:chgData name="Bilkis Hussain (1816043)" userId="S::1816043@student.uwtsd.ac.uk::c9c0a7c2-0e95-42af-a72d-7f8ad0b9ea85" providerId="AD" clId="Web-{C7CBE178-C01D-7086-B3EB-8A576218CC5C}" dt="2021-06-10T23:26:00.367" v="298"/>
          <ac:cxnSpMkLst>
            <pc:docMk/>
            <pc:sldMk cId="1918652300" sldId="261"/>
            <ac:cxnSpMk id="217" creationId="{A7F400EE-A8A5-48AF-B4D6-291B52C6F0B0}"/>
          </ac:cxnSpMkLst>
        </pc:cxnChg>
        <pc:cxnChg chg="add del">
          <ac:chgData name="Bilkis Hussain (1816043)" userId="S::1816043@student.uwtsd.ac.uk::c9c0a7c2-0e95-42af-a72d-7f8ad0b9ea85" providerId="AD" clId="Web-{C7CBE178-C01D-7086-B3EB-8A576218CC5C}" dt="2021-06-10T23:26:53.574" v="303"/>
          <ac:cxnSpMkLst>
            <pc:docMk/>
            <pc:sldMk cId="1918652300" sldId="261"/>
            <ac:cxnSpMk id="220" creationId="{C49DA8F6-BCC1-4447-B54C-57856834B94B}"/>
          </ac:cxnSpMkLst>
        </pc:cxnChg>
        <pc:cxnChg chg="add del">
          <ac:chgData name="Bilkis Hussain (1816043)" userId="S::1816043@student.uwtsd.ac.uk::c9c0a7c2-0e95-42af-a72d-7f8ad0b9ea85" providerId="AD" clId="Web-{C7CBE178-C01D-7086-B3EB-8A576218CC5C}" dt="2021-06-10T23:26:53.558" v="302"/>
          <ac:cxnSpMkLst>
            <pc:docMk/>
            <pc:sldMk cId="1918652300" sldId="261"/>
            <ac:cxnSpMk id="228" creationId="{C49DA8F6-BCC1-4447-B54C-57856834B94B}"/>
          </ac:cxnSpMkLst>
        </pc:cxnChg>
        <pc:cxnChg chg="add del">
          <ac:chgData name="Bilkis Hussain (1816043)" userId="S::1816043@student.uwtsd.ac.uk::c9c0a7c2-0e95-42af-a72d-7f8ad0b9ea85" providerId="AD" clId="Web-{C7CBE178-C01D-7086-B3EB-8A576218CC5C}" dt="2021-06-10T23:27:09.356" v="304"/>
          <ac:cxnSpMkLst>
            <pc:docMk/>
            <pc:sldMk cId="1918652300" sldId="261"/>
            <ac:cxnSpMk id="231" creationId="{C49DA8F6-BCC1-4447-B54C-57856834B94B}"/>
          </ac:cxnSpMkLst>
        </pc:cxnChg>
        <pc:cxnChg chg="add del">
          <ac:chgData name="Bilkis Hussain (1816043)" userId="S::1816043@student.uwtsd.ac.uk::c9c0a7c2-0e95-42af-a72d-7f8ad0b9ea85" providerId="AD" clId="Web-{C7CBE178-C01D-7086-B3EB-8A576218CC5C}" dt="2021-06-10T23:27:57.593" v="309"/>
          <ac:cxnSpMkLst>
            <pc:docMk/>
            <pc:sldMk cId="1918652300" sldId="261"/>
            <ac:cxnSpMk id="236" creationId="{C49DA8F6-BCC1-4447-B54C-57856834B94B}"/>
          </ac:cxnSpMkLst>
        </pc:cxnChg>
        <pc:cxnChg chg="add del">
          <ac:chgData name="Bilkis Hussain (1816043)" userId="S::1816043@student.uwtsd.ac.uk::c9c0a7c2-0e95-42af-a72d-7f8ad0b9ea85" providerId="AD" clId="Web-{C7CBE178-C01D-7086-B3EB-8A576218CC5C}" dt="2021-06-10T23:27:32.936" v="307"/>
          <ac:cxnSpMkLst>
            <pc:docMk/>
            <pc:sldMk cId="1918652300" sldId="261"/>
            <ac:cxnSpMk id="237" creationId="{C49DA8F6-BCC1-4447-B54C-57856834B94B}"/>
          </ac:cxnSpMkLst>
        </pc:cxnChg>
        <pc:cxnChg chg="add del">
          <ac:chgData name="Bilkis Hussain (1816043)" userId="S::1816043@student.uwtsd.ac.uk::c9c0a7c2-0e95-42af-a72d-7f8ad0b9ea85" providerId="AD" clId="Web-{C7CBE178-C01D-7086-B3EB-8A576218CC5C}" dt="2021-06-10T23:28:16.063" v="311"/>
          <ac:cxnSpMkLst>
            <pc:docMk/>
            <pc:sldMk cId="1918652300" sldId="261"/>
            <ac:cxnSpMk id="243" creationId="{C49DA8F6-BCC1-4447-B54C-57856834B94B}"/>
          </ac:cxnSpMkLst>
        </pc:cxnChg>
      </pc:sldChg>
      <pc:sldChg chg="modSp mod modClrScheme chgLayout">
        <pc:chgData name="Bilkis Hussain (1816043)" userId="S::1816043@student.uwtsd.ac.uk::c9c0a7c2-0e95-42af-a72d-7f8ad0b9ea85" providerId="AD" clId="Web-{C7CBE178-C01D-7086-B3EB-8A576218CC5C}" dt="2021-06-10T23:28:41.955" v="314"/>
        <pc:sldMkLst>
          <pc:docMk/>
          <pc:sldMk cId="3270893735" sldId="262"/>
        </pc:sldMkLst>
        <pc:picChg chg="mod ord">
          <ac:chgData name="Bilkis Hussain (1816043)" userId="S::1816043@student.uwtsd.ac.uk::c9c0a7c2-0e95-42af-a72d-7f8ad0b9ea85" providerId="AD" clId="Web-{C7CBE178-C01D-7086-B3EB-8A576218CC5C}" dt="2021-06-10T23:28:41.955" v="314"/>
          <ac:picMkLst>
            <pc:docMk/>
            <pc:sldMk cId="3270893735" sldId="262"/>
            <ac:picMk id="4" creationId="{066AEEE7-13AE-4E0D-9785-298733F82E65}"/>
          </ac:picMkLst>
        </pc:picChg>
      </pc:sldChg>
      <pc:sldChg chg="addSp delSp modSp mod modClrScheme delDesignElem chgLayout">
        <pc:chgData name="Bilkis Hussain (1816043)" userId="S::1816043@student.uwtsd.ac.uk::c9c0a7c2-0e95-42af-a72d-7f8ad0b9ea85" providerId="AD" clId="Web-{C7CBE178-C01D-7086-B3EB-8A576218CC5C}" dt="2021-06-10T23:28:41.955" v="314"/>
        <pc:sldMkLst>
          <pc:docMk/>
          <pc:sldMk cId="229410408" sldId="263"/>
        </pc:sldMkLst>
        <pc:spChg chg="del">
          <ac:chgData name="Bilkis Hussain (1816043)" userId="S::1816043@student.uwtsd.ac.uk::c9c0a7c2-0e95-42af-a72d-7f8ad0b9ea85" providerId="AD" clId="Web-{C7CBE178-C01D-7086-B3EB-8A576218CC5C}" dt="2021-06-10T22:49:10.270" v="72"/>
          <ac:spMkLst>
            <pc:docMk/>
            <pc:sldMk cId="229410408" sldId="263"/>
            <ac:spMk id="10" creationId="{42A4FC2C-047E-45A5-965D-8E1E3BF09BC6}"/>
          </ac:spMkLst>
        </pc:spChg>
        <pc:spChg chg="add del">
          <ac:chgData name="Bilkis Hussain (1816043)" userId="S::1816043@student.uwtsd.ac.uk::c9c0a7c2-0e95-42af-a72d-7f8ad0b9ea85" providerId="AD" clId="Web-{C7CBE178-C01D-7086-B3EB-8A576218CC5C}" dt="2021-06-10T22:51:27.404" v="84"/>
          <ac:spMkLst>
            <pc:docMk/>
            <pc:sldMk cId="229410408" sldId="263"/>
            <ac:spMk id="12" creationId="{0E9B969E-CD96-4162-BA90-449BBDA95EAE}"/>
          </ac:spMkLst>
        </pc:spChg>
        <pc:spChg chg="add del">
          <ac:chgData name="Bilkis Hussain (1816043)" userId="S::1816043@student.uwtsd.ac.uk::c9c0a7c2-0e95-42af-a72d-7f8ad0b9ea85" providerId="AD" clId="Web-{C7CBE178-C01D-7086-B3EB-8A576218CC5C}" dt="2021-06-10T22:51:27.404" v="84"/>
          <ac:spMkLst>
            <pc:docMk/>
            <pc:sldMk cId="229410408" sldId="263"/>
            <ac:spMk id="15" creationId="{047AF1DF-6993-45FB-92A5-C36B1A680F61}"/>
          </ac:spMkLst>
        </pc:spChg>
        <pc:spChg chg="add del">
          <ac:chgData name="Bilkis Hussain (1816043)" userId="S::1816043@student.uwtsd.ac.uk::c9c0a7c2-0e95-42af-a72d-7f8ad0b9ea85" providerId="AD" clId="Web-{C7CBE178-C01D-7086-B3EB-8A576218CC5C}" dt="2021-06-10T22:51:27.404" v="84"/>
          <ac:spMkLst>
            <pc:docMk/>
            <pc:sldMk cId="229410408" sldId="263"/>
            <ac:spMk id="16" creationId="{6B6401A4-FEE5-4976-857C-1FD0CDB2E2DC}"/>
          </ac:spMkLst>
        </pc:spChg>
        <pc:spChg chg="add mod ord">
          <ac:chgData name="Bilkis Hussain (1816043)" userId="S::1816043@student.uwtsd.ac.uk::c9c0a7c2-0e95-42af-a72d-7f8ad0b9ea85" providerId="AD" clId="Web-{C7CBE178-C01D-7086-B3EB-8A576218CC5C}" dt="2021-06-10T23:28:41.955" v="314"/>
          <ac:spMkLst>
            <pc:docMk/>
            <pc:sldMk cId="229410408" sldId="263"/>
            <ac:spMk id="18" creationId="{2DA4AEFD-4B0F-496A-9DD9-A149CF6C3579}"/>
          </ac:spMkLst>
        </pc:spChg>
        <pc:picChg chg="mod ord">
          <ac:chgData name="Bilkis Hussain (1816043)" userId="S::1816043@student.uwtsd.ac.uk::c9c0a7c2-0e95-42af-a72d-7f8ad0b9ea85" providerId="AD" clId="Web-{C7CBE178-C01D-7086-B3EB-8A576218CC5C}" dt="2021-06-10T22:49:17.802" v="73"/>
          <ac:picMkLst>
            <pc:docMk/>
            <pc:sldMk cId="229410408" sldId="263"/>
            <ac:picMk id="4" creationId="{A1C1F80B-21FB-4CAC-8B7C-3A9FE76144E3}"/>
          </ac:picMkLst>
        </pc:picChg>
      </pc:sldChg>
      <pc:sldChg chg="delSp mod modClrScheme delDesignElem chgLayout">
        <pc:chgData name="Bilkis Hussain (1816043)" userId="S::1816043@student.uwtsd.ac.uk::c9c0a7c2-0e95-42af-a72d-7f8ad0b9ea85" providerId="AD" clId="Web-{C7CBE178-C01D-7086-B3EB-8A576218CC5C}" dt="2021-06-10T23:28:41.955" v="314"/>
        <pc:sldMkLst>
          <pc:docMk/>
          <pc:sldMk cId="3910926724" sldId="264"/>
        </pc:sldMkLst>
        <pc:spChg chg="del">
          <ac:chgData name="Bilkis Hussain (1816043)" userId="S::1816043@student.uwtsd.ac.uk::c9c0a7c2-0e95-42af-a72d-7f8ad0b9ea85" providerId="AD" clId="Web-{C7CBE178-C01D-7086-B3EB-8A576218CC5C}" dt="2021-06-10T22:49:10.270" v="72"/>
          <ac:spMkLst>
            <pc:docMk/>
            <pc:sldMk cId="3910926724" sldId="264"/>
            <ac:spMk id="7" creationId="{F3060C83-F051-4F0E-ABAD-AA0DFC48B218}"/>
          </ac:spMkLst>
        </pc:spChg>
        <pc:spChg chg="del">
          <ac:chgData name="Bilkis Hussain (1816043)" userId="S::1816043@student.uwtsd.ac.uk::c9c0a7c2-0e95-42af-a72d-7f8ad0b9ea85" providerId="AD" clId="Web-{C7CBE178-C01D-7086-B3EB-8A576218CC5C}" dt="2021-06-10T22:49:10.270" v="72"/>
          <ac:spMkLst>
            <pc:docMk/>
            <pc:sldMk cId="3910926724" sldId="264"/>
            <ac:spMk id="8" creationId="{83C98ABE-055B-441F-B07E-44F97F083C39}"/>
          </ac:spMkLst>
        </pc:spChg>
        <pc:spChg chg="del">
          <ac:chgData name="Bilkis Hussain (1816043)" userId="S::1816043@student.uwtsd.ac.uk::c9c0a7c2-0e95-42af-a72d-7f8ad0b9ea85" providerId="AD" clId="Web-{C7CBE178-C01D-7086-B3EB-8A576218CC5C}" dt="2021-06-10T22:49:10.270" v="72"/>
          <ac:spMkLst>
            <pc:docMk/>
            <pc:sldMk cId="3910926724" sldId="264"/>
            <ac:spMk id="13" creationId="{29FDB030-9B49-4CED-8CCD-4D99382388AC}"/>
          </ac:spMkLst>
        </pc:spChg>
        <pc:spChg chg="del">
          <ac:chgData name="Bilkis Hussain (1816043)" userId="S::1816043@student.uwtsd.ac.uk::c9c0a7c2-0e95-42af-a72d-7f8ad0b9ea85" providerId="AD" clId="Web-{C7CBE178-C01D-7086-B3EB-8A576218CC5C}" dt="2021-06-10T22:49:10.270" v="72"/>
          <ac:spMkLst>
            <pc:docMk/>
            <pc:sldMk cId="3910926724" sldId="264"/>
            <ac:spMk id="15" creationId="{3783CA14-24A1-485C-8B30-D6A5D87987AD}"/>
          </ac:spMkLst>
        </pc:spChg>
        <pc:spChg chg="del">
          <ac:chgData name="Bilkis Hussain (1816043)" userId="S::1816043@student.uwtsd.ac.uk::c9c0a7c2-0e95-42af-a72d-7f8ad0b9ea85" providerId="AD" clId="Web-{C7CBE178-C01D-7086-B3EB-8A576218CC5C}" dt="2021-06-10T22:49:10.270" v="72"/>
          <ac:spMkLst>
            <pc:docMk/>
            <pc:sldMk cId="3910926724" sldId="264"/>
            <ac:spMk id="17" creationId="{9A97C86A-04D6-40F7-AE84-31AB43E6A846}"/>
          </ac:spMkLst>
        </pc:spChg>
        <pc:spChg chg="del">
          <ac:chgData name="Bilkis Hussain (1816043)" userId="S::1816043@student.uwtsd.ac.uk::c9c0a7c2-0e95-42af-a72d-7f8ad0b9ea85" providerId="AD" clId="Web-{C7CBE178-C01D-7086-B3EB-8A576218CC5C}" dt="2021-06-10T22:49:10.270" v="72"/>
          <ac:spMkLst>
            <pc:docMk/>
            <pc:sldMk cId="3910926724" sldId="264"/>
            <ac:spMk id="19" creationId="{FF9F2414-84E8-453E-B1F3-389FDE8192D9}"/>
          </ac:spMkLst>
        </pc:spChg>
        <pc:spChg chg="del">
          <ac:chgData name="Bilkis Hussain (1816043)" userId="S::1816043@student.uwtsd.ac.uk::c9c0a7c2-0e95-42af-a72d-7f8ad0b9ea85" providerId="AD" clId="Web-{C7CBE178-C01D-7086-B3EB-8A576218CC5C}" dt="2021-06-10T22:49:10.270" v="72"/>
          <ac:spMkLst>
            <pc:docMk/>
            <pc:sldMk cId="3910926724" sldId="264"/>
            <ac:spMk id="21" creationId="{3ECA69A1-7536-43AC-85EF-C7106179F5ED}"/>
          </ac:spMkLst>
        </pc:spChg>
      </pc:sldChg>
      <pc:sldChg chg="mod modClrScheme chgLayout">
        <pc:chgData name="Bilkis Hussain (1816043)" userId="S::1816043@student.uwtsd.ac.uk::c9c0a7c2-0e95-42af-a72d-7f8ad0b9ea85" providerId="AD" clId="Web-{C7CBE178-C01D-7086-B3EB-8A576218CC5C}" dt="2021-06-10T23:28:41.955" v="314"/>
        <pc:sldMkLst>
          <pc:docMk/>
          <pc:sldMk cId="322543388" sldId="265"/>
        </pc:sldMkLst>
      </pc:sldChg>
      <pc:sldChg chg="addSp delSp modSp new add del mod setBg modClrScheme addAnim delAnim delDesignElem chgLayout">
        <pc:chgData name="Bilkis Hussain (1816043)" userId="S::1816043@student.uwtsd.ac.uk::c9c0a7c2-0e95-42af-a72d-7f8ad0b9ea85" providerId="AD" clId="Web-{C7CBE178-C01D-7086-B3EB-8A576218CC5C}" dt="2021-06-10T23:28:41.955" v="314"/>
        <pc:sldMkLst>
          <pc:docMk/>
          <pc:sldMk cId="1574465343" sldId="266"/>
        </pc:sldMkLst>
        <pc:spChg chg="mod ord">
          <ac:chgData name="Bilkis Hussain (1816043)" userId="S::1816043@student.uwtsd.ac.uk::c9c0a7c2-0e95-42af-a72d-7f8ad0b9ea85" providerId="AD" clId="Web-{C7CBE178-C01D-7086-B3EB-8A576218CC5C}" dt="2021-06-10T23:28:41.955" v="314"/>
          <ac:spMkLst>
            <pc:docMk/>
            <pc:sldMk cId="1574465343" sldId="266"/>
            <ac:spMk id="2" creationId="{EF8C7A9B-1C0B-43BC-9111-09AE277BE305}"/>
          </ac:spMkLst>
        </pc:spChg>
        <pc:spChg chg="add del mod ord">
          <ac:chgData name="Bilkis Hussain (1816043)" userId="S::1816043@student.uwtsd.ac.uk::c9c0a7c2-0e95-42af-a72d-7f8ad0b9ea85" providerId="AD" clId="Web-{C7CBE178-C01D-7086-B3EB-8A576218CC5C}" dt="2021-06-10T22:50:47.792" v="83"/>
          <ac:spMkLst>
            <pc:docMk/>
            <pc:sldMk cId="1574465343" sldId="266"/>
            <ac:spMk id="3" creationId="{C1C6E8B7-EF49-4445-82E2-D52800FF47F3}"/>
          </ac:spMkLst>
        </pc:spChg>
        <pc:spChg chg="add del">
          <ac:chgData name="Bilkis Hussain (1816043)" userId="S::1816043@student.uwtsd.ac.uk::c9c0a7c2-0e95-42af-a72d-7f8ad0b9ea85" providerId="AD" clId="Web-{C7CBE178-C01D-7086-B3EB-8A576218CC5C}" dt="2021-06-10T22:45:58.759" v="50"/>
          <ac:spMkLst>
            <pc:docMk/>
            <pc:sldMk cId="1574465343" sldId="266"/>
            <ac:spMk id="4" creationId="{E84EE6FD-0753-489A-A9D7-5C00688D86EF}"/>
          </ac:spMkLst>
        </pc:spChg>
        <pc:spChg chg="add del">
          <ac:chgData name="Bilkis Hussain (1816043)" userId="S::1816043@student.uwtsd.ac.uk::c9c0a7c2-0e95-42af-a72d-7f8ad0b9ea85" providerId="AD" clId="Web-{C7CBE178-C01D-7086-B3EB-8A576218CC5C}" dt="2021-06-10T22:39:17.734" v="7"/>
          <ac:spMkLst>
            <pc:docMk/>
            <pc:sldMk cId="1574465343" sldId="266"/>
            <ac:spMk id="5" creationId="{EFA9B6C6-A247-48A8-9A1C-1E36FA9456B5}"/>
          </ac:spMkLst>
        </pc:spChg>
        <pc:spChg chg="add del">
          <ac:chgData name="Bilkis Hussain (1816043)" userId="S::1816043@student.uwtsd.ac.uk::c9c0a7c2-0e95-42af-a72d-7f8ad0b9ea85" providerId="AD" clId="Web-{C7CBE178-C01D-7086-B3EB-8A576218CC5C}" dt="2021-06-10T22:39:17.734" v="7"/>
          <ac:spMkLst>
            <pc:docMk/>
            <pc:sldMk cId="1574465343" sldId="266"/>
            <ac:spMk id="6" creationId="{C5CB530E-515E-412C-9DF1-5F8FFBD6F383}"/>
          </ac:spMkLst>
        </pc:spChg>
        <pc:spChg chg="add del">
          <ac:chgData name="Bilkis Hussain (1816043)" userId="S::1816043@student.uwtsd.ac.uk::c9c0a7c2-0e95-42af-a72d-7f8ad0b9ea85" providerId="AD" clId="Web-{C7CBE178-C01D-7086-B3EB-8A576218CC5C}" dt="2021-06-10T22:39:17.734" v="7"/>
          <ac:spMkLst>
            <pc:docMk/>
            <pc:sldMk cId="1574465343" sldId="266"/>
            <ac:spMk id="7" creationId="{712D4376-A578-4FF1-94FC-245E7A6A489F}"/>
          </ac:spMkLst>
        </pc:spChg>
        <pc:spChg chg="add del">
          <ac:chgData name="Bilkis Hussain (1816043)" userId="S::1816043@student.uwtsd.ac.uk::c9c0a7c2-0e95-42af-a72d-7f8ad0b9ea85" providerId="AD" clId="Web-{C7CBE178-C01D-7086-B3EB-8A576218CC5C}" dt="2021-06-10T22:39:06.905" v="5"/>
          <ac:spMkLst>
            <pc:docMk/>
            <pc:sldMk cId="1574465343" sldId="266"/>
            <ac:spMk id="8" creationId="{827B839B-9ADE-406B-8590-F1CAEDED45A1}"/>
          </ac:spMkLst>
        </pc:spChg>
        <pc:spChg chg="add del">
          <ac:chgData name="Bilkis Hussain (1816043)" userId="S::1816043@student.uwtsd.ac.uk::c9c0a7c2-0e95-42af-a72d-7f8ad0b9ea85" providerId="AD" clId="Web-{C7CBE178-C01D-7086-B3EB-8A576218CC5C}" dt="2021-06-10T22:39:17.734" v="7"/>
          <ac:spMkLst>
            <pc:docMk/>
            <pc:sldMk cId="1574465343" sldId="266"/>
            <ac:spMk id="9" creationId="{AEA7509D-F04F-40CB-A0B3-EEF16499CC9F}"/>
          </ac:spMkLst>
        </pc:spChg>
        <pc:spChg chg="add del">
          <ac:chgData name="Bilkis Hussain (1816043)" userId="S::1816043@student.uwtsd.ac.uk::c9c0a7c2-0e95-42af-a72d-7f8ad0b9ea85" providerId="AD" clId="Web-{C7CBE178-C01D-7086-B3EB-8A576218CC5C}" dt="2021-06-10T22:39:06.905" v="5"/>
          <ac:spMkLst>
            <pc:docMk/>
            <pc:sldMk cId="1574465343" sldId="266"/>
            <ac:spMk id="10" creationId="{CFE45BF0-46DB-408C-B5F7-7B11716805D4}"/>
          </ac:spMkLst>
        </pc:spChg>
        <pc:spChg chg="add del">
          <ac:chgData name="Bilkis Hussain (1816043)" userId="S::1816043@student.uwtsd.ac.uk::c9c0a7c2-0e95-42af-a72d-7f8ad0b9ea85" providerId="AD" clId="Web-{C7CBE178-C01D-7086-B3EB-8A576218CC5C}" dt="2021-06-10T22:39:06.905" v="5"/>
          <ac:spMkLst>
            <pc:docMk/>
            <pc:sldMk cId="1574465343" sldId="266"/>
            <ac:spMk id="12" creationId="{2AEBC8F2-97B1-41B4-93F1-2D289E197FBA}"/>
          </ac:spMkLst>
        </pc:spChg>
        <pc:spChg chg="add del">
          <ac:chgData name="Bilkis Hussain (1816043)" userId="S::1816043@student.uwtsd.ac.uk::c9c0a7c2-0e95-42af-a72d-7f8ad0b9ea85" providerId="AD" clId="Web-{C7CBE178-C01D-7086-B3EB-8A576218CC5C}" dt="2021-06-10T22:39:32.516" v="11"/>
          <ac:spMkLst>
            <pc:docMk/>
            <pc:sldMk cId="1574465343" sldId="266"/>
            <ac:spMk id="13" creationId="{1B15ED52-F352-441B-82BF-E0EA34836D08}"/>
          </ac:spMkLst>
        </pc:spChg>
        <pc:spChg chg="add del">
          <ac:chgData name="Bilkis Hussain (1816043)" userId="S::1816043@student.uwtsd.ac.uk::c9c0a7c2-0e95-42af-a72d-7f8ad0b9ea85" providerId="AD" clId="Web-{C7CBE178-C01D-7086-B3EB-8A576218CC5C}" dt="2021-06-10T22:39:06.905" v="5"/>
          <ac:spMkLst>
            <pc:docMk/>
            <pc:sldMk cId="1574465343" sldId="266"/>
            <ac:spMk id="14" creationId="{472E3A19-F5D5-48FC-BB9C-48C2F68F598B}"/>
          </ac:spMkLst>
        </pc:spChg>
        <pc:spChg chg="add del">
          <ac:chgData name="Bilkis Hussain (1816043)" userId="S::1816043@student.uwtsd.ac.uk::c9c0a7c2-0e95-42af-a72d-7f8ad0b9ea85" providerId="AD" clId="Web-{C7CBE178-C01D-7086-B3EB-8A576218CC5C}" dt="2021-06-10T22:39:32.516" v="11"/>
          <ac:spMkLst>
            <pc:docMk/>
            <pc:sldMk cId="1574465343" sldId="266"/>
            <ac:spMk id="15" creationId="{3B2E3793-BFE6-45A2-9B7B-E18844431C99}"/>
          </ac:spMkLst>
        </pc:spChg>
        <pc:spChg chg="add del">
          <ac:chgData name="Bilkis Hussain (1816043)" userId="S::1816043@student.uwtsd.ac.uk::c9c0a7c2-0e95-42af-a72d-7f8ad0b9ea85" providerId="AD" clId="Web-{C7CBE178-C01D-7086-B3EB-8A576218CC5C}" dt="2021-06-10T22:39:06.905" v="5"/>
          <ac:spMkLst>
            <pc:docMk/>
            <pc:sldMk cId="1574465343" sldId="266"/>
            <ac:spMk id="16" creationId="{7A62E32F-BB65-43A8-8EB5-92346890E549}"/>
          </ac:spMkLst>
        </pc:spChg>
        <pc:spChg chg="add del">
          <ac:chgData name="Bilkis Hussain (1816043)" userId="S::1816043@student.uwtsd.ac.uk::c9c0a7c2-0e95-42af-a72d-7f8ad0b9ea85" providerId="AD" clId="Web-{C7CBE178-C01D-7086-B3EB-8A576218CC5C}" dt="2021-06-10T22:39:24.094" v="9"/>
          <ac:spMkLst>
            <pc:docMk/>
            <pc:sldMk cId="1574465343" sldId="266"/>
            <ac:spMk id="17" creationId="{4BC99CB9-DDAD-44A2-8A1C-E3AF4E72DF5C}"/>
          </ac:spMkLst>
        </pc:spChg>
        <pc:spChg chg="add del">
          <ac:chgData name="Bilkis Hussain (1816043)" userId="S::1816043@student.uwtsd.ac.uk::c9c0a7c2-0e95-42af-a72d-7f8ad0b9ea85" providerId="AD" clId="Web-{C7CBE178-C01D-7086-B3EB-8A576218CC5C}" dt="2021-06-10T22:39:06.905" v="5"/>
          <ac:spMkLst>
            <pc:docMk/>
            <pc:sldMk cId="1574465343" sldId="266"/>
            <ac:spMk id="18" creationId="{14E91B64-9FCC-451E-AFB4-A827D6329367}"/>
          </ac:spMkLst>
        </pc:spChg>
        <pc:spChg chg="add del">
          <ac:chgData name="Bilkis Hussain (1816043)" userId="S::1816043@student.uwtsd.ac.uk::c9c0a7c2-0e95-42af-a72d-7f8ad0b9ea85" providerId="AD" clId="Web-{C7CBE178-C01D-7086-B3EB-8A576218CC5C}" dt="2021-06-10T22:39:32.516" v="11"/>
          <ac:spMkLst>
            <pc:docMk/>
            <pc:sldMk cId="1574465343" sldId="266"/>
            <ac:spMk id="19" creationId="{BC4C4868-CB8F-4AF9-9CDB-8108F2C19B67}"/>
          </ac:spMkLst>
        </pc:spChg>
        <pc:spChg chg="add del">
          <ac:chgData name="Bilkis Hussain (1816043)" userId="S::1816043@student.uwtsd.ac.uk::c9c0a7c2-0e95-42af-a72d-7f8ad0b9ea85" providerId="AD" clId="Web-{C7CBE178-C01D-7086-B3EB-8A576218CC5C}" dt="2021-06-10T22:39:32.516" v="11"/>
          <ac:spMkLst>
            <pc:docMk/>
            <pc:sldMk cId="1574465343" sldId="266"/>
            <ac:spMk id="20" creationId="{375E0459-6403-40CD-989D-56A4407CA12E}"/>
          </ac:spMkLst>
        </pc:spChg>
        <pc:spChg chg="add del">
          <ac:chgData name="Bilkis Hussain (1816043)" userId="S::1816043@student.uwtsd.ac.uk::c9c0a7c2-0e95-42af-a72d-7f8ad0b9ea85" providerId="AD" clId="Web-{C7CBE178-C01D-7086-B3EB-8A576218CC5C}" dt="2021-06-10T22:39:32.516" v="11"/>
          <ac:spMkLst>
            <pc:docMk/>
            <pc:sldMk cId="1574465343" sldId="266"/>
            <ac:spMk id="21" creationId="{53E5B1A8-3AC9-4BD1-9BBC-78CA94F2D1BA}"/>
          </ac:spMkLst>
        </pc:spChg>
        <pc:spChg chg="add del">
          <ac:chgData name="Bilkis Hussain (1816043)" userId="S::1816043@student.uwtsd.ac.uk::c9c0a7c2-0e95-42af-a72d-7f8ad0b9ea85" providerId="AD" clId="Web-{C7CBE178-C01D-7086-B3EB-8A576218CC5C}" dt="2021-06-10T22:39:50.221" v="13"/>
          <ac:spMkLst>
            <pc:docMk/>
            <pc:sldMk cId="1574465343" sldId="266"/>
            <ac:spMk id="22" creationId="{DE7FFD28-545C-4C88-A2E7-152FB234C92C}"/>
          </ac:spMkLst>
        </pc:spChg>
        <pc:spChg chg="add del">
          <ac:chgData name="Bilkis Hussain (1816043)" userId="S::1816043@student.uwtsd.ac.uk::c9c0a7c2-0e95-42af-a72d-7f8ad0b9ea85" providerId="AD" clId="Web-{C7CBE178-C01D-7086-B3EB-8A576218CC5C}" dt="2021-06-10T22:39:24.094" v="9"/>
          <ac:spMkLst>
            <pc:docMk/>
            <pc:sldMk cId="1574465343" sldId="266"/>
            <ac:spMk id="23" creationId="{64053CBF-3932-45FF-8285-EE5146085F3A}"/>
          </ac:spMkLst>
        </pc:spChg>
        <pc:spChg chg="add del">
          <ac:chgData name="Bilkis Hussain (1816043)" userId="S::1816043@student.uwtsd.ac.uk::c9c0a7c2-0e95-42af-a72d-7f8ad0b9ea85" providerId="AD" clId="Web-{C7CBE178-C01D-7086-B3EB-8A576218CC5C}" dt="2021-06-10T22:40:02.815" v="15"/>
          <ac:spMkLst>
            <pc:docMk/>
            <pc:sldMk cId="1574465343" sldId="266"/>
            <ac:spMk id="25" creationId="{5C8908E2-EE49-44D2-9428-A28D2312A8D5}"/>
          </ac:spMkLst>
        </pc:spChg>
        <pc:spChg chg="add del">
          <ac:chgData name="Bilkis Hussain (1816043)" userId="S::1816043@student.uwtsd.ac.uk::c9c0a7c2-0e95-42af-a72d-7f8ad0b9ea85" providerId="AD" clId="Web-{C7CBE178-C01D-7086-B3EB-8A576218CC5C}" dt="2021-06-10T22:46:01.212" v="51"/>
          <ac:spMkLst>
            <pc:docMk/>
            <pc:sldMk cId="1574465343" sldId="266"/>
            <ac:spMk id="28" creationId="{AC17DE74-01C9-4859-B65A-85CF999E8580}"/>
          </ac:spMkLst>
        </pc:spChg>
        <pc:spChg chg="add del">
          <ac:chgData name="Bilkis Hussain (1816043)" userId="S::1816043@student.uwtsd.ac.uk::c9c0a7c2-0e95-42af-a72d-7f8ad0b9ea85" providerId="AD" clId="Web-{C7CBE178-C01D-7086-B3EB-8A576218CC5C}" dt="2021-06-10T22:46:01.212" v="51"/>
          <ac:spMkLst>
            <pc:docMk/>
            <pc:sldMk cId="1574465343" sldId="266"/>
            <ac:spMk id="29" creationId="{068C0432-0E90-4CC1-8CD3-D44A90DF07EF}"/>
          </ac:spMkLst>
        </pc:spChg>
        <pc:spChg chg="add del">
          <ac:chgData name="Bilkis Hussain (1816043)" userId="S::1816043@student.uwtsd.ac.uk::c9c0a7c2-0e95-42af-a72d-7f8ad0b9ea85" providerId="AD" clId="Web-{C7CBE178-C01D-7086-B3EB-8A576218CC5C}" dt="2021-06-10T22:40:02.815" v="15"/>
          <ac:spMkLst>
            <pc:docMk/>
            <pc:sldMk cId="1574465343" sldId="266"/>
            <ac:spMk id="30" creationId="{BD92035A-AA2F-4CD8-A556-1CE8BDEC75BD}"/>
          </ac:spMkLst>
        </pc:spChg>
        <pc:spChg chg="add del">
          <ac:chgData name="Bilkis Hussain (1816043)" userId="S::1816043@student.uwtsd.ac.uk::c9c0a7c2-0e95-42af-a72d-7f8ad0b9ea85" providerId="AD" clId="Web-{C7CBE178-C01D-7086-B3EB-8A576218CC5C}" dt="2021-06-10T22:40:02.815" v="15"/>
          <ac:spMkLst>
            <pc:docMk/>
            <pc:sldMk cId="1574465343" sldId="266"/>
            <ac:spMk id="31" creationId="{ED888B23-07FA-482A-96DF-47E31AF1A603}"/>
          </ac:spMkLst>
        </pc:spChg>
        <pc:spChg chg="add del mod">
          <ac:chgData name="Bilkis Hussain (1816043)" userId="S::1816043@student.uwtsd.ac.uk::c9c0a7c2-0e95-42af-a72d-7f8ad0b9ea85" providerId="AD" clId="Web-{C7CBE178-C01D-7086-B3EB-8A576218CC5C}" dt="2021-06-10T22:45:54.352" v="49"/>
          <ac:spMkLst>
            <pc:docMk/>
            <pc:sldMk cId="1574465343" sldId="266"/>
            <ac:spMk id="32" creationId="{06E9958C-A380-4D01-AD8C-D7511D4C498C}"/>
          </ac:spMkLst>
        </pc:spChg>
        <pc:spChg chg="add del">
          <ac:chgData name="Bilkis Hussain (1816043)" userId="S::1816043@student.uwtsd.ac.uk::c9c0a7c2-0e95-42af-a72d-7f8ad0b9ea85" providerId="AD" clId="Web-{C7CBE178-C01D-7086-B3EB-8A576218CC5C}" dt="2021-06-10T22:45:43.492" v="47"/>
          <ac:spMkLst>
            <pc:docMk/>
            <pc:sldMk cId="1574465343" sldId="266"/>
            <ac:spMk id="33" creationId="{E619333F-2C7F-4CE1-8197-D6FB6D761714}"/>
          </ac:spMkLst>
        </pc:spChg>
        <pc:spChg chg="add del">
          <ac:chgData name="Bilkis Hussain (1816043)" userId="S::1816043@student.uwtsd.ac.uk::c9c0a7c2-0e95-42af-a72d-7f8ad0b9ea85" providerId="AD" clId="Web-{C7CBE178-C01D-7086-B3EB-8A576218CC5C}" dt="2021-06-10T22:42:32.402" v="22"/>
          <ac:spMkLst>
            <pc:docMk/>
            <pc:sldMk cId="1574465343" sldId="266"/>
            <ac:spMk id="34" creationId="{017517EF-BD4D-4055-BDB4-A322C53568AD}"/>
          </ac:spMkLst>
        </pc:spChg>
        <pc:spChg chg="add del">
          <ac:chgData name="Bilkis Hussain (1816043)" userId="S::1816043@student.uwtsd.ac.uk::c9c0a7c2-0e95-42af-a72d-7f8ad0b9ea85" providerId="AD" clId="Web-{C7CBE178-C01D-7086-B3EB-8A576218CC5C}" dt="2021-06-10T22:42:32.402" v="22"/>
          <ac:spMkLst>
            <pc:docMk/>
            <pc:sldMk cId="1574465343" sldId="266"/>
            <ac:spMk id="35" creationId="{0ADDB668-2CA4-4D2B-9C34-3487CA330BA8}"/>
          </ac:spMkLst>
        </pc:spChg>
        <pc:spChg chg="add del">
          <ac:chgData name="Bilkis Hussain (1816043)" userId="S::1816043@student.uwtsd.ac.uk::c9c0a7c2-0e95-42af-a72d-7f8ad0b9ea85" providerId="AD" clId="Web-{C7CBE178-C01D-7086-B3EB-8A576218CC5C}" dt="2021-06-10T22:42:32.402" v="22"/>
          <ac:spMkLst>
            <pc:docMk/>
            <pc:sldMk cId="1574465343" sldId="266"/>
            <ac:spMk id="36" creationId="{2568BC19-F052-4108-93E1-6A3D1DEC072F}"/>
          </ac:spMkLst>
        </pc:spChg>
        <pc:spChg chg="add del">
          <ac:chgData name="Bilkis Hussain (1816043)" userId="S::1816043@student.uwtsd.ac.uk::c9c0a7c2-0e95-42af-a72d-7f8ad0b9ea85" providerId="AD" clId="Web-{C7CBE178-C01D-7086-B3EB-8A576218CC5C}" dt="2021-06-10T22:42:19.323" v="20"/>
          <ac:spMkLst>
            <pc:docMk/>
            <pc:sldMk cId="1574465343" sldId="266"/>
            <ac:spMk id="37" creationId="{18AC8E79-ECD6-4F34-BE5A-9F5E850E850A}"/>
          </ac:spMkLst>
        </pc:spChg>
        <pc:spChg chg="add del">
          <ac:chgData name="Bilkis Hussain (1816043)" userId="S::1816043@student.uwtsd.ac.uk::c9c0a7c2-0e95-42af-a72d-7f8ad0b9ea85" providerId="AD" clId="Web-{C7CBE178-C01D-7086-B3EB-8A576218CC5C}" dt="2021-06-10T22:42:46.153" v="24"/>
          <ac:spMkLst>
            <pc:docMk/>
            <pc:sldMk cId="1574465343" sldId="266"/>
            <ac:spMk id="38" creationId="{2FB82883-1DC0-4BE1-A607-009095F3355A}"/>
          </ac:spMkLst>
        </pc:spChg>
        <pc:spChg chg="add del">
          <ac:chgData name="Bilkis Hussain (1816043)" userId="S::1816043@student.uwtsd.ac.uk::c9c0a7c2-0e95-42af-a72d-7f8ad0b9ea85" providerId="AD" clId="Web-{C7CBE178-C01D-7086-B3EB-8A576218CC5C}" dt="2021-06-10T22:42:19.323" v="20"/>
          <ac:spMkLst>
            <pc:docMk/>
            <pc:sldMk cId="1574465343" sldId="266"/>
            <ac:spMk id="39" creationId="{7D2BE1BB-2AB2-4D7E-9E27-8D245181B513}"/>
          </ac:spMkLst>
        </pc:spChg>
        <pc:spChg chg="add del">
          <ac:chgData name="Bilkis Hussain (1816043)" userId="S::1816043@student.uwtsd.ac.uk::c9c0a7c2-0e95-42af-a72d-7f8ad0b9ea85" providerId="AD" clId="Web-{C7CBE178-C01D-7086-B3EB-8A576218CC5C}" dt="2021-06-10T22:42:46.153" v="24"/>
          <ac:spMkLst>
            <pc:docMk/>
            <pc:sldMk cId="1574465343" sldId="266"/>
            <ac:spMk id="40" creationId="{A3473CF9-37EB-43E7-89EF-D2D1C53D1DAC}"/>
          </ac:spMkLst>
        </pc:spChg>
        <pc:spChg chg="add del">
          <ac:chgData name="Bilkis Hussain (1816043)" userId="S::1816043@student.uwtsd.ac.uk::c9c0a7c2-0e95-42af-a72d-7f8ad0b9ea85" providerId="AD" clId="Web-{C7CBE178-C01D-7086-B3EB-8A576218CC5C}" dt="2021-06-10T22:42:46.153" v="24"/>
          <ac:spMkLst>
            <pc:docMk/>
            <pc:sldMk cId="1574465343" sldId="266"/>
            <ac:spMk id="42" creationId="{586B4EF9-43BA-4655-A6FF-1D8E21574C95}"/>
          </ac:spMkLst>
        </pc:spChg>
        <pc:spChg chg="add del">
          <ac:chgData name="Bilkis Hussain (1816043)" userId="S::1816043@student.uwtsd.ac.uk::c9c0a7c2-0e95-42af-a72d-7f8ad0b9ea85" providerId="AD" clId="Web-{C7CBE178-C01D-7086-B3EB-8A576218CC5C}" dt="2021-06-10T22:42:32.402" v="22"/>
          <ac:spMkLst>
            <pc:docMk/>
            <pc:sldMk cId="1574465343" sldId="266"/>
            <ac:spMk id="43" creationId="{D5FD337D-4D6B-4C8B-B6F5-121097E09881}"/>
          </ac:spMkLst>
        </pc:spChg>
        <pc:spChg chg="add del">
          <ac:chgData name="Bilkis Hussain (1816043)" userId="S::1816043@student.uwtsd.ac.uk::c9c0a7c2-0e95-42af-a72d-7f8ad0b9ea85" providerId="AD" clId="Web-{C7CBE178-C01D-7086-B3EB-8A576218CC5C}" dt="2021-06-10T22:42:55.966" v="28"/>
          <ac:spMkLst>
            <pc:docMk/>
            <pc:sldMk cId="1574465343" sldId="266"/>
            <ac:spMk id="44" creationId="{A8384FB5-9ADC-4DDC-881B-597D56F5B15D}"/>
          </ac:spMkLst>
        </pc:spChg>
        <pc:spChg chg="add del">
          <ac:chgData name="Bilkis Hussain (1816043)" userId="S::1816043@student.uwtsd.ac.uk::c9c0a7c2-0e95-42af-a72d-7f8ad0b9ea85" providerId="AD" clId="Web-{C7CBE178-C01D-7086-B3EB-8A576218CC5C}" dt="2021-06-10T22:42:55.966" v="28"/>
          <ac:spMkLst>
            <pc:docMk/>
            <pc:sldMk cId="1574465343" sldId="266"/>
            <ac:spMk id="45" creationId="{F8260ED5-17F7-4158-B241-D51DD4CF1B7E}"/>
          </ac:spMkLst>
        </pc:spChg>
        <pc:spChg chg="add del">
          <ac:chgData name="Bilkis Hussain (1816043)" userId="S::1816043@student.uwtsd.ac.uk::c9c0a7c2-0e95-42af-a72d-7f8ad0b9ea85" providerId="AD" clId="Web-{C7CBE178-C01D-7086-B3EB-8A576218CC5C}" dt="2021-06-10T22:42:55.966" v="28"/>
          <ac:spMkLst>
            <pc:docMk/>
            <pc:sldMk cId="1574465343" sldId="266"/>
            <ac:spMk id="46" creationId="{91E5A9A7-95C6-4F4F-B00E-C82E07FE62EF}"/>
          </ac:spMkLst>
        </pc:spChg>
        <pc:spChg chg="add del">
          <ac:chgData name="Bilkis Hussain (1816043)" userId="S::1816043@student.uwtsd.ac.uk::c9c0a7c2-0e95-42af-a72d-7f8ad0b9ea85" providerId="AD" clId="Web-{C7CBE178-C01D-7086-B3EB-8A576218CC5C}" dt="2021-06-10T22:42:55.966" v="28"/>
          <ac:spMkLst>
            <pc:docMk/>
            <pc:sldMk cId="1574465343" sldId="266"/>
            <ac:spMk id="47" creationId="{D07DD2DE-F619-49DD-B5E7-03A290FF4ED1}"/>
          </ac:spMkLst>
        </pc:spChg>
        <pc:spChg chg="add del">
          <ac:chgData name="Bilkis Hussain (1816043)" userId="S::1816043@student.uwtsd.ac.uk::c9c0a7c2-0e95-42af-a72d-7f8ad0b9ea85" providerId="AD" clId="Web-{C7CBE178-C01D-7086-B3EB-8A576218CC5C}" dt="2021-06-10T22:42:55.966" v="28"/>
          <ac:spMkLst>
            <pc:docMk/>
            <pc:sldMk cId="1574465343" sldId="266"/>
            <ac:spMk id="48" creationId="{85149191-5F60-4A28-AAFF-039F96B0F3EC}"/>
          </ac:spMkLst>
        </pc:spChg>
        <pc:spChg chg="add del">
          <ac:chgData name="Bilkis Hussain (1816043)" userId="S::1816043@student.uwtsd.ac.uk::c9c0a7c2-0e95-42af-a72d-7f8ad0b9ea85" providerId="AD" clId="Web-{C7CBE178-C01D-7086-B3EB-8A576218CC5C}" dt="2021-06-10T22:43:00.279" v="30"/>
          <ac:spMkLst>
            <pc:docMk/>
            <pc:sldMk cId="1574465343" sldId="266"/>
            <ac:spMk id="49" creationId="{665DBBEF-238B-476B-96AB-8AAC3224ECEA}"/>
          </ac:spMkLst>
        </pc:spChg>
        <pc:spChg chg="add del">
          <ac:chgData name="Bilkis Hussain (1816043)" userId="S::1816043@student.uwtsd.ac.uk::c9c0a7c2-0e95-42af-a72d-7f8ad0b9ea85" providerId="AD" clId="Web-{C7CBE178-C01D-7086-B3EB-8A576218CC5C}" dt="2021-06-10T22:43:00.279" v="30"/>
          <ac:spMkLst>
            <pc:docMk/>
            <pc:sldMk cId="1574465343" sldId="266"/>
            <ac:spMk id="50" creationId="{3FCFB1DE-0B7E-48CC-BA90-B2AB0889F9D6}"/>
          </ac:spMkLst>
        </pc:spChg>
        <pc:spChg chg="add del">
          <ac:chgData name="Bilkis Hussain (1816043)" userId="S::1816043@student.uwtsd.ac.uk::c9c0a7c2-0e95-42af-a72d-7f8ad0b9ea85" providerId="AD" clId="Web-{C7CBE178-C01D-7086-B3EB-8A576218CC5C}" dt="2021-06-10T22:43:12.014" v="32"/>
          <ac:spMkLst>
            <pc:docMk/>
            <pc:sldMk cId="1574465343" sldId="266"/>
            <ac:spMk id="51" creationId="{BB115E43-049F-4FA8-851F-A790957F2895}"/>
          </ac:spMkLst>
        </pc:spChg>
        <pc:spChg chg="add del">
          <ac:chgData name="Bilkis Hussain (1816043)" userId="S::1816043@student.uwtsd.ac.uk::c9c0a7c2-0e95-42af-a72d-7f8ad0b9ea85" providerId="AD" clId="Web-{C7CBE178-C01D-7086-B3EB-8A576218CC5C}" dt="2021-06-10T22:43:27.281" v="34"/>
          <ac:spMkLst>
            <pc:docMk/>
            <pc:sldMk cId="1574465343" sldId="266"/>
            <ac:spMk id="52" creationId="{017517EF-BD4D-4055-BDB4-A322C53568AD}"/>
          </ac:spMkLst>
        </pc:spChg>
        <pc:spChg chg="add del">
          <ac:chgData name="Bilkis Hussain (1816043)" userId="S::1816043@student.uwtsd.ac.uk::c9c0a7c2-0e95-42af-a72d-7f8ad0b9ea85" providerId="AD" clId="Web-{C7CBE178-C01D-7086-B3EB-8A576218CC5C}" dt="2021-06-10T22:43:27.281" v="34"/>
          <ac:spMkLst>
            <pc:docMk/>
            <pc:sldMk cId="1574465343" sldId="266"/>
            <ac:spMk id="53" creationId="{0ADDB668-2CA4-4D2B-9C34-3487CA330BA8}"/>
          </ac:spMkLst>
        </pc:spChg>
        <pc:spChg chg="add del">
          <ac:chgData name="Bilkis Hussain (1816043)" userId="S::1816043@student.uwtsd.ac.uk::c9c0a7c2-0e95-42af-a72d-7f8ad0b9ea85" providerId="AD" clId="Web-{C7CBE178-C01D-7086-B3EB-8A576218CC5C}" dt="2021-06-10T22:43:27.281" v="34"/>
          <ac:spMkLst>
            <pc:docMk/>
            <pc:sldMk cId="1574465343" sldId="266"/>
            <ac:spMk id="54" creationId="{2568BC19-F052-4108-93E1-6A3D1DEC072F}"/>
          </ac:spMkLst>
        </pc:spChg>
        <pc:spChg chg="add del">
          <ac:chgData name="Bilkis Hussain (1816043)" userId="S::1816043@student.uwtsd.ac.uk::c9c0a7c2-0e95-42af-a72d-7f8ad0b9ea85" providerId="AD" clId="Web-{C7CBE178-C01D-7086-B3EB-8A576218CC5C}" dt="2021-06-10T22:43:27.281" v="34"/>
          <ac:spMkLst>
            <pc:docMk/>
            <pc:sldMk cId="1574465343" sldId="266"/>
            <ac:spMk id="55" creationId="{D5FD337D-4D6B-4C8B-B6F5-121097E09881}"/>
          </ac:spMkLst>
        </pc:spChg>
        <pc:spChg chg="add del">
          <ac:chgData name="Bilkis Hussain (1816043)" userId="S::1816043@student.uwtsd.ac.uk::c9c0a7c2-0e95-42af-a72d-7f8ad0b9ea85" providerId="AD" clId="Web-{C7CBE178-C01D-7086-B3EB-8A576218CC5C}" dt="2021-06-10T22:43:39.797" v="36"/>
          <ac:spMkLst>
            <pc:docMk/>
            <pc:sldMk cId="1574465343" sldId="266"/>
            <ac:spMk id="56" creationId="{71CFE9EA-50D8-4028-BE42-DC2D813BEA66}"/>
          </ac:spMkLst>
        </pc:spChg>
        <pc:spChg chg="add del">
          <ac:chgData name="Bilkis Hussain (1816043)" userId="S::1816043@student.uwtsd.ac.uk::c9c0a7c2-0e95-42af-a72d-7f8ad0b9ea85" providerId="AD" clId="Web-{C7CBE178-C01D-7086-B3EB-8A576218CC5C}" dt="2021-06-10T22:45:46.367" v="48"/>
          <ac:spMkLst>
            <pc:docMk/>
            <pc:sldMk cId="1574465343" sldId="266"/>
            <ac:spMk id="58" creationId="{A8384FB5-9ADC-4DDC-881B-597D56F5B15D}"/>
          </ac:spMkLst>
        </pc:spChg>
        <pc:spChg chg="add del">
          <ac:chgData name="Bilkis Hussain (1816043)" userId="S::1816043@student.uwtsd.ac.uk::c9c0a7c2-0e95-42af-a72d-7f8ad0b9ea85" providerId="AD" clId="Web-{C7CBE178-C01D-7086-B3EB-8A576218CC5C}" dt="2021-06-10T22:45:46.367" v="48"/>
          <ac:spMkLst>
            <pc:docMk/>
            <pc:sldMk cId="1574465343" sldId="266"/>
            <ac:spMk id="59" creationId="{91E5A9A7-95C6-4F4F-B00E-C82E07FE62EF}"/>
          </ac:spMkLst>
        </pc:spChg>
        <pc:spChg chg="add del">
          <ac:chgData name="Bilkis Hussain (1816043)" userId="S::1816043@student.uwtsd.ac.uk::c9c0a7c2-0e95-42af-a72d-7f8ad0b9ea85" providerId="AD" clId="Web-{C7CBE178-C01D-7086-B3EB-8A576218CC5C}" dt="2021-06-10T22:45:46.367" v="48"/>
          <ac:spMkLst>
            <pc:docMk/>
            <pc:sldMk cId="1574465343" sldId="266"/>
            <ac:spMk id="60" creationId="{D07DD2DE-F619-49DD-B5E7-03A290FF4ED1}"/>
          </ac:spMkLst>
        </pc:spChg>
        <pc:spChg chg="add del">
          <ac:chgData name="Bilkis Hussain (1816043)" userId="S::1816043@student.uwtsd.ac.uk::c9c0a7c2-0e95-42af-a72d-7f8ad0b9ea85" providerId="AD" clId="Web-{C7CBE178-C01D-7086-B3EB-8A576218CC5C}" dt="2021-06-10T22:45:46.367" v="48"/>
          <ac:spMkLst>
            <pc:docMk/>
            <pc:sldMk cId="1574465343" sldId="266"/>
            <ac:spMk id="61" creationId="{85149191-5F60-4A28-AAFF-039F96B0F3EC}"/>
          </ac:spMkLst>
        </pc:spChg>
        <pc:spChg chg="add del">
          <ac:chgData name="Bilkis Hussain (1816043)" userId="S::1816043@student.uwtsd.ac.uk::c9c0a7c2-0e95-42af-a72d-7f8ad0b9ea85" providerId="AD" clId="Web-{C7CBE178-C01D-7086-B3EB-8A576218CC5C}" dt="2021-06-10T22:45:46.367" v="48"/>
          <ac:spMkLst>
            <pc:docMk/>
            <pc:sldMk cId="1574465343" sldId="266"/>
            <ac:spMk id="62" creationId="{F8260ED5-17F7-4158-B241-D51DD4CF1B7E}"/>
          </ac:spMkLst>
        </pc:spChg>
        <pc:spChg chg="add del">
          <ac:chgData name="Bilkis Hussain (1816043)" userId="S::1816043@student.uwtsd.ac.uk::c9c0a7c2-0e95-42af-a72d-7f8ad0b9ea85" providerId="AD" clId="Web-{C7CBE178-C01D-7086-B3EB-8A576218CC5C}" dt="2021-06-10T22:45:37.226" v="44"/>
          <ac:spMkLst>
            <pc:docMk/>
            <pc:sldMk cId="1574465343" sldId="266"/>
            <ac:spMk id="63" creationId="{3051EBC6-880B-462C-9DE3-9DC74A7C3A8F}"/>
          </ac:spMkLst>
        </pc:spChg>
        <pc:spChg chg="add del">
          <ac:chgData name="Bilkis Hussain (1816043)" userId="S::1816043@student.uwtsd.ac.uk::c9c0a7c2-0e95-42af-a72d-7f8ad0b9ea85" providerId="AD" clId="Web-{C7CBE178-C01D-7086-B3EB-8A576218CC5C}" dt="2021-06-10T22:49:53.570" v="75"/>
          <ac:spMkLst>
            <pc:docMk/>
            <pc:sldMk cId="1574465343" sldId="266"/>
            <ac:spMk id="64" creationId="{54737801-B9D6-4A08-BD77-23010A80227A}"/>
          </ac:spMkLst>
        </pc:spChg>
        <pc:spChg chg="add del mod">
          <ac:chgData name="Bilkis Hussain (1816043)" userId="S::1816043@student.uwtsd.ac.uk::c9c0a7c2-0e95-42af-a72d-7f8ad0b9ea85" providerId="AD" clId="Web-{C7CBE178-C01D-7086-B3EB-8A576218CC5C}" dt="2021-06-10T22:45:35.163" v="43"/>
          <ac:spMkLst>
            <pc:docMk/>
            <pc:sldMk cId="1574465343" sldId="266"/>
            <ac:spMk id="65" creationId="{07F1C382-0796-4D36-B15F-E6BAB47D08D9}"/>
          </ac:spMkLst>
        </pc:spChg>
        <pc:spChg chg="add del">
          <ac:chgData name="Bilkis Hussain (1816043)" userId="S::1816043@student.uwtsd.ac.uk::c9c0a7c2-0e95-42af-a72d-7f8ad0b9ea85" providerId="AD" clId="Web-{C7CBE178-C01D-7086-B3EB-8A576218CC5C}" dt="2021-06-10T22:49:53.570" v="75"/>
          <ac:spMkLst>
            <pc:docMk/>
            <pc:sldMk cId="1574465343" sldId="266"/>
            <ac:spMk id="66" creationId="{25FABD39-C757-461E-A681-DC273648402D}"/>
          </ac:spMkLst>
        </pc:spChg>
        <pc:spChg chg="add del">
          <ac:chgData name="Bilkis Hussain (1816043)" userId="S::1816043@student.uwtsd.ac.uk::c9c0a7c2-0e95-42af-a72d-7f8ad0b9ea85" providerId="AD" clId="Web-{C7CBE178-C01D-7086-B3EB-8A576218CC5C}" dt="2021-06-10T22:49:53.570" v="75"/>
          <ac:spMkLst>
            <pc:docMk/>
            <pc:sldMk cId="1574465343" sldId="266"/>
            <ac:spMk id="67" creationId="{2DF424F5-8D5C-46C0-A1B0-AF34E0350CD5}"/>
          </ac:spMkLst>
        </pc:spChg>
        <pc:spChg chg="add del">
          <ac:chgData name="Bilkis Hussain (1816043)" userId="S::1816043@student.uwtsd.ac.uk::c9c0a7c2-0e95-42af-a72d-7f8ad0b9ea85" providerId="AD" clId="Web-{C7CBE178-C01D-7086-B3EB-8A576218CC5C}" dt="2021-06-10T22:50:02.602" v="77"/>
          <ac:spMkLst>
            <pc:docMk/>
            <pc:sldMk cId="1574465343" sldId="266"/>
            <ac:spMk id="68" creationId="{70120F84-A866-4D9F-8B1C-9120A013D654}"/>
          </ac:spMkLst>
        </pc:spChg>
        <pc:spChg chg="add del">
          <ac:chgData name="Bilkis Hussain (1816043)" userId="S::1816043@student.uwtsd.ac.uk::c9c0a7c2-0e95-42af-a72d-7f8ad0b9ea85" providerId="AD" clId="Web-{C7CBE178-C01D-7086-B3EB-8A576218CC5C}" dt="2021-06-10T22:50:02.602" v="77"/>
          <ac:spMkLst>
            <pc:docMk/>
            <pc:sldMk cId="1574465343" sldId="266"/>
            <ac:spMk id="69" creationId="{252FEFEF-6AC0-46B6-AC09-11FC56196FA4}"/>
          </ac:spMkLst>
        </pc:spChg>
        <pc:spChg chg="add del">
          <ac:chgData name="Bilkis Hussain (1816043)" userId="S::1816043@student.uwtsd.ac.uk::c9c0a7c2-0e95-42af-a72d-7f8ad0b9ea85" providerId="AD" clId="Web-{C7CBE178-C01D-7086-B3EB-8A576218CC5C}" dt="2021-06-10T22:50:23.931" v="79"/>
          <ac:spMkLst>
            <pc:docMk/>
            <pc:sldMk cId="1574465343" sldId="266"/>
            <ac:spMk id="70" creationId="{ED15573D-0E45-4691-B525-471152EC18CD}"/>
          </ac:spMkLst>
        </pc:spChg>
        <pc:spChg chg="add del">
          <ac:chgData name="Bilkis Hussain (1816043)" userId="S::1816043@student.uwtsd.ac.uk::c9c0a7c2-0e95-42af-a72d-7f8ad0b9ea85" providerId="AD" clId="Web-{C7CBE178-C01D-7086-B3EB-8A576218CC5C}" dt="2021-06-10T22:50:23.931" v="79"/>
          <ac:spMkLst>
            <pc:docMk/>
            <pc:sldMk cId="1574465343" sldId="266"/>
            <ac:spMk id="71" creationId="{9E448559-19A4-4252-8C27-54C1DA906F8A}"/>
          </ac:spMkLst>
        </pc:spChg>
        <pc:spChg chg="add del">
          <ac:chgData name="Bilkis Hussain (1816043)" userId="S::1816043@student.uwtsd.ac.uk::c9c0a7c2-0e95-42af-a72d-7f8ad0b9ea85" providerId="AD" clId="Web-{C7CBE178-C01D-7086-B3EB-8A576218CC5C}" dt="2021-06-10T22:50:36.760" v="81"/>
          <ac:spMkLst>
            <pc:docMk/>
            <pc:sldMk cId="1574465343" sldId="266"/>
            <ac:spMk id="72" creationId="{A009E310-C7C2-4F23-B466-4417C8ED3B99}"/>
          </ac:spMkLst>
        </pc:spChg>
        <pc:spChg chg="add del">
          <ac:chgData name="Bilkis Hussain (1816043)" userId="S::1816043@student.uwtsd.ac.uk::c9c0a7c2-0e95-42af-a72d-7f8ad0b9ea85" providerId="AD" clId="Web-{C7CBE178-C01D-7086-B3EB-8A576218CC5C}" dt="2021-06-10T22:50:36.760" v="81"/>
          <ac:spMkLst>
            <pc:docMk/>
            <pc:sldMk cId="1574465343" sldId="266"/>
            <ac:spMk id="73" creationId="{51A4F4A1-146B-4D29-852A-F60996679785}"/>
          </ac:spMkLst>
        </pc:spChg>
        <pc:spChg chg="add del">
          <ac:chgData name="Bilkis Hussain (1816043)" userId="S::1816043@student.uwtsd.ac.uk::c9c0a7c2-0e95-42af-a72d-7f8ad0b9ea85" providerId="AD" clId="Web-{C7CBE178-C01D-7086-B3EB-8A576218CC5C}" dt="2021-06-10T22:50:36.760" v="81"/>
          <ac:spMkLst>
            <pc:docMk/>
            <pc:sldMk cId="1574465343" sldId="266"/>
            <ac:spMk id="74" creationId="{A4C31FF5-F97E-4082-BFC5-A880DB9F3F00}"/>
          </ac:spMkLst>
        </pc:spChg>
        <pc:spChg chg="add del">
          <ac:chgData name="Bilkis Hussain (1816043)" userId="S::1816043@student.uwtsd.ac.uk::c9c0a7c2-0e95-42af-a72d-7f8ad0b9ea85" providerId="AD" clId="Web-{C7CBE178-C01D-7086-B3EB-8A576218CC5C}" dt="2021-06-10T22:50:36.760" v="81"/>
          <ac:spMkLst>
            <pc:docMk/>
            <pc:sldMk cId="1574465343" sldId="266"/>
            <ac:spMk id="75" creationId="{6015B4CE-42DE-4E9B-B800-B5B8142E6FCB}"/>
          </ac:spMkLst>
        </pc:spChg>
        <pc:spChg chg="add del">
          <ac:chgData name="Bilkis Hussain (1816043)" userId="S::1816043@student.uwtsd.ac.uk::c9c0a7c2-0e95-42af-a72d-7f8ad0b9ea85" providerId="AD" clId="Web-{C7CBE178-C01D-7086-B3EB-8A576218CC5C}" dt="2021-06-10T22:51:27.404" v="84"/>
          <ac:spMkLst>
            <pc:docMk/>
            <pc:sldMk cId="1574465343" sldId="266"/>
            <ac:spMk id="76" creationId="{44ED18C4-67E3-43CE-9EC7-3809C35EE03F}"/>
          </ac:spMkLst>
        </pc:spChg>
        <pc:spChg chg="add del">
          <ac:chgData name="Bilkis Hussain (1816043)" userId="S::1816043@student.uwtsd.ac.uk::c9c0a7c2-0e95-42af-a72d-7f8ad0b9ea85" providerId="AD" clId="Web-{C7CBE178-C01D-7086-B3EB-8A576218CC5C}" dt="2021-06-10T22:51:27.404" v="84"/>
          <ac:spMkLst>
            <pc:docMk/>
            <pc:sldMk cId="1574465343" sldId="266"/>
            <ac:spMk id="77" creationId="{FBE714BB-FFC1-4759-9828-5B89BFD783A2}"/>
          </ac:spMkLst>
        </pc:spChg>
        <pc:spChg chg="add del">
          <ac:chgData name="Bilkis Hussain (1816043)" userId="S::1816043@student.uwtsd.ac.uk::c9c0a7c2-0e95-42af-a72d-7f8ad0b9ea85" providerId="AD" clId="Web-{C7CBE178-C01D-7086-B3EB-8A576218CC5C}" dt="2021-06-10T22:51:27.404" v="84"/>
          <ac:spMkLst>
            <pc:docMk/>
            <pc:sldMk cId="1574465343" sldId="266"/>
            <ac:spMk id="78" creationId="{8E0541FA-C333-41B0-AC8A-A3423BC48035}"/>
          </ac:spMkLst>
        </pc:spChg>
        <pc:spChg chg="add del">
          <ac:chgData name="Bilkis Hussain (1816043)" userId="S::1816043@student.uwtsd.ac.uk::c9c0a7c2-0e95-42af-a72d-7f8ad0b9ea85" providerId="AD" clId="Web-{C7CBE178-C01D-7086-B3EB-8A576218CC5C}" dt="2021-06-10T22:51:52.968" v="86"/>
          <ac:spMkLst>
            <pc:docMk/>
            <pc:sldMk cId="1574465343" sldId="266"/>
            <ac:spMk id="79" creationId="{9A3D0CE2-91FF-49B3-A5D8-181E900D7501}"/>
          </ac:spMkLst>
        </pc:spChg>
        <pc:spChg chg="add del">
          <ac:chgData name="Bilkis Hussain (1816043)" userId="S::1816043@student.uwtsd.ac.uk::c9c0a7c2-0e95-42af-a72d-7f8ad0b9ea85" providerId="AD" clId="Web-{C7CBE178-C01D-7086-B3EB-8A576218CC5C}" dt="2021-06-10T22:51:52.968" v="86"/>
          <ac:spMkLst>
            <pc:docMk/>
            <pc:sldMk cId="1574465343" sldId="266"/>
            <ac:spMk id="80" creationId="{58AEBD96-C315-4F53-9D9E-0E20E993EBFA}"/>
          </ac:spMkLst>
        </pc:spChg>
        <pc:spChg chg="add del">
          <ac:chgData name="Bilkis Hussain (1816043)" userId="S::1816043@student.uwtsd.ac.uk::c9c0a7c2-0e95-42af-a72d-7f8ad0b9ea85" providerId="AD" clId="Web-{C7CBE178-C01D-7086-B3EB-8A576218CC5C}" dt="2021-06-10T22:51:52.968" v="86"/>
          <ac:spMkLst>
            <pc:docMk/>
            <pc:sldMk cId="1574465343" sldId="266"/>
            <ac:spMk id="81" creationId="{78916AAA-66F6-4DFA-88ED-7E27CF6B8DAD}"/>
          </ac:spMkLst>
        </pc:spChg>
        <pc:spChg chg="add del">
          <ac:chgData name="Bilkis Hussain (1816043)" userId="S::1816043@student.uwtsd.ac.uk::c9c0a7c2-0e95-42af-a72d-7f8ad0b9ea85" providerId="AD" clId="Web-{C7CBE178-C01D-7086-B3EB-8A576218CC5C}" dt="2021-06-10T22:52:00.828" v="90"/>
          <ac:spMkLst>
            <pc:docMk/>
            <pc:sldMk cId="1574465343" sldId="266"/>
            <ac:spMk id="83" creationId="{9A3D0CE2-91FF-49B3-A5D8-181E900D7501}"/>
          </ac:spMkLst>
        </pc:spChg>
        <pc:spChg chg="add del">
          <ac:chgData name="Bilkis Hussain (1816043)" userId="S::1816043@student.uwtsd.ac.uk::c9c0a7c2-0e95-42af-a72d-7f8ad0b9ea85" providerId="AD" clId="Web-{C7CBE178-C01D-7086-B3EB-8A576218CC5C}" dt="2021-06-10T22:52:00.828" v="90"/>
          <ac:spMkLst>
            <pc:docMk/>
            <pc:sldMk cId="1574465343" sldId="266"/>
            <ac:spMk id="84" creationId="{58AEBD96-C315-4F53-9D9E-0E20E993EBFA}"/>
          </ac:spMkLst>
        </pc:spChg>
        <pc:spChg chg="add del">
          <ac:chgData name="Bilkis Hussain (1816043)" userId="S::1816043@student.uwtsd.ac.uk::c9c0a7c2-0e95-42af-a72d-7f8ad0b9ea85" providerId="AD" clId="Web-{C7CBE178-C01D-7086-B3EB-8A576218CC5C}" dt="2021-06-10T22:51:52.968" v="86"/>
          <ac:spMkLst>
            <pc:docMk/>
            <pc:sldMk cId="1574465343" sldId="266"/>
            <ac:spMk id="85" creationId="{4BC66A0E-E5D5-4E7D-9B93-33945A88C2A2}"/>
          </ac:spMkLst>
        </pc:spChg>
        <pc:spChg chg="add del">
          <ac:chgData name="Bilkis Hussain (1816043)" userId="S::1816043@student.uwtsd.ac.uk::c9c0a7c2-0e95-42af-a72d-7f8ad0b9ea85" providerId="AD" clId="Web-{C7CBE178-C01D-7086-B3EB-8A576218CC5C}" dt="2021-06-10T22:51:52.968" v="86"/>
          <ac:spMkLst>
            <pc:docMk/>
            <pc:sldMk cId="1574465343" sldId="266"/>
            <ac:spMk id="86" creationId="{5F90B9E6-5D91-4146-881E-1C680D9C758F}"/>
          </ac:spMkLst>
        </pc:spChg>
        <pc:spChg chg="add del">
          <ac:chgData name="Bilkis Hussain (1816043)" userId="S::1816043@student.uwtsd.ac.uk::c9c0a7c2-0e95-42af-a72d-7f8ad0b9ea85" providerId="AD" clId="Web-{C7CBE178-C01D-7086-B3EB-8A576218CC5C}" dt="2021-06-10T22:51:52.968" v="86"/>
          <ac:spMkLst>
            <pc:docMk/>
            <pc:sldMk cId="1574465343" sldId="266"/>
            <ac:spMk id="87" creationId="{A24B8EE7-D55B-4678-8F34-54296AEC75E4}"/>
          </ac:spMkLst>
        </pc:spChg>
        <pc:spChg chg="add del">
          <ac:chgData name="Bilkis Hussain (1816043)" userId="S::1816043@student.uwtsd.ac.uk::c9c0a7c2-0e95-42af-a72d-7f8ad0b9ea85" providerId="AD" clId="Web-{C7CBE178-C01D-7086-B3EB-8A576218CC5C}" dt="2021-06-10T22:52:00.828" v="90"/>
          <ac:spMkLst>
            <pc:docMk/>
            <pc:sldMk cId="1574465343" sldId="266"/>
            <ac:spMk id="88" creationId="{78916AAA-66F6-4DFA-88ED-7E27CF6B8DAD}"/>
          </ac:spMkLst>
        </pc:spChg>
        <pc:spChg chg="add del">
          <ac:chgData name="Bilkis Hussain (1816043)" userId="S::1816043@student.uwtsd.ac.uk::c9c0a7c2-0e95-42af-a72d-7f8ad0b9ea85" providerId="AD" clId="Web-{C7CBE178-C01D-7086-B3EB-8A576218CC5C}" dt="2021-06-10T22:52:49.190" v="92"/>
          <ac:spMkLst>
            <pc:docMk/>
            <pc:sldMk cId="1574465343" sldId="266"/>
            <ac:spMk id="90" creationId="{9A3D0CE2-91FF-49B3-A5D8-181E900D7501}"/>
          </ac:spMkLst>
        </pc:spChg>
        <pc:spChg chg="add del">
          <ac:chgData name="Bilkis Hussain (1816043)" userId="S::1816043@student.uwtsd.ac.uk::c9c0a7c2-0e95-42af-a72d-7f8ad0b9ea85" providerId="AD" clId="Web-{C7CBE178-C01D-7086-B3EB-8A576218CC5C}" dt="2021-06-10T22:52:49.190" v="92"/>
          <ac:spMkLst>
            <pc:docMk/>
            <pc:sldMk cId="1574465343" sldId="266"/>
            <ac:spMk id="91" creationId="{58AEBD96-C315-4F53-9D9E-0E20E993EBFA}"/>
          </ac:spMkLst>
        </pc:spChg>
        <pc:spChg chg="add del">
          <ac:chgData name="Bilkis Hussain (1816043)" userId="S::1816043@student.uwtsd.ac.uk::c9c0a7c2-0e95-42af-a72d-7f8ad0b9ea85" providerId="AD" clId="Web-{C7CBE178-C01D-7086-B3EB-8A576218CC5C}" dt="2021-06-10T22:52:00.828" v="90"/>
          <ac:spMkLst>
            <pc:docMk/>
            <pc:sldMk cId="1574465343" sldId="266"/>
            <ac:spMk id="92" creationId="{C3D25154-9EF7-4C33-9AAC-7B3BE089FE0A}"/>
          </ac:spMkLst>
        </pc:spChg>
        <pc:spChg chg="add del">
          <ac:chgData name="Bilkis Hussain (1816043)" userId="S::1816043@student.uwtsd.ac.uk::c9c0a7c2-0e95-42af-a72d-7f8ad0b9ea85" providerId="AD" clId="Web-{C7CBE178-C01D-7086-B3EB-8A576218CC5C}" dt="2021-06-10T22:52:00.828" v="90"/>
          <ac:spMkLst>
            <pc:docMk/>
            <pc:sldMk cId="1574465343" sldId="266"/>
            <ac:spMk id="93" creationId="{1604E8C0-C927-4C06-A96A-BF3323BA76D2}"/>
          </ac:spMkLst>
        </pc:spChg>
        <pc:spChg chg="add del">
          <ac:chgData name="Bilkis Hussain (1816043)" userId="S::1816043@student.uwtsd.ac.uk::c9c0a7c2-0e95-42af-a72d-7f8ad0b9ea85" providerId="AD" clId="Web-{C7CBE178-C01D-7086-B3EB-8A576218CC5C}" dt="2021-06-10T22:52:49.190" v="92"/>
          <ac:spMkLst>
            <pc:docMk/>
            <pc:sldMk cId="1574465343" sldId="266"/>
            <ac:spMk id="95" creationId="{78916AAA-66F6-4DFA-88ED-7E27CF6B8DAD}"/>
          </ac:spMkLst>
        </pc:spChg>
        <pc:spChg chg="add del">
          <ac:chgData name="Bilkis Hussain (1816043)" userId="S::1816043@student.uwtsd.ac.uk::c9c0a7c2-0e95-42af-a72d-7f8ad0b9ea85" providerId="AD" clId="Web-{C7CBE178-C01D-7086-B3EB-8A576218CC5C}" dt="2021-06-10T22:52:49.190" v="92"/>
          <ac:spMkLst>
            <pc:docMk/>
            <pc:sldMk cId="1574465343" sldId="266"/>
            <ac:spMk id="99" creationId="{E8035907-EB9C-4E11-8A9B-D25B0AD8D749}"/>
          </ac:spMkLst>
        </pc:spChg>
        <pc:spChg chg="add del">
          <ac:chgData name="Bilkis Hussain (1816043)" userId="S::1816043@student.uwtsd.ac.uk::c9c0a7c2-0e95-42af-a72d-7f8ad0b9ea85" providerId="AD" clId="Web-{C7CBE178-C01D-7086-B3EB-8A576218CC5C}" dt="2021-06-10T22:52:49.190" v="92"/>
          <ac:spMkLst>
            <pc:docMk/>
            <pc:sldMk cId="1574465343" sldId="266"/>
            <ac:spMk id="103" creationId="{D9C69FA7-0958-4ED9-A0DF-E87A0C137BF5}"/>
          </ac:spMkLst>
        </pc:spChg>
        <pc:spChg chg="add mod ord">
          <ac:chgData name="Bilkis Hussain (1816043)" userId="S::1816043@student.uwtsd.ac.uk::c9c0a7c2-0e95-42af-a72d-7f8ad0b9ea85" providerId="AD" clId="Web-{C7CBE178-C01D-7086-B3EB-8A576218CC5C}" dt="2021-06-10T23:14:14.979" v="226"/>
          <ac:spMkLst>
            <pc:docMk/>
            <pc:sldMk cId="1574465343" sldId="266"/>
            <ac:spMk id="104" creationId="{E0DD1349-E4E1-4D68-A09D-05DD0EDC7A44}"/>
          </ac:spMkLst>
        </pc:spChg>
        <pc:spChg chg="add del mod">
          <ac:chgData name="Bilkis Hussain (1816043)" userId="S::1816043@student.uwtsd.ac.uk::c9c0a7c2-0e95-42af-a72d-7f8ad0b9ea85" providerId="AD" clId="Web-{C7CBE178-C01D-7086-B3EB-8A576218CC5C}" dt="2021-06-10T22:59:32.842" v="159"/>
          <ac:spMkLst>
            <pc:docMk/>
            <pc:sldMk cId="1574465343" sldId="266"/>
            <ac:spMk id="105" creationId="{C8BD43A9-ABF2-44B9-8830-FBCAA11D1E20}"/>
          </ac:spMkLst>
        </pc:spChg>
        <pc:spChg chg="add del">
          <ac:chgData name="Bilkis Hussain (1816043)" userId="S::1816043@student.uwtsd.ac.uk::c9c0a7c2-0e95-42af-a72d-7f8ad0b9ea85" providerId="AD" clId="Web-{C7CBE178-C01D-7086-B3EB-8A576218CC5C}" dt="2021-06-10T23:11:34.797" v="217"/>
          <ac:spMkLst>
            <pc:docMk/>
            <pc:sldMk cId="1574465343" sldId="266"/>
            <ac:spMk id="109" creationId="{DD38EE57-B708-47C9-A4A4-E25F09FAB029}"/>
          </ac:spMkLst>
        </pc:spChg>
        <pc:spChg chg="add del">
          <ac:chgData name="Bilkis Hussain (1816043)" userId="S::1816043@student.uwtsd.ac.uk::c9c0a7c2-0e95-42af-a72d-7f8ad0b9ea85" providerId="AD" clId="Web-{C7CBE178-C01D-7086-B3EB-8A576218CC5C}" dt="2021-06-10T22:53:15.957" v="95"/>
          <ac:spMkLst>
            <pc:docMk/>
            <pc:sldMk cId="1574465343" sldId="266"/>
            <ac:spMk id="110" creationId="{7049A7D3-684C-4C59-A4B6-7B308A6AD34D}"/>
          </ac:spMkLst>
        </pc:spChg>
        <pc:spChg chg="add del">
          <ac:chgData name="Bilkis Hussain (1816043)" userId="S::1816043@student.uwtsd.ac.uk::c9c0a7c2-0e95-42af-a72d-7f8ad0b9ea85" providerId="AD" clId="Web-{C7CBE178-C01D-7086-B3EB-8A576218CC5C}" dt="2021-06-10T22:53:15.957" v="95"/>
          <ac:spMkLst>
            <pc:docMk/>
            <pc:sldMk cId="1574465343" sldId="266"/>
            <ac:spMk id="112" creationId="{D7B1087B-C592-40E7-B532-60B453A2FE6A}"/>
          </ac:spMkLst>
        </pc:spChg>
        <pc:spChg chg="add del">
          <ac:chgData name="Bilkis Hussain (1816043)" userId="S::1816043@student.uwtsd.ac.uk::c9c0a7c2-0e95-42af-a72d-7f8ad0b9ea85" providerId="AD" clId="Web-{C7CBE178-C01D-7086-B3EB-8A576218CC5C}" dt="2021-06-10T23:12:53.396" v="220"/>
          <ac:spMkLst>
            <pc:docMk/>
            <pc:sldMk cId="1574465343" sldId="266"/>
            <ac:spMk id="113" creationId="{2B566528-1B12-4246-9431-5C2D7D081168}"/>
          </ac:spMkLst>
        </pc:spChg>
        <pc:spChg chg="add del">
          <ac:chgData name="Bilkis Hussain (1816043)" userId="S::1816043@student.uwtsd.ac.uk::c9c0a7c2-0e95-42af-a72d-7f8ad0b9ea85" providerId="AD" clId="Web-{C7CBE178-C01D-7086-B3EB-8A576218CC5C}" dt="2021-06-10T22:53:15.957" v="95"/>
          <ac:spMkLst>
            <pc:docMk/>
            <pc:sldMk cId="1574465343" sldId="266"/>
            <ac:spMk id="114" creationId="{14AE7447-E8F8-4A0F-9E3D-94842BFF886E}"/>
          </ac:spMkLst>
        </pc:spChg>
        <pc:spChg chg="add del">
          <ac:chgData name="Bilkis Hussain (1816043)" userId="S::1816043@student.uwtsd.ac.uk::c9c0a7c2-0e95-42af-a72d-7f8ad0b9ea85" providerId="AD" clId="Web-{C7CBE178-C01D-7086-B3EB-8A576218CC5C}" dt="2021-06-10T23:12:53.396" v="220"/>
          <ac:spMkLst>
            <pc:docMk/>
            <pc:sldMk cId="1574465343" sldId="266"/>
            <ac:spMk id="115" creationId="{D3F51FEB-38FB-4F6C-9F7B-2F2AFAB65463}"/>
          </ac:spMkLst>
        </pc:spChg>
        <pc:spChg chg="add del">
          <ac:chgData name="Bilkis Hussain (1816043)" userId="S::1816043@student.uwtsd.ac.uk::c9c0a7c2-0e95-42af-a72d-7f8ad0b9ea85" providerId="AD" clId="Web-{C7CBE178-C01D-7086-B3EB-8A576218CC5C}" dt="2021-06-10T23:12:53.396" v="220"/>
          <ac:spMkLst>
            <pc:docMk/>
            <pc:sldMk cId="1574465343" sldId="266"/>
            <ac:spMk id="117" creationId="{1E547BA6-BAE0-43BB-A7CA-60F69CE252F0}"/>
          </ac:spMkLst>
        </pc:spChg>
        <pc:spChg chg="add del">
          <ac:chgData name="Bilkis Hussain (1816043)" userId="S::1816043@student.uwtsd.ac.uk::c9c0a7c2-0e95-42af-a72d-7f8ad0b9ea85" providerId="AD" clId="Web-{C7CBE178-C01D-7086-B3EB-8A576218CC5C}" dt="2021-06-10T23:14:00.134" v="223"/>
          <ac:spMkLst>
            <pc:docMk/>
            <pc:sldMk cId="1574465343" sldId="266"/>
            <ac:spMk id="119" creationId="{F5F01BD1-E3CB-4562-A77C-00A3ED24624B}"/>
          </ac:spMkLst>
        </pc:spChg>
        <pc:spChg chg="add del">
          <ac:chgData name="Bilkis Hussain (1816043)" userId="S::1816043@student.uwtsd.ac.uk::c9c0a7c2-0e95-42af-a72d-7f8ad0b9ea85" providerId="AD" clId="Web-{C7CBE178-C01D-7086-B3EB-8A576218CC5C}" dt="2021-06-10T22:53:15.957" v="95"/>
          <ac:spMkLst>
            <pc:docMk/>
            <pc:sldMk cId="1574465343" sldId="266"/>
            <ac:spMk id="120" creationId="{EDF3BDB2-0586-430E-811A-74BAFDEE663D}"/>
          </ac:spMkLst>
        </pc:spChg>
        <pc:spChg chg="add del">
          <ac:chgData name="Bilkis Hussain (1816043)" userId="S::1816043@student.uwtsd.ac.uk::c9c0a7c2-0e95-42af-a72d-7f8ad0b9ea85" providerId="AD" clId="Web-{C7CBE178-C01D-7086-B3EB-8A576218CC5C}" dt="2021-06-10T22:53:15.957" v="95"/>
          <ac:spMkLst>
            <pc:docMk/>
            <pc:sldMk cId="1574465343" sldId="266"/>
            <ac:spMk id="122" creationId="{821E305B-0351-4E03-8C1B-F23D3A346E81}"/>
          </ac:spMkLst>
        </pc:spChg>
        <pc:spChg chg="add del">
          <ac:chgData name="Bilkis Hussain (1816043)" userId="S::1816043@student.uwtsd.ac.uk::c9c0a7c2-0e95-42af-a72d-7f8ad0b9ea85" providerId="AD" clId="Web-{C7CBE178-C01D-7086-B3EB-8A576218CC5C}" dt="2021-06-10T23:14:14.979" v="225"/>
          <ac:spMkLst>
            <pc:docMk/>
            <pc:sldMk cId="1574465343" sldId="266"/>
            <ac:spMk id="123" creationId="{3F4C104D-5F30-4811-9376-566B26E4719A}"/>
          </ac:spMkLst>
        </pc:spChg>
        <pc:spChg chg="add del">
          <ac:chgData name="Bilkis Hussain (1816043)" userId="S::1816043@student.uwtsd.ac.uk::c9c0a7c2-0e95-42af-a72d-7f8ad0b9ea85" providerId="AD" clId="Web-{C7CBE178-C01D-7086-B3EB-8A576218CC5C}" dt="2021-06-10T22:53:15.957" v="95"/>
          <ac:spMkLst>
            <pc:docMk/>
            <pc:sldMk cId="1574465343" sldId="266"/>
            <ac:spMk id="124" creationId="{3C848660-F9C2-4F86-A218-6AE0FB4CCC5E}"/>
          </ac:spMkLst>
        </pc:spChg>
        <pc:spChg chg="add del">
          <ac:chgData name="Bilkis Hussain (1816043)" userId="S::1816043@student.uwtsd.ac.uk::c9c0a7c2-0e95-42af-a72d-7f8ad0b9ea85" providerId="AD" clId="Web-{C7CBE178-C01D-7086-B3EB-8A576218CC5C}" dt="2021-06-10T23:14:14.979" v="225"/>
          <ac:spMkLst>
            <pc:docMk/>
            <pc:sldMk cId="1574465343" sldId="266"/>
            <ac:spMk id="125" creationId="{0815E34B-5D02-4E01-A936-E8E1C0AB6F12}"/>
          </ac:spMkLst>
        </pc:spChg>
        <pc:spChg chg="add del">
          <ac:chgData name="Bilkis Hussain (1816043)" userId="S::1816043@student.uwtsd.ac.uk::c9c0a7c2-0e95-42af-a72d-7f8ad0b9ea85" providerId="AD" clId="Web-{C7CBE178-C01D-7086-B3EB-8A576218CC5C}" dt="2021-06-10T22:53:15.957" v="95"/>
          <ac:spMkLst>
            <pc:docMk/>
            <pc:sldMk cId="1574465343" sldId="266"/>
            <ac:spMk id="126" creationId="{5CABD882-B7CE-4433-B509-99205DB70549}"/>
          </ac:spMkLst>
        </pc:spChg>
        <pc:spChg chg="add del">
          <ac:chgData name="Bilkis Hussain (1816043)" userId="S::1816043@student.uwtsd.ac.uk::c9c0a7c2-0e95-42af-a72d-7f8ad0b9ea85" providerId="AD" clId="Web-{C7CBE178-C01D-7086-B3EB-8A576218CC5C}" dt="2021-06-10T23:14:14.979" v="225"/>
          <ac:spMkLst>
            <pc:docMk/>
            <pc:sldMk cId="1574465343" sldId="266"/>
            <ac:spMk id="127" creationId="{7DE3414B-B032-4710-A468-D3285E38C5FF}"/>
          </ac:spMkLst>
        </pc:spChg>
        <pc:spChg chg="add del">
          <ac:chgData name="Bilkis Hussain (1816043)" userId="S::1816043@student.uwtsd.ac.uk::c9c0a7c2-0e95-42af-a72d-7f8ad0b9ea85" providerId="AD" clId="Web-{C7CBE178-C01D-7086-B3EB-8A576218CC5C}" dt="2021-06-10T23:14:00.134" v="223"/>
          <ac:spMkLst>
            <pc:docMk/>
            <pc:sldMk cId="1574465343" sldId="266"/>
            <ac:spMk id="130" creationId="{75325209-1BB3-4A1C-97C2-17DCDC1659EE}"/>
          </ac:spMkLst>
        </pc:spChg>
        <pc:spChg chg="add del">
          <ac:chgData name="Bilkis Hussain (1816043)" userId="S::1816043@student.uwtsd.ac.uk::c9c0a7c2-0e95-42af-a72d-7f8ad0b9ea85" providerId="AD" clId="Web-{C7CBE178-C01D-7086-B3EB-8A576218CC5C}" dt="2021-06-10T22:54:28.555" v="103"/>
          <ac:spMkLst>
            <pc:docMk/>
            <pc:sldMk cId="1574465343" sldId="266"/>
            <ac:spMk id="135" creationId="{7049A7D3-684C-4C59-A4B6-7B308A6AD34D}"/>
          </ac:spMkLst>
        </pc:spChg>
        <pc:spChg chg="add del">
          <ac:chgData name="Bilkis Hussain (1816043)" userId="S::1816043@student.uwtsd.ac.uk::c9c0a7c2-0e95-42af-a72d-7f8ad0b9ea85" providerId="AD" clId="Web-{C7CBE178-C01D-7086-B3EB-8A576218CC5C}" dt="2021-06-10T22:54:28.555" v="103"/>
          <ac:spMkLst>
            <pc:docMk/>
            <pc:sldMk cId="1574465343" sldId="266"/>
            <ac:spMk id="137" creationId="{D7B1087B-C592-40E7-B532-60B453A2FE6A}"/>
          </ac:spMkLst>
        </pc:spChg>
        <pc:spChg chg="add del">
          <ac:chgData name="Bilkis Hussain (1816043)" userId="S::1816043@student.uwtsd.ac.uk::c9c0a7c2-0e95-42af-a72d-7f8ad0b9ea85" providerId="AD" clId="Web-{C7CBE178-C01D-7086-B3EB-8A576218CC5C}" dt="2021-06-10T22:54:28.555" v="103"/>
          <ac:spMkLst>
            <pc:docMk/>
            <pc:sldMk cId="1574465343" sldId="266"/>
            <ac:spMk id="139" creationId="{14AE7447-E8F8-4A0F-9E3D-94842BFF886E}"/>
          </ac:spMkLst>
        </pc:spChg>
        <pc:spChg chg="add del">
          <ac:chgData name="Bilkis Hussain (1816043)" userId="S::1816043@student.uwtsd.ac.uk::c9c0a7c2-0e95-42af-a72d-7f8ad0b9ea85" providerId="AD" clId="Web-{C7CBE178-C01D-7086-B3EB-8A576218CC5C}" dt="2021-06-10T22:54:28.555" v="103"/>
          <ac:spMkLst>
            <pc:docMk/>
            <pc:sldMk cId="1574465343" sldId="266"/>
            <ac:spMk id="145" creationId="{ACFC9F99-71D6-4DF9-B2C0-482CA48027EF}"/>
          </ac:spMkLst>
        </pc:spChg>
        <pc:spChg chg="add del">
          <ac:chgData name="Bilkis Hussain (1816043)" userId="S::1816043@student.uwtsd.ac.uk::c9c0a7c2-0e95-42af-a72d-7f8ad0b9ea85" providerId="AD" clId="Web-{C7CBE178-C01D-7086-B3EB-8A576218CC5C}" dt="2021-06-10T22:54:28.555" v="103"/>
          <ac:spMkLst>
            <pc:docMk/>
            <pc:sldMk cId="1574465343" sldId="266"/>
            <ac:spMk id="147" creationId="{ECBE5340-BE73-4DAB-AFDF-C881F20362C4}"/>
          </ac:spMkLst>
        </pc:spChg>
        <pc:spChg chg="add del">
          <ac:chgData name="Bilkis Hussain (1816043)" userId="S::1816043@student.uwtsd.ac.uk::c9c0a7c2-0e95-42af-a72d-7f8ad0b9ea85" providerId="AD" clId="Web-{C7CBE178-C01D-7086-B3EB-8A576218CC5C}" dt="2021-06-10T22:54:28.555" v="103"/>
          <ac:spMkLst>
            <pc:docMk/>
            <pc:sldMk cId="1574465343" sldId="266"/>
            <ac:spMk id="149" creationId="{5720947B-77B2-42A1-9A56-15C4986CC7F0}"/>
          </ac:spMkLst>
        </pc:spChg>
        <pc:spChg chg="add del">
          <ac:chgData name="Bilkis Hussain (1816043)" userId="S::1816043@student.uwtsd.ac.uk::c9c0a7c2-0e95-42af-a72d-7f8ad0b9ea85" providerId="AD" clId="Web-{C7CBE178-C01D-7086-B3EB-8A576218CC5C}" dt="2021-06-10T22:54:28.555" v="103"/>
          <ac:spMkLst>
            <pc:docMk/>
            <pc:sldMk cId="1574465343" sldId="266"/>
            <ac:spMk id="151" creationId="{2EA837CD-9522-4466-A676-886EADB5CD65}"/>
          </ac:spMkLst>
        </pc:spChg>
        <pc:spChg chg="add del">
          <ac:chgData name="Bilkis Hussain (1816043)" userId="S::1816043@student.uwtsd.ac.uk::c9c0a7c2-0e95-42af-a72d-7f8ad0b9ea85" providerId="AD" clId="Web-{C7CBE178-C01D-7086-B3EB-8A576218CC5C}" dt="2021-06-10T22:54:28.555" v="103"/>
          <ac:spMkLst>
            <pc:docMk/>
            <pc:sldMk cId="1574465343" sldId="266"/>
            <ac:spMk id="157" creationId="{436BC73A-B72C-4630-9867-1F19BE9A5E90}"/>
          </ac:spMkLst>
        </pc:spChg>
        <pc:spChg chg="add del">
          <ac:chgData name="Bilkis Hussain (1816043)" userId="S::1816043@student.uwtsd.ac.uk::c9c0a7c2-0e95-42af-a72d-7f8ad0b9ea85" providerId="AD" clId="Web-{C7CBE178-C01D-7086-B3EB-8A576218CC5C}" dt="2021-06-10T22:54:04.241" v="100"/>
          <ac:spMkLst>
            <pc:docMk/>
            <pc:sldMk cId="1574465343" sldId="266"/>
            <ac:spMk id="162" creationId="{5118BA95-03E7-41B7-B442-0AF8C0A7FF68}"/>
          </ac:spMkLst>
        </pc:spChg>
        <pc:spChg chg="add del">
          <ac:chgData name="Bilkis Hussain (1816043)" userId="S::1816043@student.uwtsd.ac.uk::c9c0a7c2-0e95-42af-a72d-7f8ad0b9ea85" providerId="AD" clId="Web-{C7CBE178-C01D-7086-B3EB-8A576218CC5C}" dt="2021-06-10T22:54:04.241" v="100"/>
          <ac:spMkLst>
            <pc:docMk/>
            <pc:sldMk cId="1574465343" sldId="266"/>
            <ac:spMk id="164" creationId="{271EEDE1-4FF3-4A74-BD95-6852CD023BED}"/>
          </ac:spMkLst>
        </pc:spChg>
        <pc:spChg chg="add del">
          <ac:chgData name="Bilkis Hussain (1816043)" userId="S::1816043@student.uwtsd.ac.uk::c9c0a7c2-0e95-42af-a72d-7f8ad0b9ea85" providerId="AD" clId="Web-{C7CBE178-C01D-7086-B3EB-8A576218CC5C}" dt="2021-06-10T22:54:04.241" v="100"/>
          <ac:spMkLst>
            <pc:docMk/>
            <pc:sldMk cId="1574465343" sldId="266"/>
            <ac:spMk id="166" creationId="{AD9B3EAD-A2B3-42C4-927C-3455E3E69EE6}"/>
          </ac:spMkLst>
        </pc:spChg>
        <pc:grpChg chg="add del">
          <ac:chgData name="Bilkis Hussain (1816043)" userId="S::1816043@student.uwtsd.ac.uk::c9c0a7c2-0e95-42af-a72d-7f8ad0b9ea85" providerId="AD" clId="Web-{C7CBE178-C01D-7086-B3EB-8A576218CC5C}" dt="2021-06-10T22:39:24.094" v="9"/>
          <ac:grpSpMkLst>
            <pc:docMk/>
            <pc:sldMk cId="1574465343" sldId="266"/>
            <ac:grpSpMk id="24" creationId="{2E751C04-BEA6-446B-A678-9C74819EBD4C}"/>
          </ac:grpSpMkLst>
        </pc:grpChg>
        <pc:grpChg chg="add del">
          <ac:chgData name="Bilkis Hussain (1816043)" userId="S::1816043@student.uwtsd.ac.uk::c9c0a7c2-0e95-42af-a72d-7f8ad0b9ea85" providerId="AD" clId="Web-{C7CBE178-C01D-7086-B3EB-8A576218CC5C}" dt="2021-06-10T22:40:02.815" v="15"/>
          <ac:grpSpMkLst>
            <pc:docMk/>
            <pc:sldMk cId="1574465343" sldId="266"/>
            <ac:grpSpMk id="26" creationId="{5D1A9D8B-3117-4D9D-BDA4-DD81895098B0}"/>
          </ac:grpSpMkLst>
        </pc:grpChg>
        <pc:grpChg chg="add del">
          <ac:chgData name="Bilkis Hussain (1816043)" userId="S::1816043@student.uwtsd.ac.uk::c9c0a7c2-0e95-42af-a72d-7f8ad0b9ea85" providerId="AD" clId="Web-{C7CBE178-C01D-7086-B3EB-8A576218CC5C}" dt="2021-06-10T22:39:24.094" v="9"/>
          <ac:grpSpMkLst>
            <pc:docMk/>
            <pc:sldMk cId="1574465343" sldId="266"/>
            <ac:grpSpMk id="27" creationId="{B63ACBA3-DEFD-4C6D-BBA0-64468FA99C2D}"/>
          </ac:grpSpMkLst>
        </pc:grpChg>
        <pc:grpChg chg="add del">
          <ac:chgData name="Bilkis Hussain (1816043)" userId="S::1816043@student.uwtsd.ac.uk::c9c0a7c2-0e95-42af-a72d-7f8ad0b9ea85" providerId="AD" clId="Web-{C7CBE178-C01D-7086-B3EB-8A576218CC5C}" dt="2021-06-10T22:42:19.323" v="20"/>
          <ac:grpSpMkLst>
            <pc:docMk/>
            <pc:sldMk cId="1574465343" sldId="266"/>
            <ac:grpSpMk id="41" creationId="{22A1615C-2156-4B15-BF3E-39794B37905E}"/>
          </ac:grpSpMkLst>
        </pc:grpChg>
        <pc:grpChg chg="add del">
          <ac:chgData name="Bilkis Hussain (1816043)" userId="S::1816043@student.uwtsd.ac.uk::c9c0a7c2-0e95-42af-a72d-7f8ad0b9ea85" providerId="AD" clId="Web-{C7CBE178-C01D-7086-B3EB-8A576218CC5C}" dt="2021-06-10T22:51:52.968" v="86"/>
          <ac:grpSpMkLst>
            <pc:docMk/>
            <pc:sldMk cId="1574465343" sldId="266"/>
            <ac:grpSpMk id="82" creationId="{A137D43F-BAD6-47F1-AA65-AEEA38A2FF30}"/>
          </ac:grpSpMkLst>
        </pc:grpChg>
        <pc:grpChg chg="add del">
          <ac:chgData name="Bilkis Hussain (1816043)" userId="S::1816043@student.uwtsd.ac.uk::c9c0a7c2-0e95-42af-a72d-7f8ad0b9ea85" providerId="AD" clId="Web-{C7CBE178-C01D-7086-B3EB-8A576218CC5C}" dt="2021-06-10T22:52:00.828" v="90"/>
          <ac:grpSpMkLst>
            <pc:docMk/>
            <pc:sldMk cId="1574465343" sldId="266"/>
            <ac:grpSpMk id="89" creationId="{A137D43F-BAD6-47F1-AA65-AEEA38A2FF30}"/>
          </ac:grpSpMkLst>
        </pc:grpChg>
        <pc:grpChg chg="add del">
          <ac:chgData name="Bilkis Hussain (1816043)" userId="S::1816043@student.uwtsd.ac.uk::c9c0a7c2-0e95-42af-a72d-7f8ad0b9ea85" providerId="AD" clId="Web-{C7CBE178-C01D-7086-B3EB-8A576218CC5C}" dt="2021-06-10T22:52:00.828" v="90"/>
          <ac:grpSpMkLst>
            <pc:docMk/>
            <pc:sldMk cId="1574465343" sldId="266"/>
            <ac:grpSpMk id="94" creationId="{9DCECFD5-4C30-4892-9FF0-540E17955A55}"/>
          </ac:grpSpMkLst>
        </pc:grpChg>
        <pc:grpChg chg="add del">
          <ac:chgData name="Bilkis Hussain (1816043)" userId="S::1816043@student.uwtsd.ac.uk::c9c0a7c2-0e95-42af-a72d-7f8ad0b9ea85" providerId="AD" clId="Web-{C7CBE178-C01D-7086-B3EB-8A576218CC5C}" dt="2021-06-10T22:52:49.190" v="92"/>
          <ac:grpSpMkLst>
            <pc:docMk/>
            <pc:sldMk cId="1574465343" sldId="266"/>
            <ac:grpSpMk id="96" creationId="{A137D43F-BAD6-47F1-AA65-AEEA38A2FF30}"/>
          </ac:grpSpMkLst>
        </pc:grpChg>
        <pc:grpChg chg="add del">
          <ac:chgData name="Bilkis Hussain (1816043)" userId="S::1816043@student.uwtsd.ac.uk::c9c0a7c2-0e95-42af-a72d-7f8ad0b9ea85" providerId="AD" clId="Web-{C7CBE178-C01D-7086-B3EB-8A576218CC5C}" dt="2021-06-10T22:52:49.190" v="92"/>
          <ac:grpSpMkLst>
            <pc:docMk/>
            <pc:sldMk cId="1574465343" sldId="266"/>
            <ac:grpSpMk id="100" creationId="{B4CFDD4A-4FA1-4CD9-90D5-E253C2040BA3}"/>
          </ac:grpSpMkLst>
        </pc:grpChg>
        <pc:grpChg chg="add del">
          <ac:chgData name="Bilkis Hussain (1816043)" userId="S::1816043@student.uwtsd.ac.uk::c9c0a7c2-0e95-42af-a72d-7f8ad0b9ea85" providerId="AD" clId="Web-{C7CBE178-C01D-7086-B3EB-8A576218CC5C}" dt="2021-06-10T23:11:34.797" v="217"/>
          <ac:grpSpMkLst>
            <pc:docMk/>
            <pc:sldMk cId="1574465343" sldId="266"/>
            <ac:grpSpMk id="111" creationId="{57A28182-58A5-4DBB-8F64-BD944BCA8154}"/>
          </ac:grpSpMkLst>
        </pc:grpChg>
        <pc:grpChg chg="add del">
          <ac:chgData name="Bilkis Hussain (1816043)" userId="S::1816043@student.uwtsd.ac.uk::c9c0a7c2-0e95-42af-a72d-7f8ad0b9ea85" providerId="AD" clId="Web-{C7CBE178-C01D-7086-B3EB-8A576218CC5C}" dt="2021-06-10T22:53:15.957" v="95"/>
          <ac:grpSpMkLst>
            <pc:docMk/>
            <pc:sldMk cId="1574465343" sldId="266"/>
            <ac:grpSpMk id="116" creationId="{85981F80-69EE-4E2B-82A8-47FDFD7720AC}"/>
          </ac:grpSpMkLst>
        </pc:grpChg>
        <pc:grpChg chg="add del">
          <ac:chgData name="Bilkis Hussain (1816043)" userId="S::1816043@student.uwtsd.ac.uk::c9c0a7c2-0e95-42af-a72d-7f8ad0b9ea85" providerId="AD" clId="Web-{C7CBE178-C01D-7086-B3EB-8A576218CC5C}" dt="2021-06-10T23:12:53.396" v="220"/>
          <ac:grpSpMkLst>
            <pc:docMk/>
            <pc:sldMk cId="1574465343" sldId="266"/>
            <ac:grpSpMk id="118" creationId="{912209CB-3E4C-43AE-B507-08269FAE89F5}"/>
          </ac:grpSpMkLst>
        </pc:grpChg>
        <pc:grpChg chg="add del">
          <ac:chgData name="Bilkis Hussain (1816043)" userId="S::1816043@student.uwtsd.ac.uk::c9c0a7c2-0e95-42af-a72d-7f8ad0b9ea85" providerId="AD" clId="Web-{C7CBE178-C01D-7086-B3EB-8A576218CC5C}" dt="2021-06-10T23:14:00.134" v="223"/>
          <ac:grpSpMkLst>
            <pc:docMk/>
            <pc:sldMk cId="1574465343" sldId="266"/>
            <ac:grpSpMk id="121" creationId="{492030E9-8BC2-4840-8C6B-991B68C51E4B}"/>
          </ac:grpSpMkLst>
        </pc:grpChg>
        <pc:grpChg chg="add del">
          <ac:chgData name="Bilkis Hussain (1816043)" userId="S::1816043@student.uwtsd.ac.uk::c9c0a7c2-0e95-42af-a72d-7f8ad0b9ea85" providerId="AD" clId="Web-{C7CBE178-C01D-7086-B3EB-8A576218CC5C}" dt="2021-06-10T22:53:15.957" v="95"/>
          <ac:grpSpMkLst>
            <pc:docMk/>
            <pc:sldMk cId="1574465343" sldId="266"/>
            <ac:grpSpMk id="128" creationId="{49F6A645-6137-4F43-8E88-D91CC337D5B7}"/>
          </ac:grpSpMkLst>
        </pc:grpChg>
        <pc:grpChg chg="add del">
          <ac:chgData name="Bilkis Hussain (1816043)" userId="S::1816043@student.uwtsd.ac.uk::c9c0a7c2-0e95-42af-a72d-7f8ad0b9ea85" providerId="AD" clId="Web-{C7CBE178-C01D-7086-B3EB-8A576218CC5C}" dt="2021-06-10T22:54:28.555" v="103"/>
          <ac:grpSpMkLst>
            <pc:docMk/>
            <pc:sldMk cId="1574465343" sldId="266"/>
            <ac:grpSpMk id="141" creationId="{85981F80-69EE-4E2B-82A8-47FDFD7720AC}"/>
          </ac:grpSpMkLst>
        </pc:grpChg>
        <pc:grpChg chg="add del">
          <ac:chgData name="Bilkis Hussain (1816043)" userId="S::1816043@student.uwtsd.ac.uk::c9c0a7c2-0e95-42af-a72d-7f8ad0b9ea85" providerId="AD" clId="Web-{C7CBE178-C01D-7086-B3EB-8A576218CC5C}" dt="2021-06-10T22:54:28.555" v="103"/>
          <ac:grpSpMkLst>
            <pc:docMk/>
            <pc:sldMk cId="1574465343" sldId="266"/>
            <ac:grpSpMk id="153" creationId="{AE57180A-3011-4004-ABDD-E768CFCE459C}"/>
          </ac:grpSpMkLst>
        </pc:grpChg>
        <pc:grpChg chg="add del">
          <ac:chgData name="Bilkis Hussain (1816043)" userId="S::1816043@student.uwtsd.ac.uk::c9c0a7c2-0e95-42af-a72d-7f8ad0b9ea85" providerId="AD" clId="Web-{C7CBE178-C01D-7086-B3EB-8A576218CC5C}" dt="2021-06-10T22:54:04.241" v="100"/>
          <ac:grpSpMkLst>
            <pc:docMk/>
            <pc:sldMk cId="1574465343" sldId="266"/>
            <ac:grpSpMk id="168" creationId="{7381F52A-25D7-415C-8E15-66BFB3F7B38D}"/>
          </ac:grpSpMkLst>
        </pc:grpChg>
        <pc:picChg chg="add mod ord">
          <ac:chgData name="Bilkis Hussain (1816043)" userId="S::1816043@student.uwtsd.ac.uk::c9c0a7c2-0e95-42af-a72d-7f8ad0b9ea85" providerId="AD" clId="Web-{C7CBE178-C01D-7086-B3EB-8A576218CC5C}" dt="2021-06-10T23:14:25.777" v="227" actId="1076"/>
          <ac:picMkLst>
            <pc:docMk/>
            <pc:sldMk cId="1574465343" sldId="266"/>
            <ac:picMk id="107" creationId="{3AE9DC25-FD18-4594-885F-C2797F226991}"/>
          </ac:picMkLst>
        </pc:picChg>
        <pc:cxnChg chg="add del">
          <ac:chgData name="Bilkis Hussain (1816043)" userId="S::1816043@student.uwtsd.ac.uk::c9c0a7c2-0e95-42af-a72d-7f8ad0b9ea85" providerId="AD" clId="Web-{C7CBE178-C01D-7086-B3EB-8A576218CC5C}" dt="2021-06-10T22:39:17.734" v="7"/>
          <ac:cxnSpMkLst>
            <pc:docMk/>
            <pc:sldMk cId="1574465343" sldId="266"/>
            <ac:cxnSpMk id="11" creationId="{56020367-4FD5-4596-8E10-C5F095CD8DBF}"/>
          </ac:cxnSpMkLst>
        </pc:cxnChg>
        <pc:cxnChg chg="add del">
          <ac:chgData name="Bilkis Hussain (1816043)" userId="S::1816043@student.uwtsd.ac.uk::c9c0a7c2-0e95-42af-a72d-7f8ad0b9ea85" providerId="AD" clId="Web-{C7CBE178-C01D-7086-B3EB-8A576218CC5C}" dt="2021-06-10T22:43:39.797" v="36"/>
          <ac:cxnSpMkLst>
            <pc:docMk/>
            <pc:sldMk cId="1574465343" sldId="266"/>
            <ac:cxnSpMk id="57" creationId="{9A218DD6-0CC7-465B-B80F-747F97B4021F}"/>
          </ac:cxnSpMkLst>
        </pc:cxnChg>
        <pc:cxnChg chg="add del">
          <ac:chgData name="Bilkis Hussain (1816043)" userId="S::1816043@student.uwtsd.ac.uk::c9c0a7c2-0e95-42af-a72d-7f8ad0b9ea85" providerId="AD" clId="Web-{C7CBE178-C01D-7086-B3EB-8A576218CC5C}" dt="2021-06-10T23:14:00.134" v="223"/>
          <ac:cxnSpMkLst>
            <pc:docMk/>
            <pc:sldMk cId="1574465343" sldId="266"/>
            <ac:cxnSpMk id="131" creationId="{043EE5F5-AF73-46E3-90B6-27EEFDAC3591}"/>
          </ac:cxnSpMkLst>
        </pc:cxnChg>
      </pc:sldChg>
      <pc:sldChg chg="addSp modSp new del mod modClrScheme chgLayout">
        <pc:chgData name="Bilkis Hussain (1816043)" userId="S::1816043@student.uwtsd.ac.uk::c9c0a7c2-0e95-42af-a72d-7f8ad0b9ea85" providerId="AD" clId="Web-{C7CBE178-C01D-7086-B3EB-8A576218CC5C}" dt="2021-06-10T23:11:02.295" v="214"/>
        <pc:sldMkLst>
          <pc:docMk/>
          <pc:sldMk cId="1171195803" sldId="267"/>
        </pc:sldMkLst>
        <pc:spChg chg="mod ord">
          <ac:chgData name="Bilkis Hussain (1816043)" userId="S::1816043@student.uwtsd.ac.uk::c9c0a7c2-0e95-42af-a72d-7f8ad0b9ea85" providerId="AD" clId="Web-{C7CBE178-C01D-7086-B3EB-8A576218CC5C}" dt="2021-06-10T23:02:17.337" v="170"/>
          <ac:spMkLst>
            <pc:docMk/>
            <pc:sldMk cId="1171195803" sldId="267"/>
            <ac:spMk id="2" creationId="{4596D681-DF9B-428E-9488-D38E066B9BC3}"/>
          </ac:spMkLst>
        </pc:spChg>
        <pc:spChg chg="mod ord">
          <ac:chgData name="Bilkis Hussain (1816043)" userId="S::1816043@student.uwtsd.ac.uk::c9c0a7c2-0e95-42af-a72d-7f8ad0b9ea85" providerId="AD" clId="Web-{C7CBE178-C01D-7086-B3EB-8A576218CC5C}" dt="2021-06-10T23:02:17.337" v="170"/>
          <ac:spMkLst>
            <pc:docMk/>
            <pc:sldMk cId="1171195803" sldId="267"/>
            <ac:spMk id="3" creationId="{1031BD91-8952-4954-B3E2-0C7FE4609188}"/>
          </ac:spMkLst>
        </pc:spChg>
        <pc:spChg chg="add">
          <ac:chgData name="Bilkis Hussain (1816043)" userId="S::1816043@student.uwtsd.ac.uk::c9c0a7c2-0e95-42af-a72d-7f8ad0b9ea85" providerId="AD" clId="Web-{C7CBE178-C01D-7086-B3EB-8A576218CC5C}" dt="2021-06-10T22:48:17.314" v="69"/>
          <ac:spMkLst>
            <pc:docMk/>
            <pc:sldMk cId="1171195803" sldId="267"/>
            <ac:spMk id="4" creationId="{A58B5514-442E-4E6B-BFBA-FC8BD5418C4A}"/>
          </ac:spMkLst>
        </pc:spChg>
        <pc:spChg chg="add">
          <ac:chgData name="Bilkis Hussain (1816043)" userId="S::1816043@student.uwtsd.ac.uk::c9c0a7c2-0e95-42af-a72d-7f8ad0b9ea85" providerId="AD" clId="Web-{C7CBE178-C01D-7086-B3EB-8A576218CC5C}" dt="2021-06-10T22:48:20.080" v="70"/>
          <ac:spMkLst>
            <pc:docMk/>
            <pc:sldMk cId="1171195803" sldId="267"/>
            <ac:spMk id="5" creationId="{B2D37765-E929-44AD-A113-DC622F8158BC}"/>
          </ac:spMkLst>
        </pc:spChg>
        <pc:spChg chg="add">
          <ac:chgData name="Bilkis Hussain (1816043)" userId="S::1816043@student.uwtsd.ac.uk::c9c0a7c2-0e95-42af-a72d-7f8ad0b9ea85" providerId="AD" clId="Web-{C7CBE178-C01D-7086-B3EB-8A576218CC5C}" dt="2021-06-10T22:48:20.564" v="71"/>
          <ac:spMkLst>
            <pc:docMk/>
            <pc:sldMk cId="1171195803" sldId="267"/>
            <ac:spMk id="6" creationId="{6B1F1F59-2FF8-4995-9D7D-39E044A665E5}"/>
          </ac:spMkLst>
        </pc:spChg>
      </pc:sldChg>
      <pc:sldMasterChg chg="del delSldLayout">
        <pc:chgData name="Bilkis Hussain (1816043)" userId="S::1816043@student.uwtsd.ac.uk::c9c0a7c2-0e95-42af-a72d-7f8ad0b9ea85" providerId="AD" clId="Web-{C7CBE178-C01D-7086-B3EB-8A576218CC5C}" dt="2021-06-10T22:49:10.270" v="72"/>
        <pc:sldMasterMkLst>
          <pc:docMk/>
          <pc:sldMasterMk cId="1005103896" sldId="2147483648"/>
        </pc:sldMasterMkLst>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4213462507" sldId="2147483649"/>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1321229311" sldId="2147483650"/>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2383838726" sldId="2147483651"/>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2403148915" sldId="2147483652"/>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925200565" sldId="2147483653"/>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4230817875" sldId="2147483654"/>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4197580902" sldId="2147483655"/>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3040634482" sldId="2147483656"/>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1972063105" sldId="2147483657"/>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490994397" sldId="2147483658"/>
          </pc:sldLayoutMkLst>
        </pc:sldLayoutChg>
        <pc:sldLayoutChg chg="del">
          <pc:chgData name="Bilkis Hussain (1816043)" userId="S::1816043@student.uwtsd.ac.uk::c9c0a7c2-0e95-42af-a72d-7f8ad0b9ea85" providerId="AD" clId="Web-{C7CBE178-C01D-7086-B3EB-8A576218CC5C}" dt="2021-06-10T22:49:10.270" v="72"/>
          <pc:sldLayoutMkLst>
            <pc:docMk/>
            <pc:sldMasterMk cId="1005103896" sldId="2147483648"/>
            <pc:sldLayoutMk cId="1468779567" sldId="2147483659"/>
          </pc:sldLayoutMkLst>
        </pc:sldLayoutChg>
      </pc:sldMasterChg>
      <pc:sldMasterChg chg="add del addSldLayout delSldLayout modSldLayout">
        <pc:chgData name="Bilkis Hussain (1816043)" userId="S::1816043@student.uwtsd.ac.uk::c9c0a7c2-0e95-42af-a72d-7f8ad0b9ea85" providerId="AD" clId="Web-{C7CBE178-C01D-7086-B3EB-8A576218CC5C}" dt="2021-06-10T22:51:27.404" v="84"/>
        <pc:sldMasterMkLst>
          <pc:docMk/>
          <pc:sldMasterMk cId="1856453270" sldId="2147483660"/>
        </pc:sldMasterMkLst>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90394871" sldId="2147483661"/>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3771252899" sldId="2147483662"/>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4180831363" sldId="2147483663"/>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1719241291" sldId="2147483664"/>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424803221" sldId="2147483665"/>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4052336774" sldId="2147483666"/>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1084949602" sldId="2147483667"/>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4234985032" sldId="2147483668"/>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3847819518" sldId="2147483669"/>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3116357352" sldId="2147483670"/>
          </pc:sldLayoutMkLst>
        </pc:sldLayoutChg>
        <pc:sldLayoutChg chg="add del mod replId">
          <pc:chgData name="Bilkis Hussain (1816043)" userId="S::1816043@student.uwtsd.ac.uk::c9c0a7c2-0e95-42af-a72d-7f8ad0b9ea85" providerId="AD" clId="Web-{C7CBE178-C01D-7086-B3EB-8A576218CC5C}" dt="2021-06-10T22:51:27.404" v="84"/>
          <pc:sldLayoutMkLst>
            <pc:docMk/>
            <pc:sldMasterMk cId="1856453270" sldId="2147483660"/>
            <pc:sldLayoutMk cId="1151007705" sldId="2147483671"/>
          </pc:sldLayoutMkLst>
        </pc:sldLayoutChg>
      </pc:sldMasterChg>
      <pc:sldMasterChg chg="add del addSldLayout delSldLayout modSldLayout">
        <pc:chgData name="Bilkis Hussain (1816043)" userId="S::1816043@student.uwtsd.ac.uk::c9c0a7c2-0e95-42af-a72d-7f8ad0b9ea85" providerId="AD" clId="Web-{C7CBE178-C01D-7086-B3EB-8A576218CC5C}" dt="2021-06-10T23:00:57.926" v="166"/>
        <pc:sldMasterMkLst>
          <pc:docMk/>
          <pc:sldMasterMk cId="1673483147" sldId="2147483672"/>
        </pc:sldMasterMkLst>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3622613043" sldId="2147483673"/>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3121013112" sldId="2147483674"/>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4214002118" sldId="2147483675"/>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926625851" sldId="2147483676"/>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1872092482" sldId="2147483677"/>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315080491" sldId="2147483678"/>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1530997102" sldId="2147483679"/>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1596797810" sldId="2147483680"/>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2922694921" sldId="2147483681"/>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1048523730" sldId="2147483682"/>
          </pc:sldLayoutMkLst>
        </pc:sldLayoutChg>
        <pc:sldLayoutChg chg="add del mod replId">
          <pc:chgData name="Bilkis Hussain (1816043)" userId="S::1816043@student.uwtsd.ac.uk::c9c0a7c2-0e95-42af-a72d-7f8ad0b9ea85" providerId="AD" clId="Web-{C7CBE178-C01D-7086-B3EB-8A576218CC5C}" dt="2021-06-10T23:00:57.926" v="166"/>
          <pc:sldLayoutMkLst>
            <pc:docMk/>
            <pc:sldMasterMk cId="1673483147" sldId="2147483672"/>
            <pc:sldLayoutMk cId="3529049434" sldId="2147483683"/>
          </pc:sldLayoutMkLst>
        </pc:sldLayoutChg>
      </pc:sldMasterChg>
      <pc:sldMasterChg chg="add del addSldLayout delSldLayout modSldLayout">
        <pc:chgData name="Bilkis Hussain (1816043)" userId="S::1816043@student.uwtsd.ac.uk::c9c0a7c2-0e95-42af-a72d-7f8ad0b9ea85" providerId="AD" clId="Web-{C7CBE178-C01D-7086-B3EB-8A576218CC5C}" dt="2021-06-10T23:01:09.833" v="167"/>
        <pc:sldMasterMkLst>
          <pc:docMk/>
          <pc:sldMasterMk cId="981859287" sldId="2147483684"/>
        </pc:sldMasterMkLst>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2834491582" sldId="2147483685"/>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22682835" sldId="2147483686"/>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961987642" sldId="2147483687"/>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341324508" sldId="2147483688"/>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250515056" sldId="2147483689"/>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174699952" sldId="2147483690"/>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3999008663" sldId="2147483691"/>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403791607" sldId="2147483692"/>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3717381742" sldId="2147483693"/>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4048647872" sldId="2147483694"/>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355477438" sldId="2147483695"/>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1860483576" sldId="2147483696"/>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2440574815" sldId="2147483697"/>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2573449505" sldId="2147483698"/>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579850856" sldId="2147483699"/>
          </pc:sldLayoutMkLst>
        </pc:sldLayoutChg>
        <pc:sldLayoutChg chg="add del mod replId">
          <pc:chgData name="Bilkis Hussain (1816043)" userId="S::1816043@student.uwtsd.ac.uk::c9c0a7c2-0e95-42af-a72d-7f8ad0b9ea85" providerId="AD" clId="Web-{C7CBE178-C01D-7086-B3EB-8A576218CC5C}" dt="2021-06-10T23:01:09.833" v="167"/>
          <pc:sldLayoutMkLst>
            <pc:docMk/>
            <pc:sldMasterMk cId="981859287" sldId="2147483684"/>
            <pc:sldLayoutMk cId="2802087079" sldId="2147483700"/>
          </pc:sldLayoutMkLst>
        </pc:sldLayoutChg>
      </pc:sldMasterChg>
      <pc:sldMasterChg chg="add del addSldLayout delSldLayout modSldLayout">
        <pc:chgData name="Bilkis Hussain (1816043)" userId="S::1816043@student.uwtsd.ac.uk::c9c0a7c2-0e95-42af-a72d-7f8ad0b9ea85" providerId="AD" clId="Web-{C7CBE178-C01D-7086-B3EB-8A576218CC5C}" dt="2021-06-10T22:58:55.418" v="135"/>
        <pc:sldMasterMkLst>
          <pc:docMk/>
          <pc:sldMasterMk cId="1055173041" sldId="2147483684"/>
        </pc:sldMasterMkLst>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3044609707" sldId="2147483685"/>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2435251247" sldId="2147483686"/>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3824073509" sldId="2147483687"/>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1819874319" sldId="2147483688"/>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4162817298" sldId="2147483689"/>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2062971932" sldId="2147483690"/>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854720816" sldId="2147483691"/>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3785767734" sldId="2147483692"/>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1361742099" sldId="2147483693"/>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3574169248" sldId="2147483694"/>
          </pc:sldLayoutMkLst>
        </pc:sldLayoutChg>
        <pc:sldLayoutChg chg="add del mod replId">
          <pc:chgData name="Bilkis Hussain (1816043)" userId="S::1816043@student.uwtsd.ac.uk::c9c0a7c2-0e95-42af-a72d-7f8ad0b9ea85" providerId="AD" clId="Web-{C7CBE178-C01D-7086-B3EB-8A576218CC5C}" dt="2021-06-10T22:58:55.418" v="135"/>
          <pc:sldLayoutMkLst>
            <pc:docMk/>
            <pc:sldMasterMk cId="1055173041" sldId="2147483684"/>
            <pc:sldLayoutMk cId="1052067427" sldId="2147483695"/>
          </pc:sldLayoutMkLst>
        </pc:sldLayoutChg>
      </pc:sldMasterChg>
      <pc:sldMasterChg chg="add del addSldLayout delSldLayout modSldLayout">
        <pc:chgData name="Bilkis Hussain (1816043)" userId="S::1816043@student.uwtsd.ac.uk::c9c0a7c2-0e95-42af-a72d-7f8ad0b9ea85" providerId="AD" clId="Web-{C7CBE178-C01D-7086-B3EB-8A576218CC5C}" dt="2021-06-10T23:02:17.337" v="170"/>
        <pc:sldMasterMkLst>
          <pc:docMk/>
          <pc:sldMasterMk cId="1136934427" sldId="2147483701"/>
        </pc:sldMasterMkLst>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852003386" sldId="2147483702"/>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175886810" sldId="2147483703"/>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1860624334" sldId="2147483704"/>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314775111" sldId="2147483705"/>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759478678" sldId="2147483706"/>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3545892485" sldId="2147483707"/>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1584180518" sldId="2147483708"/>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173056018" sldId="2147483709"/>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1150701040" sldId="2147483710"/>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261413457" sldId="2147483711"/>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946285377" sldId="2147483712"/>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880910009" sldId="2147483713"/>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576402210" sldId="2147483714"/>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336698402" sldId="2147483715"/>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459718515" sldId="2147483716"/>
          </pc:sldLayoutMkLst>
        </pc:sldLayoutChg>
        <pc:sldLayoutChg chg="add del mod replId">
          <pc:chgData name="Bilkis Hussain (1816043)" userId="S::1816043@student.uwtsd.ac.uk::c9c0a7c2-0e95-42af-a72d-7f8ad0b9ea85" providerId="AD" clId="Web-{C7CBE178-C01D-7086-B3EB-8A576218CC5C}" dt="2021-06-10T23:02:17.337" v="170"/>
          <pc:sldLayoutMkLst>
            <pc:docMk/>
            <pc:sldMasterMk cId="1136934427" sldId="2147483701"/>
            <pc:sldLayoutMk cId="2623903449" sldId="2147483717"/>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1:34.797" v="217"/>
        <pc:sldMasterMkLst>
          <pc:docMk/>
          <pc:sldMasterMk cId="444268428" sldId="2147483718"/>
        </pc:sldMasterMkLst>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384218017" sldId="2147483719"/>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794791954" sldId="2147483720"/>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3240920463" sldId="2147483721"/>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2342108531" sldId="2147483722"/>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2244726591" sldId="2147483723"/>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1068213089" sldId="2147483724"/>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3185600911" sldId="2147483725"/>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3357103598" sldId="2147483726"/>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4062211678" sldId="2147483727"/>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3670825029" sldId="2147483728"/>
          </pc:sldLayoutMkLst>
        </pc:sldLayoutChg>
        <pc:sldLayoutChg chg="add del mod replId">
          <pc:chgData name="Bilkis Hussain (1816043)" userId="S::1816043@student.uwtsd.ac.uk::c9c0a7c2-0e95-42af-a72d-7f8ad0b9ea85" providerId="AD" clId="Web-{C7CBE178-C01D-7086-B3EB-8A576218CC5C}" dt="2021-06-10T23:11:34.797" v="217"/>
          <pc:sldLayoutMkLst>
            <pc:docMk/>
            <pc:sldMasterMk cId="444268428" sldId="2147483718"/>
            <pc:sldLayoutMk cId="2640018509" sldId="2147483729"/>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1:48.783" v="218"/>
        <pc:sldMasterMkLst>
          <pc:docMk/>
          <pc:sldMasterMk cId="4026337832" sldId="2147483730"/>
        </pc:sldMasterMkLst>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1890132929" sldId="2147483731"/>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2930774184" sldId="2147483732"/>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3641894893" sldId="2147483733"/>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726106518" sldId="2147483734"/>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1658106520" sldId="2147483735"/>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2189580336" sldId="2147483736"/>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2918343506" sldId="2147483737"/>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1489553260" sldId="2147483738"/>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2162084666" sldId="2147483739"/>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4092715822" sldId="2147483740"/>
          </pc:sldLayoutMkLst>
        </pc:sldLayoutChg>
        <pc:sldLayoutChg chg="add del mod replId">
          <pc:chgData name="Bilkis Hussain (1816043)" userId="S::1816043@student.uwtsd.ac.uk::c9c0a7c2-0e95-42af-a72d-7f8ad0b9ea85" providerId="AD" clId="Web-{C7CBE178-C01D-7086-B3EB-8A576218CC5C}" dt="2021-06-10T23:11:48.783" v="218"/>
          <pc:sldLayoutMkLst>
            <pc:docMk/>
            <pc:sldMasterMk cId="4026337832" sldId="2147483730"/>
            <pc:sldLayoutMk cId="2798687175" sldId="2147483741"/>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2:53.396" v="220"/>
        <pc:sldMasterMkLst>
          <pc:docMk/>
          <pc:sldMasterMk cId="4116941467" sldId="2147483742"/>
        </pc:sldMasterMkLst>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136115487" sldId="2147483743"/>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3156381672" sldId="2147483744"/>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3894662115" sldId="2147483745"/>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2573910524" sldId="2147483746"/>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2477981966" sldId="2147483747"/>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2062337119" sldId="2147483748"/>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541195463" sldId="2147483749"/>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633513245" sldId="2147483750"/>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2227812008" sldId="2147483751"/>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1840687995" sldId="2147483752"/>
          </pc:sldLayoutMkLst>
        </pc:sldLayoutChg>
        <pc:sldLayoutChg chg="add del mod replId">
          <pc:chgData name="Bilkis Hussain (1816043)" userId="S::1816043@student.uwtsd.ac.uk::c9c0a7c2-0e95-42af-a72d-7f8ad0b9ea85" providerId="AD" clId="Web-{C7CBE178-C01D-7086-B3EB-8A576218CC5C}" dt="2021-06-10T23:12:53.396" v="220"/>
          <pc:sldLayoutMkLst>
            <pc:docMk/>
            <pc:sldMasterMk cId="4116941467" sldId="2147483742"/>
            <pc:sldLayoutMk cId="4091120174" sldId="2147483753"/>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3:23.554" v="221"/>
        <pc:sldMasterMkLst>
          <pc:docMk/>
          <pc:sldMasterMk cId="3834984986" sldId="2147483754"/>
        </pc:sldMasterMkLst>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2550985554" sldId="2147483755"/>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131714915" sldId="2147483756"/>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113417244" sldId="2147483757"/>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4004344987" sldId="2147483758"/>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2971466727" sldId="2147483759"/>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1942236068" sldId="2147483760"/>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3199354882" sldId="2147483761"/>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1697626425" sldId="2147483762"/>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3926476868" sldId="2147483763"/>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2305881263" sldId="2147483764"/>
          </pc:sldLayoutMkLst>
        </pc:sldLayoutChg>
        <pc:sldLayoutChg chg="add del mod replId">
          <pc:chgData name="Bilkis Hussain (1816043)" userId="S::1816043@student.uwtsd.ac.uk::c9c0a7c2-0e95-42af-a72d-7f8ad0b9ea85" providerId="AD" clId="Web-{C7CBE178-C01D-7086-B3EB-8A576218CC5C}" dt="2021-06-10T23:13:23.554" v="221"/>
          <pc:sldLayoutMkLst>
            <pc:docMk/>
            <pc:sldMasterMk cId="3834984986" sldId="2147483754"/>
            <pc:sldLayoutMk cId="791115562" sldId="2147483765"/>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4:00.134" v="223"/>
        <pc:sldMasterMkLst>
          <pc:docMk/>
          <pc:sldMasterMk cId="1785368333" sldId="2147483766"/>
        </pc:sldMasterMkLst>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093638872" sldId="2147483767"/>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949190443" sldId="2147483768"/>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083157375" sldId="2147483769"/>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3531743381" sldId="2147483770"/>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910989939" sldId="2147483771"/>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161397741" sldId="2147483772"/>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218899811" sldId="2147483773"/>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872738172" sldId="2147483774"/>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724441285" sldId="2147483775"/>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1320109730" sldId="2147483776"/>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3374065831" sldId="2147483777"/>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1295428079" sldId="2147483778"/>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2396115955" sldId="2147483779"/>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1436465746" sldId="2147483780"/>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746054292" sldId="2147483781"/>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4001756324" sldId="2147483782"/>
          </pc:sldLayoutMkLst>
        </pc:sldLayoutChg>
        <pc:sldLayoutChg chg="add del mod replId">
          <pc:chgData name="Bilkis Hussain (1816043)" userId="S::1816043@student.uwtsd.ac.uk::c9c0a7c2-0e95-42af-a72d-7f8ad0b9ea85" providerId="AD" clId="Web-{C7CBE178-C01D-7086-B3EB-8A576218CC5C}" dt="2021-06-10T23:14:00.134" v="223"/>
          <pc:sldLayoutMkLst>
            <pc:docMk/>
            <pc:sldMasterMk cId="1785368333" sldId="2147483766"/>
            <pc:sldLayoutMk cId="1434196899" sldId="2147483783"/>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6:27.222" v="239"/>
        <pc:sldMasterMkLst>
          <pc:docMk/>
          <pc:sldMasterMk cId="580183548" sldId="2147483784"/>
        </pc:sldMasterMkLst>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4026208265" sldId="2147483785"/>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2082726656" sldId="2147483786"/>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3561467348" sldId="2147483787"/>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169660831" sldId="2147483788"/>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1199763933" sldId="2147483789"/>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3342400467" sldId="2147483790"/>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1868558340" sldId="2147483791"/>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2715205" sldId="2147483792"/>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1874529219" sldId="2147483793"/>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2694012808" sldId="2147483794"/>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3842660192" sldId="2147483795"/>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3200516254" sldId="2147483796"/>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3363224561" sldId="2147483797"/>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2118202169" sldId="2147483798"/>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1475201828" sldId="2147483799"/>
          </pc:sldLayoutMkLst>
        </pc:sldLayoutChg>
        <pc:sldLayoutChg chg="add del mod replId">
          <pc:chgData name="Bilkis Hussain (1816043)" userId="S::1816043@student.uwtsd.ac.uk::c9c0a7c2-0e95-42af-a72d-7f8ad0b9ea85" providerId="AD" clId="Web-{C7CBE178-C01D-7086-B3EB-8A576218CC5C}" dt="2021-06-10T23:16:27.222" v="239"/>
          <pc:sldLayoutMkLst>
            <pc:docMk/>
            <pc:sldMasterMk cId="580183548" sldId="2147483784"/>
            <pc:sldLayoutMk cId="409879147" sldId="2147483800"/>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6:45.582" v="241"/>
        <pc:sldMasterMkLst>
          <pc:docMk/>
          <pc:sldMasterMk cId="4052633912" sldId="2147483801"/>
        </pc:sldMasterMkLst>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449310435" sldId="2147483802"/>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3926319393" sldId="2147483803"/>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652938502" sldId="2147483804"/>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956618340" sldId="2147483805"/>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616070020" sldId="2147483806"/>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3886061735" sldId="2147483807"/>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499415905" sldId="2147483808"/>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845543550" sldId="2147483809"/>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3513480656" sldId="2147483810"/>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1551179087" sldId="2147483811"/>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426620852" sldId="2147483812"/>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183631719" sldId="2147483813"/>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798763388" sldId="2147483814"/>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3280950333" sldId="2147483815"/>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1332882509" sldId="2147483816"/>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1446135919" sldId="2147483817"/>
          </pc:sldLayoutMkLst>
        </pc:sldLayoutChg>
        <pc:sldLayoutChg chg="add del mod replId">
          <pc:chgData name="Bilkis Hussain (1816043)" userId="S::1816043@student.uwtsd.ac.uk::c9c0a7c2-0e95-42af-a72d-7f8ad0b9ea85" providerId="AD" clId="Web-{C7CBE178-C01D-7086-B3EB-8A576218CC5C}" dt="2021-06-10T23:16:45.582" v="241"/>
          <pc:sldLayoutMkLst>
            <pc:docMk/>
            <pc:sldMasterMk cId="4052633912" sldId="2147483801"/>
            <pc:sldLayoutMk cId="21891056" sldId="2147483818"/>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8:31.370" v="260"/>
        <pc:sldMasterMkLst>
          <pc:docMk/>
          <pc:sldMasterMk cId="3525078096" sldId="2147483819"/>
        </pc:sldMasterMkLst>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1597105361" sldId="2147483820"/>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4114254550" sldId="2147483821"/>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1280922450" sldId="2147483822"/>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3856902382" sldId="2147483823"/>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2109646288" sldId="2147483824"/>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1535461768" sldId="2147483825"/>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1673896674" sldId="2147483826"/>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2235866910" sldId="2147483827"/>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641254800" sldId="2147483828"/>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3552224570" sldId="2147483829"/>
          </pc:sldLayoutMkLst>
        </pc:sldLayoutChg>
        <pc:sldLayoutChg chg="add del mod replId">
          <pc:chgData name="Bilkis Hussain (1816043)" userId="S::1816043@student.uwtsd.ac.uk::c9c0a7c2-0e95-42af-a72d-7f8ad0b9ea85" providerId="AD" clId="Web-{C7CBE178-C01D-7086-B3EB-8A576218CC5C}" dt="2021-06-10T23:18:31.370" v="260"/>
          <pc:sldLayoutMkLst>
            <pc:docMk/>
            <pc:sldMasterMk cId="3525078096" sldId="2147483819"/>
            <pc:sldLayoutMk cId="1720073502" sldId="2147483830"/>
          </pc:sldLayoutMkLst>
        </pc:sldLayoutChg>
      </pc:sldMasterChg>
      <pc:sldMasterChg chg="add del addSldLayout delSldLayout modSldLayout">
        <pc:chgData name="Bilkis Hussain (1816043)" userId="S::1816043@student.uwtsd.ac.uk::c9c0a7c2-0e95-42af-a72d-7f8ad0b9ea85" providerId="AD" clId="Web-{C7CBE178-C01D-7086-B3EB-8A576218CC5C}" dt="2021-06-10T23:19:06.153" v="261"/>
        <pc:sldMasterMkLst>
          <pc:docMk/>
          <pc:sldMasterMk cId="3382478388" sldId="2147483831"/>
        </pc:sldMasterMkLst>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3984146776" sldId="2147483832"/>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386312311" sldId="2147483833"/>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929996545" sldId="2147483834"/>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4235754567" sldId="2147483835"/>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2279008052" sldId="2147483836"/>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2442789512" sldId="2147483837"/>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1749314766" sldId="2147483838"/>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1461545783" sldId="2147483839"/>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1912598620" sldId="2147483840"/>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3465270040" sldId="2147483841"/>
          </pc:sldLayoutMkLst>
        </pc:sldLayoutChg>
        <pc:sldLayoutChg chg="add del mod replId">
          <pc:chgData name="Bilkis Hussain (1816043)" userId="S::1816043@student.uwtsd.ac.uk::c9c0a7c2-0e95-42af-a72d-7f8ad0b9ea85" providerId="AD" clId="Web-{C7CBE178-C01D-7086-B3EB-8A576218CC5C}" dt="2021-06-10T23:19:06.153" v="261"/>
          <pc:sldLayoutMkLst>
            <pc:docMk/>
            <pc:sldMasterMk cId="3382478388" sldId="2147483831"/>
            <pc:sldLayoutMk cId="1119718685" sldId="2147483842"/>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0:07.283" v="263"/>
        <pc:sldMasterMkLst>
          <pc:docMk/>
          <pc:sldMasterMk cId="3064266975" sldId="2147483843"/>
        </pc:sldMasterMkLst>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1751381985" sldId="2147483844"/>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4124327869" sldId="2147483845"/>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2935676038" sldId="2147483846"/>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1698942915" sldId="2147483847"/>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300750317" sldId="2147483848"/>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4210204152" sldId="2147483849"/>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1610053178" sldId="2147483850"/>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2514397041" sldId="2147483851"/>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1140348613" sldId="2147483852"/>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3583353092" sldId="2147483853"/>
          </pc:sldLayoutMkLst>
        </pc:sldLayoutChg>
        <pc:sldLayoutChg chg="add del mod replId">
          <pc:chgData name="Bilkis Hussain (1816043)" userId="S::1816043@student.uwtsd.ac.uk::c9c0a7c2-0e95-42af-a72d-7f8ad0b9ea85" providerId="AD" clId="Web-{C7CBE178-C01D-7086-B3EB-8A576218CC5C}" dt="2021-06-10T23:20:07.283" v="263"/>
          <pc:sldLayoutMkLst>
            <pc:docMk/>
            <pc:sldMasterMk cId="3064266975" sldId="2147483843"/>
            <pc:sldLayoutMk cId="3290988470" sldId="2147483854"/>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0:14.767" v="264"/>
        <pc:sldMasterMkLst>
          <pc:docMk/>
          <pc:sldMasterMk cId="3049454743" sldId="2147483855"/>
        </pc:sldMasterMkLst>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474601802" sldId="2147483856"/>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1629139819" sldId="2147483857"/>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1840433826" sldId="2147483858"/>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2625113960" sldId="2147483859"/>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3340546728" sldId="2147483860"/>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3270973176" sldId="2147483861"/>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3693351630" sldId="2147483862"/>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4184632907" sldId="2147483863"/>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1491290064" sldId="2147483864"/>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2639674026" sldId="2147483865"/>
          </pc:sldLayoutMkLst>
        </pc:sldLayoutChg>
        <pc:sldLayoutChg chg="add del mod replId">
          <pc:chgData name="Bilkis Hussain (1816043)" userId="S::1816043@student.uwtsd.ac.uk::c9c0a7c2-0e95-42af-a72d-7f8ad0b9ea85" providerId="AD" clId="Web-{C7CBE178-C01D-7086-B3EB-8A576218CC5C}" dt="2021-06-10T23:20:14.767" v="264"/>
          <pc:sldLayoutMkLst>
            <pc:docMk/>
            <pc:sldMasterMk cId="3049454743" sldId="2147483855"/>
            <pc:sldLayoutMk cId="861898624" sldId="2147483866"/>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0:22.971" v="265"/>
        <pc:sldMasterMkLst>
          <pc:docMk/>
          <pc:sldMasterMk cId="4181832181" sldId="2147483867"/>
        </pc:sldMasterMkLst>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4198751065" sldId="2147483868"/>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3820839381" sldId="2147483869"/>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3177294847" sldId="2147483870"/>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2370146207" sldId="2147483871"/>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283940100" sldId="2147483872"/>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2460281881" sldId="2147483873"/>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3916076941" sldId="2147483874"/>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397083011" sldId="2147483875"/>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2453988263" sldId="2147483876"/>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3015404295" sldId="2147483877"/>
          </pc:sldLayoutMkLst>
        </pc:sldLayoutChg>
        <pc:sldLayoutChg chg="add del mod replId">
          <pc:chgData name="Bilkis Hussain (1816043)" userId="S::1816043@student.uwtsd.ac.uk::c9c0a7c2-0e95-42af-a72d-7f8ad0b9ea85" providerId="AD" clId="Web-{C7CBE178-C01D-7086-B3EB-8A576218CC5C}" dt="2021-06-10T23:20:22.971" v="265"/>
          <pc:sldLayoutMkLst>
            <pc:docMk/>
            <pc:sldMasterMk cId="4181832181" sldId="2147483867"/>
            <pc:sldLayoutMk cId="2698480928" sldId="2147483878"/>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0:37.878" v="266"/>
        <pc:sldMasterMkLst>
          <pc:docMk/>
          <pc:sldMasterMk cId="2305838687" sldId="2147483879"/>
        </pc:sldMasterMkLst>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3524765935" sldId="2147483880"/>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288274479" sldId="2147483881"/>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132139150" sldId="2147483882"/>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988214791" sldId="2147483883"/>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1212298225" sldId="2147483884"/>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3051890548" sldId="2147483885"/>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4003327565" sldId="2147483886"/>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901117012" sldId="2147483887"/>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1201139285" sldId="2147483888"/>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2175776674" sldId="2147483889"/>
          </pc:sldLayoutMkLst>
        </pc:sldLayoutChg>
        <pc:sldLayoutChg chg="add del mod replId">
          <pc:chgData name="Bilkis Hussain (1816043)" userId="S::1816043@student.uwtsd.ac.uk::c9c0a7c2-0e95-42af-a72d-7f8ad0b9ea85" providerId="AD" clId="Web-{C7CBE178-C01D-7086-B3EB-8A576218CC5C}" dt="2021-06-10T23:20:37.878" v="266"/>
          <pc:sldLayoutMkLst>
            <pc:docMk/>
            <pc:sldMasterMk cId="2305838687" sldId="2147483879"/>
            <pc:sldLayoutMk cId="917060384" sldId="2147483890"/>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1:15.599" v="268"/>
        <pc:sldMasterMkLst>
          <pc:docMk/>
          <pc:sldMasterMk cId="136492696" sldId="2147483891"/>
        </pc:sldMasterMkLst>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1587239005" sldId="2147483892"/>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3240631867" sldId="2147483893"/>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2151084850" sldId="2147483894"/>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2772064357" sldId="2147483895"/>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158621802" sldId="2147483896"/>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844204934" sldId="2147483897"/>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919823983" sldId="2147483898"/>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3606502770" sldId="2147483899"/>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3620045459" sldId="2147483900"/>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2253350808" sldId="2147483901"/>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2527297783" sldId="2147483902"/>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636771117" sldId="2147483903"/>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3808486287" sldId="2147483904"/>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1681913112" sldId="2147483905"/>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1566601080" sldId="2147483906"/>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80944953" sldId="2147483907"/>
          </pc:sldLayoutMkLst>
        </pc:sldLayoutChg>
        <pc:sldLayoutChg chg="add del mod replId">
          <pc:chgData name="Bilkis Hussain (1816043)" userId="S::1816043@student.uwtsd.ac.uk::c9c0a7c2-0e95-42af-a72d-7f8ad0b9ea85" providerId="AD" clId="Web-{C7CBE178-C01D-7086-B3EB-8A576218CC5C}" dt="2021-06-10T23:21:15.599" v="268"/>
          <pc:sldLayoutMkLst>
            <pc:docMk/>
            <pc:sldMasterMk cId="136492696" sldId="2147483891"/>
            <pc:sldLayoutMk cId="2746652220" sldId="2147483908"/>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2:10.009" v="275"/>
        <pc:sldMasterMkLst>
          <pc:docMk/>
          <pc:sldMasterMk cId="4022780014" sldId="2147483909"/>
        </pc:sldMasterMkLst>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2522385878" sldId="2147483910"/>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2411115258" sldId="2147483911"/>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3030191943" sldId="2147483912"/>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2453635527" sldId="2147483913"/>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2575030276" sldId="2147483914"/>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2530556889" sldId="2147483915"/>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1840917370" sldId="2147483916"/>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1977616669" sldId="2147483917"/>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1956358966" sldId="2147483918"/>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4158424375" sldId="2147483919"/>
          </pc:sldLayoutMkLst>
        </pc:sldLayoutChg>
        <pc:sldLayoutChg chg="add del mod replId">
          <pc:chgData name="Bilkis Hussain (1816043)" userId="S::1816043@student.uwtsd.ac.uk::c9c0a7c2-0e95-42af-a72d-7f8ad0b9ea85" providerId="AD" clId="Web-{C7CBE178-C01D-7086-B3EB-8A576218CC5C}" dt="2021-06-10T23:22:10.009" v="275"/>
          <pc:sldLayoutMkLst>
            <pc:docMk/>
            <pc:sldMasterMk cId="4022780014" sldId="2147483909"/>
            <pc:sldLayoutMk cId="140175284" sldId="2147483920"/>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2:35.542" v="277"/>
        <pc:sldMasterMkLst>
          <pc:docMk/>
          <pc:sldMasterMk cId="3396593642" sldId="2147483921"/>
        </pc:sldMasterMkLst>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771820036" sldId="2147483922"/>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2574297227" sldId="2147483923"/>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758445929" sldId="2147483924"/>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535470161" sldId="2147483925"/>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929958222" sldId="2147483926"/>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069117696" sldId="2147483927"/>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1068999446" sldId="2147483928"/>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4126108662" sldId="2147483929"/>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770547481" sldId="2147483930"/>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3041894068" sldId="2147483931"/>
          </pc:sldLayoutMkLst>
        </pc:sldLayoutChg>
        <pc:sldLayoutChg chg="add del mod replId">
          <pc:chgData name="Bilkis Hussain (1816043)" userId="S::1816043@student.uwtsd.ac.uk::c9c0a7c2-0e95-42af-a72d-7f8ad0b9ea85" providerId="AD" clId="Web-{C7CBE178-C01D-7086-B3EB-8A576218CC5C}" dt="2021-06-10T23:22:35.542" v="277"/>
          <pc:sldLayoutMkLst>
            <pc:docMk/>
            <pc:sldMasterMk cId="3396593642" sldId="2147483921"/>
            <pc:sldLayoutMk cId="80929185" sldId="2147483932"/>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2:48.152" v="278"/>
        <pc:sldMasterMkLst>
          <pc:docMk/>
          <pc:sldMasterMk cId="1412957887" sldId="2147483933"/>
        </pc:sldMasterMkLst>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3112645242" sldId="2147483934"/>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4017799350" sldId="2147483935"/>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1094653478" sldId="2147483936"/>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2065253627" sldId="2147483937"/>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3309135249" sldId="2147483938"/>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67644571" sldId="2147483939"/>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1731030142" sldId="2147483940"/>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1005772139" sldId="2147483941"/>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1516166732" sldId="2147483942"/>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4095405010" sldId="2147483943"/>
          </pc:sldLayoutMkLst>
        </pc:sldLayoutChg>
        <pc:sldLayoutChg chg="add del mod replId">
          <pc:chgData name="Bilkis Hussain (1816043)" userId="S::1816043@student.uwtsd.ac.uk::c9c0a7c2-0e95-42af-a72d-7f8ad0b9ea85" providerId="AD" clId="Web-{C7CBE178-C01D-7086-B3EB-8A576218CC5C}" dt="2021-06-10T23:22:48.152" v="278"/>
          <pc:sldLayoutMkLst>
            <pc:docMk/>
            <pc:sldMasterMk cId="1412957887" sldId="2147483933"/>
            <pc:sldLayoutMk cId="1138748310" sldId="2147483944"/>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4:36.315" v="288"/>
        <pc:sldMasterMkLst>
          <pc:docMk/>
          <pc:sldMasterMk cId="3070484950" sldId="2147483945"/>
        </pc:sldMasterMkLst>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3218945615" sldId="2147483946"/>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1167950964" sldId="2147483947"/>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2729541318" sldId="2147483948"/>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2922385197" sldId="2147483949"/>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4066052055" sldId="2147483950"/>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895014024" sldId="2147483951"/>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3953523869" sldId="2147483952"/>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2155053612" sldId="2147483953"/>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1885356167" sldId="2147483954"/>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1926818758" sldId="2147483955"/>
          </pc:sldLayoutMkLst>
        </pc:sldLayoutChg>
        <pc:sldLayoutChg chg="add del mod replId">
          <pc:chgData name="Bilkis Hussain (1816043)" userId="S::1816043@student.uwtsd.ac.uk::c9c0a7c2-0e95-42af-a72d-7f8ad0b9ea85" providerId="AD" clId="Web-{C7CBE178-C01D-7086-B3EB-8A576218CC5C}" dt="2021-06-10T23:24:36.315" v="288"/>
          <pc:sldLayoutMkLst>
            <pc:docMk/>
            <pc:sldMasterMk cId="3070484950" sldId="2147483945"/>
            <pc:sldLayoutMk cId="1998944829" sldId="2147483956"/>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4:43.549" v="289"/>
        <pc:sldMasterMkLst>
          <pc:docMk/>
          <pc:sldMasterMk cId="3726686066" sldId="2147483957"/>
        </pc:sldMasterMkLst>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2309054547" sldId="2147483958"/>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3354412104" sldId="2147483959"/>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2024108776" sldId="2147483960"/>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2908938618" sldId="2147483961"/>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981148772" sldId="2147483962"/>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772196510" sldId="2147483963"/>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4028064419" sldId="2147483964"/>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154161543" sldId="2147483965"/>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1879902972" sldId="2147483966"/>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785228952" sldId="2147483967"/>
          </pc:sldLayoutMkLst>
        </pc:sldLayoutChg>
        <pc:sldLayoutChg chg="add del mod replId">
          <pc:chgData name="Bilkis Hussain (1816043)" userId="S::1816043@student.uwtsd.ac.uk::c9c0a7c2-0e95-42af-a72d-7f8ad0b9ea85" providerId="AD" clId="Web-{C7CBE178-C01D-7086-B3EB-8A576218CC5C}" dt="2021-06-10T23:24:43.549" v="289"/>
          <pc:sldLayoutMkLst>
            <pc:docMk/>
            <pc:sldMasterMk cId="3726686066" sldId="2147483957"/>
            <pc:sldLayoutMk cId="1901116209" sldId="2147483968"/>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4:47.612" v="290"/>
        <pc:sldMasterMkLst>
          <pc:docMk/>
          <pc:sldMasterMk cId="3444937643" sldId="2147483969"/>
        </pc:sldMasterMkLst>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988554218" sldId="2147483970"/>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898378297" sldId="2147483971"/>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1849959600" sldId="2147483972"/>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1526474597" sldId="2147483973"/>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3546693921" sldId="2147483974"/>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386957291" sldId="2147483975"/>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2485756080" sldId="2147483976"/>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3743702501" sldId="2147483977"/>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3380864737" sldId="2147483978"/>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1806504949" sldId="2147483979"/>
          </pc:sldLayoutMkLst>
        </pc:sldLayoutChg>
        <pc:sldLayoutChg chg="add del mod replId">
          <pc:chgData name="Bilkis Hussain (1816043)" userId="S::1816043@student.uwtsd.ac.uk::c9c0a7c2-0e95-42af-a72d-7f8ad0b9ea85" providerId="AD" clId="Web-{C7CBE178-C01D-7086-B3EB-8A576218CC5C}" dt="2021-06-10T23:24:47.612" v="290"/>
          <pc:sldLayoutMkLst>
            <pc:docMk/>
            <pc:sldMasterMk cId="3444937643" sldId="2147483969"/>
            <pc:sldLayoutMk cId="1947385682" sldId="2147483980"/>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4:54.066" v="291"/>
        <pc:sldMasterMkLst>
          <pc:docMk/>
          <pc:sldMasterMk cId="2285920569" sldId="2147483981"/>
        </pc:sldMasterMkLst>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2200220837" sldId="2147483982"/>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2792058374" sldId="2147483983"/>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3142800810" sldId="2147483984"/>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192839691" sldId="2147483985"/>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754582564" sldId="2147483986"/>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811430404" sldId="2147483987"/>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4293136679" sldId="2147483988"/>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1571782528" sldId="2147483989"/>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130447159" sldId="2147483990"/>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2499327692" sldId="2147483991"/>
          </pc:sldLayoutMkLst>
        </pc:sldLayoutChg>
        <pc:sldLayoutChg chg="add del mod replId">
          <pc:chgData name="Bilkis Hussain (1816043)" userId="S::1816043@student.uwtsd.ac.uk::c9c0a7c2-0e95-42af-a72d-7f8ad0b9ea85" providerId="AD" clId="Web-{C7CBE178-C01D-7086-B3EB-8A576218CC5C}" dt="2021-06-10T23:24:54.066" v="291"/>
          <pc:sldLayoutMkLst>
            <pc:docMk/>
            <pc:sldMasterMk cId="2285920569" sldId="2147483981"/>
            <pc:sldLayoutMk cId="969966085" sldId="2147483992"/>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6:00.367" v="298"/>
        <pc:sldMasterMkLst>
          <pc:docMk/>
          <pc:sldMasterMk cId="3903778488" sldId="2147483993"/>
        </pc:sldMasterMkLst>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3305803267" sldId="2147483994"/>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1367405791" sldId="2147483995"/>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492218329" sldId="2147483996"/>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2654348666" sldId="2147483997"/>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825659083" sldId="2147483998"/>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1446600514" sldId="2147483999"/>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2261334151" sldId="2147484000"/>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1122769716" sldId="2147484001"/>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378013988" sldId="2147484002"/>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4023239190" sldId="2147484003"/>
          </pc:sldLayoutMkLst>
        </pc:sldLayoutChg>
        <pc:sldLayoutChg chg="add del mod replId">
          <pc:chgData name="Bilkis Hussain (1816043)" userId="S::1816043@student.uwtsd.ac.uk::c9c0a7c2-0e95-42af-a72d-7f8ad0b9ea85" providerId="AD" clId="Web-{C7CBE178-C01D-7086-B3EB-8A576218CC5C}" dt="2021-06-10T23:26:00.367" v="298"/>
          <pc:sldLayoutMkLst>
            <pc:docMk/>
            <pc:sldMasterMk cId="3903778488" sldId="2147483993"/>
            <pc:sldLayoutMk cId="796726186" sldId="2147484004"/>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7:09.356" v="304"/>
        <pc:sldMasterMkLst>
          <pc:docMk/>
          <pc:sldMasterMk cId="1235334653" sldId="2147484005"/>
        </pc:sldMasterMkLst>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2815193685" sldId="2147484006"/>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1419914146" sldId="2147484007"/>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795384276" sldId="2147484008"/>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1738725025" sldId="2147484009"/>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1368146869" sldId="2147484010"/>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3096598953" sldId="2147484011"/>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2984378790" sldId="2147484012"/>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2665818561" sldId="2147484013"/>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2358847843" sldId="2147484014"/>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3788759326" sldId="2147484015"/>
          </pc:sldLayoutMkLst>
        </pc:sldLayoutChg>
        <pc:sldLayoutChg chg="add del mod replId">
          <pc:chgData name="Bilkis Hussain (1816043)" userId="S::1816043@student.uwtsd.ac.uk::c9c0a7c2-0e95-42af-a72d-7f8ad0b9ea85" providerId="AD" clId="Web-{C7CBE178-C01D-7086-B3EB-8A576218CC5C}" dt="2021-06-10T23:27:09.356" v="304"/>
          <pc:sldLayoutMkLst>
            <pc:docMk/>
            <pc:sldMasterMk cId="1235334653" sldId="2147484005"/>
            <pc:sldLayoutMk cId="1677891954" sldId="2147484016"/>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7:19.325" v="305"/>
        <pc:sldMasterMkLst>
          <pc:docMk/>
          <pc:sldMasterMk cId="4174082219" sldId="2147484017"/>
        </pc:sldMasterMkLst>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2344170380" sldId="2147484018"/>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742105212" sldId="2147484019"/>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2281588857" sldId="2147484020"/>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2794792367" sldId="2147484021"/>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4234037195" sldId="2147484022"/>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492249862" sldId="2147484023"/>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925159363" sldId="2147484024"/>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20338546" sldId="2147484025"/>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1024137980" sldId="2147484026"/>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1636891390" sldId="2147484027"/>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217577978" sldId="2147484028"/>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984373303" sldId="2147484029"/>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1545143934" sldId="2147484030"/>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1207070415" sldId="2147484031"/>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2364725445" sldId="2147484032"/>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663373497" sldId="2147484033"/>
          </pc:sldLayoutMkLst>
        </pc:sldLayoutChg>
        <pc:sldLayoutChg chg="add del mod replId">
          <pc:chgData name="Bilkis Hussain (1816043)" userId="S::1816043@student.uwtsd.ac.uk::c9c0a7c2-0e95-42af-a72d-7f8ad0b9ea85" providerId="AD" clId="Web-{C7CBE178-C01D-7086-B3EB-8A576218CC5C}" dt="2021-06-10T23:27:19.325" v="305"/>
          <pc:sldLayoutMkLst>
            <pc:docMk/>
            <pc:sldMasterMk cId="4174082219" sldId="2147484017"/>
            <pc:sldLayoutMk cId="3450792978" sldId="2147484034"/>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8:16.063" v="311"/>
        <pc:sldMasterMkLst>
          <pc:docMk/>
          <pc:sldMasterMk cId="13516832" sldId="2147484035"/>
        </pc:sldMasterMkLst>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3986389057" sldId="2147484036"/>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2679142710" sldId="2147484037"/>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2001937177" sldId="2147484038"/>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1403417693" sldId="2147484039"/>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1294563723" sldId="2147484040"/>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3666911923" sldId="2147484041"/>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4021223202" sldId="2147484042"/>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281312528" sldId="2147484043"/>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4033555691" sldId="2147484044"/>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1558762032" sldId="2147484045"/>
          </pc:sldLayoutMkLst>
        </pc:sldLayoutChg>
        <pc:sldLayoutChg chg="add del mod replId">
          <pc:chgData name="Bilkis Hussain (1816043)" userId="S::1816043@student.uwtsd.ac.uk::c9c0a7c2-0e95-42af-a72d-7f8ad0b9ea85" providerId="AD" clId="Web-{C7CBE178-C01D-7086-B3EB-8A576218CC5C}" dt="2021-06-10T23:28:16.063" v="311"/>
          <pc:sldLayoutMkLst>
            <pc:docMk/>
            <pc:sldMasterMk cId="13516832" sldId="2147484035"/>
            <pc:sldLayoutMk cId="2348625990" sldId="2147484046"/>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8:22.486" v="312"/>
        <pc:sldMasterMkLst>
          <pc:docMk/>
          <pc:sldMasterMk cId="524287047" sldId="2147484047"/>
        </pc:sldMasterMkLst>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1531895937" sldId="2147484048"/>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427281788" sldId="2147484049"/>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936357270" sldId="2147484050"/>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237641413" sldId="2147484051"/>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3897637679" sldId="2147484052"/>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482196979" sldId="2147484053"/>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4013857700" sldId="2147484054"/>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2849156697" sldId="2147484055"/>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1577811972" sldId="2147484056"/>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1567690500" sldId="2147484057"/>
          </pc:sldLayoutMkLst>
        </pc:sldLayoutChg>
        <pc:sldLayoutChg chg="add del mod replId">
          <pc:chgData name="Bilkis Hussain (1816043)" userId="S::1816043@student.uwtsd.ac.uk::c9c0a7c2-0e95-42af-a72d-7f8ad0b9ea85" providerId="AD" clId="Web-{C7CBE178-C01D-7086-B3EB-8A576218CC5C}" dt="2021-06-10T23:28:22.486" v="312"/>
          <pc:sldLayoutMkLst>
            <pc:docMk/>
            <pc:sldMasterMk cId="524287047" sldId="2147484047"/>
            <pc:sldLayoutMk cId="2897228858" sldId="2147484058"/>
          </pc:sldLayoutMkLst>
        </pc:sldLayoutChg>
      </pc:sldMasterChg>
      <pc:sldMasterChg chg="add del addSldLayout delSldLayout modSldLayout">
        <pc:chgData name="Bilkis Hussain (1816043)" userId="S::1816043@student.uwtsd.ac.uk::c9c0a7c2-0e95-42af-a72d-7f8ad0b9ea85" providerId="AD" clId="Web-{C7CBE178-C01D-7086-B3EB-8A576218CC5C}" dt="2021-06-10T23:28:41.955" v="314"/>
        <pc:sldMasterMkLst>
          <pc:docMk/>
          <pc:sldMasterMk cId="1335656113" sldId="2147484059"/>
        </pc:sldMasterMkLst>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3363961484" sldId="2147484060"/>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1604832147" sldId="2147484061"/>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1782227891" sldId="2147484062"/>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2035263023" sldId="2147484063"/>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3189071791" sldId="2147484064"/>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2501532781" sldId="2147484065"/>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31917308" sldId="2147484066"/>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4263327996" sldId="2147484067"/>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3568775622" sldId="2147484068"/>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4149548631" sldId="2147484069"/>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1822333530" sldId="2147484070"/>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1102225164" sldId="2147484071"/>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2535004856" sldId="2147484072"/>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2012943026" sldId="2147484073"/>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72137639" sldId="2147484074"/>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634593076" sldId="2147484075"/>
          </pc:sldLayoutMkLst>
        </pc:sldLayoutChg>
        <pc:sldLayoutChg chg="add del mod replId">
          <pc:chgData name="Bilkis Hussain (1816043)" userId="S::1816043@student.uwtsd.ac.uk::c9c0a7c2-0e95-42af-a72d-7f8ad0b9ea85" providerId="AD" clId="Web-{C7CBE178-C01D-7086-B3EB-8A576218CC5C}" dt="2021-06-10T23:28:41.955" v="314"/>
          <pc:sldLayoutMkLst>
            <pc:docMk/>
            <pc:sldMasterMk cId="1335656113" sldId="2147484059"/>
            <pc:sldLayoutMk cId="718094473" sldId="2147484076"/>
          </pc:sldLayoutMkLst>
        </pc:sldLayoutChg>
      </pc:sldMasterChg>
      <pc:sldMasterChg chg="add addSldLayout modSldLayout">
        <pc:chgData name="Bilkis Hussain (1816043)" userId="S::1816043@student.uwtsd.ac.uk::c9c0a7c2-0e95-42af-a72d-7f8ad0b9ea85" providerId="AD" clId="Web-{C7CBE178-C01D-7086-B3EB-8A576218CC5C}" dt="2021-06-10T23:28:41.955" v="314"/>
        <pc:sldMasterMkLst>
          <pc:docMk/>
          <pc:sldMasterMk cId="894669445" sldId="2147484077"/>
        </pc:sldMasterMkLst>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3759368751" sldId="2147484078"/>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794249707" sldId="2147484079"/>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4264142542" sldId="2147484080"/>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3401159833" sldId="2147484081"/>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3481566986" sldId="2147484082"/>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2153772707" sldId="2147484083"/>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249413808" sldId="2147484084"/>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2147795284" sldId="2147484085"/>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547904581" sldId="2147484086"/>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1265522981" sldId="2147484087"/>
          </pc:sldLayoutMkLst>
        </pc:sldLayoutChg>
        <pc:sldLayoutChg chg="add mod replId">
          <pc:chgData name="Bilkis Hussain (1816043)" userId="S::1816043@student.uwtsd.ac.uk::c9c0a7c2-0e95-42af-a72d-7f8ad0b9ea85" providerId="AD" clId="Web-{C7CBE178-C01D-7086-B3EB-8A576218CC5C}" dt="2021-06-10T23:28:41.955" v="314"/>
          <pc:sldLayoutMkLst>
            <pc:docMk/>
            <pc:sldMasterMk cId="894669445" sldId="2147484077"/>
            <pc:sldLayoutMk cId="3916379933" sldId="2147484088"/>
          </pc:sldLayoutMkLst>
        </pc:sldLayoutChg>
      </pc:sldMasterChg>
    </pc:docChg>
  </pc:docChgLst>
  <pc:docChgLst>
    <pc:chgData name="Sanjeedah Rahman" userId="87fb97ba-087d-4ee9-ae52-bba3768becd8" providerId="ADAL" clId="{866A85EE-BD27-413B-ADD6-586D199C1B0F}"/>
    <pc:docChg chg="undo redo custSel addSld delSld modSld sldOrd">
      <pc:chgData name="Sanjeedah Rahman" userId="87fb97ba-087d-4ee9-ae52-bba3768becd8" providerId="ADAL" clId="{866A85EE-BD27-413B-ADD6-586D199C1B0F}" dt="2021-06-14T08:51:24.106" v="1420" actId="1076"/>
      <pc:docMkLst>
        <pc:docMk/>
      </pc:docMkLst>
      <pc:sldChg chg="addSp modSp mod">
        <pc:chgData name="Sanjeedah Rahman" userId="87fb97ba-087d-4ee9-ae52-bba3768becd8" providerId="ADAL" clId="{866A85EE-BD27-413B-ADD6-586D199C1B0F}" dt="2021-06-12T20:36:10.275" v="988" actId="255"/>
        <pc:sldMkLst>
          <pc:docMk/>
          <pc:sldMk cId="2261102037" sldId="256"/>
        </pc:sldMkLst>
        <pc:spChg chg="add mod">
          <ac:chgData name="Sanjeedah Rahman" userId="87fb97ba-087d-4ee9-ae52-bba3768becd8" providerId="ADAL" clId="{866A85EE-BD27-413B-ADD6-586D199C1B0F}" dt="2021-06-12T20:36:10.275" v="988" actId="255"/>
          <ac:spMkLst>
            <pc:docMk/>
            <pc:sldMk cId="2261102037" sldId="256"/>
            <ac:spMk id="2" creationId="{CB51AB62-48E9-412E-8275-D9FB32B1F51F}"/>
          </ac:spMkLst>
        </pc:spChg>
      </pc:sldChg>
      <pc:sldChg chg="addSp modSp mod">
        <pc:chgData name="Sanjeedah Rahman" userId="87fb97ba-087d-4ee9-ae52-bba3768becd8" providerId="ADAL" clId="{866A85EE-BD27-413B-ADD6-586D199C1B0F}" dt="2021-06-12T20:34:54.497" v="964" actId="1076"/>
        <pc:sldMkLst>
          <pc:docMk/>
          <pc:sldMk cId="875851291" sldId="258"/>
        </pc:sldMkLst>
        <pc:spChg chg="add mod">
          <ac:chgData name="Sanjeedah Rahman" userId="87fb97ba-087d-4ee9-ae52-bba3768becd8" providerId="ADAL" clId="{866A85EE-BD27-413B-ADD6-586D199C1B0F}" dt="2021-06-12T20:34:54.497" v="964" actId="1076"/>
          <ac:spMkLst>
            <pc:docMk/>
            <pc:sldMk cId="875851291" sldId="258"/>
            <ac:spMk id="2" creationId="{48C960FD-FA89-4E5A-8CE9-4BAEC6D33457}"/>
          </ac:spMkLst>
        </pc:spChg>
      </pc:sldChg>
      <pc:sldChg chg="ord">
        <pc:chgData name="Sanjeedah Rahman" userId="87fb97ba-087d-4ee9-ae52-bba3768becd8" providerId="ADAL" clId="{866A85EE-BD27-413B-ADD6-586D199C1B0F}" dt="2021-06-12T20:35:25.889" v="968"/>
        <pc:sldMkLst>
          <pc:docMk/>
          <pc:sldMk cId="3291564520" sldId="259"/>
        </pc:sldMkLst>
      </pc:sldChg>
      <pc:sldChg chg="ord">
        <pc:chgData name="Sanjeedah Rahman" userId="87fb97ba-087d-4ee9-ae52-bba3768becd8" providerId="ADAL" clId="{866A85EE-BD27-413B-ADD6-586D199C1B0F}" dt="2021-06-12T20:35:15.490" v="966"/>
        <pc:sldMkLst>
          <pc:docMk/>
          <pc:sldMk cId="3639874045" sldId="260"/>
        </pc:sldMkLst>
      </pc:sldChg>
      <pc:sldChg chg="addSp delSp modSp new mod ord setBg">
        <pc:chgData name="Sanjeedah Rahman" userId="87fb97ba-087d-4ee9-ae52-bba3768becd8" providerId="ADAL" clId="{866A85EE-BD27-413B-ADD6-586D199C1B0F}" dt="2021-06-11T15:30:38.351" v="285" actId="1076"/>
        <pc:sldMkLst>
          <pc:docMk/>
          <pc:sldMk cId="1918652300" sldId="261"/>
        </pc:sldMkLst>
        <pc:spChg chg="del">
          <ac:chgData name="Sanjeedah Rahman" userId="87fb97ba-087d-4ee9-ae52-bba3768becd8" providerId="ADAL" clId="{866A85EE-BD27-413B-ADD6-586D199C1B0F}" dt="2021-06-10T10:04:56.444" v="3" actId="478"/>
          <ac:spMkLst>
            <pc:docMk/>
            <pc:sldMk cId="1918652300" sldId="261"/>
            <ac:spMk id="2" creationId="{59F2FDE7-27A4-4D3B-B654-94B28F1638A0}"/>
          </ac:spMkLst>
        </pc:spChg>
        <pc:spChg chg="mod">
          <ac:chgData name="Sanjeedah Rahman" userId="87fb97ba-087d-4ee9-ae52-bba3768becd8" providerId="ADAL" clId="{866A85EE-BD27-413B-ADD6-586D199C1B0F}" dt="2021-06-11T15:30:04.983" v="282" actId="1076"/>
          <ac:spMkLst>
            <pc:docMk/>
            <pc:sldMk cId="1918652300" sldId="261"/>
            <ac:spMk id="2" creationId="{C95CBAED-D2C3-4889-9016-D00F94C6CEC1}"/>
          </ac:spMkLst>
        </pc:spChg>
        <pc:spChg chg="del">
          <ac:chgData name="Sanjeedah Rahman" userId="87fb97ba-087d-4ee9-ae52-bba3768becd8" providerId="ADAL" clId="{866A85EE-BD27-413B-ADD6-586D199C1B0F}" dt="2021-06-10T10:04:59.926" v="4" actId="478"/>
          <ac:spMkLst>
            <pc:docMk/>
            <pc:sldMk cId="1918652300" sldId="261"/>
            <ac:spMk id="3" creationId="{69738B37-9C44-4630-84DB-37E275F5EC5B}"/>
          </ac:spMkLst>
        </pc:spChg>
        <pc:spChg chg="add mod">
          <ac:chgData name="Sanjeedah Rahman" userId="87fb97ba-087d-4ee9-ae52-bba3768becd8" providerId="ADAL" clId="{866A85EE-BD27-413B-ADD6-586D199C1B0F}" dt="2021-06-10T10:17:57.809" v="279" actId="339"/>
          <ac:spMkLst>
            <pc:docMk/>
            <pc:sldMk cId="1918652300" sldId="261"/>
            <ac:spMk id="4" creationId="{26DFF959-97A7-45AE-80C0-70DC78901682}"/>
          </ac:spMkLst>
        </pc:spChg>
        <pc:spChg chg="add mod">
          <ac:chgData name="Sanjeedah Rahman" userId="87fb97ba-087d-4ee9-ae52-bba3768becd8" providerId="ADAL" clId="{866A85EE-BD27-413B-ADD6-586D199C1B0F}" dt="2021-06-11T15:30:38.351" v="285" actId="1076"/>
          <ac:spMkLst>
            <pc:docMk/>
            <pc:sldMk cId="1918652300" sldId="261"/>
            <ac:spMk id="5" creationId="{A684F760-A17B-4949-8D7B-F8EE5FCC9689}"/>
          </ac:spMkLst>
        </pc:spChg>
        <pc:spChg chg="add">
          <ac:chgData name="Sanjeedah Rahman" userId="87fb97ba-087d-4ee9-ae52-bba3768becd8" providerId="ADAL" clId="{866A85EE-BD27-413B-ADD6-586D199C1B0F}" dt="2021-06-10T10:16:30.983" v="274" actId="26606"/>
          <ac:spMkLst>
            <pc:docMk/>
            <pc:sldMk cId="1918652300" sldId="261"/>
            <ac:spMk id="10" creationId="{88294908-8B00-4F58-BBBA-20F71A40AA9E}"/>
          </ac:spMkLst>
        </pc:spChg>
        <pc:spChg chg="add">
          <ac:chgData name="Sanjeedah Rahman" userId="87fb97ba-087d-4ee9-ae52-bba3768becd8" providerId="ADAL" clId="{866A85EE-BD27-413B-ADD6-586D199C1B0F}" dt="2021-06-10T10:16:30.983" v="274" actId="26606"/>
          <ac:spMkLst>
            <pc:docMk/>
            <pc:sldMk cId="1918652300" sldId="261"/>
            <ac:spMk id="12" creationId="{4364C879-1404-4203-8E9D-CC5DE0A621A2}"/>
          </ac:spMkLst>
        </pc:spChg>
        <pc:spChg chg="add">
          <ac:chgData name="Sanjeedah Rahman" userId="87fb97ba-087d-4ee9-ae52-bba3768becd8" providerId="ADAL" clId="{866A85EE-BD27-413B-ADD6-586D199C1B0F}" dt="2021-06-10T10:16:30.983" v="274" actId="26606"/>
          <ac:spMkLst>
            <pc:docMk/>
            <pc:sldMk cId="1918652300" sldId="261"/>
            <ac:spMk id="14" creationId="{84617302-4B0D-4351-A6BB-6F0930D943AC}"/>
          </ac:spMkLst>
        </pc:spChg>
        <pc:spChg chg="add">
          <ac:chgData name="Sanjeedah Rahman" userId="87fb97ba-087d-4ee9-ae52-bba3768becd8" providerId="ADAL" clId="{866A85EE-BD27-413B-ADD6-586D199C1B0F}" dt="2021-06-10T10:16:30.983" v="274" actId="26606"/>
          <ac:spMkLst>
            <pc:docMk/>
            <pc:sldMk cId="1918652300" sldId="261"/>
            <ac:spMk id="16" creationId="{DA2C7802-C2E0-4218-8F89-8DD7CCD2CD1C}"/>
          </ac:spMkLst>
        </pc:spChg>
        <pc:spChg chg="add">
          <ac:chgData name="Sanjeedah Rahman" userId="87fb97ba-087d-4ee9-ae52-bba3768becd8" providerId="ADAL" clId="{866A85EE-BD27-413B-ADD6-586D199C1B0F}" dt="2021-06-10T10:16:30.983" v="274" actId="26606"/>
          <ac:spMkLst>
            <pc:docMk/>
            <pc:sldMk cId="1918652300" sldId="261"/>
            <ac:spMk id="18" creationId="{A6D7111A-21E5-4EE9-8A78-10E5530F0116}"/>
          </ac:spMkLst>
        </pc:spChg>
        <pc:spChg chg="add">
          <ac:chgData name="Sanjeedah Rahman" userId="87fb97ba-087d-4ee9-ae52-bba3768becd8" providerId="ADAL" clId="{866A85EE-BD27-413B-ADD6-586D199C1B0F}" dt="2021-06-10T10:16:30.983" v="274" actId="26606"/>
          <ac:spMkLst>
            <pc:docMk/>
            <pc:sldMk cId="1918652300" sldId="261"/>
            <ac:spMk id="20" creationId="{A3969E80-A77B-49FC-9122-D89AFD5EE118}"/>
          </ac:spMkLst>
        </pc:spChg>
        <pc:spChg chg="add">
          <ac:chgData name="Sanjeedah Rahman" userId="87fb97ba-087d-4ee9-ae52-bba3768becd8" providerId="ADAL" clId="{866A85EE-BD27-413B-ADD6-586D199C1B0F}" dt="2021-06-10T10:16:30.983" v="274" actId="26606"/>
          <ac:spMkLst>
            <pc:docMk/>
            <pc:sldMk cId="1918652300" sldId="261"/>
            <ac:spMk id="22" creationId="{1849CA57-76BD-4CF2-80BA-D7A46A01B7B1}"/>
          </ac:spMkLst>
        </pc:spChg>
        <pc:spChg chg="add">
          <ac:chgData name="Sanjeedah Rahman" userId="87fb97ba-087d-4ee9-ae52-bba3768becd8" providerId="ADAL" clId="{866A85EE-BD27-413B-ADD6-586D199C1B0F}" dt="2021-06-10T10:16:30.983" v="274" actId="26606"/>
          <ac:spMkLst>
            <pc:docMk/>
            <pc:sldMk cId="1918652300" sldId="261"/>
            <ac:spMk id="24" creationId="{35E9085E-E730-4768-83D4-6CB7E9897153}"/>
          </ac:spMkLst>
        </pc:spChg>
        <pc:spChg chg="add">
          <ac:chgData name="Sanjeedah Rahman" userId="87fb97ba-087d-4ee9-ae52-bba3768becd8" providerId="ADAL" clId="{866A85EE-BD27-413B-ADD6-586D199C1B0F}" dt="2021-06-10T10:16:30.983" v="274" actId="26606"/>
          <ac:spMkLst>
            <pc:docMk/>
            <pc:sldMk cId="1918652300" sldId="261"/>
            <ac:spMk id="26" creationId="{973272FE-A474-4CAE-8CA2-BCC8B476C3F4}"/>
          </ac:spMkLst>
        </pc:spChg>
        <pc:spChg chg="add">
          <ac:chgData name="Sanjeedah Rahman" userId="87fb97ba-087d-4ee9-ae52-bba3768becd8" providerId="ADAL" clId="{866A85EE-BD27-413B-ADD6-586D199C1B0F}" dt="2021-06-10T10:16:30.983" v="274" actId="26606"/>
          <ac:spMkLst>
            <pc:docMk/>
            <pc:sldMk cId="1918652300" sldId="261"/>
            <ac:spMk id="28" creationId="{E07981EA-05A6-437C-88D7-B377B92B031D}"/>
          </ac:spMkLst>
        </pc:spChg>
        <pc:spChg chg="add">
          <ac:chgData name="Sanjeedah Rahman" userId="87fb97ba-087d-4ee9-ae52-bba3768becd8" providerId="ADAL" clId="{866A85EE-BD27-413B-ADD6-586D199C1B0F}" dt="2021-06-10T10:16:30.983" v="274" actId="26606"/>
          <ac:spMkLst>
            <pc:docMk/>
            <pc:sldMk cId="1918652300" sldId="261"/>
            <ac:spMk id="30" creationId="{15E3C750-986E-4769-B1AE-49289FBEE757}"/>
          </ac:spMkLst>
        </pc:spChg>
      </pc:sldChg>
      <pc:sldChg chg="addSp delSp modSp new mod setBg setClrOvrMap">
        <pc:chgData name="Sanjeedah Rahman" userId="87fb97ba-087d-4ee9-ae52-bba3768becd8" providerId="ADAL" clId="{866A85EE-BD27-413B-ADD6-586D199C1B0F}" dt="2021-06-14T08:21:41.199" v="1400" actId="14100"/>
        <pc:sldMkLst>
          <pc:docMk/>
          <pc:sldMk cId="322543388" sldId="265"/>
        </pc:sldMkLst>
        <pc:spChg chg="add mod">
          <ac:chgData name="Sanjeedah Rahman" userId="87fb97ba-087d-4ee9-ae52-bba3768becd8" providerId="ADAL" clId="{866A85EE-BD27-413B-ADD6-586D199C1B0F}" dt="2021-06-12T20:24:59.534" v="871" actId="26606"/>
          <ac:spMkLst>
            <pc:docMk/>
            <pc:sldMk cId="322543388" sldId="265"/>
            <ac:spMk id="2" creationId="{9B7C4961-09D9-4BEF-B652-75F06AC61861}"/>
          </ac:spMkLst>
        </pc:spChg>
        <pc:spChg chg="del">
          <ac:chgData name="Sanjeedah Rahman" userId="87fb97ba-087d-4ee9-ae52-bba3768becd8" providerId="ADAL" clId="{866A85EE-BD27-413B-ADD6-586D199C1B0F}" dt="2021-06-10T10:13:29.495" v="191" actId="478"/>
          <ac:spMkLst>
            <pc:docMk/>
            <pc:sldMk cId="322543388" sldId="265"/>
            <ac:spMk id="2" creationId="{C6337EA2-FE1F-4267-9A7D-7A9290814979}"/>
          </ac:spMkLst>
        </pc:spChg>
        <pc:spChg chg="del">
          <ac:chgData name="Sanjeedah Rahman" userId="87fb97ba-087d-4ee9-ae52-bba3768becd8" providerId="ADAL" clId="{866A85EE-BD27-413B-ADD6-586D199C1B0F}" dt="2021-06-10T10:13:32.556" v="192" actId="478"/>
          <ac:spMkLst>
            <pc:docMk/>
            <pc:sldMk cId="322543388" sldId="265"/>
            <ac:spMk id="3" creationId="{0E7382CC-B630-4647-A636-D5079FAD08FD}"/>
          </ac:spMkLst>
        </pc:spChg>
        <pc:spChg chg="add mod ord">
          <ac:chgData name="Sanjeedah Rahman" userId="87fb97ba-087d-4ee9-ae52-bba3768becd8" providerId="ADAL" clId="{866A85EE-BD27-413B-ADD6-586D199C1B0F}" dt="2021-06-14T08:21:41.199" v="1400" actId="14100"/>
          <ac:spMkLst>
            <pc:docMk/>
            <pc:sldMk cId="322543388" sldId="265"/>
            <ac:spMk id="4" creationId="{939976B9-1969-400E-8E40-85EA18B082AA}"/>
          </ac:spMkLst>
        </pc:spChg>
        <pc:spChg chg="add del">
          <ac:chgData name="Sanjeedah Rahman" userId="87fb97ba-087d-4ee9-ae52-bba3768becd8" providerId="ADAL" clId="{866A85EE-BD27-413B-ADD6-586D199C1B0F}" dt="2021-06-12T20:24:59.502" v="870" actId="26606"/>
          <ac:spMkLst>
            <pc:docMk/>
            <pc:sldMk cId="322543388" sldId="265"/>
            <ac:spMk id="6" creationId="{EF9B8DF2-C3F5-49A2-94D2-F7B65A0F1F15}"/>
          </ac:spMkLst>
        </pc:spChg>
        <pc:spChg chg="add del">
          <ac:chgData name="Sanjeedah Rahman" userId="87fb97ba-087d-4ee9-ae52-bba3768becd8" providerId="ADAL" clId="{866A85EE-BD27-413B-ADD6-586D199C1B0F}" dt="2021-06-12T20:24:59.502" v="870" actId="26606"/>
          <ac:spMkLst>
            <pc:docMk/>
            <pc:sldMk cId="322543388" sldId="265"/>
            <ac:spMk id="7" creationId="{4330B6AC-E6AB-45E4-A303-C8DE90EB2AAC}"/>
          </ac:spMkLst>
        </pc:spChg>
        <pc:spChg chg="add">
          <ac:chgData name="Sanjeedah Rahman" userId="87fb97ba-087d-4ee9-ae52-bba3768becd8" providerId="ADAL" clId="{866A85EE-BD27-413B-ADD6-586D199C1B0F}" dt="2021-06-12T20:24:59.534" v="871" actId="26606"/>
          <ac:spMkLst>
            <pc:docMk/>
            <pc:sldMk cId="322543388" sldId="265"/>
            <ac:spMk id="10" creationId="{827B839B-9ADE-406B-8590-F1CAEDED45A1}"/>
          </ac:spMkLst>
        </pc:spChg>
        <pc:spChg chg="add">
          <ac:chgData name="Sanjeedah Rahman" userId="87fb97ba-087d-4ee9-ae52-bba3768becd8" providerId="ADAL" clId="{866A85EE-BD27-413B-ADD6-586D199C1B0F}" dt="2021-06-12T20:24:59.534" v="871" actId="26606"/>
          <ac:spMkLst>
            <pc:docMk/>
            <pc:sldMk cId="322543388" sldId="265"/>
            <ac:spMk id="12" creationId="{CFE45BF0-46DB-408C-B5F7-7B11716805D4}"/>
          </ac:spMkLst>
        </pc:spChg>
        <pc:spChg chg="add">
          <ac:chgData name="Sanjeedah Rahman" userId="87fb97ba-087d-4ee9-ae52-bba3768becd8" providerId="ADAL" clId="{866A85EE-BD27-413B-ADD6-586D199C1B0F}" dt="2021-06-12T20:24:59.534" v="871" actId="26606"/>
          <ac:spMkLst>
            <pc:docMk/>
            <pc:sldMk cId="322543388" sldId="265"/>
            <ac:spMk id="14" creationId="{2AEBC8F2-97B1-41B4-93F1-2D289E197FBA}"/>
          </ac:spMkLst>
        </pc:spChg>
        <pc:spChg chg="add">
          <ac:chgData name="Sanjeedah Rahman" userId="87fb97ba-087d-4ee9-ae52-bba3768becd8" providerId="ADAL" clId="{866A85EE-BD27-413B-ADD6-586D199C1B0F}" dt="2021-06-12T20:24:59.534" v="871" actId="26606"/>
          <ac:spMkLst>
            <pc:docMk/>
            <pc:sldMk cId="322543388" sldId="265"/>
            <ac:spMk id="16" creationId="{472E3A19-F5D5-48FC-BB9C-48C2F68F598B}"/>
          </ac:spMkLst>
        </pc:spChg>
        <pc:spChg chg="add">
          <ac:chgData name="Sanjeedah Rahman" userId="87fb97ba-087d-4ee9-ae52-bba3768becd8" providerId="ADAL" clId="{866A85EE-BD27-413B-ADD6-586D199C1B0F}" dt="2021-06-12T20:24:59.534" v="871" actId="26606"/>
          <ac:spMkLst>
            <pc:docMk/>
            <pc:sldMk cId="322543388" sldId="265"/>
            <ac:spMk id="18" creationId="{7A62E32F-BB65-43A8-8EB5-92346890E549}"/>
          </ac:spMkLst>
        </pc:spChg>
        <pc:spChg chg="add">
          <ac:chgData name="Sanjeedah Rahman" userId="87fb97ba-087d-4ee9-ae52-bba3768becd8" providerId="ADAL" clId="{866A85EE-BD27-413B-ADD6-586D199C1B0F}" dt="2021-06-12T20:24:59.534" v="871" actId="26606"/>
          <ac:spMkLst>
            <pc:docMk/>
            <pc:sldMk cId="322543388" sldId="265"/>
            <ac:spMk id="20" creationId="{14E91B64-9FCC-451E-AFB4-A827D6329367}"/>
          </ac:spMkLst>
        </pc:spChg>
        <pc:picChg chg="add del">
          <ac:chgData name="Sanjeedah Rahman" userId="87fb97ba-087d-4ee9-ae52-bba3768becd8" providerId="ADAL" clId="{866A85EE-BD27-413B-ADD6-586D199C1B0F}" dt="2021-06-12T20:24:59.502" v="870" actId="26606"/>
          <ac:picMkLst>
            <pc:docMk/>
            <pc:sldMk cId="322543388" sldId="265"/>
            <ac:picMk id="8" creationId="{E4EDE57C-0D4B-40D1-A41F-CF8F3746A266}"/>
          </ac:picMkLst>
        </pc:picChg>
      </pc:sldChg>
      <pc:sldChg chg="modSp mod">
        <pc:chgData name="Sanjeedah Rahman" userId="87fb97ba-087d-4ee9-ae52-bba3768becd8" providerId="ADAL" clId="{866A85EE-BD27-413B-ADD6-586D199C1B0F}" dt="2021-06-14T06:56:58.333" v="1348" actId="27636"/>
        <pc:sldMkLst>
          <pc:docMk/>
          <pc:sldMk cId="1574465343" sldId="266"/>
        </pc:sldMkLst>
        <pc:spChg chg="mod">
          <ac:chgData name="Sanjeedah Rahman" userId="87fb97ba-087d-4ee9-ae52-bba3768becd8" providerId="ADAL" clId="{866A85EE-BD27-413B-ADD6-586D199C1B0F}" dt="2021-06-14T06:56:58.333" v="1348" actId="27636"/>
          <ac:spMkLst>
            <pc:docMk/>
            <pc:sldMk cId="1574465343" sldId="266"/>
            <ac:spMk id="104" creationId="{E0DD1349-E4E1-4D68-A09D-05DD0EDC7A44}"/>
          </ac:spMkLst>
        </pc:spChg>
      </pc:sldChg>
      <pc:sldChg chg="addSp delSp modSp new mod setBg delAnim modAnim">
        <pc:chgData name="Sanjeedah Rahman" userId="87fb97ba-087d-4ee9-ae52-bba3768becd8" providerId="ADAL" clId="{866A85EE-BD27-413B-ADD6-586D199C1B0F}" dt="2021-06-14T08:05:52.305" v="1364" actId="21"/>
        <pc:sldMkLst>
          <pc:docMk/>
          <pc:sldMk cId="1227756466" sldId="267"/>
        </pc:sldMkLst>
        <pc:spChg chg="add del mod">
          <ac:chgData name="Sanjeedah Rahman" userId="87fb97ba-087d-4ee9-ae52-bba3768becd8" providerId="ADAL" clId="{866A85EE-BD27-413B-ADD6-586D199C1B0F}" dt="2021-06-12T20:32:33.328" v="933" actId="478"/>
          <ac:spMkLst>
            <pc:docMk/>
            <pc:sldMk cId="1227756466" sldId="267"/>
            <ac:spMk id="2" creationId="{1B280D10-C886-40DB-A23F-6511E03D7D4E}"/>
          </ac:spMkLst>
        </pc:spChg>
        <pc:spChg chg="del mod">
          <ac:chgData name="Sanjeedah Rahman" userId="87fb97ba-087d-4ee9-ae52-bba3768becd8" providerId="ADAL" clId="{866A85EE-BD27-413B-ADD6-586D199C1B0F}" dt="2021-06-11T15:31:54.342" v="288" actId="478"/>
          <ac:spMkLst>
            <pc:docMk/>
            <pc:sldMk cId="1227756466" sldId="267"/>
            <ac:spMk id="2" creationId="{28597B36-1EEC-4E5C-B732-B090B9828F7F}"/>
          </ac:spMkLst>
        </pc:spChg>
        <pc:spChg chg="add del mod">
          <ac:chgData name="Sanjeedah Rahman" userId="87fb97ba-087d-4ee9-ae52-bba3768becd8" providerId="ADAL" clId="{866A85EE-BD27-413B-ADD6-586D199C1B0F}" dt="2021-06-14T08:05:52.305" v="1364" actId="21"/>
          <ac:spMkLst>
            <pc:docMk/>
            <pc:sldMk cId="1227756466" sldId="267"/>
            <ac:spMk id="2" creationId="{B60E0EE4-55A2-47A4-9A7A-63CE335C6311}"/>
          </ac:spMkLst>
        </pc:spChg>
        <pc:spChg chg="del">
          <ac:chgData name="Sanjeedah Rahman" userId="87fb97ba-087d-4ee9-ae52-bba3768becd8" providerId="ADAL" clId="{866A85EE-BD27-413B-ADD6-586D199C1B0F}" dt="2021-06-11T15:31:57.354" v="289" actId="478"/>
          <ac:spMkLst>
            <pc:docMk/>
            <pc:sldMk cId="1227756466" sldId="267"/>
            <ac:spMk id="3" creationId="{B9A78B06-8315-4D66-AC29-9F9340E7FC23}"/>
          </ac:spMkLst>
        </pc:spChg>
        <pc:spChg chg="add mod">
          <ac:chgData name="Sanjeedah Rahman" userId="87fb97ba-087d-4ee9-ae52-bba3768becd8" providerId="ADAL" clId="{866A85EE-BD27-413B-ADD6-586D199C1B0F}" dt="2021-06-12T20:32:28.387" v="932" actId="1076"/>
          <ac:spMkLst>
            <pc:docMk/>
            <pc:sldMk cId="1227756466" sldId="267"/>
            <ac:spMk id="3" creationId="{BF0DBE6F-F5BA-4103-AE62-D6C905B62F12}"/>
          </ac:spMkLst>
        </pc:spChg>
        <pc:spChg chg="add del mod">
          <ac:chgData name="Sanjeedah Rahman" userId="87fb97ba-087d-4ee9-ae52-bba3768becd8" providerId="ADAL" clId="{866A85EE-BD27-413B-ADD6-586D199C1B0F}" dt="2021-06-11T15:36:20.476" v="301" actId="478"/>
          <ac:spMkLst>
            <pc:docMk/>
            <pc:sldMk cId="1227756466" sldId="267"/>
            <ac:spMk id="5" creationId="{FB2318B2-5C72-486C-B900-A0A1A02893FE}"/>
          </ac:spMkLst>
        </pc:spChg>
        <pc:spChg chg="add mod">
          <ac:chgData name="Sanjeedah Rahman" userId="87fb97ba-087d-4ee9-ae52-bba3768becd8" providerId="ADAL" clId="{866A85EE-BD27-413B-ADD6-586D199C1B0F}" dt="2021-06-12T20:31:50.227" v="913" actId="1076"/>
          <ac:spMkLst>
            <pc:docMk/>
            <pc:sldMk cId="1227756466" sldId="267"/>
            <ac:spMk id="6" creationId="{15F84368-D31B-4831-9D87-458B6C3D62CB}"/>
          </ac:spMkLst>
        </pc:spChg>
        <pc:spChg chg="add mod">
          <ac:chgData name="Sanjeedah Rahman" userId="87fb97ba-087d-4ee9-ae52-bba3768becd8" providerId="ADAL" clId="{866A85EE-BD27-413B-ADD6-586D199C1B0F}" dt="2021-06-12T20:31:50.227" v="913" actId="1076"/>
          <ac:spMkLst>
            <pc:docMk/>
            <pc:sldMk cId="1227756466" sldId="267"/>
            <ac:spMk id="7" creationId="{0F215541-F848-40C6-A95E-909C37B1482E}"/>
          </ac:spMkLst>
        </pc:spChg>
        <pc:spChg chg="add mod">
          <ac:chgData name="Sanjeedah Rahman" userId="87fb97ba-087d-4ee9-ae52-bba3768becd8" providerId="ADAL" clId="{866A85EE-BD27-413B-ADD6-586D199C1B0F}" dt="2021-06-12T20:31:50.227" v="913" actId="1076"/>
          <ac:spMkLst>
            <pc:docMk/>
            <pc:sldMk cId="1227756466" sldId="267"/>
            <ac:spMk id="8" creationId="{007A865F-35AF-4642-A2D3-ADD96C215339}"/>
          </ac:spMkLst>
        </pc:spChg>
        <pc:spChg chg="add mod">
          <ac:chgData name="Sanjeedah Rahman" userId="87fb97ba-087d-4ee9-ae52-bba3768becd8" providerId="ADAL" clId="{866A85EE-BD27-413B-ADD6-586D199C1B0F}" dt="2021-06-12T20:31:50.227" v="913" actId="1076"/>
          <ac:spMkLst>
            <pc:docMk/>
            <pc:sldMk cId="1227756466" sldId="267"/>
            <ac:spMk id="9" creationId="{A1A2D45C-A226-486A-BAB5-DFC96ADE9DC4}"/>
          </ac:spMkLst>
        </pc:spChg>
        <pc:spChg chg="add del">
          <ac:chgData name="Sanjeedah Rahman" userId="87fb97ba-087d-4ee9-ae52-bba3768becd8" providerId="ADAL" clId="{866A85EE-BD27-413B-ADD6-586D199C1B0F}" dt="2021-06-11T15:35:24.844" v="292" actId="26606"/>
          <ac:spMkLst>
            <pc:docMk/>
            <pc:sldMk cId="1227756466" sldId="267"/>
            <ac:spMk id="10" creationId="{8950AD4C-6AF3-49F8-94E1-DBCAFB39478B}"/>
          </ac:spMkLst>
        </pc:spChg>
        <pc:spChg chg="add mod">
          <ac:chgData name="Sanjeedah Rahman" userId="87fb97ba-087d-4ee9-ae52-bba3768becd8" providerId="ADAL" clId="{866A85EE-BD27-413B-ADD6-586D199C1B0F}" dt="2021-06-12T20:31:50.227" v="913" actId="1076"/>
          <ac:spMkLst>
            <pc:docMk/>
            <pc:sldMk cId="1227756466" sldId="267"/>
            <ac:spMk id="11" creationId="{716BF30F-74C4-46CE-996D-150E08B72FE3}"/>
          </ac:spMkLst>
        </pc:spChg>
        <pc:spChg chg="add del">
          <ac:chgData name="Sanjeedah Rahman" userId="87fb97ba-087d-4ee9-ae52-bba3768becd8" providerId="ADAL" clId="{866A85EE-BD27-413B-ADD6-586D199C1B0F}" dt="2021-06-11T15:35:24.844" v="292" actId="26606"/>
          <ac:spMkLst>
            <pc:docMk/>
            <pc:sldMk cId="1227756466" sldId="267"/>
            <ac:spMk id="12" creationId="{2F0E00C3-4613-415F-BE3A-78FBAD9061C0}"/>
          </ac:spMkLst>
        </pc:spChg>
        <pc:spChg chg="add mod">
          <ac:chgData name="Sanjeedah Rahman" userId="87fb97ba-087d-4ee9-ae52-bba3768becd8" providerId="ADAL" clId="{866A85EE-BD27-413B-ADD6-586D199C1B0F}" dt="2021-06-12T20:31:50.227" v="913" actId="1076"/>
          <ac:spMkLst>
            <pc:docMk/>
            <pc:sldMk cId="1227756466" sldId="267"/>
            <ac:spMk id="13" creationId="{70C7FD55-18F9-4AEB-8C27-765B42D792AC}"/>
          </ac:spMkLst>
        </pc:spChg>
        <pc:spChg chg="add del">
          <ac:chgData name="Sanjeedah Rahman" userId="87fb97ba-087d-4ee9-ae52-bba3768becd8" providerId="ADAL" clId="{866A85EE-BD27-413B-ADD6-586D199C1B0F}" dt="2021-06-11T15:35:24.844" v="292" actId="26606"/>
          <ac:spMkLst>
            <pc:docMk/>
            <pc:sldMk cId="1227756466" sldId="267"/>
            <ac:spMk id="14" creationId="{8DBEAE55-3EA1-41D7-A212-5F7D8986C1F2}"/>
          </ac:spMkLst>
        </pc:spChg>
        <pc:spChg chg="add mod">
          <ac:chgData name="Sanjeedah Rahman" userId="87fb97ba-087d-4ee9-ae52-bba3768becd8" providerId="ADAL" clId="{866A85EE-BD27-413B-ADD6-586D199C1B0F}" dt="2021-06-12T20:31:50.227" v="913" actId="1076"/>
          <ac:spMkLst>
            <pc:docMk/>
            <pc:sldMk cId="1227756466" sldId="267"/>
            <ac:spMk id="15" creationId="{A1846624-968B-4C15-A02F-13AA86B01BD0}"/>
          </ac:spMkLst>
        </pc:spChg>
        <pc:spChg chg="add del">
          <ac:chgData name="Sanjeedah Rahman" userId="87fb97ba-087d-4ee9-ae52-bba3768becd8" providerId="ADAL" clId="{866A85EE-BD27-413B-ADD6-586D199C1B0F}" dt="2021-06-11T15:35:24.844" v="292" actId="26606"/>
          <ac:spMkLst>
            <pc:docMk/>
            <pc:sldMk cId="1227756466" sldId="267"/>
            <ac:spMk id="16" creationId="{CFC5F0E7-644F-4101-BE72-12825CF537E7}"/>
          </ac:spMkLst>
        </pc:spChg>
        <pc:spChg chg="add mod">
          <ac:chgData name="Sanjeedah Rahman" userId="87fb97ba-087d-4ee9-ae52-bba3768becd8" providerId="ADAL" clId="{866A85EE-BD27-413B-ADD6-586D199C1B0F}" dt="2021-06-12T20:31:50.227" v="913" actId="1076"/>
          <ac:spMkLst>
            <pc:docMk/>
            <pc:sldMk cId="1227756466" sldId="267"/>
            <ac:spMk id="17" creationId="{4869576E-54DC-4682-9396-9DDC5B7C39F6}"/>
          </ac:spMkLst>
        </pc:spChg>
        <pc:spChg chg="add">
          <ac:chgData name="Sanjeedah Rahman" userId="87fb97ba-087d-4ee9-ae52-bba3768becd8" providerId="ADAL" clId="{866A85EE-BD27-413B-ADD6-586D199C1B0F}" dt="2021-06-11T15:35:24.875" v="293" actId="26606"/>
          <ac:spMkLst>
            <pc:docMk/>
            <pc:sldMk cId="1227756466" sldId="267"/>
            <ac:spMk id="18" creationId="{9A97C86A-04D6-40F7-AE84-31AB43E6A846}"/>
          </ac:spMkLst>
        </pc:spChg>
        <pc:spChg chg="add">
          <ac:chgData name="Sanjeedah Rahman" userId="87fb97ba-087d-4ee9-ae52-bba3768becd8" providerId="ADAL" clId="{866A85EE-BD27-413B-ADD6-586D199C1B0F}" dt="2021-06-11T15:35:24.875" v="293" actId="26606"/>
          <ac:spMkLst>
            <pc:docMk/>
            <pc:sldMk cId="1227756466" sldId="267"/>
            <ac:spMk id="19" creationId="{F3060C83-F051-4F0E-ABAD-AA0DFC48B218}"/>
          </ac:spMkLst>
        </pc:spChg>
        <pc:spChg chg="add">
          <ac:chgData name="Sanjeedah Rahman" userId="87fb97ba-087d-4ee9-ae52-bba3768becd8" providerId="ADAL" clId="{866A85EE-BD27-413B-ADD6-586D199C1B0F}" dt="2021-06-11T15:35:24.875" v="293" actId="26606"/>
          <ac:spMkLst>
            <pc:docMk/>
            <pc:sldMk cId="1227756466" sldId="267"/>
            <ac:spMk id="20" creationId="{FF9F2414-84E8-453E-B1F3-389FDE8192D9}"/>
          </ac:spMkLst>
        </pc:spChg>
        <pc:spChg chg="add">
          <ac:chgData name="Sanjeedah Rahman" userId="87fb97ba-087d-4ee9-ae52-bba3768becd8" providerId="ADAL" clId="{866A85EE-BD27-413B-ADD6-586D199C1B0F}" dt="2021-06-11T15:35:24.875" v="293" actId="26606"/>
          <ac:spMkLst>
            <pc:docMk/>
            <pc:sldMk cId="1227756466" sldId="267"/>
            <ac:spMk id="21" creationId="{83C98ABE-055B-441F-B07E-44F97F083C39}"/>
          </ac:spMkLst>
        </pc:spChg>
        <pc:spChg chg="add">
          <ac:chgData name="Sanjeedah Rahman" userId="87fb97ba-087d-4ee9-ae52-bba3768becd8" providerId="ADAL" clId="{866A85EE-BD27-413B-ADD6-586D199C1B0F}" dt="2021-06-11T15:35:24.875" v="293" actId="26606"/>
          <ac:spMkLst>
            <pc:docMk/>
            <pc:sldMk cId="1227756466" sldId="267"/>
            <ac:spMk id="22" creationId="{3ECA69A1-7536-43AC-85EF-C7106179F5ED}"/>
          </ac:spMkLst>
        </pc:spChg>
        <pc:spChg chg="add">
          <ac:chgData name="Sanjeedah Rahman" userId="87fb97ba-087d-4ee9-ae52-bba3768becd8" providerId="ADAL" clId="{866A85EE-BD27-413B-ADD6-586D199C1B0F}" dt="2021-06-11T15:35:24.875" v="293" actId="26606"/>
          <ac:spMkLst>
            <pc:docMk/>
            <pc:sldMk cId="1227756466" sldId="267"/>
            <ac:spMk id="23" creationId="{29FDB030-9B49-4CED-8CCD-4D99382388AC}"/>
          </ac:spMkLst>
        </pc:spChg>
        <pc:spChg chg="add">
          <ac:chgData name="Sanjeedah Rahman" userId="87fb97ba-087d-4ee9-ae52-bba3768becd8" providerId="ADAL" clId="{866A85EE-BD27-413B-ADD6-586D199C1B0F}" dt="2021-06-11T15:35:24.875" v="293" actId="26606"/>
          <ac:spMkLst>
            <pc:docMk/>
            <pc:sldMk cId="1227756466" sldId="267"/>
            <ac:spMk id="24" creationId="{3783CA14-24A1-485C-8B30-D6A5D87987AD}"/>
          </ac:spMkLst>
        </pc:spChg>
        <pc:spChg chg="add mod">
          <ac:chgData name="Sanjeedah Rahman" userId="87fb97ba-087d-4ee9-ae52-bba3768becd8" providerId="ADAL" clId="{866A85EE-BD27-413B-ADD6-586D199C1B0F}" dt="2021-06-12T20:31:50.227" v="913" actId="1076"/>
          <ac:spMkLst>
            <pc:docMk/>
            <pc:sldMk cId="1227756466" sldId="267"/>
            <ac:spMk id="25" creationId="{09971C8C-11B9-4E95-BF86-B685FE84C1FD}"/>
          </ac:spMkLst>
        </pc:spChg>
        <pc:graphicFrameChg chg="add del mod ord modGraphic">
          <ac:chgData name="Sanjeedah Rahman" userId="87fb97ba-087d-4ee9-ae52-bba3768becd8" providerId="ADAL" clId="{866A85EE-BD27-413B-ADD6-586D199C1B0F}" dt="2021-06-12T20:31:50.227" v="913" actId="1076"/>
          <ac:graphicFrameMkLst>
            <pc:docMk/>
            <pc:sldMk cId="1227756466" sldId="267"/>
            <ac:graphicFrameMk id="4" creationId="{1218FD08-983B-4935-AC81-5A3353391730}"/>
          </ac:graphicFrameMkLst>
        </pc:graphicFrameChg>
      </pc:sldChg>
      <pc:sldChg chg="addSp delSp modSp new add del mod ord setBg">
        <pc:chgData name="Sanjeedah Rahman" userId="87fb97ba-087d-4ee9-ae52-bba3768becd8" providerId="ADAL" clId="{866A85EE-BD27-413B-ADD6-586D199C1B0F}" dt="2021-06-14T06:46:41.386" v="1280"/>
        <pc:sldMkLst>
          <pc:docMk/>
          <pc:sldMk cId="274794060" sldId="268"/>
        </pc:sldMkLst>
        <pc:spChg chg="add mod">
          <ac:chgData name="Sanjeedah Rahman" userId="87fb97ba-087d-4ee9-ae52-bba3768becd8" providerId="ADAL" clId="{866A85EE-BD27-413B-ADD6-586D199C1B0F}" dt="2021-06-12T10:01:50.440" v="542" actId="26606"/>
          <ac:spMkLst>
            <pc:docMk/>
            <pc:sldMk cId="274794060" sldId="268"/>
            <ac:spMk id="2" creationId="{A7A5D149-509F-4B18-9A02-9D0E5DE339D1}"/>
          </ac:spMkLst>
        </pc:spChg>
        <pc:spChg chg="add del">
          <ac:chgData name="Sanjeedah Rahman" userId="87fb97ba-087d-4ee9-ae52-bba3768becd8" providerId="ADAL" clId="{866A85EE-BD27-413B-ADD6-586D199C1B0F}" dt="2021-06-12T10:01:50.362" v="541" actId="26606"/>
          <ac:spMkLst>
            <pc:docMk/>
            <pc:sldMk cId="274794060" sldId="268"/>
            <ac:spMk id="8" creationId="{BACC6370-2D7E-4714-9D71-7542949D7D5D}"/>
          </ac:spMkLst>
        </pc:spChg>
        <pc:spChg chg="add del">
          <ac:chgData name="Sanjeedah Rahman" userId="87fb97ba-087d-4ee9-ae52-bba3768becd8" providerId="ADAL" clId="{866A85EE-BD27-413B-ADD6-586D199C1B0F}" dt="2021-06-12T10:01:50.362" v="541" actId="26606"/>
          <ac:spMkLst>
            <pc:docMk/>
            <pc:sldMk cId="274794060" sldId="268"/>
            <ac:spMk id="10" creationId="{F68B3F68-107C-434F-AA38-110D5EA91B85}"/>
          </ac:spMkLst>
        </pc:spChg>
        <pc:spChg chg="add del">
          <ac:chgData name="Sanjeedah Rahman" userId="87fb97ba-087d-4ee9-ae52-bba3768becd8" providerId="ADAL" clId="{866A85EE-BD27-413B-ADD6-586D199C1B0F}" dt="2021-06-12T10:01:50.362" v="541" actId="26606"/>
          <ac:spMkLst>
            <pc:docMk/>
            <pc:sldMk cId="274794060" sldId="268"/>
            <ac:spMk id="12" creationId="{AAD0DBB9-1A4B-4391-81D4-CB19F9AB918A}"/>
          </ac:spMkLst>
        </pc:spChg>
        <pc:spChg chg="add del">
          <ac:chgData name="Sanjeedah Rahman" userId="87fb97ba-087d-4ee9-ae52-bba3768becd8" providerId="ADAL" clId="{866A85EE-BD27-413B-ADD6-586D199C1B0F}" dt="2021-06-12T10:01:50.362" v="541" actId="26606"/>
          <ac:spMkLst>
            <pc:docMk/>
            <pc:sldMk cId="274794060" sldId="268"/>
            <ac:spMk id="14" creationId="{063BBA22-50EA-4C4D-BE05-F1CE4E63AA56}"/>
          </ac:spMkLst>
        </pc:spChg>
        <pc:spChg chg="add">
          <ac:chgData name="Sanjeedah Rahman" userId="87fb97ba-087d-4ee9-ae52-bba3768becd8" providerId="ADAL" clId="{866A85EE-BD27-413B-ADD6-586D199C1B0F}" dt="2021-06-12T10:01:50.440" v="542" actId="26606"/>
          <ac:spMkLst>
            <pc:docMk/>
            <pc:sldMk cId="274794060" sldId="268"/>
            <ac:spMk id="16" creationId="{1E547BA6-BAE0-43BB-A7CA-60F69CE252F0}"/>
          </ac:spMkLst>
        </pc:spChg>
        <pc:spChg chg="add">
          <ac:chgData name="Sanjeedah Rahman" userId="87fb97ba-087d-4ee9-ae52-bba3768becd8" providerId="ADAL" clId="{866A85EE-BD27-413B-ADD6-586D199C1B0F}" dt="2021-06-12T10:01:50.440" v="542" actId="26606"/>
          <ac:spMkLst>
            <pc:docMk/>
            <pc:sldMk cId="274794060" sldId="268"/>
            <ac:spMk id="17" creationId="{2B566528-1B12-4246-9431-5C2D7D081168}"/>
          </ac:spMkLst>
        </pc:spChg>
        <pc:spChg chg="add">
          <ac:chgData name="Sanjeedah Rahman" userId="87fb97ba-087d-4ee9-ae52-bba3768becd8" providerId="ADAL" clId="{866A85EE-BD27-413B-ADD6-586D199C1B0F}" dt="2021-06-12T10:01:50.440" v="542" actId="26606"/>
          <ac:spMkLst>
            <pc:docMk/>
            <pc:sldMk cId="274794060" sldId="268"/>
            <ac:spMk id="18" creationId="{2E80C965-DB6D-4F81-9E9E-B027384D0BD6}"/>
          </ac:spMkLst>
        </pc:spChg>
        <pc:spChg chg="add">
          <ac:chgData name="Sanjeedah Rahman" userId="87fb97ba-087d-4ee9-ae52-bba3768becd8" providerId="ADAL" clId="{866A85EE-BD27-413B-ADD6-586D199C1B0F}" dt="2021-06-12T10:01:50.440" v="542" actId="26606"/>
          <ac:spMkLst>
            <pc:docMk/>
            <pc:sldMk cId="274794060" sldId="268"/>
            <ac:spMk id="19" creationId="{A580F890-B085-4E95-96AA-55AEBEC5CE6E}"/>
          </ac:spMkLst>
        </pc:spChg>
        <pc:spChg chg="add">
          <ac:chgData name="Sanjeedah Rahman" userId="87fb97ba-087d-4ee9-ae52-bba3768becd8" providerId="ADAL" clId="{866A85EE-BD27-413B-ADD6-586D199C1B0F}" dt="2021-06-12T10:01:50.440" v="542" actId="26606"/>
          <ac:spMkLst>
            <pc:docMk/>
            <pc:sldMk cId="274794060" sldId="268"/>
            <ac:spMk id="20" creationId="{D3F51FEB-38FB-4F6C-9F7B-2F2AFAB65463}"/>
          </ac:spMkLst>
        </pc:spChg>
        <pc:graphicFrameChg chg="add mod modGraphic">
          <ac:chgData name="Sanjeedah Rahman" userId="87fb97ba-087d-4ee9-ae52-bba3768becd8" providerId="ADAL" clId="{866A85EE-BD27-413B-ADD6-586D199C1B0F}" dt="2021-06-12T20:41:12.479" v="992" actId="20577"/>
          <ac:graphicFrameMkLst>
            <pc:docMk/>
            <pc:sldMk cId="274794060" sldId="268"/>
            <ac:graphicFrameMk id="3" creationId="{01232B59-65B6-4E40-AE18-4BB826505219}"/>
          </ac:graphicFrameMkLst>
        </pc:graphicFrameChg>
      </pc:sldChg>
      <pc:sldChg chg="addSp delSp modSp new mod setBg">
        <pc:chgData name="Sanjeedah Rahman" userId="87fb97ba-087d-4ee9-ae52-bba3768becd8" providerId="ADAL" clId="{866A85EE-BD27-413B-ADD6-586D199C1B0F}" dt="2021-06-13T08:28:48.400" v="996" actId="20577"/>
        <pc:sldMkLst>
          <pc:docMk/>
          <pc:sldMk cId="4275283412" sldId="269"/>
        </pc:sldMkLst>
        <pc:spChg chg="add mod">
          <ac:chgData name="Sanjeedah Rahman" userId="87fb97ba-087d-4ee9-ae52-bba3768becd8" providerId="ADAL" clId="{866A85EE-BD27-413B-ADD6-586D199C1B0F}" dt="2021-06-12T11:38:42.895" v="610" actId="26606"/>
          <ac:spMkLst>
            <pc:docMk/>
            <pc:sldMk cId="4275283412" sldId="269"/>
            <ac:spMk id="3" creationId="{2DBA9612-764A-4858-B5A9-37C3640A28C1}"/>
          </ac:spMkLst>
        </pc:spChg>
        <pc:spChg chg="add del">
          <ac:chgData name="Sanjeedah Rahman" userId="87fb97ba-087d-4ee9-ae52-bba3768becd8" providerId="ADAL" clId="{866A85EE-BD27-413B-ADD6-586D199C1B0F}" dt="2021-06-12T11:37:19.887" v="602" actId="26606"/>
          <ac:spMkLst>
            <pc:docMk/>
            <pc:sldMk cId="4275283412" sldId="269"/>
            <ac:spMk id="8" creationId="{DC8C3900-B8A1-4965-88E6-CBCBFE067207}"/>
          </ac:spMkLst>
        </pc:spChg>
        <pc:spChg chg="add del">
          <ac:chgData name="Sanjeedah Rahman" userId="87fb97ba-087d-4ee9-ae52-bba3768becd8" providerId="ADAL" clId="{866A85EE-BD27-413B-ADD6-586D199C1B0F}" dt="2021-06-12T11:37:25.811" v="604" actId="26606"/>
          <ac:spMkLst>
            <pc:docMk/>
            <pc:sldMk cId="4275283412" sldId="269"/>
            <ac:spMk id="10" creationId="{2E80C965-DB6D-4F81-9E9E-B027384D0BD6}"/>
          </ac:spMkLst>
        </pc:spChg>
        <pc:spChg chg="add del">
          <ac:chgData name="Sanjeedah Rahman" userId="87fb97ba-087d-4ee9-ae52-bba3768becd8" providerId="ADAL" clId="{866A85EE-BD27-413B-ADD6-586D199C1B0F}" dt="2021-06-12T11:37:25.811" v="604" actId="26606"/>
          <ac:spMkLst>
            <pc:docMk/>
            <pc:sldMk cId="4275283412" sldId="269"/>
            <ac:spMk id="11" creationId="{2B566528-1B12-4246-9431-5C2D7D081168}"/>
          </ac:spMkLst>
        </pc:spChg>
        <pc:spChg chg="add del">
          <ac:chgData name="Sanjeedah Rahman" userId="87fb97ba-087d-4ee9-ae52-bba3768becd8" providerId="ADAL" clId="{866A85EE-BD27-413B-ADD6-586D199C1B0F}" dt="2021-06-12T11:37:25.811" v="604" actId="26606"/>
          <ac:spMkLst>
            <pc:docMk/>
            <pc:sldMk cId="4275283412" sldId="269"/>
            <ac:spMk id="12" creationId="{A580F890-B085-4E95-96AA-55AEBEC5CE6E}"/>
          </ac:spMkLst>
        </pc:spChg>
        <pc:spChg chg="add del">
          <ac:chgData name="Sanjeedah Rahman" userId="87fb97ba-087d-4ee9-ae52-bba3768becd8" providerId="ADAL" clId="{866A85EE-BD27-413B-ADD6-586D199C1B0F}" dt="2021-06-12T11:37:25.811" v="604" actId="26606"/>
          <ac:spMkLst>
            <pc:docMk/>
            <pc:sldMk cId="4275283412" sldId="269"/>
            <ac:spMk id="14" creationId="{D3F51FEB-38FB-4F6C-9F7B-2F2AFAB65463}"/>
          </ac:spMkLst>
        </pc:spChg>
        <pc:spChg chg="add del">
          <ac:chgData name="Sanjeedah Rahman" userId="87fb97ba-087d-4ee9-ae52-bba3768becd8" providerId="ADAL" clId="{866A85EE-BD27-413B-ADD6-586D199C1B0F}" dt="2021-06-12T11:37:25.811" v="604" actId="26606"/>
          <ac:spMkLst>
            <pc:docMk/>
            <pc:sldMk cId="4275283412" sldId="269"/>
            <ac:spMk id="16" creationId="{1E547BA6-BAE0-43BB-A7CA-60F69CE252F0}"/>
          </ac:spMkLst>
        </pc:spChg>
        <pc:spChg chg="add del">
          <ac:chgData name="Sanjeedah Rahman" userId="87fb97ba-087d-4ee9-ae52-bba3768becd8" providerId="ADAL" clId="{866A85EE-BD27-413B-ADD6-586D199C1B0F}" dt="2021-06-12T11:37:39.399" v="606" actId="26606"/>
          <ac:spMkLst>
            <pc:docMk/>
            <pc:sldMk cId="4275283412" sldId="269"/>
            <ac:spMk id="18" creationId="{6D19922F-AD68-4E94-85E8-0AA44A1B1AFC}"/>
          </ac:spMkLst>
        </pc:spChg>
        <pc:spChg chg="add del">
          <ac:chgData name="Sanjeedah Rahman" userId="87fb97ba-087d-4ee9-ae52-bba3768becd8" providerId="ADAL" clId="{866A85EE-BD27-413B-ADD6-586D199C1B0F}" dt="2021-06-12T11:38:42.895" v="610" actId="26606"/>
          <ac:spMkLst>
            <pc:docMk/>
            <pc:sldMk cId="4275283412" sldId="269"/>
            <ac:spMk id="20" creationId="{955A2079-FA98-4876-80F0-72364A7D2EA4}"/>
          </ac:spMkLst>
        </pc:spChg>
        <pc:spChg chg="add">
          <ac:chgData name="Sanjeedah Rahman" userId="87fb97ba-087d-4ee9-ae52-bba3768becd8" providerId="ADAL" clId="{866A85EE-BD27-413B-ADD6-586D199C1B0F}" dt="2021-06-12T11:38:42.895" v="610" actId="26606"/>
          <ac:spMkLst>
            <pc:docMk/>
            <pc:sldMk cId="4275283412" sldId="269"/>
            <ac:spMk id="25" creationId="{3E57A3F2-3497-430E-BCD2-151E9B57488E}"/>
          </ac:spMkLst>
        </pc:spChg>
        <pc:spChg chg="add">
          <ac:chgData name="Sanjeedah Rahman" userId="87fb97ba-087d-4ee9-ae52-bba3768becd8" providerId="ADAL" clId="{866A85EE-BD27-413B-ADD6-586D199C1B0F}" dt="2021-06-12T11:38:42.895" v="610" actId="26606"/>
          <ac:spMkLst>
            <pc:docMk/>
            <pc:sldMk cId="4275283412" sldId="269"/>
            <ac:spMk id="27" creationId="{88B1F424-0E60-4F04-AFC7-00E1F21101FC}"/>
          </ac:spMkLst>
        </pc:spChg>
        <pc:spChg chg="add">
          <ac:chgData name="Sanjeedah Rahman" userId="87fb97ba-087d-4ee9-ae52-bba3768becd8" providerId="ADAL" clId="{866A85EE-BD27-413B-ADD6-586D199C1B0F}" dt="2021-06-12T11:38:42.895" v="610" actId="26606"/>
          <ac:spMkLst>
            <pc:docMk/>
            <pc:sldMk cId="4275283412" sldId="269"/>
            <ac:spMk id="29" creationId="{6B509DD1-7F4E-4C4D-9B18-626473A5F76F}"/>
          </ac:spMkLst>
        </pc:spChg>
        <pc:spChg chg="add">
          <ac:chgData name="Sanjeedah Rahman" userId="87fb97ba-087d-4ee9-ae52-bba3768becd8" providerId="ADAL" clId="{866A85EE-BD27-413B-ADD6-586D199C1B0F}" dt="2021-06-12T11:38:42.895" v="610" actId="26606"/>
          <ac:spMkLst>
            <pc:docMk/>
            <pc:sldMk cId="4275283412" sldId="269"/>
            <ac:spMk id="31" creationId="{BB89D3BB-9A77-48E3-8C98-9A0A1DD4F7A6}"/>
          </ac:spMkLst>
        </pc:spChg>
        <pc:graphicFrameChg chg="add mod ord modGraphic">
          <ac:chgData name="Sanjeedah Rahman" userId="87fb97ba-087d-4ee9-ae52-bba3768becd8" providerId="ADAL" clId="{866A85EE-BD27-413B-ADD6-586D199C1B0F}" dt="2021-06-13T08:28:48.400" v="996" actId="20577"/>
          <ac:graphicFrameMkLst>
            <pc:docMk/>
            <pc:sldMk cId="4275283412" sldId="269"/>
            <ac:graphicFrameMk id="2" creationId="{16D32C65-047B-468C-90F6-0D131A2AC488}"/>
          </ac:graphicFrameMkLst>
        </pc:graphicFrameChg>
      </pc:sldChg>
      <pc:sldChg chg="addSp delSp modSp new mod setBg">
        <pc:chgData name="Sanjeedah Rahman" userId="87fb97ba-087d-4ee9-ae52-bba3768becd8" providerId="ADAL" clId="{866A85EE-BD27-413B-ADD6-586D199C1B0F}" dt="2021-06-13T12:55:56.688" v="1257" actId="20577"/>
        <pc:sldMkLst>
          <pc:docMk/>
          <pc:sldMk cId="1220745714" sldId="270"/>
        </pc:sldMkLst>
        <pc:spChg chg="mod">
          <ac:chgData name="Sanjeedah Rahman" userId="87fb97ba-087d-4ee9-ae52-bba3768becd8" providerId="ADAL" clId="{866A85EE-BD27-413B-ADD6-586D199C1B0F}" dt="2021-06-13T09:44:02.655" v="1176" actId="26606"/>
          <ac:spMkLst>
            <pc:docMk/>
            <pc:sldMk cId="1220745714" sldId="270"/>
            <ac:spMk id="2" creationId="{43BE34A7-8D46-41D3-B526-EA1C00A3052E}"/>
          </ac:spMkLst>
        </pc:spChg>
        <pc:spChg chg="del">
          <ac:chgData name="Sanjeedah Rahman" userId="87fb97ba-087d-4ee9-ae52-bba3768becd8" providerId="ADAL" clId="{866A85EE-BD27-413B-ADD6-586D199C1B0F}" dt="2021-06-13T08:56:07.256" v="998" actId="478"/>
          <ac:spMkLst>
            <pc:docMk/>
            <pc:sldMk cId="1220745714" sldId="270"/>
            <ac:spMk id="3" creationId="{AA49A07F-169E-43E3-8892-BAC16ACBC3E2}"/>
          </ac:spMkLst>
        </pc:spChg>
        <pc:spChg chg="add del">
          <ac:chgData name="Sanjeedah Rahman" userId="87fb97ba-087d-4ee9-ae52-bba3768becd8" providerId="ADAL" clId="{866A85EE-BD27-413B-ADD6-586D199C1B0F}" dt="2021-06-13T09:01:48.247" v="1099" actId="26606"/>
          <ac:spMkLst>
            <pc:docMk/>
            <pc:sldMk cId="1220745714" sldId="270"/>
            <ac:spMk id="9" creationId="{A8384FB5-9ADC-4DDC-881B-597D56F5B15D}"/>
          </ac:spMkLst>
        </pc:spChg>
        <pc:spChg chg="add del">
          <ac:chgData name="Sanjeedah Rahman" userId="87fb97ba-087d-4ee9-ae52-bba3768becd8" providerId="ADAL" clId="{866A85EE-BD27-413B-ADD6-586D199C1B0F}" dt="2021-06-13T09:01:48.247" v="1099" actId="26606"/>
          <ac:spMkLst>
            <pc:docMk/>
            <pc:sldMk cId="1220745714" sldId="270"/>
            <ac:spMk id="11" creationId="{91E5A9A7-95C6-4F4F-B00E-C82E07FE62EF}"/>
          </ac:spMkLst>
        </pc:spChg>
        <pc:spChg chg="add del">
          <ac:chgData name="Sanjeedah Rahman" userId="87fb97ba-087d-4ee9-ae52-bba3768becd8" providerId="ADAL" clId="{866A85EE-BD27-413B-ADD6-586D199C1B0F}" dt="2021-06-13T09:01:48.247" v="1099" actId="26606"/>
          <ac:spMkLst>
            <pc:docMk/>
            <pc:sldMk cId="1220745714" sldId="270"/>
            <ac:spMk id="13" creationId="{D07DD2DE-F619-49DD-B5E7-03A290FF4ED1}"/>
          </ac:spMkLst>
        </pc:spChg>
        <pc:spChg chg="add del">
          <ac:chgData name="Sanjeedah Rahman" userId="87fb97ba-087d-4ee9-ae52-bba3768becd8" providerId="ADAL" clId="{866A85EE-BD27-413B-ADD6-586D199C1B0F}" dt="2021-06-13T09:01:48.247" v="1099" actId="26606"/>
          <ac:spMkLst>
            <pc:docMk/>
            <pc:sldMk cId="1220745714" sldId="270"/>
            <ac:spMk id="15" creationId="{85149191-5F60-4A28-AAFF-039F96B0F3EC}"/>
          </ac:spMkLst>
        </pc:spChg>
        <pc:spChg chg="add del">
          <ac:chgData name="Sanjeedah Rahman" userId="87fb97ba-087d-4ee9-ae52-bba3768becd8" providerId="ADAL" clId="{866A85EE-BD27-413B-ADD6-586D199C1B0F}" dt="2021-06-13T09:01:48.247" v="1099" actId="26606"/>
          <ac:spMkLst>
            <pc:docMk/>
            <pc:sldMk cId="1220745714" sldId="270"/>
            <ac:spMk id="17" creationId="{F8260ED5-17F7-4158-B241-D51DD4CF1B7E}"/>
          </ac:spMkLst>
        </pc:spChg>
        <pc:spChg chg="add del">
          <ac:chgData name="Sanjeedah Rahman" userId="87fb97ba-087d-4ee9-ae52-bba3768becd8" providerId="ADAL" clId="{866A85EE-BD27-413B-ADD6-586D199C1B0F}" dt="2021-06-13T09:03:21.119" v="1100" actId="26606"/>
          <ac:spMkLst>
            <pc:docMk/>
            <pc:sldMk cId="1220745714" sldId="270"/>
            <ac:spMk id="22" creationId="{56E9B3E6-E277-4D68-BA48-9CB43FFBD6E2}"/>
          </ac:spMkLst>
        </pc:spChg>
        <pc:spChg chg="add del">
          <ac:chgData name="Sanjeedah Rahman" userId="87fb97ba-087d-4ee9-ae52-bba3768becd8" providerId="ADAL" clId="{866A85EE-BD27-413B-ADD6-586D199C1B0F}" dt="2021-06-13T09:03:21.119" v="1100" actId="26606"/>
          <ac:spMkLst>
            <pc:docMk/>
            <pc:sldMk cId="1220745714" sldId="270"/>
            <ac:spMk id="29" creationId="{D5B0017B-2ECA-49AF-B397-DC140825DF8D}"/>
          </ac:spMkLst>
        </pc:spChg>
        <pc:spChg chg="add del">
          <ac:chgData name="Sanjeedah Rahman" userId="87fb97ba-087d-4ee9-ae52-bba3768becd8" providerId="ADAL" clId="{866A85EE-BD27-413B-ADD6-586D199C1B0F}" dt="2021-06-13T09:44:02.655" v="1176" actId="26606"/>
          <ac:spMkLst>
            <pc:docMk/>
            <pc:sldMk cId="1220745714" sldId="270"/>
            <ac:spMk id="36" creationId="{2E442304-DDBD-4F7B-8017-36BCC863FB40}"/>
          </ac:spMkLst>
        </pc:spChg>
        <pc:spChg chg="add del">
          <ac:chgData name="Sanjeedah Rahman" userId="87fb97ba-087d-4ee9-ae52-bba3768becd8" providerId="ADAL" clId="{866A85EE-BD27-413B-ADD6-586D199C1B0F}" dt="2021-06-13T09:44:02.655" v="1176" actId="26606"/>
          <ac:spMkLst>
            <pc:docMk/>
            <pc:sldMk cId="1220745714" sldId="270"/>
            <ac:spMk id="38" creationId="{5E107275-3853-46FD-A241-DE4355A42675}"/>
          </ac:spMkLst>
        </pc:spChg>
        <pc:spChg chg="add del">
          <ac:chgData name="Sanjeedah Rahman" userId="87fb97ba-087d-4ee9-ae52-bba3768becd8" providerId="ADAL" clId="{866A85EE-BD27-413B-ADD6-586D199C1B0F}" dt="2021-06-13T09:43:07.244" v="1173" actId="26606"/>
          <ac:spMkLst>
            <pc:docMk/>
            <pc:sldMk cId="1220745714" sldId="270"/>
            <ac:spMk id="43" creationId="{3E57A3F2-3497-430E-BCD2-151E9B57488E}"/>
          </ac:spMkLst>
        </pc:spChg>
        <pc:spChg chg="add del">
          <ac:chgData name="Sanjeedah Rahman" userId="87fb97ba-087d-4ee9-ae52-bba3768becd8" providerId="ADAL" clId="{866A85EE-BD27-413B-ADD6-586D199C1B0F}" dt="2021-06-13T09:43:07.244" v="1173" actId="26606"/>
          <ac:spMkLst>
            <pc:docMk/>
            <pc:sldMk cId="1220745714" sldId="270"/>
            <ac:spMk id="45" creationId="{88B1F424-0E60-4F04-AFC7-00E1F21101FC}"/>
          </ac:spMkLst>
        </pc:spChg>
        <pc:spChg chg="add del">
          <ac:chgData name="Sanjeedah Rahman" userId="87fb97ba-087d-4ee9-ae52-bba3768becd8" providerId="ADAL" clId="{866A85EE-BD27-413B-ADD6-586D199C1B0F}" dt="2021-06-13T09:43:07.244" v="1173" actId="26606"/>
          <ac:spMkLst>
            <pc:docMk/>
            <pc:sldMk cId="1220745714" sldId="270"/>
            <ac:spMk id="47" creationId="{6B509DD1-7F4E-4C4D-9B18-626473A5F76F}"/>
          </ac:spMkLst>
        </pc:spChg>
        <pc:spChg chg="add del">
          <ac:chgData name="Sanjeedah Rahman" userId="87fb97ba-087d-4ee9-ae52-bba3768becd8" providerId="ADAL" clId="{866A85EE-BD27-413B-ADD6-586D199C1B0F}" dt="2021-06-13T09:43:07.244" v="1173" actId="26606"/>
          <ac:spMkLst>
            <pc:docMk/>
            <pc:sldMk cId="1220745714" sldId="270"/>
            <ac:spMk id="49" creationId="{BB89D3BB-9A77-48E3-8C98-9A0A1DD4F7A6}"/>
          </ac:spMkLst>
        </pc:spChg>
        <pc:spChg chg="add del">
          <ac:chgData name="Sanjeedah Rahman" userId="87fb97ba-087d-4ee9-ae52-bba3768becd8" providerId="ADAL" clId="{866A85EE-BD27-413B-ADD6-586D199C1B0F}" dt="2021-06-13T09:44:02.558" v="1175" actId="26606"/>
          <ac:spMkLst>
            <pc:docMk/>
            <pc:sldMk cId="1220745714" sldId="270"/>
            <ac:spMk id="51" creationId="{26954D6D-49E0-4C3D-AD5F-0042EC1ECAAA}"/>
          </ac:spMkLst>
        </pc:spChg>
        <pc:spChg chg="add del">
          <ac:chgData name="Sanjeedah Rahman" userId="87fb97ba-087d-4ee9-ae52-bba3768becd8" providerId="ADAL" clId="{866A85EE-BD27-413B-ADD6-586D199C1B0F}" dt="2021-06-13T09:44:02.558" v="1175" actId="26606"/>
          <ac:spMkLst>
            <pc:docMk/>
            <pc:sldMk cId="1220745714" sldId="270"/>
            <ac:spMk id="52" creationId="{FCD91FDA-B7A8-4573-AAFF-5B2582615FEC}"/>
          </ac:spMkLst>
        </pc:spChg>
        <pc:spChg chg="add del">
          <ac:chgData name="Sanjeedah Rahman" userId="87fb97ba-087d-4ee9-ae52-bba3768becd8" providerId="ADAL" clId="{866A85EE-BD27-413B-ADD6-586D199C1B0F}" dt="2021-06-13T09:44:02.558" v="1175" actId="26606"/>
          <ac:spMkLst>
            <pc:docMk/>
            <pc:sldMk cId="1220745714" sldId="270"/>
            <ac:spMk id="53" creationId="{85B315AB-5FD4-4166-A804-BEEF4BE866D7}"/>
          </ac:spMkLst>
        </pc:spChg>
        <pc:spChg chg="add">
          <ac:chgData name="Sanjeedah Rahman" userId="87fb97ba-087d-4ee9-ae52-bba3768becd8" providerId="ADAL" clId="{866A85EE-BD27-413B-ADD6-586D199C1B0F}" dt="2021-06-13T09:44:02.655" v="1176" actId="26606"/>
          <ac:spMkLst>
            <pc:docMk/>
            <pc:sldMk cId="1220745714" sldId="270"/>
            <ac:spMk id="55" creationId="{DC8C3900-B8A1-4965-88E6-CBCBFE067207}"/>
          </ac:spMkLst>
        </pc:spChg>
        <pc:grpChg chg="add del">
          <ac:chgData name="Sanjeedah Rahman" userId="87fb97ba-087d-4ee9-ae52-bba3768becd8" providerId="ADAL" clId="{866A85EE-BD27-413B-ADD6-586D199C1B0F}" dt="2021-06-13T09:03:21.119" v="1100" actId="26606"/>
          <ac:grpSpMkLst>
            <pc:docMk/>
            <pc:sldMk cId="1220745714" sldId="270"/>
            <ac:grpSpMk id="24" creationId="{AE1C45F0-260A-458C-96ED-C1F6D2151219}"/>
          </ac:grpSpMkLst>
        </pc:grpChg>
        <pc:graphicFrameChg chg="add mod modGraphic">
          <ac:chgData name="Sanjeedah Rahman" userId="87fb97ba-087d-4ee9-ae52-bba3768becd8" providerId="ADAL" clId="{866A85EE-BD27-413B-ADD6-586D199C1B0F}" dt="2021-06-13T12:55:56.688" v="1257" actId="20577"/>
          <ac:graphicFrameMkLst>
            <pc:docMk/>
            <pc:sldMk cId="1220745714" sldId="270"/>
            <ac:graphicFrameMk id="4" creationId="{BEC0E9CF-808F-40E7-AF8E-D250B2830248}"/>
          </ac:graphicFrameMkLst>
        </pc:graphicFrameChg>
        <pc:cxnChg chg="add del">
          <ac:chgData name="Sanjeedah Rahman" userId="87fb97ba-087d-4ee9-ae52-bba3768becd8" providerId="ADAL" clId="{866A85EE-BD27-413B-ADD6-586D199C1B0F}" dt="2021-06-13T09:03:21.119" v="1100" actId="26606"/>
          <ac:cxnSpMkLst>
            <pc:docMk/>
            <pc:sldMk cId="1220745714" sldId="270"/>
            <ac:cxnSpMk id="31" creationId="{6CF1BAF6-AD41-4082-B212-8A1F9A2E8779}"/>
          </ac:cxnSpMkLst>
        </pc:cxnChg>
      </pc:sldChg>
      <pc:sldChg chg="addSp delSp modSp new mod">
        <pc:chgData name="Sanjeedah Rahman" userId="87fb97ba-087d-4ee9-ae52-bba3768becd8" providerId="ADAL" clId="{866A85EE-BD27-413B-ADD6-586D199C1B0F}" dt="2021-06-14T06:51:53.453" v="1308" actId="27636"/>
        <pc:sldMkLst>
          <pc:docMk/>
          <pc:sldMk cId="1608455883" sldId="274"/>
        </pc:sldMkLst>
        <pc:spChg chg="del">
          <ac:chgData name="Sanjeedah Rahman" userId="87fb97ba-087d-4ee9-ae52-bba3768becd8" providerId="ADAL" clId="{866A85EE-BD27-413B-ADD6-586D199C1B0F}" dt="2021-06-14T06:48:30.514" v="1282" actId="478"/>
          <ac:spMkLst>
            <pc:docMk/>
            <pc:sldMk cId="1608455883" sldId="274"/>
            <ac:spMk id="2" creationId="{1E15C261-05F9-4A0D-B6F2-6AE32F386D65}"/>
          </ac:spMkLst>
        </pc:spChg>
        <pc:spChg chg="del">
          <ac:chgData name="Sanjeedah Rahman" userId="87fb97ba-087d-4ee9-ae52-bba3768becd8" providerId="ADAL" clId="{866A85EE-BD27-413B-ADD6-586D199C1B0F}" dt="2021-06-14T06:48:34.873" v="1283" actId="478"/>
          <ac:spMkLst>
            <pc:docMk/>
            <pc:sldMk cId="1608455883" sldId="274"/>
            <ac:spMk id="3" creationId="{05A7C543-E668-4C1D-BF32-4CC4168B1633}"/>
          </ac:spMkLst>
        </pc:spChg>
        <pc:spChg chg="add mod">
          <ac:chgData name="Sanjeedah Rahman" userId="87fb97ba-087d-4ee9-ae52-bba3768becd8" providerId="ADAL" clId="{866A85EE-BD27-413B-ADD6-586D199C1B0F}" dt="2021-06-14T06:51:28.644" v="1299" actId="14100"/>
          <ac:spMkLst>
            <pc:docMk/>
            <pc:sldMk cId="1608455883" sldId="274"/>
            <ac:spMk id="4" creationId="{C222F77B-8A7D-4CAD-9AFA-D8DD57F0FCD6}"/>
          </ac:spMkLst>
        </pc:spChg>
        <pc:spChg chg="add mod">
          <ac:chgData name="Sanjeedah Rahman" userId="87fb97ba-087d-4ee9-ae52-bba3768becd8" providerId="ADAL" clId="{866A85EE-BD27-413B-ADD6-586D199C1B0F}" dt="2021-06-14T06:51:53.453" v="1308" actId="27636"/>
          <ac:spMkLst>
            <pc:docMk/>
            <pc:sldMk cId="1608455883" sldId="274"/>
            <ac:spMk id="5" creationId="{0FA010F6-F2EF-42AD-AAE2-4601C9D95871}"/>
          </ac:spMkLst>
        </pc:spChg>
        <pc:spChg chg="add mod">
          <ac:chgData name="Sanjeedah Rahman" userId="87fb97ba-087d-4ee9-ae52-bba3768becd8" providerId="ADAL" clId="{866A85EE-BD27-413B-ADD6-586D199C1B0F}" dt="2021-06-14T06:51:35.169" v="1300" actId="1076"/>
          <ac:spMkLst>
            <pc:docMk/>
            <pc:sldMk cId="1608455883" sldId="274"/>
            <ac:spMk id="6" creationId="{F4DFADEB-8684-489F-957C-D3806CA8EFA3}"/>
          </ac:spMkLst>
        </pc:spChg>
      </pc:sldChg>
      <pc:sldChg chg="new del">
        <pc:chgData name="Sanjeedah Rahman" userId="87fb97ba-087d-4ee9-ae52-bba3768becd8" providerId="ADAL" clId="{866A85EE-BD27-413B-ADD6-586D199C1B0F}" dt="2021-06-14T08:05:24.845" v="1360" actId="2696"/>
        <pc:sldMkLst>
          <pc:docMk/>
          <pc:sldMk cId="421954233" sldId="275"/>
        </pc:sldMkLst>
      </pc:sldChg>
      <pc:sldChg chg="addSp delSp modSp new mod setBg">
        <pc:chgData name="Sanjeedah Rahman" userId="87fb97ba-087d-4ee9-ae52-bba3768becd8" providerId="ADAL" clId="{866A85EE-BD27-413B-ADD6-586D199C1B0F}" dt="2021-06-14T08:09:19.466" v="1377" actId="122"/>
        <pc:sldMkLst>
          <pc:docMk/>
          <pc:sldMk cId="1755717104" sldId="276"/>
        </pc:sldMkLst>
        <pc:spChg chg="add del mod">
          <ac:chgData name="Sanjeedah Rahman" userId="87fb97ba-087d-4ee9-ae52-bba3768becd8" providerId="ADAL" clId="{866A85EE-BD27-413B-ADD6-586D199C1B0F}" dt="2021-06-14T08:06:26.517" v="1368" actId="21"/>
          <ac:spMkLst>
            <pc:docMk/>
            <pc:sldMk cId="1755717104" sldId="276"/>
            <ac:spMk id="3" creationId="{F8624060-2056-4B14-9CF8-1118DEB487AD}"/>
          </ac:spMkLst>
        </pc:spChg>
        <pc:spChg chg="add mod ord">
          <ac:chgData name="Sanjeedah Rahman" userId="87fb97ba-087d-4ee9-ae52-bba3768becd8" providerId="ADAL" clId="{866A85EE-BD27-413B-ADD6-586D199C1B0F}" dt="2021-06-14T08:09:19.466" v="1377" actId="122"/>
          <ac:spMkLst>
            <pc:docMk/>
            <pc:sldMk cId="1755717104" sldId="276"/>
            <ac:spMk id="4" creationId="{76ACDB02-CD9C-4945-A0B9-4833ED9894DD}"/>
          </ac:spMkLst>
        </pc:spChg>
        <pc:spChg chg="add mod">
          <ac:chgData name="Sanjeedah Rahman" userId="87fb97ba-087d-4ee9-ae52-bba3768becd8" providerId="ADAL" clId="{866A85EE-BD27-413B-ADD6-586D199C1B0F}" dt="2021-06-14T08:08:35.368" v="1374" actId="26606"/>
          <ac:spMkLst>
            <pc:docMk/>
            <pc:sldMk cId="1755717104" sldId="276"/>
            <ac:spMk id="5" creationId="{61ADDB3C-13B5-4161-A902-3C67D57D02D9}"/>
          </ac:spMkLst>
        </pc:spChg>
        <pc:spChg chg="add">
          <ac:chgData name="Sanjeedah Rahman" userId="87fb97ba-087d-4ee9-ae52-bba3768becd8" providerId="ADAL" clId="{866A85EE-BD27-413B-ADD6-586D199C1B0F}" dt="2021-06-14T08:08:35.368" v="1374" actId="26606"/>
          <ac:spMkLst>
            <pc:docMk/>
            <pc:sldMk cId="1755717104" sldId="276"/>
            <ac:spMk id="10" creationId="{827B839B-9ADE-406B-8590-F1CAEDED45A1}"/>
          </ac:spMkLst>
        </pc:spChg>
        <pc:spChg chg="add">
          <ac:chgData name="Sanjeedah Rahman" userId="87fb97ba-087d-4ee9-ae52-bba3768becd8" providerId="ADAL" clId="{866A85EE-BD27-413B-ADD6-586D199C1B0F}" dt="2021-06-14T08:08:35.368" v="1374" actId="26606"/>
          <ac:spMkLst>
            <pc:docMk/>
            <pc:sldMk cId="1755717104" sldId="276"/>
            <ac:spMk id="12" creationId="{CFE45BF0-46DB-408C-B5F7-7B11716805D4}"/>
          </ac:spMkLst>
        </pc:spChg>
        <pc:spChg chg="add">
          <ac:chgData name="Sanjeedah Rahman" userId="87fb97ba-087d-4ee9-ae52-bba3768becd8" providerId="ADAL" clId="{866A85EE-BD27-413B-ADD6-586D199C1B0F}" dt="2021-06-14T08:08:35.368" v="1374" actId="26606"/>
          <ac:spMkLst>
            <pc:docMk/>
            <pc:sldMk cId="1755717104" sldId="276"/>
            <ac:spMk id="14" creationId="{2AEBC8F2-97B1-41B4-93F1-2D289E197FBA}"/>
          </ac:spMkLst>
        </pc:spChg>
        <pc:spChg chg="add">
          <ac:chgData name="Sanjeedah Rahman" userId="87fb97ba-087d-4ee9-ae52-bba3768becd8" providerId="ADAL" clId="{866A85EE-BD27-413B-ADD6-586D199C1B0F}" dt="2021-06-14T08:08:35.368" v="1374" actId="26606"/>
          <ac:spMkLst>
            <pc:docMk/>
            <pc:sldMk cId="1755717104" sldId="276"/>
            <ac:spMk id="16" creationId="{472E3A19-F5D5-48FC-BB9C-48C2F68F598B}"/>
          </ac:spMkLst>
        </pc:spChg>
        <pc:spChg chg="add">
          <ac:chgData name="Sanjeedah Rahman" userId="87fb97ba-087d-4ee9-ae52-bba3768becd8" providerId="ADAL" clId="{866A85EE-BD27-413B-ADD6-586D199C1B0F}" dt="2021-06-14T08:08:35.368" v="1374" actId="26606"/>
          <ac:spMkLst>
            <pc:docMk/>
            <pc:sldMk cId="1755717104" sldId="276"/>
            <ac:spMk id="18" creationId="{7A62E32F-BB65-43A8-8EB5-92346890E549}"/>
          </ac:spMkLst>
        </pc:spChg>
        <pc:spChg chg="add">
          <ac:chgData name="Sanjeedah Rahman" userId="87fb97ba-087d-4ee9-ae52-bba3768becd8" providerId="ADAL" clId="{866A85EE-BD27-413B-ADD6-586D199C1B0F}" dt="2021-06-14T08:08:35.368" v="1374" actId="26606"/>
          <ac:spMkLst>
            <pc:docMk/>
            <pc:sldMk cId="1755717104" sldId="276"/>
            <ac:spMk id="20" creationId="{14E91B64-9FCC-451E-AFB4-A827D6329367}"/>
          </ac:spMkLst>
        </pc:spChg>
      </pc:sldChg>
      <pc:sldChg chg="addSp delSp modSp new mod">
        <pc:chgData name="Sanjeedah Rahman" userId="87fb97ba-087d-4ee9-ae52-bba3768becd8" providerId="ADAL" clId="{866A85EE-BD27-413B-ADD6-586D199C1B0F}" dt="2021-06-14T08:51:24.106" v="1420" actId="1076"/>
        <pc:sldMkLst>
          <pc:docMk/>
          <pc:sldMk cId="3482691818" sldId="277"/>
        </pc:sldMkLst>
        <pc:spChg chg="del">
          <ac:chgData name="Sanjeedah Rahman" userId="87fb97ba-087d-4ee9-ae52-bba3768becd8" providerId="ADAL" clId="{866A85EE-BD27-413B-ADD6-586D199C1B0F}" dt="2021-06-14T08:10:16.101" v="1380" actId="478"/>
          <ac:spMkLst>
            <pc:docMk/>
            <pc:sldMk cId="3482691818" sldId="277"/>
            <ac:spMk id="2" creationId="{F65790FD-AEE0-4B01-B7AC-BA59D857BD57}"/>
          </ac:spMkLst>
        </pc:spChg>
        <pc:spChg chg="del">
          <ac:chgData name="Sanjeedah Rahman" userId="87fb97ba-087d-4ee9-ae52-bba3768becd8" providerId="ADAL" clId="{866A85EE-BD27-413B-ADD6-586D199C1B0F}" dt="2021-06-14T08:10:11.097" v="1379" actId="478"/>
          <ac:spMkLst>
            <pc:docMk/>
            <pc:sldMk cId="3482691818" sldId="277"/>
            <ac:spMk id="3" creationId="{C3D1B0E5-8FC2-4270-B8EC-85B36C0ED28E}"/>
          </ac:spMkLst>
        </pc:spChg>
        <pc:picChg chg="add del mod">
          <ac:chgData name="Sanjeedah Rahman" userId="87fb97ba-087d-4ee9-ae52-bba3768becd8" providerId="ADAL" clId="{866A85EE-BD27-413B-ADD6-586D199C1B0F}" dt="2021-06-14T08:30:00.151" v="1402" actId="478"/>
          <ac:picMkLst>
            <pc:docMk/>
            <pc:sldMk cId="3482691818" sldId="277"/>
            <ac:picMk id="5" creationId="{60C6A8E4-B3EC-4C2E-9BF5-F9A4C79AB490}"/>
          </ac:picMkLst>
        </pc:picChg>
        <pc:picChg chg="add mod">
          <ac:chgData name="Sanjeedah Rahman" userId="87fb97ba-087d-4ee9-ae52-bba3768becd8" providerId="ADAL" clId="{866A85EE-BD27-413B-ADD6-586D199C1B0F}" dt="2021-06-14T08:51:24.106" v="1420" actId="1076"/>
          <ac:picMkLst>
            <pc:docMk/>
            <pc:sldMk cId="3482691818" sldId="277"/>
            <ac:picMk id="7" creationId="{41691EBF-D29F-40EA-A5AD-DF997AE4A744}"/>
          </ac:picMkLst>
        </pc:picChg>
        <pc:picChg chg="add mod">
          <ac:chgData name="Sanjeedah Rahman" userId="87fb97ba-087d-4ee9-ae52-bba3768becd8" providerId="ADAL" clId="{866A85EE-BD27-413B-ADD6-586D199C1B0F}" dt="2021-06-14T08:12:58.734" v="1398" actId="1076"/>
          <ac:picMkLst>
            <pc:docMk/>
            <pc:sldMk cId="3482691818" sldId="277"/>
            <ac:picMk id="9" creationId="{C86A0BB1-FB16-435D-8EF2-5B631DBAB5CD}"/>
          </ac:picMkLst>
        </pc:picChg>
        <pc:picChg chg="add del mod">
          <ac:chgData name="Sanjeedah Rahman" userId="87fb97ba-087d-4ee9-ae52-bba3768becd8" providerId="ADAL" clId="{866A85EE-BD27-413B-ADD6-586D199C1B0F}" dt="2021-06-14T08:45:33.138" v="1412" actId="478"/>
          <ac:picMkLst>
            <pc:docMk/>
            <pc:sldMk cId="3482691818" sldId="277"/>
            <ac:picMk id="11" creationId="{A221537A-5E73-4AFB-ADF0-4566CDE92462}"/>
          </ac:picMkLst>
        </pc:picChg>
        <pc:picChg chg="add mod">
          <ac:chgData name="Sanjeedah Rahman" userId="87fb97ba-087d-4ee9-ae52-bba3768becd8" providerId="ADAL" clId="{866A85EE-BD27-413B-ADD6-586D199C1B0F}" dt="2021-06-14T08:51:03.036" v="1417" actId="14100"/>
          <ac:picMkLst>
            <pc:docMk/>
            <pc:sldMk cId="3482691818" sldId="277"/>
            <ac:picMk id="13" creationId="{8D871DA7-2BDC-4ED7-9381-57AD8EC7B97A}"/>
          </ac:picMkLst>
        </pc:picChg>
      </pc:sldChg>
    </pc:docChg>
  </pc:docChgLst>
  <pc:docChgLst>
    <pc:chgData name="Katie Marie Lewis (1905310)" userId="S::1905310@student.uwtsd.ac.uk::e66f2742-a125-42b1-9956-51bc96ae2574" providerId="AD" clId="Web-{68CE87E8-D0F7-2517-F44E-DAFB65FBA4E8}"/>
    <pc:docChg chg="modSld">
      <pc:chgData name="Katie Marie Lewis (1905310)" userId="S::1905310@student.uwtsd.ac.uk::e66f2742-a125-42b1-9956-51bc96ae2574" providerId="AD" clId="Web-{68CE87E8-D0F7-2517-F44E-DAFB65FBA4E8}" dt="2021-06-13T21:32:45.235" v="243" actId="1076"/>
      <pc:docMkLst>
        <pc:docMk/>
      </pc:docMkLst>
      <pc:sldChg chg="modSp">
        <pc:chgData name="Katie Marie Lewis (1905310)" userId="S::1905310@student.uwtsd.ac.uk::e66f2742-a125-42b1-9956-51bc96ae2574" providerId="AD" clId="Web-{68CE87E8-D0F7-2517-F44E-DAFB65FBA4E8}" dt="2021-06-13T21:32:45.235" v="243" actId="1076"/>
        <pc:sldMkLst>
          <pc:docMk/>
          <pc:sldMk cId="3291564520" sldId="259"/>
        </pc:sldMkLst>
        <pc:graphicFrameChg chg="mod modGraphic">
          <ac:chgData name="Katie Marie Lewis (1905310)" userId="S::1905310@student.uwtsd.ac.uk::e66f2742-a125-42b1-9956-51bc96ae2574" providerId="AD" clId="Web-{68CE87E8-D0F7-2517-F44E-DAFB65FBA4E8}" dt="2021-06-13T21:32:45.235" v="243" actId="1076"/>
          <ac:graphicFrameMkLst>
            <pc:docMk/>
            <pc:sldMk cId="3291564520" sldId="259"/>
            <ac:graphicFrameMk id="6" creationId="{0788CF9E-F8B0-4650-8AEC-9371FB9B8F97}"/>
          </ac:graphicFrameMkLst>
        </pc:graphicFrameChg>
      </pc:sldChg>
    </pc:docChg>
  </pc:docChgLst>
  <pc:docChgLst>
    <pc:chgData name="Bilkis Hussain (1816043)" userId="S::1816043@student.uwtsd.ac.uk::c9c0a7c2-0e95-42af-a72d-7f8ad0b9ea85" providerId="AD" clId="Web-{27C2828D-E34C-5198-2978-F52E357502D0}"/>
    <pc:docChg chg="addSld delSld modSld">
      <pc:chgData name="Bilkis Hussain (1816043)" userId="S::1816043@student.uwtsd.ac.uk::c9c0a7c2-0e95-42af-a72d-7f8ad0b9ea85" providerId="AD" clId="Web-{27C2828D-E34C-5198-2978-F52E357502D0}" dt="2021-06-14T00:44:32.104" v="436"/>
      <pc:docMkLst>
        <pc:docMk/>
      </pc:docMkLst>
      <pc:sldChg chg="del">
        <pc:chgData name="Bilkis Hussain (1816043)" userId="S::1816043@student.uwtsd.ac.uk::c9c0a7c2-0e95-42af-a72d-7f8ad0b9ea85" providerId="AD" clId="Web-{27C2828D-E34C-5198-2978-F52E357502D0}" dt="2021-06-13T23:44:28.716" v="180"/>
        <pc:sldMkLst>
          <pc:docMk/>
          <pc:sldMk cId="2261102037" sldId="256"/>
        </pc:sldMkLst>
      </pc:sldChg>
      <pc:sldChg chg="addSp delSp modSp">
        <pc:chgData name="Bilkis Hussain (1816043)" userId="S::1816043@student.uwtsd.ac.uk::c9c0a7c2-0e95-42af-a72d-7f8ad0b9ea85" providerId="AD" clId="Web-{27C2828D-E34C-5198-2978-F52E357502D0}" dt="2021-06-13T22:58:15.569" v="16"/>
        <pc:sldMkLst>
          <pc:docMk/>
          <pc:sldMk cId="875851291" sldId="258"/>
        </pc:sldMkLst>
        <pc:spChg chg="mod">
          <ac:chgData name="Bilkis Hussain (1816043)" userId="S::1816043@student.uwtsd.ac.uk::c9c0a7c2-0e95-42af-a72d-7f8ad0b9ea85" providerId="AD" clId="Web-{27C2828D-E34C-5198-2978-F52E357502D0}" dt="2021-06-13T22:58:15.569" v="16"/>
          <ac:spMkLst>
            <pc:docMk/>
            <pc:sldMk cId="875851291" sldId="258"/>
            <ac:spMk id="2" creationId="{48C960FD-FA89-4E5A-8CE9-4BAEC6D33457}"/>
          </ac:spMkLst>
        </pc:spChg>
        <pc:spChg chg="add del mod">
          <ac:chgData name="Bilkis Hussain (1816043)" userId="S::1816043@student.uwtsd.ac.uk::c9c0a7c2-0e95-42af-a72d-7f8ad0b9ea85" providerId="AD" clId="Web-{27C2828D-E34C-5198-2978-F52E357502D0}" dt="2021-06-13T22:57:35.772" v="5"/>
          <ac:spMkLst>
            <pc:docMk/>
            <pc:sldMk cId="875851291" sldId="258"/>
            <ac:spMk id="5" creationId="{98D0A01A-BF07-4C78-89D4-778A4040B378}"/>
          </ac:spMkLst>
        </pc:spChg>
        <pc:spChg chg="add del">
          <ac:chgData name="Bilkis Hussain (1816043)" userId="S::1816043@student.uwtsd.ac.uk::c9c0a7c2-0e95-42af-a72d-7f8ad0b9ea85" providerId="AD" clId="Web-{27C2828D-E34C-5198-2978-F52E357502D0}" dt="2021-06-13T22:52:58.374" v="1"/>
          <ac:spMkLst>
            <pc:docMk/>
            <pc:sldMk cId="875851291" sldId="258"/>
            <ac:spMk id="32" creationId="{73DE2CFE-42F2-48F0-8706-5264E012B10C}"/>
          </ac:spMkLst>
        </pc:spChg>
        <pc:spChg chg="add del">
          <ac:chgData name="Bilkis Hussain (1816043)" userId="S::1816043@student.uwtsd.ac.uk::c9c0a7c2-0e95-42af-a72d-7f8ad0b9ea85" providerId="AD" clId="Web-{27C2828D-E34C-5198-2978-F52E357502D0}" dt="2021-06-13T22:52:58.374" v="1"/>
          <ac:spMkLst>
            <pc:docMk/>
            <pc:sldMk cId="875851291" sldId="258"/>
            <ac:spMk id="33" creationId="{7ACA8C30-4FA5-4695-9FE5-95B7FFDEFE86}"/>
          </ac:spMkLst>
        </pc:spChg>
        <pc:spChg chg="add del">
          <ac:chgData name="Bilkis Hussain (1816043)" userId="S::1816043@student.uwtsd.ac.uk::c9c0a7c2-0e95-42af-a72d-7f8ad0b9ea85" providerId="AD" clId="Web-{27C2828D-E34C-5198-2978-F52E357502D0}" dt="2021-06-13T22:58:15.569" v="16"/>
          <ac:spMkLst>
            <pc:docMk/>
            <pc:sldMk cId="875851291" sldId="258"/>
            <ac:spMk id="34" creationId="{A8384FB5-9ADC-4DDC-881B-597D56F5B15D}"/>
          </ac:spMkLst>
        </pc:spChg>
        <pc:spChg chg="add del">
          <ac:chgData name="Bilkis Hussain (1816043)" userId="S::1816043@student.uwtsd.ac.uk::c9c0a7c2-0e95-42af-a72d-7f8ad0b9ea85" providerId="AD" clId="Web-{27C2828D-E34C-5198-2978-F52E357502D0}" dt="2021-06-13T22:58:15.569" v="16"/>
          <ac:spMkLst>
            <pc:docMk/>
            <pc:sldMk cId="875851291" sldId="258"/>
            <ac:spMk id="35" creationId="{1199E1B1-A8C0-4FE8-A5A8-1CB41D69F857}"/>
          </ac:spMkLst>
        </pc:spChg>
        <pc:spChg chg="add del">
          <ac:chgData name="Bilkis Hussain (1816043)" userId="S::1816043@student.uwtsd.ac.uk::c9c0a7c2-0e95-42af-a72d-7f8ad0b9ea85" providerId="AD" clId="Web-{27C2828D-E34C-5198-2978-F52E357502D0}" dt="2021-06-13T22:58:15.569" v="16"/>
          <ac:spMkLst>
            <pc:docMk/>
            <pc:sldMk cId="875851291" sldId="258"/>
            <ac:spMk id="36" creationId="{84A8DE83-DE75-4B41-9DB4-A7EC0B0DEC0B}"/>
          </ac:spMkLst>
        </pc:spChg>
        <pc:spChg chg="add del">
          <ac:chgData name="Bilkis Hussain (1816043)" userId="S::1816043@student.uwtsd.ac.uk::c9c0a7c2-0e95-42af-a72d-7f8ad0b9ea85" providerId="AD" clId="Web-{27C2828D-E34C-5198-2978-F52E357502D0}" dt="2021-06-13T22:58:15.569" v="16"/>
          <ac:spMkLst>
            <pc:docMk/>
            <pc:sldMk cId="875851291" sldId="258"/>
            <ac:spMk id="37" creationId="{A7009A0A-BEF5-4EAC-AF15-E4F9F002E239}"/>
          </ac:spMkLst>
        </pc:spChg>
        <pc:spChg chg="add del">
          <ac:chgData name="Bilkis Hussain (1816043)" userId="S::1816043@student.uwtsd.ac.uk::c9c0a7c2-0e95-42af-a72d-7f8ad0b9ea85" providerId="AD" clId="Web-{27C2828D-E34C-5198-2978-F52E357502D0}" dt="2021-06-13T22:57:55.866" v="11"/>
          <ac:spMkLst>
            <pc:docMk/>
            <pc:sldMk cId="875851291" sldId="258"/>
            <ac:spMk id="39" creationId="{A8384FB5-9ADC-4DDC-881B-597D56F5B15D}"/>
          </ac:spMkLst>
        </pc:spChg>
        <pc:spChg chg="add del">
          <ac:chgData name="Bilkis Hussain (1816043)" userId="S::1816043@student.uwtsd.ac.uk::c9c0a7c2-0e95-42af-a72d-7f8ad0b9ea85" providerId="AD" clId="Web-{27C2828D-E34C-5198-2978-F52E357502D0}" dt="2021-06-13T22:57:55.866" v="11"/>
          <ac:spMkLst>
            <pc:docMk/>
            <pc:sldMk cId="875851291" sldId="258"/>
            <ac:spMk id="40" creationId="{1199E1B1-A8C0-4FE8-A5A8-1CB41D69F857}"/>
          </ac:spMkLst>
        </pc:spChg>
        <pc:spChg chg="add del">
          <ac:chgData name="Bilkis Hussain (1816043)" userId="S::1816043@student.uwtsd.ac.uk::c9c0a7c2-0e95-42af-a72d-7f8ad0b9ea85" providerId="AD" clId="Web-{27C2828D-E34C-5198-2978-F52E357502D0}" dt="2021-06-13T22:57:52.741" v="9"/>
          <ac:spMkLst>
            <pc:docMk/>
            <pc:sldMk cId="875851291" sldId="258"/>
            <ac:spMk id="41" creationId="{7295349C-66CE-4D0F-ABD1-52C59C1041E1}"/>
          </ac:spMkLst>
        </pc:spChg>
        <pc:spChg chg="add del">
          <ac:chgData name="Bilkis Hussain (1816043)" userId="S::1816043@student.uwtsd.ac.uk::c9c0a7c2-0e95-42af-a72d-7f8ad0b9ea85" providerId="AD" clId="Web-{27C2828D-E34C-5198-2978-F52E357502D0}" dt="2021-06-13T22:57:49.850" v="7"/>
          <ac:spMkLst>
            <pc:docMk/>
            <pc:sldMk cId="875851291" sldId="258"/>
            <ac:spMk id="42" creationId="{F170E346-B98B-43A6-A4DA-D36FF63284B3}"/>
          </ac:spMkLst>
        </pc:spChg>
        <pc:spChg chg="add del">
          <ac:chgData name="Bilkis Hussain (1816043)" userId="S::1816043@student.uwtsd.ac.uk::c9c0a7c2-0e95-42af-a72d-7f8ad0b9ea85" providerId="AD" clId="Web-{27C2828D-E34C-5198-2978-F52E357502D0}" dt="2021-06-13T22:58:09.772" v="13"/>
          <ac:spMkLst>
            <pc:docMk/>
            <pc:sldMk cId="875851291" sldId="258"/>
            <ac:spMk id="43" creationId="{F170E346-B98B-43A6-A4DA-D36FF63284B3}"/>
          </ac:spMkLst>
        </pc:spChg>
        <pc:spChg chg="add del">
          <ac:chgData name="Bilkis Hussain (1816043)" userId="S::1816043@student.uwtsd.ac.uk::c9c0a7c2-0e95-42af-a72d-7f8ad0b9ea85" providerId="AD" clId="Web-{27C2828D-E34C-5198-2978-F52E357502D0}" dt="2021-06-13T22:57:52.741" v="9"/>
          <ac:spMkLst>
            <pc:docMk/>
            <pc:sldMk cId="875851291" sldId="258"/>
            <ac:spMk id="44" creationId="{1A95671B-3CC6-4792-9114-B74FAEA224E6}"/>
          </ac:spMkLst>
        </pc:spChg>
        <pc:spChg chg="add del">
          <ac:chgData name="Bilkis Hussain (1816043)" userId="S::1816043@student.uwtsd.ac.uk::c9c0a7c2-0e95-42af-a72d-7f8ad0b9ea85" providerId="AD" clId="Web-{27C2828D-E34C-5198-2978-F52E357502D0}" dt="2021-06-13T22:58:15.569" v="15"/>
          <ac:spMkLst>
            <pc:docMk/>
            <pc:sldMk cId="875851291" sldId="258"/>
            <ac:spMk id="45" creationId="{3AFE8227-C443-417B-BA91-520EB1EF4559}"/>
          </ac:spMkLst>
        </pc:spChg>
        <pc:spChg chg="add del">
          <ac:chgData name="Bilkis Hussain (1816043)" userId="S::1816043@student.uwtsd.ac.uk::c9c0a7c2-0e95-42af-a72d-7f8ad0b9ea85" providerId="AD" clId="Web-{27C2828D-E34C-5198-2978-F52E357502D0}" dt="2021-06-13T22:57:55.866" v="11"/>
          <ac:spMkLst>
            <pc:docMk/>
            <pc:sldMk cId="875851291" sldId="258"/>
            <ac:spMk id="46" creationId="{84A8DE83-DE75-4B41-9DB4-A7EC0B0DEC0B}"/>
          </ac:spMkLst>
        </pc:spChg>
        <pc:spChg chg="add del">
          <ac:chgData name="Bilkis Hussain (1816043)" userId="S::1816043@student.uwtsd.ac.uk::c9c0a7c2-0e95-42af-a72d-7f8ad0b9ea85" providerId="AD" clId="Web-{27C2828D-E34C-5198-2978-F52E357502D0}" dt="2021-06-13T22:58:15.569" v="15"/>
          <ac:spMkLst>
            <pc:docMk/>
            <pc:sldMk cId="875851291" sldId="258"/>
            <ac:spMk id="47" creationId="{9B650EAE-791C-4865-A4D2-F2B4B2FC5A4E}"/>
          </ac:spMkLst>
        </pc:spChg>
        <pc:spChg chg="add del">
          <ac:chgData name="Bilkis Hussain (1816043)" userId="S::1816043@student.uwtsd.ac.uk::c9c0a7c2-0e95-42af-a72d-7f8ad0b9ea85" providerId="AD" clId="Web-{27C2828D-E34C-5198-2978-F52E357502D0}" dt="2021-06-13T22:57:55.866" v="11"/>
          <ac:spMkLst>
            <pc:docMk/>
            <pc:sldMk cId="875851291" sldId="258"/>
            <ac:spMk id="48" creationId="{A7009A0A-BEF5-4EAC-AF15-E4F9F002E239}"/>
          </ac:spMkLst>
        </pc:spChg>
        <pc:spChg chg="add del">
          <ac:chgData name="Bilkis Hussain (1816043)" userId="S::1816043@student.uwtsd.ac.uk::c9c0a7c2-0e95-42af-a72d-7f8ad0b9ea85" providerId="AD" clId="Web-{27C2828D-E34C-5198-2978-F52E357502D0}" dt="2021-06-13T22:58:15.569" v="15"/>
          <ac:spMkLst>
            <pc:docMk/>
            <pc:sldMk cId="875851291" sldId="258"/>
            <ac:spMk id="49" creationId="{907741FC-B544-4A6E-B831-6789D042333D}"/>
          </ac:spMkLst>
        </pc:spChg>
        <pc:spChg chg="add del">
          <ac:chgData name="Bilkis Hussain (1816043)" userId="S::1816043@student.uwtsd.ac.uk::c9c0a7c2-0e95-42af-a72d-7f8ad0b9ea85" providerId="AD" clId="Web-{27C2828D-E34C-5198-2978-F52E357502D0}" dt="2021-06-13T22:58:15.569" v="15"/>
          <ac:spMkLst>
            <pc:docMk/>
            <pc:sldMk cId="875851291" sldId="258"/>
            <ac:spMk id="50" creationId="{3F0BE7ED-7814-4273-B18A-F26CC0380380}"/>
          </ac:spMkLst>
        </pc:spChg>
        <pc:spChg chg="add">
          <ac:chgData name="Bilkis Hussain (1816043)" userId="S::1816043@student.uwtsd.ac.uk::c9c0a7c2-0e95-42af-a72d-7f8ad0b9ea85" providerId="AD" clId="Web-{27C2828D-E34C-5198-2978-F52E357502D0}" dt="2021-06-13T22:58:15.569" v="16"/>
          <ac:spMkLst>
            <pc:docMk/>
            <pc:sldMk cId="875851291" sldId="258"/>
            <ac:spMk id="51" creationId="{F170E346-B98B-43A6-A4DA-D36FF63284B3}"/>
          </ac:spMkLst>
        </pc:spChg>
        <pc:picChg chg="del mod ord">
          <ac:chgData name="Bilkis Hussain (1816043)" userId="S::1816043@student.uwtsd.ac.uk::c9c0a7c2-0e95-42af-a72d-7f8ad0b9ea85" providerId="AD" clId="Web-{27C2828D-E34C-5198-2978-F52E357502D0}" dt="2021-06-13T22:57:30.834" v="4"/>
          <ac:picMkLst>
            <pc:docMk/>
            <pc:sldMk cId="875851291" sldId="258"/>
            <ac:picMk id="4" creationId="{CE9ECCE7-34CE-4900-AB9E-7B9F1207F30A}"/>
          </ac:picMkLst>
        </pc:picChg>
        <pc:picChg chg="add mod ord">
          <ac:chgData name="Bilkis Hussain (1816043)" userId="S::1816043@student.uwtsd.ac.uk::c9c0a7c2-0e95-42af-a72d-7f8ad0b9ea85" providerId="AD" clId="Web-{27C2828D-E34C-5198-2978-F52E357502D0}" dt="2021-06-13T22:58:15.569" v="16"/>
          <ac:picMkLst>
            <pc:docMk/>
            <pc:sldMk cId="875851291" sldId="258"/>
            <ac:picMk id="6" creationId="{E438861E-36F5-4E39-A334-D82548E513D5}"/>
          </ac:picMkLst>
        </pc:picChg>
      </pc:sldChg>
      <pc:sldChg chg="addSp delSp modSp">
        <pc:chgData name="Bilkis Hussain (1816043)" userId="S::1816043@student.uwtsd.ac.uk::c9c0a7c2-0e95-42af-a72d-7f8ad0b9ea85" providerId="AD" clId="Web-{27C2828D-E34C-5198-2978-F52E357502D0}" dt="2021-06-13T22:59:39.196" v="21"/>
        <pc:sldMkLst>
          <pc:docMk/>
          <pc:sldMk cId="3270893735" sldId="262"/>
        </pc:sldMkLst>
        <pc:spChg chg="add del mod">
          <ac:chgData name="Bilkis Hussain (1816043)" userId="S::1816043@student.uwtsd.ac.uk::c9c0a7c2-0e95-42af-a72d-7f8ad0b9ea85" providerId="AD" clId="Web-{27C2828D-E34C-5198-2978-F52E357502D0}" dt="2021-06-13T22:59:32.743" v="18"/>
          <ac:spMkLst>
            <pc:docMk/>
            <pc:sldMk cId="3270893735" sldId="262"/>
            <ac:spMk id="3" creationId="{364264F4-6DC4-4ED3-8724-3BCBE33CDAAD}"/>
          </ac:spMkLst>
        </pc:spChg>
        <pc:spChg chg="add del">
          <ac:chgData name="Bilkis Hussain (1816043)" userId="S::1816043@student.uwtsd.ac.uk::c9c0a7c2-0e95-42af-a72d-7f8ad0b9ea85" providerId="AD" clId="Web-{27C2828D-E34C-5198-2978-F52E357502D0}" dt="2021-06-13T22:59:39.196" v="20"/>
          <ac:spMkLst>
            <pc:docMk/>
            <pc:sldMk cId="3270893735" sldId="262"/>
            <ac:spMk id="19" creationId="{AB8C311F-7253-4AED-9701-7FC0708C41C7}"/>
          </ac:spMkLst>
        </pc:spChg>
        <pc:spChg chg="add del">
          <ac:chgData name="Bilkis Hussain (1816043)" userId="S::1816043@student.uwtsd.ac.uk::c9c0a7c2-0e95-42af-a72d-7f8ad0b9ea85" providerId="AD" clId="Web-{27C2828D-E34C-5198-2978-F52E357502D0}" dt="2021-06-13T22:59:39.196" v="20"/>
          <ac:spMkLst>
            <pc:docMk/>
            <pc:sldMk cId="3270893735" sldId="262"/>
            <ac:spMk id="20" creationId="{E2384209-CB15-4CDF-9D31-C44FD9A3F20D}"/>
          </ac:spMkLst>
        </pc:spChg>
        <pc:spChg chg="add del">
          <ac:chgData name="Bilkis Hussain (1816043)" userId="S::1816043@student.uwtsd.ac.uk::c9c0a7c2-0e95-42af-a72d-7f8ad0b9ea85" providerId="AD" clId="Web-{27C2828D-E34C-5198-2978-F52E357502D0}" dt="2021-06-13T22:59:39.196" v="20"/>
          <ac:spMkLst>
            <pc:docMk/>
            <pc:sldMk cId="3270893735" sldId="262"/>
            <ac:spMk id="21" creationId="{2633B3B5-CC90-43F0-8714-D31D1F3F0209}"/>
          </ac:spMkLst>
        </pc:spChg>
        <pc:spChg chg="add del">
          <ac:chgData name="Bilkis Hussain (1816043)" userId="S::1816043@student.uwtsd.ac.uk::c9c0a7c2-0e95-42af-a72d-7f8ad0b9ea85" providerId="AD" clId="Web-{27C2828D-E34C-5198-2978-F52E357502D0}" dt="2021-06-13T22:59:39.196" v="20"/>
          <ac:spMkLst>
            <pc:docMk/>
            <pc:sldMk cId="3270893735" sldId="262"/>
            <ac:spMk id="22" creationId="{A8D57A06-A426-446D-B02C-A2DC6B62E45E}"/>
          </ac:spMkLst>
        </pc:spChg>
        <pc:spChg chg="add">
          <ac:chgData name="Bilkis Hussain (1816043)" userId="S::1816043@student.uwtsd.ac.uk::c9c0a7c2-0e95-42af-a72d-7f8ad0b9ea85" providerId="AD" clId="Web-{27C2828D-E34C-5198-2978-F52E357502D0}" dt="2021-06-13T22:59:39.196" v="21"/>
          <ac:spMkLst>
            <pc:docMk/>
            <pc:sldMk cId="3270893735" sldId="262"/>
            <ac:spMk id="23" creationId="{F3060C83-F051-4F0E-ABAD-AA0DFC48B218}"/>
          </ac:spMkLst>
        </pc:spChg>
        <pc:spChg chg="add">
          <ac:chgData name="Bilkis Hussain (1816043)" userId="S::1816043@student.uwtsd.ac.uk::c9c0a7c2-0e95-42af-a72d-7f8ad0b9ea85" providerId="AD" clId="Web-{27C2828D-E34C-5198-2978-F52E357502D0}" dt="2021-06-13T22:59:39.196" v="21"/>
          <ac:spMkLst>
            <pc:docMk/>
            <pc:sldMk cId="3270893735" sldId="262"/>
            <ac:spMk id="24" creationId="{83C98ABE-055B-441F-B07E-44F97F083C39}"/>
          </ac:spMkLst>
        </pc:spChg>
        <pc:spChg chg="add">
          <ac:chgData name="Bilkis Hussain (1816043)" userId="S::1816043@student.uwtsd.ac.uk::c9c0a7c2-0e95-42af-a72d-7f8ad0b9ea85" providerId="AD" clId="Web-{27C2828D-E34C-5198-2978-F52E357502D0}" dt="2021-06-13T22:59:39.196" v="21"/>
          <ac:spMkLst>
            <pc:docMk/>
            <pc:sldMk cId="3270893735" sldId="262"/>
            <ac:spMk id="25" creationId="{29FDB030-9B49-4CED-8CCD-4D99382388AC}"/>
          </ac:spMkLst>
        </pc:spChg>
        <pc:spChg chg="add">
          <ac:chgData name="Bilkis Hussain (1816043)" userId="S::1816043@student.uwtsd.ac.uk::c9c0a7c2-0e95-42af-a72d-7f8ad0b9ea85" providerId="AD" clId="Web-{27C2828D-E34C-5198-2978-F52E357502D0}" dt="2021-06-13T22:59:39.196" v="21"/>
          <ac:spMkLst>
            <pc:docMk/>
            <pc:sldMk cId="3270893735" sldId="262"/>
            <ac:spMk id="26" creationId="{3783CA14-24A1-485C-8B30-D6A5D87987AD}"/>
          </ac:spMkLst>
        </pc:spChg>
        <pc:spChg chg="add">
          <ac:chgData name="Bilkis Hussain (1816043)" userId="S::1816043@student.uwtsd.ac.uk::c9c0a7c2-0e95-42af-a72d-7f8ad0b9ea85" providerId="AD" clId="Web-{27C2828D-E34C-5198-2978-F52E357502D0}" dt="2021-06-13T22:59:39.196" v="21"/>
          <ac:spMkLst>
            <pc:docMk/>
            <pc:sldMk cId="3270893735" sldId="262"/>
            <ac:spMk id="27" creationId="{9A97C86A-04D6-40F7-AE84-31AB43E6A846}"/>
          </ac:spMkLst>
        </pc:spChg>
        <pc:spChg chg="add">
          <ac:chgData name="Bilkis Hussain (1816043)" userId="S::1816043@student.uwtsd.ac.uk::c9c0a7c2-0e95-42af-a72d-7f8ad0b9ea85" providerId="AD" clId="Web-{27C2828D-E34C-5198-2978-F52E357502D0}" dt="2021-06-13T22:59:39.196" v="21"/>
          <ac:spMkLst>
            <pc:docMk/>
            <pc:sldMk cId="3270893735" sldId="262"/>
            <ac:spMk id="28" creationId="{FF9F2414-84E8-453E-B1F3-389FDE8192D9}"/>
          </ac:spMkLst>
        </pc:spChg>
        <pc:spChg chg="add">
          <ac:chgData name="Bilkis Hussain (1816043)" userId="S::1816043@student.uwtsd.ac.uk::c9c0a7c2-0e95-42af-a72d-7f8ad0b9ea85" providerId="AD" clId="Web-{27C2828D-E34C-5198-2978-F52E357502D0}" dt="2021-06-13T22:59:39.196" v="21"/>
          <ac:spMkLst>
            <pc:docMk/>
            <pc:sldMk cId="3270893735" sldId="262"/>
            <ac:spMk id="29" creationId="{3ECA69A1-7536-43AC-85EF-C7106179F5ED}"/>
          </ac:spMkLst>
        </pc:spChg>
        <pc:picChg chg="del">
          <ac:chgData name="Bilkis Hussain (1816043)" userId="S::1816043@student.uwtsd.ac.uk::c9c0a7c2-0e95-42af-a72d-7f8ad0b9ea85" providerId="AD" clId="Web-{27C2828D-E34C-5198-2978-F52E357502D0}" dt="2021-06-13T22:59:27.852" v="17"/>
          <ac:picMkLst>
            <pc:docMk/>
            <pc:sldMk cId="3270893735" sldId="262"/>
            <ac:picMk id="4" creationId="{066AEEE7-13AE-4E0D-9785-298733F82E65}"/>
          </ac:picMkLst>
        </pc:picChg>
        <pc:picChg chg="add mod ord">
          <ac:chgData name="Bilkis Hussain (1816043)" userId="S::1816043@student.uwtsd.ac.uk::c9c0a7c2-0e95-42af-a72d-7f8ad0b9ea85" providerId="AD" clId="Web-{27C2828D-E34C-5198-2978-F52E357502D0}" dt="2021-06-13T22:59:39.196" v="21"/>
          <ac:picMkLst>
            <pc:docMk/>
            <pc:sldMk cId="3270893735" sldId="262"/>
            <ac:picMk id="5" creationId="{3882F0E1-39D5-46CD-B106-328B1FB1C1A6}"/>
          </ac:picMkLst>
        </pc:picChg>
      </pc:sldChg>
      <pc:sldChg chg="addSp delSp modSp">
        <pc:chgData name="Bilkis Hussain (1816043)" userId="S::1816043@student.uwtsd.ac.uk::c9c0a7c2-0e95-42af-a72d-7f8ad0b9ea85" providerId="AD" clId="Web-{27C2828D-E34C-5198-2978-F52E357502D0}" dt="2021-06-13T23:00:33.135" v="30"/>
        <pc:sldMkLst>
          <pc:docMk/>
          <pc:sldMk cId="229410408" sldId="263"/>
        </pc:sldMkLst>
        <pc:spChg chg="add del">
          <ac:chgData name="Bilkis Hussain (1816043)" userId="S::1816043@student.uwtsd.ac.uk::c9c0a7c2-0e95-42af-a72d-7f8ad0b9ea85" providerId="AD" clId="Web-{27C2828D-E34C-5198-2978-F52E357502D0}" dt="2021-06-13T23:00:27.760" v="25"/>
          <ac:spMkLst>
            <pc:docMk/>
            <pc:sldMk cId="229410408" sldId="263"/>
            <ac:spMk id="5" creationId="{F3060C83-F051-4F0E-ABAD-AA0DFC48B218}"/>
          </ac:spMkLst>
        </pc:spChg>
        <pc:spChg chg="add del">
          <ac:chgData name="Bilkis Hussain (1816043)" userId="S::1816043@student.uwtsd.ac.uk::c9c0a7c2-0e95-42af-a72d-7f8ad0b9ea85" providerId="AD" clId="Web-{27C2828D-E34C-5198-2978-F52E357502D0}" dt="2021-06-13T23:00:27.760" v="25"/>
          <ac:spMkLst>
            <pc:docMk/>
            <pc:sldMk cId="229410408" sldId="263"/>
            <ac:spMk id="20" creationId="{83C98ABE-055B-441F-B07E-44F97F083C39}"/>
          </ac:spMkLst>
        </pc:spChg>
        <pc:spChg chg="add del">
          <ac:chgData name="Bilkis Hussain (1816043)" userId="S::1816043@student.uwtsd.ac.uk::c9c0a7c2-0e95-42af-a72d-7f8ad0b9ea85" providerId="AD" clId="Web-{27C2828D-E34C-5198-2978-F52E357502D0}" dt="2021-06-13T23:00:27.760" v="25"/>
          <ac:spMkLst>
            <pc:docMk/>
            <pc:sldMk cId="229410408" sldId="263"/>
            <ac:spMk id="22" creationId="{29FDB030-9B49-4CED-8CCD-4D99382388AC}"/>
          </ac:spMkLst>
        </pc:spChg>
        <pc:spChg chg="add del">
          <ac:chgData name="Bilkis Hussain (1816043)" userId="S::1816043@student.uwtsd.ac.uk::c9c0a7c2-0e95-42af-a72d-7f8ad0b9ea85" providerId="AD" clId="Web-{27C2828D-E34C-5198-2978-F52E357502D0}" dt="2021-06-13T23:00:27.760" v="25"/>
          <ac:spMkLst>
            <pc:docMk/>
            <pc:sldMk cId="229410408" sldId="263"/>
            <ac:spMk id="24" creationId="{3783CA14-24A1-485C-8B30-D6A5D87987AD}"/>
          </ac:spMkLst>
        </pc:spChg>
        <pc:spChg chg="add del">
          <ac:chgData name="Bilkis Hussain (1816043)" userId="S::1816043@student.uwtsd.ac.uk::c9c0a7c2-0e95-42af-a72d-7f8ad0b9ea85" providerId="AD" clId="Web-{27C2828D-E34C-5198-2978-F52E357502D0}" dt="2021-06-13T23:00:27.760" v="25"/>
          <ac:spMkLst>
            <pc:docMk/>
            <pc:sldMk cId="229410408" sldId="263"/>
            <ac:spMk id="26" creationId="{9A97C86A-04D6-40F7-AE84-31AB43E6A846}"/>
          </ac:spMkLst>
        </pc:spChg>
        <pc:spChg chg="add del">
          <ac:chgData name="Bilkis Hussain (1816043)" userId="S::1816043@student.uwtsd.ac.uk::c9c0a7c2-0e95-42af-a72d-7f8ad0b9ea85" providerId="AD" clId="Web-{27C2828D-E34C-5198-2978-F52E357502D0}" dt="2021-06-13T23:00:27.760" v="25"/>
          <ac:spMkLst>
            <pc:docMk/>
            <pc:sldMk cId="229410408" sldId="263"/>
            <ac:spMk id="27" creationId="{FF9F2414-84E8-453E-B1F3-389FDE8192D9}"/>
          </ac:spMkLst>
        </pc:spChg>
        <pc:spChg chg="add del">
          <ac:chgData name="Bilkis Hussain (1816043)" userId="S::1816043@student.uwtsd.ac.uk::c9c0a7c2-0e95-42af-a72d-7f8ad0b9ea85" providerId="AD" clId="Web-{27C2828D-E34C-5198-2978-F52E357502D0}" dt="2021-06-13T23:00:27.760" v="25"/>
          <ac:spMkLst>
            <pc:docMk/>
            <pc:sldMk cId="229410408" sldId="263"/>
            <ac:spMk id="28" creationId="{3ECA69A1-7536-43AC-85EF-C7106179F5ED}"/>
          </ac:spMkLst>
        </pc:spChg>
        <pc:spChg chg="add del">
          <ac:chgData name="Bilkis Hussain (1816043)" userId="S::1816043@student.uwtsd.ac.uk::c9c0a7c2-0e95-42af-a72d-7f8ad0b9ea85" providerId="AD" clId="Web-{27C2828D-E34C-5198-2978-F52E357502D0}" dt="2021-06-13T23:00:30.369" v="27"/>
          <ac:spMkLst>
            <pc:docMk/>
            <pc:sldMk cId="229410408" sldId="263"/>
            <ac:spMk id="29" creationId="{42A4FC2C-047E-45A5-965D-8E1E3BF09BC6}"/>
          </ac:spMkLst>
        </pc:spChg>
        <pc:spChg chg="add del">
          <ac:chgData name="Bilkis Hussain (1816043)" userId="S::1816043@student.uwtsd.ac.uk::c9c0a7c2-0e95-42af-a72d-7f8ad0b9ea85" providerId="AD" clId="Web-{27C2828D-E34C-5198-2978-F52E357502D0}" dt="2021-06-13T23:00:33.135" v="29"/>
          <ac:spMkLst>
            <pc:docMk/>
            <pc:sldMk cId="229410408" sldId="263"/>
            <ac:spMk id="30" creationId="{86FF76B9-219D-4469-AF87-0236D29032F1}"/>
          </ac:spMkLst>
        </pc:spChg>
        <pc:spChg chg="add">
          <ac:chgData name="Bilkis Hussain (1816043)" userId="S::1816043@student.uwtsd.ac.uk::c9c0a7c2-0e95-42af-a72d-7f8ad0b9ea85" providerId="AD" clId="Web-{27C2828D-E34C-5198-2978-F52E357502D0}" dt="2021-06-13T23:00:33.135" v="30"/>
          <ac:spMkLst>
            <pc:docMk/>
            <pc:sldMk cId="229410408" sldId="263"/>
            <ac:spMk id="32" creationId="{F3060C83-F051-4F0E-ABAD-AA0DFC48B218}"/>
          </ac:spMkLst>
        </pc:spChg>
        <pc:spChg chg="add">
          <ac:chgData name="Bilkis Hussain (1816043)" userId="S::1816043@student.uwtsd.ac.uk::c9c0a7c2-0e95-42af-a72d-7f8ad0b9ea85" providerId="AD" clId="Web-{27C2828D-E34C-5198-2978-F52E357502D0}" dt="2021-06-13T23:00:33.135" v="30"/>
          <ac:spMkLst>
            <pc:docMk/>
            <pc:sldMk cId="229410408" sldId="263"/>
            <ac:spMk id="33" creationId="{83C98ABE-055B-441F-B07E-44F97F083C39}"/>
          </ac:spMkLst>
        </pc:spChg>
        <pc:spChg chg="add del">
          <ac:chgData name="Bilkis Hussain (1816043)" userId="S::1816043@student.uwtsd.ac.uk::c9c0a7c2-0e95-42af-a72d-7f8ad0b9ea85" providerId="AD" clId="Web-{27C2828D-E34C-5198-2978-F52E357502D0}" dt="2021-06-13T23:00:33.135" v="29"/>
          <ac:spMkLst>
            <pc:docMk/>
            <pc:sldMk cId="229410408" sldId="263"/>
            <ac:spMk id="34" creationId="{2E80C965-DB6D-4F81-9E9E-B027384D0BD6}"/>
          </ac:spMkLst>
        </pc:spChg>
        <pc:spChg chg="add del">
          <ac:chgData name="Bilkis Hussain (1816043)" userId="S::1816043@student.uwtsd.ac.uk::c9c0a7c2-0e95-42af-a72d-7f8ad0b9ea85" providerId="AD" clId="Web-{27C2828D-E34C-5198-2978-F52E357502D0}" dt="2021-06-13T23:00:33.135" v="29"/>
          <ac:spMkLst>
            <pc:docMk/>
            <pc:sldMk cId="229410408" sldId="263"/>
            <ac:spMk id="35" creationId="{633C5E46-DAC5-4661-9C87-22B08E2A512F}"/>
          </ac:spMkLst>
        </pc:spChg>
        <pc:spChg chg="add">
          <ac:chgData name="Bilkis Hussain (1816043)" userId="S::1816043@student.uwtsd.ac.uk::c9c0a7c2-0e95-42af-a72d-7f8ad0b9ea85" providerId="AD" clId="Web-{27C2828D-E34C-5198-2978-F52E357502D0}" dt="2021-06-13T23:00:33.135" v="30"/>
          <ac:spMkLst>
            <pc:docMk/>
            <pc:sldMk cId="229410408" sldId="263"/>
            <ac:spMk id="36" creationId="{29FDB030-9B49-4CED-8CCD-4D99382388AC}"/>
          </ac:spMkLst>
        </pc:spChg>
        <pc:spChg chg="add">
          <ac:chgData name="Bilkis Hussain (1816043)" userId="S::1816043@student.uwtsd.ac.uk::c9c0a7c2-0e95-42af-a72d-7f8ad0b9ea85" providerId="AD" clId="Web-{27C2828D-E34C-5198-2978-F52E357502D0}" dt="2021-06-13T23:00:33.135" v="30"/>
          <ac:spMkLst>
            <pc:docMk/>
            <pc:sldMk cId="229410408" sldId="263"/>
            <ac:spMk id="37" creationId="{3783CA14-24A1-485C-8B30-D6A5D87987AD}"/>
          </ac:spMkLst>
        </pc:spChg>
        <pc:spChg chg="add">
          <ac:chgData name="Bilkis Hussain (1816043)" userId="S::1816043@student.uwtsd.ac.uk::c9c0a7c2-0e95-42af-a72d-7f8ad0b9ea85" providerId="AD" clId="Web-{27C2828D-E34C-5198-2978-F52E357502D0}" dt="2021-06-13T23:00:33.135" v="30"/>
          <ac:spMkLst>
            <pc:docMk/>
            <pc:sldMk cId="229410408" sldId="263"/>
            <ac:spMk id="38" creationId="{9A97C86A-04D6-40F7-AE84-31AB43E6A846}"/>
          </ac:spMkLst>
        </pc:spChg>
        <pc:spChg chg="add">
          <ac:chgData name="Bilkis Hussain (1816043)" userId="S::1816043@student.uwtsd.ac.uk::c9c0a7c2-0e95-42af-a72d-7f8ad0b9ea85" providerId="AD" clId="Web-{27C2828D-E34C-5198-2978-F52E357502D0}" dt="2021-06-13T23:00:33.135" v="30"/>
          <ac:spMkLst>
            <pc:docMk/>
            <pc:sldMk cId="229410408" sldId="263"/>
            <ac:spMk id="39" creationId="{FF9F2414-84E8-453E-B1F3-389FDE8192D9}"/>
          </ac:spMkLst>
        </pc:spChg>
        <pc:spChg chg="add">
          <ac:chgData name="Bilkis Hussain (1816043)" userId="S::1816043@student.uwtsd.ac.uk::c9c0a7c2-0e95-42af-a72d-7f8ad0b9ea85" providerId="AD" clId="Web-{27C2828D-E34C-5198-2978-F52E357502D0}" dt="2021-06-13T23:00:33.135" v="30"/>
          <ac:spMkLst>
            <pc:docMk/>
            <pc:sldMk cId="229410408" sldId="263"/>
            <ac:spMk id="40" creationId="{3ECA69A1-7536-43AC-85EF-C7106179F5ED}"/>
          </ac:spMkLst>
        </pc:spChg>
        <pc:grpChg chg="add del">
          <ac:chgData name="Bilkis Hussain (1816043)" userId="S::1816043@student.uwtsd.ac.uk::c9c0a7c2-0e95-42af-a72d-7f8ad0b9ea85" providerId="AD" clId="Web-{27C2828D-E34C-5198-2978-F52E357502D0}" dt="2021-06-13T23:00:33.135" v="29"/>
          <ac:grpSpMkLst>
            <pc:docMk/>
            <pc:sldMk cId="229410408" sldId="263"/>
            <ac:grpSpMk id="31" creationId="{DB88BD78-87E1-424D-B479-C37D8E41B12E}"/>
          </ac:grpSpMkLst>
        </pc:grpChg>
        <pc:picChg chg="add mod">
          <ac:chgData name="Bilkis Hussain (1816043)" userId="S::1816043@student.uwtsd.ac.uk::c9c0a7c2-0e95-42af-a72d-7f8ad0b9ea85" providerId="AD" clId="Web-{27C2828D-E34C-5198-2978-F52E357502D0}" dt="2021-06-13T23:00:33.135" v="30"/>
          <ac:picMkLst>
            <pc:docMk/>
            <pc:sldMk cId="229410408" sldId="263"/>
            <ac:picMk id="2" creationId="{3FD1D776-1130-43D2-A546-F6635F0C8FCC}"/>
          </ac:picMkLst>
        </pc:picChg>
        <pc:picChg chg="del">
          <ac:chgData name="Bilkis Hussain (1816043)" userId="S::1816043@student.uwtsd.ac.uk::c9c0a7c2-0e95-42af-a72d-7f8ad0b9ea85" providerId="AD" clId="Web-{27C2828D-E34C-5198-2978-F52E357502D0}" dt="2021-06-13T23:00:17.728" v="22"/>
          <ac:picMkLst>
            <pc:docMk/>
            <pc:sldMk cId="229410408" sldId="263"/>
            <ac:picMk id="4" creationId="{A1C1F80B-21FB-4CAC-8B7C-3A9FE76144E3}"/>
          </ac:picMkLst>
        </pc:picChg>
      </pc:sldChg>
      <pc:sldChg chg="addSp delSp modSp mod setBg">
        <pc:chgData name="Bilkis Hussain (1816043)" userId="S::1816043@student.uwtsd.ac.uk::c9c0a7c2-0e95-42af-a72d-7f8ad0b9ea85" providerId="AD" clId="Web-{27C2828D-E34C-5198-2978-F52E357502D0}" dt="2021-06-14T00:28:24.878" v="304" actId="20577"/>
        <pc:sldMkLst>
          <pc:docMk/>
          <pc:sldMk cId="1574465343" sldId="266"/>
        </pc:sldMkLst>
        <pc:spChg chg="mod">
          <ac:chgData name="Bilkis Hussain (1816043)" userId="S::1816043@student.uwtsd.ac.uk::c9c0a7c2-0e95-42af-a72d-7f8ad0b9ea85" providerId="AD" clId="Web-{27C2828D-E34C-5198-2978-F52E357502D0}" dt="2021-06-13T23:03:08.795" v="39"/>
          <ac:spMkLst>
            <pc:docMk/>
            <pc:sldMk cId="1574465343" sldId="266"/>
            <ac:spMk id="2" creationId="{EF8C7A9B-1C0B-43BC-9111-09AE277BE305}"/>
          </ac:spMkLst>
        </pc:spChg>
        <pc:spChg chg="mod ord">
          <ac:chgData name="Bilkis Hussain (1816043)" userId="S::1816043@student.uwtsd.ac.uk::c9c0a7c2-0e95-42af-a72d-7f8ad0b9ea85" providerId="AD" clId="Web-{27C2828D-E34C-5198-2978-F52E357502D0}" dt="2021-06-14T00:28:24.878" v="304" actId="20577"/>
          <ac:spMkLst>
            <pc:docMk/>
            <pc:sldMk cId="1574465343" sldId="266"/>
            <ac:spMk id="104" creationId="{E0DD1349-E4E1-4D68-A09D-05DD0EDC7A44}"/>
          </ac:spMkLst>
        </pc:spChg>
        <pc:spChg chg="add del">
          <ac:chgData name="Bilkis Hussain (1816043)" userId="S::1816043@student.uwtsd.ac.uk::c9c0a7c2-0e95-42af-a72d-7f8ad0b9ea85" providerId="AD" clId="Web-{27C2828D-E34C-5198-2978-F52E357502D0}" dt="2021-06-13T23:02:49.326" v="35"/>
          <ac:spMkLst>
            <pc:docMk/>
            <pc:sldMk cId="1574465343" sldId="266"/>
            <ac:spMk id="129" creationId="{2B566528-1B12-4246-9431-5C2D7D081168}"/>
          </ac:spMkLst>
        </pc:spChg>
        <pc:spChg chg="add del">
          <ac:chgData name="Bilkis Hussain (1816043)" userId="S::1816043@student.uwtsd.ac.uk::c9c0a7c2-0e95-42af-a72d-7f8ad0b9ea85" providerId="AD" clId="Web-{27C2828D-E34C-5198-2978-F52E357502D0}" dt="2021-06-13T23:02:56.685" v="37"/>
          <ac:spMkLst>
            <pc:docMk/>
            <pc:sldMk cId="1574465343" sldId="266"/>
            <ac:spMk id="133" creationId="{59A309A7-1751-4ABE-A3C1-EEC40366AD89}"/>
          </ac:spMkLst>
        </pc:spChg>
        <pc:spChg chg="add del">
          <ac:chgData name="Bilkis Hussain (1816043)" userId="S::1816043@student.uwtsd.ac.uk::c9c0a7c2-0e95-42af-a72d-7f8ad0b9ea85" providerId="AD" clId="Web-{27C2828D-E34C-5198-2978-F52E357502D0}" dt="2021-06-13T23:02:56.685" v="37"/>
          <ac:spMkLst>
            <pc:docMk/>
            <pc:sldMk cId="1574465343" sldId="266"/>
            <ac:spMk id="134" creationId="{967D8EB6-EAE1-4F9C-B398-83321E287204}"/>
          </ac:spMkLst>
        </pc:spChg>
        <pc:spChg chg="add del">
          <ac:chgData name="Bilkis Hussain (1816043)" userId="S::1816043@student.uwtsd.ac.uk::c9c0a7c2-0e95-42af-a72d-7f8ad0b9ea85" providerId="AD" clId="Web-{27C2828D-E34C-5198-2978-F52E357502D0}" dt="2021-06-13T23:03:08.795" v="39"/>
          <ac:spMkLst>
            <pc:docMk/>
            <pc:sldMk cId="1574465343" sldId="266"/>
            <ac:spMk id="138" creationId="{2B566528-1B12-4246-9431-5C2D7D081168}"/>
          </ac:spMkLst>
        </pc:spChg>
        <pc:grpChg chg="add del">
          <ac:chgData name="Bilkis Hussain (1816043)" userId="S::1816043@student.uwtsd.ac.uk::c9c0a7c2-0e95-42af-a72d-7f8ad0b9ea85" providerId="AD" clId="Web-{27C2828D-E34C-5198-2978-F52E357502D0}" dt="2021-06-13T23:02:49.326" v="35"/>
          <ac:grpSpMkLst>
            <pc:docMk/>
            <pc:sldMk cId="1574465343" sldId="266"/>
            <ac:grpSpMk id="132" creationId="{4724F874-E407-41A5-918C-1CF5DF5269E1}"/>
          </ac:grpSpMkLst>
        </pc:grpChg>
        <pc:grpChg chg="add del">
          <ac:chgData name="Bilkis Hussain (1816043)" userId="S::1816043@student.uwtsd.ac.uk::c9c0a7c2-0e95-42af-a72d-7f8ad0b9ea85" providerId="AD" clId="Web-{27C2828D-E34C-5198-2978-F52E357502D0}" dt="2021-06-13T23:02:49.326" v="35"/>
          <ac:grpSpMkLst>
            <pc:docMk/>
            <pc:sldMk cId="1574465343" sldId="266"/>
            <ac:grpSpMk id="136" creationId="{DC8D6E3B-FFED-480F-941D-FE376375B8B7}"/>
          </ac:grpSpMkLst>
        </pc:grpChg>
        <pc:grpChg chg="add del">
          <ac:chgData name="Bilkis Hussain (1816043)" userId="S::1816043@student.uwtsd.ac.uk::c9c0a7c2-0e95-42af-a72d-7f8ad0b9ea85" providerId="AD" clId="Web-{27C2828D-E34C-5198-2978-F52E357502D0}" dt="2021-06-13T23:03:08.795" v="39"/>
          <ac:grpSpMkLst>
            <pc:docMk/>
            <pc:sldMk cId="1574465343" sldId="266"/>
            <ac:grpSpMk id="140" creationId="{FA366754-A2F4-475B-8217-AB06F5F15F36}"/>
          </ac:grpSpMkLst>
        </pc:grpChg>
        <pc:grpChg chg="add del">
          <ac:chgData name="Bilkis Hussain (1816043)" userId="S::1816043@student.uwtsd.ac.uk::c9c0a7c2-0e95-42af-a72d-7f8ad0b9ea85" providerId="AD" clId="Web-{27C2828D-E34C-5198-2978-F52E357502D0}" dt="2021-06-13T23:03:08.795" v="39"/>
          <ac:grpSpMkLst>
            <pc:docMk/>
            <pc:sldMk cId="1574465343" sldId="266"/>
            <ac:grpSpMk id="144" creationId="{828A5161-06F1-46CF-8AD7-844680A59E13}"/>
          </ac:grpSpMkLst>
        </pc:grpChg>
        <pc:picChg chg="mod">
          <ac:chgData name="Bilkis Hussain (1816043)" userId="S::1816043@student.uwtsd.ac.uk::c9c0a7c2-0e95-42af-a72d-7f8ad0b9ea85" providerId="AD" clId="Web-{27C2828D-E34C-5198-2978-F52E357502D0}" dt="2021-06-13T23:03:08.795" v="39"/>
          <ac:picMkLst>
            <pc:docMk/>
            <pc:sldMk cId="1574465343" sldId="266"/>
            <ac:picMk id="107" creationId="{3AE9DC25-FD18-4594-885F-C2797F226991}"/>
          </ac:picMkLst>
        </pc:picChg>
      </pc:sldChg>
      <pc:sldChg chg="addSp delSp modSp new mod setBg">
        <pc:chgData name="Bilkis Hussain (1816043)" userId="S::1816043@student.uwtsd.ac.uk::c9c0a7c2-0e95-42af-a72d-7f8ad0b9ea85" providerId="AD" clId="Web-{27C2828D-E34C-5198-2978-F52E357502D0}" dt="2021-06-13T23:57:27.768" v="227"/>
        <pc:sldMkLst>
          <pc:docMk/>
          <pc:sldMk cId="3163240344" sldId="271"/>
        </pc:sldMkLst>
        <pc:spChg chg="add del">
          <ac:chgData name="Bilkis Hussain (1816043)" userId="S::1816043@student.uwtsd.ac.uk::c9c0a7c2-0e95-42af-a72d-7f8ad0b9ea85" providerId="AD" clId="Web-{27C2828D-E34C-5198-2978-F52E357502D0}" dt="2021-06-13T23:28:09.486" v="77"/>
          <ac:spMkLst>
            <pc:docMk/>
            <pc:sldMk cId="3163240344" sldId="271"/>
            <ac:spMk id="4" creationId="{01D0AF59-99C3-4251-AB9A-C966C6AD4400}"/>
          </ac:spMkLst>
        </pc:spChg>
        <pc:spChg chg="add del">
          <ac:chgData name="Bilkis Hussain (1816043)" userId="S::1816043@student.uwtsd.ac.uk::c9c0a7c2-0e95-42af-a72d-7f8ad0b9ea85" providerId="AD" clId="Web-{27C2828D-E34C-5198-2978-F52E357502D0}" dt="2021-06-13T23:28:09.486" v="77"/>
          <ac:spMkLst>
            <pc:docMk/>
            <pc:sldMk cId="3163240344" sldId="271"/>
            <ac:spMk id="5" creationId="{1855405F-37A2-4869-9154-F8BE3BECE6C3}"/>
          </ac:spMkLst>
        </pc:spChg>
        <pc:spChg chg="add del">
          <ac:chgData name="Bilkis Hussain (1816043)" userId="S::1816043@student.uwtsd.ac.uk::c9c0a7c2-0e95-42af-a72d-7f8ad0b9ea85" providerId="AD" clId="Web-{27C2828D-E34C-5198-2978-F52E357502D0}" dt="2021-06-13T23:28:14.112" v="79"/>
          <ac:spMkLst>
            <pc:docMk/>
            <pc:sldMk cId="3163240344" sldId="271"/>
            <ac:spMk id="6" creationId="{32BC26D8-82FB-445E-AA49-62A77D7C1EE0}"/>
          </ac:spMkLst>
        </pc:spChg>
        <pc:spChg chg="add del">
          <ac:chgData name="Bilkis Hussain (1816043)" userId="S::1816043@student.uwtsd.ac.uk::c9c0a7c2-0e95-42af-a72d-7f8ad0b9ea85" providerId="AD" clId="Web-{27C2828D-E34C-5198-2978-F52E357502D0}" dt="2021-06-13T23:27:55.346" v="73"/>
          <ac:spMkLst>
            <pc:docMk/>
            <pc:sldMk cId="3163240344" sldId="271"/>
            <ac:spMk id="7" creationId="{F3060C83-F051-4F0E-ABAD-AA0DFC48B218}"/>
          </ac:spMkLst>
        </pc:spChg>
        <pc:spChg chg="add del">
          <ac:chgData name="Bilkis Hussain (1816043)" userId="S::1816043@student.uwtsd.ac.uk::c9c0a7c2-0e95-42af-a72d-7f8ad0b9ea85" providerId="AD" clId="Web-{27C2828D-E34C-5198-2978-F52E357502D0}" dt="2021-06-13T23:28:14.112" v="79"/>
          <ac:spMkLst>
            <pc:docMk/>
            <pc:sldMk cId="3163240344" sldId="271"/>
            <ac:spMk id="8" creationId="{CB44330D-EA18-4254-AA95-EB49948539B8}"/>
          </ac:spMkLst>
        </pc:spChg>
        <pc:spChg chg="add del">
          <ac:chgData name="Bilkis Hussain (1816043)" userId="S::1816043@student.uwtsd.ac.uk::c9c0a7c2-0e95-42af-a72d-7f8ad0b9ea85" providerId="AD" clId="Web-{27C2828D-E34C-5198-2978-F52E357502D0}" dt="2021-06-13T23:27:55.346" v="73"/>
          <ac:spMkLst>
            <pc:docMk/>
            <pc:sldMk cId="3163240344" sldId="271"/>
            <ac:spMk id="9" creationId="{83C98ABE-055B-441F-B07E-44F97F083C39}"/>
          </ac:spMkLst>
        </pc:spChg>
        <pc:spChg chg="add del">
          <ac:chgData name="Bilkis Hussain (1816043)" userId="S::1816043@student.uwtsd.ac.uk::c9c0a7c2-0e95-42af-a72d-7f8ad0b9ea85" providerId="AD" clId="Web-{27C2828D-E34C-5198-2978-F52E357502D0}" dt="2021-06-13T23:27:55.346" v="73"/>
          <ac:spMkLst>
            <pc:docMk/>
            <pc:sldMk cId="3163240344" sldId="271"/>
            <ac:spMk id="11" creationId="{29FDB030-9B49-4CED-8CCD-4D99382388AC}"/>
          </ac:spMkLst>
        </pc:spChg>
        <pc:spChg chg="add del">
          <ac:chgData name="Bilkis Hussain (1816043)" userId="S::1816043@student.uwtsd.ac.uk::c9c0a7c2-0e95-42af-a72d-7f8ad0b9ea85" providerId="AD" clId="Web-{27C2828D-E34C-5198-2978-F52E357502D0}" dt="2021-06-13T23:31:46.726" v="87"/>
          <ac:spMkLst>
            <pc:docMk/>
            <pc:sldMk cId="3163240344" sldId="271"/>
            <ac:spMk id="12" creationId="{29FDB030-9B49-4CED-8CCD-4D99382388AC}"/>
          </ac:spMkLst>
        </pc:spChg>
        <pc:spChg chg="add del">
          <ac:chgData name="Bilkis Hussain (1816043)" userId="S::1816043@student.uwtsd.ac.uk::c9c0a7c2-0e95-42af-a72d-7f8ad0b9ea85" providerId="AD" clId="Web-{27C2828D-E34C-5198-2978-F52E357502D0}" dt="2021-06-13T23:27:55.346" v="73"/>
          <ac:spMkLst>
            <pc:docMk/>
            <pc:sldMk cId="3163240344" sldId="271"/>
            <ac:spMk id="13" creationId="{3783CA14-24A1-485C-8B30-D6A5D87987AD}"/>
          </ac:spMkLst>
        </pc:spChg>
        <pc:spChg chg="add del">
          <ac:chgData name="Bilkis Hussain (1816043)" userId="S::1816043@student.uwtsd.ac.uk::c9c0a7c2-0e95-42af-a72d-7f8ad0b9ea85" providerId="AD" clId="Web-{27C2828D-E34C-5198-2978-F52E357502D0}" dt="2021-06-13T23:31:42.773" v="85"/>
          <ac:spMkLst>
            <pc:docMk/>
            <pc:sldMk cId="3163240344" sldId="271"/>
            <ac:spMk id="14" creationId="{2E80C965-DB6D-4F81-9E9E-B027384D0BD6}"/>
          </ac:spMkLst>
        </pc:spChg>
        <pc:spChg chg="add del">
          <ac:chgData name="Bilkis Hussain (1816043)" userId="S::1816043@student.uwtsd.ac.uk::c9c0a7c2-0e95-42af-a72d-7f8ad0b9ea85" providerId="AD" clId="Web-{27C2828D-E34C-5198-2978-F52E357502D0}" dt="2021-06-13T23:27:55.346" v="73"/>
          <ac:spMkLst>
            <pc:docMk/>
            <pc:sldMk cId="3163240344" sldId="271"/>
            <ac:spMk id="15" creationId="{9A97C86A-04D6-40F7-AE84-31AB43E6A846}"/>
          </ac:spMkLst>
        </pc:spChg>
        <pc:spChg chg="add del">
          <ac:chgData name="Bilkis Hussain (1816043)" userId="S::1816043@student.uwtsd.ac.uk::c9c0a7c2-0e95-42af-a72d-7f8ad0b9ea85" providerId="AD" clId="Web-{27C2828D-E34C-5198-2978-F52E357502D0}" dt="2021-06-13T23:31:42.773" v="85"/>
          <ac:spMkLst>
            <pc:docMk/>
            <pc:sldMk cId="3163240344" sldId="271"/>
            <ac:spMk id="16" creationId="{633C5E46-DAC5-4661-9C87-22B08E2A512F}"/>
          </ac:spMkLst>
        </pc:spChg>
        <pc:spChg chg="add del">
          <ac:chgData name="Bilkis Hussain (1816043)" userId="S::1816043@student.uwtsd.ac.uk::c9c0a7c2-0e95-42af-a72d-7f8ad0b9ea85" providerId="AD" clId="Web-{27C2828D-E34C-5198-2978-F52E357502D0}" dt="2021-06-13T23:27:55.346" v="73"/>
          <ac:spMkLst>
            <pc:docMk/>
            <pc:sldMk cId="3163240344" sldId="271"/>
            <ac:spMk id="17" creationId="{FF9F2414-84E8-453E-B1F3-389FDE8192D9}"/>
          </ac:spMkLst>
        </pc:spChg>
        <pc:spChg chg="add del">
          <ac:chgData name="Bilkis Hussain (1816043)" userId="S::1816043@student.uwtsd.ac.uk::c9c0a7c2-0e95-42af-a72d-7f8ad0b9ea85" providerId="AD" clId="Web-{27C2828D-E34C-5198-2978-F52E357502D0}" dt="2021-06-13T23:31:42.773" v="85"/>
          <ac:spMkLst>
            <pc:docMk/>
            <pc:sldMk cId="3163240344" sldId="271"/>
            <ac:spMk id="18" creationId="{86FF76B9-219D-4469-AF87-0236D29032F1}"/>
          </ac:spMkLst>
        </pc:spChg>
        <pc:spChg chg="add del">
          <ac:chgData name="Bilkis Hussain (1816043)" userId="S::1816043@student.uwtsd.ac.uk::c9c0a7c2-0e95-42af-a72d-7f8ad0b9ea85" providerId="AD" clId="Web-{27C2828D-E34C-5198-2978-F52E357502D0}" dt="2021-06-13T23:27:55.346" v="73"/>
          <ac:spMkLst>
            <pc:docMk/>
            <pc:sldMk cId="3163240344" sldId="271"/>
            <ac:spMk id="19" creationId="{3ECA69A1-7536-43AC-85EF-C7106179F5ED}"/>
          </ac:spMkLst>
        </pc:spChg>
        <pc:spChg chg="add del">
          <ac:chgData name="Bilkis Hussain (1816043)" userId="S::1816043@student.uwtsd.ac.uk::c9c0a7c2-0e95-42af-a72d-7f8ad0b9ea85" providerId="AD" clId="Web-{27C2828D-E34C-5198-2978-F52E357502D0}" dt="2021-06-13T23:31:46.726" v="87"/>
          <ac:spMkLst>
            <pc:docMk/>
            <pc:sldMk cId="3163240344" sldId="271"/>
            <ac:spMk id="20" creationId="{3ECA69A1-7536-43AC-85EF-C7106179F5ED}"/>
          </ac:spMkLst>
        </pc:spChg>
        <pc:spChg chg="add del">
          <ac:chgData name="Bilkis Hussain (1816043)" userId="S::1816043@student.uwtsd.ac.uk::c9c0a7c2-0e95-42af-a72d-7f8ad0b9ea85" providerId="AD" clId="Web-{27C2828D-E34C-5198-2978-F52E357502D0}" dt="2021-06-13T23:31:46.726" v="87"/>
          <ac:spMkLst>
            <pc:docMk/>
            <pc:sldMk cId="3163240344" sldId="271"/>
            <ac:spMk id="21" creationId="{F3060C83-F051-4F0E-ABAD-AA0DFC48B218}"/>
          </ac:spMkLst>
        </pc:spChg>
        <pc:spChg chg="add del">
          <ac:chgData name="Bilkis Hussain (1816043)" userId="S::1816043@student.uwtsd.ac.uk::c9c0a7c2-0e95-42af-a72d-7f8ad0b9ea85" providerId="AD" clId="Web-{27C2828D-E34C-5198-2978-F52E357502D0}" dt="2021-06-13T23:31:46.726" v="87"/>
          <ac:spMkLst>
            <pc:docMk/>
            <pc:sldMk cId="3163240344" sldId="271"/>
            <ac:spMk id="22" creationId="{83C98ABE-055B-441F-B07E-44F97F083C39}"/>
          </ac:spMkLst>
        </pc:spChg>
        <pc:spChg chg="add del">
          <ac:chgData name="Bilkis Hussain (1816043)" userId="S::1816043@student.uwtsd.ac.uk::c9c0a7c2-0e95-42af-a72d-7f8ad0b9ea85" providerId="AD" clId="Web-{27C2828D-E34C-5198-2978-F52E357502D0}" dt="2021-06-13T23:31:46.726" v="87"/>
          <ac:spMkLst>
            <pc:docMk/>
            <pc:sldMk cId="3163240344" sldId="271"/>
            <ac:spMk id="23" creationId="{3783CA14-24A1-485C-8B30-D6A5D87987AD}"/>
          </ac:spMkLst>
        </pc:spChg>
        <pc:spChg chg="add del">
          <ac:chgData name="Bilkis Hussain (1816043)" userId="S::1816043@student.uwtsd.ac.uk::c9c0a7c2-0e95-42af-a72d-7f8ad0b9ea85" providerId="AD" clId="Web-{27C2828D-E34C-5198-2978-F52E357502D0}" dt="2021-06-13T23:31:46.726" v="87"/>
          <ac:spMkLst>
            <pc:docMk/>
            <pc:sldMk cId="3163240344" sldId="271"/>
            <ac:spMk id="24" creationId="{9A97C86A-04D6-40F7-AE84-31AB43E6A846}"/>
          </ac:spMkLst>
        </pc:spChg>
        <pc:spChg chg="add del">
          <ac:chgData name="Bilkis Hussain (1816043)" userId="S::1816043@student.uwtsd.ac.uk::c9c0a7c2-0e95-42af-a72d-7f8ad0b9ea85" providerId="AD" clId="Web-{27C2828D-E34C-5198-2978-F52E357502D0}" dt="2021-06-13T23:31:46.726" v="87"/>
          <ac:spMkLst>
            <pc:docMk/>
            <pc:sldMk cId="3163240344" sldId="271"/>
            <ac:spMk id="25" creationId="{FF9F2414-84E8-453E-B1F3-389FDE8192D9}"/>
          </ac:spMkLst>
        </pc:spChg>
        <pc:spChg chg="add del">
          <ac:chgData name="Bilkis Hussain (1816043)" userId="S::1816043@student.uwtsd.ac.uk::c9c0a7c2-0e95-42af-a72d-7f8ad0b9ea85" providerId="AD" clId="Web-{27C2828D-E34C-5198-2978-F52E357502D0}" dt="2021-06-13T23:31:52.273" v="91"/>
          <ac:spMkLst>
            <pc:docMk/>
            <pc:sldMk cId="3163240344" sldId="271"/>
            <ac:spMk id="26" creationId="{86FF76B9-219D-4469-AF87-0236D29032F1}"/>
          </ac:spMkLst>
        </pc:spChg>
        <pc:spChg chg="add del">
          <ac:chgData name="Bilkis Hussain (1816043)" userId="S::1816043@student.uwtsd.ac.uk::c9c0a7c2-0e95-42af-a72d-7f8ad0b9ea85" providerId="AD" clId="Web-{27C2828D-E34C-5198-2978-F52E357502D0}" dt="2021-06-13T23:31:59.961" v="93"/>
          <ac:spMkLst>
            <pc:docMk/>
            <pc:sldMk cId="3163240344" sldId="271"/>
            <ac:spMk id="28" creationId="{F3060C83-F051-4F0E-ABAD-AA0DFC48B218}"/>
          </ac:spMkLst>
        </pc:spChg>
        <pc:spChg chg="add del">
          <ac:chgData name="Bilkis Hussain (1816043)" userId="S::1816043@student.uwtsd.ac.uk::c9c0a7c2-0e95-42af-a72d-7f8ad0b9ea85" providerId="AD" clId="Web-{27C2828D-E34C-5198-2978-F52E357502D0}" dt="2021-06-13T23:31:59.961" v="93"/>
          <ac:spMkLst>
            <pc:docMk/>
            <pc:sldMk cId="3163240344" sldId="271"/>
            <ac:spMk id="29" creationId="{83C98ABE-055B-441F-B07E-44F97F083C39}"/>
          </ac:spMkLst>
        </pc:spChg>
        <pc:spChg chg="add del">
          <ac:chgData name="Bilkis Hussain (1816043)" userId="S::1816043@student.uwtsd.ac.uk::c9c0a7c2-0e95-42af-a72d-7f8ad0b9ea85" providerId="AD" clId="Web-{27C2828D-E34C-5198-2978-F52E357502D0}" dt="2021-06-13T23:31:52.273" v="91"/>
          <ac:spMkLst>
            <pc:docMk/>
            <pc:sldMk cId="3163240344" sldId="271"/>
            <ac:spMk id="30" creationId="{2E80C965-DB6D-4F81-9E9E-B027384D0BD6}"/>
          </ac:spMkLst>
        </pc:spChg>
        <pc:spChg chg="add del">
          <ac:chgData name="Bilkis Hussain (1816043)" userId="S::1816043@student.uwtsd.ac.uk::c9c0a7c2-0e95-42af-a72d-7f8ad0b9ea85" providerId="AD" clId="Web-{27C2828D-E34C-5198-2978-F52E357502D0}" dt="2021-06-13T23:31:52.273" v="91"/>
          <ac:spMkLst>
            <pc:docMk/>
            <pc:sldMk cId="3163240344" sldId="271"/>
            <ac:spMk id="31" creationId="{633C5E46-DAC5-4661-9C87-22B08E2A512F}"/>
          </ac:spMkLst>
        </pc:spChg>
        <pc:spChg chg="add del">
          <ac:chgData name="Bilkis Hussain (1816043)" userId="S::1816043@student.uwtsd.ac.uk::c9c0a7c2-0e95-42af-a72d-7f8ad0b9ea85" providerId="AD" clId="Web-{27C2828D-E34C-5198-2978-F52E357502D0}" dt="2021-06-13T23:31:59.961" v="93"/>
          <ac:spMkLst>
            <pc:docMk/>
            <pc:sldMk cId="3163240344" sldId="271"/>
            <ac:spMk id="32" creationId="{29FDB030-9B49-4CED-8CCD-4D99382388AC}"/>
          </ac:spMkLst>
        </pc:spChg>
        <pc:spChg chg="add del">
          <ac:chgData name="Bilkis Hussain (1816043)" userId="S::1816043@student.uwtsd.ac.uk::c9c0a7c2-0e95-42af-a72d-7f8ad0b9ea85" providerId="AD" clId="Web-{27C2828D-E34C-5198-2978-F52E357502D0}" dt="2021-06-13T23:31:59.961" v="93"/>
          <ac:spMkLst>
            <pc:docMk/>
            <pc:sldMk cId="3163240344" sldId="271"/>
            <ac:spMk id="33" creationId="{3783CA14-24A1-485C-8B30-D6A5D87987AD}"/>
          </ac:spMkLst>
        </pc:spChg>
        <pc:spChg chg="add del">
          <ac:chgData name="Bilkis Hussain (1816043)" userId="S::1816043@student.uwtsd.ac.uk::c9c0a7c2-0e95-42af-a72d-7f8ad0b9ea85" providerId="AD" clId="Web-{27C2828D-E34C-5198-2978-F52E357502D0}" dt="2021-06-13T23:31:59.961" v="93"/>
          <ac:spMkLst>
            <pc:docMk/>
            <pc:sldMk cId="3163240344" sldId="271"/>
            <ac:spMk id="34" creationId="{9A97C86A-04D6-40F7-AE84-31AB43E6A846}"/>
          </ac:spMkLst>
        </pc:spChg>
        <pc:spChg chg="add del">
          <ac:chgData name="Bilkis Hussain (1816043)" userId="S::1816043@student.uwtsd.ac.uk::c9c0a7c2-0e95-42af-a72d-7f8ad0b9ea85" providerId="AD" clId="Web-{27C2828D-E34C-5198-2978-F52E357502D0}" dt="2021-06-13T23:31:59.961" v="93"/>
          <ac:spMkLst>
            <pc:docMk/>
            <pc:sldMk cId="3163240344" sldId="271"/>
            <ac:spMk id="35" creationId="{FF9F2414-84E8-453E-B1F3-389FDE8192D9}"/>
          </ac:spMkLst>
        </pc:spChg>
        <pc:spChg chg="add del">
          <ac:chgData name="Bilkis Hussain (1816043)" userId="S::1816043@student.uwtsd.ac.uk::c9c0a7c2-0e95-42af-a72d-7f8ad0b9ea85" providerId="AD" clId="Web-{27C2828D-E34C-5198-2978-F52E357502D0}" dt="2021-06-13T23:31:59.961" v="93"/>
          <ac:spMkLst>
            <pc:docMk/>
            <pc:sldMk cId="3163240344" sldId="271"/>
            <ac:spMk id="36" creationId="{3ECA69A1-7536-43AC-85EF-C7106179F5ED}"/>
          </ac:spMkLst>
        </pc:spChg>
        <pc:spChg chg="add del">
          <ac:chgData name="Bilkis Hussain (1816043)" userId="S::1816043@student.uwtsd.ac.uk::c9c0a7c2-0e95-42af-a72d-7f8ad0b9ea85" providerId="AD" clId="Web-{27C2828D-E34C-5198-2978-F52E357502D0}" dt="2021-06-13T23:32:02.336" v="95"/>
          <ac:spMkLst>
            <pc:docMk/>
            <pc:sldMk cId="3163240344" sldId="271"/>
            <ac:spMk id="37" creationId="{B9FF99BD-075F-4761-A995-6FC574BD25EA}"/>
          </ac:spMkLst>
        </pc:spChg>
        <pc:spChg chg="add del">
          <ac:chgData name="Bilkis Hussain (1816043)" userId="S::1816043@student.uwtsd.ac.uk::c9c0a7c2-0e95-42af-a72d-7f8ad0b9ea85" providerId="AD" clId="Web-{27C2828D-E34C-5198-2978-F52E357502D0}" dt="2021-06-13T23:32:02.336" v="95"/>
          <ac:spMkLst>
            <pc:docMk/>
            <pc:sldMk cId="3163240344" sldId="271"/>
            <ac:spMk id="38" creationId="{A7B21A54-9BA3-4EA9-B460-5A829ADD9051}"/>
          </ac:spMkLst>
        </pc:spChg>
        <pc:spChg chg="add del">
          <ac:chgData name="Bilkis Hussain (1816043)" userId="S::1816043@student.uwtsd.ac.uk::c9c0a7c2-0e95-42af-a72d-7f8ad0b9ea85" providerId="AD" clId="Web-{27C2828D-E34C-5198-2978-F52E357502D0}" dt="2021-06-13T23:32:02.336" v="95"/>
          <ac:spMkLst>
            <pc:docMk/>
            <pc:sldMk cId="3163240344" sldId="271"/>
            <ac:spMk id="39" creationId="{6FA8F714-B9D8-488A-8CCA-E9948FF913A9}"/>
          </ac:spMkLst>
        </pc:spChg>
        <pc:spChg chg="add del">
          <ac:chgData name="Bilkis Hussain (1816043)" userId="S::1816043@student.uwtsd.ac.uk::c9c0a7c2-0e95-42af-a72d-7f8ad0b9ea85" providerId="AD" clId="Web-{27C2828D-E34C-5198-2978-F52E357502D0}" dt="2021-06-13T23:32:19.242" v="97"/>
          <ac:spMkLst>
            <pc:docMk/>
            <pc:sldMk cId="3163240344" sldId="271"/>
            <ac:spMk id="40" creationId="{ED55A19D-297C-4231-AD1F-08EF9B4AA8F4}"/>
          </ac:spMkLst>
        </pc:spChg>
        <pc:spChg chg="add del">
          <ac:chgData name="Bilkis Hussain (1816043)" userId="S::1816043@student.uwtsd.ac.uk::c9c0a7c2-0e95-42af-a72d-7f8ad0b9ea85" providerId="AD" clId="Web-{27C2828D-E34C-5198-2978-F52E357502D0}" dt="2021-06-13T23:32:19.242" v="97"/>
          <ac:spMkLst>
            <pc:docMk/>
            <pc:sldMk cId="3163240344" sldId="271"/>
            <ac:spMk id="41" creationId="{EBAB6C56-3D38-4923-996E-BD474BBB91E9}"/>
          </ac:spMkLst>
        </pc:spChg>
        <pc:spChg chg="add del">
          <ac:chgData name="Bilkis Hussain (1816043)" userId="S::1816043@student.uwtsd.ac.uk::c9c0a7c2-0e95-42af-a72d-7f8ad0b9ea85" providerId="AD" clId="Web-{27C2828D-E34C-5198-2978-F52E357502D0}" dt="2021-06-13T23:32:19.242" v="97"/>
          <ac:spMkLst>
            <pc:docMk/>
            <pc:sldMk cId="3163240344" sldId="271"/>
            <ac:spMk id="42" creationId="{20CD21DB-082D-417D-A5AB-FC838AF9D944}"/>
          </ac:spMkLst>
        </pc:spChg>
        <pc:spChg chg="add mod">
          <ac:chgData name="Bilkis Hussain (1816043)" userId="S::1816043@student.uwtsd.ac.uk::c9c0a7c2-0e95-42af-a72d-7f8ad0b9ea85" providerId="AD" clId="Web-{27C2828D-E34C-5198-2978-F52E357502D0}" dt="2021-06-13T23:57:27.768" v="227"/>
          <ac:spMkLst>
            <pc:docMk/>
            <pc:sldMk cId="3163240344" sldId="271"/>
            <ac:spMk id="43" creationId="{A901D12A-83A3-4D72-BE1D-F6B002853408}"/>
          </ac:spMkLst>
        </pc:spChg>
        <pc:spChg chg="add del">
          <ac:chgData name="Bilkis Hussain (1816043)" userId="S::1816043@student.uwtsd.ac.uk::c9c0a7c2-0e95-42af-a72d-7f8ad0b9ea85" providerId="AD" clId="Web-{27C2828D-E34C-5198-2978-F52E357502D0}" dt="2021-06-13T23:33:31.338" v="110"/>
          <ac:spMkLst>
            <pc:docMk/>
            <pc:sldMk cId="3163240344" sldId="271"/>
            <ac:spMk id="45" creationId="{D4771268-CB57-404A-9271-370EB28F6090}"/>
          </ac:spMkLst>
        </pc:spChg>
        <pc:spChg chg="add del">
          <ac:chgData name="Bilkis Hussain (1816043)" userId="S::1816043@student.uwtsd.ac.uk::c9c0a7c2-0e95-42af-a72d-7f8ad0b9ea85" providerId="AD" clId="Web-{27C2828D-E34C-5198-2978-F52E357502D0}" dt="2021-06-13T23:33:35.182" v="112"/>
          <ac:spMkLst>
            <pc:docMk/>
            <pc:sldMk cId="3163240344" sldId="271"/>
            <ac:spMk id="46" creationId="{23D09407-53BC-485E-B4CE-BC5E4FC4B25B}"/>
          </ac:spMkLst>
        </pc:spChg>
        <pc:spChg chg="add del">
          <ac:chgData name="Bilkis Hussain (1816043)" userId="S::1816043@student.uwtsd.ac.uk::c9c0a7c2-0e95-42af-a72d-7f8ad0b9ea85" providerId="AD" clId="Web-{27C2828D-E34C-5198-2978-F52E357502D0}" dt="2021-06-13T23:57:27.768" v="227"/>
          <ac:spMkLst>
            <pc:docMk/>
            <pc:sldMk cId="3163240344" sldId="271"/>
            <ac:spMk id="47" creationId="{BCED4D40-4B67-4331-AC48-79B82B4A47D8}"/>
          </ac:spMkLst>
        </pc:spChg>
        <pc:spChg chg="add del">
          <ac:chgData name="Bilkis Hussain (1816043)" userId="S::1816043@student.uwtsd.ac.uk::c9c0a7c2-0e95-42af-a72d-7f8ad0b9ea85" providerId="AD" clId="Web-{27C2828D-E34C-5198-2978-F52E357502D0}" dt="2021-06-13T23:33:28.682" v="108"/>
          <ac:spMkLst>
            <pc:docMk/>
            <pc:sldMk cId="3163240344" sldId="271"/>
            <ac:spMk id="48" creationId="{D4D28E87-62D2-4602-B72F-5F74AA236CC3}"/>
          </ac:spMkLst>
        </pc:spChg>
        <pc:spChg chg="add del">
          <ac:chgData name="Bilkis Hussain (1816043)" userId="S::1816043@student.uwtsd.ac.uk::c9c0a7c2-0e95-42af-a72d-7f8ad0b9ea85" providerId="AD" clId="Web-{27C2828D-E34C-5198-2978-F52E357502D0}" dt="2021-06-13T23:57:27.768" v="227"/>
          <ac:spMkLst>
            <pc:docMk/>
            <pc:sldMk cId="3163240344" sldId="271"/>
            <ac:spMk id="49" creationId="{670CEDEF-4F34-412E-84EE-329C1E936AF5}"/>
          </ac:spMkLst>
        </pc:spChg>
        <pc:spChg chg="add del">
          <ac:chgData name="Bilkis Hussain (1816043)" userId="S::1816043@student.uwtsd.ac.uk::c9c0a7c2-0e95-42af-a72d-7f8ad0b9ea85" providerId="AD" clId="Web-{27C2828D-E34C-5198-2978-F52E357502D0}" dt="2021-06-13T23:33:35.182" v="112"/>
          <ac:spMkLst>
            <pc:docMk/>
            <pc:sldMk cId="3163240344" sldId="271"/>
            <ac:spMk id="50" creationId="{921DB988-49FC-4608-B0A2-E2F3A4019041}"/>
          </ac:spMkLst>
        </pc:spChg>
        <pc:spChg chg="add del mod">
          <ac:chgData name="Bilkis Hussain (1816043)" userId="S::1816043@student.uwtsd.ac.uk::c9c0a7c2-0e95-42af-a72d-7f8ad0b9ea85" providerId="AD" clId="Web-{27C2828D-E34C-5198-2978-F52E357502D0}" dt="2021-06-13T23:46:29.345" v="187"/>
          <ac:spMkLst>
            <pc:docMk/>
            <pc:sldMk cId="3163240344" sldId="271"/>
            <ac:spMk id="51" creationId="{769C6D95-AE3F-41AE-B933-B7452B25167F}"/>
          </ac:spMkLst>
        </pc:spChg>
        <pc:spChg chg="add del mod">
          <ac:chgData name="Bilkis Hussain (1816043)" userId="S::1816043@student.uwtsd.ac.uk::c9c0a7c2-0e95-42af-a72d-7f8ad0b9ea85" providerId="AD" clId="Web-{27C2828D-E34C-5198-2978-F52E357502D0}" dt="2021-06-13T23:54:12.417" v="212"/>
          <ac:spMkLst>
            <pc:docMk/>
            <pc:sldMk cId="3163240344" sldId="271"/>
            <ac:spMk id="66" creationId="{F2CE4EDB-D0B1-45A7-99C9-F6673D47E1F4}"/>
          </ac:spMkLst>
        </pc:spChg>
        <pc:spChg chg="add del mod">
          <ac:chgData name="Bilkis Hussain (1816043)" userId="S::1816043@student.uwtsd.ac.uk::c9c0a7c2-0e95-42af-a72d-7f8ad0b9ea85" providerId="AD" clId="Web-{27C2828D-E34C-5198-2978-F52E357502D0}" dt="2021-06-13T23:53:27.539" v="209"/>
          <ac:spMkLst>
            <pc:docMk/>
            <pc:sldMk cId="3163240344" sldId="271"/>
            <ac:spMk id="67" creationId="{8F7622E7-32C0-4DF1-BDAE-A73A7F6CCF2C}"/>
          </ac:spMkLst>
        </pc:spChg>
        <pc:spChg chg="add del mod">
          <ac:chgData name="Bilkis Hussain (1816043)" userId="S::1816043@student.uwtsd.ac.uk::c9c0a7c2-0e95-42af-a72d-7f8ad0b9ea85" providerId="AD" clId="Web-{27C2828D-E34C-5198-2978-F52E357502D0}" dt="2021-06-13T23:57:00.892" v="223"/>
          <ac:spMkLst>
            <pc:docMk/>
            <pc:sldMk cId="3163240344" sldId="271"/>
            <ac:spMk id="69" creationId="{2A0922FB-58AA-4236-976F-8D5267F414AD}"/>
          </ac:spMkLst>
        </pc:spChg>
        <pc:spChg chg="add del">
          <ac:chgData name="Bilkis Hussain (1816043)" userId="S::1816043@student.uwtsd.ac.uk::c9c0a7c2-0e95-42af-a72d-7f8ad0b9ea85" providerId="AD" clId="Web-{27C2828D-E34C-5198-2978-F52E357502D0}" dt="2021-06-13T23:57:27.768" v="227"/>
          <ac:spMkLst>
            <pc:docMk/>
            <pc:sldMk cId="3163240344" sldId="271"/>
            <ac:spMk id="72" creationId="{16F9E488-0718-4E1E-9D12-26779F606252}"/>
          </ac:spMkLst>
        </pc:spChg>
        <pc:spChg chg="add del">
          <ac:chgData name="Bilkis Hussain (1816043)" userId="S::1816043@student.uwtsd.ac.uk::c9c0a7c2-0e95-42af-a72d-7f8ad0b9ea85" providerId="AD" clId="Web-{27C2828D-E34C-5198-2978-F52E357502D0}" dt="2021-06-13T23:57:19.815" v="225"/>
          <ac:spMkLst>
            <pc:docMk/>
            <pc:sldMk cId="3163240344" sldId="271"/>
            <ac:spMk id="75" creationId="{BF538DE5-A30F-4117-9482-6CCAD2A82196}"/>
          </ac:spMkLst>
        </pc:spChg>
        <pc:spChg chg="add del">
          <ac:chgData name="Bilkis Hussain (1816043)" userId="S::1816043@student.uwtsd.ac.uk::c9c0a7c2-0e95-42af-a72d-7f8ad0b9ea85" providerId="AD" clId="Web-{27C2828D-E34C-5198-2978-F52E357502D0}" dt="2021-06-13T23:57:19.815" v="225"/>
          <ac:spMkLst>
            <pc:docMk/>
            <pc:sldMk cId="3163240344" sldId="271"/>
            <ac:spMk id="77" creationId="{DB01F01A-0922-4194-8449-21D15139A756}"/>
          </ac:spMkLst>
        </pc:spChg>
        <pc:spChg chg="add del">
          <ac:chgData name="Bilkis Hussain (1816043)" userId="S::1816043@student.uwtsd.ac.uk::c9c0a7c2-0e95-42af-a72d-7f8ad0b9ea85" providerId="AD" clId="Web-{27C2828D-E34C-5198-2978-F52E357502D0}" dt="2021-06-13T23:57:19.815" v="225"/>
          <ac:spMkLst>
            <pc:docMk/>
            <pc:sldMk cId="3163240344" sldId="271"/>
            <ac:spMk id="79" creationId="{9384182B-899D-419C-B784-0E66FE8AA8F2}"/>
          </ac:spMkLst>
        </pc:spChg>
        <pc:spChg chg="add del">
          <ac:chgData name="Bilkis Hussain (1816043)" userId="S::1816043@student.uwtsd.ac.uk::c9c0a7c2-0e95-42af-a72d-7f8ad0b9ea85" providerId="AD" clId="Web-{27C2828D-E34C-5198-2978-F52E357502D0}" dt="2021-06-13T23:57:27.768" v="227"/>
          <ac:spMkLst>
            <pc:docMk/>
            <pc:sldMk cId="3163240344" sldId="271"/>
            <ac:spMk id="81" creationId="{FA6F8ABB-6C5D-4349-9E1B-198D1ABFA804}"/>
          </ac:spMkLst>
        </pc:spChg>
        <pc:spChg chg="add del">
          <ac:chgData name="Bilkis Hussain (1816043)" userId="S::1816043@student.uwtsd.ac.uk::c9c0a7c2-0e95-42af-a72d-7f8ad0b9ea85" providerId="AD" clId="Web-{27C2828D-E34C-5198-2978-F52E357502D0}" dt="2021-06-13T23:57:27.768" v="227"/>
          <ac:spMkLst>
            <pc:docMk/>
            <pc:sldMk cId="3163240344" sldId="271"/>
            <ac:spMk id="83" creationId="{E4B9AB89-BA23-4985-97B3-EB677E496335}"/>
          </ac:spMkLst>
        </pc:spChg>
        <pc:spChg chg="add del">
          <ac:chgData name="Bilkis Hussain (1816043)" userId="S::1816043@student.uwtsd.ac.uk::c9c0a7c2-0e95-42af-a72d-7f8ad0b9ea85" providerId="AD" clId="Web-{27C2828D-E34C-5198-2978-F52E357502D0}" dt="2021-06-13T23:57:27.768" v="227"/>
          <ac:spMkLst>
            <pc:docMk/>
            <pc:sldMk cId="3163240344" sldId="271"/>
            <ac:spMk id="85" creationId="{36FC9198-E7C0-476E-AEEA-E406CF307507}"/>
          </ac:spMkLst>
        </pc:spChg>
        <pc:grpChg chg="add del">
          <ac:chgData name="Bilkis Hussain (1816043)" userId="S::1816043@student.uwtsd.ac.uk::c9c0a7c2-0e95-42af-a72d-7f8ad0b9ea85" providerId="AD" clId="Web-{27C2828D-E34C-5198-2978-F52E357502D0}" dt="2021-06-13T23:31:42.773" v="85"/>
          <ac:grpSpMkLst>
            <pc:docMk/>
            <pc:sldMk cId="3163240344" sldId="271"/>
            <ac:grpSpMk id="10" creationId="{DB88BD78-87E1-424D-B479-C37D8E41B12E}"/>
          </ac:grpSpMkLst>
        </pc:grpChg>
        <pc:grpChg chg="add del">
          <ac:chgData name="Bilkis Hussain (1816043)" userId="S::1816043@student.uwtsd.ac.uk::c9c0a7c2-0e95-42af-a72d-7f8ad0b9ea85" providerId="AD" clId="Web-{27C2828D-E34C-5198-2978-F52E357502D0}" dt="2021-06-13T23:31:52.273" v="91"/>
          <ac:grpSpMkLst>
            <pc:docMk/>
            <pc:sldMk cId="3163240344" sldId="271"/>
            <ac:grpSpMk id="27" creationId="{DB88BD78-87E1-424D-B479-C37D8E41B12E}"/>
          </ac:grpSpMkLst>
        </pc:grpChg>
        <pc:grpChg chg="add del">
          <ac:chgData name="Bilkis Hussain (1816043)" userId="S::1816043@student.uwtsd.ac.uk::c9c0a7c2-0e95-42af-a72d-7f8ad0b9ea85" providerId="AD" clId="Web-{27C2828D-E34C-5198-2978-F52E357502D0}" dt="2021-06-13T23:33:35.182" v="112"/>
          <ac:grpSpMkLst>
            <pc:docMk/>
            <pc:sldMk cId="3163240344" sldId="271"/>
            <ac:grpSpMk id="52" creationId="{E9B930FD-8671-4C4C-ADCF-73AC1D0CD417}"/>
          </ac:grpSpMkLst>
        </pc:grpChg>
        <pc:grpChg chg="add del">
          <ac:chgData name="Bilkis Hussain (1816043)" userId="S::1816043@student.uwtsd.ac.uk::c9c0a7c2-0e95-42af-a72d-7f8ad0b9ea85" providerId="AD" clId="Web-{27C2828D-E34C-5198-2978-F52E357502D0}" dt="2021-06-13T23:33:35.182" v="112"/>
          <ac:grpSpMkLst>
            <pc:docMk/>
            <pc:sldMk cId="3163240344" sldId="271"/>
            <ac:grpSpMk id="58" creationId="{383C2651-AE0C-4AE4-8725-E2F9414FE219}"/>
          </ac:grpSpMkLst>
        </pc:grpChg>
        <pc:grpChg chg="add del">
          <ac:chgData name="Bilkis Hussain (1816043)" userId="S::1816043@student.uwtsd.ac.uk::c9c0a7c2-0e95-42af-a72d-7f8ad0b9ea85" providerId="AD" clId="Web-{27C2828D-E34C-5198-2978-F52E357502D0}" dt="2021-06-13T23:57:27.768" v="227"/>
          <ac:grpSpMkLst>
            <pc:docMk/>
            <pc:sldMk cId="3163240344" sldId="271"/>
            <ac:grpSpMk id="73" creationId="{5CA4BCD1-F813-4A68-8727-7A3DE67AC57F}"/>
          </ac:grpSpMkLst>
        </pc:grpChg>
        <pc:picChg chg="add del mod">
          <ac:chgData name="Bilkis Hussain (1816043)" userId="S::1816043@student.uwtsd.ac.uk::c9c0a7c2-0e95-42af-a72d-7f8ad0b9ea85" providerId="AD" clId="Web-{27C2828D-E34C-5198-2978-F52E357502D0}" dt="2021-06-13T23:31:32.366" v="82"/>
          <ac:picMkLst>
            <pc:docMk/>
            <pc:sldMk cId="3163240344" sldId="271"/>
            <ac:picMk id="2" creationId="{80D7A2C2-85EA-4BED-B65C-AC49AE1F7B93}"/>
          </ac:picMkLst>
        </pc:picChg>
        <pc:picChg chg="add mod ord">
          <ac:chgData name="Bilkis Hussain (1816043)" userId="S::1816043@student.uwtsd.ac.uk::c9c0a7c2-0e95-42af-a72d-7f8ad0b9ea85" providerId="AD" clId="Web-{27C2828D-E34C-5198-2978-F52E357502D0}" dt="2021-06-13T23:57:27.768" v="227"/>
          <ac:picMkLst>
            <pc:docMk/>
            <pc:sldMk cId="3163240344" sldId="271"/>
            <ac:picMk id="3" creationId="{21153518-714F-49D1-A27A-06AF429B80CD}"/>
          </ac:picMkLst>
        </pc:picChg>
        <pc:picChg chg="add mod ord">
          <ac:chgData name="Bilkis Hussain (1816043)" userId="S::1816043@student.uwtsd.ac.uk::c9c0a7c2-0e95-42af-a72d-7f8ad0b9ea85" providerId="AD" clId="Web-{27C2828D-E34C-5198-2978-F52E357502D0}" dt="2021-06-13T23:57:27.768" v="227"/>
          <ac:picMkLst>
            <pc:docMk/>
            <pc:sldMk cId="3163240344" sldId="271"/>
            <ac:picMk id="57" creationId="{615B71F8-D0EA-48A1-A938-451A3598398C}"/>
          </ac:picMkLst>
        </pc:picChg>
        <pc:picChg chg="add del mod">
          <ac:chgData name="Bilkis Hussain (1816043)" userId="S::1816043@student.uwtsd.ac.uk::c9c0a7c2-0e95-42af-a72d-7f8ad0b9ea85" providerId="AD" clId="Web-{27C2828D-E34C-5198-2978-F52E357502D0}" dt="2021-06-13T23:48:28.930" v="193"/>
          <ac:picMkLst>
            <pc:docMk/>
            <pc:sldMk cId="3163240344" sldId="271"/>
            <ac:picMk id="63" creationId="{90BDB0ED-522C-4461-A15C-3655314423EB}"/>
          </ac:picMkLst>
        </pc:picChg>
        <pc:picChg chg="add del mod">
          <ac:chgData name="Bilkis Hussain (1816043)" userId="S::1816043@student.uwtsd.ac.uk::c9c0a7c2-0e95-42af-a72d-7f8ad0b9ea85" providerId="AD" clId="Web-{27C2828D-E34C-5198-2978-F52E357502D0}" dt="2021-06-13T23:50:07.823" v="200"/>
          <ac:picMkLst>
            <pc:docMk/>
            <pc:sldMk cId="3163240344" sldId="271"/>
            <ac:picMk id="64" creationId="{E5985F0B-1CE8-4E6A-8F2A-945D6AE114A5}"/>
          </ac:picMkLst>
        </pc:picChg>
        <pc:picChg chg="add mod">
          <ac:chgData name="Bilkis Hussain (1816043)" userId="S::1816043@student.uwtsd.ac.uk::c9c0a7c2-0e95-42af-a72d-7f8ad0b9ea85" providerId="AD" clId="Web-{27C2828D-E34C-5198-2978-F52E357502D0}" dt="2021-06-13T23:51:20.185" v="202" actId="1076"/>
          <ac:picMkLst>
            <pc:docMk/>
            <pc:sldMk cId="3163240344" sldId="271"/>
            <ac:picMk id="65" creationId="{B2476F04-EA3F-4152-8D6A-FE2C6E449E55}"/>
          </ac:picMkLst>
        </pc:picChg>
        <pc:picChg chg="add mod ord">
          <ac:chgData name="Bilkis Hussain (1816043)" userId="S::1816043@student.uwtsd.ac.uk::c9c0a7c2-0e95-42af-a72d-7f8ad0b9ea85" providerId="AD" clId="Web-{27C2828D-E34C-5198-2978-F52E357502D0}" dt="2021-06-13T23:57:27.768" v="227"/>
          <ac:picMkLst>
            <pc:docMk/>
            <pc:sldMk cId="3163240344" sldId="271"/>
            <ac:picMk id="68" creationId="{0AD5A2CD-AB42-40AE-9549-3EEBDFA16D14}"/>
          </ac:picMkLst>
        </pc:picChg>
        <pc:picChg chg="add mod">
          <ac:chgData name="Bilkis Hussain (1816043)" userId="S::1816043@student.uwtsd.ac.uk::c9c0a7c2-0e95-42af-a72d-7f8ad0b9ea85" providerId="AD" clId="Web-{27C2828D-E34C-5198-2978-F52E357502D0}" dt="2021-06-13T23:56:05.123" v="218" actId="1076"/>
          <ac:picMkLst>
            <pc:docMk/>
            <pc:sldMk cId="3163240344" sldId="271"/>
            <ac:picMk id="70" creationId="{8172A508-3618-4593-9431-1489F60FD41A}"/>
          </ac:picMkLst>
        </pc:picChg>
        <pc:cxnChg chg="add del">
          <ac:chgData name="Bilkis Hussain (1816043)" userId="S::1816043@student.uwtsd.ac.uk::c9c0a7c2-0e95-42af-a72d-7f8ad0b9ea85" providerId="AD" clId="Web-{27C2828D-E34C-5198-2978-F52E357502D0}" dt="2021-06-13T23:46:32.939" v="188"/>
          <ac:cxnSpMkLst>
            <pc:docMk/>
            <pc:sldMk cId="3163240344" sldId="271"/>
            <ac:cxnSpMk id="44" creationId="{029D31EC-A454-406F-82F7-DB2E322AD76E}"/>
          </ac:cxnSpMkLst>
        </pc:cxnChg>
      </pc:sldChg>
      <pc:sldChg chg="addSp delSp modSp new mod setBg">
        <pc:chgData name="Bilkis Hussain (1816043)" userId="S::1816043@student.uwtsd.ac.uk::c9c0a7c2-0e95-42af-a72d-7f8ad0b9ea85" providerId="AD" clId="Web-{27C2828D-E34C-5198-2978-F52E357502D0}" dt="2021-06-13T23:45:17.452" v="184"/>
        <pc:sldMkLst>
          <pc:docMk/>
          <pc:sldMk cId="2075971338" sldId="272"/>
        </pc:sldMkLst>
        <pc:spChg chg="del">
          <ac:chgData name="Bilkis Hussain (1816043)" userId="S::1816043@student.uwtsd.ac.uk::c9c0a7c2-0e95-42af-a72d-7f8ad0b9ea85" providerId="AD" clId="Web-{27C2828D-E34C-5198-2978-F52E357502D0}" dt="2021-06-13T23:13:56.107" v="43"/>
          <ac:spMkLst>
            <pc:docMk/>
            <pc:sldMk cId="2075971338" sldId="272"/>
            <ac:spMk id="2" creationId="{8B2E99C8-5BDF-4E13-8055-48C14BE19B08}"/>
          </ac:spMkLst>
        </pc:spChg>
        <pc:spChg chg="del">
          <ac:chgData name="Bilkis Hussain (1816043)" userId="S::1816043@student.uwtsd.ac.uk::c9c0a7c2-0e95-42af-a72d-7f8ad0b9ea85" providerId="AD" clId="Web-{27C2828D-E34C-5198-2978-F52E357502D0}" dt="2021-06-13T23:13:52.779" v="42"/>
          <ac:spMkLst>
            <pc:docMk/>
            <pc:sldMk cId="2075971338" sldId="272"/>
            <ac:spMk id="3" creationId="{E8F2AE9E-DEBE-495F-9BA5-5A91A5CF06C3}"/>
          </ac:spMkLst>
        </pc:spChg>
        <pc:spChg chg="add del mod">
          <ac:chgData name="Bilkis Hussain (1816043)" userId="S::1816043@student.uwtsd.ac.uk::c9c0a7c2-0e95-42af-a72d-7f8ad0b9ea85" providerId="AD" clId="Web-{27C2828D-E34C-5198-2978-F52E357502D0}" dt="2021-06-13T23:14:21.736" v="51"/>
          <ac:spMkLst>
            <pc:docMk/>
            <pc:sldMk cId="2075971338" sldId="272"/>
            <ac:spMk id="4" creationId="{B5ABAF5F-FF1F-4AA4-90F3-ADAD611FD481}"/>
          </ac:spMkLst>
        </pc:spChg>
        <pc:spChg chg="add del">
          <ac:chgData name="Bilkis Hussain (1816043)" userId="S::1816043@student.uwtsd.ac.uk::c9c0a7c2-0e95-42af-a72d-7f8ad0b9ea85" providerId="AD" clId="Web-{27C2828D-E34C-5198-2978-F52E357502D0}" dt="2021-06-13T23:17:05.174" v="56"/>
          <ac:spMkLst>
            <pc:docMk/>
            <pc:sldMk cId="2075971338" sldId="272"/>
            <ac:spMk id="7" creationId="{86FF76B9-219D-4469-AF87-0236D29032F1}"/>
          </ac:spMkLst>
        </pc:spChg>
        <pc:spChg chg="add del">
          <ac:chgData name="Bilkis Hussain (1816043)" userId="S::1816043@student.uwtsd.ac.uk::c9c0a7c2-0e95-42af-a72d-7f8ad0b9ea85" providerId="AD" clId="Web-{27C2828D-E34C-5198-2978-F52E357502D0}" dt="2021-06-13T23:19:38.297" v="63"/>
          <ac:spMkLst>
            <pc:docMk/>
            <pc:sldMk cId="2075971338" sldId="272"/>
            <ac:spMk id="9" creationId="{F3060C83-F051-4F0E-ABAD-AA0DFC48B218}"/>
          </ac:spMkLst>
        </pc:spChg>
        <pc:spChg chg="add del">
          <ac:chgData name="Bilkis Hussain (1816043)" userId="S::1816043@student.uwtsd.ac.uk::c9c0a7c2-0e95-42af-a72d-7f8ad0b9ea85" providerId="AD" clId="Web-{27C2828D-E34C-5198-2978-F52E357502D0}" dt="2021-06-13T23:17:01.409" v="54"/>
          <ac:spMkLst>
            <pc:docMk/>
            <pc:sldMk cId="2075971338" sldId="272"/>
            <ac:spMk id="10" creationId="{F3060C83-F051-4F0E-ABAD-AA0DFC48B218}"/>
          </ac:spMkLst>
        </pc:spChg>
        <pc:spChg chg="add del">
          <ac:chgData name="Bilkis Hussain (1816043)" userId="S::1816043@student.uwtsd.ac.uk::c9c0a7c2-0e95-42af-a72d-7f8ad0b9ea85" providerId="AD" clId="Web-{27C2828D-E34C-5198-2978-F52E357502D0}" dt="2021-06-13T23:17:05.174" v="56"/>
          <ac:spMkLst>
            <pc:docMk/>
            <pc:sldMk cId="2075971338" sldId="272"/>
            <ac:spMk id="11" creationId="{2E80C965-DB6D-4F81-9E9E-B027384D0BD6}"/>
          </ac:spMkLst>
        </pc:spChg>
        <pc:spChg chg="add del">
          <ac:chgData name="Bilkis Hussain (1816043)" userId="S::1816043@student.uwtsd.ac.uk::c9c0a7c2-0e95-42af-a72d-7f8ad0b9ea85" providerId="AD" clId="Web-{27C2828D-E34C-5198-2978-F52E357502D0}" dt="2021-06-13T23:17:01.409" v="54"/>
          <ac:spMkLst>
            <pc:docMk/>
            <pc:sldMk cId="2075971338" sldId="272"/>
            <ac:spMk id="12" creationId="{83C98ABE-055B-441F-B07E-44F97F083C39}"/>
          </ac:spMkLst>
        </pc:spChg>
        <pc:spChg chg="add del">
          <ac:chgData name="Bilkis Hussain (1816043)" userId="S::1816043@student.uwtsd.ac.uk::c9c0a7c2-0e95-42af-a72d-7f8ad0b9ea85" providerId="AD" clId="Web-{27C2828D-E34C-5198-2978-F52E357502D0}" dt="2021-06-13T23:19:38.297" v="63"/>
          <ac:spMkLst>
            <pc:docMk/>
            <pc:sldMk cId="2075971338" sldId="272"/>
            <ac:spMk id="13" creationId="{83C98ABE-055B-441F-B07E-44F97F083C39}"/>
          </ac:spMkLst>
        </pc:spChg>
        <pc:spChg chg="add del">
          <ac:chgData name="Bilkis Hussain (1816043)" userId="S::1816043@student.uwtsd.ac.uk::c9c0a7c2-0e95-42af-a72d-7f8ad0b9ea85" providerId="AD" clId="Web-{27C2828D-E34C-5198-2978-F52E357502D0}" dt="2021-06-13T23:17:01.409" v="54"/>
          <ac:spMkLst>
            <pc:docMk/>
            <pc:sldMk cId="2075971338" sldId="272"/>
            <ac:spMk id="14" creationId="{29FDB030-9B49-4CED-8CCD-4D99382388AC}"/>
          </ac:spMkLst>
        </pc:spChg>
        <pc:spChg chg="add del">
          <ac:chgData name="Bilkis Hussain (1816043)" userId="S::1816043@student.uwtsd.ac.uk::c9c0a7c2-0e95-42af-a72d-7f8ad0b9ea85" providerId="AD" clId="Web-{27C2828D-E34C-5198-2978-F52E357502D0}" dt="2021-06-13T23:17:05.174" v="56"/>
          <ac:spMkLst>
            <pc:docMk/>
            <pc:sldMk cId="2075971338" sldId="272"/>
            <ac:spMk id="15" creationId="{633C5E46-DAC5-4661-9C87-22B08E2A512F}"/>
          </ac:spMkLst>
        </pc:spChg>
        <pc:spChg chg="add del">
          <ac:chgData name="Bilkis Hussain (1816043)" userId="S::1816043@student.uwtsd.ac.uk::c9c0a7c2-0e95-42af-a72d-7f8ad0b9ea85" providerId="AD" clId="Web-{27C2828D-E34C-5198-2978-F52E357502D0}" dt="2021-06-13T23:17:01.409" v="54"/>
          <ac:spMkLst>
            <pc:docMk/>
            <pc:sldMk cId="2075971338" sldId="272"/>
            <ac:spMk id="16" creationId="{3783CA14-24A1-485C-8B30-D6A5D87987AD}"/>
          </ac:spMkLst>
        </pc:spChg>
        <pc:spChg chg="add del">
          <ac:chgData name="Bilkis Hussain (1816043)" userId="S::1816043@student.uwtsd.ac.uk::c9c0a7c2-0e95-42af-a72d-7f8ad0b9ea85" providerId="AD" clId="Web-{27C2828D-E34C-5198-2978-F52E357502D0}" dt="2021-06-13T23:19:38.297" v="63"/>
          <ac:spMkLst>
            <pc:docMk/>
            <pc:sldMk cId="2075971338" sldId="272"/>
            <ac:spMk id="17" creationId="{3783CA14-24A1-485C-8B30-D6A5D87987AD}"/>
          </ac:spMkLst>
        </pc:spChg>
        <pc:spChg chg="add del">
          <ac:chgData name="Bilkis Hussain (1816043)" userId="S::1816043@student.uwtsd.ac.uk::c9c0a7c2-0e95-42af-a72d-7f8ad0b9ea85" providerId="AD" clId="Web-{27C2828D-E34C-5198-2978-F52E357502D0}" dt="2021-06-13T23:17:01.409" v="54"/>
          <ac:spMkLst>
            <pc:docMk/>
            <pc:sldMk cId="2075971338" sldId="272"/>
            <ac:spMk id="18" creationId="{9A97C86A-04D6-40F7-AE84-31AB43E6A846}"/>
          </ac:spMkLst>
        </pc:spChg>
        <pc:spChg chg="add del">
          <ac:chgData name="Bilkis Hussain (1816043)" userId="S::1816043@student.uwtsd.ac.uk::c9c0a7c2-0e95-42af-a72d-7f8ad0b9ea85" providerId="AD" clId="Web-{27C2828D-E34C-5198-2978-F52E357502D0}" dt="2021-06-13T23:19:38.297" v="63"/>
          <ac:spMkLst>
            <pc:docMk/>
            <pc:sldMk cId="2075971338" sldId="272"/>
            <ac:spMk id="19" creationId="{9A97C86A-04D6-40F7-AE84-31AB43E6A846}"/>
          </ac:spMkLst>
        </pc:spChg>
        <pc:spChg chg="add del">
          <ac:chgData name="Bilkis Hussain (1816043)" userId="S::1816043@student.uwtsd.ac.uk::c9c0a7c2-0e95-42af-a72d-7f8ad0b9ea85" providerId="AD" clId="Web-{27C2828D-E34C-5198-2978-F52E357502D0}" dt="2021-06-13T23:17:01.409" v="54"/>
          <ac:spMkLst>
            <pc:docMk/>
            <pc:sldMk cId="2075971338" sldId="272"/>
            <ac:spMk id="20" creationId="{FF9F2414-84E8-453E-B1F3-389FDE8192D9}"/>
          </ac:spMkLst>
        </pc:spChg>
        <pc:spChg chg="add del">
          <ac:chgData name="Bilkis Hussain (1816043)" userId="S::1816043@student.uwtsd.ac.uk::c9c0a7c2-0e95-42af-a72d-7f8ad0b9ea85" providerId="AD" clId="Web-{27C2828D-E34C-5198-2978-F52E357502D0}" dt="2021-06-13T23:19:38.297" v="63"/>
          <ac:spMkLst>
            <pc:docMk/>
            <pc:sldMk cId="2075971338" sldId="272"/>
            <ac:spMk id="21" creationId="{FF9F2414-84E8-453E-B1F3-389FDE8192D9}"/>
          </ac:spMkLst>
        </pc:spChg>
        <pc:spChg chg="add del">
          <ac:chgData name="Bilkis Hussain (1816043)" userId="S::1816043@student.uwtsd.ac.uk::c9c0a7c2-0e95-42af-a72d-7f8ad0b9ea85" providerId="AD" clId="Web-{27C2828D-E34C-5198-2978-F52E357502D0}" dt="2021-06-13T23:17:01.409" v="54"/>
          <ac:spMkLst>
            <pc:docMk/>
            <pc:sldMk cId="2075971338" sldId="272"/>
            <ac:spMk id="22" creationId="{3ECA69A1-7536-43AC-85EF-C7106179F5ED}"/>
          </ac:spMkLst>
        </pc:spChg>
        <pc:spChg chg="add del">
          <ac:chgData name="Bilkis Hussain (1816043)" userId="S::1816043@student.uwtsd.ac.uk::c9c0a7c2-0e95-42af-a72d-7f8ad0b9ea85" providerId="AD" clId="Web-{27C2828D-E34C-5198-2978-F52E357502D0}" dt="2021-06-13T23:19:38.297" v="63"/>
          <ac:spMkLst>
            <pc:docMk/>
            <pc:sldMk cId="2075971338" sldId="272"/>
            <ac:spMk id="23" creationId="{3ECA69A1-7536-43AC-85EF-C7106179F5ED}"/>
          </ac:spMkLst>
        </pc:spChg>
        <pc:spChg chg="add del">
          <ac:chgData name="Bilkis Hussain (1816043)" userId="S::1816043@student.uwtsd.ac.uk::c9c0a7c2-0e95-42af-a72d-7f8ad0b9ea85" providerId="AD" clId="Web-{27C2828D-E34C-5198-2978-F52E357502D0}" dt="2021-06-13T23:19:38.297" v="63"/>
          <ac:spMkLst>
            <pc:docMk/>
            <pc:sldMk cId="2075971338" sldId="272"/>
            <ac:spMk id="24" creationId="{29FDB030-9B49-4CED-8CCD-4D99382388AC}"/>
          </ac:spMkLst>
        </pc:spChg>
        <pc:spChg chg="add del">
          <ac:chgData name="Bilkis Hussain (1816043)" userId="S::1816043@student.uwtsd.ac.uk::c9c0a7c2-0e95-42af-a72d-7f8ad0b9ea85" providerId="AD" clId="Web-{27C2828D-E34C-5198-2978-F52E357502D0}" dt="2021-06-13T23:19:57.907" v="68"/>
          <ac:spMkLst>
            <pc:docMk/>
            <pc:sldMk cId="2075971338" sldId="272"/>
            <ac:spMk id="25" creationId="{86FF76B9-219D-4469-AF87-0236D29032F1}"/>
          </ac:spMkLst>
        </pc:spChg>
        <pc:spChg chg="add del">
          <ac:chgData name="Bilkis Hussain (1816043)" userId="S::1816043@student.uwtsd.ac.uk::c9c0a7c2-0e95-42af-a72d-7f8ad0b9ea85" providerId="AD" clId="Web-{27C2828D-E34C-5198-2978-F52E357502D0}" dt="2021-06-13T23:19:57.907" v="68"/>
          <ac:spMkLst>
            <pc:docMk/>
            <pc:sldMk cId="2075971338" sldId="272"/>
            <ac:spMk id="29" creationId="{2E80C965-DB6D-4F81-9E9E-B027384D0BD6}"/>
          </ac:spMkLst>
        </pc:spChg>
        <pc:spChg chg="add del">
          <ac:chgData name="Bilkis Hussain (1816043)" userId="S::1816043@student.uwtsd.ac.uk::c9c0a7c2-0e95-42af-a72d-7f8ad0b9ea85" providerId="AD" clId="Web-{27C2828D-E34C-5198-2978-F52E357502D0}" dt="2021-06-13T23:19:57.907" v="68"/>
          <ac:spMkLst>
            <pc:docMk/>
            <pc:sldMk cId="2075971338" sldId="272"/>
            <ac:spMk id="30" creationId="{633C5E46-DAC5-4661-9C87-22B08E2A512F}"/>
          </ac:spMkLst>
        </pc:spChg>
        <pc:spChg chg="add mod ord">
          <ac:chgData name="Bilkis Hussain (1816043)" userId="S::1816043@student.uwtsd.ac.uk::c9c0a7c2-0e95-42af-a72d-7f8ad0b9ea85" providerId="AD" clId="Web-{27C2828D-E34C-5198-2978-F52E357502D0}" dt="2021-06-13T23:45:17.452" v="184"/>
          <ac:spMkLst>
            <pc:docMk/>
            <pc:sldMk cId="2075971338" sldId="272"/>
            <ac:spMk id="31" creationId="{D35C815F-7ED1-444D-B3F4-FEF5F5B147A5}"/>
          </ac:spMkLst>
        </pc:spChg>
        <pc:spChg chg="add del">
          <ac:chgData name="Bilkis Hussain (1816043)" userId="S::1816043@student.uwtsd.ac.uk::c9c0a7c2-0e95-42af-a72d-7f8ad0b9ea85" providerId="AD" clId="Web-{27C2828D-E34C-5198-2978-F52E357502D0}" dt="2021-06-13T23:41:19.705" v="156"/>
          <ac:spMkLst>
            <pc:docMk/>
            <pc:sldMk cId="2075971338" sldId="272"/>
            <ac:spMk id="32" creationId="{86FF76B9-219D-4469-AF87-0236D29032F1}"/>
          </ac:spMkLst>
        </pc:spChg>
        <pc:spChg chg="add del">
          <ac:chgData name="Bilkis Hussain (1816043)" userId="S::1816043@student.uwtsd.ac.uk::c9c0a7c2-0e95-42af-a72d-7f8ad0b9ea85" providerId="AD" clId="Web-{27C2828D-E34C-5198-2978-F52E357502D0}" dt="2021-06-13T23:19:57.891" v="67"/>
          <ac:spMkLst>
            <pc:docMk/>
            <pc:sldMk cId="2075971338" sldId="272"/>
            <ac:spMk id="35" creationId="{ED55A19D-297C-4231-AD1F-08EF9B4AA8F4}"/>
          </ac:spMkLst>
        </pc:spChg>
        <pc:spChg chg="add mod">
          <ac:chgData name="Bilkis Hussain (1816043)" userId="S::1816043@student.uwtsd.ac.uk::c9c0a7c2-0e95-42af-a72d-7f8ad0b9ea85" providerId="AD" clId="Web-{27C2828D-E34C-5198-2978-F52E357502D0}" dt="2021-06-13T23:45:17.452" v="184"/>
          <ac:spMkLst>
            <pc:docMk/>
            <pc:sldMk cId="2075971338" sldId="272"/>
            <ac:spMk id="36" creationId="{85E3E74E-34BD-40AE-9758-55F94B3736CD}"/>
          </ac:spMkLst>
        </pc:spChg>
        <pc:spChg chg="add del">
          <ac:chgData name="Bilkis Hussain (1816043)" userId="S::1816043@student.uwtsd.ac.uk::c9c0a7c2-0e95-42af-a72d-7f8ad0b9ea85" providerId="AD" clId="Web-{27C2828D-E34C-5198-2978-F52E357502D0}" dt="2021-06-13T23:19:57.891" v="67"/>
          <ac:spMkLst>
            <pc:docMk/>
            <pc:sldMk cId="2075971338" sldId="272"/>
            <ac:spMk id="37" creationId="{EBAB6C56-3D38-4923-996E-BD474BBB91E9}"/>
          </ac:spMkLst>
        </pc:spChg>
        <pc:spChg chg="add del">
          <ac:chgData name="Bilkis Hussain (1816043)" userId="S::1816043@student.uwtsd.ac.uk::c9c0a7c2-0e95-42af-a72d-7f8ad0b9ea85" providerId="AD" clId="Web-{27C2828D-E34C-5198-2978-F52E357502D0}" dt="2021-06-13T23:19:57.891" v="67"/>
          <ac:spMkLst>
            <pc:docMk/>
            <pc:sldMk cId="2075971338" sldId="272"/>
            <ac:spMk id="39" creationId="{20CD21DB-082D-417D-A5AB-FC838AF9D944}"/>
          </ac:spMkLst>
        </pc:spChg>
        <pc:spChg chg="add mod">
          <ac:chgData name="Bilkis Hussain (1816043)" userId="S::1816043@student.uwtsd.ac.uk::c9c0a7c2-0e95-42af-a72d-7f8ad0b9ea85" providerId="AD" clId="Web-{27C2828D-E34C-5198-2978-F52E357502D0}" dt="2021-06-13T23:45:17.452" v="184"/>
          <ac:spMkLst>
            <pc:docMk/>
            <pc:sldMk cId="2075971338" sldId="272"/>
            <ac:spMk id="40" creationId="{2359BA87-61E1-44C2-9799-8380C8784363}"/>
          </ac:spMkLst>
        </pc:spChg>
        <pc:spChg chg="add del">
          <ac:chgData name="Bilkis Hussain (1816043)" userId="S::1816043@student.uwtsd.ac.uk::c9c0a7c2-0e95-42af-a72d-7f8ad0b9ea85" providerId="AD" clId="Web-{27C2828D-E34C-5198-2978-F52E357502D0}" dt="2021-06-13T23:41:19.705" v="156"/>
          <ac:spMkLst>
            <pc:docMk/>
            <pc:sldMk cId="2075971338" sldId="272"/>
            <ac:spMk id="41" creationId="{2E80C965-DB6D-4F81-9E9E-B027384D0BD6}"/>
          </ac:spMkLst>
        </pc:spChg>
        <pc:spChg chg="add del">
          <ac:chgData name="Bilkis Hussain (1816043)" userId="S::1816043@student.uwtsd.ac.uk::c9c0a7c2-0e95-42af-a72d-7f8ad0b9ea85" providerId="AD" clId="Web-{27C2828D-E34C-5198-2978-F52E357502D0}" dt="2021-06-13T23:41:19.705" v="156"/>
          <ac:spMkLst>
            <pc:docMk/>
            <pc:sldMk cId="2075971338" sldId="272"/>
            <ac:spMk id="43" creationId="{633C5E46-DAC5-4661-9C87-22B08E2A512F}"/>
          </ac:spMkLst>
        </pc:spChg>
        <pc:spChg chg="add del">
          <ac:chgData name="Bilkis Hussain (1816043)" userId="S::1816043@student.uwtsd.ac.uk::c9c0a7c2-0e95-42af-a72d-7f8ad0b9ea85" providerId="AD" clId="Web-{27C2828D-E34C-5198-2978-F52E357502D0}" dt="2021-06-13T23:36:00.548" v="124"/>
          <ac:spMkLst>
            <pc:docMk/>
            <pc:sldMk cId="2075971338" sldId="272"/>
            <ac:spMk id="45" creationId="{C232B152-3720-4D3B-97ED-45CE5483F16F}"/>
          </ac:spMkLst>
        </pc:spChg>
        <pc:spChg chg="add del">
          <ac:chgData name="Bilkis Hussain (1816043)" userId="S::1816043@student.uwtsd.ac.uk::c9c0a7c2-0e95-42af-a72d-7f8ad0b9ea85" providerId="AD" clId="Web-{27C2828D-E34C-5198-2978-F52E357502D0}" dt="2021-06-13T23:36:00.548" v="124"/>
          <ac:spMkLst>
            <pc:docMk/>
            <pc:sldMk cId="2075971338" sldId="272"/>
            <ac:spMk id="46" creationId="{11BAB570-FF10-4E96-8A3F-FA9804702B89}"/>
          </ac:spMkLst>
        </pc:spChg>
        <pc:spChg chg="add del">
          <ac:chgData name="Bilkis Hussain (1816043)" userId="S::1816043@student.uwtsd.ac.uk::c9c0a7c2-0e95-42af-a72d-7f8ad0b9ea85" providerId="AD" clId="Web-{27C2828D-E34C-5198-2978-F52E357502D0}" dt="2021-06-13T23:41:56.316" v="171"/>
          <ac:spMkLst>
            <pc:docMk/>
            <pc:sldMk cId="2075971338" sldId="272"/>
            <ac:spMk id="47" creationId="{2B566528-1B12-4246-9431-5C2D7D081168}"/>
          </ac:spMkLst>
        </pc:spChg>
        <pc:spChg chg="add del">
          <ac:chgData name="Bilkis Hussain (1816043)" userId="S::1816043@student.uwtsd.ac.uk::c9c0a7c2-0e95-42af-a72d-7f8ad0b9ea85" providerId="AD" clId="Web-{27C2828D-E34C-5198-2978-F52E357502D0}" dt="2021-06-13T23:35:55.407" v="122"/>
          <ac:spMkLst>
            <pc:docMk/>
            <pc:sldMk cId="2075971338" sldId="272"/>
            <ac:spMk id="48" creationId="{2B566528-1B12-4246-9431-5C2D7D081168}"/>
          </ac:spMkLst>
        </pc:spChg>
        <pc:spChg chg="add del">
          <ac:chgData name="Bilkis Hussain (1816043)" userId="S::1816043@student.uwtsd.ac.uk::c9c0a7c2-0e95-42af-a72d-7f8ad0b9ea85" providerId="AD" clId="Web-{27C2828D-E34C-5198-2978-F52E357502D0}" dt="2021-06-13T23:36:00.548" v="124"/>
          <ac:spMkLst>
            <pc:docMk/>
            <pc:sldMk cId="2075971338" sldId="272"/>
            <ac:spMk id="52" creationId="{4B9FAFB2-BEB5-4848-8018-BCAD99E2E1AA}"/>
          </ac:spMkLst>
        </pc:spChg>
        <pc:spChg chg="add del">
          <ac:chgData name="Bilkis Hussain (1816043)" userId="S::1816043@student.uwtsd.ac.uk::c9c0a7c2-0e95-42af-a72d-7f8ad0b9ea85" providerId="AD" clId="Web-{27C2828D-E34C-5198-2978-F52E357502D0}" dt="2021-06-13T23:41:47.035" v="168"/>
          <ac:spMkLst>
            <pc:docMk/>
            <pc:sldMk cId="2075971338" sldId="272"/>
            <ac:spMk id="59" creationId="{AF2A46FC-A8BE-4771-BE51-D9123E91856E}"/>
          </ac:spMkLst>
        </pc:spChg>
        <pc:spChg chg="add del">
          <ac:chgData name="Bilkis Hussain (1816043)" userId="S::1816043@student.uwtsd.ac.uk::c9c0a7c2-0e95-42af-a72d-7f8ad0b9ea85" providerId="AD" clId="Web-{27C2828D-E34C-5198-2978-F52E357502D0}" dt="2021-06-13T23:41:56.316" v="170"/>
          <ac:spMkLst>
            <pc:docMk/>
            <pc:sldMk cId="2075971338" sldId="272"/>
            <ac:spMk id="60" creationId="{22F15A2D-2324-487D-A02A-BF46C5C580EB}"/>
          </ac:spMkLst>
        </pc:spChg>
        <pc:spChg chg="add del">
          <ac:chgData name="Bilkis Hussain (1816043)" userId="S::1816043@student.uwtsd.ac.uk::c9c0a7c2-0e95-42af-a72d-7f8ad0b9ea85" providerId="AD" clId="Web-{27C2828D-E34C-5198-2978-F52E357502D0}" dt="2021-06-13T23:41:56.316" v="170"/>
          <ac:spMkLst>
            <pc:docMk/>
            <pc:sldMk cId="2075971338" sldId="272"/>
            <ac:spMk id="61" creationId="{17A7F34E-D418-47E2-9F86-2C45BBC31210}"/>
          </ac:spMkLst>
        </pc:spChg>
        <pc:spChg chg="add del">
          <ac:chgData name="Bilkis Hussain (1816043)" userId="S::1816043@student.uwtsd.ac.uk::c9c0a7c2-0e95-42af-a72d-7f8ad0b9ea85" providerId="AD" clId="Web-{27C2828D-E34C-5198-2978-F52E357502D0}" dt="2021-06-13T23:41:40.894" v="166"/>
          <ac:spMkLst>
            <pc:docMk/>
            <pc:sldMk cId="2075971338" sldId="272"/>
            <ac:spMk id="62" creationId="{7EBFDB7D-DD97-44CE-AFFB-458781A3DB9B}"/>
          </ac:spMkLst>
        </pc:spChg>
        <pc:spChg chg="add del">
          <ac:chgData name="Bilkis Hussain (1816043)" userId="S::1816043@student.uwtsd.ac.uk::c9c0a7c2-0e95-42af-a72d-7f8ad0b9ea85" providerId="AD" clId="Web-{27C2828D-E34C-5198-2978-F52E357502D0}" dt="2021-06-13T23:41:56.316" v="170"/>
          <ac:spMkLst>
            <pc:docMk/>
            <pc:sldMk cId="2075971338" sldId="272"/>
            <ac:spMk id="63" creationId="{2AEAFA59-923A-4F54-8B49-44C970BCC323}"/>
          </ac:spMkLst>
        </pc:spChg>
        <pc:spChg chg="add del">
          <ac:chgData name="Bilkis Hussain (1816043)" userId="S::1816043@student.uwtsd.ac.uk::c9c0a7c2-0e95-42af-a72d-7f8ad0b9ea85" providerId="AD" clId="Web-{27C2828D-E34C-5198-2978-F52E357502D0}" dt="2021-06-13T23:41:40.894" v="166"/>
          <ac:spMkLst>
            <pc:docMk/>
            <pc:sldMk cId="2075971338" sldId="272"/>
            <ac:spMk id="64" creationId="{50F864A1-23CF-4954-887F-3C4458622A68}"/>
          </ac:spMkLst>
        </pc:spChg>
        <pc:spChg chg="add del">
          <ac:chgData name="Bilkis Hussain (1816043)" userId="S::1816043@student.uwtsd.ac.uk::c9c0a7c2-0e95-42af-a72d-7f8ad0b9ea85" providerId="AD" clId="Web-{27C2828D-E34C-5198-2978-F52E357502D0}" dt="2021-06-13T23:45:17.452" v="184"/>
          <ac:spMkLst>
            <pc:docMk/>
            <pc:sldMk cId="2075971338" sldId="272"/>
            <ac:spMk id="65" creationId="{DA2E7C1E-2B5A-4BBA-AE51-1CD8C19309D7}"/>
          </ac:spMkLst>
        </pc:spChg>
        <pc:spChg chg="add del">
          <ac:chgData name="Bilkis Hussain (1816043)" userId="S::1816043@student.uwtsd.ac.uk::c9c0a7c2-0e95-42af-a72d-7f8ad0b9ea85" providerId="AD" clId="Web-{27C2828D-E34C-5198-2978-F52E357502D0}" dt="2021-06-13T23:41:40.894" v="166"/>
          <ac:spMkLst>
            <pc:docMk/>
            <pc:sldMk cId="2075971338" sldId="272"/>
            <ac:spMk id="66" creationId="{8D313E8C-7457-407E-BDA5-EACA44D38247}"/>
          </ac:spMkLst>
        </pc:spChg>
        <pc:spChg chg="add del">
          <ac:chgData name="Bilkis Hussain (1816043)" userId="S::1816043@student.uwtsd.ac.uk::c9c0a7c2-0e95-42af-a72d-7f8ad0b9ea85" providerId="AD" clId="Web-{27C2828D-E34C-5198-2978-F52E357502D0}" dt="2021-06-13T23:45:17.452" v="184"/>
          <ac:spMkLst>
            <pc:docMk/>
            <pc:sldMk cId="2075971338" sldId="272"/>
            <ac:spMk id="67" creationId="{43DF76B1-5174-4FAF-9D19-FFEE98426836}"/>
          </ac:spMkLst>
        </pc:spChg>
        <pc:spChg chg="add del">
          <ac:chgData name="Bilkis Hussain (1816043)" userId="S::1816043@student.uwtsd.ac.uk::c9c0a7c2-0e95-42af-a72d-7f8ad0b9ea85" providerId="AD" clId="Web-{27C2828D-E34C-5198-2978-F52E357502D0}" dt="2021-06-13T23:45:17.452" v="184"/>
          <ac:spMkLst>
            <pc:docMk/>
            <pc:sldMk cId="2075971338" sldId="272"/>
            <ac:spMk id="72" creationId="{2B97F24A-32CE-4C1C-A50D-3016B394DCFB}"/>
          </ac:spMkLst>
        </pc:spChg>
        <pc:spChg chg="add del">
          <ac:chgData name="Bilkis Hussain (1816043)" userId="S::1816043@student.uwtsd.ac.uk::c9c0a7c2-0e95-42af-a72d-7f8ad0b9ea85" providerId="AD" clId="Web-{27C2828D-E34C-5198-2978-F52E357502D0}" dt="2021-06-13T23:45:17.452" v="184"/>
          <ac:spMkLst>
            <pc:docMk/>
            <pc:sldMk cId="2075971338" sldId="272"/>
            <ac:spMk id="74" creationId="{6357EC4F-235E-4222-A36F-C7878ACE37F2}"/>
          </ac:spMkLst>
        </pc:spChg>
        <pc:grpChg chg="add del">
          <ac:chgData name="Bilkis Hussain (1816043)" userId="S::1816043@student.uwtsd.ac.uk::c9c0a7c2-0e95-42af-a72d-7f8ad0b9ea85" providerId="AD" clId="Web-{27C2828D-E34C-5198-2978-F52E357502D0}" dt="2021-06-13T23:17:05.174" v="56"/>
          <ac:grpSpMkLst>
            <pc:docMk/>
            <pc:sldMk cId="2075971338" sldId="272"/>
            <ac:grpSpMk id="8" creationId="{DB88BD78-87E1-424D-B479-C37D8E41B12E}"/>
          </ac:grpSpMkLst>
        </pc:grpChg>
        <pc:grpChg chg="add del">
          <ac:chgData name="Bilkis Hussain (1816043)" userId="S::1816043@student.uwtsd.ac.uk::c9c0a7c2-0e95-42af-a72d-7f8ad0b9ea85" providerId="AD" clId="Web-{27C2828D-E34C-5198-2978-F52E357502D0}" dt="2021-06-13T23:19:57.907" v="68"/>
          <ac:grpSpMkLst>
            <pc:docMk/>
            <pc:sldMk cId="2075971338" sldId="272"/>
            <ac:grpSpMk id="26" creationId="{DB88BD78-87E1-424D-B479-C37D8E41B12E}"/>
          </ac:grpSpMkLst>
        </pc:grpChg>
        <pc:grpChg chg="add del">
          <ac:chgData name="Bilkis Hussain (1816043)" userId="S::1816043@student.uwtsd.ac.uk::c9c0a7c2-0e95-42af-a72d-7f8ad0b9ea85" providerId="AD" clId="Web-{27C2828D-E34C-5198-2978-F52E357502D0}" dt="2021-06-13T23:41:19.705" v="156"/>
          <ac:grpSpMkLst>
            <pc:docMk/>
            <pc:sldMk cId="2075971338" sldId="272"/>
            <ac:grpSpMk id="33" creationId="{DB88BD78-87E1-424D-B479-C37D8E41B12E}"/>
          </ac:grpSpMkLst>
        </pc:grpChg>
        <pc:grpChg chg="add del">
          <ac:chgData name="Bilkis Hussain (1816043)" userId="S::1816043@student.uwtsd.ac.uk::c9c0a7c2-0e95-42af-a72d-7f8ad0b9ea85" providerId="AD" clId="Web-{27C2828D-E34C-5198-2978-F52E357502D0}" dt="2021-06-13T23:41:56.316" v="171"/>
          <ac:grpSpMkLst>
            <pc:docMk/>
            <pc:sldMk cId="2075971338" sldId="272"/>
            <ac:grpSpMk id="49" creationId="{828A5161-06F1-46CF-8AD7-844680A59E13}"/>
          </ac:grpSpMkLst>
        </pc:grpChg>
        <pc:grpChg chg="add del">
          <ac:chgData name="Bilkis Hussain (1816043)" userId="S::1816043@student.uwtsd.ac.uk::c9c0a7c2-0e95-42af-a72d-7f8ad0b9ea85" providerId="AD" clId="Web-{27C2828D-E34C-5198-2978-F52E357502D0}" dt="2021-06-13T23:35:55.407" v="122"/>
          <ac:grpSpMkLst>
            <pc:docMk/>
            <pc:sldMk cId="2075971338" sldId="272"/>
            <ac:grpSpMk id="50" creationId="{828A5161-06F1-46CF-8AD7-844680A59E13}"/>
          </ac:grpSpMkLst>
        </pc:grpChg>
        <pc:grpChg chg="add del">
          <ac:chgData name="Bilkis Hussain (1816043)" userId="S::1816043@student.uwtsd.ac.uk::c9c0a7c2-0e95-42af-a72d-7f8ad0b9ea85" providerId="AD" clId="Web-{27C2828D-E34C-5198-2978-F52E357502D0}" dt="2021-06-13T23:35:55.407" v="122"/>
          <ac:grpSpMkLst>
            <pc:docMk/>
            <pc:sldMk cId="2075971338" sldId="272"/>
            <ac:grpSpMk id="54" creationId="{5995D10D-E9C9-47DB-AE7E-801FEF38F5C9}"/>
          </ac:grpSpMkLst>
        </pc:grpChg>
        <pc:grpChg chg="add del">
          <ac:chgData name="Bilkis Hussain (1816043)" userId="S::1816043@student.uwtsd.ac.uk::c9c0a7c2-0e95-42af-a72d-7f8ad0b9ea85" providerId="AD" clId="Web-{27C2828D-E34C-5198-2978-F52E357502D0}" dt="2021-06-13T23:41:56.316" v="171"/>
          <ac:grpSpMkLst>
            <pc:docMk/>
            <pc:sldMk cId="2075971338" sldId="272"/>
            <ac:grpSpMk id="57" creationId="{5995D10D-E9C9-47DB-AE7E-801FEF38F5C9}"/>
          </ac:grpSpMkLst>
        </pc:grpChg>
        <pc:picChg chg="add del mod">
          <ac:chgData name="Bilkis Hussain (1816043)" userId="S::1816043@student.uwtsd.ac.uk::c9c0a7c2-0e95-42af-a72d-7f8ad0b9ea85" providerId="AD" clId="Web-{27C2828D-E34C-5198-2978-F52E357502D0}" dt="2021-06-13T23:19:27.125" v="60"/>
          <ac:picMkLst>
            <pc:docMk/>
            <pc:sldMk cId="2075971338" sldId="272"/>
            <ac:picMk id="5" creationId="{3AC69A0F-22A5-4205-A408-75C0AC1E9414}"/>
          </ac:picMkLst>
        </pc:picChg>
        <pc:picChg chg="add mod ord">
          <ac:chgData name="Bilkis Hussain (1816043)" userId="S::1816043@student.uwtsd.ac.uk::c9c0a7c2-0e95-42af-a72d-7f8ad0b9ea85" providerId="AD" clId="Web-{27C2828D-E34C-5198-2978-F52E357502D0}" dt="2021-06-13T23:45:17.452" v="184"/>
          <ac:picMkLst>
            <pc:docMk/>
            <pc:sldMk cId="2075971338" sldId="272"/>
            <ac:picMk id="6" creationId="{70886716-033E-44C5-B7BE-1A15126EC820}"/>
          </ac:picMkLst>
        </pc:picChg>
      </pc:sldChg>
      <pc:sldChg chg="addSp delSp modSp new mod setBg setClrOvrMap">
        <pc:chgData name="Bilkis Hussain (1816043)" userId="S::1816043@student.uwtsd.ac.uk::c9c0a7c2-0e95-42af-a72d-7f8ad0b9ea85" providerId="AD" clId="Web-{27C2828D-E34C-5198-2978-F52E357502D0}" dt="2021-06-14T00:44:32.104" v="436"/>
        <pc:sldMkLst>
          <pc:docMk/>
          <pc:sldMk cId="757084417" sldId="273"/>
        </pc:sldMkLst>
        <pc:spChg chg="mod">
          <ac:chgData name="Bilkis Hussain (1816043)" userId="S::1816043@student.uwtsd.ac.uk::c9c0a7c2-0e95-42af-a72d-7f8ad0b9ea85" providerId="AD" clId="Web-{27C2828D-E34C-5198-2978-F52E357502D0}" dt="2021-06-14T00:33:53.979" v="333" actId="20577"/>
          <ac:spMkLst>
            <pc:docMk/>
            <pc:sldMk cId="757084417" sldId="273"/>
            <ac:spMk id="2" creationId="{F086CD46-92DC-44A6-BD9D-061FA6A567AC}"/>
          </ac:spMkLst>
        </pc:spChg>
        <pc:spChg chg="add del mod">
          <ac:chgData name="Bilkis Hussain (1816043)" userId="S::1816043@student.uwtsd.ac.uk::c9c0a7c2-0e95-42af-a72d-7f8ad0b9ea85" providerId="AD" clId="Web-{27C2828D-E34C-5198-2978-F52E357502D0}" dt="2021-06-14T00:44:32.104" v="436"/>
          <ac:spMkLst>
            <pc:docMk/>
            <pc:sldMk cId="757084417" sldId="273"/>
            <ac:spMk id="3" creationId="{603005A7-8F2E-40CF-BD4C-6EE53168599D}"/>
          </ac:spMkLst>
        </pc:spChg>
        <pc:spChg chg="add del">
          <ac:chgData name="Bilkis Hussain (1816043)" userId="S::1816043@student.uwtsd.ac.uk::c9c0a7c2-0e95-42af-a72d-7f8ad0b9ea85" providerId="AD" clId="Web-{27C2828D-E34C-5198-2978-F52E357502D0}" dt="2021-06-14T00:03:43.031" v="260"/>
          <ac:spMkLst>
            <pc:docMk/>
            <pc:sldMk cId="757084417" sldId="273"/>
            <ac:spMk id="6" creationId="{9B7AD9F6-8CE7-4299-8FC6-328F4DCD3FF9}"/>
          </ac:spMkLst>
        </pc:spChg>
        <pc:spChg chg="add del">
          <ac:chgData name="Bilkis Hussain (1816043)" userId="S::1816043@student.uwtsd.ac.uk::c9c0a7c2-0e95-42af-a72d-7f8ad0b9ea85" providerId="AD" clId="Web-{27C2828D-E34C-5198-2978-F52E357502D0}" dt="2021-06-14T00:03:43.031" v="260"/>
          <ac:spMkLst>
            <pc:docMk/>
            <pc:sldMk cId="757084417" sldId="273"/>
            <ac:spMk id="8" creationId="{82580482-BA80-420A-8A05-C58E97F26B21}"/>
          </ac:spMkLst>
        </pc:spChg>
        <pc:spChg chg="add del">
          <ac:chgData name="Bilkis Hussain (1816043)" userId="S::1816043@student.uwtsd.ac.uk::c9c0a7c2-0e95-42af-a72d-7f8ad0b9ea85" providerId="AD" clId="Web-{27C2828D-E34C-5198-2978-F52E357502D0}" dt="2021-06-14T00:03:23.796" v="258"/>
          <ac:spMkLst>
            <pc:docMk/>
            <pc:sldMk cId="757084417" sldId="273"/>
            <ac:spMk id="9" creationId="{87CC2527-562A-4F69-B487-4371E5B243E7}"/>
          </ac:spMkLst>
        </pc:spChg>
        <pc:spChg chg="add del">
          <ac:chgData name="Bilkis Hussain (1816043)" userId="S::1816043@student.uwtsd.ac.uk::c9c0a7c2-0e95-42af-a72d-7f8ad0b9ea85" providerId="AD" clId="Web-{27C2828D-E34C-5198-2978-F52E357502D0}" dt="2021-06-14T00:03:51.344" v="262"/>
          <ac:spMkLst>
            <pc:docMk/>
            <pc:sldMk cId="757084417" sldId="273"/>
            <ac:spMk id="10" creationId="{E49CC64F-7275-4E33-961B-0C5CDC439875}"/>
          </ac:spMkLst>
        </pc:spChg>
        <pc:spChg chg="add del">
          <ac:chgData name="Bilkis Hussain (1816043)" userId="S::1816043@student.uwtsd.ac.uk::c9c0a7c2-0e95-42af-a72d-7f8ad0b9ea85" providerId="AD" clId="Web-{27C2828D-E34C-5198-2978-F52E357502D0}" dt="2021-06-14T00:04:00.610" v="264"/>
          <ac:spMkLst>
            <pc:docMk/>
            <pc:sldMk cId="757084417" sldId="273"/>
            <ac:spMk id="14" creationId="{87CC2527-562A-4F69-B487-4371E5B243E7}"/>
          </ac:spMkLst>
        </pc:spChg>
        <pc:spChg chg="add del">
          <ac:chgData name="Bilkis Hussain (1816043)" userId="S::1816043@student.uwtsd.ac.uk::c9c0a7c2-0e95-42af-a72d-7f8ad0b9ea85" providerId="AD" clId="Web-{27C2828D-E34C-5198-2978-F52E357502D0}" dt="2021-06-14T00:04:17.547" v="266"/>
          <ac:spMkLst>
            <pc:docMk/>
            <pc:sldMk cId="757084417" sldId="273"/>
            <ac:spMk id="16" creationId="{1E547BA6-BAE0-43BB-A7CA-60F69CE252F0}"/>
          </ac:spMkLst>
        </pc:spChg>
        <pc:spChg chg="add del">
          <ac:chgData name="Bilkis Hussain (1816043)" userId="S::1816043@student.uwtsd.ac.uk::c9c0a7c2-0e95-42af-a72d-7f8ad0b9ea85" providerId="AD" clId="Web-{27C2828D-E34C-5198-2978-F52E357502D0}" dt="2021-06-14T00:04:17.547" v="266"/>
          <ac:spMkLst>
            <pc:docMk/>
            <pc:sldMk cId="757084417" sldId="273"/>
            <ac:spMk id="17" creationId="{2B566528-1B12-4246-9431-5C2D7D081168}"/>
          </ac:spMkLst>
        </pc:spChg>
        <pc:spChg chg="add del">
          <ac:chgData name="Bilkis Hussain (1816043)" userId="S::1816043@student.uwtsd.ac.uk::c9c0a7c2-0e95-42af-a72d-7f8ad0b9ea85" providerId="AD" clId="Web-{27C2828D-E34C-5198-2978-F52E357502D0}" dt="2021-06-14T00:04:17.547" v="266"/>
          <ac:spMkLst>
            <pc:docMk/>
            <pc:sldMk cId="757084417" sldId="273"/>
            <ac:spMk id="18" creationId="{2E80C965-DB6D-4F81-9E9E-B027384D0BD6}"/>
          </ac:spMkLst>
        </pc:spChg>
        <pc:spChg chg="add del">
          <ac:chgData name="Bilkis Hussain (1816043)" userId="S::1816043@student.uwtsd.ac.uk::c9c0a7c2-0e95-42af-a72d-7f8ad0b9ea85" providerId="AD" clId="Web-{27C2828D-E34C-5198-2978-F52E357502D0}" dt="2021-06-14T00:04:17.547" v="266"/>
          <ac:spMkLst>
            <pc:docMk/>
            <pc:sldMk cId="757084417" sldId="273"/>
            <ac:spMk id="19" creationId="{A580F890-B085-4E95-96AA-55AEBEC5CE6E}"/>
          </ac:spMkLst>
        </pc:spChg>
        <pc:spChg chg="add del">
          <ac:chgData name="Bilkis Hussain (1816043)" userId="S::1816043@student.uwtsd.ac.uk::c9c0a7c2-0e95-42af-a72d-7f8ad0b9ea85" providerId="AD" clId="Web-{27C2828D-E34C-5198-2978-F52E357502D0}" dt="2021-06-14T00:04:17.547" v="266"/>
          <ac:spMkLst>
            <pc:docMk/>
            <pc:sldMk cId="757084417" sldId="273"/>
            <ac:spMk id="20" creationId="{D3F51FEB-38FB-4F6C-9F7B-2F2AFAB65463}"/>
          </ac:spMkLst>
        </pc:spChg>
        <pc:spChg chg="add del">
          <ac:chgData name="Bilkis Hussain (1816043)" userId="S::1816043@student.uwtsd.ac.uk::c9c0a7c2-0e95-42af-a72d-7f8ad0b9ea85" providerId="AD" clId="Web-{27C2828D-E34C-5198-2978-F52E357502D0}" dt="2021-06-14T00:04:28.361" v="268"/>
          <ac:spMkLst>
            <pc:docMk/>
            <pc:sldMk cId="757084417" sldId="273"/>
            <ac:spMk id="21" creationId="{777A147A-9ED8-46B4-8660-1B3C2AA880B5}"/>
          </ac:spMkLst>
        </pc:spChg>
        <pc:spChg chg="add del">
          <ac:chgData name="Bilkis Hussain (1816043)" userId="S::1816043@student.uwtsd.ac.uk::c9c0a7c2-0e95-42af-a72d-7f8ad0b9ea85" providerId="AD" clId="Web-{27C2828D-E34C-5198-2978-F52E357502D0}" dt="2021-06-14T00:04:28.361" v="268"/>
          <ac:spMkLst>
            <pc:docMk/>
            <pc:sldMk cId="757084417" sldId="273"/>
            <ac:spMk id="22" creationId="{5D6C15A0-C087-4593-8414-2B4EC1CDC3DE}"/>
          </ac:spMkLst>
        </pc:spChg>
        <pc:spChg chg="add del">
          <ac:chgData name="Bilkis Hussain (1816043)" userId="S::1816043@student.uwtsd.ac.uk::c9c0a7c2-0e95-42af-a72d-7f8ad0b9ea85" providerId="AD" clId="Web-{27C2828D-E34C-5198-2978-F52E357502D0}" dt="2021-06-14T00:04:49.002" v="270"/>
          <ac:spMkLst>
            <pc:docMk/>
            <pc:sldMk cId="757084417" sldId="273"/>
            <ac:spMk id="23" creationId="{884769FE-1656-422F-86E1-8C1B16C27BE1}"/>
          </ac:spMkLst>
        </pc:spChg>
        <pc:spChg chg="add del">
          <ac:chgData name="Bilkis Hussain (1816043)" userId="S::1816043@student.uwtsd.ac.uk::c9c0a7c2-0e95-42af-a72d-7f8ad0b9ea85" providerId="AD" clId="Web-{27C2828D-E34C-5198-2978-F52E357502D0}" dt="2021-06-14T00:04:49.002" v="270"/>
          <ac:spMkLst>
            <pc:docMk/>
            <pc:sldMk cId="757084417" sldId="273"/>
            <ac:spMk id="24" creationId="{CB249F6D-244F-494A-98B9-5CC7413C4FB9}"/>
          </ac:spMkLst>
        </pc:spChg>
        <pc:spChg chg="add del">
          <ac:chgData name="Bilkis Hussain (1816043)" userId="S::1816043@student.uwtsd.ac.uk::c9c0a7c2-0e95-42af-a72d-7f8ad0b9ea85" providerId="AD" clId="Web-{27C2828D-E34C-5198-2978-F52E357502D0}" dt="2021-06-14T00:04:49.002" v="270"/>
          <ac:spMkLst>
            <pc:docMk/>
            <pc:sldMk cId="757084417" sldId="273"/>
            <ac:spMk id="25" creationId="{506C536E-6ECA-4211-AF8C-A2671C484DA7}"/>
          </ac:spMkLst>
        </pc:spChg>
        <pc:spChg chg="add del">
          <ac:chgData name="Bilkis Hussain (1816043)" userId="S::1816043@student.uwtsd.ac.uk::c9c0a7c2-0e95-42af-a72d-7f8ad0b9ea85" providerId="AD" clId="Web-{27C2828D-E34C-5198-2978-F52E357502D0}" dt="2021-06-14T00:04:49.002" v="270"/>
          <ac:spMkLst>
            <pc:docMk/>
            <pc:sldMk cId="757084417" sldId="273"/>
            <ac:spMk id="26" creationId="{AEAA70EA-2201-4F5D-AF08-58CFF851CCCD}"/>
          </ac:spMkLst>
        </pc:spChg>
        <pc:spChg chg="add del">
          <ac:chgData name="Bilkis Hussain (1816043)" userId="S::1816043@student.uwtsd.ac.uk::c9c0a7c2-0e95-42af-a72d-7f8ad0b9ea85" providerId="AD" clId="Web-{27C2828D-E34C-5198-2978-F52E357502D0}" dt="2021-06-14T00:04:53.439" v="272"/>
          <ac:spMkLst>
            <pc:docMk/>
            <pc:sldMk cId="757084417" sldId="273"/>
            <ac:spMk id="27" creationId="{943CAA20-3569-4189-9E48-239A229A86CA}"/>
          </ac:spMkLst>
        </pc:spChg>
        <pc:spChg chg="add del">
          <ac:chgData name="Bilkis Hussain (1816043)" userId="S::1816043@student.uwtsd.ac.uk::c9c0a7c2-0e95-42af-a72d-7f8ad0b9ea85" providerId="AD" clId="Web-{27C2828D-E34C-5198-2978-F52E357502D0}" dt="2021-06-14T00:04:53.439" v="272"/>
          <ac:spMkLst>
            <pc:docMk/>
            <pc:sldMk cId="757084417" sldId="273"/>
            <ac:spMk id="28" creationId="{DA542B6D-E775-4832-91DC-2D20F857813A}"/>
          </ac:spMkLst>
        </pc:spChg>
        <pc:spChg chg="add del">
          <ac:chgData name="Bilkis Hussain (1816043)" userId="S::1816043@student.uwtsd.ac.uk::c9c0a7c2-0e95-42af-a72d-7f8ad0b9ea85" providerId="AD" clId="Web-{27C2828D-E34C-5198-2978-F52E357502D0}" dt="2021-06-14T00:05:04.080" v="274"/>
          <ac:spMkLst>
            <pc:docMk/>
            <pc:sldMk cId="757084417" sldId="273"/>
            <ac:spMk id="29" creationId="{827B839B-9ADE-406B-8590-F1CAEDED45A1}"/>
          </ac:spMkLst>
        </pc:spChg>
        <pc:spChg chg="add del">
          <ac:chgData name="Bilkis Hussain (1816043)" userId="S::1816043@student.uwtsd.ac.uk::c9c0a7c2-0e95-42af-a72d-7f8ad0b9ea85" providerId="AD" clId="Web-{27C2828D-E34C-5198-2978-F52E357502D0}" dt="2021-06-14T00:05:04.080" v="274"/>
          <ac:spMkLst>
            <pc:docMk/>
            <pc:sldMk cId="757084417" sldId="273"/>
            <ac:spMk id="30" creationId="{CFE45BF0-46DB-408C-B5F7-7B11716805D4}"/>
          </ac:spMkLst>
        </pc:spChg>
        <pc:spChg chg="add del">
          <ac:chgData name="Bilkis Hussain (1816043)" userId="S::1816043@student.uwtsd.ac.uk::c9c0a7c2-0e95-42af-a72d-7f8ad0b9ea85" providerId="AD" clId="Web-{27C2828D-E34C-5198-2978-F52E357502D0}" dt="2021-06-14T00:05:04.080" v="274"/>
          <ac:spMkLst>
            <pc:docMk/>
            <pc:sldMk cId="757084417" sldId="273"/>
            <ac:spMk id="31" creationId="{2AEBC8F2-97B1-41B4-93F1-2D289E197FBA}"/>
          </ac:spMkLst>
        </pc:spChg>
        <pc:spChg chg="add del">
          <ac:chgData name="Bilkis Hussain (1816043)" userId="S::1816043@student.uwtsd.ac.uk::c9c0a7c2-0e95-42af-a72d-7f8ad0b9ea85" providerId="AD" clId="Web-{27C2828D-E34C-5198-2978-F52E357502D0}" dt="2021-06-14T00:05:04.080" v="274"/>
          <ac:spMkLst>
            <pc:docMk/>
            <pc:sldMk cId="757084417" sldId="273"/>
            <ac:spMk id="32" creationId="{472E3A19-F5D5-48FC-BB9C-48C2F68F598B}"/>
          </ac:spMkLst>
        </pc:spChg>
        <pc:spChg chg="add del">
          <ac:chgData name="Bilkis Hussain (1816043)" userId="S::1816043@student.uwtsd.ac.uk::c9c0a7c2-0e95-42af-a72d-7f8ad0b9ea85" providerId="AD" clId="Web-{27C2828D-E34C-5198-2978-F52E357502D0}" dt="2021-06-14T00:05:04.080" v="274"/>
          <ac:spMkLst>
            <pc:docMk/>
            <pc:sldMk cId="757084417" sldId="273"/>
            <ac:spMk id="33" creationId="{7A62E32F-BB65-43A8-8EB5-92346890E549}"/>
          </ac:spMkLst>
        </pc:spChg>
        <pc:spChg chg="add del">
          <ac:chgData name="Bilkis Hussain (1816043)" userId="S::1816043@student.uwtsd.ac.uk::c9c0a7c2-0e95-42af-a72d-7f8ad0b9ea85" providerId="AD" clId="Web-{27C2828D-E34C-5198-2978-F52E357502D0}" dt="2021-06-14T00:05:04.080" v="274"/>
          <ac:spMkLst>
            <pc:docMk/>
            <pc:sldMk cId="757084417" sldId="273"/>
            <ac:spMk id="34" creationId="{14E91B64-9FCC-451E-AFB4-A827D6329367}"/>
          </ac:spMkLst>
        </pc:spChg>
        <pc:spChg chg="add del">
          <ac:chgData name="Bilkis Hussain (1816043)" userId="S::1816043@student.uwtsd.ac.uk::c9c0a7c2-0e95-42af-a72d-7f8ad0b9ea85" providerId="AD" clId="Web-{27C2828D-E34C-5198-2978-F52E357502D0}" dt="2021-06-14T00:05:12.987" v="276"/>
          <ac:spMkLst>
            <pc:docMk/>
            <pc:sldMk cId="757084417" sldId="273"/>
            <ac:spMk id="35" creationId="{F3060C83-F051-4F0E-ABAD-AA0DFC48B218}"/>
          </ac:spMkLst>
        </pc:spChg>
        <pc:spChg chg="add del">
          <ac:chgData name="Bilkis Hussain (1816043)" userId="S::1816043@student.uwtsd.ac.uk::c9c0a7c2-0e95-42af-a72d-7f8ad0b9ea85" providerId="AD" clId="Web-{27C2828D-E34C-5198-2978-F52E357502D0}" dt="2021-06-14T00:05:12.987" v="276"/>
          <ac:spMkLst>
            <pc:docMk/>
            <pc:sldMk cId="757084417" sldId="273"/>
            <ac:spMk id="36" creationId="{83C98ABE-055B-441F-B07E-44F97F083C39}"/>
          </ac:spMkLst>
        </pc:spChg>
        <pc:spChg chg="add del">
          <ac:chgData name="Bilkis Hussain (1816043)" userId="S::1816043@student.uwtsd.ac.uk::c9c0a7c2-0e95-42af-a72d-7f8ad0b9ea85" providerId="AD" clId="Web-{27C2828D-E34C-5198-2978-F52E357502D0}" dt="2021-06-14T00:05:12.987" v="276"/>
          <ac:spMkLst>
            <pc:docMk/>
            <pc:sldMk cId="757084417" sldId="273"/>
            <ac:spMk id="37" creationId="{29FDB030-9B49-4CED-8CCD-4D99382388AC}"/>
          </ac:spMkLst>
        </pc:spChg>
        <pc:spChg chg="add del">
          <ac:chgData name="Bilkis Hussain (1816043)" userId="S::1816043@student.uwtsd.ac.uk::c9c0a7c2-0e95-42af-a72d-7f8ad0b9ea85" providerId="AD" clId="Web-{27C2828D-E34C-5198-2978-F52E357502D0}" dt="2021-06-14T00:05:12.987" v="276"/>
          <ac:spMkLst>
            <pc:docMk/>
            <pc:sldMk cId="757084417" sldId="273"/>
            <ac:spMk id="38" creationId="{3783CA14-24A1-485C-8B30-D6A5D87987AD}"/>
          </ac:spMkLst>
        </pc:spChg>
        <pc:spChg chg="add del">
          <ac:chgData name="Bilkis Hussain (1816043)" userId="S::1816043@student.uwtsd.ac.uk::c9c0a7c2-0e95-42af-a72d-7f8ad0b9ea85" providerId="AD" clId="Web-{27C2828D-E34C-5198-2978-F52E357502D0}" dt="2021-06-14T00:05:12.987" v="276"/>
          <ac:spMkLst>
            <pc:docMk/>
            <pc:sldMk cId="757084417" sldId="273"/>
            <ac:spMk id="39" creationId="{9A97C86A-04D6-40F7-AE84-31AB43E6A846}"/>
          </ac:spMkLst>
        </pc:spChg>
        <pc:spChg chg="add del">
          <ac:chgData name="Bilkis Hussain (1816043)" userId="S::1816043@student.uwtsd.ac.uk::c9c0a7c2-0e95-42af-a72d-7f8ad0b9ea85" providerId="AD" clId="Web-{27C2828D-E34C-5198-2978-F52E357502D0}" dt="2021-06-14T00:05:12.987" v="276"/>
          <ac:spMkLst>
            <pc:docMk/>
            <pc:sldMk cId="757084417" sldId="273"/>
            <ac:spMk id="40" creationId="{FF9F2414-84E8-453E-B1F3-389FDE8192D9}"/>
          </ac:spMkLst>
        </pc:spChg>
        <pc:spChg chg="add del">
          <ac:chgData name="Bilkis Hussain (1816043)" userId="S::1816043@student.uwtsd.ac.uk::c9c0a7c2-0e95-42af-a72d-7f8ad0b9ea85" providerId="AD" clId="Web-{27C2828D-E34C-5198-2978-F52E357502D0}" dt="2021-06-14T00:05:12.987" v="276"/>
          <ac:spMkLst>
            <pc:docMk/>
            <pc:sldMk cId="757084417" sldId="273"/>
            <ac:spMk id="41" creationId="{3ECA69A1-7536-43AC-85EF-C7106179F5ED}"/>
          </ac:spMkLst>
        </pc:spChg>
        <pc:spChg chg="add del">
          <ac:chgData name="Bilkis Hussain (1816043)" userId="S::1816043@student.uwtsd.ac.uk::c9c0a7c2-0e95-42af-a72d-7f8ad0b9ea85" providerId="AD" clId="Web-{27C2828D-E34C-5198-2978-F52E357502D0}" dt="2021-06-14T00:05:20.581" v="278"/>
          <ac:spMkLst>
            <pc:docMk/>
            <pc:sldMk cId="757084417" sldId="273"/>
            <ac:spMk id="42" creationId="{827B839B-9ADE-406B-8590-F1CAEDED45A1}"/>
          </ac:spMkLst>
        </pc:spChg>
        <pc:spChg chg="add del">
          <ac:chgData name="Bilkis Hussain (1816043)" userId="S::1816043@student.uwtsd.ac.uk::c9c0a7c2-0e95-42af-a72d-7f8ad0b9ea85" providerId="AD" clId="Web-{27C2828D-E34C-5198-2978-F52E357502D0}" dt="2021-06-14T00:05:20.581" v="278"/>
          <ac:spMkLst>
            <pc:docMk/>
            <pc:sldMk cId="757084417" sldId="273"/>
            <ac:spMk id="43" creationId="{CFE45BF0-46DB-408C-B5F7-7B11716805D4}"/>
          </ac:spMkLst>
        </pc:spChg>
        <pc:spChg chg="add del">
          <ac:chgData name="Bilkis Hussain (1816043)" userId="S::1816043@student.uwtsd.ac.uk::c9c0a7c2-0e95-42af-a72d-7f8ad0b9ea85" providerId="AD" clId="Web-{27C2828D-E34C-5198-2978-F52E357502D0}" dt="2021-06-14T00:05:20.581" v="278"/>
          <ac:spMkLst>
            <pc:docMk/>
            <pc:sldMk cId="757084417" sldId="273"/>
            <ac:spMk id="44" creationId="{2AEBC8F2-97B1-41B4-93F1-2D289E197FBA}"/>
          </ac:spMkLst>
        </pc:spChg>
        <pc:spChg chg="add del">
          <ac:chgData name="Bilkis Hussain (1816043)" userId="S::1816043@student.uwtsd.ac.uk::c9c0a7c2-0e95-42af-a72d-7f8ad0b9ea85" providerId="AD" clId="Web-{27C2828D-E34C-5198-2978-F52E357502D0}" dt="2021-06-14T00:05:20.581" v="278"/>
          <ac:spMkLst>
            <pc:docMk/>
            <pc:sldMk cId="757084417" sldId="273"/>
            <ac:spMk id="45" creationId="{472E3A19-F5D5-48FC-BB9C-48C2F68F598B}"/>
          </ac:spMkLst>
        </pc:spChg>
        <pc:spChg chg="add del">
          <ac:chgData name="Bilkis Hussain (1816043)" userId="S::1816043@student.uwtsd.ac.uk::c9c0a7c2-0e95-42af-a72d-7f8ad0b9ea85" providerId="AD" clId="Web-{27C2828D-E34C-5198-2978-F52E357502D0}" dt="2021-06-14T00:05:20.581" v="278"/>
          <ac:spMkLst>
            <pc:docMk/>
            <pc:sldMk cId="757084417" sldId="273"/>
            <ac:spMk id="46" creationId="{7A62E32F-BB65-43A8-8EB5-92346890E549}"/>
          </ac:spMkLst>
        </pc:spChg>
        <pc:spChg chg="add del">
          <ac:chgData name="Bilkis Hussain (1816043)" userId="S::1816043@student.uwtsd.ac.uk::c9c0a7c2-0e95-42af-a72d-7f8ad0b9ea85" providerId="AD" clId="Web-{27C2828D-E34C-5198-2978-F52E357502D0}" dt="2021-06-14T00:05:20.581" v="278"/>
          <ac:spMkLst>
            <pc:docMk/>
            <pc:sldMk cId="757084417" sldId="273"/>
            <ac:spMk id="47" creationId="{14E91B64-9FCC-451E-AFB4-A827D6329367}"/>
          </ac:spMkLst>
        </pc:spChg>
        <pc:spChg chg="add del">
          <ac:chgData name="Bilkis Hussain (1816043)" userId="S::1816043@student.uwtsd.ac.uk::c9c0a7c2-0e95-42af-a72d-7f8ad0b9ea85" providerId="AD" clId="Web-{27C2828D-E34C-5198-2978-F52E357502D0}" dt="2021-06-14T00:10:33.252" v="282"/>
          <ac:spMkLst>
            <pc:docMk/>
            <pc:sldMk cId="757084417" sldId="273"/>
            <ac:spMk id="49" creationId="{827B839B-9ADE-406B-8590-F1CAEDED45A1}"/>
          </ac:spMkLst>
        </pc:spChg>
        <pc:spChg chg="add del">
          <ac:chgData name="Bilkis Hussain (1816043)" userId="S::1816043@student.uwtsd.ac.uk::c9c0a7c2-0e95-42af-a72d-7f8ad0b9ea85" providerId="AD" clId="Web-{27C2828D-E34C-5198-2978-F52E357502D0}" dt="2021-06-14T00:10:33.252" v="282"/>
          <ac:spMkLst>
            <pc:docMk/>
            <pc:sldMk cId="757084417" sldId="273"/>
            <ac:spMk id="50" creationId="{CFE45BF0-46DB-408C-B5F7-7B11716805D4}"/>
          </ac:spMkLst>
        </pc:spChg>
        <pc:spChg chg="add del">
          <ac:chgData name="Bilkis Hussain (1816043)" userId="S::1816043@student.uwtsd.ac.uk::c9c0a7c2-0e95-42af-a72d-7f8ad0b9ea85" providerId="AD" clId="Web-{27C2828D-E34C-5198-2978-F52E357502D0}" dt="2021-06-14T00:10:33.252" v="282"/>
          <ac:spMkLst>
            <pc:docMk/>
            <pc:sldMk cId="757084417" sldId="273"/>
            <ac:spMk id="51" creationId="{2AEBC8F2-97B1-41B4-93F1-2D289E197FBA}"/>
          </ac:spMkLst>
        </pc:spChg>
        <pc:spChg chg="add del">
          <ac:chgData name="Bilkis Hussain (1816043)" userId="S::1816043@student.uwtsd.ac.uk::c9c0a7c2-0e95-42af-a72d-7f8ad0b9ea85" providerId="AD" clId="Web-{27C2828D-E34C-5198-2978-F52E357502D0}" dt="2021-06-14T00:10:33.252" v="282"/>
          <ac:spMkLst>
            <pc:docMk/>
            <pc:sldMk cId="757084417" sldId="273"/>
            <ac:spMk id="52" creationId="{472E3A19-F5D5-48FC-BB9C-48C2F68F598B}"/>
          </ac:spMkLst>
        </pc:spChg>
        <pc:spChg chg="add del">
          <ac:chgData name="Bilkis Hussain (1816043)" userId="S::1816043@student.uwtsd.ac.uk::c9c0a7c2-0e95-42af-a72d-7f8ad0b9ea85" providerId="AD" clId="Web-{27C2828D-E34C-5198-2978-F52E357502D0}" dt="2021-06-14T00:10:33.252" v="282"/>
          <ac:spMkLst>
            <pc:docMk/>
            <pc:sldMk cId="757084417" sldId="273"/>
            <ac:spMk id="53" creationId="{7A62E32F-BB65-43A8-8EB5-92346890E549}"/>
          </ac:spMkLst>
        </pc:spChg>
        <pc:spChg chg="add del">
          <ac:chgData name="Bilkis Hussain (1816043)" userId="S::1816043@student.uwtsd.ac.uk::c9c0a7c2-0e95-42af-a72d-7f8ad0b9ea85" providerId="AD" clId="Web-{27C2828D-E34C-5198-2978-F52E357502D0}" dt="2021-06-14T00:10:33.252" v="282"/>
          <ac:spMkLst>
            <pc:docMk/>
            <pc:sldMk cId="757084417" sldId="273"/>
            <ac:spMk id="54" creationId="{14E91B64-9FCC-451E-AFB4-A827D6329367}"/>
          </ac:spMkLst>
        </pc:spChg>
        <pc:spChg chg="add">
          <ac:chgData name="Bilkis Hussain (1816043)" userId="S::1816043@student.uwtsd.ac.uk::c9c0a7c2-0e95-42af-a72d-7f8ad0b9ea85" providerId="AD" clId="Web-{27C2828D-E34C-5198-2978-F52E357502D0}" dt="2021-06-14T00:10:33.252" v="282"/>
          <ac:spMkLst>
            <pc:docMk/>
            <pc:sldMk cId="757084417" sldId="273"/>
            <ac:spMk id="59" creationId="{6A1473A6-3F22-483E-8A30-80B9D2B14592}"/>
          </ac:spMkLst>
        </pc:spChg>
        <pc:spChg chg="add del">
          <ac:chgData name="Bilkis Hussain (1816043)" userId="S::1816043@student.uwtsd.ac.uk::c9c0a7c2-0e95-42af-a72d-7f8ad0b9ea85" providerId="AD" clId="Web-{27C2828D-E34C-5198-2978-F52E357502D0}" dt="2021-06-14T00:05:30.112" v="280"/>
          <ac:spMkLst>
            <pc:docMk/>
            <pc:sldMk cId="757084417" sldId="273"/>
            <ac:spMk id="70" creationId="{64F9BF67-14D7-4F9D-A8E4-4BB8DE3512EE}"/>
          </ac:spMkLst>
        </pc:spChg>
        <pc:spChg chg="add mod">
          <ac:chgData name="Bilkis Hussain (1816043)" userId="S::1816043@student.uwtsd.ac.uk::c9c0a7c2-0e95-42af-a72d-7f8ad0b9ea85" providerId="AD" clId="Web-{27C2828D-E34C-5198-2978-F52E357502D0}" dt="2021-06-14T00:40:25.545" v="418" actId="1076"/>
          <ac:spMkLst>
            <pc:docMk/>
            <pc:sldMk cId="757084417" sldId="273"/>
            <ac:spMk id="599" creationId="{5DB9BD5E-E2C1-4E81-9B8A-258EAA3CB6DF}"/>
          </ac:spMkLst>
        </pc:spChg>
        <pc:spChg chg="add mod">
          <ac:chgData name="Bilkis Hussain (1816043)" userId="S::1816043@student.uwtsd.ac.uk::c9c0a7c2-0e95-42af-a72d-7f8ad0b9ea85" providerId="AD" clId="Web-{27C2828D-E34C-5198-2978-F52E357502D0}" dt="2021-06-14T00:42:05.579" v="428" actId="14100"/>
          <ac:spMkLst>
            <pc:docMk/>
            <pc:sldMk cId="757084417" sldId="273"/>
            <ac:spMk id="600" creationId="{62D10104-A035-47B4-BB69-ECF189B72357}"/>
          </ac:spMkLst>
        </pc:spChg>
        <pc:spChg chg="add mod">
          <ac:chgData name="Bilkis Hussain (1816043)" userId="S::1816043@student.uwtsd.ac.uk::c9c0a7c2-0e95-42af-a72d-7f8ad0b9ea85" providerId="AD" clId="Web-{27C2828D-E34C-5198-2978-F52E357502D0}" dt="2021-06-14T00:43:29.331" v="430" actId="1076"/>
          <ac:spMkLst>
            <pc:docMk/>
            <pc:sldMk cId="757084417" sldId="273"/>
            <ac:spMk id="602" creationId="{1DF019F9-C55A-4142-A1CF-EBEC614FF953}"/>
          </ac:spMkLst>
        </pc:spChg>
        <pc:grpChg chg="add del">
          <ac:chgData name="Bilkis Hussain (1816043)" userId="S::1816043@student.uwtsd.ac.uk::c9c0a7c2-0e95-42af-a72d-7f8ad0b9ea85" providerId="AD" clId="Web-{27C2828D-E34C-5198-2978-F52E357502D0}" dt="2021-06-14T00:05:30.112" v="280"/>
          <ac:grpSpMkLst>
            <pc:docMk/>
            <pc:sldMk cId="757084417" sldId="273"/>
            <ac:grpSpMk id="48" creationId="{DDAE397D-2F47-480F-95CA-D5EDB24333CB}"/>
          </ac:grpSpMkLst>
        </pc:grpChg>
        <pc:grpChg chg="add">
          <ac:chgData name="Bilkis Hussain (1816043)" userId="S::1816043@student.uwtsd.ac.uk::c9c0a7c2-0e95-42af-a72d-7f8ad0b9ea85" providerId="AD" clId="Web-{27C2828D-E34C-5198-2978-F52E357502D0}" dt="2021-06-14T00:10:33.252" v="282"/>
          <ac:grpSpMkLst>
            <pc:docMk/>
            <pc:sldMk cId="757084417" sldId="273"/>
            <ac:grpSpMk id="61" creationId="{AA1375E3-3E53-4D75-BAB7-E5929BFCB25F}"/>
          </ac:grpSpMkLst>
        </pc:grpChg>
        <pc:graphicFrameChg chg="add del mod modGraphic">
          <ac:chgData name="Bilkis Hussain (1816043)" userId="S::1816043@student.uwtsd.ac.uk::c9c0a7c2-0e95-42af-a72d-7f8ad0b9ea85" providerId="AD" clId="Web-{27C2828D-E34C-5198-2978-F52E357502D0}" dt="2021-06-14T00:39:50.279" v="412"/>
          <ac:graphicFrameMkLst>
            <pc:docMk/>
            <pc:sldMk cId="757084417" sldId="273"/>
            <ac:graphicFrameMk id="4" creationId="{B67F9C3C-47C1-4370-80DD-3C51C4272D91}"/>
          </ac:graphicFrameMkLst>
        </pc:graphicFrameChg>
        <pc:graphicFrameChg chg="add del">
          <ac:chgData name="Bilkis Hussain (1816043)" userId="S::1816043@student.uwtsd.ac.uk::c9c0a7c2-0e95-42af-a72d-7f8ad0b9ea85" providerId="AD" clId="Web-{27C2828D-E34C-5198-2978-F52E357502D0}" dt="2021-06-14T00:44:06.510" v="432"/>
          <ac:graphicFrameMkLst>
            <pc:docMk/>
            <pc:sldMk cId="757084417" sldId="273"/>
            <ac:graphicFrameMk id="604" creationId="{612569CD-47D3-4B3F-8CB5-5A3123D209EB}"/>
          </ac:graphicFrameMkLst>
        </pc:graphicFrameChg>
        <pc:graphicFrameChg chg="add del">
          <ac:chgData name="Bilkis Hussain (1816043)" userId="S::1816043@student.uwtsd.ac.uk::c9c0a7c2-0e95-42af-a72d-7f8ad0b9ea85" providerId="AD" clId="Web-{27C2828D-E34C-5198-2978-F52E357502D0}" dt="2021-06-14T00:44:11.526" v="434"/>
          <ac:graphicFrameMkLst>
            <pc:docMk/>
            <pc:sldMk cId="757084417" sldId="273"/>
            <ac:graphicFrameMk id="605" creationId="{D8F98D35-8956-4242-8299-309F46A3378D}"/>
          </ac:graphicFrameMkLst>
        </pc:graphicFrameChg>
        <pc:graphicFrameChg chg="add del">
          <ac:chgData name="Bilkis Hussain (1816043)" userId="S::1816043@student.uwtsd.ac.uk::c9c0a7c2-0e95-42af-a72d-7f8ad0b9ea85" providerId="AD" clId="Web-{27C2828D-E34C-5198-2978-F52E357502D0}" dt="2021-06-14T00:44:32.104" v="436"/>
          <ac:graphicFrameMkLst>
            <pc:docMk/>
            <pc:sldMk cId="757084417" sldId="273"/>
            <ac:graphicFrameMk id="606" creationId="{FCFCE163-F128-40BF-9AC9-78005A5DEEE1}"/>
          </ac:graphicFrameMkLst>
        </pc:graphicFrameChg>
        <pc:picChg chg="add del">
          <ac:chgData name="Bilkis Hussain (1816043)" userId="S::1816043@student.uwtsd.ac.uk::c9c0a7c2-0e95-42af-a72d-7f8ad0b9ea85" providerId="AD" clId="Web-{27C2828D-E34C-5198-2978-F52E357502D0}" dt="2021-06-14T00:03:23.796" v="258"/>
          <ac:picMkLst>
            <pc:docMk/>
            <pc:sldMk cId="757084417" sldId="273"/>
            <ac:picMk id="5" creationId="{B8A1436D-412D-41C0-9D43-D2F763737DBB}"/>
          </ac:picMkLst>
        </pc:picChg>
        <pc:picChg chg="add del">
          <ac:chgData name="Bilkis Hussain (1816043)" userId="S::1816043@student.uwtsd.ac.uk::c9c0a7c2-0e95-42af-a72d-7f8ad0b9ea85" providerId="AD" clId="Web-{27C2828D-E34C-5198-2978-F52E357502D0}" dt="2021-06-14T00:03:43.031" v="260"/>
          <ac:picMkLst>
            <pc:docMk/>
            <pc:sldMk cId="757084417" sldId="273"/>
            <ac:picMk id="7" creationId="{7058EA83-CD85-42C8-A42D-D16B385655A0}"/>
          </ac:picMkLst>
        </pc:picChg>
        <pc:picChg chg="add del">
          <ac:chgData name="Bilkis Hussain (1816043)" userId="S::1816043@student.uwtsd.ac.uk::c9c0a7c2-0e95-42af-a72d-7f8ad0b9ea85" providerId="AD" clId="Web-{27C2828D-E34C-5198-2978-F52E357502D0}" dt="2021-06-14T00:03:51.344" v="262"/>
          <ac:picMkLst>
            <pc:docMk/>
            <pc:sldMk cId="757084417" sldId="273"/>
            <ac:picMk id="12" creationId="{43E11D8B-9694-4CCC-B3CE-D4B7AB32CD3C}"/>
          </ac:picMkLst>
        </pc:picChg>
        <pc:picChg chg="add del">
          <ac:chgData name="Bilkis Hussain (1816043)" userId="S::1816043@student.uwtsd.ac.uk::c9c0a7c2-0e95-42af-a72d-7f8ad0b9ea85" providerId="AD" clId="Web-{27C2828D-E34C-5198-2978-F52E357502D0}" dt="2021-06-14T00:04:00.610" v="264"/>
          <ac:picMkLst>
            <pc:docMk/>
            <pc:sldMk cId="757084417" sldId="273"/>
            <ac:picMk id="13" creationId="{B8A1436D-412D-41C0-9D43-D2F763737DBB}"/>
          </ac:picMkLst>
        </pc:picChg>
        <pc:cxnChg chg="add del">
          <ac:chgData name="Bilkis Hussain (1816043)" userId="S::1816043@student.uwtsd.ac.uk::c9c0a7c2-0e95-42af-a72d-7f8ad0b9ea85" providerId="AD" clId="Web-{27C2828D-E34C-5198-2978-F52E357502D0}" dt="2021-06-14T00:03:23.796" v="258"/>
          <ac:cxnSpMkLst>
            <pc:docMk/>
            <pc:sldMk cId="757084417" sldId="273"/>
            <ac:cxnSpMk id="11" creationId="{BCDAEC91-5BCE-4B55-9CC0-43EF94CB734B}"/>
          </ac:cxnSpMkLst>
        </pc:cxnChg>
        <pc:cxnChg chg="add del">
          <ac:chgData name="Bilkis Hussain (1816043)" userId="S::1816043@student.uwtsd.ac.uk::c9c0a7c2-0e95-42af-a72d-7f8ad0b9ea85" providerId="AD" clId="Web-{27C2828D-E34C-5198-2978-F52E357502D0}" dt="2021-06-14T00:04:00.610" v="264"/>
          <ac:cxnSpMkLst>
            <pc:docMk/>
            <pc:sldMk cId="757084417" sldId="273"/>
            <ac:cxnSpMk id="15" creationId="{BCDAEC91-5BCE-4B55-9CC0-43EF94CB734B}"/>
          </ac:cxnSpMkLst>
        </pc:cxnChg>
      </pc:sldChg>
    </pc:docChg>
  </pc:docChgLst>
  <pc:docChgLst>
    <pc:chgData name="Bilkis Hussain (1816043)" userId="S::1816043@student.uwtsd.ac.uk::c9c0a7c2-0e95-42af-a72d-7f8ad0b9ea85" providerId="AD" clId="Web-{0F9DB295-0865-D594-F09B-E22B503CBE8C}"/>
    <pc:docChg chg="modSld">
      <pc:chgData name="Bilkis Hussain (1816043)" userId="S::1816043@student.uwtsd.ac.uk::c9c0a7c2-0e95-42af-a72d-7f8ad0b9ea85" providerId="AD" clId="Web-{0F9DB295-0865-D594-F09B-E22B503CBE8C}" dt="2021-06-14T08:36:13.140" v="179"/>
      <pc:docMkLst>
        <pc:docMk/>
      </pc:docMkLst>
      <pc:sldChg chg="addSp delSp modSp">
        <pc:chgData name="Bilkis Hussain (1816043)" userId="S::1816043@student.uwtsd.ac.uk::c9c0a7c2-0e95-42af-a72d-7f8ad0b9ea85" providerId="AD" clId="Web-{0F9DB295-0865-D594-F09B-E22B503CBE8C}" dt="2021-06-14T08:12:06.870" v="8"/>
        <pc:sldMkLst>
          <pc:docMk/>
          <pc:sldMk cId="1026167652" sldId="257"/>
        </pc:sldMkLst>
        <pc:spChg chg="add del">
          <ac:chgData name="Bilkis Hussain (1816043)" userId="S::1816043@student.uwtsd.ac.uk::c9c0a7c2-0e95-42af-a72d-7f8ad0b9ea85" providerId="AD" clId="Web-{0F9DB295-0865-D594-F09B-E22B503CBE8C}" dt="2021-06-14T08:11:58.573" v="3"/>
          <ac:spMkLst>
            <pc:docMk/>
            <pc:sldMk cId="1026167652" sldId="257"/>
            <ac:spMk id="74" creationId="{42A4FC2C-047E-45A5-965D-8E1E3BF09BC6}"/>
          </ac:spMkLst>
        </pc:spChg>
        <pc:spChg chg="add del">
          <ac:chgData name="Bilkis Hussain (1816043)" userId="S::1816043@student.uwtsd.ac.uk::c9c0a7c2-0e95-42af-a72d-7f8ad0b9ea85" providerId="AD" clId="Web-{0F9DB295-0865-D594-F09B-E22B503CBE8C}" dt="2021-06-14T08:12:03.964" v="5"/>
          <ac:spMkLst>
            <pc:docMk/>
            <pc:sldMk cId="1026167652" sldId="257"/>
            <ac:spMk id="76" creationId="{F3060C83-F051-4F0E-ABAD-AA0DFC48B218}"/>
          </ac:spMkLst>
        </pc:spChg>
        <pc:spChg chg="add del">
          <ac:chgData name="Bilkis Hussain (1816043)" userId="S::1816043@student.uwtsd.ac.uk::c9c0a7c2-0e95-42af-a72d-7f8ad0b9ea85" providerId="AD" clId="Web-{0F9DB295-0865-D594-F09B-E22B503CBE8C}" dt="2021-06-14T08:12:03.964" v="5"/>
          <ac:spMkLst>
            <pc:docMk/>
            <pc:sldMk cId="1026167652" sldId="257"/>
            <ac:spMk id="77" creationId="{83C98ABE-055B-441F-B07E-44F97F083C39}"/>
          </ac:spMkLst>
        </pc:spChg>
        <pc:spChg chg="add del">
          <ac:chgData name="Bilkis Hussain (1816043)" userId="S::1816043@student.uwtsd.ac.uk::c9c0a7c2-0e95-42af-a72d-7f8ad0b9ea85" providerId="AD" clId="Web-{0F9DB295-0865-D594-F09B-E22B503CBE8C}" dt="2021-06-14T08:12:03.964" v="5"/>
          <ac:spMkLst>
            <pc:docMk/>
            <pc:sldMk cId="1026167652" sldId="257"/>
            <ac:spMk id="78" creationId="{29FDB030-9B49-4CED-8CCD-4D99382388AC}"/>
          </ac:spMkLst>
        </pc:spChg>
        <pc:spChg chg="add del">
          <ac:chgData name="Bilkis Hussain (1816043)" userId="S::1816043@student.uwtsd.ac.uk::c9c0a7c2-0e95-42af-a72d-7f8ad0b9ea85" providerId="AD" clId="Web-{0F9DB295-0865-D594-F09B-E22B503CBE8C}" dt="2021-06-14T08:12:03.964" v="5"/>
          <ac:spMkLst>
            <pc:docMk/>
            <pc:sldMk cId="1026167652" sldId="257"/>
            <ac:spMk id="79" creationId="{3783CA14-24A1-485C-8B30-D6A5D87987AD}"/>
          </ac:spMkLst>
        </pc:spChg>
        <pc:spChg chg="add del">
          <ac:chgData name="Bilkis Hussain (1816043)" userId="S::1816043@student.uwtsd.ac.uk::c9c0a7c2-0e95-42af-a72d-7f8ad0b9ea85" providerId="AD" clId="Web-{0F9DB295-0865-D594-F09B-E22B503CBE8C}" dt="2021-06-14T08:12:03.964" v="5"/>
          <ac:spMkLst>
            <pc:docMk/>
            <pc:sldMk cId="1026167652" sldId="257"/>
            <ac:spMk id="80" creationId="{9A97C86A-04D6-40F7-AE84-31AB43E6A846}"/>
          </ac:spMkLst>
        </pc:spChg>
        <pc:spChg chg="add del">
          <ac:chgData name="Bilkis Hussain (1816043)" userId="S::1816043@student.uwtsd.ac.uk::c9c0a7c2-0e95-42af-a72d-7f8ad0b9ea85" providerId="AD" clId="Web-{0F9DB295-0865-D594-F09B-E22B503CBE8C}" dt="2021-06-14T08:12:03.964" v="5"/>
          <ac:spMkLst>
            <pc:docMk/>
            <pc:sldMk cId="1026167652" sldId="257"/>
            <ac:spMk id="81" creationId="{FF9F2414-84E8-453E-B1F3-389FDE8192D9}"/>
          </ac:spMkLst>
        </pc:spChg>
        <pc:spChg chg="add del">
          <ac:chgData name="Bilkis Hussain (1816043)" userId="S::1816043@student.uwtsd.ac.uk::c9c0a7c2-0e95-42af-a72d-7f8ad0b9ea85" providerId="AD" clId="Web-{0F9DB295-0865-D594-F09B-E22B503CBE8C}" dt="2021-06-14T08:12:03.964" v="5"/>
          <ac:spMkLst>
            <pc:docMk/>
            <pc:sldMk cId="1026167652" sldId="257"/>
            <ac:spMk id="82" creationId="{3ECA69A1-7536-43AC-85EF-C7106179F5ED}"/>
          </ac:spMkLst>
        </pc:spChg>
        <pc:spChg chg="add del">
          <ac:chgData name="Bilkis Hussain (1816043)" userId="S::1816043@student.uwtsd.ac.uk::c9c0a7c2-0e95-42af-a72d-7f8ad0b9ea85" providerId="AD" clId="Web-{0F9DB295-0865-D594-F09B-E22B503CBE8C}" dt="2021-06-14T08:12:06.855" v="7"/>
          <ac:spMkLst>
            <pc:docMk/>
            <pc:sldMk cId="1026167652" sldId="257"/>
            <ac:spMk id="83" creationId="{42A4FC2C-047E-45A5-965D-8E1E3BF09BC6}"/>
          </ac:spMkLst>
        </pc:spChg>
        <pc:spChg chg="add">
          <ac:chgData name="Bilkis Hussain (1816043)" userId="S::1816043@student.uwtsd.ac.uk::c9c0a7c2-0e95-42af-a72d-7f8ad0b9ea85" providerId="AD" clId="Web-{0F9DB295-0865-D594-F09B-E22B503CBE8C}" dt="2021-06-14T08:12:06.870" v="8"/>
          <ac:spMkLst>
            <pc:docMk/>
            <pc:sldMk cId="1026167652" sldId="257"/>
            <ac:spMk id="84" creationId="{F3060C83-F051-4F0E-ABAD-AA0DFC48B218}"/>
          </ac:spMkLst>
        </pc:spChg>
        <pc:spChg chg="add">
          <ac:chgData name="Bilkis Hussain (1816043)" userId="S::1816043@student.uwtsd.ac.uk::c9c0a7c2-0e95-42af-a72d-7f8ad0b9ea85" providerId="AD" clId="Web-{0F9DB295-0865-D594-F09B-E22B503CBE8C}" dt="2021-06-14T08:12:06.870" v="8"/>
          <ac:spMkLst>
            <pc:docMk/>
            <pc:sldMk cId="1026167652" sldId="257"/>
            <ac:spMk id="85" creationId="{83C98ABE-055B-441F-B07E-44F97F083C39}"/>
          </ac:spMkLst>
        </pc:spChg>
        <pc:spChg chg="add">
          <ac:chgData name="Bilkis Hussain (1816043)" userId="S::1816043@student.uwtsd.ac.uk::c9c0a7c2-0e95-42af-a72d-7f8ad0b9ea85" providerId="AD" clId="Web-{0F9DB295-0865-D594-F09B-E22B503CBE8C}" dt="2021-06-14T08:12:06.870" v="8"/>
          <ac:spMkLst>
            <pc:docMk/>
            <pc:sldMk cId="1026167652" sldId="257"/>
            <ac:spMk id="86" creationId="{29FDB030-9B49-4CED-8CCD-4D99382388AC}"/>
          </ac:spMkLst>
        </pc:spChg>
        <pc:spChg chg="add">
          <ac:chgData name="Bilkis Hussain (1816043)" userId="S::1816043@student.uwtsd.ac.uk::c9c0a7c2-0e95-42af-a72d-7f8ad0b9ea85" providerId="AD" clId="Web-{0F9DB295-0865-D594-F09B-E22B503CBE8C}" dt="2021-06-14T08:12:06.870" v="8"/>
          <ac:spMkLst>
            <pc:docMk/>
            <pc:sldMk cId="1026167652" sldId="257"/>
            <ac:spMk id="87" creationId="{3783CA14-24A1-485C-8B30-D6A5D87987AD}"/>
          </ac:spMkLst>
        </pc:spChg>
        <pc:spChg chg="add">
          <ac:chgData name="Bilkis Hussain (1816043)" userId="S::1816043@student.uwtsd.ac.uk::c9c0a7c2-0e95-42af-a72d-7f8ad0b9ea85" providerId="AD" clId="Web-{0F9DB295-0865-D594-F09B-E22B503CBE8C}" dt="2021-06-14T08:12:06.870" v="8"/>
          <ac:spMkLst>
            <pc:docMk/>
            <pc:sldMk cId="1026167652" sldId="257"/>
            <ac:spMk id="88" creationId="{9A97C86A-04D6-40F7-AE84-31AB43E6A846}"/>
          </ac:spMkLst>
        </pc:spChg>
        <pc:spChg chg="add">
          <ac:chgData name="Bilkis Hussain (1816043)" userId="S::1816043@student.uwtsd.ac.uk::c9c0a7c2-0e95-42af-a72d-7f8ad0b9ea85" providerId="AD" clId="Web-{0F9DB295-0865-D594-F09B-E22B503CBE8C}" dt="2021-06-14T08:12:06.870" v="8"/>
          <ac:spMkLst>
            <pc:docMk/>
            <pc:sldMk cId="1026167652" sldId="257"/>
            <ac:spMk id="89" creationId="{FF9F2414-84E8-453E-B1F3-389FDE8192D9}"/>
          </ac:spMkLst>
        </pc:spChg>
        <pc:spChg chg="add">
          <ac:chgData name="Bilkis Hussain (1816043)" userId="S::1816043@student.uwtsd.ac.uk::c9c0a7c2-0e95-42af-a72d-7f8ad0b9ea85" providerId="AD" clId="Web-{0F9DB295-0865-D594-F09B-E22B503CBE8C}" dt="2021-06-14T08:12:06.870" v="8"/>
          <ac:spMkLst>
            <pc:docMk/>
            <pc:sldMk cId="1026167652" sldId="257"/>
            <ac:spMk id="90" creationId="{3ECA69A1-7536-43AC-85EF-C7106179F5ED}"/>
          </ac:spMkLst>
        </pc:spChg>
        <pc:picChg chg="add mod">
          <ac:chgData name="Bilkis Hussain (1816043)" userId="S::1816043@student.uwtsd.ac.uk::c9c0a7c2-0e95-42af-a72d-7f8ad0b9ea85" providerId="AD" clId="Web-{0F9DB295-0865-D594-F09B-E22B503CBE8C}" dt="2021-06-14T08:12:06.870" v="8"/>
          <ac:picMkLst>
            <pc:docMk/>
            <pc:sldMk cId="1026167652" sldId="257"/>
            <ac:picMk id="2" creationId="{F317E163-B4CD-4857-9761-8DB90971DB97}"/>
          </ac:picMkLst>
        </pc:picChg>
        <pc:picChg chg="del">
          <ac:chgData name="Bilkis Hussain (1816043)" userId="S::1816043@student.uwtsd.ac.uk::c9c0a7c2-0e95-42af-a72d-7f8ad0b9ea85" providerId="AD" clId="Web-{0F9DB295-0865-D594-F09B-E22B503CBE8C}" dt="2021-06-14T08:11:48.385" v="0"/>
          <ac:picMkLst>
            <pc:docMk/>
            <pc:sldMk cId="1026167652" sldId="257"/>
            <ac:picMk id="4" creationId="{DFC7B6A0-A247-4717-8916-F1267B116DB1}"/>
          </ac:picMkLst>
        </pc:picChg>
      </pc:sldChg>
      <pc:sldChg chg="addSp delSp modSp">
        <pc:chgData name="Bilkis Hussain (1816043)" userId="S::1816043@student.uwtsd.ac.uk::c9c0a7c2-0e95-42af-a72d-7f8ad0b9ea85" providerId="AD" clId="Web-{0F9DB295-0865-D594-F09B-E22B503CBE8C}" dt="2021-06-14T08:35:38.983" v="175" actId="20577"/>
        <pc:sldMkLst>
          <pc:docMk/>
          <pc:sldMk cId="322543388" sldId="265"/>
        </pc:sldMkLst>
        <pc:spChg chg="mod ord">
          <ac:chgData name="Bilkis Hussain (1816043)" userId="S::1816043@student.uwtsd.ac.uk::c9c0a7c2-0e95-42af-a72d-7f8ad0b9ea85" providerId="AD" clId="Web-{0F9DB295-0865-D594-F09B-E22B503CBE8C}" dt="2021-06-14T08:35:38.983" v="175" actId="20577"/>
          <ac:spMkLst>
            <pc:docMk/>
            <pc:sldMk cId="322543388" sldId="265"/>
            <ac:spMk id="2" creationId="{9B7C4961-09D9-4BEF-B652-75F06AC61861}"/>
          </ac:spMkLst>
        </pc:spChg>
        <pc:spChg chg="del mod">
          <ac:chgData name="Bilkis Hussain (1816043)" userId="S::1816043@student.uwtsd.ac.uk::c9c0a7c2-0e95-42af-a72d-7f8ad0b9ea85" providerId="AD" clId="Web-{0F9DB295-0865-D594-F09B-E22B503CBE8C}" dt="2021-06-14T08:23:38.669" v="45"/>
          <ac:spMkLst>
            <pc:docMk/>
            <pc:sldMk cId="322543388" sldId="265"/>
            <ac:spMk id="4" creationId="{939976B9-1969-400E-8E40-85EA18B082AA}"/>
          </ac:spMkLst>
        </pc:spChg>
        <pc:spChg chg="del">
          <ac:chgData name="Bilkis Hussain (1816043)" userId="S::1816043@student.uwtsd.ac.uk::c9c0a7c2-0e95-42af-a72d-7f8ad0b9ea85" providerId="AD" clId="Web-{0F9DB295-0865-D594-F09B-E22B503CBE8C}" dt="2021-06-14T08:23:38.669" v="45"/>
          <ac:spMkLst>
            <pc:docMk/>
            <pc:sldMk cId="322543388" sldId="265"/>
            <ac:spMk id="10" creationId="{827B839B-9ADE-406B-8590-F1CAEDED45A1}"/>
          </ac:spMkLst>
        </pc:spChg>
        <pc:spChg chg="del">
          <ac:chgData name="Bilkis Hussain (1816043)" userId="S::1816043@student.uwtsd.ac.uk::c9c0a7c2-0e95-42af-a72d-7f8ad0b9ea85" providerId="AD" clId="Web-{0F9DB295-0865-D594-F09B-E22B503CBE8C}" dt="2021-06-14T08:23:38.669" v="45"/>
          <ac:spMkLst>
            <pc:docMk/>
            <pc:sldMk cId="322543388" sldId="265"/>
            <ac:spMk id="12" creationId="{CFE45BF0-46DB-408C-B5F7-7B11716805D4}"/>
          </ac:spMkLst>
        </pc:spChg>
        <pc:spChg chg="del">
          <ac:chgData name="Bilkis Hussain (1816043)" userId="S::1816043@student.uwtsd.ac.uk::c9c0a7c2-0e95-42af-a72d-7f8ad0b9ea85" providerId="AD" clId="Web-{0F9DB295-0865-D594-F09B-E22B503CBE8C}" dt="2021-06-14T08:23:38.669" v="45"/>
          <ac:spMkLst>
            <pc:docMk/>
            <pc:sldMk cId="322543388" sldId="265"/>
            <ac:spMk id="14" creationId="{2AEBC8F2-97B1-41B4-93F1-2D289E197FBA}"/>
          </ac:spMkLst>
        </pc:spChg>
        <pc:spChg chg="del">
          <ac:chgData name="Bilkis Hussain (1816043)" userId="S::1816043@student.uwtsd.ac.uk::c9c0a7c2-0e95-42af-a72d-7f8ad0b9ea85" providerId="AD" clId="Web-{0F9DB295-0865-D594-F09B-E22B503CBE8C}" dt="2021-06-14T08:23:38.669" v="45"/>
          <ac:spMkLst>
            <pc:docMk/>
            <pc:sldMk cId="322543388" sldId="265"/>
            <ac:spMk id="16" creationId="{472E3A19-F5D5-48FC-BB9C-48C2F68F598B}"/>
          </ac:spMkLst>
        </pc:spChg>
        <pc:spChg chg="del">
          <ac:chgData name="Bilkis Hussain (1816043)" userId="S::1816043@student.uwtsd.ac.uk::c9c0a7c2-0e95-42af-a72d-7f8ad0b9ea85" providerId="AD" clId="Web-{0F9DB295-0865-D594-F09B-E22B503CBE8C}" dt="2021-06-14T08:23:38.669" v="45"/>
          <ac:spMkLst>
            <pc:docMk/>
            <pc:sldMk cId="322543388" sldId="265"/>
            <ac:spMk id="18" creationId="{7A62E32F-BB65-43A8-8EB5-92346890E549}"/>
          </ac:spMkLst>
        </pc:spChg>
        <pc:spChg chg="del">
          <ac:chgData name="Bilkis Hussain (1816043)" userId="S::1816043@student.uwtsd.ac.uk::c9c0a7c2-0e95-42af-a72d-7f8ad0b9ea85" providerId="AD" clId="Web-{0F9DB295-0865-D594-F09B-E22B503CBE8C}" dt="2021-06-14T08:23:38.669" v="45"/>
          <ac:spMkLst>
            <pc:docMk/>
            <pc:sldMk cId="322543388" sldId="265"/>
            <ac:spMk id="20" creationId="{14E91B64-9FCC-451E-AFB4-A827D6329367}"/>
          </ac:spMkLst>
        </pc:spChg>
        <pc:spChg chg="add del">
          <ac:chgData name="Bilkis Hussain (1816043)" userId="S::1816043@student.uwtsd.ac.uk::c9c0a7c2-0e95-42af-a72d-7f8ad0b9ea85" providerId="AD" clId="Web-{0F9DB295-0865-D594-F09B-E22B503CBE8C}" dt="2021-06-14T08:31:45.790" v="170"/>
          <ac:spMkLst>
            <pc:docMk/>
            <pc:sldMk cId="322543388" sldId="265"/>
            <ac:spMk id="26" creationId="{5C8908E2-EE49-44D2-9428-A28D2312A8D5}"/>
          </ac:spMkLst>
        </pc:spChg>
        <pc:spChg chg="add del">
          <ac:chgData name="Bilkis Hussain (1816043)" userId="S::1816043@student.uwtsd.ac.uk::c9c0a7c2-0e95-42af-a72d-7f8ad0b9ea85" providerId="AD" clId="Web-{0F9DB295-0865-D594-F09B-E22B503CBE8C}" dt="2021-06-14T08:31:45.790" v="170"/>
          <ac:spMkLst>
            <pc:docMk/>
            <pc:sldMk cId="322543388" sldId="265"/>
            <ac:spMk id="32" creationId="{7449A6C7-D15F-4AA5-BFA5-71A404B47016}"/>
          </ac:spMkLst>
        </pc:spChg>
        <pc:spChg chg="add del">
          <ac:chgData name="Bilkis Hussain (1816043)" userId="S::1816043@student.uwtsd.ac.uk::c9c0a7c2-0e95-42af-a72d-7f8ad0b9ea85" providerId="AD" clId="Web-{0F9DB295-0865-D594-F09B-E22B503CBE8C}" dt="2021-06-14T08:31:45.790" v="170"/>
          <ac:spMkLst>
            <pc:docMk/>
            <pc:sldMk cId="322543388" sldId="265"/>
            <ac:spMk id="34" creationId="{ED888B23-07FA-482A-96DF-47E31AF1A603}"/>
          </ac:spMkLst>
        </pc:spChg>
        <pc:spChg chg="add del">
          <ac:chgData name="Bilkis Hussain (1816043)" userId="S::1816043@student.uwtsd.ac.uk::c9c0a7c2-0e95-42af-a72d-7f8ad0b9ea85" providerId="AD" clId="Web-{0F9DB295-0865-D594-F09B-E22B503CBE8C}" dt="2021-06-14T08:31:45.727" v="169"/>
          <ac:spMkLst>
            <pc:docMk/>
            <pc:sldMk cId="322543388" sldId="265"/>
            <ac:spMk id="40" creationId="{738F59A4-4431-460D-8E49-6E65C189A566}"/>
          </ac:spMkLst>
        </pc:spChg>
        <pc:spChg chg="add">
          <ac:chgData name="Bilkis Hussain (1816043)" userId="S::1816043@student.uwtsd.ac.uk::c9c0a7c2-0e95-42af-a72d-7f8ad0b9ea85" providerId="AD" clId="Web-{0F9DB295-0865-D594-F09B-E22B503CBE8C}" dt="2021-06-14T08:34:30.935" v="173"/>
          <ac:spMkLst>
            <pc:docMk/>
            <pc:sldMk cId="322543388" sldId="265"/>
            <ac:spMk id="46" creationId="{FCEC2294-5A7B-45E5-9251-C1AA89F4ADCF}"/>
          </ac:spMkLst>
        </pc:spChg>
        <pc:grpChg chg="add del">
          <ac:chgData name="Bilkis Hussain (1816043)" userId="S::1816043@student.uwtsd.ac.uk::c9c0a7c2-0e95-42af-a72d-7f8ad0b9ea85" providerId="AD" clId="Web-{0F9DB295-0865-D594-F09B-E22B503CBE8C}" dt="2021-06-14T08:31:45.790" v="170"/>
          <ac:grpSpMkLst>
            <pc:docMk/>
            <pc:sldMk cId="322543388" sldId="265"/>
            <ac:grpSpMk id="28" creationId="{05314994-6337-4875-8CF5-652CAFE8342C}"/>
          </ac:grpSpMkLst>
        </pc:grpChg>
        <pc:grpChg chg="add del">
          <ac:chgData name="Bilkis Hussain (1816043)" userId="S::1816043@student.uwtsd.ac.uk::c9c0a7c2-0e95-42af-a72d-7f8ad0b9ea85" providerId="AD" clId="Web-{0F9DB295-0865-D594-F09B-E22B503CBE8C}" dt="2021-06-14T08:31:45.727" v="169"/>
          <ac:grpSpMkLst>
            <pc:docMk/>
            <pc:sldMk cId="322543388" sldId="265"/>
            <ac:grpSpMk id="42" creationId="{8A919B9C-5C01-47E4-B2F2-45F589208ABF}"/>
          </ac:grpSpMkLst>
        </pc:grpChg>
        <pc:graphicFrameChg chg="add del modGraphic">
          <ac:chgData name="Bilkis Hussain (1816043)" userId="S::1816043@student.uwtsd.ac.uk::c9c0a7c2-0e95-42af-a72d-7f8ad0b9ea85" providerId="AD" clId="Web-{0F9DB295-0865-D594-F09B-E22B503CBE8C}" dt="2021-06-14T08:31:45.790" v="170"/>
          <ac:graphicFrameMkLst>
            <pc:docMk/>
            <pc:sldMk cId="322543388" sldId="265"/>
            <ac:graphicFrameMk id="22" creationId="{E26EDB01-8AE4-4145-923B-D2D66EF0ED8C}"/>
          </ac:graphicFrameMkLst>
        </pc:graphicFrameChg>
        <pc:graphicFrameChg chg="add del">
          <ac:chgData name="Bilkis Hussain (1816043)" userId="S::1816043@student.uwtsd.ac.uk::c9c0a7c2-0e95-42af-a72d-7f8ad0b9ea85" providerId="AD" clId="Web-{0F9DB295-0865-D594-F09B-E22B503CBE8C}" dt="2021-06-14T08:31:37.259" v="167"/>
          <ac:graphicFrameMkLst>
            <pc:docMk/>
            <pc:sldMk cId="322543388" sldId="265"/>
            <ac:graphicFrameMk id="36" creationId="{D561E393-EBEE-4398-8597-FCB0A7FB4288}"/>
          </ac:graphicFrameMkLst>
        </pc:graphicFrameChg>
        <pc:graphicFrameChg chg="add del">
          <ac:chgData name="Bilkis Hussain (1816043)" userId="S::1816043@student.uwtsd.ac.uk::c9c0a7c2-0e95-42af-a72d-7f8ad0b9ea85" providerId="AD" clId="Web-{0F9DB295-0865-D594-F09B-E22B503CBE8C}" dt="2021-06-14T08:31:45.727" v="169"/>
          <ac:graphicFrameMkLst>
            <pc:docMk/>
            <pc:sldMk cId="322543388" sldId="265"/>
            <ac:graphicFrameMk id="38" creationId="{8E112CB1-9E38-4CDD-A437-C15A68DCFF0C}"/>
          </ac:graphicFrameMkLst>
        </pc:graphicFrameChg>
        <pc:graphicFrameChg chg="add mod modGraphic">
          <ac:chgData name="Bilkis Hussain (1816043)" userId="S::1816043@student.uwtsd.ac.uk::c9c0a7c2-0e95-42af-a72d-7f8ad0b9ea85" providerId="AD" clId="Web-{0F9DB295-0865-D594-F09B-E22B503CBE8C}" dt="2021-06-14T08:34:30.935" v="173"/>
          <ac:graphicFrameMkLst>
            <pc:docMk/>
            <pc:sldMk cId="322543388" sldId="265"/>
            <ac:graphicFrameMk id="44" creationId="{D561E393-EBEE-4398-8597-FCB0A7FB4288}"/>
          </ac:graphicFrameMkLst>
        </pc:graphicFrameChg>
        <pc:picChg chg="add del">
          <ac:chgData name="Bilkis Hussain (1816043)" userId="S::1816043@student.uwtsd.ac.uk::c9c0a7c2-0e95-42af-a72d-7f8ad0b9ea85" providerId="AD" clId="Web-{0F9DB295-0865-D594-F09B-E22B503CBE8C}" dt="2021-06-14T08:31:37.259" v="167"/>
          <ac:picMkLst>
            <pc:docMk/>
            <pc:sldMk cId="322543388" sldId="265"/>
            <ac:picMk id="37" creationId="{9C3F3F4F-EDCE-42B8-BE2F-D040E41BDBDA}"/>
          </ac:picMkLst>
        </pc:picChg>
        <pc:picChg chg="add mod">
          <ac:chgData name="Bilkis Hussain (1816043)" userId="S::1816043@student.uwtsd.ac.uk::c9c0a7c2-0e95-42af-a72d-7f8ad0b9ea85" providerId="AD" clId="Web-{0F9DB295-0865-D594-F09B-E22B503CBE8C}" dt="2021-06-14T08:34:30.935" v="173"/>
          <ac:picMkLst>
            <pc:docMk/>
            <pc:sldMk cId="322543388" sldId="265"/>
            <ac:picMk id="39" creationId="{9C3F3F4F-EDCE-42B8-BE2F-D040E41BDBDA}"/>
          </ac:picMkLst>
        </pc:picChg>
        <pc:cxnChg chg="add del">
          <ac:chgData name="Bilkis Hussain (1816043)" userId="S::1816043@student.uwtsd.ac.uk::c9c0a7c2-0e95-42af-a72d-7f8ad0b9ea85" providerId="AD" clId="Web-{0F9DB295-0865-D594-F09B-E22B503CBE8C}" dt="2021-06-14T08:31:37.259" v="167"/>
          <ac:cxnSpMkLst>
            <pc:docMk/>
            <pc:sldMk cId="322543388" sldId="265"/>
            <ac:cxnSpMk id="41" creationId="{A7F400EE-A8A5-48AF-B4D6-291B52C6F0B0}"/>
          </ac:cxnSpMkLst>
        </pc:cxnChg>
        <pc:cxnChg chg="add del">
          <ac:chgData name="Bilkis Hussain (1816043)" userId="S::1816043@student.uwtsd.ac.uk::c9c0a7c2-0e95-42af-a72d-7f8ad0b9ea85" providerId="AD" clId="Web-{0F9DB295-0865-D594-F09B-E22B503CBE8C}" dt="2021-06-14T08:34:30.935" v="173"/>
          <ac:cxnSpMkLst>
            <pc:docMk/>
            <pc:sldMk cId="322543388" sldId="265"/>
            <ac:cxnSpMk id="43" creationId="{A7F400EE-A8A5-48AF-B4D6-291B52C6F0B0}"/>
          </ac:cxnSpMkLst>
        </pc:cxnChg>
        <pc:cxnChg chg="add del">
          <ac:chgData name="Bilkis Hussain (1816043)" userId="S::1816043@student.uwtsd.ac.uk::c9c0a7c2-0e95-42af-a72d-7f8ad0b9ea85" providerId="AD" clId="Web-{0F9DB295-0865-D594-F09B-E22B503CBE8C}" dt="2021-06-14T08:34:30.888" v="172"/>
          <ac:cxnSpMkLst>
            <pc:docMk/>
            <pc:sldMk cId="322543388" sldId="265"/>
            <ac:cxnSpMk id="49" creationId="{A7F400EE-A8A5-48AF-B4D6-291B52C6F0B0}"/>
          </ac:cxnSpMkLst>
        </pc:cxnChg>
        <pc:cxnChg chg="add">
          <ac:chgData name="Bilkis Hussain (1816043)" userId="S::1816043@student.uwtsd.ac.uk::c9c0a7c2-0e95-42af-a72d-7f8ad0b9ea85" providerId="AD" clId="Web-{0F9DB295-0865-D594-F09B-E22B503CBE8C}" dt="2021-06-14T08:34:30.935" v="173"/>
          <ac:cxnSpMkLst>
            <pc:docMk/>
            <pc:sldMk cId="322543388" sldId="265"/>
            <ac:cxnSpMk id="51" creationId="{67182200-4859-4C8D-BCBB-55B245C28BA3}"/>
          </ac:cxnSpMkLst>
        </pc:cxnChg>
      </pc:sldChg>
      <pc:sldChg chg="addSp delSp modSp mod setBg">
        <pc:chgData name="Bilkis Hussain (1816043)" userId="S::1816043@student.uwtsd.ac.uk::c9c0a7c2-0e95-42af-a72d-7f8ad0b9ea85" providerId="AD" clId="Web-{0F9DB295-0865-D594-F09B-E22B503CBE8C}" dt="2021-06-14T08:36:13.140" v="179"/>
        <pc:sldMkLst>
          <pc:docMk/>
          <pc:sldMk cId="3482691818" sldId="277"/>
        </pc:sldMkLst>
        <pc:spChg chg="add del">
          <ac:chgData name="Bilkis Hussain (1816043)" userId="S::1816043@student.uwtsd.ac.uk::c9c0a7c2-0e95-42af-a72d-7f8ad0b9ea85" providerId="AD" clId="Web-{0F9DB295-0865-D594-F09B-E22B503CBE8C}" dt="2021-06-14T08:36:13.140" v="179"/>
          <ac:spMkLst>
            <pc:docMk/>
            <pc:sldMk cId="3482691818" sldId="277"/>
            <ac:spMk id="14" creationId="{A169D286-F4D7-4C8B-A6BD-D05384C7F1D8}"/>
          </ac:spMkLst>
        </pc:spChg>
        <pc:spChg chg="add del">
          <ac:chgData name="Bilkis Hussain (1816043)" userId="S::1816043@student.uwtsd.ac.uk::c9c0a7c2-0e95-42af-a72d-7f8ad0b9ea85" providerId="AD" clId="Web-{0F9DB295-0865-D594-F09B-E22B503CBE8C}" dt="2021-06-14T08:36:13.140" v="179"/>
          <ac:spMkLst>
            <pc:docMk/>
            <pc:sldMk cId="3482691818" sldId="277"/>
            <ac:spMk id="16" creationId="{39E8235E-135E-4261-8F54-2B316E493C42}"/>
          </ac:spMkLst>
        </pc:spChg>
        <pc:spChg chg="add del">
          <ac:chgData name="Bilkis Hussain (1816043)" userId="S::1816043@student.uwtsd.ac.uk::c9c0a7c2-0e95-42af-a72d-7f8ad0b9ea85" providerId="AD" clId="Web-{0F9DB295-0865-D594-F09B-E22B503CBE8C}" dt="2021-06-14T08:36:13.140" v="179"/>
          <ac:spMkLst>
            <pc:docMk/>
            <pc:sldMk cId="3482691818" sldId="277"/>
            <ac:spMk id="18" creationId="{D4ED8EC3-4D57-4620-93CE-4E6661F09A3E}"/>
          </ac:spMkLst>
        </pc:spChg>
        <pc:spChg chg="add del">
          <ac:chgData name="Bilkis Hussain (1816043)" userId="S::1816043@student.uwtsd.ac.uk::c9c0a7c2-0e95-42af-a72d-7f8ad0b9ea85" providerId="AD" clId="Web-{0F9DB295-0865-D594-F09B-E22B503CBE8C}" dt="2021-06-14T08:36:13.140" v="179"/>
          <ac:spMkLst>
            <pc:docMk/>
            <pc:sldMk cId="3482691818" sldId="277"/>
            <ac:spMk id="20" creationId="{83BCB34A-2F40-4F41-8488-A134C1C155B7}"/>
          </ac:spMkLst>
        </pc:spChg>
        <pc:spChg chg="add del">
          <ac:chgData name="Bilkis Hussain (1816043)" userId="S::1816043@student.uwtsd.ac.uk::c9c0a7c2-0e95-42af-a72d-7f8ad0b9ea85" providerId="AD" clId="Web-{0F9DB295-0865-D594-F09B-E22B503CBE8C}" dt="2021-06-14T08:36:13.140" v="179"/>
          <ac:spMkLst>
            <pc:docMk/>
            <pc:sldMk cId="3482691818" sldId="277"/>
            <ac:spMk id="22" creationId="{F78382DC-4207-465E-B379-1E16448AA222}"/>
          </ac:spMkLst>
        </pc:spChg>
        <pc:picChg chg="mod">
          <ac:chgData name="Bilkis Hussain (1816043)" userId="S::1816043@student.uwtsd.ac.uk::c9c0a7c2-0e95-42af-a72d-7f8ad0b9ea85" providerId="AD" clId="Web-{0F9DB295-0865-D594-F09B-E22B503CBE8C}" dt="2021-06-14T08:36:13.140" v="179"/>
          <ac:picMkLst>
            <pc:docMk/>
            <pc:sldMk cId="3482691818" sldId="277"/>
            <ac:picMk id="7" creationId="{41691EBF-D29F-40EA-A5AD-DF997AE4A744}"/>
          </ac:picMkLst>
        </pc:picChg>
        <pc:picChg chg="mod">
          <ac:chgData name="Bilkis Hussain (1816043)" userId="S::1816043@student.uwtsd.ac.uk::c9c0a7c2-0e95-42af-a72d-7f8ad0b9ea85" providerId="AD" clId="Web-{0F9DB295-0865-D594-F09B-E22B503CBE8C}" dt="2021-06-14T08:36:13.140" v="179"/>
          <ac:picMkLst>
            <pc:docMk/>
            <pc:sldMk cId="3482691818" sldId="277"/>
            <ac:picMk id="9" creationId="{C86A0BB1-FB16-435D-8EF2-5B631DBAB5CD}"/>
          </ac:picMkLst>
        </pc:picChg>
      </pc:sldChg>
    </pc:docChg>
  </pc:docChgLst>
  <pc:docChgLst>
    <pc:chgData name="Stacey Leanne Evans (1805520)" userId="S::1805520@student.uwtsd.ac.uk::07fab1ea-fab4-4209-87be-4c5bfc4235ed" providerId="AD" clId="Web-{9E3D3E6A-01C9-F95F-1AF0-57A46CCF3860}"/>
    <pc:docChg chg="modSld">
      <pc:chgData name="Stacey Leanne Evans (1805520)" userId="S::1805520@student.uwtsd.ac.uk::07fab1ea-fab4-4209-87be-4c5bfc4235ed" providerId="AD" clId="Web-{9E3D3E6A-01C9-F95F-1AF0-57A46CCF3860}" dt="2021-06-12T09:43:23.294" v="4" actId="1076"/>
      <pc:docMkLst>
        <pc:docMk/>
      </pc:docMkLst>
      <pc:sldChg chg="delSp modSp">
        <pc:chgData name="Stacey Leanne Evans (1805520)" userId="S::1805520@student.uwtsd.ac.uk::07fab1ea-fab4-4209-87be-4c5bfc4235ed" providerId="AD" clId="Web-{9E3D3E6A-01C9-F95F-1AF0-57A46CCF3860}" dt="2021-06-12T09:43:23.294" v="4" actId="1076"/>
        <pc:sldMkLst>
          <pc:docMk/>
          <pc:sldMk cId="229410408" sldId="263"/>
        </pc:sldMkLst>
        <pc:spChg chg="del">
          <ac:chgData name="Stacey Leanne Evans (1805520)" userId="S::1805520@student.uwtsd.ac.uk::07fab1ea-fab4-4209-87be-4c5bfc4235ed" providerId="AD" clId="Web-{9E3D3E6A-01C9-F95F-1AF0-57A46CCF3860}" dt="2021-06-12T09:43:12.184" v="1"/>
          <ac:spMkLst>
            <pc:docMk/>
            <pc:sldMk cId="229410408" sldId="263"/>
            <ac:spMk id="18" creationId="{2DA4AEFD-4B0F-496A-9DD9-A149CF6C3579}"/>
          </ac:spMkLst>
        </pc:spChg>
        <pc:picChg chg="mod">
          <ac:chgData name="Stacey Leanne Evans (1805520)" userId="S::1805520@student.uwtsd.ac.uk::07fab1ea-fab4-4209-87be-4c5bfc4235ed" providerId="AD" clId="Web-{9E3D3E6A-01C9-F95F-1AF0-57A46CCF3860}" dt="2021-06-12T09:43:23.294" v="4" actId="1076"/>
          <ac:picMkLst>
            <pc:docMk/>
            <pc:sldMk cId="229410408" sldId="263"/>
            <ac:picMk id="4" creationId="{A1C1F80B-21FB-4CAC-8B7C-3A9FE76144E3}"/>
          </ac:picMkLst>
        </pc:picChg>
      </pc:sldChg>
    </pc:docChg>
  </pc:docChgLst>
  <pc:docChgLst>
    <pc:chgData name="Katie Marie Lewis (1905310)" userId="S::1905310@student.uwtsd.ac.uk::e66f2742-a125-42b1-9956-51bc96ae2574" providerId="AD" clId="Web-{F236C13D-671D-40DE-BDC8-0202DF7BC781}"/>
    <pc:docChg chg="modSld sldOrd">
      <pc:chgData name="Katie Marie Lewis (1905310)" userId="S::1905310@student.uwtsd.ac.uk::e66f2742-a125-42b1-9956-51bc96ae2574" providerId="AD" clId="Web-{F236C13D-671D-40DE-BDC8-0202DF7BC781}" dt="2021-06-10T10:20:09.879" v="620"/>
      <pc:docMkLst>
        <pc:docMk/>
      </pc:docMkLst>
      <pc:sldChg chg="addSp delSp modSp">
        <pc:chgData name="Katie Marie Lewis (1905310)" userId="S::1905310@student.uwtsd.ac.uk::e66f2742-a125-42b1-9956-51bc96ae2574" providerId="AD" clId="Web-{F236C13D-671D-40DE-BDC8-0202DF7BC781}" dt="2021-06-10T10:20:09.879" v="620"/>
        <pc:sldMkLst>
          <pc:docMk/>
          <pc:sldMk cId="3291564520" sldId="259"/>
        </pc:sldMkLst>
        <pc:spChg chg="del">
          <ac:chgData name="Katie Marie Lewis (1905310)" userId="S::1905310@student.uwtsd.ac.uk::e66f2742-a125-42b1-9956-51bc96ae2574" providerId="AD" clId="Web-{F236C13D-671D-40DE-BDC8-0202DF7BC781}" dt="2021-06-10T10:05:02.549" v="6"/>
          <ac:spMkLst>
            <pc:docMk/>
            <pc:sldMk cId="3291564520" sldId="259"/>
            <ac:spMk id="2" creationId="{08548457-6EA3-4F73-B4A2-CBF9EEBACFEE}"/>
          </ac:spMkLst>
        </pc:spChg>
        <pc:spChg chg="del">
          <ac:chgData name="Katie Marie Lewis (1905310)" userId="S::1905310@student.uwtsd.ac.uk::e66f2742-a125-42b1-9956-51bc96ae2574" providerId="AD" clId="Web-{F236C13D-671D-40DE-BDC8-0202DF7BC781}" dt="2021-06-10T10:05:12.955" v="7"/>
          <ac:spMkLst>
            <pc:docMk/>
            <pc:sldMk cId="3291564520" sldId="259"/>
            <ac:spMk id="3" creationId="{BC79CF06-7478-4983-8814-EC1ABF173CC9}"/>
          </ac:spMkLst>
        </pc:spChg>
        <pc:graphicFrameChg chg="add del mod modGraphic">
          <ac:chgData name="Katie Marie Lewis (1905310)" userId="S::1905310@student.uwtsd.ac.uk::e66f2742-a125-42b1-9956-51bc96ae2574" providerId="AD" clId="Web-{F236C13D-671D-40DE-BDC8-0202DF7BC781}" dt="2021-06-10T10:11:53.041" v="259"/>
          <ac:graphicFrameMkLst>
            <pc:docMk/>
            <pc:sldMk cId="3291564520" sldId="259"/>
            <ac:graphicFrameMk id="4" creationId="{3169C75C-4334-457D-8FF7-7644EE04B2E6}"/>
          </ac:graphicFrameMkLst>
        </pc:graphicFrameChg>
        <pc:graphicFrameChg chg="add del mod modGraphic">
          <ac:chgData name="Katie Marie Lewis (1905310)" userId="S::1905310@student.uwtsd.ac.uk::e66f2742-a125-42b1-9956-51bc96ae2574" providerId="AD" clId="Web-{F236C13D-671D-40DE-BDC8-0202DF7BC781}" dt="2021-06-10T10:11:46.510" v="256"/>
          <ac:graphicFrameMkLst>
            <pc:docMk/>
            <pc:sldMk cId="3291564520" sldId="259"/>
            <ac:graphicFrameMk id="5" creationId="{9B092BC4-5EBC-487B-9202-7FE5A2686DC4}"/>
          </ac:graphicFrameMkLst>
        </pc:graphicFrameChg>
        <pc:graphicFrameChg chg="add mod modGraphic">
          <ac:chgData name="Katie Marie Lewis (1905310)" userId="S::1905310@student.uwtsd.ac.uk::e66f2742-a125-42b1-9956-51bc96ae2574" providerId="AD" clId="Web-{F236C13D-671D-40DE-BDC8-0202DF7BC781}" dt="2021-06-10T10:20:09.879" v="620"/>
          <ac:graphicFrameMkLst>
            <pc:docMk/>
            <pc:sldMk cId="3291564520" sldId="259"/>
            <ac:graphicFrameMk id="6" creationId="{0788CF9E-F8B0-4650-8AEC-9371FB9B8F97}"/>
          </ac:graphicFrameMkLst>
        </pc:graphicFrameChg>
      </pc:sldChg>
      <pc:sldChg chg="addSp delSp modSp mod ord setBg">
        <pc:chgData name="Katie Marie Lewis (1905310)" userId="S::1905310@student.uwtsd.ac.uk::e66f2742-a125-42b1-9956-51bc96ae2574" providerId="AD" clId="Web-{F236C13D-671D-40DE-BDC8-0202DF7BC781}" dt="2021-06-10T10:04:33.642" v="5"/>
        <pc:sldMkLst>
          <pc:docMk/>
          <pc:sldMk cId="3639874045" sldId="260"/>
        </pc:sldMkLst>
        <pc:spChg chg="del">
          <ac:chgData name="Katie Marie Lewis (1905310)" userId="S::1905310@student.uwtsd.ac.uk::e66f2742-a125-42b1-9956-51bc96ae2574" providerId="AD" clId="Web-{F236C13D-671D-40DE-BDC8-0202DF7BC781}" dt="2021-06-10T10:02:57.187" v="2"/>
          <ac:spMkLst>
            <pc:docMk/>
            <pc:sldMk cId="3639874045" sldId="260"/>
            <ac:spMk id="2" creationId="{4F9728D3-4F2A-46E2-90DF-3F64C9D666CD}"/>
          </ac:spMkLst>
        </pc:spChg>
        <pc:spChg chg="del">
          <ac:chgData name="Katie Marie Lewis (1905310)" userId="S::1905310@student.uwtsd.ac.uk::e66f2742-a125-42b1-9956-51bc96ae2574" providerId="AD" clId="Web-{F236C13D-671D-40DE-BDC8-0202DF7BC781}" dt="2021-06-10T10:02:46.859" v="0"/>
          <ac:spMkLst>
            <pc:docMk/>
            <pc:sldMk cId="3639874045" sldId="260"/>
            <ac:spMk id="3" creationId="{851A1D57-4EA9-4107-AD44-5B636AD4E6AB}"/>
          </ac:spMkLst>
        </pc:spChg>
        <pc:spChg chg="add">
          <ac:chgData name="Katie Marie Lewis (1905310)" userId="S::1905310@student.uwtsd.ac.uk::e66f2742-a125-42b1-9956-51bc96ae2574" providerId="AD" clId="Web-{F236C13D-671D-40DE-BDC8-0202DF7BC781}" dt="2021-06-10T10:03:10.125" v="4"/>
          <ac:spMkLst>
            <pc:docMk/>
            <pc:sldMk cId="3639874045" sldId="260"/>
            <ac:spMk id="9" creationId="{F3060C83-F051-4F0E-ABAD-AA0DFC48B218}"/>
          </ac:spMkLst>
        </pc:spChg>
        <pc:spChg chg="add">
          <ac:chgData name="Katie Marie Lewis (1905310)" userId="S::1905310@student.uwtsd.ac.uk::e66f2742-a125-42b1-9956-51bc96ae2574" providerId="AD" clId="Web-{F236C13D-671D-40DE-BDC8-0202DF7BC781}" dt="2021-06-10T10:03:10.125" v="4"/>
          <ac:spMkLst>
            <pc:docMk/>
            <pc:sldMk cId="3639874045" sldId="260"/>
            <ac:spMk id="11" creationId="{83C98ABE-055B-441F-B07E-44F97F083C39}"/>
          </ac:spMkLst>
        </pc:spChg>
        <pc:spChg chg="add">
          <ac:chgData name="Katie Marie Lewis (1905310)" userId="S::1905310@student.uwtsd.ac.uk::e66f2742-a125-42b1-9956-51bc96ae2574" providerId="AD" clId="Web-{F236C13D-671D-40DE-BDC8-0202DF7BC781}" dt="2021-06-10T10:03:10.125" v="4"/>
          <ac:spMkLst>
            <pc:docMk/>
            <pc:sldMk cId="3639874045" sldId="260"/>
            <ac:spMk id="13" creationId="{29FDB030-9B49-4CED-8CCD-4D99382388AC}"/>
          </ac:spMkLst>
        </pc:spChg>
        <pc:spChg chg="add">
          <ac:chgData name="Katie Marie Lewis (1905310)" userId="S::1905310@student.uwtsd.ac.uk::e66f2742-a125-42b1-9956-51bc96ae2574" providerId="AD" clId="Web-{F236C13D-671D-40DE-BDC8-0202DF7BC781}" dt="2021-06-10T10:03:10.125" v="4"/>
          <ac:spMkLst>
            <pc:docMk/>
            <pc:sldMk cId="3639874045" sldId="260"/>
            <ac:spMk id="15" creationId="{3783CA14-24A1-485C-8B30-D6A5D87987AD}"/>
          </ac:spMkLst>
        </pc:spChg>
        <pc:spChg chg="add">
          <ac:chgData name="Katie Marie Lewis (1905310)" userId="S::1905310@student.uwtsd.ac.uk::e66f2742-a125-42b1-9956-51bc96ae2574" providerId="AD" clId="Web-{F236C13D-671D-40DE-BDC8-0202DF7BC781}" dt="2021-06-10T10:03:10.125" v="4"/>
          <ac:spMkLst>
            <pc:docMk/>
            <pc:sldMk cId="3639874045" sldId="260"/>
            <ac:spMk id="17" creationId="{9A97C86A-04D6-40F7-AE84-31AB43E6A846}"/>
          </ac:spMkLst>
        </pc:spChg>
        <pc:spChg chg="add">
          <ac:chgData name="Katie Marie Lewis (1905310)" userId="S::1905310@student.uwtsd.ac.uk::e66f2742-a125-42b1-9956-51bc96ae2574" providerId="AD" clId="Web-{F236C13D-671D-40DE-BDC8-0202DF7BC781}" dt="2021-06-10T10:03:10.125" v="4"/>
          <ac:spMkLst>
            <pc:docMk/>
            <pc:sldMk cId="3639874045" sldId="260"/>
            <ac:spMk id="19" creationId="{FF9F2414-84E8-453E-B1F3-389FDE8192D9}"/>
          </ac:spMkLst>
        </pc:spChg>
        <pc:spChg chg="add">
          <ac:chgData name="Katie Marie Lewis (1905310)" userId="S::1905310@student.uwtsd.ac.uk::e66f2742-a125-42b1-9956-51bc96ae2574" providerId="AD" clId="Web-{F236C13D-671D-40DE-BDC8-0202DF7BC781}" dt="2021-06-10T10:03:10.125" v="4"/>
          <ac:spMkLst>
            <pc:docMk/>
            <pc:sldMk cId="3639874045" sldId="260"/>
            <ac:spMk id="21" creationId="{3ECA69A1-7536-43AC-85EF-C7106179F5ED}"/>
          </ac:spMkLst>
        </pc:spChg>
        <pc:picChg chg="add mod ord">
          <ac:chgData name="Katie Marie Lewis (1905310)" userId="S::1905310@student.uwtsd.ac.uk::e66f2742-a125-42b1-9956-51bc96ae2574" providerId="AD" clId="Web-{F236C13D-671D-40DE-BDC8-0202DF7BC781}" dt="2021-06-10T10:03:10.125" v="4"/>
          <ac:picMkLst>
            <pc:docMk/>
            <pc:sldMk cId="3639874045" sldId="260"/>
            <ac:picMk id="4" creationId="{7C76E184-750E-4E76-B1D1-6CE682078717}"/>
          </ac:picMkLst>
        </pc:picChg>
      </pc:sldChg>
    </pc:docChg>
  </pc:docChgLst>
  <pc:docChgLst>
    <pc:chgData name="Bilkis Hussain (1816043)" userId="S::1816043@student.uwtsd.ac.uk::c9c0a7c2-0e95-42af-a72d-7f8ad0b9ea85" providerId="AD" clId="Web-{37A13E61-D338-8AD1-B559-7EF80CB27DC5}"/>
    <pc:docChg chg="addSld delSld modSld">
      <pc:chgData name="Bilkis Hussain (1816043)" userId="S::1816043@student.uwtsd.ac.uk::c9c0a7c2-0e95-42af-a72d-7f8ad0b9ea85" providerId="AD" clId="Web-{37A13E61-D338-8AD1-B559-7EF80CB27DC5}" dt="2021-06-13T15:20:43.442" v="50" actId="20577"/>
      <pc:docMkLst>
        <pc:docMk/>
      </pc:docMkLst>
      <pc:sldChg chg="addSp delSp modSp">
        <pc:chgData name="Bilkis Hussain (1816043)" userId="S::1816043@student.uwtsd.ac.uk::c9c0a7c2-0e95-42af-a72d-7f8ad0b9ea85" providerId="AD" clId="Web-{37A13E61-D338-8AD1-B559-7EF80CB27DC5}" dt="2021-06-13T15:20:43.442" v="50" actId="20577"/>
        <pc:sldMkLst>
          <pc:docMk/>
          <pc:sldMk cId="2261102037" sldId="256"/>
        </pc:sldMkLst>
        <pc:spChg chg="del mod">
          <ac:chgData name="Bilkis Hussain (1816043)" userId="S::1816043@student.uwtsd.ac.uk::c9c0a7c2-0e95-42af-a72d-7f8ad0b9ea85" providerId="AD" clId="Web-{37A13E61-D338-8AD1-B559-7EF80CB27DC5}" dt="2021-06-13T15:07:30.535" v="2"/>
          <ac:spMkLst>
            <pc:docMk/>
            <pc:sldMk cId="2261102037" sldId="256"/>
            <ac:spMk id="2" creationId="{CB51AB62-48E9-412E-8275-D9FB32B1F51F}"/>
          </ac:spMkLst>
        </pc:spChg>
        <pc:spChg chg="add del">
          <ac:chgData name="Bilkis Hussain (1816043)" userId="S::1816043@student.uwtsd.ac.uk::c9c0a7c2-0e95-42af-a72d-7f8ad0b9ea85" providerId="AD" clId="Web-{37A13E61-D338-8AD1-B559-7EF80CB27DC5}" dt="2021-06-13T15:08:21.333" v="13"/>
          <ac:spMkLst>
            <pc:docMk/>
            <pc:sldMk cId="2261102037" sldId="256"/>
            <ac:spMk id="5" creationId="{F3060C83-F051-4F0E-ABAD-AA0DFC48B218}"/>
          </ac:spMkLst>
        </pc:spChg>
        <pc:spChg chg="add mod">
          <ac:chgData name="Bilkis Hussain (1816043)" userId="S::1816043@student.uwtsd.ac.uk::c9c0a7c2-0e95-42af-a72d-7f8ad0b9ea85" providerId="AD" clId="Web-{37A13E61-D338-8AD1-B559-7EF80CB27DC5}" dt="2021-06-13T15:19:38.613" v="41" actId="20577"/>
          <ac:spMkLst>
            <pc:docMk/>
            <pc:sldMk cId="2261102037" sldId="256"/>
            <ac:spMk id="6" creationId="{7F97E874-0771-4131-A8E7-314FBEF9DB45}"/>
          </ac:spMkLst>
        </pc:spChg>
        <pc:spChg chg="add mod">
          <ac:chgData name="Bilkis Hussain (1816043)" userId="S::1816043@student.uwtsd.ac.uk::c9c0a7c2-0e95-42af-a72d-7f8ad0b9ea85" providerId="AD" clId="Web-{37A13E61-D338-8AD1-B559-7EF80CB27DC5}" dt="2021-06-13T15:20:43.442" v="50" actId="20577"/>
          <ac:spMkLst>
            <pc:docMk/>
            <pc:sldMk cId="2261102037" sldId="256"/>
            <ac:spMk id="7" creationId="{F9F924E8-8A47-40BA-BD13-3B7A82328376}"/>
          </ac:spMkLst>
        </pc:spChg>
        <pc:spChg chg="del">
          <ac:chgData name="Bilkis Hussain (1816043)" userId="S::1816043@student.uwtsd.ac.uk::c9c0a7c2-0e95-42af-a72d-7f8ad0b9ea85" providerId="AD" clId="Web-{37A13E61-D338-8AD1-B559-7EF80CB27DC5}" dt="2021-06-13T15:07:30.535" v="10"/>
          <ac:spMkLst>
            <pc:docMk/>
            <pc:sldMk cId="2261102037" sldId="256"/>
            <ac:spMk id="73" creationId="{F3060C83-F051-4F0E-ABAD-AA0DFC48B218}"/>
          </ac:spMkLst>
        </pc:spChg>
        <pc:spChg chg="del">
          <ac:chgData name="Bilkis Hussain (1816043)" userId="S::1816043@student.uwtsd.ac.uk::c9c0a7c2-0e95-42af-a72d-7f8ad0b9ea85" providerId="AD" clId="Web-{37A13E61-D338-8AD1-B559-7EF80CB27DC5}" dt="2021-06-13T15:07:30.535" v="9"/>
          <ac:spMkLst>
            <pc:docMk/>
            <pc:sldMk cId="2261102037" sldId="256"/>
            <ac:spMk id="74" creationId="{83C98ABE-055B-441F-B07E-44F97F083C39}"/>
          </ac:spMkLst>
        </pc:spChg>
        <pc:spChg chg="del">
          <ac:chgData name="Bilkis Hussain (1816043)" userId="S::1816043@student.uwtsd.ac.uk::c9c0a7c2-0e95-42af-a72d-7f8ad0b9ea85" providerId="AD" clId="Web-{37A13E61-D338-8AD1-B559-7EF80CB27DC5}" dt="2021-06-13T15:07:30.535" v="8"/>
          <ac:spMkLst>
            <pc:docMk/>
            <pc:sldMk cId="2261102037" sldId="256"/>
            <ac:spMk id="75" creationId="{29FDB030-9B49-4CED-8CCD-4D99382388AC}"/>
          </ac:spMkLst>
        </pc:spChg>
        <pc:spChg chg="del">
          <ac:chgData name="Bilkis Hussain (1816043)" userId="S::1816043@student.uwtsd.ac.uk::c9c0a7c2-0e95-42af-a72d-7f8ad0b9ea85" providerId="AD" clId="Web-{37A13E61-D338-8AD1-B559-7EF80CB27DC5}" dt="2021-06-13T15:07:30.535" v="7"/>
          <ac:spMkLst>
            <pc:docMk/>
            <pc:sldMk cId="2261102037" sldId="256"/>
            <ac:spMk id="76" creationId="{3783CA14-24A1-485C-8B30-D6A5D87987AD}"/>
          </ac:spMkLst>
        </pc:spChg>
        <pc:spChg chg="del">
          <ac:chgData name="Bilkis Hussain (1816043)" userId="S::1816043@student.uwtsd.ac.uk::c9c0a7c2-0e95-42af-a72d-7f8ad0b9ea85" providerId="AD" clId="Web-{37A13E61-D338-8AD1-B559-7EF80CB27DC5}" dt="2021-06-13T15:07:30.535" v="6"/>
          <ac:spMkLst>
            <pc:docMk/>
            <pc:sldMk cId="2261102037" sldId="256"/>
            <ac:spMk id="77" creationId="{9A97C86A-04D6-40F7-AE84-31AB43E6A846}"/>
          </ac:spMkLst>
        </pc:spChg>
        <pc:spChg chg="del">
          <ac:chgData name="Bilkis Hussain (1816043)" userId="S::1816043@student.uwtsd.ac.uk::c9c0a7c2-0e95-42af-a72d-7f8ad0b9ea85" providerId="AD" clId="Web-{37A13E61-D338-8AD1-B559-7EF80CB27DC5}" dt="2021-06-13T15:07:30.535" v="5"/>
          <ac:spMkLst>
            <pc:docMk/>
            <pc:sldMk cId="2261102037" sldId="256"/>
            <ac:spMk id="78" creationId="{FF9F2414-84E8-453E-B1F3-389FDE8192D9}"/>
          </ac:spMkLst>
        </pc:spChg>
        <pc:spChg chg="del">
          <ac:chgData name="Bilkis Hussain (1816043)" userId="S::1816043@student.uwtsd.ac.uk::c9c0a7c2-0e95-42af-a72d-7f8ad0b9ea85" providerId="AD" clId="Web-{37A13E61-D338-8AD1-B559-7EF80CB27DC5}" dt="2021-06-13T15:07:30.535" v="3"/>
          <ac:spMkLst>
            <pc:docMk/>
            <pc:sldMk cId="2261102037" sldId="256"/>
            <ac:spMk id="79" creationId="{3ECA69A1-7536-43AC-85EF-C7106179F5ED}"/>
          </ac:spMkLst>
        </pc:spChg>
        <pc:spChg chg="add del">
          <ac:chgData name="Bilkis Hussain (1816043)" userId="S::1816043@student.uwtsd.ac.uk::c9c0a7c2-0e95-42af-a72d-7f8ad0b9ea85" providerId="AD" clId="Web-{37A13E61-D338-8AD1-B559-7EF80CB27DC5}" dt="2021-06-13T15:08:21.333" v="13"/>
          <ac:spMkLst>
            <pc:docMk/>
            <pc:sldMk cId="2261102037" sldId="256"/>
            <ac:spMk id="80" creationId="{83C98ABE-055B-441F-B07E-44F97F083C39}"/>
          </ac:spMkLst>
        </pc:spChg>
        <pc:spChg chg="add del">
          <ac:chgData name="Bilkis Hussain (1816043)" userId="S::1816043@student.uwtsd.ac.uk::c9c0a7c2-0e95-42af-a72d-7f8ad0b9ea85" providerId="AD" clId="Web-{37A13E61-D338-8AD1-B559-7EF80CB27DC5}" dt="2021-06-13T15:08:21.333" v="13"/>
          <ac:spMkLst>
            <pc:docMk/>
            <pc:sldMk cId="2261102037" sldId="256"/>
            <ac:spMk id="81" creationId="{29FDB030-9B49-4CED-8CCD-4D99382388AC}"/>
          </ac:spMkLst>
        </pc:spChg>
        <pc:spChg chg="add del">
          <ac:chgData name="Bilkis Hussain (1816043)" userId="S::1816043@student.uwtsd.ac.uk::c9c0a7c2-0e95-42af-a72d-7f8ad0b9ea85" providerId="AD" clId="Web-{37A13E61-D338-8AD1-B559-7EF80CB27DC5}" dt="2021-06-13T15:08:21.333" v="13"/>
          <ac:spMkLst>
            <pc:docMk/>
            <pc:sldMk cId="2261102037" sldId="256"/>
            <ac:spMk id="82" creationId="{3783CA14-24A1-485C-8B30-D6A5D87987AD}"/>
          </ac:spMkLst>
        </pc:spChg>
        <pc:spChg chg="add del">
          <ac:chgData name="Bilkis Hussain (1816043)" userId="S::1816043@student.uwtsd.ac.uk::c9c0a7c2-0e95-42af-a72d-7f8ad0b9ea85" providerId="AD" clId="Web-{37A13E61-D338-8AD1-B559-7EF80CB27DC5}" dt="2021-06-13T15:08:21.333" v="13"/>
          <ac:spMkLst>
            <pc:docMk/>
            <pc:sldMk cId="2261102037" sldId="256"/>
            <ac:spMk id="83" creationId="{9A97C86A-04D6-40F7-AE84-31AB43E6A846}"/>
          </ac:spMkLst>
        </pc:spChg>
        <pc:spChg chg="add del">
          <ac:chgData name="Bilkis Hussain (1816043)" userId="S::1816043@student.uwtsd.ac.uk::c9c0a7c2-0e95-42af-a72d-7f8ad0b9ea85" providerId="AD" clId="Web-{37A13E61-D338-8AD1-B559-7EF80CB27DC5}" dt="2021-06-13T15:08:21.333" v="13"/>
          <ac:spMkLst>
            <pc:docMk/>
            <pc:sldMk cId="2261102037" sldId="256"/>
            <ac:spMk id="84" creationId="{FF9F2414-84E8-453E-B1F3-389FDE8192D9}"/>
          </ac:spMkLst>
        </pc:spChg>
        <pc:spChg chg="add del">
          <ac:chgData name="Bilkis Hussain (1816043)" userId="S::1816043@student.uwtsd.ac.uk::c9c0a7c2-0e95-42af-a72d-7f8ad0b9ea85" providerId="AD" clId="Web-{37A13E61-D338-8AD1-B559-7EF80CB27DC5}" dt="2021-06-13T15:08:21.333" v="13"/>
          <ac:spMkLst>
            <pc:docMk/>
            <pc:sldMk cId="2261102037" sldId="256"/>
            <ac:spMk id="85" creationId="{3ECA69A1-7536-43AC-85EF-C7106179F5ED}"/>
          </ac:spMkLst>
        </pc:spChg>
        <pc:spChg chg="add del">
          <ac:chgData name="Bilkis Hussain (1816043)" userId="S::1816043@student.uwtsd.ac.uk::c9c0a7c2-0e95-42af-a72d-7f8ad0b9ea85" providerId="AD" clId="Web-{37A13E61-D338-8AD1-B559-7EF80CB27DC5}" dt="2021-06-13T15:08:29.177" v="17"/>
          <ac:spMkLst>
            <pc:docMk/>
            <pc:sldMk cId="2261102037" sldId="256"/>
            <ac:spMk id="86" creationId="{22F15A2D-2324-487D-A02A-BF46C5C580EB}"/>
          </ac:spMkLst>
        </pc:spChg>
        <pc:spChg chg="add del">
          <ac:chgData name="Bilkis Hussain (1816043)" userId="S::1816043@student.uwtsd.ac.uk::c9c0a7c2-0e95-42af-a72d-7f8ad0b9ea85" providerId="AD" clId="Web-{37A13E61-D338-8AD1-B559-7EF80CB27DC5}" dt="2021-06-13T15:08:29.177" v="17"/>
          <ac:spMkLst>
            <pc:docMk/>
            <pc:sldMk cId="2261102037" sldId="256"/>
            <ac:spMk id="87" creationId="{17A7F34E-D418-47E2-9F86-2C45BBC31210}"/>
          </ac:spMkLst>
        </pc:spChg>
        <pc:spChg chg="add del">
          <ac:chgData name="Bilkis Hussain (1816043)" userId="S::1816043@student.uwtsd.ac.uk::c9c0a7c2-0e95-42af-a72d-7f8ad0b9ea85" providerId="AD" clId="Web-{37A13E61-D338-8AD1-B559-7EF80CB27DC5}" dt="2021-06-13T15:08:29.177" v="17"/>
          <ac:spMkLst>
            <pc:docMk/>
            <pc:sldMk cId="2261102037" sldId="256"/>
            <ac:spMk id="88" creationId="{2AEAFA59-923A-4F54-8B49-44C970BCC323}"/>
          </ac:spMkLst>
        </pc:spChg>
        <pc:spChg chg="add del">
          <ac:chgData name="Bilkis Hussain (1816043)" userId="S::1816043@student.uwtsd.ac.uk::c9c0a7c2-0e95-42af-a72d-7f8ad0b9ea85" providerId="AD" clId="Web-{37A13E61-D338-8AD1-B559-7EF80CB27DC5}" dt="2021-06-13T15:08:38.552" v="19"/>
          <ac:spMkLst>
            <pc:docMk/>
            <pc:sldMk cId="2261102037" sldId="256"/>
            <ac:spMk id="89" creationId="{42A4FC2C-047E-45A5-965D-8E1E3BF09BC6}"/>
          </ac:spMkLst>
        </pc:spChg>
        <pc:spChg chg="add del">
          <ac:chgData name="Bilkis Hussain (1816043)" userId="S::1816043@student.uwtsd.ac.uk::c9c0a7c2-0e95-42af-a72d-7f8ad0b9ea85" providerId="AD" clId="Web-{37A13E61-D338-8AD1-B559-7EF80CB27DC5}" dt="2021-06-13T15:09:01.975" v="26"/>
          <ac:spMkLst>
            <pc:docMk/>
            <pc:sldMk cId="2261102037" sldId="256"/>
            <ac:spMk id="90" creationId="{F3060C83-F051-4F0E-ABAD-AA0DFC48B218}"/>
          </ac:spMkLst>
        </pc:spChg>
        <pc:spChg chg="add del">
          <ac:chgData name="Bilkis Hussain (1816043)" userId="S::1816043@student.uwtsd.ac.uk::c9c0a7c2-0e95-42af-a72d-7f8ad0b9ea85" providerId="AD" clId="Web-{37A13E61-D338-8AD1-B559-7EF80CB27DC5}" dt="2021-06-13T15:09:01.975" v="26"/>
          <ac:spMkLst>
            <pc:docMk/>
            <pc:sldMk cId="2261102037" sldId="256"/>
            <ac:spMk id="91" creationId="{83C98ABE-055B-441F-B07E-44F97F083C39}"/>
          </ac:spMkLst>
        </pc:spChg>
        <pc:spChg chg="add del">
          <ac:chgData name="Bilkis Hussain (1816043)" userId="S::1816043@student.uwtsd.ac.uk::c9c0a7c2-0e95-42af-a72d-7f8ad0b9ea85" providerId="AD" clId="Web-{37A13E61-D338-8AD1-B559-7EF80CB27DC5}" dt="2021-06-13T15:09:01.975" v="26"/>
          <ac:spMkLst>
            <pc:docMk/>
            <pc:sldMk cId="2261102037" sldId="256"/>
            <ac:spMk id="92" creationId="{29FDB030-9B49-4CED-8CCD-4D99382388AC}"/>
          </ac:spMkLst>
        </pc:spChg>
        <pc:spChg chg="add del">
          <ac:chgData name="Bilkis Hussain (1816043)" userId="S::1816043@student.uwtsd.ac.uk::c9c0a7c2-0e95-42af-a72d-7f8ad0b9ea85" providerId="AD" clId="Web-{37A13E61-D338-8AD1-B559-7EF80CB27DC5}" dt="2021-06-13T15:09:01.975" v="26"/>
          <ac:spMkLst>
            <pc:docMk/>
            <pc:sldMk cId="2261102037" sldId="256"/>
            <ac:spMk id="93" creationId="{3783CA14-24A1-485C-8B30-D6A5D87987AD}"/>
          </ac:spMkLst>
        </pc:spChg>
        <pc:spChg chg="add del">
          <ac:chgData name="Bilkis Hussain (1816043)" userId="S::1816043@student.uwtsd.ac.uk::c9c0a7c2-0e95-42af-a72d-7f8ad0b9ea85" providerId="AD" clId="Web-{37A13E61-D338-8AD1-B559-7EF80CB27DC5}" dt="2021-06-13T15:09:01.975" v="26"/>
          <ac:spMkLst>
            <pc:docMk/>
            <pc:sldMk cId="2261102037" sldId="256"/>
            <ac:spMk id="94" creationId="{9A97C86A-04D6-40F7-AE84-31AB43E6A846}"/>
          </ac:spMkLst>
        </pc:spChg>
        <pc:spChg chg="add del">
          <ac:chgData name="Bilkis Hussain (1816043)" userId="S::1816043@student.uwtsd.ac.uk::c9c0a7c2-0e95-42af-a72d-7f8ad0b9ea85" providerId="AD" clId="Web-{37A13E61-D338-8AD1-B559-7EF80CB27DC5}" dt="2021-06-13T15:09:01.975" v="26"/>
          <ac:spMkLst>
            <pc:docMk/>
            <pc:sldMk cId="2261102037" sldId="256"/>
            <ac:spMk id="95" creationId="{FF9F2414-84E8-453E-B1F3-389FDE8192D9}"/>
          </ac:spMkLst>
        </pc:spChg>
        <pc:spChg chg="add del">
          <ac:chgData name="Bilkis Hussain (1816043)" userId="S::1816043@student.uwtsd.ac.uk::c9c0a7c2-0e95-42af-a72d-7f8ad0b9ea85" providerId="AD" clId="Web-{37A13E61-D338-8AD1-B559-7EF80CB27DC5}" dt="2021-06-13T15:09:01.975" v="26"/>
          <ac:spMkLst>
            <pc:docMk/>
            <pc:sldMk cId="2261102037" sldId="256"/>
            <ac:spMk id="96" creationId="{3ECA69A1-7536-43AC-85EF-C7106179F5ED}"/>
          </ac:spMkLst>
        </pc:spChg>
        <pc:spChg chg="add del">
          <ac:chgData name="Bilkis Hussain (1816043)" userId="S::1816043@student.uwtsd.ac.uk::c9c0a7c2-0e95-42af-a72d-7f8ad0b9ea85" providerId="AD" clId="Web-{37A13E61-D338-8AD1-B559-7EF80CB27DC5}" dt="2021-06-13T15:09:01.959" v="25"/>
          <ac:spMkLst>
            <pc:docMk/>
            <pc:sldMk cId="2261102037" sldId="256"/>
            <ac:spMk id="98" creationId="{01D0AF59-99C3-4251-AB9A-C966C6AD4400}"/>
          </ac:spMkLst>
        </pc:spChg>
        <pc:spChg chg="add del">
          <ac:chgData name="Bilkis Hussain (1816043)" userId="S::1816043@student.uwtsd.ac.uk::c9c0a7c2-0e95-42af-a72d-7f8ad0b9ea85" providerId="AD" clId="Web-{37A13E61-D338-8AD1-B559-7EF80CB27DC5}" dt="2021-06-13T15:09:01.959" v="25"/>
          <ac:spMkLst>
            <pc:docMk/>
            <pc:sldMk cId="2261102037" sldId="256"/>
            <ac:spMk id="99" creationId="{1855405F-37A2-4869-9154-F8BE3BECE6C3}"/>
          </ac:spMkLst>
        </pc:spChg>
        <pc:spChg chg="add">
          <ac:chgData name="Bilkis Hussain (1816043)" userId="S::1816043@student.uwtsd.ac.uk::c9c0a7c2-0e95-42af-a72d-7f8ad0b9ea85" providerId="AD" clId="Web-{37A13E61-D338-8AD1-B559-7EF80CB27DC5}" dt="2021-06-13T15:09:01.975" v="26"/>
          <ac:spMkLst>
            <pc:docMk/>
            <pc:sldMk cId="2261102037" sldId="256"/>
            <ac:spMk id="100" creationId="{F3060C83-F051-4F0E-ABAD-AA0DFC48B218}"/>
          </ac:spMkLst>
        </pc:spChg>
        <pc:spChg chg="add del">
          <ac:chgData name="Bilkis Hussain (1816043)" userId="S::1816043@student.uwtsd.ac.uk::c9c0a7c2-0e95-42af-a72d-7f8ad0b9ea85" providerId="AD" clId="Web-{37A13E61-D338-8AD1-B559-7EF80CB27DC5}" dt="2021-06-13T15:08:58.100" v="23"/>
          <ac:spMkLst>
            <pc:docMk/>
            <pc:sldMk cId="2261102037" sldId="256"/>
            <ac:spMk id="101" creationId="{AB8C311F-7253-4AED-9701-7FC0708C41C7}"/>
          </ac:spMkLst>
        </pc:spChg>
        <pc:spChg chg="add">
          <ac:chgData name="Bilkis Hussain (1816043)" userId="S::1816043@student.uwtsd.ac.uk::c9c0a7c2-0e95-42af-a72d-7f8ad0b9ea85" providerId="AD" clId="Web-{37A13E61-D338-8AD1-B559-7EF80CB27DC5}" dt="2021-06-13T15:09:01.975" v="26"/>
          <ac:spMkLst>
            <pc:docMk/>
            <pc:sldMk cId="2261102037" sldId="256"/>
            <ac:spMk id="102" creationId="{83C98ABE-055B-441F-B07E-44F97F083C39}"/>
          </ac:spMkLst>
        </pc:spChg>
        <pc:spChg chg="add del">
          <ac:chgData name="Bilkis Hussain (1816043)" userId="S::1816043@student.uwtsd.ac.uk::c9c0a7c2-0e95-42af-a72d-7f8ad0b9ea85" providerId="AD" clId="Web-{37A13E61-D338-8AD1-B559-7EF80CB27DC5}" dt="2021-06-13T15:08:58.100" v="23"/>
          <ac:spMkLst>
            <pc:docMk/>
            <pc:sldMk cId="2261102037" sldId="256"/>
            <ac:spMk id="103" creationId="{E2384209-CB15-4CDF-9D31-C44FD9A3F20D}"/>
          </ac:spMkLst>
        </pc:spChg>
        <pc:spChg chg="add">
          <ac:chgData name="Bilkis Hussain (1816043)" userId="S::1816043@student.uwtsd.ac.uk::c9c0a7c2-0e95-42af-a72d-7f8ad0b9ea85" providerId="AD" clId="Web-{37A13E61-D338-8AD1-B559-7EF80CB27DC5}" dt="2021-06-13T15:09:01.975" v="26"/>
          <ac:spMkLst>
            <pc:docMk/>
            <pc:sldMk cId="2261102037" sldId="256"/>
            <ac:spMk id="104" creationId="{29FDB030-9B49-4CED-8CCD-4D99382388AC}"/>
          </ac:spMkLst>
        </pc:spChg>
        <pc:spChg chg="add del">
          <ac:chgData name="Bilkis Hussain (1816043)" userId="S::1816043@student.uwtsd.ac.uk::c9c0a7c2-0e95-42af-a72d-7f8ad0b9ea85" providerId="AD" clId="Web-{37A13E61-D338-8AD1-B559-7EF80CB27DC5}" dt="2021-06-13T15:08:58.100" v="23"/>
          <ac:spMkLst>
            <pc:docMk/>
            <pc:sldMk cId="2261102037" sldId="256"/>
            <ac:spMk id="105" creationId="{2633B3B5-CC90-43F0-8714-D31D1F3F0209}"/>
          </ac:spMkLst>
        </pc:spChg>
        <pc:spChg chg="add">
          <ac:chgData name="Bilkis Hussain (1816043)" userId="S::1816043@student.uwtsd.ac.uk::c9c0a7c2-0e95-42af-a72d-7f8ad0b9ea85" providerId="AD" clId="Web-{37A13E61-D338-8AD1-B559-7EF80CB27DC5}" dt="2021-06-13T15:09:01.975" v="26"/>
          <ac:spMkLst>
            <pc:docMk/>
            <pc:sldMk cId="2261102037" sldId="256"/>
            <ac:spMk id="106" creationId="{3783CA14-24A1-485C-8B30-D6A5D87987AD}"/>
          </ac:spMkLst>
        </pc:spChg>
        <pc:spChg chg="add del">
          <ac:chgData name="Bilkis Hussain (1816043)" userId="S::1816043@student.uwtsd.ac.uk::c9c0a7c2-0e95-42af-a72d-7f8ad0b9ea85" providerId="AD" clId="Web-{37A13E61-D338-8AD1-B559-7EF80CB27DC5}" dt="2021-06-13T15:08:58.100" v="23"/>
          <ac:spMkLst>
            <pc:docMk/>
            <pc:sldMk cId="2261102037" sldId="256"/>
            <ac:spMk id="107" creationId="{A8D57A06-A426-446D-B02C-A2DC6B62E45E}"/>
          </ac:spMkLst>
        </pc:spChg>
        <pc:spChg chg="add">
          <ac:chgData name="Bilkis Hussain (1816043)" userId="S::1816043@student.uwtsd.ac.uk::c9c0a7c2-0e95-42af-a72d-7f8ad0b9ea85" providerId="AD" clId="Web-{37A13E61-D338-8AD1-B559-7EF80CB27DC5}" dt="2021-06-13T15:09:01.975" v="26"/>
          <ac:spMkLst>
            <pc:docMk/>
            <pc:sldMk cId="2261102037" sldId="256"/>
            <ac:spMk id="109" creationId="{9A97C86A-04D6-40F7-AE84-31AB43E6A846}"/>
          </ac:spMkLst>
        </pc:spChg>
        <pc:spChg chg="add">
          <ac:chgData name="Bilkis Hussain (1816043)" userId="S::1816043@student.uwtsd.ac.uk::c9c0a7c2-0e95-42af-a72d-7f8ad0b9ea85" providerId="AD" clId="Web-{37A13E61-D338-8AD1-B559-7EF80CB27DC5}" dt="2021-06-13T15:09:01.975" v="26"/>
          <ac:spMkLst>
            <pc:docMk/>
            <pc:sldMk cId="2261102037" sldId="256"/>
            <ac:spMk id="111" creationId="{FF9F2414-84E8-453E-B1F3-389FDE8192D9}"/>
          </ac:spMkLst>
        </pc:spChg>
        <pc:spChg chg="add">
          <ac:chgData name="Bilkis Hussain (1816043)" userId="S::1816043@student.uwtsd.ac.uk::c9c0a7c2-0e95-42af-a72d-7f8ad0b9ea85" providerId="AD" clId="Web-{37A13E61-D338-8AD1-B559-7EF80CB27DC5}" dt="2021-06-13T15:09:01.975" v="26"/>
          <ac:spMkLst>
            <pc:docMk/>
            <pc:sldMk cId="2261102037" sldId="256"/>
            <ac:spMk id="113" creationId="{3ECA69A1-7536-43AC-85EF-C7106179F5ED}"/>
          </ac:spMkLst>
        </pc:spChg>
        <pc:picChg chg="add mod">
          <ac:chgData name="Bilkis Hussain (1816043)" userId="S::1816043@student.uwtsd.ac.uk::c9c0a7c2-0e95-42af-a72d-7f8ad0b9ea85" providerId="AD" clId="Web-{37A13E61-D338-8AD1-B559-7EF80CB27DC5}" dt="2021-06-13T15:09:01.959" v="25"/>
          <ac:picMkLst>
            <pc:docMk/>
            <pc:sldMk cId="2261102037" sldId="256"/>
            <ac:picMk id="3" creationId="{2BD4E422-ED49-481E-9059-A0CF0D63D013}"/>
          </ac:picMkLst>
        </pc:picChg>
        <pc:picChg chg="del">
          <ac:chgData name="Bilkis Hussain (1816043)" userId="S::1816043@student.uwtsd.ac.uk::c9c0a7c2-0e95-42af-a72d-7f8ad0b9ea85" providerId="AD" clId="Web-{37A13E61-D338-8AD1-B559-7EF80CB27DC5}" dt="2021-06-13T15:07:30.535" v="4"/>
          <ac:picMkLst>
            <pc:docMk/>
            <pc:sldMk cId="2261102037" sldId="256"/>
            <ac:picMk id="4" creationId="{DCE80285-522F-4690-9604-FDA89AECDCEA}"/>
          </ac:picMkLst>
        </pc:picChg>
      </pc:sldChg>
      <pc:sldChg chg="add del replId">
        <pc:chgData name="Bilkis Hussain (1816043)" userId="S::1816043@student.uwtsd.ac.uk::c9c0a7c2-0e95-42af-a72d-7f8ad0b9ea85" providerId="AD" clId="Web-{37A13E61-D338-8AD1-B559-7EF80CB27DC5}" dt="2021-06-13T15:10:16.007" v="30"/>
        <pc:sldMkLst>
          <pc:docMk/>
          <pc:sldMk cId="2236827308" sldId="271"/>
        </pc:sldMkLst>
      </pc:sldChg>
      <pc:sldChg chg="add del replId">
        <pc:chgData name="Bilkis Hussain (1816043)" userId="S::1816043@student.uwtsd.ac.uk::c9c0a7c2-0e95-42af-a72d-7f8ad0b9ea85" providerId="AD" clId="Web-{37A13E61-D338-8AD1-B559-7EF80CB27DC5}" dt="2021-06-13T15:10:13.195" v="29"/>
        <pc:sldMkLst>
          <pc:docMk/>
          <pc:sldMk cId="717202378" sldId="272"/>
        </pc:sldMkLst>
      </pc:sldChg>
    </pc:docChg>
  </pc:docChgLst>
  <pc:docChgLst>
    <pc:chgData name="Bilkis Hussain (1816043)" userId="S::1816043@student.uwtsd.ac.uk::c9c0a7c2-0e95-42af-a72d-7f8ad0b9ea85" providerId="AD" clId="Web-{231C9013-52C3-3629-9C3E-822CECD6227C}"/>
    <pc:docChg chg="modSld addMainMaster delMainMaster">
      <pc:chgData name="Bilkis Hussain (1816043)" userId="S::1816043@student.uwtsd.ac.uk::c9c0a7c2-0e95-42af-a72d-7f8ad0b9ea85" providerId="AD" clId="Web-{231C9013-52C3-3629-9C3E-822CECD6227C}" dt="2021-06-10T23:45:12.435" v="124"/>
      <pc:docMkLst>
        <pc:docMk/>
      </pc:docMkLst>
      <pc:sldChg chg="addSp delSp mod modClrScheme delDesignElem chgLayout">
        <pc:chgData name="Bilkis Hussain (1816043)" userId="S::1816043@student.uwtsd.ac.uk::c9c0a7c2-0e95-42af-a72d-7f8ad0b9ea85" providerId="AD" clId="Web-{231C9013-52C3-3629-9C3E-822CECD6227C}" dt="2021-06-10T23:45:12.435" v="124"/>
        <pc:sldMkLst>
          <pc:docMk/>
          <pc:sldMk cId="2261102037" sldId="256"/>
        </pc:sldMkLst>
        <pc:spChg chg="add del">
          <ac:chgData name="Bilkis Hussain (1816043)" userId="S::1816043@student.uwtsd.ac.uk::c9c0a7c2-0e95-42af-a72d-7f8ad0b9ea85" providerId="AD" clId="Web-{231C9013-52C3-3629-9C3E-822CECD6227C}" dt="2021-06-10T23:39:25.945" v="49"/>
          <ac:spMkLst>
            <pc:docMk/>
            <pc:sldMk cId="2261102037" sldId="256"/>
            <ac:spMk id="66" creationId="{F3060C83-F051-4F0E-ABAD-AA0DFC48B218}"/>
          </ac:spMkLst>
        </pc:spChg>
        <pc:spChg chg="add del">
          <ac:chgData name="Bilkis Hussain (1816043)" userId="S::1816043@student.uwtsd.ac.uk::c9c0a7c2-0e95-42af-a72d-7f8ad0b9ea85" providerId="AD" clId="Web-{231C9013-52C3-3629-9C3E-822CECD6227C}" dt="2021-06-10T23:39:25.945" v="49"/>
          <ac:spMkLst>
            <pc:docMk/>
            <pc:sldMk cId="2261102037" sldId="256"/>
            <ac:spMk id="67" creationId="{83C98ABE-055B-441F-B07E-44F97F083C39}"/>
          </ac:spMkLst>
        </pc:spChg>
        <pc:spChg chg="add del">
          <ac:chgData name="Bilkis Hussain (1816043)" userId="S::1816043@student.uwtsd.ac.uk::c9c0a7c2-0e95-42af-a72d-7f8ad0b9ea85" providerId="AD" clId="Web-{231C9013-52C3-3629-9C3E-822CECD6227C}" dt="2021-06-10T23:39:25.945" v="49"/>
          <ac:spMkLst>
            <pc:docMk/>
            <pc:sldMk cId="2261102037" sldId="256"/>
            <ac:spMk id="68" creationId="{29FDB030-9B49-4CED-8CCD-4D99382388AC}"/>
          </ac:spMkLst>
        </pc:spChg>
        <pc:spChg chg="add del">
          <ac:chgData name="Bilkis Hussain (1816043)" userId="S::1816043@student.uwtsd.ac.uk::c9c0a7c2-0e95-42af-a72d-7f8ad0b9ea85" providerId="AD" clId="Web-{231C9013-52C3-3629-9C3E-822CECD6227C}" dt="2021-06-10T23:39:25.945" v="49"/>
          <ac:spMkLst>
            <pc:docMk/>
            <pc:sldMk cId="2261102037" sldId="256"/>
            <ac:spMk id="69" creationId="{3783CA14-24A1-485C-8B30-D6A5D87987AD}"/>
          </ac:spMkLst>
        </pc:spChg>
        <pc:spChg chg="add del">
          <ac:chgData name="Bilkis Hussain (1816043)" userId="S::1816043@student.uwtsd.ac.uk::c9c0a7c2-0e95-42af-a72d-7f8ad0b9ea85" providerId="AD" clId="Web-{231C9013-52C3-3629-9C3E-822CECD6227C}" dt="2021-06-10T23:39:25.945" v="49"/>
          <ac:spMkLst>
            <pc:docMk/>
            <pc:sldMk cId="2261102037" sldId="256"/>
            <ac:spMk id="70" creationId="{9A97C86A-04D6-40F7-AE84-31AB43E6A846}"/>
          </ac:spMkLst>
        </pc:spChg>
        <pc:spChg chg="add del">
          <ac:chgData name="Bilkis Hussain (1816043)" userId="S::1816043@student.uwtsd.ac.uk::c9c0a7c2-0e95-42af-a72d-7f8ad0b9ea85" providerId="AD" clId="Web-{231C9013-52C3-3629-9C3E-822CECD6227C}" dt="2021-06-10T23:39:25.945" v="49"/>
          <ac:spMkLst>
            <pc:docMk/>
            <pc:sldMk cId="2261102037" sldId="256"/>
            <ac:spMk id="71" creationId="{FF9F2414-84E8-453E-B1F3-389FDE8192D9}"/>
          </ac:spMkLst>
        </pc:spChg>
        <pc:spChg chg="add del">
          <ac:chgData name="Bilkis Hussain (1816043)" userId="S::1816043@student.uwtsd.ac.uk::c9c0a7c2-0e95-42af-a72d-7f8ad0b9ea85" providerId="AD" clId="Web-{231C9013-52C3-3629-9C3E-822CECD6227C}" dt="2021-06-10T23:39:25.945" v="49"/>
          <ac:spMkLst>
            <pc:docMk/>
            <pc:sldMk cId="2261102037" sldId="256"/>
            <ac:spMk id="72" creationId="{3ECA69A1-7536-43AC-85EF-C7106179F5ED}"/>
          </ac:spMkLst>
        </pc:spChg>
        <pc:spChg chg="add">
          <ac:chgData name="Bilkis Hussain (1816043)" userId="S::1816043@student.uwtsd.ac.uk::c9c0a7c2-0e95-42af-a72d-7f8ad0b9ea85" providerId="AD" clId="Web-{231C9013-52C3-3629-9C3E-822CECD6227C}" dt="2021-06-10T23:45:12.435" v="124"/>
          <ac:spMkLst>
            <pc:docMk/>
            <pc:sldMk cId="2261102037" sldId="256"/>
            <ac:spMk id="73" creationId="{F3060C83-F051-4F0E-ABAD-AA0DFC48B218}"/>
          </ac:spMkLst>
        </pc:spChg>
        <pc:spChg chg="add">
          <ac:chgData name="Bilkis Hussain (1816043)" userId="S::1816043@student.uwtsd.ac.uk::c9c0a7c2-0e95-42af-a72d-7f8ad0b9ea85" providerId="AD" clId="Web-{231C9013-52C3-3629-9C3E-822CECD6227C}" dt="2021-06-10T23:45:12.435" v="124"/>
          <ac:spMkLst>
            <pc:docMk/>
            <pc:sldMk cId="2261102037" sldId="256"/>
            <ac:spMk id="74" creationId="{83C98ABE-055B-441F-B07E-44F97F083C39}"/>
          </ac:spMkLst>
        </pc:spChg>
        <pc:spChg chg="add">
          <ac:chgData name="Bilkis Hussain (1816043)" userId="S::1816043@student.uwtsd.ac.uk::c9c0a7c2-0e95-42af-a72d-7f8ad0b9ea85" providerId="AD" clId="Web-{231C9013-52C3-3629-9C3E-822CECD6227C}" dt="2021-06-10T23:45:12.435" v="124"/>
          <ac:spMkLst>
            <pc:docMk/>
            <pc:sldMk cId="2261102037" sldId="256"/>
            <ac:spMk id="75" creationId="{29FDB030-9B49-4CED-8CCD-4D99382388AC}"/>
          </ac:spMkLst>
        </pc:spChg>
        <pc:spChg chg="add">
          <ac:chgData name="Bilkis Hussain (1816043)" userId="S::1816043@student.uwtsd.ac.uk::c9c0a7c2-0e95-42af-a72d-7f8ad0b9ea85" providerId="AD" clId="Web-{231C9013-52C3-3629-9C3E-822CECD6227C}" dt="2021-06-10T23:45:12.435" v="124"/>
          <ac:spMkLst>
            <pc:docMk/>
            <pc:sldMk cId="2261102037" sldId="256"/>
            <ac:spMk id="76" creationId="{3783CA14-24A1-485C-8B30-D6A5D87987AD}"/>
          </ac:spMkLst>
        </pc:spChg>
        <pc:spChg chg="add">
          <ac:chgData name="Bilkis Hussain (1816043)" userId="S::1816043@student.uwtsd.ac.uk::c9c0a7c2-0e95-42af-a72d-7f8ad0b9ea85" providerId="AD" clId="Web-{231C9013-52C3-3629-9C3E-822CECD6227C}" dt="2021-06-10T23:45:12.435" v="124"/>
          <ac:spMkLst>
            <pc:docMk/>
            <pc:sldMk cId="2261102037" sldId="256"/>
            <ac:spMk id="77" creationId="{9A97C86A-04D6-40F7-AE84-31AB43E6A846}"/>
          </ac:spMkLst>
        </pc:spChg>
        <pc:spChg chg="add">
          <ac:chgData name="Bilkis Hussain (1816043)" userId="S::1816043@student.uwtsd.ac.uk::c9c0a7c2-0e95-42af-a72d-7f8ad0b9ea85" providerId="AD" clId="Web-{231C9013-52C3-3629-9C3E-822CECD6227C}" dt="2021-06-10T23:45:12.435" v="124"/>
          <ac:spMkLst>
            <pc:docMk/>
            <pc:sldMk cId="2261102037" sldId="256"/>
            <ac:spMk id="78" creationId="{FF9F2414-84E8-453E-B1F3-389FDE8192D9}"/>
          </ac:spMkLst>
        </pc:spChg>
        <pc:spChg chg="add">
          <ac:chgData name="Bilkis Hussain (1816043)" userId="S::1816043@student.uwtsd.ac.uk::c9c0a7c2-0e95-42af-a72d-7f8ad0b9ea85" providerId="AD" clId="Web-{231C9013-52C3-3629-9C3E-822CECD6227C}" dt="2021-06-10T23:45:12.435" v="124"/>
          <ac:spMkLst>
            <pc:docMk/>
            <pc:sldMk cId="2261102037" sldId="256"/>
            <ac:spMk id="79" creationId="{3ECA69A1-7536-43AC-85EF-C7106179F5ED}"/>
          </ac:spMkLst>
        </pc:spChg>
      </pc:sldChg>
      <pc:sldChg chg="mod modClrScheme chgLayout">
        <pc:chgData name="Bilkis Hussain (1816043)" userId="S::1816043@student.uwtsd.ac.uk::c9c0a7c2-0e95-42af-a72d-7f8ad0b9ea85" providerId="AD" clId="Web-{231C9013-52C3-3629-9C3E-822CECD6227C}" dt="2021-06-10T23:39:53.024" v="51"/>
        <pc:sldMkLst>
          <pc:docMk/>
          <pc:sldMk cId="1026167652" sldId="257"/>
        </pc:sldMkLst>
      </pc:sldChg>
      <pc:sldChg chg="modSp mod modClrScheme chgLayout">
        <pc:chgData name="Bilkis Hussain (1816043)" userId="S::1816043@student.uwtsd.ac.uk::c9c0a7c2-0e95-42af-a72d-7f8ad0b9ea85" providerId="AD" clId="Web-{231C9013-52C3-3629-9C3E-822CECD6227C}" dt="2021-06-10T23:39:53.024" v="51"/>
        <pc:sldMkLst>
          <pc:docMk/>
          <pc:sldMk cId="875851291" sldId="258"/>
        </pc:sldMkLst>
        <pc:picChg chg="mod ord">
          <ac:chgData name="Bilkis Hussain (1816043)" userId="S::1816043@student.uwtsd.ac.uk::c9c0a7c2-0e95-42af-a72d-7f8ad0b9ea85" providerId="AD" clId="Web-{231C9013-52C3-3629-9C3E-822CECD6227C}" dt="2021-06-10T23:39:53.024" v="51"/>
          <ac:picMkLst>
            <pc:docMk/>
            <pc:sldMk cId="875851291" sldId="258"/>
            <ac:picMk id="4" creationId="{CE9ECCE7-34CE-4900-AB9E-7B9F1207F30A}"/>
          </ac:picMkLst>
        </pc:picChg>
      </pc:sldChg>
      <pc:sldChg chg="mod modClrScheme chgLayout">
        <pc:chgData name="Bilkis Hussain (1816043)" userId="S::1816043@student.uwtsd.ac.uk::c9c0a7c2-0e95-42af-a72d-7f8ad0b9ea85" providerId="AD" clId="Web-{231C9013-52C3-3629-9C3E-822CECD6227C}" dt="2021-06-10T23:39:53.024" v="51"/>
        <pc:sldMkLst>
          <pc:docMk/>
          <pc:sldMk cId="3291564520" sldId="259"/>
        </pc:sldMkLst>
      </pc:sldChg>
      <pc:sldChg chg="modSp mod modClrScheme chgLayout">
        <pc:chgData name="Bilkis Hussain (1816043)" userId="S::1816043@student.uwtsd.ac.uk::c9c0a7c2-0e95-42af-a72d-7f8ad0b9ea85" providerId="AD" clId="Web-{231C9013-52C3-3629-9C3E-822CECD6227C}" dt="2021-06-10T23:39:53.024" v="51"/>
        <pc:sldMkLst>
          <pc:docMk/>
          <pc:sldMk cId="3639874045" sldId="260"/>
        </pc:sldMkLst>
        <pc:picChg chg="mod ord">
          <ac:chgData name="Bilkis Hussain (1816043)" userId="S::1816043@student.uwtsd.ac.uk::c9c0a7c2-0e95-42af-a72d-7f8ad0b9ea85" providerId="AD" clId="Web-{231C9013-52C3-3629-9C3E-822CECD6227C}" dt="2021-06-10T23:39:53.024" v="51"/>
          <ac:picMkLst>
            <pc:docMk/>
            <pc:sldMk cId="3639874045" sldId="260"/>
            <ac:picMk id="4" creationId="{7C76E184-750E-4E76-B1D1-6CE682078717}"/>
          </ac:picMkLst>
        </pc:picChg>
      </pc:sldChg>
      <pc:sldChg chg="addSp delSp modSp mod setBg modClrScheme setClrOvrMap delDesignElem chgLayout">
        <pc:chgData name="Bilkis Hussain (1816043)" userId="S::1816043@student.uwtsd.ac.uk::c9c0a7c2-0e95-42af-a72d-7f8ad0b9ea85" providerId="AD" clId="Web-{231C9013-52C3-3629-9C3E-822CECD6227C}" dt="2021-06-10T23:44:30.885" v="123"/>
        <pc:sldMkLst>
          <pc:docMk/>
          <pc:sldMk cId="1918652300" sldId="261"/>
        </pc:sldMkLst>
        <pc:spChg chg="add mod ord">
          <ac:chgData name="Bilkis Hussain (1816043)" userId="S::1816043@student.uwtsd.ac.uk::c9c0a7c2-0e95-42af-a72d-7f8ad0b9ea85" providerId="AD" clId="Web-{231C9013-52C3-3629-9C3E-822CECD6227C}" dt="2021-06-10T23:44:30.885" v="123"/>
          <ac:spMkLst>
            <pc:docMk/>
            <pc:sldMk cId="1918652300" sldId="261"/>
            <ac:spMk id="2" creationId="{C95CBAED-D2C3-4889-9016-D00F94C6CEC1}"/>
          </ac:spMkLst>
        </pc:spChg>
        <pc:spChg chg="mod ord">
          <ac:chgData name="Bilkis Hussain (1816043)" userId="S::1816043@student.uwtsd.ac.uk::c9c0a7c2-0e95-42af-a72d-7f8ad0b9ea85" providerId="AD" clId="Web-{231C9013-52C3-3629-9C3E-822CECD6227C}" dt="2021-06-10T23:43:43.585" v="114"/>
          <ac:spMkLst>
            <pc:docMk/>
            <pc:sldMk cId="1918652300" sldId="261"/>
            <ac:spMk id="4" creationId="{26DFF959-97A7-45AE-80C0-70DC78901682}"/>
          </ac:spMkLst>
        </pc:spChg>
        <pc:spChg chg="mod ord">
          <ac:chgData name="Bilkis Hussain (1816043)" userId="S::1816043@student.uwtsd.ac.uk::c9c0a7c2-0e95-42af-a72d-7f8ad0b9ea85" providerId="AD" clId="Web-{231C9013-52C3-3629-9C3E-822CECD6227C}" dt="2021-06-10T23:44:30.885" v="123"/>
          <ac:spMkLst>
            <pc:docMk/>
            <pc:sldMk cId="1918652300" sldId="261"/>
            <ac:spMk id="5" creationId="{A684F760-A17B-4949-8D7B-F8EE5FCC9689}"/>
          </ac:spMkLst>
        </pc:spChg>
        <pc:spChg chg="add del">
          <ac:chgData name="Bilkis Hussain (1816043)" userId="S::1816043@student.uwtsd.ac.uk::c9c0a7c2-0e95-42af-a72d-7f8ad0b9ea85" providerId="AD" clId="Web-{231C9013-52C3-3629-9C3E-822CECD6227C}" dt="2021-06-10T23:32:09.912" v="6"/>
          <ac:spMkLst>
            <pc:docMk/>
            <pc:sldMk cId="1918652300" sldId="261"/>
            <ac:spMk id="208" creationId="{2B566528-1B12-4246-9431-5C2D7D081168}"/>
          </ac:spMkLst>
        </pc:spChg>
        <pc:spChg chg="add del">
          <ac:chgData name="Bilkis Hussain (1816043)" userId="S::1816043@student.uwtsd.ac.uk::c9c0a7c2-0e95-42af-a72d-7f8ad0b9ea85" providerId="AD" clId="Web-{231C9013-52C3-3629-9C3E-822CECD6227C}" dt="2021-06-10T23:32:09.912" v="6"/>
          <ac:spMkLst>
            <pc:docMk/>
            <pc:sldMk cId="1918652300" sldId="261"/>
            <ac:spMk id="248" creationId="{2E80C965-DB6D-4F81-9E9E-B027384D0BD6}"/>
          </ac:spMkLst>
        </pc:spChg>
        <pc:spChg chg="add del">
          <ac:chgData name="Bilkis Hussain (1816043)" userId="S::1816043@student.uwtsd.ac.uk::c9c0a7c2-0e95-42af-a72d-7f8ad0b9ea85" providerId="AD" clId="Web-{231C9013-52C3-3629-9C3E-822CECD6227C}" dt="2021-06-10T23:32:09.912" v="6"/>
          <ac:spMkLst>
            <pc:docMk/>
            <pc:sldMk cId="1918652300" sldId="261"/>
            <ac:spMk id="249" creationId="{A580F890-B085-4E95-96AA-55AEBEC5CE6E}"/>
          </ac:spMkLst>
        </pc:spChg>
        <pc:spChg chg="add del">
          <ac:chgData name="Bilkis Hussain (1816043)" userId="S::1816043@student.uwtsd.ac.uk::c9c0a7c2-0e95-42af-a72d-7f8ad0b9ea85" providerId="AD" clId="Web-{231C9013-52C3-3629-9C3E-822CECD6227C}" dt="2021-06-10T23:32:09.912" v="6"/>
          <ac:spMkLst>
            <pc:docMk/>
            <pc:sldMk cId="1918652300" sldId="261"/>
            <ac:spMk id="250" creationId="{D3F51FEB-38FB-4F6C-9F7B-2F2AFAB65463}"/>
          </ac:spMkLst>
        </pc:spChg>
        <pc:spChg chg="add del">
          <ac:chgData name="Bilkis Hussain (1816043)" userId="S::1816043@student.uwtsd.ac.uk::c9c0a7c2-0e95-42af-a72d-7f8ad0b9ea85" providerId="AD" clId="Web-{231C9013-52C3-3629-9C3E-822CECD6227C}" dt="2021-06-10T23:32:09.912" v="6"/>
          <ac:spMkLst>
            <pc:docMk/>
            <pc:sldMk cId="1918652300" sldId="261"/>
            <ac:spMk id="251" creationId="{1E547BA6-BAE0-43BB-A7CA-60F69CE252F0}"/>
          </ac:spMkLst>
        </pc:spChg>
        <pc:spChg chg="add del">
          <ac:chgData name="Bilkis Hussain (1816043)" userId="S::1816043@student.uwtsd.ac.uk::c9c0a7c2-0e95-42af-a72d-7f8ad0b9ea85" providerId="AD" clId="Web-{231C9013-52C3-3629-9C3E-822CECD6227C}" dt="2021-06-10T23:32:16.553" v="8"/>
          <ac:spMkLst>
            <pc:docMk/>
            <pc:sldMk cId="1918652300" sldId="261"/>
            <ac:spMk id="252" creationId="{327D73B4-9F5C-4A64-A179-51B9500CB8B5}"/>
          </ac:spMkLst>
        </pc:spChg>
        <pc:spChg chg="add del">
          <ac:chgData name="Bilkis Hussain (1816043)" userId="S::1816043@student.uwtsd.ac.uk::c9c0a7c2-0e95-42af-a72d-7f8ad0b9ea85" providerId="AD" clId="Web-{231C9013-52C3-3629-9C3E-822CECD6227C}" dt="2021-06-10T23:32:16.553" v="8"/>
          <ac:spMkLst>
            <pc:docMk/>
            <pc:sldMk cId="1918652300" sldId="261"/>
            <ac:spMk id="253" creationId="{C1F06963-6374-4B48-844F-071A9BAAAE02}"/>
          </ac:spMkLst>
        </pc:spChg>
        <pc:spChg chg="add del">
          <ac:chgData name="Bilkis Hussain (1816043)" userId="S::1816043@student.uwtsd.ac.uk::c9c0a7c2-0e95-42af-a72d-7f8ad0b9ea85" providerId="AD" clId="Web-{231C9013-52C3-3629-9C3E-822CECD6227C}" dt="2021-06-10T23:32:16.553" v="8"/>
          <ac:spMkLst>
            <pc:docMk/>
            <pc:sldMk cId="1918652300" sldId="261"/>
            <ac:spMk id="254" creationId="{6CB927A4-E432-4310-9CD5-E89FF5063179}"/>
          </ac:spMkLst>
        </pc:spChg>
        <pc:spChg chg="add del">
          <ac:chgData name="Bilkis Hussain (1816043)" userId="S::1816043@student.uwtsd.ac.uk::c9c0a7c2-0e95-42af-a72d-7f8ad0b9ea85" providerId="AD" clId="Web-{231C9013-52C3-3629-9C3E-822CECD6227C}" dt="2021-06-10T23:32:16.553" v="8"/>
          <ac:spMkLst>
            <pc:docMk/>
            <pc:sldMk cId="1918652300" sldId="261"/>
            <ac:spMk id="255" creationId="{1453BF6C-B012-48B7-B4E8-6D7AC7C27D02}"/>
          </ac:spMkLst>
        </pc:spChg>
        <pc:spChg chg="add del">
          <ac:chgData name="Bilkis Hussain (1816043)" userId="S::1816043@student.uwtsd.ac.uk::c9c0a7c2-0e95-42af-a72d-7f8ad0b9ea85" providerId="AD" clId="Web-{231C9013-52C3-3629-9C3E-822CECD6227C}" dt="2021-06-10T23:32:16.553" v="8"/>
          <ac:spMkLst>
            <pc:docMk/>
            <pc:sldMk cId="1918652300" sldId="261"/>
            <ac:spMk id="256" creationId="{E3020543-B24B-4EC4-8FFC-8DD88EEA91A8}"/>
          </ac:spMkLst>
        </pc:spChg>
        <pc:spChg chg="add del">
          <ac:chgData name="Bilkis Hussain (1816043)" userId="S::1816043@student.uwtsd.ac.uk::c9c0a7c2-0e95-42af-a72d-7f8ad0b9ea85" providerId="AD" clId="Web-{231C9013-52C3-3629-9C3E-822CECD6227C}" dt="2021-06-10T23:32:26.757" v="10"/>
          <ac:spMkLst>
            <pc:docMk/>
            <pc:sldMk cId="1918652300" sldId="261"/>
            <ac:spMk id="258" creationId="{09588DA8-065E-4F6F-8EFD-43104AB2E0CF}"/>
          </ac:spMkLst>
        </pc:spChg>
        <pc:spChg chg="add del">
          <ac:chgData name="Bilkis Hussain (1816043)" userId="S::1816043@student.uwtsd.ac.uk::c9c0a7c2-0e95-42af-a72d-7f8ad0b9ea85" providerId="AD" clId="Web-{231C9013-52C3-3629-9C3E-822CECD6227C}" dt="2021-06-10T23:32:26.757" v="10"/>
          <ac:spMkLst>
            <pc:docMk/>
            <pc:sldMk cId="1918652300" sldId="261"/>
            <ac:spMk id="259" creationId="{C4285719-470E-454C-AF62-8323075F1F5B}"/>
          </ac:spMkLst>
        </pc:spChg>
        <pc:spChg chg="add del">
          <ac:chgData name="Bilkis Hussain (1816043)" userId="S::1816043@student.uwtsd.ac.uk::c9c0a7c2-0e95-42af-a72d-7f8ad0b9ea85" providerId="AD" clId="Web-{231C9013-52C3-3629-9C3E-822CECD6227C}" dt="2021-06-10T23:32:26.757" v="10"/>
          <ac:spMkLst>
            <pc:docMk/>
            <pc:sldMk cId="1918652300" sldId="261"/>
            <ac:spMk id="260" creationId="{CD9FE4EF-C4D8-49A0-B2FF-81D8DB7D8A24}"/>
          </ac:spMkLst>
        </pc:spChg>
        <pc:spChg chg="add del">
          <ac:chgData name="Bilkis Hussain (1816043)" userId="S::1816043@student.uwtsd.ac.uk::c9c0a7c2-0e95-42af-a72d-7f8ad0b9ea85" providerId="AD" clId="Web-{231C9013-52C3-3629-9C3E-822CECD6227C}" dt="2021-06-10T23:32:26.757" v="10"/>
          <ac:spMkLst>
            <pc:docMk/>
            <pc:sldMk cId="1918652300" sldId="261"/>
            <ac:spMk id="261" creationId="{4300840D-0A0B-4512-BACA-B439D5B9C57C}"/>
          </ac:spMkLst>
        </pc:spChg>
        <pc:spChg chg="add del">
          <ac:chgData name="Bilkis Hussain (1816043)" userId="S::1816043@student.uwtsd.ac.uk::c9c0a7c2-0e95-42af-a72d-7f8ad0b9ea85" providerId="AD" clId="Web-{231C9013-52C3-3629-9C3E-822CECD6227C}" dt="2021-06-10T23:32:26.757" v="10"/>
          <ac:spMkLst>
            <pc:docMk/>
            <pc:sldMk cId="1918652300" sldId="261"/>
            <ac:spMk id="262" creationId="{D2B78728-A580-49A7-84F9-6EF6F583ADE0}"/>
          </ac:spMkLst>
        </pc:spChg>
        <pc:spChg chg="add del">
          <ac:chgData name="Bilkis Hussain (1816043)" userId="S::1816043@student.uwtsd.ac.uk::c9c0a7c2-0e95-42af-a72d-7f8ad0b9ea85" providerId="AD" clId="Web-{231C9013-52C3-3629-9C3E-822CECD6227C}" dt="2021-06-10T23:32:26.757" v="10"/>
          <ac:spMkLst>
            <pc:docMk/>
            <pc:sldMk cId="1918652300" sldId="261"/>
            <ac:spMk id="263" creationId="{38FAA1A1-D861-433F-88FA-1E9D6FD31D11}"/>
          </ac:spMkLst>
        </pc:spChg>
        <pc:spChg chg="add del">
          <ac:chgData name="Bilkis Hussain (1816043)" userId="S::1816043@student.uwtsd.ac.uk::c9c0a7c2-0e95-42af-a72d-7f8ad0b9ea85" providerId="AD" clId="Web-{231C9013-52C3-3629-9C3E-822CECD6227C}" dt="2021-06-10T23:32:26.757" v="10"/>
          <ac:spMkLst>
            <pc:docMk/>
            <pc:sldMk cId="1918652300" sldId="261"/>
            <ac:spMk id="264" creationId="{8D71EDA1-87BF-4D5D-AB79-F346FD19278A}"/>
          </ac:spMkLst>
        </pc:spChg>
        <pc:spChg chg="add del">
          <ac:chgData name="Bilkis Hussain (1816043)" userId="S::1816043@student.uwtsd.ac.uk::c9c0a7c2-0e95-42af-a72d-7f8ad0b9ea85" providerId="AD" clId="Web-{231C9013-52C3-3629-9C3E-822CECD6227C}" dt="2021-06-10T23:33:02.525" v="12"/>
          <ac:spMkLst>
            <pc:docMk/>
            <pc:sldMk cId="1918652300" sldId="261"/>
            <ac:spMk id="265" creationId="{F3060C83-F051-4F0E-ABAD-AA0DFC48B218}"/>
          </ac:spMkLst>
        </pc:spChg>
        <pc:spChg chg="add del">
          <ac:chgData name="Bilkis Hussain (1816043)" userId="S::1816043@student.uwtsd.ac.uk::c9c0a7c2-0e95-42af-a72d-7f8ad0b9ea85" providerId="AD" clId="Web-{231C9013-52C3-3629-9C3E-822CECD6227C}" dt="2021-06-10T23:33:02.525" v="12"/>
          <ac:spMkLst>
            <pc:docMk/>
            <pc:sldMk cId="1918652300" sldId="261"/>
            <ac:spMk id="266" creationId="{83C98ABE-055B-441F-B07E-44F97F083C39}"/>
          </ac:spMkLst>
        </pc:spChg>
        <pc:spChg chg="add del">
          <ac:chgData name="Bilkis Hussain (1816043)" userId="S::1816043@student.uwtsd.ac.uk::c9c0a7c2-0e95-42af-a72d-7f8ad0b9ea85" providerId="AD" clId="Web-{231C9013-52C3-3629-9C3E-822CECD6227C}" dt="2021-06-10T23:33:02.525" v="12"/>
          <ac:spMkLst>
            <pc:docMk/>
            <pc:sldMk cId="1918652300" sldId="261"/>
            <ac:spMk id="267" creationId="{29FDB030-9B49-4CED-8CCD-4D99382388AC}"/>
          </ac:spMkLst>
        </pc:spChg>
        <pc:spChg chg="add del">
          <ac:chgData name="Bilkis Hussain (1816043)" userId="S::1816043@student.uwtsd.ac.uk::c9c0a7c2-0e95-42af-a72d-7f8ad0b9ea85" providerId="AD" clId="Web-{231C9013-52C3-3629-9C3E-822CECD6227C}" dt="2021-06-10T23:33:02.525" v="12"/>
          <ac:spMkLst>
            <pc:docMk/>
            <pc:sldMk cId="1918652300" sldId="261"/>
            <ac:spMk id="268" creationId="{3783CA14-24A1-485C-8B30-D6A5D87987AD}"/>
          </ac:spMkLst>
        </pc:spChg>
        <pc:spChg chg="add del">
          <ac:chgData name="Bilkis Hussain (1816043)" userId="S::1816043@student.uwtsd.ac.uk::c9c0a7c2-0e95-42af-a72d-7f8ad0b9ea85" providerId="AD" clId="Web-{231C9013-52C3-3629-9C3E-822CECD6227C}" dt="2021-06-10T23:33:02.525" v="12"/>
          <ac:spMkLst>
            <pc:docMk/>
            <pc:sldMk cId="1918652300" sldId="261"/>
            <ac:spMk id="269" creationId="{9A97C86A-04D6-40F7-AE84-31AB43E6A846}"/>
          </ac:spMkLst>
        </pc:spChg>
        <pc:spChg chg="add del">
          <ac:chgData name="Bilkis Hussain (1816043)" userId="S::1816043@student.uwtsd.ac.uk::c9c0a7c2-0e95-42af-a72d-7f8ad0b9ea85" providerId="AD" clId="Web-{231C9013-52C3-3629-9C3E-822CECD6227C}" dt="2021-06-10T23:33:02.525" v="12"/>
          <ac:spMkLst>
            <pc:docMk/>
            <pc:sldMk cId="1918652300" sldId="261"/>
            <ac:spMk id="270" creationId="{FF9F2414-84E8-453E-B1F3-389FDE8192D9}"/>
          </ac:spMkLst>
        </pc:spChg>
        <pc:spChg chg="add del">
          <ac:chgData name="Bilkis Hussain (1816043)" userId="S::1816043@student.uwtsd.ac.uk::c9c0a7c2-0e95-42af-a72d-7f8ad0b9ea85" providerId="AD" clId="Web-{231C9013-52C3-3629-9C3E-822CECD6227C}" dt="2021-06-10T23:33:02.525" v="12"/>
          <ac:spMkLst>
            <pc:docMk/>
            <pc:sldMk cId="1918652300" sldId="261"/>
            <ac:spMk id="271" creationId="{3ECA69A1-7536-43AC-85EF-C7106179F5ED}"/>
          </ac:spMkLst>
        </pc:spChg>
        <pc:spChg chg="add del">
          <ac:chgData name="Bilkis Hussain (1816043)" userId="S::1816043@student.uwtsd.ac.uk::c9c0a7c2-0e95-42af-a72d-7f8ad0b9ea85" providerId="AD" clId="Web-{231C9013-52C3-3629-9C3E-822CECD6227C}" dt="2021-06-10T23:33:11.510" v="14"/>
          <ac:spMkLst>
            <pc:docMk/>
            <pc:sldMk cId="1918652300" sldId="261"/>
            <ac:spMk id="272" creationId="{6F1D7EC4-8A0C-4052-8B57-196C860B1515}"/>
          </ac:spMkLst>
        </pc:spChg>
        <pc:spChg chg="add del">
          <ac:chgData name="Bilkis Hussain (1816043)" userId="S::1816043@student.uwtsd.ac.uk::c9c0a7c2-0e95-42af-a72d-7f8ad0b9ea85" providerId="AD" clId="Web-{231C9013-52C3-3629-9C3E-822CECD6227C}" dt="2021-06-10T23:33:11.510" v="14"/>
          <ac:spMkLst>
            <pc:docMk/>
            <pc:sldMk cId="1918652300" sldId="261"/>
            <ac:spMk id="273" creationId="{404A7A3A-BEAE-4BC6-A163-5D0E5F8C4669}"/>
          </ac:spMkLst>
        </pc:spChg>
        <pc:spChg chg="add del">
          <ac:chgData name="Bilkis Hussain (1816043)" userId="S::1816043@student.uwtsd.ac.uk::c9c0a7c2-0e95-42af-a72d-7f8ad0b9ea85" providerId="AD" clId="Web-{231C9013-52C3-3629-9C3E-822CECD6227C}" dt="2021-06-10T23:33:11.510" v="14"/>
          <ac:spMkLst>
            <pc:docMk/>
            <pc:sldMk cId="1918652300" sldId="261"/>
            <ac:spMk id="274" creationId="{12ED3B7D-405D-4DFA-8608-B6DE7467183E}"/>
          </ac:spMkLst>
        </pc:spChg>
        <pc:spChg chg="add del">
          <ac:chgData name="Bilkis Hussain (1816043)" userId="S::1816043@student.uwtsd.ac.uk::c9c0a7c2-0e95-42af-a72d-7f8ad0b9ea85" providerId="AD" clId="Web-{231C9013-52C3-3629-9C3E-822CECD6227C}" dt="2021-06-10T23:33:18.526" v="16"/>
          <ac:spMkLst>
            <pc:docMk/>
            <pc:sldMk cId="1918652300" sldId="261"/>
            <ac:spMk id="276" creationId="{4BC99CB9-DDAD-44A2-8A1C-E3AF4E72DF5C}"/>
          </ac:spMkLst>
        </pc:spChg>
        <pc:spChg chg="add del">
          <ac:chgData name="Bilkis Hussain (1816043)" userId="S::1816043@student.uwtsd.ac.uk::c9c0a7c2-0e95-42af-a72d-7f8ad0b9ea85" providerId="AD" clId="Web-{231C9013-52C3-3629-9C3E-822CECD6227C}" dt="2021-06-10T23:33:11.510" v="14"/>
          <ac:spMkLst>
            <pc:docMk/>
            <pc:sldMk cId="1918652300" sldId="261"/>
            <ac:spMk id="278" creationId="{6C132392-D5FF-4588-8FA1-5BAD77BF6464}"/>
          </ac:spMkLst>
        </pc:spChg>
        <pc:spChg chg="add del">
          <ac:chgData name="Bilkis Hussain (1816043)" userId="S::1816043@student.uwtsd.ac.uk::c9c0a7c2-0e95-42af-a72d-7f8ad0b9ea85" providerId="AD" clId="Web-{231C9013-52C3-3629-9C3E-822CECD6227C}" dt="2021-06-10T23:33:11.510" v="14"/>
          <ac:spMkLst>
            <pc:docMk/>
            <pc:sldMk cId="1918652300" sldId="261"/>
            <ac:spMk id="279" creationId="{C7EAC045-695C-4E73-9B7C-AFD6FB22DA20}"/>
          </ac:spMkLst>
        </pc:spChg>
        <pc:spChg chg="add del">
          <ac:chgData name="Bilkis Hussain (1816043)" userId="S::1816043@student.uwtsd.ac.uk::c9c0a7c2-0e95-42af-a72d-7f8ad0b9ea85" providerId="AD" clId="Web-{231C9013-52C3-3629-9C3E-822CECD6227C}" dt="2021-06-10T23:33:24.854" v="18"/>
          <ac:spMkLst>
            <pc:docMk/>
            <pc:sldMk cId="1918652300" sldId="261"/>
            <ac:spMk id="280" creationId="{91F32EBA-ED97-466E-8CFA-8382584155D0}"/>
          </ac:spMkLst>
        </pc:spChg>
        <pc:spChg chg="add del">
          <ac:chgData name="Bilkis Hussain (1816043)" userId="S::1816043@student.uwtsd.ac.uk::c9c0a7c2-0e95-42af-a72d-7f8ad0b9ea85" providerId="AD" clId="Web-{231C9013-52C3-3629-9C3E-822CECD6227C}" dt="2021-06-10T23:33:24.854" v="18"/>
          <ac:spMkLst>
            <pc:docMk/>
            <pc:sldMk cId="1918652300" sldId="261"/>
            <ac:spMk id="281" creationId="{62A38935-BB53-4DF7-A56E-48DD25B685D7}"/>
          </ac:spMkLst>
        </pc:spChg>
        <pc:spChg chg="add del">
          <ac:chgData name="Bilkis Hussain (1816043)" userId="S::1816043@student.uwtsd.ac.uk::c9c0a7c2-0e95-42af-a72d-7f8ad0b9ea85" providerId="AD" clId="Web-{231C9013-52C3-3629-9C3E-822CECD6227C}" dt="2021-06-10T23:33:42.105" v="20"/>
          <ac:spMkLst>
            <pc:docMk/>
            <pc:sldMk cId="1918652300" sldId="261"/>
            <ac:spMk id="282" creationId="{F3060C83-F051-4F0E-ABAD-AA0DFC48B218}"/>
          </ac:spMkLst>
        </pc:spChg>
        <pc:spChg chg="add del">
          <ac:chgData name="Bilkis Hussain (1816043)" userId="S::1816043@student.uwtsd.ac.uk::c9c0a7c2-0e95-42af-a72d-7f8ad0b9ea85" providerId="AD" clId="Web-{231C9013-52C3-3629-9C3E-822CECD6227C}" dt="2021-06-10T23:33:42.105" v="20"/>
          <ac:spMkLst>
            <pc:docMk/>
            <pc:sldMk cId="1918652300" sldId="261"/>
            <ac:spMk id="283" creationId="{83C98ABE-055B-441F-B07E-44F97F083C39}"/>
          </ac:spMkLst>
        </pc:spChg>
        <pc:spChg chg="add del">
          <ac:chgData name="Bilkis Hussain (1816043)" userId="S::1816043@student.uwtsd.ac.uk::c9c0a7c2-0e95-42af-a72d-7f8ad0b9ea85" providerId="AD" clId="Web-{231C9013-52C3-3629-9C3E-822CECD6227C}" dt="2021-06-10T23:33:42.105" v="20"/>
          <ac:spMkLst>
            <pc:docMk/>
            <pc:sldMk cId="1918652300" sldId="261"/>
            <ac:spMk id="285" creationId="{29FDB030-9B49-4CED-8CCD-4D99382388AC}"/>
          </ac:spMkLst>
        </pc:spChg>
        <pc:spChg chg="add del">
          <ac:chgData name="Bilkis Hussain (1816043)" userId="S::1816043@student.uwtsd.ac.uk::c9c0a7c2-0e95-42af-a72d-7f8ad0b9ea85" providerId="AD" clId="Web-{231C9013-52C3-3629-9C3E-822CECD6227C}" dt="2021-06-10T23:33:42.105" v="20"/>
          <ac:spMkLst>
            <pc:docMk/>
            <pc:sldMk cId="1918652300" sldId="261"/>
            <ac:spMk id="286" creationId="{3783CA14-24A1-485C-8B30-D6A5D87987AD}"/>
          </ac:spMkLst>
        </pc:spChg>
        <pc:spChg chg="add del">
          <ac:chgData name="Bilkis Hussain (1816043)" userId="S::1816043@student.uwtsd.ac.uk::c9c0a7c2-0e95-42af-a72d-7f8ad0b9ea85" providerId="AD" clId="Web-{231C9013-52C3-3629-9C3E-822CECD6227C}" dt="2021-06-10T23:33:42.105" v="20"/>
          <ac:spMkLst>
            <pc:docMk/>
            <pc:sldMk cId="1918652300" sldId="261"/>
            <ac:spMk id="287" creationId="{9A97C86A-04D6-40F7-AE84-31AB43E6A846}"/>
          </ac:spMkLst>
        </pc:spChg>
        <pc:spChg chg="add del">
          <ac:chgData name="Bilkis Hussain (1816043)" userId="S::1816043@student.uwtsd.ac.uk::c9c0a7c2-0e95-42af-a72d-7f8ad0b9ea85" providerId="AD" clId="Web-{231C9013-52C3-3629-9C3E-822CECD6227C}" dt="2021-06-10T23:33:42.105" v="20"/>
          <ac:spMkLst>
            <pc:docMk/>
            <pc:sldMk cId="1918652300" sldId="261"/>
            <ac:spMk id="288" creationId="{FF9F2414-84E8-453E-B1F3-389FDE8192D9}"/>
          </ac:spMkLst>
        </pc:spChg>
        <pc:spChg chg="add del">
          <ac:chgData name="Bilkis Hussain (1816043)" userId="S::1816043@student.uwtsd.ac.uk::c9c0a7c2-0e95-42af-a72d-7f8ad0b9ea85" providerId="AD" clId="Web-{231C9013-52C3-3629-9C3E-822CECD6227C}" dt="2021-06-10T23:33:42.105" v="20"/>
          <ac:spMkLst>
            <pc:docMk/>
            <pc:sldMk cId="1918652300" sldId="261"/>
            <ac:spMk id="289" creationId="{3ECA69A1-7536-43AC-85EF-C7106179F5ED}"/>
          </ac:spMkLst>
        </pc:spChg>
        <pc:spChg chg="add del">
          <ac:chgData name="Bilkis Hussain (1816043)" userId="S::1816043@student.uwtsd.ac.uk::c9c0a7c2-0e95-42af-a72d-7f8ad0b9ea85" providerId="AD" clId="Web-{231C9013-52C3-3629-9C3E-822CECD6227C}" dt="2021-06-10T23:37:27.813" v="42"/>
          <ac:spMkLst>
            <pc:docMk/>
            <pc:sldMk cId="1918652300" sldId="261"/>
            <ac:spMk id="290" creationId="{327D73B4-9F5C-4A64-A179-51B9500CB8B5}"/>
          </ac:spMkLst>
        </pc:spChg>
        <pc:spChg chg="add del">
          <ac:chgData name="Bilkis Hussain (1816043)" userId="S::1816043@student.uwtsd.ac.uk::c9c0a7c2-0e95-42af-a72d-7f8ad0b9ea85" providerId="AD" clId="Web-{231C9013-52C3-3629-9C3E-822CECD6227C}" dt="2021-06-10T23:37:27.813" v="42"/>
          <ac:spMkLst>
            <pc:docMk/>
            <pc:sldMk cId="1918652300" sldId="261"/>
            <ac:spMk id="291" creationId="{C1F06963-6374-4B48-844F-071A9BAAAE02}"/>
          </ac:spMkLst>
        </pc:spChg>
        <pc:spChg chg="add del">
          <ac:chgData name="Bilkis Hussain (1816043)" userId="S::1816043@student.uwtsd.ac.uk::c9c0a7c2-0e95-42af-a72d-7f8ad0b9ea85" providerId="AD" clId="Web-{231C9013-52C3-3629-9C3E-822CECD6227C}" dt="2021-06-10T23:37:27.813" v="42"/>
          <ac:spMkLst>
            <pc:docMk/>
            <pc:sldMk cId="1918652300" sldId="261"/>
            <ac:spMk id="292" creationId="{6CB927A4-E432-4310-9CD5-E89FF5063179}"/>
          </ac:spMkLst>
        </pc:spChg>
        <pc:spChg chg="add del">
          <ac:chgData name="Bilkis Hussain (1816043)" userId="S::1816043@student.uwtsd.ac.uk::c9c0a7c2-0e95-42af-a72d-7f8ad0b9ea85" providerId="AD" clId="Web-{231C9013-52C3-3629-9C3E-822CECD6227C}" dt="2021-06-10T23:37:27.813" v="42"/>
          <ac:spMkLst>
            <pc:docMk/>
            <pc:sldMk cId="1918652300" sldId="261"/>
            <ac:spMk id="293" creationId="{1453BF6C-B012-48B7-B4E8-6D7AC7C27D02}"/>
          </ac:spMkLst>
        </pc:spChg>
        <pc:spChg chg="add del">
          <ac:chgData name="Bilkis Hussain (1816043)" userId="S::1816043@student.uwtsd.ac.uk::c9c0a7c2-0e95-42af-a72d-7f8ad0b9ea85" providerId="AD" clId="Web-{231C9013-52C3-3629-9C3E-822CECD6227C}" dt="2021-06-10T23:37:27.813" v="42"/>
          <ac:spMkLst>
            <pc:docMk/>
            <pc:sldMk cId="1918652300" sldId="261"/>
            <ac:spMk id="294" creationId="{E3020543-B24B-4EC4-8FFC-8DD88EEA91A8}"/>
          </ac:spMkLst>
        </pc:spChg>
        <pc:spChg chg="add del">
          <ac:chgData name="Bilkis Hussain (1816043)" userId="S::1816043@student.uwtsd.ac.uk::c9c0a7c2-0e95-42af-a72d-7f8ad0b9ea85" providerId="AD" clId="Web-{231C9013-52C3-3629-9C3E-822CECD6227C}" dt="2021-06-10T23:39:53.024" v="51"/>
          <ac:spMkLst>
            <pc:docMk/>
            <pc:sldMk cId="1918652300" sldId="261"/>
            <ac:spMk id="296" creationId="{8F3CF990-ACB8-443A-BB74-D36EC8A00B02}"/>
          </ac:spMkLst>
        </pc:spChg>
        <pc:spChg chg="add del">
          <ac:chgData name="Bilkis Hussain (1816043)" userId="S::1816043@student.uwtsd.ac.uk::c9c0a7c2-0e95-42af-a72d-7f8ad0b9ea85" providerId="AD" clId="Web-{231C9013-52C3-3629-9C3E-822CECD6227C}" dt="2021-06-10T23:35:58.051" v="25"/>
          <ac:spMkLst>
            <pc:docMk/>
            <pc:sldMk cId="1918652300" sldId="261"/>
            <ac:spMk id="297" creationId="{D5189306-04D9-4982-9EBE-938B344A1113}"/>
          </ac:spMkLst>
        </pc:spChg>
        <pc:spChg chg="add del">
          <ac:chgData name="Bilkis Hussain (1816043)" userId="S::1816043@student.uwtsd.ac.uk::c9c0a7c2-0e95-42af-a72d-7f8ad0b9ea85" providerId="AD" clId="Web-{231C9013-52C3-3629-9C3E-822CECD6227C}" dt="2021-06-10T23:35:58.051" v="25"/>
          <ac:spMkLst>
            <pc:docMk/>
            <pc:sldMk cId="1918652300" sldId="261"/>
            <ac:spMk id="298" creationId="{102C4642-2AB4-49A1-89D9-3E5C01E99D58}"/>
          </ac:spMkLst>
        </pc:spChg>
        <pc:spChg chg="add del">
          <ac:chgData name="Bilkis Hussain (1816043)" userId="S::1816043@student.uwtsd.ac.uk::c9c0a7c2-0e95-42af-a72d-7f8ad0b9ea85" providerId="AD" clId="Web-{231C9013-52C3-3629-9C3E-822CECD6227C}" dt="2021-06-10T23:35:58.051" v="25"/>
          <ac:spMkLst>
            <pc:docMk/>
            <pc:sldMk cId="1918652300" sldId="261"/>
            <ac:spMk id="299" creationId="{82EAAEF9-78E9-4B67-93B4-CD09F7570300}"/>
          </ac:spMkLst>
        </pc:spChg>
        <pc:spChg chg="add del">
          <ac:chgData name="Bilkis Hussain (1816043)" userId="S::1816043@student.uwtsd.ac.uk::c9c0a7c2-0e95-42af-a72d-7f8ad0b9ea85" providerId="AD" clId="Web-{231C9013-52C3-3629-9C3E-822CECD6227C}" dt="2021-06-10T23:35:58.051" v="25"/>
          <ac:spMkLst>
            <pc:docMk/>
            <pc:sldMk cId="1918652300" sldId="261"/>
            <ac:spMk id="300" creationId="{2CE23D09-8BA3-4FEE-892D-ACE847DC085D}"/>
          </ac:spMkLst>
        </pc:spChg>
        <pc:spChg chg="add del">
          <ac:chgData name="Bilkis Hussain (1816043)" userId="S::1816043@student.uwtsd.ac.uk::c9c0a7c2-0e95-42af-a72d-7f8ad0b9ea85" providerId="AD" clId="Web-{231C9013-52C3-3629-9C3E-822CECD6227C}" dt="2021-06-10T23:35:58.051" v="25"/>
          <ac:spMkLst>
            <pc:docMk/>
            <pc:sldMk cId="1918652300" sldId="261"/>
            <ac:spMk id="301" creationId="{5707F116-8EC0-4822-9067-186AC8C96EB8}"/>
          </ac:spMkLst>
        </pc:spChg>
        <pc:spChg chg="add del">
          <ac:chgData name="Bilkis Hussain (1816043)" userId="S::1816043@student.uwtsd.ac.uk::c9c0a7c2-0e95-42af-a72d-7f8ad0b9ea85" providerId="AD" clId="Web-{231C9013-52C3-3629-9C3E-822CECD6227C}" dt="2021-06-10T23:35:58.051" v="25"/>
          <ac:spMkLst>
            <pc:docMk/>
            <pc:sldMk cId="1918652300" sldId="261"/>
            <ac:spMk id="302" creationId="{6BFBE7AA-40DE-4FE5-B385-5CA874501B05}"/>
          </ac:spMkLst>
        </pc:spChg>
        <pc:spChg chg="add del">
          <ac:chgData name="Bilkis Hussain (1816043)" userId="S::1816043@student.uwtsd.ac.uk::c9c0a7c2-0e95-42af-a72d-7f8ad0b9ea85" providerId="AD" clId="Web-{231C9013-52C3-3629-9C3E-822CECD6227C}" dt="2021-06-10T23:35:58.051" v="25"/>
          <ac:spMkLst>
            <pc:docMk/>
            <pc:sldMk cId="1918652300" sldId="261"/>
            <ac:spMk id="303" creationId="{41ACE746-85D5-45EE-8944-61B542B392FC}"/>
          </ac:spMkLst>
        </pc:spChg>
        <pc:spChg chg="add del">
          <ac:chgData name="Bilkis Hussain (1816043)" userId="S::1816043@student.uwtsd.ac.uk::c9c0a7c2-0e95-42af-a72d-7f8ad0b9ea85" providerId="AD" clId="Web-{231C9013-52C3-3629-9C3E-822CECD6227C}" dt="2021-06-10T23:35:58.051" v="25"/>
          <ac:spMkLst>
            <pc:docMk/>
            <pc:sldMk cId="1918652300" sldId="261"/>
            <ac:spMk id="304" creationId="{00BB3E03-CC38-4FA6-9A99-701C62D05A5B}"/>
          </ac:spMkLst>
        </pc:spChg>
        <pc:spChg chg="add del">
          <ac:chgData name="Bilkis Hussain (1816043)" userId="S::1816043@student.uwtsd.ac.uk::c9c0a7c2-0e95-42af-a72d-7f8ad0b9ea85" providerId="AD" clId="Web-{231C9013-52C3-3629-9C3E-822CECD6227C}" dt="2021-06-10T23:36:04.989" v="27"/>
          <ac:spMkLst>
            <pc:docMk/>
            <pc:sldMk cId="1918652300" sldId="261"/>
            <ac:spMk id="305" creationId="{88294908-8B00-4F58-BBBA-20F71A40AA9E}"/>
          </ac:spMkLst>
        </pc:spChg>
        <pc:spChg chg="add del">
          <ac:chgData name="Bilkis Hussain (1816043)" userId="S::1816043@student.uwtsd.ac.uk::c9c0a7c2-0e95-42af-a72d-7f8ad0b9ea85" providerId="AD" clId="Web-{231C9013-52C3-3629-9C3E-822CECD6227C}" dt="2021-06-10T23:36:04.989" v="27"/>
          <ac:spMkLst>
            <pc:docMk/>
            <pc:sldMk cId="1918652300" sldId="261"/>
            <ac:spMk id="306" creationId="{4364C879-1404-4203-8E9D-CC5DE0A621A2}"/>
          </ac:spMkLst>
        </pc:spChg>
        <pc:spChg chg="add del">
          <ac:chgData name="Bilkis Hussain (1816043)" userId="S::1816043@student.uwtsd.ac.uk::c9c0a7c2-0e95-42af-a72d-7f8ad0b9ea85" providerId="AD" clId="Web-{231C9013-52C3-3629-9C3E-822CECD6227C}" dt="2021-06-10T23:36:04.989" v="27"/>
          <ac:spMkLst>
            <pc:docMk/>
            <pc:sldMk cId="1918652300" sldId="261"/>
            <ac:spMk id="307" creationId="{84617302-4B0D-4351-A6BB-6F0930D943AC}"/>
          </ac:spMkLst>
        </pc:spChg>
        <pc:spChg chg="add del">
          <ac:chgData name="Bilkis Hussain (1816043)" userId="S::1816043@student.uwtsd.ac.uk::c9c0a7c2-0e95-42af-a72d-7f8ad0b9ea85" providerId="AD" clId="Web-{231C9013-52C3-3629-9C3E-822CECD6227C}" dt="2021-06-10T23:36:04.989" v="27"/>
          <ac:spMkLst>
            <pc:docMk/>
            <pc:sldMk cId="1918652300" sldId="261"/>
            <ac:spMk id="308" creationId="{DA2C7802-C2E0-4218-8F89-8DD7CCD2CD1C}"/>
          </ac:spMkLst>
        </pc:spChg>
        <pc:spChg chg="add del">
          <ac:chgData name="Bilkis Hussain (1816043)" userId="S::1816043@student.uwtsd.ac.uk::c9c0a7c2-0e95-42af-a72d-7f8ad0b9ea85" providerId="AD" clId="Web-{231C9013-52C3-3629-9C3E-822CECD6227C}" dt="2021-06-10T23:36:04.989" v="27"/>
          <ac:spMkLst>
            <pc:docMk/>
            <pc:sldMk cId="1918652300" sldId="261"/>
            <ac:spMk id="309" creationId="{A6D7111A-21E5-4EE9-8A78-10E5530F0116}"/>
          </ac:spMkLst>
        </pc:spChg>
        <pc:spChg chg="add del">
          <ac:chgData name="Bilkis Hussain (1816043)" userId="S::1816043@student.uwtsd.ac.uk::c9c0a7c2-0e95-42af-a72d-7f8ad0b9ea85" providerId="AD" clId="Web-{231C9013-52C3-3629-9C3E-822CECD6227C}" dt="2021-06-10T23:36:04.989" v="27"/>
          <ac:spMkLst>
            <pc:docMk/>
            <pc:sldMk cId="1918652300" sldId="261"/>
            <ac:spMk id="310" creationId="{A3969E80-A77B-49FC-9122-D89AFD5EE118}"/>
          </ac:spMkLst>
        </pc:spChg>
        <pc:spChg chg="add del">
          <ac:chgData name="Bilkis Hussain (1816043)" userId="S::1816043@student.uwtsd.ac.uk::c9c0a7c2-0e95-42af-a72d-7f8ad0b9ea85" providerId="AD" clId="Web-{231C9013-52C3-3629-9C3E-822CECD6227C}" dt="2021-06-10T23:36:04.989" v="27"/>
          <ac:spMkLst>
            <pc:docMk/>
            <pc:sldMk cId="1918652300" sldId="261"/>
            <ac:spMk id="311" creationId="{1849CA57-76BD-4CF2-80BA-D7A46A01B7B1}"/>
          </ac:spMkLst>
        </pc:spChg>
        <pc:spChg chg="add del">
          <ac:chgData name="Bilkis Hussain (1816043)" userId="S::1816043@student.uwtsd.ac.uk::c9c0a7c2-0e95-42af-a72d-7f8ad0b9ea85" providerId="AD" clId="Web-{231C9013-52C3-3629-9C3E-822CECD6227C}" dt="2021-06-10T23:36:04.989" v="27"/>
          <ac:spMkLst>
            <pc:docMk/>
            <pc:sldMk cId="1918652300" sldId="261"/>
            <ac:spMk id="312" creationId="{35E9085E-E730-4768-83D4-6CB7E9897153}"/>
          </ac:spMkLst>
        </pc:spChg>
        <pc:spChg chg="add del">
          <ac:chgData name="Bilkis Hussain (1816043)" userId="S::1816043@student.uwtsd.ac.uk::c9c0a7c2-0e95-42af-a72d-7f8ad0b9ea85" providerId="AD" clId="Web-{231C9013-52C3-3629-9C3E-822CECD6227C}" dt="2021-06-10T23:36:04.989" v="27"/>
          <ac:spMkLst>
            <pc:docMk/>
            <pc:sldMk cId="1918652300" sldId="261"/>
            <ac:spMk id="313" creationId="{973272FE-A474-4CAE-8CA2-BCC8B476C3F4}"/>
          </ac:spMkLst>
        </pc:spChg>
        <pc:spChg chg="add del">
          <ac:chgData name="Bilkis Hussain (1816043)" userId="S::1816043@student.uwtsd.ac.uk::c9c0a7c2-0e95-42af-a72d-7f8ad0b9ea85" providerId="AD" clId="Web-{231C9013-52C3-3629-9C3E-822CECD6227C}" dt="2021-06-10T23:36:04.989" v="27"/>
          <ac:spMkLst>
            <pc:docMk/>
            <pc:sldMk cId="1918652300" sldId="261"/>
            <ac:spMk id="314" creationId="{E07981EA-05A6-437C-88D7-B377B92B031D}"/>
          </ac:spMkLst>
        </pc:spChg>
        <pc:spChg chg="add del">
          <ac:chgData name="Bilkis Hussain (1816043)" userId="S::1816043@student.uwtsd.ac.uk::c9c0a7c2-0e95-42af-a72d-7f8ad0b9ea85" providerId="AD" clId="Web-{231C9013-52C3-3629-9C3E-822CECD6227C}" dt="2021-06-10T23:36:04.989" v="27"/>
          <ac:spMkLst>
            <pc:docMk/>
            <pc:sldMk cId="1918652300" sldId="261"/>
            <ac:spMk id="315" creationId="{15E3C750-986E-4769-B1AE-49289FBEE757}"/>
          </ac:spMkLst>
        </pc:spChg>
        <pc:spChg chg="add del">
          <ac:chgData name="Bilkis Hussain (1816043)" userId="S::1816043@student.uwtsd.ac.uk::c9c0a7c2-0e95-42af-a72d-7f8ad0b9ea85" providerId="AD" clId="Web-{231C9013-52C3-3629-9C3E-822CECD6227C}" dt="2021-06-10T23:36:24.568" v="29"/>
          <ac:spMkLst>
            <pc:docMk/>
            <pc:sldMk cId="1918652300" sldId="261"/>
            <ac:spMk id="316" creationId="{AD9CD2E3-DBE5-42F9-BEAE-FE74BCB8C7C5}"/>
          </ac:spMkLst>
        </pc:spChg>
        <pc:spChg chg="add del">
          <ac:chgData name="Bilkis Hussain (1816043)" userId="S::1816043@student.uwtsd.ac.uk::c9c0a7c2-0e95-42af-a72d-7f8ad0b9ea85" providerId="AD" clId="Web-{231C9013-52C3-3629-9C3E-822CECD6227C}" dt="2021-06-10T23:36:24.568" v="29"/>
          <ac:spMkLst>
            <pc:docMk/>
            <pc:sldMk cId="1918652300" sldId="261"/>
            <ac:spMk id="317" creationId="{5707F116-8EC0-4822-9067-186AC8C96EB8}"/>
          </ac:spMkLst>
        </pc:spChg>
        <pc:spChg chg="add del">
          <ac:chgData name="Bilkis Hussain (1816043)" userId="S::1816043@student.uwtsd.ac.uk::c9c0a7c2-0e95-42af-a72d-7f8ad0b9ea85" providerId="AD" clId="Web-{231C9013-52C3-3629-9C3E-822CECD6227C}" dt="2021-06-10T23:36:24.568" v="29"/>
          <ac:spMkLst>
            <pc:docMk/>
            <pc:sldMk cId="1918652300" sldId="261"/>
            <ac:spMk id="318" creationId="{A77100AA-BF68-4139-8224-79EA1F9164BA}"/>
          </ac:spMkLst>
        </pc:spChg>
        <pc:spChg chg="add del">
          <ac:chgData name="Bilkis Hussain (1816043)" userId="S::1816043@student.uwtsd.ac.uk::c9c0a7c2-0e95-42af-a72d-7f8ad0b9ea85" providerId="AD" clId="Web-{231C9013-52C3-3629-9C3E-822CECD6227C}" dt="2021-06-10T23:36:24.568" v="29"/>
          <ac:spMkLst>
            <pc:docMk/>
            <pc:sldMk cId="1918652300" sldId="261"/>
            <ac:spMk id="319" creationId="{EEF31B1A-1BB2-47DE-B18A-424413A9DF00}"/>
          </ac:spMkLst>
        </pc:spChg>
        <pc:spChg chg="add del">
          <ac:chgData name="Bilkis Hussain (1816043)" userId="S::1816043@student.uwtsd.ac.uk::c9c0a7c2-0e95-42af-a72d-7f8ad0b9ea85" providerId="AD" clId="Web-{231C9013-52C3-3629-9C3E-822CECD6227C}" dt="2021-06-10T23:36:24.568" v="29"/>
          <ac:spMkLst>
            <pc:docMk/>
            <pc:sldMk cId="1918652300" sldId="261"/>
            <ac:spMk id="320" creationId="{B9FDBB0E-6648-40FA-8EA9-F5E39D798C41}"/>
          </ac:spMkLst>
        </pc:spChg>
        <pc:spChg chg="add del">
          <ac:chgData name="Bilkis Hussain (1816043)" userId="S::1816043@student.uwtsd.ac.uk::c9c0a7c2-0e95-42af-a72d-7f8ad0b9ea85" providerId="AD" clId="Web-{231C9013-52C3-3629-9C3E-822CECD6227C}" dt="2021-06-10T23:36:24.568" v="29"/>
          <ac:spMkLst>
            <pc:docMk/>
            <pc:sldMk cId="1918652300" sldId="261"/>
            <ac:spMk id="321" creationId="{52329D9A-3D48-4B69-939D-2A480F14786F}"/>
          </ac:spMkLst>
        </pc:spChg>
        <pc:spChg chg="add del">
          <ac:chgData name="Bilkis Hussain (1816043)" userId="S::1816043@student.uwtsd.ac.uk::c9c0a7c2-0e95-42af-a72d-7f8ad0b9ea85" providerId="AD" clId="Web-{231C9013-52C3-3629-9C3E-822CECD6227C}" dt="2021-06-10T23:36:24.568" v="29"/>
          <ac:spMkLst>
            <pc:docMk/>
            <pc:sldMk cId="1918652300" sldId="261"/>
            <ac:spMk id="322" creationId="{2D5CC4CB-7B78-480A-A0AE-A8A35C08E190}"/>
          </ac:spMkLst>
        </pc:spChg>
        <pc:spChg chg="add del">
          <ac:chgData name="Bilkis Hussain (1816043)" userId="S::1816043@student.uwtsd.ac.uk::c9c0a7c2-0e95-42af-a72d-7f8ad0b9ea85" providerId="AD" clId="Web-{231C9013-52C3-3629-9C3E-822CECD6227C}" dt="2021-06-10T23:36:24.568" v="29"/>
          <ac:spMkLst>
            <pc:docMk/>
            <pc:sldMk cId="1918652300" sldId="261"/>
            <ac:spMk id="323" creationId="{3D9E8922-1B3D-4020-A05C-C539C0C550CC}"/>
          </ac:spMkLst>
        </pc:spChg>
        <pc:spChg chg="add del">
          <ac:chgData name="Bilkis Hussain (1816043)" userId="S::1816043@student.uwtsd.ac.uk::c9c0a7c2-0e95-42af-a72d-7f8ad0b9ea85" providerId="AD" clId="Web-{231C9013-52C3-3629-9C3E-822CECD6227C}" dt="2021-06-10T23:36:24.568" v="29"/>
          <ac:spMkLst>
            <pc:docMk/>
            <pc:sldMk cId="1918652300" sldId="261"/>
            <ac:spMk id="324" creationId="{A8064EBB-920B-4259-AC3A-6F286FAF21A2}"/>
          </ac:spMkLst>
        </pc:spChg>
        <pc:spChg chg="add del">
          <ac:chgData name="Bilkis Hussain (1816043)" userId="S::1816043@student.uwtsd.ac.uk::c9c0a7c2-0e95-42af-a72d-7f8ad0b9ea85" providerId="AD" clId="Web-{231C9013-52C3-3629-9C3E-822CECD6227C}" dt="2021-06-10T23:36:27.725" v="31"/>
          <ac:spMkLst>
            <pc:docMk/>
            <pc:sldMk cId="1918652300" sldId="261"/>
            <ac:spMk id="326" creationId="{AB8C311F-7253-4AED-9701-7FC0708C41C7}"/>
          </ac:spMkLst>
        </pc:spChg>
        <pc:spChg chg="add del">
          <ac:chgData name="Bilkis Hussain (1816043)" userId="S::1816043@student.uwtsd.ac.uk::c9c0a7c2-0e95-42af-a72d-7f8ad0b9ea85" providerId="AD" clId="Web-{231C9013-52C3-3629-9C3E-822CECD6227C}" dt="2021-06-10T23:36:27.725" v="31"/>
          <ac:spMkLst>
            <pc:docMk/>
            <pc:sldMk cId="1918652300" sldId="261"/>
            <ac:spMk id="327" creationId="{E2384209-CB15-4CDF-9D31-C44FD9A3F20D}"/>
          </ac:spMkLst>
        </pc:spChg>
        <pc:spChg chg="add del">
          <ac:chgData name="Bilkis Hussain (1816043)" userId="S::1816043@student.uwtsd.ac.uk::c9c0a7c2-0e95-42af-a72d-7f8ad0b9ea85" providerId="AD" clId="Web-{231C9013-52C3-3629-9C3E-822CECD6227C}" dt="2021-06-10T23:36:27.725" v="31"/>
          <ac:spMkLst>
            <pc:docMk/>
            <pc:sldMk cId="1918652300" sldId="261"/>
            <ac:spMk id="328" creationId="{2633B3B5-CC90-43F0-8714-D31D1F3F0209}"/>
          </ac:spMkLst>
        </pc:spChg>
        <pc:spChg chg="add del">
          <ac:chgData name="Bilkis Hussain (1816043)" userId="S::1816043@student.uwtsd.ac.uk::c9c0a7c2-0e95-42af-a72d-7f8ad0b9ea85" providerId="AD" clId="Web-{231C9013-52C3-3629-9C3E-822CECD6227C}" dt="2021-06-10T23:36:27.725" v="31"/>
          <ac:spMkLst>
            <pc:docMk/>
            <pc:sldMk cId="1918652300" sldId="261"/>
            <ac:spMk id="329" creationId="{A8D57A06-A426-446D-B02C-A2DC6B62E45E}"/>
          </ac:spMkLst>
        </pc:spChg>
        <pc:spChg chg="add del">
          <ac:chgData name="Bilkis Hussain (1816043)" userId="S::1816043@student.uwtsd.ac.uk::c9c0a7c2-0e95-42af-a72d-7f8ad0b9ea85" providerId="AD" clId="Web-{231C9013-52C3-3629-9C3E-822CECD6227C}" dt="2021-06-10T23:36:30.694" v="33"/>
          <ac:spMkLst>
            <pc:docMk/>
            <pc:sldMk cId="1918652300" sldId="261"/>
            <ac:spMk id="330" creationId="{D5189306-04D9-4982-9EBE-938B344A1113}"/>
          </ac:spMkLst>
        </pc:spChg>
        <pc:spChg chg="add del">
          <ac:chgData name="Bilkis Hussain (1816043)" userId="S::1816043@student.uwtsd.ac.uk::c9c0a7c2-0e95-42af-a72d-7f8ad0b9ea85" providerId="AD" clId="Web-{231C9013-52C3-3629-9C3E-822CECD6227C}" dt="2021-06-10T23:36:30.694" v="33"/>
          <ac:spMkLst>
            <pc:docMk/>
            <pc:sldMk cId="1918652300" sldId="261"/>
            <ac:spMk id="331" creationId="{102C4642-2AB4-49A1-89D9-3E5C01E99D58}"/>
          </ac:spMkLst>
        </pc:spChg>
        <pc:spChg chg="add del">
          <ac:chgData name="Bilkis Hussain (1816043)" userId="S::1816043@student.uwtsd.ac.uk::c9c0a7c2-0e95-42af-a72d-7f8ad0b9ea85" providerId="AD" clId="Web-{231C9013-52C3-3629-9C3E-822CECD6227C}" dt="2021-06-10T23:36:30.694" v="33"/>
          <ac:spMkLst>
            <pc:docMk/>
            <pc:sldMk cId="1918652300" sldId="261"/>
            <ac:spMk id="332" creationId="{82EAAEF9-78E9-4B67-93B4-CD09F7570300}"/>
          </ac:spMkLst>
        </pc:spChg>
        <pc:spChg chg="add del">
          <ac:chgData name="Bilkis Hussain (1816043)" userId="S::1816043@student.uwtsd.ac.uk::c9c0a7c2-0e95-42af-a72d-7f8ad0b9ea85" providerId="AD" clId="Web-{231C9013-52C3-3629-9C3E-822CECD6227C}" dt="2021-06-10T23:36:30.694" v="33"/>
          <ac:spMkLst>
            <pc:docMk/>
            <pc:sldMk cId="1918652300" sldId="261"/>
            <ac:spMk id="333" creationId="{2CE23D09-8BA3-4FEE-892D-ACE847DC085D}"/>
          </ac:spMkLst>
        </pc:spChg>
        <pc:spChg chg="add del">
          <ac:chgData name="Bilkis Hussain (1816043)" userId="S::1816043@student.uwtsd.ac.uk::c9c0a7c2-0e95-42af-a72d-7f8ad0b9ea85" providerId="AD" clId="Web-{231C9013-52C3-3629-9C3E-822CECD6227C}" dt="2021-06-10T23:36:30.694" v="33"/>
          <ac:spMkLst>
            <pc:docMk/>
            <pc:sldMk cId="1918652300" sldId="261"/>
            <ac:spMk id="334" creationId="{5707F116-8EC0-4822-9067-186AC8C96EB8}"/>
          </ac:spMkLst>
        </pc:spChg>
        <pc:spChg chg="add del">
          <ac:chgData name="Bilkis Hussain (1816043)" userId="S::1816043@student.uwtsd.ac.uk::c9c0a7c2-0e95-42af-a72d-7f8ad0b9ea85" providerId="AD" clId="Web-{231C9013-52C3-3629-9C3E-822CECD6227C}" dt="2021-06-10T23:36:30.694" v="33"/>
          <ac:spMkLst>
            <pc:docMk/>
            <pc:sldMk cId="1918652300" sldId="261"/>
            <ac:spMk id="335" creationId="{6BFBE7AA-40DE-4FE5-B385-5CA874501B05}"/>
          </ac:spMkLst>
        </pc:spChg>
        <pc:spChg chg="add del">
          <ac:chgData name="Bilkis Hussain (1816043)" userId="S::1816043@student.uwtsd.ac.uk::c9c0a7c2-0e95-42af-a72d-7f8ad0b9ea85" providerId="AD" clId="Web-{231C9013-52C3-3629-9C3E-822CECD6227C}" dt="2021-06-10T23:36:30.694" v="33"/>
          <ac:spMkLst>
            <pc:docMk/>
            <pc:sldMk cId="1918652300" sldId="261"/>
            <ac:spMk id="336" creationId="{41ACE746-85D5-45EE-8944-61B542B392FC}"/>
          </ac:spMkLst>
        </pc:spChg>
        <pc:spChg chg="add del">
          <ac:chgData name="Bilkis Hussain (1816043)" userId="S::1816043@student.uwtsd.ac.uk::c9c0a7c2-0e95-42af-a72d-7f8ad0b9ea85" providerId="AD" clId="Web-{231C9013-52C3-3629-9C3E-822CECD6227C}" dt="2021-06-10T23:36:30.694" v="33"/>
          <ac:spMkLst>
            <pc:docMk/>
            <pc:sldMk cId="1918652300" sldId="261"/>
            <ac:spMk id="337" creationId="{00BB3E03-CC38-4FA6-9A99-701C62D05A5B}"/>
          </ac:spMkLst>
        </pc:spChg>
        <pc:spChg chg="add del">
          <ac:chgData name="Bilkis Hussain (1816043)" userId="S::1816043@student.uwtsd.ac.uk::c9c0a7c2-0e95-42af-a72d-7f8ad0b9ea85" providerId="AD" clId="Web-{231C9013-52C3-3629-9C3E-822CECD6227C}" dt="2021-06-10T23:36:58.748" v="35"/>
          <ac:spMkLst>
            <pc:docMk/>
            <pc:sldMk cId="1918652300" sldId="261"/>
            <ac:spMk id="338" creationId="{88294908-8B00-4F58-BBBA-20F71A40AA9E}"/>
          </ac:spMkLst>
        </pc:spChg>
        <pc:spChg chg="add del">
          <ac:chgData name="Bilkis Hussain (1816043)" userId="S::1816043@student.uwtsd.ac.uk::c9c0a7c2-0e95-42af-a72d-7f8ad0b9ea85" providerId="AD" clId="Web-{231C9013-52C3-3629-9C3E-822CECD6227C}" dt="2021-06-10T23:36:58.748" v="35"/>
          <ac:spMkLst>
            <pc:docMk/>
            <pc:sldMk cId="1918652300" sldId="261"/>
            <ac:spMk id="339" creationId="{4364C879-1404-4203-8E9D-CC5DE0A621A2}"/>
          </ac:spMkLst>
        </pc:spChg>
        <pc:spChg chg="add del">
          <ac:chgData name="Bilkis Hussain (1816043)" userId="S::1816043@student.uwtsd.ac.uk::c9c0a7c2-0e95-42af-a72d-7f8ad0b9ea85" providerId="AD" clId="Web-{231C9013-52C3-3629-9C3E-822CECD6227C}" dt="2021-06-10T23:36:58.748" v="35"/>
          <ac:spMkLst>
            <pc:docMk/>
            <pc:sldMk cId="1918652300" sldId="261"/>
            <ac:spMk id="340" creationId="{84617302-4B0D-4351-A6BB-6F0930D943AC}"/>
          </ac:spMkLst>
        </pc:spChg>
        <pc:spChg chg="add del">
          <ac:chgData name="Bilkis Hussain (1816043)" userId="S::1816043@student.uwtsd.ac.uk::c9c0a7c2-0e95-42af-a72d-7f8ad0b9ea85" providerId="AD" clId="Web-{231C9013-52C3-3629-9C3E-822CECD6227C}" dt="2021-06-10T23:36:58.748" v="35"/>
          <ac:spMkLst>
            <pc:docMk/>
            <pc:sldMk cId="1918652300" sldId="261"/>
            <ac:spMk id="341" creationId="{DA2C7802-C2E0-4218-8F89-8DD7CCD2CD1C}"/>
          </ac:spMkLst>
        </pc:spChg>
        <pc:spChg chg="add del">
          <ac:chgData name="Bilkis Hussain (1816043)" userId="S::1816043@student.uwtsd.ac.uk::c9c0a7c2-0e95-42af-a72d-7f8ad0b9ea85" providerId="AD" clId="Web-{231C9013-52C3-3629-9C3E-822CECD6227C}" dt="2021-06-10T23:36:58.748" v="35"/>
          <ac:spMkLst>
            <pc:docMk/>
            <pc:sldMk cId="1918652300" sldId="261"/>
            <ac:spMk id="342" creationId="{A6D7111A-21E5-4EE9-8A78-10E5530F0116}"/>
          </ac:spMkLst>
        </pc:spChg>
        <pc:spChg chg="add del">
          <ac:chgData name="Bilkis Hussain (1816043)" userId="S::1816043@student.uwtsd.ac.uk::c9c0a7c2-0e95-42af-a72d-7f8ad0b9ea85" providerId="AD" clId="Web-{231C9013-52C3-3629-9C3E-822CECD6227C}" dt="2021-06-10T23:36:58.748" v="35"/>
          <ac:spMkLst>
            <pc:docMk/>
            <pc:sldMk cId="1918652300" sldId="261"/>
            <ac:spMk id="343" creationId="{A3969E80-A77B-49FC-9122-D89AFD5EE118}"/>
          </ac:spMkLst>
        </pc:spChg>
        <pc:spChg chg="add del">
          <ac:chgData name="Bilkis Hussain (1816043)" userId="S::1816043@student.uwtsd.ac.uk::c9c0a7c2-0e95-42af-a72d-7f8ad0b9ea85" providerId="AD" clId="Web-{231C9013-52C3-3629-9C3E-822CECD6227C}" dt="2021-06-10T23:36:58.748" v="35"/>
          <ac:spMkLst>
            <pc:docMk/>
            <pc:sldMk cId="1918652300" sldId="261"/>
            <ac:spMk id="344" creationId="{1849CA57-76BD-4CF2-80BA-D7A46A01B7B1}"/>
          </ac:spMkLst>
        </pc:spChg>
        <pc:spChg chg="add del">
          <ac:chgData name="Bilkis Hussain (1816043)" userId="S::1816043@student.uwtsd.ac.uk::c9c0a7c2-0e95-42af-a72d-7f8ad0b9ea85" providerId="AD" clId="Web-{231C9013-52C3-3629-9C3E-822CECD6227C}" dt="2021-06-10T23:36:58.748" v="35"/>
          <ac:spMkLst>
            <pc:docMk/>
            <pc:sldMk cId="1918652300" sldId="261"/>
            <ac:spMk id="345" creationId="{35E9085E-E730-4768-83D4-6CB7E9897153}"/>
          </ac:spMkLst>
        </pc:spChg>
        <pc:spChg chg="add del">
          <ac:chgData name="Bilkis Hussain (1816043)" userId="S::1816043@student.uwtsd.ac.uk::c9c0a7c2-0e95-42af-a72d-7f8ad0b9ea85" providerId="AD" clId="Web-{231C9013-52C3-3629-9C3E-822CECD6227C}" dt="2021-06-10T23:36:58.748" v="35"/>
          <ac:spMkLst>
            <pc:docMk/>
            <pc:sldMk cId="1918652300" sldId="261"/>
            <ac:spMk id="346" creationId="{973272FE-A474-4CAE-8CA2-BCC8B476C3F4}"/>
          </ac:spMkLst>
        </pc:spChg>
        <pc:spChg chg="add del">
          <ac:chgData name="Bilkis Hussain (1816043)" userId="S::1816043@student.uwtsd.ac.uk::c9c0a7c2-0e95-42af-a72d-7f8ad0b9ea85" providerId="AD" clId="Web-{231C9013-52C3-3629-9C3E-822CECD6227C}" dt="2021-06-10T23:36:58.748" v="35"/>
          <ac:spMkLst>
            <pc:docMk/>
            <pc:sldMk cId="1918652300" sldId="261"/>
            <ac:spMk id="347" creationId="{E07981EA-05A6-437C-88D7-B377B92B031D}"/>
          </ac:spMkLst>
        </pc:spChg>
        <pc:spChg chg="add del">
          <ac:chgData name="Bilkis Hussain (1816043)" userId="S::1816043@student.uwtsd.ac.uk::c9c0a7c2-0e95-42af-a72d-7f8ad0b9ea85" providerId="AD" clId="Web-{231C9013-52C3-3629-9C3E-822CECD6227C}" dt="2021-06-10T23:36:58.748" v="35"/>
          <ac:spMkLst>
            <pc:docMk/>
            <pc:sldMk cId="1918652300" sldId="261"/>
            <ac:spMk id="348" creationId="{15E3C750-986E-4769-B1AE-49289FBEE757}"/>
          </ac:spMkLst>
        </pc:spChg>
        <pc:spChg chg="add del">
          <ac:chgData name="Bilkis Hussain (1816043)" userId="S::1816043@student.uwtsd.ac.uk::c9c0a7c2-0e95-42af-a72d-7f8ad0b9ea85" providerId="AD" clId="Web-{231C9013-52C3-3629-9C3E-822CECD6227C}" dt="2021-06-10T23:37:18.999" v="37"/>
          <ac:spMkLst>
            <pc:docMk/>
            <pc:sldMk cId="1918652300" sldId="261"/>
            <ac:spMk id="349" creationId="{6DB7ADBC-26DA-450D-A8BF-E1ACCB46639C}"/>
          </ac:spMkLst>
        </pc:spChg>
        <pc:spChg chg="add del">
          <ac:chgData name="Bilkis Hussain (1816043)" userId="S::1816043@student.uwtsd.ac.uk::c9c0a7c2-0e95-42af-a72d-7f8ad0b9ea85" providerId="AD" clId="Web-{231C9013-52C3-3629-9C3E-822CECD6227C}" dt="2021-06-10T23:37:18.999" v="37"/>
          <ac:spMkLst>
            <pc:docMk/>
            <pc:sldMk cId="1918652300" sldId="261"/>
            <ac:spMk id="350" creationId="{5692FB99-428A-4151-9665-80E56EF03D76}"/>
          </ac:spMkLst>
        </pc:spChg>
        <pc:spChg chg="add del">
          <ac:chgData name="Bilkis Hussain (1816043)" userId="S::1816043@student.uwtsd.ac.uk::c9c0a7c2-0e95-42af-a72d-7f8ad0b9ea85" providerId="AD" clId="Web-{231C9013-52C3-3629-9C3E-822CECD6227C}" dt="2021-06-10T23:37:18.999" v="37"/>
          <ac:spMkLst>
            <pc:docMk/>
            <pc:sldMk cId="1918652300" sldId="261"/>
            <ac:spMk id="351" creationId="{5E3C0EDB-60D3-4CEF-8B80-C6D01E08DEC2}"/>
          </ac:spMkLst>
        </pc:spChg>
        <pc:spChg chg="add del">
          <ac:chgData name="Bilkis Hussain (1816043)" userId="S::1816043@student.uwtsd.ac.uk::c9c0a7c2-0e95-42af-a72d-7f8ad0b9ea85" providerId="AD" clId="Web-{231C9013-52C3-3629-9C3E-822CECD6227C}" dt="2021-06-10T23:37:18.999" v="37"/>
          <ac:spMkLst>
            <pc:docMk/>
            <pc:sldMk cId="1918652300" sldId="261"/>
            <ac:spMk id="352" creationId="{4B306978-A26E-4AC4-9EAA-BD29BD476A4F}"/>
          </ac:spMkLst>
        </pc:spChg>
        <pc:spChg chg="add del">
          <ac:chgData name="Bilkis Hussain (1816043)" userId="S::1816043@student.uwtsd.ac.uk::c9c0a7c2-0e95-42af-a72d-7f8ad0b9ea85" providerId="AD" clId="Web-{231C9013-52C3-3629-9C3E-822CECD6227C}" dt="2021-06-10T23:37:18.999" v="37"/>
          <ac:spMkLst>
            <pc:docMk/>
            <pc:sldMk cId="1918652300" sldId="261"/>
            <ac:spMk id="353" creationId="{40C269CE-FB56-4D68-8CFB-1CFD5F350518}"/>
          </ac:spMkLst>
        </pc:spChg>
        <pc:spChg chg="add del">
          <ac:chgData name="Bilkis Hussain (1816043)" userId="S::1816043@student.uwtsd.ac.uk::c9c0a7c2-0e95-42af-a72d-7f8ad0b9ea85" providerId="AD" clId="Web-{231C9013-52C3-3629-9C3E-822CECD6227C}" dt="2021-06-10T23:37:18.999" v="37"/>
          <ac:spMkLst>
            <pc:docMk/>
            <pc:sldMk cId="1918652300" sldId="261"/>
            <ac:spMk id="354" creationId="{A6ED7E7F-75F7-4581-A930-C4DEBC2A8419}"/>
          </ac:spMkLst>
        </pc:spChg>
        <pc:spChg chg="add del">
          <ac:chgData name="Bilkis Hussain (1816043)" userId="S::1816043@student.uwtsd.ac.uk::c9c0a7c2-0e95-42af-a72d-7f8ad0b9ea85" providerId="AD" clId="Web-{231C9013-52C3-3629-9C3E-822CECD6227C}" dt="2021-06-10T23:37:23.703" v="39"/>
          <ac:spMkLst>
            <pc:docMk/>
            <pc:sldMk cId="1918652300" sldId="261"/>
            <ac:spMk id="355" creationId="{4FF294DD-C7BE-4220-B9EB-CB253513386F}"/>
          </ac:spMkLst>
        </pc:spChg>
        <pc:spChg chg="add del">
          <ac:chgData name="Bilkis Hussain (1816043)" userId="S::1816043@student.uwtsd.ac.uk::c9c0a7c2-0e95-42af-a72d-7f8ad0b9ea85" providerId="AD" clId="Web-{231C9013-52C3-3629-9C3E-822CECD6227C}" dt="2021-06-10T23:37:23.703" v="39"/>
          <ac:spMkLst>
            <pc:docMk/>
            <pc:sldMk cId="1918652300" sldId="261"/>
            <ac:spMk id="356" creationId="{BE01A9D8-736C-4B1A-A5E2-431E0653A9EB}"/>
          </ac:spMkLst>
        </pc:spChg>
        <pc:spChg chg="add del">
          <ac:chgData name="Bilkis Hussain (1816043)" userId="S::1816043@student.uwtsd.ac.uk::c9c0a7c2-0e95-42af-a72d-7f8ad0b9ea85" providerId="AD" clId="Web-{231C9013-52C3-3629-9C3E-822CECD6227C}" dt="2021-06-10T23:37:23.703" v="39"/>
          <ac:spMkLst>
            <pc:docMk/>
            <pc:sldMk cId="1918652300" sldId="261"/>
            <ac:spMk id="357" creationId="{2DC9378A-4483-412D-8643-4DFCD2617330}"/>
          </ac:spMkLst>
        </pc:spChg>
        <pc:spChg chg="add del">
          <ac:chgData name="Bilkis Hussain (1816043)" userId="S::1816043@student.uwtsd.ac.uk::c9c0a7c2-0e95-42af-a72d-7f8ad0b9ea85" providerId="AD" clId="Web-{231C9013-52C3-3629-9C3E-822CECD6227C}" dt="2021-06-10T23:37:23.703" v="39"/>
          <ac:spMkLst>
            <pc:docMk/>
            <pc:sldMk cId="1918652300" sldId="261"/>
            <ac:spMk id="358" creationId="{D151DA5D-1EBF-4A33-89F4-91EFC6B4D90B}"/>
          </ac:spMkLst>
        </pc:spChg>
        <pc:spChg chg="add del">
          <ac:chgData name="Bilkis Hussain (1816043)" userId="S::1816043@student.uwtsd.ac.uk::c9c0a7c2-0e95-42af-a72d-7f8ad0b9ea85" providerId="AD" clId="Web-{231C9013-52C3-3629-9C3E-822CECD6227C}" dt="2021-06-10T23:37:23.703" v="39"/>
          <ac:spMkLst>
            <pc:docMk/>
            <pc:sldMk cId="1918652300" sldId="261"/>
            <ac:spMk id="359" creationId="{5E3C0EDB-60D3-4CEF-8B80-C6D01E08DEC2}"/>
          </ac:spMkLst>
        </pc:spChg>
        <pc:spChg chg="add del">
          <ac:chgData name="Bilkis Hussain (1816043)" userId="S::1816043@student.uwtsd.ac.uk::c9c0a7c2-0e95-42af-a72d-7f8ad0b9ea85" providerId="AD" clId="Web-{231C9013-52C3-3629-9C3E-822CECD6227C}" dt="2021-06-10T23:37:23.703" v="39"/>
          <ac:spMkLst>
            <pc:docMk/>
            <pc:sldMk cId="1918652300" sldId="261"/>
            <ac:spMk id="360" creationId="{4B306978-A26E-4AC4-9EAA-BD29BD476A4F}"/>
          </ac:spMkLst>
        </pc:spChg>
        <pc:spChg chg="add del">
          <ac:chgData name="Bilkis Hussain (1816043)" userId="S::1816043@student.uwtsd.ac.uk::c9c0a7c2-0e95-42af-a72d-7f8ad0b9ea85" providerId="AD" clId="Web-{231C9013-52C3-3629-9C3E-822CECD6227C}" dt="2021-06-10T23:37:27.813" v="41"/>
          <ac:spMkLst>
            <pc:docMk/>
            <pc:sldMk cId="1918652300" sldId="261"/>
            <ac:spMk id="361" creationId="{559AE206-7EBA-4D33-8BC9-9D8158553F0E}"/>
          </ac:spMkLst>
        </pc:spChg>
        <pc:spChg chg="add del">
          <ac:chgData name="Bilkis Hussain (1816043)" userId="S::1816043@student.uwtsd.ac.uk::c9c0a7c2-0e95-42af-a72d-7f8ad0b9ea85" providerId="AD" clId="Web-{231C9013-52C3-3629-9C3E-822CECD6227C}" dt="2021-06-10T23:37:27.813" v="41"/>
          <ac:spMkLst>
            <pc:docMk/>
            <pc:sldMk cId="1918652300" sldId="261"/>
            <ac:spMk id="362" creationId="{6437D937-A7F1-4011-92B4-328E5BE1B166}"/>
          </ac:spMkLst>
        </pc:spChg>
        <pc:spChg chg="add del">
          <ac:chgData name="Bilkis Hussain (1816043)" userId="S::1816043@student.uwtsd.ac.uk::c9c0a7c2-0e95-42af-a72d-7f8ad0b9ea85" providerId="AD" clId="Web-{231C9013-52C3-3629-9C3E-822CECD6227C}" dt="2021-06-10T23:37:27.813" v="41"/>
          <ac:spMkLst>
            <pc:docMk/>
            <pc:sldMk cId="1918652300" sldId="261"/>
            <ac:spMk id="363" creationId="{B672F332-AF08-46C6-94F0-77684310D7B7}"/>
          </ac:spMkLst>
        </pc:spChg>
        <pc:spChg chg="add del">
          <ac:chgData name="Bilkis Hussain (1816043)" userId="S::1816043@student.uwtsd.ac.uk::c9c0a7c2-0e95-42af-a72d-7f8ad0b9ea85" providerId="AD" clId="Web-{231C9013-52C3-3629-9C3E-822CECD6227C}" dt="2021-06-10T23:37:27.813" v="41"/>
          <ac:spMkLst>
            <pc:docMk/>
            <pc:sldMk cId="1918652300" sldId="261"/>
            <ac:spMk id="364" creationId="{34244EF8-D73A-40E1-BE73-D46E6B4B04ED}"/>
          </ac:spMkLst>
        </pc:spChg>
        <pc:spChg chg="add del">
          <ac:chgData name="Bilkis Hussain (1816043)" userId="S::1816043@student.uwtsd.ac.uk::c9c0a7c2-0e95-42af-a72d-7f8ad0b9ea85" providerId="AD" clId="Web-{231C9013-52C3-3629-9C3E-822CECD6227C}" dt="2021-06-10T23:37:27.813" v="41"/>
          <ac:spMkLst>
            <pc:docMk/>
            <pc:sldMk cId="1918652300" sldId="261"/>
            <ac:spMk id="365" creationId="{AB84D7E8-4ECB-42D7-ADBF-01689B0F24AE}"/>
          </ac:spMkLst>
        </pc:spChg>
        <pc:spChg chg="add del">
          <ac:chgData name="Bilkis Hussain (1816043)" userId="S::1816043@student.uwtsd.ac.uk::c9c0a7c2-0e95-42af-a72d-7f8ad0b9ea85" providerId="AD" clId="Web-{231C9013-52C3-3629-9C3E-822CECD6227C}" dt="2021-06-10T23:38:18.566" v="43"/>
          <ac:spMkLst>
            <pc:docMk/>
            <pc:sldMk cId="1918652300" sldId="261"/>
            <ac:spMk id="367" creationId="{189EED0A-7932-43AA-A3FC-65AF9701D68C}"/>
          </ac:spMkLst>
        </pc:spChg>
        <pc:spChg chg="add del">
          <ac:chgData name="Bilkis Hussain (1816043)" userId="S::1816043@student.uwtsd.ac.uk::c9c0a7c2-0e95-42af-a72d-7f8ad0b9ea85" providerId="AD" clId="Web-{231C9013-52C3-3629-9C3E-822CECD6227C}" dt="2021-06-10T23:38:18.566" v="43"/>
          <ac:spMkLst>
            <pc:docMk/>
            <pc:sldMk cId="1918652300" sldId="261"/>
            <ac:spMk id="368" creationId="{02C08F9D-5E93-4968-B61C-1548E923A88E}"/>
          </ac:spMkLst>
        </pc:spChg>
        <pc:spChg chg="add del">
          <ac:chgData name="Bilkis Hussain (1816043)" userId="S::1816043@student.uwtsd.ac.uk::c9c0a7c2-0e95-42af-a72d-7f8ad0b9ea85" providerId="AD" clId="Web-{231C9013-52C3-3629-9C3E-822CECD6227C}" dt="2021-06-10T23:38:18.566" v="43"/>
          <ac:spMkLst>
            <pc:docMk/>
            <pc:sldMk cId="1918652300" sldId="261"/>
            <ac:spMk id="369" creationId="{F5124EDF-493E-43EB-95A9-CCA9399E370B}"/>
          </ac:spMkLst>
        </pc:spChg>
        <pc:spChg chg="add del">
          <ac:chgData name="Bilkis Hussain (1816043)" userId="S::1816043@student.uwtsd.ac.uk::c9c0a7c2-0e95-42af-a72d-7f8ad0b9ea85" providerId="AD" clId="Web-{231C9013-52C3-3629-9C3E-822CECD6227C}" dt="2021-06-10T23:39:53.024" v="51"/>
          <ac:spMkLst>
            <pc:docMk/>
            <pc:sldMk cId="1918652300" sldId="261"/>
            <ac:spMk id="370" creationId="{2601900C-265D-4146-A578-477541E3DF28}"/>
          </ac:spMkLst>
        </pc:spChg>
        <pc:spChg chg="add del">
          <ac:chgData name="Bilkis Hussain (1816043)" userId="S::1816043@student.uwtsd.ac.uk::c9c0a7c2-0e95-42af-a72d-7f8ad0b9ea85" providerId="AD" clId="Web-{231C9013-52C3-3629-9C3E-822CECD6227C}" dt="2021-06-10T23:38:57.709" v="48"/>
          <ac:spMkLst>
            <pc:docMk/>
            <pc:sldMk cId="1918652300" sldId="261"/>
            <ac:spMk id="371" creationId="{46D6306C-ED4F-4AAE-B4A5-EEA6AFAD726E}"/>
          </ac:spMkLst>
        </pc:spChg>
        <pc:spChg chg="add del">
          <ac:chgData name="Bilkis Hussain (1816043)" userId="S::1816043@student.uwtsd.ac.uk::c9c0a7c2-0e95-42af-a72d-7f8ad0b9ea85" providerId="AD" clId="Web-{231C9013-52C3-3629-9C3E-822CECD6227C}" dt="2021-06-10T23:38:57.709" v="48"/>
          <ac:spMkLst>
            <pc:docMk/>
            <pc:sldMk cId="1918652300" sldId="261"/>
            <ac:spMk id="372" creationId="{0EC5361D-F897-4856-B945-0455A365EB24}"/>
          </ac:spMkLst>
        </pc:spChg>
        <pc:spChg chg="add del">
          <ac:chgData name="Bilkis Hussain (1816043)" userId="S::1816043@student.uwtsd.ac.uk::c9c0a7c2-0e95-42af-a72d-7f8ad0b9ea85" providerId="AD" clId="Web-{231C9013-52C3-3629-9C3E-822CECD6227C}" dt="2021-06-10T23:38:57.709" v="48"/>
          <ac:spMkLst>
            <pc:docMk/>
            <pc:sldMk cId="1918652300" sldId="261"/>
            <ac:spMk id="373" creationId="{4508C0C5-2268-42B5-B3C8-4D0899E05F8C}"/>
          </ac:spMkLst>
        </pc:spChg>
        <pc:spChg chg="add del">
          <ac:chgData name="Bilkis Hussain (1816043)" userId="S::1816043@student.uwtsd.ac.uk::c9c0a7c2-0e95-42af-a72d-7f8ad0b9ea85" providerId="AD" clId="Web-{231C9013-52C3-3629-9C3E-822CECD6227C}" dt="2021-06-10T23:38:57.709" v="48"/>
          <ac:spMkLst>
            <pc:docMk/>
            <pc:sldMk cId="1918652300" sldId="261"/>
            <ac:spMk id="374" creationId="{141ACBDB-38F8-4B34-8183-BD95B4E55A62}"/>
          </ac:spMkLst>
        </pc:spChg>
        <pc:spChg chg="add del">
          <ac:chgData name="Bilkis Hussain (1816043)" userId="S::1816043@student.uwtsd.ac.uk::c9c0a7c2-0e95-42af-a72d-7f8ad0b9ea85" providerId="AD" clId="Web-{231C9013-52C3-3629-9C3E-822CECD6227C}" dt="2021-06-10T23:38:57.709" v="48"/>
          <ac:spMkLst>
            <pc:docMk/>
            <pc:sldMk cId="1918652300" sldId="261"/>
            <ac:spMk id="375" creationId="{DE00DB52-3455-4E2F-867B-A6D0516E175B}"/>
          </ac:spMkLst>
        </pc:spChg>
        <pc:spChg chg="add del">
          <ac:chgData name="Bilkis Hussain (1816043)" userId="S::1816043@student.uwtsd.ac.uk::c9c0a7c2-0e95-42af-a72d-7f8ad0b9ea85" providerId="AD" clId="Web-{231C9013-52C3-3629-9C3E-822CECD6227C}" dt="2021-06-10T23:38:57.709" v="48"/>
          <ac:spMkLst>
            <pc:docMk/>
            <pc:sldMk cId="1918652300" sldId="261"/>
            <ac:spMk id="376" creationId="{9E914C83-E0D8-4953-92D5-169D28CB43AE}"/>
          </ac:spMkLst>
        </pc:spChg>
        <pc:spChg chg="add del">
          <ac:chgData name="Bilkis Hussain (1816043)" userId="S::1816043@student.uwtsd.ac.uk::c9c0a7c2-0e95-42af-a72d-7f8ad0b9ea85" providerId="AD" clId="Web-{231C9013-52C3-3629-9C3E-822CECD6227C}" dt="2021-06-10T23:38:57.709" v="48"/>
          <ac:spMkLst>
            <pc:docMk/>
            <pc:sldMk cId="1918652300" sldId="261"/>
            <ac:spMk id="377" creationId="{3512E083-F550-46AF-8490-767ECFD00CB7}"/>
          </ac:spMkLst>
        </pc:spChg>
        <pc:spChg chg="add del">
          <ac:chgData name="Bilkis Hussain (1816043)" userId="S::1816043@student.uwtsd.ac.uk::c9c0a7c2-0e95-42af-a72d-7f8ad0b9ea85" providerId="AD" clId="Web-{231C9013-52C3-3629-9C3E-822CECD6227C}" dt="2021-06-10T23:38:52.318" v="45"/>
          <ac:spMkLst>
            <pc:docMk/>
            <pc:sldMk cId="1918652300" sldId="261"/>
            <ac:spMk id="379" creationId="{88294908-8B00-4F58-BBBA-20F71A40AA9E}"/>
          </ac:spMkLst>
        </pc:spChg>
        <pc:spChg chg="add del">
          <ac:chgData name="Bilkis Hussain (1816043)" userId="S::1816043@student.uwtsd.ac.uk::c9c0a7c2-0e95-42af-a72d-7f8ad0b9ea85" providerId="AD" clId="Web-{231C9013-52C3-3629-9C3E-822CECD6227C}" dt="2021-06-10T23:38:52.318" v="45"/>
          <ac:spMkLst>
            <pc:docMk/>
            <pc:sldMk cId="1918652300" sldId="261"/>
            <ac:spMk id="380" creationId="{4364C879-1404-4203-8E9D-CC5DE0A621A2}"/>
          </ac:spMkLst>
        </pc:spChg>
        <pc:spChg chg="add del">
          <ac:chgData name="Bilkis Hussain (1816043)" userId="S::1816043@student.uwtsd.ac.uk::c9c0a7c2-0e95-42af-a72d-7f8ad0b9ea85" providerId="AD" clId="Web-{231C9013-52C3-3629-9C3E-822CECD6227C}" dt="2021-06-10T23:38:52.318" v="45"/>
          <ac:spMkLst>
            <pc:docMk/>
            <pc:sldMk cId="1918652300" sldId="261"/>
            <ac:spMk id="381" creationId="{84617302-4B0D-4351-A6BB-6F0930D943AC}"/>
          </ac:spMkLst>
        </pc:spChg>
        <pc:spChg chg="add del">
          <ac:chgData name="Bilkis Hussain (1816043)" userId="S::1816043@student.uwtsd.ac.uk::c9c0a7c2-0e95-42af-a72d-7f8ad0b9ea85" providerId="AD" clId="Web-{231C9013-52C3-3629-9C3E-822CECD6227C}" dt="2021-06-10T23:38:52.318" v="45"/>
          <ac:spMkLst>
            <pc:docMk/>
            <pc:sldMk cId="1918652300" sldId="261"/>
            <ac:spMk id="382" creationId="{DA2C7802-C2E0-4218-8F89-8DD7CCD2CD1C}"/>
          </ac:spMkLst>
        </pc:spChg>
        <pc:spChg chg="add del">
          <ac:chgData name="Bilkis Hussain (1816043)" userId="S::1816043@student.uwtsd.ac.uk::c9c0a7c2-0e95-42af-a72d-7f8ad0b9ea85" providerId="AD" clId="Web-{231C9013-52C3-3629-9C3E-822CECD6227C}" dt="2021-06-10T23:38:52.318" v="45"/>
          <ac:spMkLst>
            <pc:docMk/>
            <pc:sldMk cId="1918652300" sldId="261"/>
            <ac:spMk id="383" creationId="{A6D7111A-21E5-4EE9-8A78-10E5530F0116}"/>
          </ac:spMkLst>
        </pc:spChg>
        <pc:spChg chg="add del">
          <ac:chgData name="Bilkis Hussain (1816043)" userId="S::1816043@student.uwtsd.ac.uk::c9c0a7c2-0e95-42af-a72d-7f8ad0b9ea85" providerId="AD" clId="Web-{231C9013-52C3-3629-9C3E-822CECD6227C}" dt="2021-06-10T23:38:52.318" v="45"/>
          <ac:spMkLst>
            <pc:docMk/>
            <pc:sldMk cId="1918652300" sldId="261"/>
            <ac:spMk id="384" creationId="{A3969E80-A77B-49FC-9122-D89AFD5EE118}"/>
          </ac:spMkLst>
        </pc:spChg>
        <pc:spChg chg="add del">
          <ac:chgData name="Bilkis Hussain (1816043)" userId="S::1816043@student.uwtsd.ac.uk::c9c0a7c2-0e95-42af-a72d-7f8ad0b9ea85" providerId="AD" clId="Web-{231C9013-52C3-3629-9C3E-822CECD6227C}" dt="2021-06-10T23:38:52.318" v="45"/>
          <ac:spMkLst>
            <pc:docMk/>
            <pc:sldMk cId="1918652300" sldId="261"/>
            <ac:spMk id="385" creationId="{1849CA57-76BD-4CF2-80BA-D7A46A01B7B1}"/>
          </ac:spMkLst>
        </pc:spChg>
        <pc:spChg chg="add del">
          <ac:chgData name="Bilkis Hussain (1816043)" userId="S::1816043@student.uwtsd.ac.uk::c9c0a7c2-0e95-42af-a72d-7f8ad0b9ea85" providerId="AD" clId="Web-{231C9013-52C3-3629-9C3E-822CECD6227C}" dt="2021-06-10T23:38:52.318" v="45"/>
          <ac:spMkLst>
            <pc:docMk/>
            <pc:sldMk cId="1918652300" sldId="261"/>
            <ac:spMk id="386" creationId="{35E9085E-E730-4768-83D4-6CB7E9897153}"/>
          </ac:spMkLst>
        </pc:spChg>
        <pc:spChg chg="add del">
          <ac:chgData name="Bilkis Hussain (1816043)" userId="S::1816043@student.uwtsd.ac.uk::c9c0a7c2-0e95-42af-a72d-7f8ad0b9ea85" providerId="AD" clId="Web-{231C9013-52C3-3629-9C3E-822CECD6227C}" dt="2021-06-10T23:38:52.318" v="45"/>
          <ac:spMkLst>
            <pc:docMk/>
            <pc:sldMk cId="1918652300" sldId="261"/>
            <ac:spMk id="387" creationId="{973272FE-A474-4CAE-8CA2-BCC8B476C3F4}"/>
          </ac:spMkLst>
        </pc:spChg>
        <pc:spChg chg="add del">
          <ac:chgData name="Bilkis Hussain (1816043)" userId="S::1816043@student.uwtsd.ac.uk::c9c0a7c2-0e95-42af-a72d-7f8ad0b9ea85" providerId="AD" clId="Web-{231C9013-52C3-3629-9C3E-822CECD6227C}" dt="2021-06-10T23:38:52.318" v="45"/>
          <ac:spMkLst>
            <pc:docMk/>
            <pc:sldMk cId="1918652300" sldId="261"/>
            <ac:spMk id="388" creationId="{E07981EA-05A6-437C-88D7-B377B92B031D}"/>
          </ac:spMkLst>
        </pc:spChg>
        <pc:spChg chg="add del">
          <ac:chgData name="Bilkis Hussain (1816043)" userId="S::1816043@student.uwtsd.ac.uk::c9c0a7c2-0e95-42af-a72d-7f8ad0b9ea85" providerId="AD" clId="Web-{231C9013-52C3-3629-9C3E-822CECD6227C}" dt="2021-06-10T23:38:52.318" v="45"/>
          <ac:spMkLst>
            <pc:docMk/>
            <pc:sldMk cId="1918652300" sldId="261"/>
            <ac:spMk id="389" creationId="{15E3C750-986E-4769-B1AE-49289FBEE757}"/>
          </ac:spMkLst>
        </pc:spChg>
        <pc:spChg chg="add del">
          <ac:chgData name="Bilkis Hussain (1816043)" userId="S::1816043@student.uwtsd.ac.uk::c9c0a7c2-0e95-42af-a72d-7f8ad0b9ea85" providerId="AD" clId="Web-{231C9013-52C3-3629-9C3E-822CECD6227C}" dt="2021-06-10T23:38:57.693" v="47"/>
          <ac:spMkLst>
            <pc:docMk/>
            <pc:sldMk cId="1918652300" sldId="261"/>
            <ac:spMk id="390" creationId="{61B2441C-7AFE-43A7-87FE-3356A8078B68}"/>
          </ac:spMkLst>
        </pc:spChg>
        <pc:spChg chg="add del">
          <ac:chgData name="Bilkis Hussain (1816043)" userId="S::1816043@student.uwtsd.ac.uk::c9c0a7c2-0e95-42af-a72d-7f8ad0b9ea85" providerId="AD" clId="Web-{231C9013-52C3-3629-9C3E-822CECD6227C}" dt="2021-06-10T23:38:57.693" v="47"/>
          <ac:spMkLst>
            <pc:docMk/>
            <pc:sldMk cId="1918652300" sldId="261"/>
            <ac:spMk id="391" creationId="{5707F116-8EC0-4822-9067-186AC8C96EB8}"/>
          </ac:spMkLst>
        </pc:spChg>
        <pc:spChg chg="add del">
          <ac:chgData name="Bilkis Hussain (1816043)" userId="S::1816043@student.uwtsd.ac.uk::c9c0a7c2-0e95-42af-a72d-7f8ad0b9ea85" providerId="AD" clId="Web-{231C9013-52C3-3629-9C3E-822CECD6227C}" dt="2021-06-10T23:38:57.693" v="47"/>
          <ac:spMkLst>
            <pc:docMk/>
            <pc:sldMk cId="1918652300" sldId="261"/>
            <ac:spMk id="392" creationId="{49F1A7E4-819D-4D21-8E8B-32671A9F9853}"/>
          </ac:spMkLst>
        </pc:spChg>
        <pc:spChg chg="add del">
          <ac:chgData name="Bilkis Hussain (1816043)" userId="S::1816043@student.uwtsd.ac.uk::c9c0a7c2-0e95-42af-a72d-7f8ad0b9ea85" providerId="AD" clId="Web-{231C9013-52C3-3629-9C3E-822CECD6227C}" dt="2021-06-10T23:38:57.693" v="47"/>
          <ac:spMkLst>
            <pc:docMk/>
            <pc:sldMk cId="1918652300" sldId="261"/>
            <ac:spMk id="393" creationId="{EEF31B1A-1BB2-47DE-B18A-424413A9DF00}"/>
          </ac:spMkLst>
        </pc:spChg>
        <pc:spChg chg="add del">
          <ac:chgData name="Bilkis Hussain (1816043)" userId="S::1816043@student.uwtsd.ac.uk::c9c0a7c2-0e95-42af-a72d-7f8ad0b9ea85" providerId="AD" clId="Web-{231C9013-52C3-3629-9C3E-822CECD6227C}" dt="2021-06-10T23:38:57.693" v="47"/>
          <ac:spMkLst>
            <pc:docMk/>
            <pc:sldMk cId="1918652300" sldId="261"/>
            <ac:spMk id="394" creationId="{B9FDBB0E-6648-40FA-8EA9-F5E39D798C41}"/>
          </ac:spMkLst>
        </pc:spChg>
        <pc:spChg chg="add del">
          <ac:chgData name="Bilkis Hussain (1816043)" userId="S::1816043@student.uwtsd.ac.uk::c9c0a7c2-0e95-42af-a72d-7f8ad0b9ea85" providerId="AD" clId="Web-{231C9013-52C3-3629-9C3E-822CECD6227C}" dt="2021-06-10T23:38:57.693" v="47"/>
          <ac:spMkLst>
            <pc:docMk/>
            <pc:sldMk cId="1918652300" sldId="261"/>
            <ac:spMk id="395" creationId="{B1ECBAC9-8FF8-4D44-BD49-6B81C38167DA}"/>
          </ac:spMkLst>
        </pc:spChg>
        <pc:spChg chg="add del">
          <ac:chgData name="Bilkis Hussain (1816043)" userId="S::1816043@student.uwtsd.ac.uk::c9c0a7c2-0e95-42af-a72d-7f8ad0b9ea85" providerId="AD" clId="Web-{231C9013-52C3-3629-9C3E-822CECD6227C}" dt="2021-06-10T23:38:57.693" v="47"/>
          <ac:spMkLst>
            <pc:docMk/>
            <pc:sldMk cId="1918652300" sldId="261"/>
            <ac:spMk id="396" creationId="{530F234A-713C-4B90-B43E-8F10C8B679D2}"/>
          </ac:spMkLst>
        </pc:spChg>
        <pc:spChg chg="add del">
          <ac:chgData name="Bilkis Hussain (1816043)" userId="S::1816043@student.uwtsd.ac.uk::c9c0a7c2-0e95-42af-a72d-7f8ad0b9ea85" providerId="AD" clId="Web-{231C9013-52C3-3629-9C3E-822CECD6227C}" dt="2021-06-10T23:38:57.693" v="47"/>
          <ac:spMkLst>
            <pc:docMk/>
            <pc:sldMk cId="1918652300" sldId="261"/>
            <ac:spMk id="397" creationId="{3D9E8922-1B3D-4020-A05C-C539C0C550CC}"/>
          </ac:spMkLst>
        </pc:spChg>
        <pc:spChg chg="add del">
          <ac:chgData name="Bilkis Hussain (1816043)" userId="S::1816043@student.uwtsd.ac.uk::c9c0a7c2-0e95-42af-a72d-7f8ad0b9ea85" providerId="AD" clId="Web-{231C9013-52C3-3629-9C3E-822CECD6227C}" dt="2021-06-10T23:38:57.693" v="47"/>
          <ac:spMkLst>
            <pc:docMk/>
            <pc:sldMk cId="1918652300" sldId="261"/>
            <ac:spMk id="398" creationId="{A8064EBB-920B-4259-AC3A-6F286FAF21A2}"/>
          </ac:spMkLst>
        </pc:spChg>
        <pc:spChg chg="add del">
          <ac:chgData name="Bilkis Hussain (1816043)" userId="S::1816043@student.uwtsd.ac.uk::c9c0a7c2-0e95-42af-a72d-7f8ad0b9ea85" providerId="AD" clId="Web-{231C9013-52C3-3629-9C3E-822CECD6227C}" dt="2021-06-10T23:38:57.693" v="47"/>
          <ac:spMkLst>
            <pc:docMk/>
            <pc:sldMk cId="1918652300" sldId="261"/>
            <ac:spMk id="399" creationId="{52329D9A-3D48-4B69-939D-2A480F14786F}"/>
          </ac:spMkLst>
        </pc:spChg>
        <pc:spChg chg="add del">
          <ac:chgData name="Bilkis Hussain (1816043)" userId="S::1816043@student.uwtsd.ac.uk::c9c0a7c2-0e95-42af-a72d-7f8ad0b9ea85" providerId="AD" clId="Web-{231C9013-52C3-3629-9C3E-822CECD6227C}" dt="2021-06-10T23:38:57.693" v="47"/>
          <ac:spMkLst>
            <pc:docMk/>
            <pc:sldMk cId="1918652300" sldId="261"/>
            <ac:spMk id="400" creationId="{2D5CC4CB-7B78-480A-A0AE-A8A35C08E190}"/>
          </ac:spMkLst>
        </pc:spChg>
        <pc:spChg chg="add del">
          <ac:chgData name="Bilkis Hussain (1816043)" userId="S::1816043@student.uwtsd.ac.uk::c9c0a7c2-0e95-42af-a72d-7f8ad0b9ea85" providerId="AD" clId="Web-{231C9013-52C3-3629-9C3E-822CECD6227C}" dt="2021-06-10T23:38:57.693" v="47"/>
          <ac:spMkLst>
            <pc:docMk/>
            <pc:sldMk cId="1918652300" sldId="261"/>
            <ac:spMk id="401" creationId="{DC580C66-5435-4F00-873E-679D3D5049C0}"/>
          </ac:spMkLst>
        </pc:spChg>
        <pc:spChg chg="add del">
          <ac:chgData name="Bilkis Hussain (1816043)" userId="S::1816043@student.uwtsd.ac.uk::c9c0a7c2-0e95-42af-a72d-7f8ad0b9ea85" providerId="AD" clId="Web-{231C9013-52C3-3629-9C3E-822CECD6227C}" dt="2021-06-10T23:38:57.693" v="47"/>
          <ac:spMkLst>
            <pc:docMk/>
            <pc:sldMk cId="1918652300" sldId="261"/>
            <ac:spMk id="402" creationId="{B4AFD177-1A38-4FAE-87D4-840AE22C861C}"/>
          </ac:spMkLst>
        </pc:spChg>
        <pc:spChg chg="add del">
          <ac:chgData name="Bilkis Hussain (1816043)" userId="S::1816043@student.uwtsd.ac.uk::c9c0a7c2-0e95-42af-a72d-7f8ad0b9ea85" providerId="AD" clId="Web-{231C9013-52C3-3629-9C3E-822CECD6227C}" dt="2021-06-10T23:39:25.945" v="49"/>
          <ac:spMkLst>
            <pc:docMk/>
            <pc:sldMk cId="1918652300" sldId="261"/>
            <ac:spMk id="403" creationId="{88294908-8B00-4F58-BBBA-20F71A40AA9E}"/>
          </ac:spMkLst>
        </pc:spChg>
        <pc:spChg chg="add del">
          <ac:chgData name="Bilkis Hussain (1816043)" userId="S::1816043@student.uwtsd.ac.uk::c9c0a7c2-0e95-42af-a72d-7f8ad0b9ea85" providerId="AD" clId="Web-{231C9013-52C3-3629-9C3E-822CECD6227C}" dt="2021-06-10T23:39:25.945" v="49"/>
          <ac:spMkLst>
            <pc:docMk/>
            <pc:sldMk cId="1918652300" sldId="261"/>
            <ac:spMk id="404" creationId="{4364C879-1404-4203-8E9D-CC5DE0A621A2}"/>
          </ac:spMkLst>
        </pc:spChg>
        <pc:spChg chg="add del">
          <ac:chgData name="Bilkis Hussain (1816043)" userId="S::1816043@student.uwtsd.ac.uk::c9c0a7c2-0e95-42af-a72d-7f8ad0b9ea85" providerId="AD" clId="Web-{231C9013-52C3-3629-9C3E-822CECD6227C}" dt="2021-06-10T23:39:25.945" v="49"/>
          <ac:spMkLst>
            <pc:docMk/>
            <pc:sldMk cId="1918652300" sldId="261"/>
            <ac:spMk id="405" creationId="{84617302-4B0D-4351-A6BB-6F0930D943AC}"/>
          </ac:spMkLst>
        </pc:spChg>
        <pc:spChg chg="add del">
          <ac:chgData name="Bilkis Hussain (1816043)" userId="S::1816043@student.uwtsd.ac.uk::c9c0a7c2-0e95-42af-a72d-7f8ad0b9ea85" providerId="AD" clId="Web-{231C9013-52C3-3629-9C3E-822CECD6227C}" dt="2021-06-10T23:39:25.945" v="49"/>
          <ac:spMkLst>
            <pc:docMk/>
            <pc:sldMk cId="1918652300" sldId="261"/>
            <ac:spMk id="406" creationId="{DA2C7802-C2E0-4218-8F89-8DD7CCD2CD1C}"/>
          </ac:spMkLst>
        </pc:spChg>
        <pc:spChg chg="add del">
          <ac:chgData name="Bilkis Hussain (1816043)" userId="S::1816043@student.uwtsd.ac.uk::c9c0a7c2-0e95-42af-a72d-7f8ad0b9ea85" providerId="AD" clId="Web-{231C9013-52C3-3629-9C3E-822CECD6227C}" dt="2021-06-10T23:39:25.945" v="49"/>
          <ac:spMkLst>
            <pc:docMk/>
            <pc:sldMk cId="1918652300" sldId="261"/>
            <ac:spMk id="407" creationId="{A6D7111A-21E5-4EE9-8A78-10E5530F0116}"/>
          </ac:spMkLst>
        </pc:spChg>
        <pc:spChg chg="add del">
          <ac:chgData name="Bilkis Hussain (1816043)" userId="S::1816043@student.uwtsd.ac.uk::c9c0a7c2-0e95-42af-a72d-7f8ad0b9ea85" providerId="AD" clId="Web-{231C9013-52C3-3629-9C3E-822CECD6227C}" dt="2021-06-10T23:39:25.945" v="49"/>
          <ac:spMkLst>
            <pc:docMk/>
            <pc:sldMk cId="1918652300" sldId="261"/>
            <ac:spMk id="408" creationId="{A3969E80-A77B-49FC-9122-D89AFD5EE118}"/>
          </ac:spMkLst>
        </pc:spChg>
        <pc:spChg chg="add del">
          <ac:chgData name="Bilkis Hussain (1816043)" userId="S::1816043@student.uwtsd.ac.uk::c9c0a7c2-0e95-42af-a72d-7f8ad0b9ea85" providerId="AD" clId="Web-{231C9013-52C3-3629-9C3E-822CECD6227C}" dt="2021-06-10T23:39:25.945" v="49"/>
          <ac:spMkLst>
            <pc:docMk/>
            <pc:sldMk cId="1918652300" sldId="261"/>
            <ac:spMk id="409" creationId="{1849CA57-76BD-4CF2-80BA-D7A46A01B7B1}"/>
          </ac:spMkLst>
        </pc:spChg>
        <pc:spChg chg="add del">
          <ac:chgData name="Bilkis Hussain (1816043)" userId="S::1816043@student.uwtsd.ac.uk::c9c0a7c2-0e95-42af-a72d-7f8ad0b9ea85" providerId="AD" clId="Web-{231C9013-52C3-3629-9C3E-822CECD6227C}" dt="2021-06-10T23:39:25.945" v="49"/>
          <ac:spMkLst>
            <pc:docMk/>
            <pc:sldMk cId="1918652300" sldId="261"/>
            <ac:spMk id="410" creationId="{35E9085E-E730-4768-83D4-6CB7E9897153}"/>
          </ac:spMkLst>
        </pc:spChg>
        <pc:spChg chg="add del">
          <ac:chgData name="Bilkis Hussain (1816043)" userId="S::1816043@student.uwtsd.ac.uk::c9c0a7c2-0e95-42af-a72d-7f8ad0b9ea85" providerId="AD" clId="Web-{231C9013-52C3-3629-9C3E-822CECD6227C}" dt="2021-06-10T23:39:25.945" v="49"/>
          <ac:spMkLst>
            <pc:docMk/>
            <pc:sldMk cId="1918652300" sldId="261"/>
            <ac:spMk id="411" creationId="{973272FE-A474-4CAE-8CA2-BCC8B476C3F4}"/>
          </ac:spMkLst>
        </pc:spChg>
        <pc:spChg chg="add del">
          <ac:chgData name="Bilkis Hussain (1816043)" userId="S::1816043@student.uwtsd.ac.uk::c9c0a7c2-0e95-42af-a72d-7f8ad0b9ea85" providerId="AD" clId="Web-{231C9013-52C3-3629-9C3E-822CECD6227C}" dt="2021-06-10T23:39:25.945" v="49"/>
          <ac:spMkLst>
            <pc:docMk/>
            <pc:sldMk cId="1918652300" sldId="261"/>
            <ac:spMk id="412" creationId="{E07981EA-05A6-437C-88D7-B377B92B031D}"/>
          </ac:spMkLst>
        </pc:spChg>
        <pc:spChg chg="add del">
          <ac:chgData name="Bilkis Hussain (1816043)" userId="S::1816043@student.uwtsd.ac.uk::c9c0a7c2-0e95-42af-a72d-7f8ad0b9ea85" providerId="AD" clId="Web-{231C9013-52C3-3629-9C3E-822CECD6227C}" dt="2021-06-10T23:39:25.945" v="49"/>
          <ac:spMkLst>
            <pc:docMk/>
            <pc:sldMk cId="1918652300" sldId="261"/>
            <ac:spMk id="413" creationId="{15E3C750-986E-4769-B1AE-49289FBEE757}"/>
          </ac:spMkLst>
        </pc:spChg>
        <pc:spChg chg="add del">
          <ac:chgData name="Bilkis Hussain (1816043)" userId="S::1816043@student.uwtsd.ac.uk::c9c0a7c2-0e95-42af-a72d-7f8ad0b9ea85" providerId="AD" clId="Web-{231C9013-52C3-3629-9C3E-822CECD6227C}" dt="2021-06-10T23:39:53.024" v="51"/>
          <ac:spMkLst>
            <pc:docMk/>
            <pc:sldMk cId="1918652300" sldId="261"/>
            <ac:spMk id="414" creationId="{65F94F98-3A57-49AA-838E-91AAF600B6EE}"/>
          </ac:spMkLst>
        </pc:spChg>
        <pc:spChg chg="add del">
          <ac:chgData name="Bilkis Hussain (1816043)" userId="S::1816043@student.uwtsd.ac.uk::c9c0a7c2-0e95-42af-a72d-7f8ad0b9ea85" providerId="AD" clId="Web-{231C9013-52C3-3629-9C3E-822CECD6227C}" dt="2021-06-10T23:39:53.024" v="51"/>
          <ac:spMkLst>
            <pc:docMk/>
            <pc:sldMk cId="1918652300" sldId="261"/>
            <ac:spMk id="416" creationId="{41F8C064-2DC5-4758-B49C-76BFF64052AF}"/>
          </ac:spMkLst>
        </pc:spChg>
        <pc:spChg chg="add del">
          <ac:chgData name="Bilkis Hussain (1816043)" userId="S::1816043@student.uwtsd.ac.uk::c9c0a7c2-0e95-42af-a72d-7f8ad0b9ea85" providerId="AD" clId="Web-{231C9013-52C3-3629-9C3E-822CECD6227C}" dt="2021-06-10T23:39:53.024" v="51"/>
          <ac:spMkLst>
            <pc:docMk/>
            <pc:sldMk cId="1918652300" sldId="261"/>
            <ac:spMk id="417" creationId="{FBD68200-BC03-4015-860B-CD5C30CD76B8}"/>
          </ac:spMkLst>
        </pc:spChg>
        <pc:spChg chg="add del">
          <ac:chgData name="Bilkis Hussain (1816043)" userId="S::1816043@student.uwtsd.ac.uk::c9c0a7c2-0e95-42af-a72d-7f8ad0b9ea85" providerId="AD" clId="Web-{231C9013-52C3-3629-9C3E-822CECD6227C}" dt="2021-06-10T23:39:53.024" v="51"/>
          <ac:spMkLst>
            <pc:docMk/>
            <pc:sldMk cId="1918652300" sldId="261"/>
            <ac:spMk id="418" creationId="{A0B5529D-5CAA-4BF2-B5C9-34705E7661F9}"/>
          </ac:spMkLst>
        </pc:spChg>
        <pc:spChg chg="add del">
          <ac:chgData name="Bilkis Hussain (1816043)" userId="S::1816043@student.uwtsd.ac.uk::c9c0a7c2-0e95-42af-a72d-7f8ad0b9ea85" providerId="AD" clId="Web-{231C9013-52C3-3629-9C3E-822CECD6227C}" dt="2021-06-10T23:39:53.024" v="51"/>
          <ac:spMkLst>
            <pc:docMk/>
            <pc:sldMk cId="1918652300" sldId="261"/>
            <ac:spMk id="419" creationId="{332A6F87-AC28-4AA8-B8A6-AEBC67BD0D64}"/>
          </ac:spMkLst>
        </pc:spChg>
        <pc:spChg chg="add del">
          <ac:chgData name="Bilkis Hussain (1816043)" userId="S::1816043@student.uwtsd.ac.uk::c9c0a7c2-0e95-42af-a72d-7f8ad0b9ea85" providerId="AD" clId="Web-{231C9013-52C3-3629-9C3E-822CECD6227C}" dt="2021-06-10T23:43:43.585" v="113"/>
          <ac:spMkLst>
            <pc:docMk/>
            <pc:sldMk cId="1918652300" sldId="261"/>
            <ac:spMk id="420" creationId="{46D6306C-ED4F-4AAE-B4A5-EEA6AFAD726E}"/>
          </ac:spMkLst>
        </pc:spChg>
        <pc:spChg chg="add del">
          <ac:chgData name="Bilkis Hussain (1816043)" userId="S::1816043@student.uwtsd.ac.uk::c9c0a7c2-0e95-42af-a72d-7f8ad0b9ea85" providerId="AD" clId="Web-{231C9013-52C3-3629-9C3E-822CECD6227C}" dt="2021-06-10T23:43:43.585" v="113"/>
          <ac:spMkLst>
            <pc:docMk/>
            <pc:sldMk cId="1918652300" sldId="261"/>
            <ac:spMk id="421" creationId="{0EC5361D-F897-4856-B945-0455A365EB24}"/>
          </ac:spMkLst>
        </pc:spChg>
        <pc:spChg chg="add del">
          <ac:chgData name="Bilkis Hussain (1816043)" userId="S::1816043@student.uwtsd.ac.uk::c9c0a7c2-0e95-42af-a72d-7f8ad0b9ea85" providerId="AD" clId="Web-{231C9013-52C3-3629-9C3E-822CECD6227C}" dt="2021-06-10T23:43:43.585" v="113"/>
          <ac:spMkLst>
            <pc:docMk/>
            <pc:sldMk cId="1918652300" sldId="261"/>
            <ac:spMk id="422" creationId="{4508C0C5-2268-42B5-B3C8-4D0899E05F8C}"/>
          </ac:spMkLst>
        </pc:spChg>
        <pc:spChg chg="add del">
          <ac:chgData name="Bilkis Hussain (1816043)" userId="S::1816043@student.uwtsd.ac.uk::c9c0a7c2-0e95-42af-a72d-7f8ad0b9ea85" providerId="AD" clId="Web-{231C9013-52C3-3629-9C3E-822CECD6227C}" dt="2021-06-10T23:43:43.585" v="113"/>
          <ac:spMkLst>
            <pc:docMk/>
            <pc:sldMk cId="1918652300" sldId="261"/>
            <ac:spMk id="423" creationId="{141ACBDB-38F8-4B34-8183-BD95B4E55A62}"/>
          </ac:spMkLst>
        </pc:spChg>
        <pc:spChg chg="add del">
          <ac:chgData name="Bilkis Hussain (1816043)" userId="S::1816043@student.uwtsd.ac.uk::c9c0a7c2-0e95-42af-a72d-7f8ad0b9ea85" providerId="AD" clId="Web-{231C9013-52C3-3629-9C3E-822CECD6227C}" dt="2021-06-10T23:43:43.585" v="113"/>
          <ac:spMkLst>
            <pc:docMk/>
            <pc:sldMk cId="1918652300" sldId="261"/>
            <ac:spMk id="424" creationId="{DE00DB52-3455-4E2F-867B-A6D0516E175B}"/>
          </ac:spMkLst>
        </pc:spChg>
        <pc:spChg chg="add del">
          <ac:chgData name="Bilkis Hussain (1816043)" userId="S::1816043@student.uwtsd.ac.uk::c9c0a7c2-0e95-42af-a72d-7f8ad0b9ea85" providerId="AD" clId="Web-{231C9013-52C3-3629-9C3E-822CECD6227C}" dt="2021-06-10T23:43:43.585" v="113"/>
          <ac:spMkLst>
            <pc:docMk/>
            <pc:sldMk cId="1918652300" sldId="261"/>
            <ac:spMk id="425" creationId="{9E914C83-E0D8-4953-92D5-169D28CB43AE}"/>
          </ac:spMkLst>
        </pc:spChg>
        <pc:spChg chg="add del">
          <ac:chgData name="Bilkis Hussain (1816043)" userId="S::1816043@student.uwtsd.ac.uk::c9c0a7c2-0e95-42af-a72d-7f8ad0b9ea85" providerId="AD" clId="Web-{231C9013-52C3-3629-9C3E-822CECD6227C}" dt="2021-06-10T23:43:43.585" v="113"/>
          <ac:spMkLst>
            <pc:docMk/>
            <pc:sldMk cId="1918652300" sldId="261"/>
            <ac:spMk id="426" creationId="{3512E083-F550-46AF-8490-767ECFD00CB7}"/>
          </ac:spMkLst>
        </pc:spChg>
        <pc:spChg chg="add del">
          <ac:chgData name="Bilkis Hussain (1816043)" userId="S::1816043@student.uwtsd.ac.uk::c9c0a7c2-0e95-42af-a72d-7f8ad0b9ea85" providerId="AD" clId="Web-{231C9013-52C3-3629-9C3E-822CECD6227C}" dt="2021-06-10T23:44:30.885" v="123"/>
          <ac:spMkLst>
            <pc:docMk/>
            <pc:sldMk cId="1918652300" sldId="261"/>
            <ac:spMk id="427" creationId="{12FB12AE-71D1-47FD-9AC3-EE2C07424534}"/>
          </ac:spMkLst>
        </pc:spChg>
        <pc:spChg chg="add del">
          <ac:chgData name="Bilkis Hussain (1816043)" userId="S::1816043@student.uwtsd.ac.uk::c9c0a7c2-0e95-42af-a72d-7f8ad0b9ea85" providerId="AD" clId="Web-{231C9013-52C3-3629-9C3E-822CECD6227C}" dt="2021-06-10T23:44:30.885" v="123"/>
          <ac:spMkLst>
            <pc:docMk/>
            <pc:sldMk cId="1918652300" sldId="261"/>
            <ac:spMk id="428" creationId="{64853C7E-3CBA-4464-865F-6044D94B1BE9}"/>
          </ac:spMkLst>
        </pc:spChg>
        <pc:spChg chg="add del">
          <ac:chgData name="Bilkis Hussain (1816043)" userId="S::1816043@student.uwtsd.ac.uk::c9c0a7c2-0e95-42af-a72d-7f8ad0b9ea85" providerId="AD" clId="Web-{231C9013-52C3-3629-9C3E-822CECD6227C}" dt="2021-06-10T23:44:30.885" v="123"/>
          <ac:spMkLst>
            <pc:docMk/>
            <pc:sldMk cId="1918652300" sldId="261"/>
            <ac:spMk id="429" creationId="{55EFEC59-B929-4851-9DEF-9106F27979A9}"/>
          </ac:spMkLst>
        </pc:spChg>
        <pc:spChg chg="add del">
          <ac:chgData name="Bilkis Hussain (1816043)" userId="S::1816043@student.uwtsd.ac.uk::c9c0a7c2-0e95-42af-a72d-7f8ad0b9ea85" providerId="AD" clId="Web-{231C9013-52C3-3629-9C3E-822CECD6227C}" dt="2021-06-10T23:44:30.885" v="123"/>
          <ac:spMkLst>
            <pc:docMk/>
            <pc:sldMk cId="1918652300" sldId="261"/>
            <ac:spMk id="430" creationId="{6C132392-D5FF-4588-8FA1-5BAD77BF6464}"/>
          </ac:spMkLst>
        </pc:spChg>
        <pc:spChg chg="add del">
          <ac:chgData name="Bilkis Hussain (1816043)" userId="S::1816043@student.uwtsd.ac.uk::c9c0a7c2-0e95-42af-a72d-7f8ad0b9ea85" providerId="AD" clId="Web-{231C9013-52C3-3629-9C3E-822CECD6227C}" dt="2021-06-10T23:44:30.885" v="123"/>
          <ac:spMkLst>
            <pc:docMk/>
            <pc:sldMk cId="1918652300" sldId="261"/>
            <ac:spMk id="431" creationId="{C7EAC045-695C-4E73-9B7C-AFD6FB22DA20}"/>
          </ac:spMkLst>
        </pc:spChg>
        <pc:spChg chg="add del">
          <ac:chgData name="Bilkis Hussain (1816043)" userId="S::1816043@student.uwtsd.ac.uk::c9c0a7c2-0e95-42af-a72d-7f8ad0b9ea85" providerId="AD" clId="Web-{231C9013-52C3-3629-9C3E-822CECD6227C}" dt="2021-06-10T23:44:30.885" v="123"/>
          <ac:spMkLst>
            <pc:docMk/>
            <pc:sldMk cId="1918652300" sldId="261"/>
            <ac:spMk id="432" creationId="{404A7A3A-BEAE-4BC6-A163-5D0E5F8C4669}"/>
          </ac:spMkLst>
        </pc:spChg>
        <pc:spChg chg="add del">
          <ac:chgData name="Bilkis Hussain (1816043)" userId="S::1816043@student.uwtsd.ac.uk::c9c0a7c2-0e95-42af-a72d-7f8ad0b9ea85" providerId="AD" clId="Web-{231C9013-52C3-3629-9C3E-822CECD6227C}" dt="2021-06-10T23:44:30.885" v="123"/>
          <ac:spMkLst>
            <pc:docMk/>
            <pc:sldMk cId="1918652300" sldId="261"/>
            <ac:spMk id="433" creationId="{12ED3B7D-405D-4DFA-8608-B6DE7467183E}"/>
          </ac:spMkLst>
        </pc:spChg>
        <pc:spChg chg="add del">
          <ac:chgData name="Bilkis Hussain (1816043)" userId="S::1816043@student.uwtsd.ac.uk::c9c0a7c2-0e95-42af-a72d-7f8ad0b9ea85" providerId="AD" clId="Web-{231C9013-52C3-3629-9C3E-822CECD6227C}" dt="2021-06-10T23:44:07.024" v="116"/>
          <ac:spMkLst>
            <pc:docMk/>
            <pc:sldMk cId="1918652300" sldId="261"/>
            <ac:spMk id="435" creationId="{88294908-8B00-4F58-BBBA-20F71A40AA9E}"/>
          </ac:spMkLst>
        </pc:spChg>
        <pc:spChg chg="add del">
          <ac:chgData name="Bilkis Hussain (1816043)" userId="S::1816043@student.uwtsd.ac.uk::c9c0a7c2-0e95-42af-a72d-7f8ad0b9ea85" providerId="AD" clId="Web-{231C9013-52C3-3629-9C3E-822CECD6227C}" dt="2021-06-10T23:44:07.024" v="116"/>
          <ac:spMkLst>
            <pc:docMk/>
            <pc:sldMk cId="1918652300" sldId="261"/>
            <ac:spMk id="436" creationId="{4364C879-1404-4203-8E9D-CC5DE0A621A2}"/>
          </ac:spMkLst>
        </pc:spChg>
        <pc:spChg chg="add del">
          <ac:chgData name="Bilkis Hussain (1816043)" userId="S::1816043@student.uwtsd.ac.uk::c9c0a7c2-0e95-42af-a72d-7f8ad0b9ea85" providerId="AD" clId="Web-{231C9013-52C3-3629-9C3E-822CECD6227C}" dt="2021-06-10T23:44:07.024" v="116"/>
          <ac:spMkLst>
            <pc:docMk/>
            <pc:sldMk cId="1918652300" sldId="261"/>
            <ac:spMk id="437" creationId="{84617302-4B0D-4351-A6BB-6F0930D943AC}"/>
          </ac:spMkLst>
        </pc:spChg>
        <pc:spChg chg="add del">
          <ac:chgData name="Bilkis Hussain (1816043)" userId="S::1816043@student.uwtsd.ac.uk::c9c0a7c2-0e95-42af-a72d-7f8ad0b9ea85" providerId="AD" clId="Web-{231C9013-52C3-3629-9C3E-822CECD6227C}" dt="2021-06-10T23:44:07.024" v="116"/>
          <ac:spMkLst>
            <pc:docMk/>
            <pc:sldMk cId="1918652300" sldId="261"/>
            <ac:spMk id="438" creationId="{DA2C7802-C2E0-4218-8F89-8DD7CCD2CD1C}"/>
          </ac:spMkLst>
        </pc:spChg>
        <pc:spChg chg="add del">
          <ac:chgData name="Bilkis Hussain (1816043)" userId="S::1816043@student.uwtsd.ac.uk::c9c0a7c2-0e95-42af-a72d-7f8ad0b9ea85" providerId="AD" clId="Web-{231C9013-52C3-3629-9C3E-822CECD6227C}" dt="2021-06-10T23:44:07.024" v="116"/>
          <ac:spMkLst>
            <pc:docMk/>
            <pc:sldMk cId="1918652300" sldId="261"/>
            <ac:spMk id="439" creationId="{A6D7111A-21E5-4EE9-8A78-10E5530F0116}"/>
          </ac:spMkLst>
        </pc:spChg>
        <pc:spChg chg="add del">
          <ac:chgData name="Bilkis Hussain (1816043)" userId="S::1816043@student.uwtsd.ac.uk::c9c0a7c2-0e95-42af-a72d-7f8ad0b9ea85" providerId="AD" clId="Web-{231C9013-52C3-3629-9C3E-822CECD6227C}" dt="2021-06-10T23:44:07.024" v="116"/>
          <ac:spMkLst>
            <pc:docMk/>
            <pc:sldMk cId="1918652300" sldId="261"/>
            <ac:spMk id="440" creationId="{A3969E80-A77B-49FC-9122-D89AFD5EE118}"/>
          </ac:spMkLst>
        </pc:spChg>
        <pc:spChg chg="add del">
          <ac:chgData name="Bilkis Hussain (1816043)" userId="S::1816043@student.uwtsd.ac.uk::c9c0a7c2-0e95-42af-a72d-7f8ad0b9ea85" providerId="AD" clId="Web-{231C9013-52C3-3629-9C3E-822CECD6227C}" dt="2021-06-10T23:44:07.024" v="116"/>
          <ac:spMkLst>
            <pc:docMk/>
            <pc:sldMk cId="1918652300" sldId="261"/>
            <ac:spMk id="441" creationId="{1849CA57-76BD-4CF2-80BA-D7A46A01B7B1}"/>
          </ac:spMkLst>
        </pc:spChg>
        <pc:spChg chg="add del">
          <ac:chgData name="Bilkis Hussain (1816043)" userId="S::1816043@student.uwtsd.ac.uk::c9c0a7c2-0e95-42af-a72d-7f8ad0b9ea85" providerId="AD" clId="Web-{231C9013-52C3-3629-9C3E-822CECD6227C}" dt="2021-06-10T23:44:07.024" v="116"/>
          <ac:spMkLst>
            <pc:docMk/>
            <pc:sldMk cId="1918652300" sldId="261"/>
            <ac:spMk id="442" creationId="{35E9085E-E730-4768-83D4-6CB7E9897153}"/>
          </ac:spMkLst>
        </pc:spChg>
        <pc:spChg chg="add del">
          <ac:chgData name="Bilkis Hussain (1816043)" userId="S::1816043@student.uwtsd.ac.uk::c9c0a7c2-0e95-42af-a72d-7f8ad0b9ea85" providerId="AD" clId="Web-{231C9013-52C3-3629-9C3E-822CECD6227C}" dt="2021-06-10T23:44:07.024" v="116"/>
          <ac:spMkLst>
            <pc:docMk/>
            <pc:sldMk cId="1918652300" sldId="261"/>
            <ac:spMk id="443" creationId="{973272FE-A474-4CAE-8CA2-BCC8B476C3F4}"/>
          </ac:spMkLst>
        </pc:spChg>
        <pc:spChg chg="add del">
          <ac:chgData name="Bilkis Hussain (1816043)" userId="S::1816043@student.uwtsd.ac.uk::c9c0a7c2-0e95-42af-a72d-7f8ad0b9ea85" providerId="AD" clId="Web-{231C9013-52C3-3629-9C3E-822CECD6227C}" dt="2021-06-10T23:44:07.024" v="116"/>
          <ac:spMkLst>
            <pc:docMk/>
            <pc:sldMk cId="1918652300" sldId="261"/>
            <ac:spMk id="444" creationId="{E07981EA-05A6-437C-88D7-B377B92B031D}"/>
          </ac:spMkLst>
        </pc:spChg>
        <pc:spChg chg="add del">
          <ac:chgData name="Bilkis Hussain (1816043)" userId="S::1816043@student.uwtsd.ac.uk::c9c0a7c2-0e95-42af-a72d-7f8ad0b9ea85" providerId="AD" clId="Web-{231C9013-52C3-3629-9C3E-822CECD6227C}" dt="2021-06-10T23:44:07.024" v="116"/>
          <ac:spMkLst>
            <pc:docMk/>
            <pc:sldMk cId="1918652300" sldId="261"/>
            <ac:spMk id="445" creationId="{15E3C750-986E-4769-B1AE-49289FBEE757}"/>
          </ac:spMkLst>
        </pc:spChg>
        <pc:spChg chg="add del">
          <ac:chgData name="Bilkis Hussain (1816043)" userId="S::1816043@student.uwtsd.ac.uk::c9c0a7c2-0e95-42af-a72d-7f8ad0b9ea85" providerId="AD" clId="Web-{231C9013-52C3-3629-9C3E-822CECD6227C}" dt="2021-06-10T23:44:14.337" v="118"/>
          <ac:spMkLst>
            <pc:docMk/>
            <pc:sldMk cId="1918652300" sldId="261"/>
            <ac:spMk id="446" creationId="{D5189306-04D9-4982-9EBE-938B344A1113}"/>
          </ac:spMkLst>
        </pc:spChg>
        <pc:spChg chg="add del">
          <ac:chgData name="Bilkis Hussain (1816043)" userId="S::1816043@student.uwtsd.ac.uk::c9c0a7c2-0e95-42af-a72d-7f8ad0b9ea85" providerId="AD" clId="Web-{231C9013-52C3-3629-9C3E-822CECD6227C}" dt="2021-06-10T23:44:14.337" v="118"/>
          <ac:spMkLst>
            <pc:docMk/>
            <pc:sldMk cId="1918652300" sldId="261"/>
            <ac:spMk id="447" creationId="{102C4642-2AB4-49A1-89D9-3E5C01E99D58}"/>
          </ac:spMkLst>
        </pc:spChg>
        <pc:spChg chg="add del">
          <ac:chgData name="Bilkis Hussain (1816043)" userId="S::1816043@student.uwtsd.ac.uk::c9c0a7c2-0e95-42af-a72d-7f8ad0b9ea85" providerId="AD" clId="Web-{231C9013-52C3-3629-9C3E-822CECD6227C}" dt="2021-06-10T23:44:14.337" v="118"/>
          <ac:spMkLst>
            <pc:docMk/>
            <pc:sldMk cId="1918652300" sldId="261"/>
            <ac:spMk id="448" creationId="{82EAAEF9-78E9-4B67-93B4-CD09F7570300}"/>
          </ac:spMkLst>
        </pc:spChg>
        <pc:spChg chg="add del">
          <ac:chgData name="Bilkis Hussain (1816043)" userId="S::1816043@student.uwtsd.ac.uk::c9c0a7c2-0e95-42af-a72d-7f8ad0b9ea85" providerId="AD" clId="Web-{231C9013-52C3-3629-9C3E-822CECD6227C}" dt="2021-06-10T23:44:14.337" v="118"/>
          <ac:spMkLst>
            <pc:docMk/>
            <pc:sldMk cId="1918652300" sldId="261"/>
            <ac:spMk id="449" creationId="{2CE23D09-8BA3-4FEE-892D-ACE847DC085D}"/>
          </ac:spMkLst>
        </pc:spChg>
        <pc:spChg chg="add del">
          <ac:chgData name="Bilkis Hussain (1816043)" userId="S::1816043@student.uwtsd.ac.uk::c9c0a7c2-0e95-42af-a72d-7f8ad0b9ea85" providerId="AD" clId="Web-{231C9013-52C3-3629-9C3E-822CECD6227C}" dt="2021-06-10T23:44:14.337" v="118"/>
          <ac:spMkLst>
            <pc:docMk/>
            <pc:sldMk cId="1918652300" sldId="261"/>
            <ac:spMk id="450" creationId="{5707F116-8EC0-4822-9067-186AC8C96EB8}"/>
          </ac:spMkLst>
        </pc:spChg>
        <pc:spChg chg="add del">
          <ac:chgData name="Bilkis Hussain (1816043)" userId="S::1816043@student.uwtsd.ac.uk::c9c0a7c2-0e95-42af-a72d-7f8ad0b9ea85" providerId="AD" clId="Web-{231C9013-52C3-3629-9C3E-822CECD6227C}" dt="2021-06-10T23:44:14.337" v="118"/>
          <ac:spMkLst>
            <pc:docMk/>
            <pc:sldMk cId="1918652300" sldId="261"/>
            <ac:spMk id="451" creationId="{6BFBE7AA-40DE-4FE5-B385-5CA874501B05}"/>
          </ac:spMkLst>
        </pc:spChg>
        <pc:spChg chg="add del">
          <ac:chgData name="Bilkis Hussain (1816043)" userId="S::1816043@student.uwtsd.ac.uk::c9c0a7c2-0e95-42af-a72d-7f8ad0b9ea85" providerId="AD" clId="Web-{231C9013-52C3-3629-9C3E-822CECD6227C}" dt="2021-06-10T23:44:14.337" v="118"/>
          <ac:spMkLst>
            <pc:docMk/>
            <pc:sldMk cId="1918652300" sldId="261"/>
            <ac:spMk id="452" creationId="{41ACE746-85D5-45EE-8944-61B542B392FC}"/>
          </ac:spMkLst>
        </pc:spChg>
        <pc:spChg chg="add del">
          <ac:chgData name="Bilkis Hussain (1816043)" userId="S::1816043@student.uwtsd.ac.uk::c9c0a7c2-0e95-42af-a72d-7f8ad0b9ea85" providerId="AD" clId="Web-{231C9013-52C3-3629-9C3E-822CECD6227C}" dt="2021-06-10T23:44:14.337" v="118"/>
          <ac:spMkLst>
            <pc:docMk/>
            <pc:sldMk cId="1918652300" sldId="261"/>
            <ac:spMk id="453" creationId="{00BB3E03-CC38-4FA6-9A99-701C62D05A5B}"/>
          </ac:spMkLst>
        </pc:spChg>
        <pc:spChg chg="add del">
          <ac:chgData name="Bilkis Hussain (1816043)" userId="S::1816043@student.uwtsd.ac.uk::c9c0a7c2-0e95-42af-a72d-7f8ad0b9ea85" providerId="AD" clId="Web-{231C9013-52C3-3629-9C3E-822CECD6227C}" dt="2021-06-10T23:44:23.572" v="120"/>
          <ac:spMkLst>
            <pc:docMk/>
            <pc:sldMk cId="1918652300" sldId="261"/>
            <ac:spMk id="454" creationId="{EE39DFCF-9247-4DE5-BB93-074BFAF07A3F}"/>
          </ac:spMkLst>
        </pc:spChg>
        <pc:spChg chg="add del">
          <ac:chgData name="Bilkis Hussain (1816043)" userId="S::1816043@student.uwtsd.ac.uk::c9c0a7c2-0e95-42af-a72d-7f8ad0b9ea85" providerId="AD" clId="Web-{231C9013-52C3-3629-9C3E-822CECD6227C}" dt="2021-06-10T23:44:23.572" v="120"/>
          <ac:spMkLst>
            <pc:docMk/>
            <pc:sldMk cId="1918652300" sldId="261"/>
            <ac:spMk id="455" creationId="{442B652E-D499-4CDA-8F7A-60469EDBCBE3}"/>
          </ac:spMkLst>
        </pc:spChg>
        <pc:spChg chg="add del">
          <ac:chgData name="Bilkis Hussain (1816043)" userId="S::1816043@student.uwtsd.ac.uk::c9c0a7c2-0e95-42af-a72d-7f8ad0b9ea85" providerId="AD" clId="Web-{231C9013-52C3-3629-9C3E-822CECD6227C}" dt="2021-06-10T23:44:23.572" v="120"/>
          <ac:spMkLst>
            <pc:docMk/>
            <pc:sldMk cId="1918652300" sldId="261"/>
            <ac:spMk id="456" creationId="{484A22B8-F5B6-47C2-B88E-DADAF379130D}"/>
          </ac:spMkLst>
        </pc:spChg>
        <pc:spChg chg="add del">
          <ac:chgData name="Bilkis Hussain (1816043)" userId="S::1816043@student.uwtsd.ac.uk::c9c0a7c2-0e95-42af-a72d-7f8ad0b9ea85" providerId="AD" clId="Web-{231C9013-52C3-3629-9C3E-822CECD6227C}" dt="2021-06-10T23:44:23.572" v="120"/>
          <ac:spMkLst>
            <pc:docMk/>
            <pc:sldMk cId="1918652300" sldId="261"/>
            <ac:spMk id="457" creationId="{A987C18C-164D-4263-B486-4647A98E888E}"/>
          </ac:spMkLst>
        </pc:spChg>
        <pc:spChg chg="add del">
          <ac:chgData name="Bilkis Hussain (1816043)" userId="S::1816043@student.uwtsd.ac.uk::c9c0a7c2-0e95-42af-a72d-7f8ad0b9ea85" providerId="AD" clId="Web-{231C9013-52C3-3629-9C3E-822CECD6227C}" dt="2021-06-10T23:44:23.572" v="120"/>
          <ac:spMkLst>
            <pc:docMk/>
            <pc:sldMk cId="1918652300" sldId="261"/>
            <ac:spMk id="458" creationId="{E7E98B39-04C6-408B-92FD-76862874063D}"/>
          </ac:spMkLst>
        </pc:spChg>
        <pc:spChg chg="add del">
          <ac:chgData name="Bilkis Hussain (1816043)" userId="S::1816043@student.uwtsd.ac.uk::c9c0a7c2-0e95-42af-a72d-7f8ad0b9ea85" providerId="AD" clId="Web-{231C9013-52C3-3629-9C3E-822CECD6227C}" dt="2021-06-10T23:44:23.572" v="120"/>
          <ac:spMkLst>
            <pc:docMk/>
            <pc:sldMk cId="1918652300" sldId="261"/>
            <ac:spMk id="459" creationId="{981C8C27-2457-421F-BDC4-7B4EA3C78286}"/>
          </ac:spMkLst>
        </pc:spChg>
        <pc:spChg chg="add del">
          <ac:chgData name="Bilkis Hussain (1816043)" userId="S::1816043@student.uwtsd.ac.uk::c9c0a7c2-0e95-42af-a72d-7f8ad0b9ea85" providerId="AD" clId="Web-{231C9013-52C3-3629-9C3E-822CECD6227C}" dt="2021-06-10T23:44:23.572" v="120"/>
          <ac:spMkLst>
            <pc:docMk/>
            <pc:sldMk cId="1918652300" sldId="261"/>
            <ac:spMk id="460" creationId="{CEA13C66-82C1-44AF-972B-8F5CCA41B6D9}"/>
          </ac:spMkLst>
        </pc:spChg>
        <pc:spChg chg="add del">
          <ac:chgData name="Bilkis Hussain (1816043)" userId="S::1816043@student.uwtsd.ac.uk::c9c0a7c2-0e95-42af-a72d-7f8ad0b9ea85" providerId="AD" clId="Web-{231C9013-52C3-3629-9C3E-822CECD6227C}" dt="2021-06-10T23:44:23.572" v="120"/>
          <ac:spMkLst>
            <pc:docMk/>
            <pc:sldMk cId="1918652300" sldId="261"/>
            <ac:spMk id="461" creationId="{9DB36437-FE59-457E-91A7-396BBD3C9C6A}"/>
          </ac:spMkLst>
        </pc:spChg>
        <pc:spChg chg="add del">
          <ac:chgData name="Bilkis Hussain (1816043)" userId="S::1816043@student.uwtsd.ac.uk::c9c0a7c2-0e95-42af-a72d-7f8ad0b9ea85" providerId="AD" clId="Web-{231C9013-52C3-3629-9C3E-822CECD6227C}" dt="2021-06-10T23:44:23.572" v="120"/>
          <ac:spMkLst>
            <pc:docMk/>
            <pc:sldMk cId="1918652300" sldId="261"/>
            <ac:spMk id="462" creationId="{844D3693-2EFE-4667-89D5-47E2D5920912}"/>
          </ac:spMkLst>
        </pc:spChg>
        <pc:spChg chg="add del">
          <ac:chgData name="Bilkis Hussain (1816043)" userId="S::1816043@student.uwtsd.ac.uk::c9c0a7c2-0e95-42af-a72d-7f8ad0b9ea85" providerId="AD" clId="Web-{231C9013-52C3-3629-9C3E-822CECD6227C}" dt="2021-06-10T23:44:23.572" v="120"/>
          <ac:spMkLst>
            <pc:docMk/>
            <pc:sldMk cId="1918652300" sldId="261"/>
            <ac:spMk id="463" creationId="{C21FD796-9CD0-404D-8DF5-5274C0BCC754}"/>
          </ac:spMkLst>
        </pc:spChg>
        <pc:spChg chg="add del">
          <ac:chgData name="Bilkis Hussain (1816043)" userId="S::1816043@student.uwtsd.ac.uk::c9c0a7c2-0e95-42af-a72d-7f8ad0b9ea85" providerId="AD" clId="Web-{231C9013-52C3-3629-9C3E-822CECD6227C}" dt="2021-06-10T23:44:30.870" v="122"/>
          <ac:spMkLst>
            <pc:docMk/>
            <pc:sldMk cId="1918652300" sldId="261"/>
            <ac:spMk id="464" creationId="{D5189306-04D9-4982-9EBE-938B344A1113}"/>
          </ac:spMkLst>
        </pc:spChg>
        <pc:spChg chg="add del">
          <ac:chgData name="Bilkis Hussain (1816043)" userId="S::1816043@student.uwtsd.ac.uk::c9c0a7c2-0e95-42af-a72d-7f8ad0b9ea85" providerId="AD" clId="Web-{231C9013-52C3-3629-9C3E-822CECD6227C}" dt="2021-06-10T23:44:30.870" v="122"/>
          <ac:spMkLst>
            <pc:docMk/>
            <pc:sldMk cId="1918652300" sldId="261"/>
            <ac:spMk id="465" creationId="{102C4642-2AB4-49A1-89D9-3E5C01E99D58}"/>
          </ac:spMkLst>
        </pc:spChg>
        <pc:spChg chg="add del">
          <ac:chgData name="Bilkis Hussain (1816043)" userId="S::1816043@student.uwtsd.ac.uk::c9c0a7c2-0e95-42af-a72d-7f8ad0b9ea85" providerId="AD" clId="Web-{231C9013-52C3-3629-9C3E-822CECD6227C}" dt="2021-06-10T23:44:30.870" v="122"/>
          <ac:spMkLst>
            <pc:docMk/>
            <pc:sldMk cId="1918652300" sldId="261"/>
            <ac:spMk id="466" creationId="{82EAAEF9-78E9-4B67-93B4-CD09F7570300}"/>
          </ac:spMkLst>
        </pc:spChg>
        <pc:spChg chg="add del">
          <ac:chgData name="Bilkis Hussain (1816043)" userId="S::1816043@student.uwtsd.ac.uk::c9c0a7c2-0e95-42af-a72d-7f8ad0b9ea85" providerId="AD" clId="Web-{231C9013-52C3-3629-9C3E-822CECD6227C}" dt="2021-06-10T23:44:30.870" v="122"/>
          <ac:spMkLst>
            <pc:docMk/>
            <pc:sldMk cId="1918652300" sldId="261"/>
            <ac:spMk id="467" creationId="{2CE23D09-8BA3-4FEE-892D-ACE847DC085D}"/>
          </ac:spMkLst>
        </pc:spChg>
        <pc:spChg chg="add del">
          <ac:chgData name="Bilkis Hussain (1816043)" userId="S::1816043@student.uwtsd.ac.uk::c9c0a7c2-0e95-42af-a72d-7f8ad0b9ea85" providerId="AD" clId="Web-{231C9013-52C3-3629-9C3E-822CECD6227C}" dt="2021-06-10T23:44:30.870" v="122"/>
          <ac:spMkLst>
            <pc:docMk/>
            <pc:sldMk cId="1918652300" sldId="261"/>
            <ac:spMk id="468" creationId="{5707F116-8EC0-4822-9067-186AC8C96EB8}"/>
          </ac:spMkLst>
        </pc:spChg>
        <pc:spChg chg="add del">
          <ac:chgData name="Bilkis Hussain (1816043)" userId="S::1816043@student.uwtsd.ac.uk::c9c0a7c2-0e95-42af-a72d-7f8ad0b9ea85" providerId="AD" clId="Web-{231C9013-52C3-3629-9C3E-822CECD6227C}" dt="2021-06-10T23:44:30.870" v="122"/>
          <ac:spMkLst>
            <pc:docMk/>
            <pc:sldMk cId="1918652300" sldId="261"/>
            <ac:spMk id="469" creationId="{6BFBE7AA-40DE-4FE5-B385-5CA874501B05}"/>
          </ac:spMkLst>
        </pc:spChg>
        <pc:spChg chg="add del">
          <ac:chgData name="Bilkis Hussain (1816043)" userId="S::1816043@student.uwtsd.ac.uk::c9c0a7c2-0e95-42af-a72d-7f8ad0b9ea85" providerId="AD" clId="Web-{231C9013-52C3-3629-9C3E-822CECD6227C}" dt="2021-06-10T23:44:30.870" v="122"/>
          <ac:spMkLst>
            <pc:docMk/>
            <pc:sldMk cId="1918652300" sldId="261"/>
            <ac:spMk id="470" creationId="{41ACE746-85D5-45EE-8944-61B542B392FC}"/>
          </ac:spMkLst>
        </pc:spChg>
        <pc:spChg chg="add del">
          <ac:chgData name="Bilkis Hussain (1816043)" userId="S::1816043@student.uwtsd.ac.uk::c9c0a7c2-0e95-42af-a72d-7f8ad0b9ea85" providerId="AD" clId="Web-{231C9013-52C3-3629-9C3E-822CECD6227C}" dt="2021-06-10T23:44:30.870" v="122"/>
          <ac:spMkLst>
            <pc:docMk/>
            <pc:sldMk cId="1918652300" sldId="261"/>
            <ac:spMk id="471" creationId="{00BB3E03-CC38-4FA6-9A99-701C62D05A5B}"/>
          </ac:spMkLst>
        </pc:spChg>
        <pc:spChg chg="add">
          <ac:chgData name="Bilkis Hussain (1816043)" userId="S::1816043@student.uwtsd.ac.uk::c9c0a7c2-0e95-42af-a72d-7f8ad0b9ea85" providerId="AD" clId="Web-{231C9013-52C3-3629-9C3E-822CECD6227C}" dt="2021-06-10T23:44:30.885" v="123"/>
          <ac:spMkLst>
            <pc:docMk/>
            <pc:sldMk cId="1918652300" sldId="261"/>
            <ac:spMk id="472" creationId="{88294908-8B00-4F58-BBBA-20F71A40AA9E}"/>
          </ac:spMkLst>
        </pc:spChg>
        <pc:spChg chg="add">
          <ac:chgData name="Bilkis Hussain (1816043)" userId="S::1816043@student.uwtsd.ac.uk::c9c0a7c2-0e95-42af-a72d-7f8ad0b9ea85" providerId="AD" clId="Web-{231C9013-52C3-3629-9C3E-822CECD6227C}" dt="2021-06-10T23:44:30.885" v="123"/>
          <ac:spMkLst>
            <pc:docMk/>
            <pc:sldMk cId="1918652300" sldId="261"/>
            <ac:spMk id="473" creationId="{4364C879-1404-4203-8E9D-CC5DE0A621A2}"/>
          </ac:spMkLst>
        </pc:spChg>
        <pc:spChg chg="add">
          <ac:chgData name="Bilkis Hussain (1816043)" userId="S::1816043@student.uwtsd.ac.uk::c9c0a7c2-0e95-42af-a72d-7f8ad0b9ea85" providerId="AD" clId="Web-{231C9013-52C3-3629-9C3E-822CECD6227C}" dt="2021-06-10T23:44:30.885" v="123"/>
          <ac:spMkLst>
            <pc:docMk/>
            <pc:sldMk cId="1918652300" sldId="261"/>
            <ac:spMk id="474" creationId="{84617302-4B0D-4351-A6BB-6F0930D943AC}"/>
          </ac:spMkLst>
        </pc:spChg>
        <pc:spChg chg="add">
          <ac:chgData name="Bilkis Hussain (1816043)" userId="S::1816043@student.uwtsd.ac.uk::c9c0a7c2-0e95-42af-a72d-7f8ad0b9ea85" providerId="AD" clId="Web-{231C9013-52C3-3629-9C3E-822CECD6227C}" dt="2021-06-10T23:44:30.885" v="123"/>
          <ac:spMkLst>
            <pc:docMk/>
            <pc:sldMk cId="1918652300" sldId="261"/>
            <ac:spMk id="475" creationId="{DA2C7802-C2E0-4218-8F89-8DD7CCD2CD1C}"/>
          </ac:spMkLst>
        </pc:spChg>
        <pc:spChg chg="add">
          <ac:chgData name="Bilkis Hussain (1816043)" userId="S::1816043@student.uwtsd.ac.uk::c9c0a7c2-0e95-42af-a72d-7f8ad0b9ea85" providerId="AD" clId="Web-{231C9013-52C3-3629-9C3E-822CECD6227C}" dt="2021-06-10T23:44:30.885" v="123"/>
          <ac:spMkLst>
            <pc:docMk/>
            <pc:sldMk cId="1918652300" sldId="261"/>
            <ac:spMk id="476" creationId="{A6D7111A-21E5-4EE9-8A78-10E5530F0116}"/>
          </ac:spMkLst>
        </pc:spChg>
        <pc:spChg chg="add">
          <ac:chgData name="Bilkis Hussain (1816043)" userId="S::1816043@student.uwtsd.ac.uk::c9c0a7c2-0e95-42af-a72d-7f8ad0b9ea85" providerId="AD" clId="Web-{231C9013-52C3-3629-9C3E-822CECD6227C}" dt="2021-06-10T23:44:30.885" v="123"/>
          <ac:spMkLst>
            <pc:docMk/>
            <pc:sldMk cId="1918652300" sldId="261"/>
            <ac:spMk id="477" creationId="{A3969E80-A77B-49FC-9122-D89AFD5EE118}"/>
          </ac:spMkLst>
        </pc:spChg>
        <pc:spChg chg="add">
          <ac:chgData name="Bilkis Hussain (1816043)" userId="S::1816043@student.uwtsd.ac.uk::c9c0a7c2-0e95-42af-a72d-7f8ad0b9ea85" providerId="AD" clId="Web-{231C9013-52C3-3629-9C3E-822CECD6227C}" dt="2021-06-10T23:44:30.885" v="123"/>
          <ac:spMkLst>
            <pc:docMk/>
            <pc:sldMk cId="1918652300" sldId="261"/>
            <ac:spMk id="478" creationId="{1849CA57-76BD-4CF2-80BA-D7A46A01B7B1}"/>
          </ac:spMkLst>
        </pc:spChg>
        <pc:spChg chg="add">
          <ac:chgData name="Bilkis Hussain (1816043)" userId="S::1816043@student.uwtsd.ac.uk::c9c0a7c2-0e95-42af-a72d-7f8ad0b9ea85" providerId="AD" clId="Web-{231C9013-52C3-3629-9C3E-822CECD6227C}" dt="2021-06-10T23:44:30.885" v="123"/>
          <ac:spMkLst>
            <pc:docMk/>
            <pc:sldMk cId="1918652300" sldId="261"/>
            <ac:spMk id="479" creationId="{35E9085E-E730-4768-83D4-6CB7E9897153}"/>
          </ac:spMkLst>
        </pc:spChg>
        <pc:spChg chg="add">
          <ac:chgData name="Bilkis Hussain (1816043)" userId="S::1816043@student.uwtsd.ac.uk::c9c0a7c2-0e95-42af-a72d-7f8ad0b9ea85" providerId="AD" clId="Web-{231C9013-52C3-3629-9C3E-822CECD6227C}" dt="2021-06-10T23:44:30.885" v="123"/>
          <ac:spMkLst>
            <pc:docMk/>
            <pc:sldMk cId="1918652300" sldId="261"/>
            <ac:spMk id="480" creationId="{973272FE-A474-4CAE-8CA2-BCC8B476C3F4}"/>
          </ac:spMkLst>
        </pc:spChg>
        <pc:spChg chg="add">
          <ac:chgData name="Bilkis Hussain (1816043)" userId="S::1816043@student.uwtsd.ac.uk::c9c0a7c2-0e95-42af-a72d-7f8ad0b9ea85" providerId="AD" clId="Web-{231C9013-52C3-3629-9C3E-822CECD6227C}" dt="2021-06-10T23:44:30.885" v="123"/>
          <ac:spMkLst>
            <pc:docMk/>
            <pc:sldMk cId="1918652300" sldId="261"/>
            <ac:spMk id="481" creationId="{E07981EA-05A6-437C-88D7-B377B92B031D}"/>
          </ac:spMkLst>
        </pc:spChg>
        <pc:spChg chg="add">
          <ac:chgData name="Bilkis Hussain (1816043)" userId="S::1816043@student.uwtsd.ac.uk::c9c0a7c2-0e95-42af-a72d-7f8ad0b9ea85" providerId="AD" clId="Web-{231C9013-52C3-3629-9C3E-822CECD6227C}" dt="2021-06-10T23:44:30.885" v="123"/>
          <ac:spMkLst>
            <pc:docMk/>
            <pc:sldMk cId="1918652300" sldId="261"/>
            <ac:spMk id="482" creationId="{15E3C750-986E-4769-B1AE-49289FBEE757}"/>
          </ac:spMkLst>
        </pc:spChg>
        <pc:grpChg chg="add del">
          <ac:chgData name="Bilkis Hussain (1816043)" userId="S::1816043@student.uwtsd.ac.uk::c9c0a7c2-0e95-42af-a72d-7f8ad0b9ea85" providerId="AD" clId="Web-{231C9013-52C3-3629-9C3E-822CECD6227C}" dt="2021-06-10T23:33:11.510" v="14"/>
          <ac:grpSpMkLst>
            <pc:docMk/>
            <pc:sldMk cId="1918652300" sldId="261"/>
            <ac:grpSpMk id="275" creationId="{4AE9E3B2-BC34-46EF-BE18-7E728778245E}"/>
          </ac:grpSpMkLst>
        </pc:grpChg>
        <pc:grpChg chg="add del">
          <ac:chgData name="Bilkis Hussain (1816043)" userId="S::1816043@student.uwtsd.ac.uk::c9c0a7c2-0e95-42af-a72d-7f8ad0b9ea85" providerId="AD" clId="Web-{231C9013-52C3-3629-9C3E-822CECD6227C}" dt="2021-06-10T23:33:18.526" v="16"/>
          <ac:grpSpMkLst>
            <pc:docMk/>
            <pc:sldMk cId="1918652300" sldId="261"/>
            <ac:grpSpMk id="277" creationId="{05545017-2445-4AB3-95A6-48F17C802612}"/>
          </ac:grpSpMkLst>
        </pc:grpChg>
        <pc:grpChg chg="add del">
          <ac:chgData name="Bilkis Hussain (1816043)" userId="S::1816043@student.uwtsd.ac.uk::c9c0a7c2-0e95-42af-a72d-7f8ad0b9ea85" providerId="AD" clId="Web-{231C9013-52C3-3629-9C3E-822CECD6227C}" dt="2021-06-10T23:33:18.526" v="16"/>
          <ac:grpSpMkLst>
            <pc:docMk/>
            <pc:sldMk cId="1918652300" sldId="261"/>
            <ac:grpSpMk id="284" creationId="{06B7259D-F2AD-42FE-B984-6D1D74321C5D}"/>
          </ac:grpSpMkLst>
        </pc:grpChg>
        <pc:grpChg chg="add del">
          <ac:chgData name="Bilkis Hussain (1816043)" userId="S::1816043@student.uwtsd.ac.uk::c9c0a7c2-0e95-42af-a72d-7f8ad0b9ea85" providerId="AD" clId="Web-{231C9013-52C3-3629-9C3E-822CECD6227C}" dt="2021-06-10T23:36:24.568" v="29"/>
          <ac:grpSpMkLst>
            <pc:docMk/>
            <pc:sldMk cId="1918652300" sldId="261"/>
            <ac:grpSpMk id="325" creationId="{71818994-AAC6-44DA-B357-6002F63CA899}"/>
          </ac:grpSpMkLst>
        </pc:grpChg>
        <pc:picChg chg="del">
          <ac:chgData name="Bilkis Hussain (1816043)" userId="S::1816043@student.uwtsd.ac.uk::c9c0a7c2-0e95-42af-a72d-7f8ad0b9ea85" providerId="AD" clId="Web-{231C9013-52C3-3629-9C3E-822CECD6227C}" dt="2021-06-10T23:31:46.348" v="4"/>
          <ac:picMkLst>
            <pc:docMk/>
            <pc:sldMk cId="1918652300" sldId="261"/>
            <ac:picMk id="216" creationId="{7A3BE61D-06B1-44E4-950A-B73CDD38EE33}"/>
          </ac:picMkLst>
        </pc:picChg>
        <pc:picChg chg="add del">
          <ac:chgData name="Bilkis Hussain (1816043)" userId="S::1816043@student.uwtsd.ac.uk::c9c0a7c2-0e95-42af-a72d-7f8ad0b9ea85" providerId="AD" clId="Web-{231C9013-52C3-3629-9C3E-822CECD6227C}" dt="2021-06-10T23:39:53.024" v="51"/>
          <ac:picMkLst>
            <pc:docMk/>
            <pc:sldMk cId="1918652300" sldId="261"/>
            <ac:picMk id="378" creationId="{00B98862-BEE1-44FB-A335-A1B9106B445E}"/>
          </ac:picMkLst>
        </pc:picChg>
        <pc:picChg chg="add del">
          <ac:chgData name="Bilkis Hussain (1816043)" userId="S::1816043@student.uwtsd.ac.uk::c9c0a7c2-0e95-42af-a72d-7f8ad0b9ea85" providerId="AD" clId="Web-{231C9013-52C3-3629-9C3E-822CECD6227C}" dt="2021-06-10T23:39:53.024" v="51"/>
          <ac:picMkLst>
            <pc:docMk/>
            <pc:sldMk cId="1918652300" sldId="261"/>
            <ac:picMk id="415" creationId="{7185CF21-0594-48C0-9F3E-254D6BCE9D9B}"/>
          </ac:picMkLst>
        </pc:picChg>
        <pc:cxnChg chg="add del">
          <ac:chgData name="Bilkis Hussain (1816043)" userId="S::1816043@student.uwtsd.ac.uk::c9c0a7c2-0e95-42af-a72d-7f8ad0b9ea85" providerId="AD" clId="Web-{231C9013-52C3-3629-9C3E-822CECD6227C}" dt="2021-06-10T23:32:16.553" v="8"/>
          <ac:cxnSpMkLst>
            <pc:docMk/>
            <pc:sldMk cId="1918652300" sldId="261"/>
            <ac:cxnSpMk id="257" creationId="{C49DA8F6-BCC1-4447-B54C-57856834B94B}"/>
          </ac:cxnSpMkLst>
        </pc:cxnChg>
        <pc:cxnChg chg="add del">
          <ac:chgData name="Bilkis Hussain (1816043)" userId="S::1816043@student.uwtsd.ac.uk::c9c0a7c2-0e95-42af-a72d-7f8ad0b9ea85" providerId="AD" clId="Web-{231C9013-52C3-3629-9C3E-822CECD6227C}" dt="2021-06-10T23:37:27.813" v="42"/>
          <ac:cxnSpMkLst>
            <pc:docMk/>
            <pc:sldMk cId="1918652300" sldId="261"/>
            <ac:cxnSpMk id="295" creationId="{C49DA8F6-BCC1-4447-B54C-57856834B94B}"/>
          </ac:cxnSpMkLst>
        </pc:cxnChg>
        <pc:cxnChg chg="add del">
          <ac:chgData name="Bilkis Hussain (1816043)" userId="S::1816043@student.uwtsd.ac.uk::c9c0a7c2-0e95-42af-a72d-7f8ad0b9ea85" providerId="AD" clId="Web-{231C9013-52C3-3629-9C3E-822CECD6227C}" dt="2021-06-10T23:37:27.813" v="41"/>
          <ac:cxnSpMkLst>
            <pc:docMk/>
            <pc:sldMk cId="1918652300" sldId="261"/>
            <ac:cxnSpMk id="366" creationId="{9E8E38ED-369A-44C2-B635-0BED0E48A6E8}"/>
          </ac:cxnSpMkLst>
        </pc:cxnChg>
      </pc:sldChg>
      <pc:sldChg chg="modSp mod modClrScheme chgLayout">
        <pc:chgData name="Bilkis Hussain (1816043)" userId="S::1816043@student.uwtsd.ac.uk::c9c0a7c2-0e95-42af-a72d-7f8ad0b9ea85" providerId="AD" clId="Web-{231C9013-52C3-3629-9C3E-822CECD6227C}" dt="2021-06-10T23:39:53.024" v="51"/>
        <pc:sldMkLst>
          <pc:docMk/>
          <pc:sldMk cId="3270893735" sldId="262"/>
        </pc:sldMkLst>
        <pc:picChg chg="mod ord">
          <ac:chgData name="Bilkis Hussain (1816043)" userId="S::1816043@student.uwtsd.ac.uk::c9c0a7c2-0e95-42af-a72d-7f8ad0b9ea85" providerId="AD" clId="Web-{231C9013-52C3-3629-9C3E-822CECD6227C}" dt="2021-06-10T23:39:53.024" v="51"/>
          <ac:picMkLst>
            <pc:docMk/>
            <pc:sldMk cId="3270893735" sldId="262"/>
            <ac:picMk id="4" creationId="{066AEEE7-13AE-4E0D-9785-298733F82E65}"/>
          </ac:picMkLst>
        </pc:picChg>
      </pc:sldChg>
      <pc:sldChg chg="modSp mod modClrScheme chgLayout">
        <pc:chgData name="Bilkis Hussain (1816043)" userId="S::1816043@student.uwtsd.ac.uk::c9c0a7c2-0e95-42af-a72d-7f8ad0b9ea85" providerId="AD" clId="Web-{231C9013-52C3-3629-9C3E-822CECD6227C}" dt="2021-06-10T23:39:53.024" v="51"/>
        <pc:sldMkLst>
          <pc:docMk/>
          <pc:sldMk cId="229410408" sldId="263"/>
        </pc:sldMkLst>
        <pc:spChg chg="mod ord">
          <ac:chgData name="Bilkis Hussain (1816043)" userId="S::1816043@student.uwtsd.ac.uk::c9c0a7c2-0e95-42af-a72d-7f8ad0b9ea85" providerId="AD" clId="Web-{231C9013-52C3-3629-9C3E-822CECD6227C}" dt="2021-06-10T23:39:53.024" v="51"/>
          <ac:spMkLst>
            <pc:docMk/>
            <pc:sldMk cId="229410408" sldId="263"/>
            <ac:spMk id="18" creationId="{2DA4AEFD-4B0F-496A-9DD9-A149CF6C3579}"/>
          </ac:spMkLst>
        </pc:spChg>
      </pc:sldChg>
      <pc:sldChg chg="mod modClrScheme chgLayout">
        <pc:chgData name="Bilkis Hussain (1816043)" userId="S::1816043@student.uwtsd.ac.uk::c9c0a7c2-0e95-42af-a72d-7f8ad0b9ea85" providerId="AD" clId="Web-{231C9013-52C3-3629-9C3E-822CECD6227C}" dt="2021-06-10T23:39:53.024" v="51"/>
        <pc:sldMkLst>
          <pc:docMk/>
          <pc:sldMk cId="3910926724" sldId="264"/>
        </pc:sldMkLst>
      </pc:sldChg>
      <pc:sldChg chg="addSp delSp modSp mod setBg modClrScheme delDesignElem chgLayout">
        <pc:chgData name="Bilkis Hussain (1816043)" userId="S::1816043@student.uwtsd.ac.uk::c9c0a7c2-0e95-42af-a72d-7f8ad0b9ea85" providerId="AD" clId="Web-{231C9013-52C3-3629-9C3E-822CECD6227C}" dt="2021-06-10T23:39:53.024" v="51"/>
        <pc:sldMkLst>
          <pc:docMk/>
          <pc:sldMk cId="322543388" sldId="265"/>
        </pc:sldMkLst>
        <pc:spChg chg="mod">
          <ac:chgData name="Bilkis Hussain (1816043)" userId="S::1816043@student.uwtsd.ac.uk::c9c0a7c2-0e95-42af-a72d-7f8ad0b9ea85" providerId="AD" clId="Web-{231C9013-52C3-3629-9C3E-822CECD6227C}" dt="2021-06-10T23:35:29.346" v="23"/>
          <ac:spMkLst>
            <pc:docMk/>
            <pc:sldMk cId="322543388" sldId="265"/>
            <ac:spMk id="4" creationId="{939976B9-1969-400E-8E40-85EA18B082AA}"/>
          </ac:spMkLst>
        </pc:spChg>
        <pc:spChg chg="add del">
          <ac:chgData name="Bilkis Hussain (1816043)" userId="S::1816043@student.uwtsd.ac.uk::c9c0a7c2-0e95-42af-a72d-7f8ad0b9ea85" providerId="AD" clId="Web-{231C9013-52C3-3629-9C3E-822CECD6227C}" dt="2021-06-10T23:39:25.945" v="49"/>
          <ac:spMkLst>
            <pc:docMk/>
            <pc:sldMk cId="322543388" sldId="265"/>
            <ac:spMk id="9" creationId="{88294908-8B00-4F58-BBBA-20F71A40AA9E}"/>
          </ac:spMkLst>
        </pc:spChg>
        <pc:spChg chg="add del">
          <ac:chgData name="Bilkis Hussain (1816043)" userId="S::1816043@student.uwtsd.ac.uk::c9c0a7c2-0e95-42af-a72d-7f8ad0b9ea85" providerId="AD" clId="Web-{231C9013-52C3-3629-9C3E-822CECD6227C}" dt="2021-06-10T23:39:25.945" v="49"/>
          <ac:spMkLst>
            <pc:docMk/>
            <pc:sldMk cId="322543388" sldId="265"/>
            <ac:spMk id="11" creationId="{4364C879-1404-4203-8E9D-CC5DE0A621A2}"/>
          </ac:spMkLst>
        </pc:spChg>
        <pc:spChg chg="add del">
          <ac:chgData name="Bilkis Hussain (1816043)" userId="S::1816043@student.uwtsd.ac.uk::c9c0a7c2-0e95-42af-a72d-7f8ad0b9ea85" providerId="AD" clId="Web-{231C9013-52C3-3629-9C3E-822CECD6227C}" dt="2021-06-10T23:39:25.945" v="49"/>
          <ac:spMkLst>
            <pc:docMk/>
            <pc:sldMk cId="322543388" sldId="265"/>
            <ac:spMk id="13" creationId="{84617302-4B0D-4351-A6BB-6F0930D943AC}"/>
          </ac:spMkLst>
        </pc:spChg>
        <pc:spChg chg="add del">
          <ac:chgData name="Bilkis Hussain (1816043)" userId="S::1816043@student.uwtsd.ac.uk::c9c0a7c2-0e95-42af-a72d-7f8ad0b9ea85" providerId="AD" clId="Web-{231C9013-52C3-3629-9C3E-822CECD6227C}" dt="2021-06-10T23:39:25.945" v="49"/>
          <ac:spMkLst>
            <pc:docMk/>
            <pc:sldMk cId="322543388" sldId="265"/>
            <ac:spMk id="15" creationId="{DA2C7802-C2E0-4218-8F89-8DD7CCD2CD1C}"/>
          </ac:spMkLst>
        </pc:spChg>
        <pc:spChg chg="add del">
          <ac:chgData name="Bilkis Hussain (1816043)" userId="S::1816043@student.uwtsd.ac.uk::c9c0a7c2-0e95-42af-a72d-7f8ad0b9ea85" providerId="AD" clId="Web-{231C9013-52C3-3629-9C3E-822CECD6227C}" dt="2021-06-10T23:39:25.945" v="49"/>
          <ac:spMkLst>
            <pc:docMk/>
            <pc:sldMk cId="322543388" sldId="265"/>
            <ac:spMk id="17" creationId="{A6D7111A-21E5-4EE9-8A78-10E5530F0116}"/>
          </ac:spMkLst>
        </pc:spChg>
        <pc:spChg chg="add del">
          <ac:chgData name="Bilkis Hussain (1816043)" userId="S::1816043@student.uwtsd.ac.uk::c9c0a7c2-0e95-42af-a72d-7f8ad0b9ea85" providerId="AD" clId="Web-{231C9013-52C3-3629-9C3E-822CECD6227C}" dt="2021-06-10T23:39:25.945" v="49"/>
          <ac:spMkLst>
            <pc:docMk/>
            <pc:sldMk cId="322543388" sldId="265"/>
            <ac:spMk id="19" creationId="{A3969E80-A77B-49FC-9122-D89AFD5EE118}"/>
          </ac:spMkLst>
        </pc:spChg>
        <pc:spChg chg="add del">
          <ac:chgData name="Bilkis Hussain (1816043)" userId="S::1816043@student.uwtsd.ac.uk::c9c0a7c2-0e95-42af-a72d-7f8ad0b9ea85" providerId="AD" clId="Web-{231C9013-52C3-3629-9C3E-822CECD6227C}" dt="2021-06-10T23:39:25.945" v="49"/>
          <ac:spMkLst>
            <pc:docMk/>
            <pc:sldMk cId="322543388" sldId="265"/>
            <ac:spMk id="21" creationId="{1849CA57-76BD-4CF2-80BA-D7A46A01B7B1}"/>
          </ac:spMkLst>
        </pc:spChg>
        <pc:spChg chg="add del">
          <ac:chgData name="Bilkis Hussain (1816043)" userId="S::1816043@student.uwtsd.ac.uk::c9c0a7c2-0e95-42af-a72d-7f8ad0b9ea85" providerId="AD" clId="Web-{231C9013-52C3-3629-9C3E-822CECD6227C}" dt="2021-06-10T23:39:25.945" v="49"/>
          <ac:spMkLst>
            <pc:docMk/>
            <pc:sldMk cId="322543388" sldId="265"/>
            <ac:spMk id="23" creationId="{35E9085E-E730-4768-83D4-6CB7E9897153}"/>
          </ac:spMkLst>
        </pc:spChg>
        <pc:spChg chg="add del">
          <ac:chgData name="Bilkis Hussain (1816043)" userId="S::1816043@student.uwtsd.ac.uk::c9c0a7c2-0e95-42af-a72d-7f8ad0b9ea85" providerId="AD" clId="Web-{231C9013-52C3-3629-9C3E-822CECD6227C}" dt="2021-06-10T23:39:25.945" v="49"/>
          <ac:spMkLst>
            <pc:docMk/>
            <pc:sldMk cId="322543388" sldId="265"/>
            <ac:spMk id="25" creationId="{973272FE-A474-4CAE-8CA2-BCC8B476C3F4}"/>
          </ac:spMkLst>
        </pc:spChg>
        <pc:spChg chg="add del">
          <ac:chgData name="Bilkis Hussain (1816043)" userId="S::1816043@student.uwtsd.ac.uk::c9c0a7c2-0e95-42af-a72d-7f8ad0b9ea85" providerId="AD" clId="Web-{231C9013-52C3-3629-9C3E-822CECD6227C}" dt="2021-06-10T23:39:25.945" v="49"/>
          <ac:spMkLst>
            <pc:docMk/>
            <pc:sldMk cId="322543388" sldId="265"/>
            <ac:spMk id="27" creationId="{E07981EA-05A6-437C-88D7-B377B92B031D}"/>
          </ac:spMkLst>
        </pc:spChg>
        <pc:spChg chg="add del">
          <ac:chgData name="Bilkis Hussain (1816043)" userId="S::1816043@student.uwtsd.ac.uk::c9c0a7c2-0e95-42af-a72d-7f8ad0b9ea85" providerId="AD" clId="Web-{231C9013-52C3-3629-9C3E-822CECD6227C}" dt="2021-06-10T23:39:25.945" v="49"/>
          <ac:spMkLst>
            <pc:docMk/>
            <pc:sldMk cId="322543388" sldId="265"/>
            <ac:spMk id="29" creationId="{15E3C750-986E-4769-B1AE-49289FBEE757}"/>
          </ac:spMkLst>
        </pc:spChg>
      </pc:sldChg>
      <pc:sldChg chg="modSp mod modClrScheme chgLayout">
        <pc:chgData name="Bilkis Hussain (1816043)" userId="S::1816043@student.uwtsd.ac.uk::c9c0a7c2-0e95-42af-a72d-7f8ad0b9ea85" providerId="AD" clId="Web-{231C9013-52C3-3629-9C3E-822CECD6227C}" dt="2021-06-10T23:39:53.024" v="51"/>
        <pc:sldMkLst>
          <pc:docMk/>
          <pc:sldMk cId="1574465343" sldId="266"/>
        </pc:sldMkLst>
        <pc:spChg chg="mod ord">
          <ac:chgData name="Bilkis Hussain (1816043)" userId="S::1816043@student.uwtsd.ac.uk::c9c0a7c2-0e95-42af-a72d-7f8ad0b9ea85" providerId="AD" clId="Web-{231C9013-52C3-3629-9C3E-822CECD6227C}" dt="2021-06-10T23:39:53.024" v="51"/>
          <ac:spMkLst>
            <pc:docMk/>
            <pc:sldMk cId="1574465343" sldId="266"/>
            <ac:spMk id="2" creationId="{EF8C7A9B-1C0B-43BC-9111-09AE277BE305}"/>
          </ac:spMkLst>
        </pc:spChg>
      </pc:sldChg>
      <pc:sldMasterChg chg="add del addSldLayout delSldLayout">
        <pc:chgData name="Bilkis Hussain (1816043)" userId="S::1816043@student.uwtsd.ac.uk::c9c0a7c2-0e95-42af-a72d-7f8ad0b9ea85" providerId="AD" clId="Web-{231C9013-52C3-3629-9C3E-822CECD6227C}" dt="2021-06-10T23:39:25.945" v="49"/>
        <pc:sldMasterMkLst>
          <pc:docMk/>
          <pc:sldMasterMk cId="894669445" sldId="2147484077"/>
        </pc:sldMasterMkLst>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3759368751" sldId="2147484078"/>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794249707" sldId="2147484079"/>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4264142542" sldId="2147484080"/>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3401159833" sldId="2147484081"/>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3481566986" sldId="2147484082"/>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2153772707" sldId="2147484083"/>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249413808" sldId="2147484084"/>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2147795284" sldId="2147484085"/>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547904581" sldId="2147484086"/>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1265522981" sldId="2147484087"/>
          </pc:sldLayoutMkLst>
        </pc:sldLayoutChg>
        <pc:sldLayoutChg chg="add del">
          <pc:chgData name="Bilkis Hussain (1816043)" userId="S::1816043@student.uwtsd.ac.uk::c9c0a7c2-0e95-42af-a72d-7f8ad0b9ea85" providerId="AD" clId="Web-{231C9013-52C3-3629-9C3E-822CECD6227C}" dt="2021-06-10T23:39:25.945" v="49"/>
          <pc:sldLayoutMkLst>
            <pc:docMk/>
            <pc:sldMasterMk cId="894669445" sldId="2147484077"/>
            <pc:sldLayoutMk cId="3916379933" sldId="2147484088"/>
          </pc:sldLayoutMkLst>
        </pc:sldLayoutChg>
      </pc:sldMasterChg>
      <pc:sldMasterChg chg="add del addSldLayout delSldLayout modSldLayout">
        <pc:chgData name="Bilkis Hussain (1816043)" userId="S::1816043@student.uwtsd.ac.uk::c9c0a7c2-0e95-42af-a72d-7f8ad0b9ea85" providerId="AD" clId="Web-{231C9013-52C3-3629-9C3E-822CECD6227C}" dt="2021-06-10T23:39:53.024" v="51"/>
        <pc:sldMasterMkLst>
          <pc:docMk/>
          <pc:sldMasterMk cId="797658191" sldId="2147484089"/>
        </pc:sldMasterMkLst>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3098912441" sldId="2147484090"/>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279976662" sldId="2147484091"/>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3440057921" sldId="2147484092"/>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1101064611" sldId="2147484093"/>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1903793357" sldId="2147484094"/>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4285668108" sldId="2147484095"/>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355086461" sldId="2147484096"/>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2298199463" sldId="2147484097"/>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1174739690" sldId="2147484098"/>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412078939" sldId="2147484099"/>
          </pc:sldLayoutMkLst>
        </pc:sldLayoutChg>
        <pc:sldLayoutChg chg="add del mod replId">
          <pc:chgData name="Bilkis Hussain (1816043)" userId="S::1816043@student.uwtsd.ac.uk::c9c0a7c2-0e95-42af-a72d-7f8ad0b9ea85" providerId="AD" clId="Web-{231C9013-52C3-3629-9C3E-822CECD6227C}" dt="2021-06-10T23:39:53.024" v="51"/>
          <pc:sldLayoutMkLst>
            <pc:docMk/>
            <pc:sldMasterMk cId="797658191" sldId="2147484089"/>
            <pc:sldLayoutMk cId="1420488542" sldId="2147484100"/>
          </pc:sldLayoutMkLst>
        </pc:sldLayoutChg>
      </pc:sldMasterChg>
      <pc:sldMasterChg chg="add del addSldLayout delSldLayout modSldLayout">
        <pc:chgData name="Bilkis Hussain (1816043)" userId="S::1816043@student.uwtsd.ac.uk::c9c0a7c2-0e95-42af-a72d-7f8ad0b9ea85" providerId="AD" clId="Web-{231C9013-52C3-3629-9C3E-822CECD6227C}" dt="2021-06-10T23:31:33.191" v="3"/>
        <pc:sldMasterMkLst>
          <pc:docMk/>
          <pc:sldMasterMk cId="1557745288" sldId="2147484089"/>
        </pc:sldMasterMkLst>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2668375272" sldId="2147484090"/>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984446624" sldId="2147484091"/>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1491135891" sldId="2147484092"/>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478262514" sldId="2147484093"/>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4214584307" sldId="2147484094"/>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4216465612" sldId="2147484095"/>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346213641" sldId="2147484096"/>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2777797414" sldId="2147484097"/>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666094145" sldId="2147484098"/>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691597935" sldId="2147484099"/>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592067119" sldId="2147484100"/>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514894375" sldId="2147484101"/>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3798257719" sldId="2147484102"/>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4023270913" sldId="2147484103"/>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4277195901" sldId="2147484104"/>
          </pc:sldLayoutMkLst>
        </pc:sldLayoutChg>
        <pc:sldLayoutChg chg="add del mod replId">
          <pc:chgData name="Bilkis Hussain (1816043)" userId="S::1816043@student.uwtsd.ac.uk::c9c0a7c2-0e95-42af-a72d-7f8ad0b9ea85" providerId="AD" clId="Web-{231C9013-52C3-3629-9C3E-822CECD6227C}" dt="2021-06-10T23:31:33.191" v="3"/>
          <pc:sldLayoutMkLst>
            <pc:docMk/>
            <pc:sldMasterMk cId="1557745288" sldId="2147484089"/>
            <pc:sldLayoutMk cId="1400123449" sldId="2147484105"/>
          </pc:sldLayoutMkLst>
        </pc:sldLayoutChg>
      </pc:sldMasterChg>
      <pc:sldMasterChg chg="add addSldLayout modSldLayout">
        <pc:chgData name="Bilkis Hussain (1816043)" userId="S::1816043@student.uwtsd.ac.uk::c9c0a7c2-0e95-42af-a72d-7f8ad0b9ea85" providerId="AD" clId="Web-{231C9013-52C3-3629-9C3E-822CECD6227C}" dt="2021-06-10T23:39:53.024" v="51"/>
        <pc:sldMasterMkLst>
          <pc:docMk/>
          <pc:sldMasterMk cId="2875989916" sldId="2147484101"/>
        </pc:sldMasterMkLst>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1524145208" sldId="2147484102"/>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3832027906" sldId="2147484103"/>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284120786" sldId="2147484104"/>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112203254" sldId="2147484105"/>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2367770967" sldId="2147484106"/>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2019263146" sldId="2147484107"/>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2839378719" sldId="2147484108"/>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3760575689" sldId="2147484109"/>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1783095353" sldId="2147484110"/>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4167070732" sldId="2147484111"/>
          </pc:sldLayoutMkLst>
        </pc:sldLayoutChg>
        <pc:sldLayoutChg chg="add mod replId">
          <pc:chgData name="Bilkis Hussain (1816043)" userId="S::1816043@student.uwtsd.ac.uk::c9c0a7c2-0e95-42af-a72d-7f8ad0b9ea85" providerId="AD" clId="Web-{231C9013-52C3-3629-9C3E-822CECD6227C}" dt="2021-06-10T23:39:53.024" v="51"/>
          <pc:sldLayoutMkLst>
            <pc:docMk/>
            <pc:sldMasterMk cId="2875989916" sldId="2147484101"/>
            <pc:sldLayoutMk cId="1391009980" sldId="2147484112"/>
          </pc:sldLayoutMkLst>
        </pc:sldLayoutChg>
      </pc:sldMasterChg>
      <pc:sldMasterChg chg="add del addSldLayout delSldLayout modSldLayout">
        <pc:chgData name="Bilkis Hussain (1816043)" userId="S::1816043@student.uwtsd.ac.uk::c9c0a7c2-0e95-42af-a72d-7f8ad0b9ea85" providerId="AD" clId="Web-{231C9013-52C3-3629-9C3E-822CECD6227C}" dt="2021-06-10T23:31:27.300" v="2"/>
        <pc:sldMasterMkLst>
          <pc:docMk/>
          <pc:sldMasterMk cId="1526110015" sldId="2147484106"/>
        </pc:sldMasterMkLst>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3582818609" sldId="2147484107"/>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1471656058" sldId="2147484108"/>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842882702" sldId="2147484109"/>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1418455269" sldId="2147484110"/>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672267558" sldId="2147484111"/>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3526428058" sldId="2147484112"/>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2657443132" sldId="2147484113"/>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3794207809" sldId="2147484114"/>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2323951628" sldId="2147484115"/>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708298031" sldId="2147484116"/>
          </pc:sldLayoutMkLst>
        </pc:sldLayoutChg>
        <pc:sldLayoutChg chg="add del mod replId">
          <pc:chgData name="Bilkis Hussain (1816043)" userId="S::1816043@student.uwtsd.ac.uk::c9c0a7c2-0e95-42af-a72d-7f8ad0b9ea85" providerId="AD" clId="Web-{231C9013-52C3-3629-9C3E-822CECD6227C}" dt="2021-06-10T23:31:27.300" v="2"/>
          <pc:sldLayoutMkLst>
            <pc:docMk/>
            <pc:sldMasterMk cId="1526110015" sldId="2147484106"/>
            <pc:sldLayoutMk cId="3609237374" sldId="2147484117"/>
          </pc:sldLayoutMkLst>
        </pc:sldLayoutChg>
      </pc:sldMasterChg>
    </pc:docChg>
  </pc:docChgLst>
  <pc:docChgLst>
    <pc:chgData name="Bilkis Hussain (1816043)" userId="S::1816043@student.uwtsd.ac.uk::c9c0a7c2-0e95-42af-a72d-7f8ad0b9ea85" providerId="AD" clId="Web-{D53B289F-7D7B-ABDA-E257-87FF45556F0B}"/>
    <pc:docChg chg="modSld">
      <pc:chgData name="Bilkis Hussain (1816043)" userId="S::1816043@student.uwtsd.ac.uk::c9c0a7c2-0e95-42af-a72d-7f8ad0b9ea85" providerId="AD" clId="Web-{D53B289F-7D7B-ABDA-E257-87FF45556F0B}" dt="2021-06-12T19:07:58.966" v="5" actId="20577"/>
      <pc:docMkLst>
        <pc:docMk/>
      </pc:docMkLst>
      <pc:sldChg chg="modSp">
        <pc:chgData name="Bilkis Hussain (1816043)" userId="S::1816043@student.uwtsd.ac.uk::c9c0a7c2-0e95-42af-a72d-7f8ad0b9ea85" providerId="AD" clId="Web-{D53B289F-7D7B-ABDA-E257-87FF45556F0B}" dt="2021-06-12T19:07:58.966" v="5" actId="20577"/>
        <pc:sldMkLst>
          <pc:docMk/>
          <pc:sldMk cId="1918652300" sldId="261"/>
        </pc:sldMkLst>
        <pc:spChg chg="mod">
          <ac:chgData name="Bilkis Hussain (1816043)" userId="S::1816043@student.uwtsd.ac.uk::c9c0a7c2-0e95-42af-a72d-7f8ad0b9ea85" providerId="AD" clId="Web-{D53B289F-7D7B-ABDA-E257-87FF45556F0B}" dt="2021-06-12T19:07:33.934" v="3" actId="20577"/>
          <ac:spMkLst>
            <pc:docMk/>
            <pc:sldMk cId="1918652300" sldId="261"/>
            <ac:spMk id="2" creationId="{C95CBAED-D2C3-4889-9016-D00F94C6CEC1}"/>
          </ac:spMkLst>
        </pc:spChg>
        <pc:spChg chg="mod">
          <ac:chgData name="Bilkis Hussain (1816043)" userId="S::1816043@student.uwtsd.ac.uk::c9c0a7c2-0e95-42af-a72d-7f8ad0b9ea85" providerId="AD" clId="Web-{D53B289F-7D7B-ABDA-E257-87FF45556F0B}" dt="2021-06-12T19:07:58.966" v="5" actId="20577"/>
          <ac:spMkLst>
            <pc:docMk/>
            <pc:sldMk cId="1918652300" sldId="261"/>
            <ac:spMk id="5" creationId="{A684F760-A17B-4949-8D7B-F8EE5FCC9689}"/>
          </ac:spMkLst>
        </pc:spChg>
      </pc:sldChg>
    </pc:docChg>
  </pc:docChgLst>
  <pc:docChgLst>
    <pc:chgData name="Bilkis Hussain (1816043)" userId="S::1816043@student.uwtsd.ac.uk::c9c0a7c2-0e95-42af-a72d-7f8ad0b9ea85" providerId="AD" clId="Web-{803AA5EB-81CD-3C4F-6D64-659449135592}"/>
    <pc:docChg chg="modSld">
      <pc:chgData name="Bilkis Hussain (1816043)" userId="S::1816043@student.uwtsd.ac.uk::c9c0a7c2-0e95-42af-a72d-7f8ad0b9ea85" providerId="AD" clId="Web-{803AA5EB-81CD-3C4F-6D64-659449135592}" dt="2021-06-14T08:45:30.135" v="4" actId="20577"/>
      <pc:docMkLst>
        <pc:docMk/>
      </pc:docMkLst>
      <pc:sldChg chg="modSp">
        <pc:chgData name="Bilkis Hussain (1816043)" userId="S::1816043@student.uwtsd.ac.uk::c9c0a7c2-0e95-42af-a72d-7f8ad0b9ea85" providerId="AD" clId="Web-{803AA5EB-81CD-3C4F-6D64-659449135592}" dt="2021-06-14T08:45:30.135" v="4" actId="20577"/>
        <pc:sldMkLst>
          <pc:docMk/>
          <pc:sldMk cId="322543388" sldId="265"/>
        </pc:sldMkLst>
        <pc:graphicFrameChg chg="modGraphic">
          <ac:chgData name="Bilkis Hussain (1816043)" userId="S::1816043@student.uwtsd.ac.uk::c9c0a7c2-0e95-42af-a72d-7f8ad0b9ea85" providerId="AD" clId="Web-{803AA5EB-81CD-3C4F-6D64-659449135592}" dt="2021-06-14T08:45:30.135" v="4" actId="20577"/>
          <ac:graphicFrameMkLst>
            <pc:docMk/>
            <pc:sldMk cId="322543388" sldId="265"/>
            <ac:graphicFrameMk id="44" creationId="{D561E393-EBEE-4398-8597-FCB0A7FB4288}"/>
          </ac:graphicFrameMkLst>
        </pc:graphicFrameChg>
      </pc:sldChg>
    </pc:docChg>
  </pc:docChgLst>
  <pc:docChgLst>
    <pc:chgData name="Bilkis Hussain (1816043)" userId="S::1816043@student.uwtsd.ac.uk::c9c0a7c2-0e95-42af-a72d-7f8ad0b9ea85" providerId="AD" clId="Web-{E809A8BB-2743-F269-E098-504C654A4831}"/>
    <pc:docChg chg="addSld modSld">
      <pc:chgData name="Bilkis Hussain (1816043)" userId="S::1816043@student.uwtsd.ac.uk::c9c0a7c2-0e95-42af-a72d-7f8ad0b9ea85" providerId="AD" clId="Web-{E809A8BB-2743-F269-E098-504C654A4831}" dt="2021-06-10T10:11:33.150" v="114"/>
      <pc:docMkLst>
        <pc:docMk/>
      </pc:docMkLst>
      <pc:sldChg chg="addSp delSp modSp mod setBg setClrOvrMap">
        <pc:chgData name="Bilkis Hussain (1816043)" userId="S::1816043@student.uwtsd.ac.uk::c9c0a7c2-0e95-42af-a72d-7f8ad0b9ea85" providerId="AD" clId="Web-{E809A8BB-2743-F269-E098-504C654A4831}" dt="2021-06-10T09:52:50.420" v="11"/>
        <pc:sldMkLst>
          <pc:docMk/>
          <pc:sldMk cId="2261102037" sldId="256"/>
        </pc:sldMkLst>
        <pc:spChg chg="del">
          <ac:chgData name="Bilkis Hussain (1816043)" userId="S::1816043@student.uwtsd.ac.uk::c9c0a7c2-0e95-42af-a72d-7f8ad0b9ea85" providerId="AD" clId="Web-{E809A8BB-2743-F269-E098-504C654A4831}" dt="2021-06-10T09:51:48.793" v="0"/>
          <ac:spMkLst>
            <pc:docMk/>
            <pc:sldMk cId="2261102037" sldId="256"/>
            <ac:spMk id="2" creationId="{9276E1CE-3807-406C-BF91-57E109B4BEE4}"/>
          </ac:spMkLst>
        </pc:spChg>
        <pc:spChg chg="del">
          <ac:chgData name="Bilkis Hussain (1816043)" userId="S::1816043@student.uwtsd.ac.uk::c9c0a7c2-0e95-42af-a72d-7f8ad0b9ea85" providerId="AD" clId="Web-{E809A8BB-2743-F269-E098-504C654A4831}" dt="2021-06-10T09:51:57.122" v="1"/>
          <ac:spMkLst>
            <pc:docMk/>
            <pc:sldMk cId="2261102037" sldId="256"/>
            <ac:spMk id="3" creationId="{887632CE-9535-4A49-86C4-27069D7BF688}"/>
          </ac:spMkLst>
        </pc:spChg>
        <pc:spChg chg="add del">
          <ac:chgData name="Bilkis Hussain (1816043)" userId="S::1816043@student.uwtsd.ac.uk::c9c0a7c2-0e95-42af-a72d-7f8ad0b9ea85" providerId="AD" clId="Web-{E809A8BB-2743-F269-E098-504C654A4831}" dt="2021-06-10T09:52:45.248" v="6"/>
          <ac:spMkLst>
            <pc:docMk/>
            <pc:sldMk cId="2261102037" sldId="256"/>
            <ac:spMk id="6" creationId="{F3060C83-F051-4F0E-ABAD-AA0DFC48B218}"/>
          </ac:spMkLst>
        </pc:spChg>
        <pc:spChg chg="add">
          <ac:chgData name="Bilkis Hussain (1816043)" userId="S::1816043@student.uwtsd.ac.uk::c9c0a7c2-0e95-42af-a72d-7f8ad0b9ea85" providerId="AD" clId="Web-{E809A8BB-2743-F269-E098-504C654A4831}" dt="2021-06-10T09:52:50.420" v="11"/>
          <ac:spMkLst>
            <pc:docMk/>
            <pc:sldMk cId="2261102037" sldId="256"/>
            <ac:spMk id="7" creationId="{F3060C83-F051-4F0E-ABAD-AA0DFC48B218}"/>
          </ac:spMkLst>
        </pc:spChg>
        <pc:spChg chg="add">
          <ac:chgData name="Bilkis Hussain (1816043)" userId="S::1816043@student.uwtsd.ac.uk::c9c0a7c2-0e95-42af-a72d-7f8ad0b9ea85" providerId="AD" clId="Web-{E809A8BB-2743-F269-E098-504C654A4831}" dt="2021-06-10T09:52:50.420" v="11"/>
          <ac:spMkLst>
            <pc:docMk/>
            <pc:sldMk cId="2261102037" sldId="256"/>
            <ac:spMk id="8" creationId="{83C98ABE-055B-441F-B07E-44F97F083C39}"/>
          </ac:spMkLst>
        </pc:spChg>
        <pc:spChg chg="add del">
          <ac:chgData name="Bilkis Hussain (1816043)" userId="S::1816043@student.uwtsd.ac.uk::c9c0a7c2-0e95-42af-a72d-7f8ad0b9ea85" providerId="AD" clId="Web-{E809A8BB-2743-F269-E098-504C654A4831}" dt="2021-06-10T09:52:39.342" v="4"/>
          <ac:spMkLst>
            <pc:docMk/>
            <pc:sldMk cId="2261102037" sldId="256"/>
            <ac:spMk id="9" creationId="{42A4FC2C-047E-45A5-965D-8E1E3BF09BC6}"/>
          </ac:spMkLst>
        </pc:spChg>
        <pc:spChg chg="add">
          <ac:chgData name="Bilkis Hussain (1816043)" userId="S::1816043@student.uwtsd.ac.uk::c9c0a7c2-0e95-42af-a72d-7f8ad0b9ea85" providerId="AD" clId="Web-{E809A8BB-2743-F269-E098-504C654A4831}" dt="2021-06-10T09:52:50.420" v="11"/>
          <ac:spMkLst>
            <pc:docMk/>
            <pc:sldMk cId="2261102037" sldId="256"/>
            <ac:spMk id="10" creationId="{29FDB030-9B49-4CED-8CCD-4D99382388AC}"/>
          </ac:spMkLst>
        </pc:spChg>
        <pc:spChg chg="add del">
          <ac:chgData name="Bilkis Hussain (1816043)" userId="S::1816043@student.uwtsd.ac.uk::c9c0a7c2-0e95-42af-a72d-7f8ad0b9ea85" providerId="AD" clId="Web-{E809A8BB-2743-F269-E098-504C654A4831}" dt="2021-06-10T09:52:45.248" v="6"/>
          <ac:spMkLst>
            <pc:docMk/>
            <pc:sldMk cId="2261102037" sldId="256"/>
            <ac:spMk id="11" creationId="{83C98ABE-055B-441F-B07E-44F97F083C39}"/>
          </ac:spMkLst>
        </pc:spChg>
        <pc:spChg chg="add">
          <ac:chgData name="Bilkis Hussain (1816043)" userId="S::1816043@student.uwtsd.ac.uk::c9c0a7c2-0e95-42af-a72d-7f8ad0b9ea85" providerId="AD" clId="Web-{E809A8BB-2743-F269-E098-504C654A4831}" dt="2021-06-10T09:52:50.420" v="11"/>
          <ac:spMkLst>
            <pc:docMk/>
            <pc:sldMk cId="2261102037" sldId="256"/>
            <ac:spMk id="12" creationId="{3783CA14-24A1-485C-8B30-D6A5D87987AD}"/>
          </ac:spMkLst>
        </pc:spChg>
        <pc:spChg chg="add del">
          <ac:chgData name="Bilkis Hussain (1816043)" userId="S::1816043@student.uwtsd.ac.uk::c9c0a7c2-0e95-42af-a72d-7f8ad0b9ea85" providerId="AD" clId="Web-{E809A8BB-2743-F269-E098-504C654A4831}" dt="2021-06-10T09:52:45.248" v="6"/>
          <ac:spMkLst>
            <pc:docMk/>
            <pc:sldMk cId="2261102037" sldId="256"/>
            <ac:spMk id="13" creationId="{29FDB030-9B49-4CED-8CCD-4D99382388AC}"/>
          </ac:spMkLst>
        </pc:spChg>
        <pc:spChg chg="add">
          <ac:chgData name="Bilkis Hussain (1816043)" userId="S::1816043@student.uwtsd.ac.uk::c9c0a7c2-0e95-42af-a72d-7f8ad0b9ea85" providerId="AD" clId="Web-{E809A8BB-2743-F269-E098-504C654A4831}" dt="2021-06-10T09:52:50.420" v="11"/>
          <ac:spMkLst>
            <pc:docMk/>
            <pc:sldMk cId="2261102037" sldId="256"/>
            <ac:spMk id="14" creationId="{9A97C86A-04D6-40F7-AE84-31AB43E6A846}"/>
          </ac:spMkLst>
        </pc:spChg>
        <pc:spChg chg="add del">
          <ac:chgData name="Bilkis Hussain (1816043)" userId="S::1816043@student.uwtsd.ac.uk::c9c0a7c2-0e95-42af-a72d-7f8ad0b9ea85" providerId="AD" clId="Web-{E809A8BB-2743-F269-E098-504C654A4831}" dt="2021-06-10T09:52:45.248" v="6"/>
          <ac:spMkLst>
            <pc:docMk/>
            <pc:sldMk cId="2261102037" sldId="256"/>
            <ac:spMk id="15" creationId="{3783CA14-24A1-485C-8B30-D6A5D87987AD}"/>
          </ac:spMkLst>
        </pc:spChg>
        <pc:spChg chg="add">
          <ac:chgData name="Bilkis Hussain (1816043)" userId="S::1816043@student.uwtsd.ac.uk::c9c0a7c2-0e95-42af-a72d-7f8ad0b9ea85" providerId="AD" clId="Web-{E809A8BB-2743-F269-E098-504C654A4831}" dt="2021-06-10T09:52:50.420" v="11"/>
          <ac:spMkLst>
            <pc:docMk/>
            <pc:sldMk cId="2261102037" sldId="256"/>
            <ac:spMk id="16" creationId="{FF9F2414-84E8-453E-B1F3-389FDE8192D9}"/>
          </ac:spMkLst>
        </pc:spChg>
        <pc:spChg chg="add del">
          <ac:chgData name="Bilkis Hussain (1816043)" userId="S::1816043@student.uwtsd.ac.uk::c9c0a7c2-0e95-42af-a72d-7f8ad0b9ea85" providerId="AD" clId="Web-{E809A8BB-2743-F269-E098-504C654A4831}" dt="2021-06-10T09:52:45.248" v="6"/>
          <ac:spMkLst>
            <pc:docMk/>
            <pc:sldMk cId="2261102037" sldId="256"/>
            <ac:spMk id="17" creationId="{9A97C86A-04D6-40F7-AE84-31AB43E6A846}"/>
          </ac:spMkLst>
        </pc:spChg>
        <pc:spChg chg="add">
          <ac:chgData name="Bilkis Hussain (1816043)" userId="S::1816043@student.uwtsd.ac.uk::c9c0a7c2-0e95-42af-a72d-7f8ad0b9ea85" providerId="AD" clId="Web-{E809A8BB-2743-F269-E098-504C654A4831}" dt="2021-06-10T09:52:50.420" v="11"/>
          <ac:spMkLst>
            <pc:docMk/>
            <pc:sldMk cId="2261102037" sldId="256"/>
            <ac:spMk id="18" creationId="{3ECA69A1-7536-43AC-85EF-C7106179F5ED}"/>
          </ac:spMkLst>
        </pc:spChg>
        <pc:spChg chg="add del">
          <ac:chgData name="Bilkis Hussain (1816043)" userId="S::1816043@student.uwtsd.ac.uk::c9c0a7c2-0e95-42af-a72d-7f8ad0b9ea85" providerId="AD" clId="Web-{E809A8BB-2743-F269-E098-504C654A4831}" dt="2021-06-10T09:52:45.248" v="6"/>
          <ac:spMkLst>
            <pc:docMk/>
            <pc:sldMk cId="2261102037" sldId="256"/>
            <ac:spMk id="19" creationId="{FF9F2414-84E8-453E-B1F3-389FDE8192D9}"/>
          </ac:spMkLst>
        </pc:spChg>
        <pc:spChg chg="add del">
          <ac:chgData name="Bilkis Hussain (1816043)" userId="S::1816043@student.uwtsd.ac.uk::c9c0a7c2-0e95-42af-a72d-7f8ad0b9ea85" providerId="AD" clId="Web-{E809A8BB-2743-F269-E098-504C654A4831}" dt="2021-06-10T09:52:45.248" v="6"/>
          <ac:spMkLst>
            <pc:docMk/>
            <pc:sldMk cId="2261102037" sldId="256"/>
            <ac:spMk id="21" creationId="{3ECA69A1-7536-43AC-85EF-C7106179F5ED}"/>
          </ac:spMkLst>
        </pc:spChg>
        <pc:picChg chg="add mod">
          <ac:chgData name="Bilkis Hussain (1816043)" userId="S::1816043@student.uwtsd.ac.uk::c9c0a7c2-0e95-42af-a72d-7f8ad0b9ea85" providerId="AD" clId="Web-{E809A8BB-2743-F269-E098-504C654A4831}" dt="2021-06-10T09:52:50.420" v="11"/>
          <ac:picMkLst>
            <pc:docMk/>
            <pc:sldMk cId="2261102037" sldId="256"/>
            <ac:picMk id="4" creationId="{DCE80285-522F-4690-9604-FDA89AECDCEA}"/>
          </ac:picMkLst>
        </pc:picChg>
      </pc:sldChg>
      <pc:sldChg chg="addSp delSp modSp new mod setBg">
        <pc:chgData name="Bilkis Hussain (1816043)" userId="S::1816043@student.uwtsd.ac.uk::c9c0a7c2-0e95-42af-a72d-7f8ad0b9ea85" providerId="AD" clId="Web-{E809A8BB-2743-F269-E098-504C654A4831}" dt="2021-06-10T09:57:22.051" v="49"/>
        <pc:sldMkLst>
          <pc:docMk/>
          <pc:sldMk cId="1026167652" sldId="257"/>
        </pc:sldMkLst>
        <pc:spChg chg="del mod">
          <ac:chgData name="Bilkis Hussain (1816043)" userId="S::1816043@student.uwtsd.ac.uk::c9c0a7c2-0e95-42af-a72d-7f8ad0b9ea85" providerId="AD" clId="Web-{E809A8BB-2743-F269-E098-504C654A4831}" dt="2021-06-10T09:53:40.687" v="20"/>
          <ac:spMkLst>
            <pc:docMk/>
            <pc:sldMk cId="1026167652" sldId="257"/>
            <ac:spMk id="2" creationId="{ED36885C-999A-4857-ABB7-A43518AB9EA3}"/>
          </ac:spMkLst>
        </pc:spChg>
        <pc:spChg chg="add del mod">
          <ac:chgData name="Bilkis Hussain (1816043)" userId="S::1816043@student.uwtsd.ac.uk::c9c0a7c2-0e95-42af-a72d-7f8ad0b9ea85" providerId="AD" clId="Web-{E809A8BB-2743-F269-E098-504C654A4831}" dt="2021-06-10T09:53:45.156" v="21"/>
          <ac:spMkLst>
            <pc:docMk/>
            <pc:sldMk cId="1026167652" sldId="257"/>
            <ac:spMk id="3" creationId="{42B7B808-8051-4F11-9D58-B8D0CEC7C39E}"/>
          </ac:spMkLst>
        </pc:spChg>
        <pc:spChg chg="add del">
          <ac:chgData name="Bilkis Hussain (1816043)" userId="S::1816043@student.uwtsd.ac.uk::c9c0a7c2-0e95-42af-a72d-7f8ad0b9ea85" providerId="AD" clId="Web-{E809A8BB-2743-F269-E098-504C654A4831}" dt="2021-06-10T09:53:31.796" v="16"/>
          <ac:spMkLst>
            <pc:docMk/>
            <pc:sldMk cId="1026167652" sldId="257"/>
            <ac:spMk id="5" creationId="{C27D7A02-907B-496F-BA7E-AA3780733CA7}"/>
          </ac:spMkLst>
        </pc:spChg>
        <pc:spChg chg="add del">
          <ac:chgData name="Bilkis Hussain (1816043)" userId="S::1816043@student.uwtsd.ac.uk::c9c0a7c2-0e95-42af-a72d-7f8ad0b9ea85" providerId="AD" clId="Web-{E809A8BB-2743-F269-E098-504C654A4831}" dt="2021-06-10T09:53:31.796" v="16"/>
          <ac:spMkLst>
            <pc:docMk/>
            <pc:sldMk cId="1026167652" sldId="257"/>
            <ac:spMk id="6" creationId="{0FBA5268-0AE7-4CAD-9537-D0EB09E76406}"/>
          </ac:spMkLst>
        </pc:spChg>
        <pc:spChg chg="add del">
          <ac:chgData name="Bilkis Hussain (1816043)" userId="S::1816043@student.uwtsd.ac.uk::c9c0a7c2-0e95-42af-a72d-7f8ad0b9ea85" providerId="AD" clId="Web-{E809A8BB-2743-F269-E098-504C654A4831}" dt="2021-06-10T09:53:31.796" v="16"/>
          <ac:spMkLst>
            <pc:docMk/>
            <pc:sldMk cId="1026167652" sldId="257"/>
            <ac:spMk id="7" creationId="{088D065B-39DA-4077-B9CF-E489CE4C0169}"/>
          </ac:spMkLst>
        </pc:spChg>
        <pc:spChg chg="add del">
          <ac:chgData name="Bilkis Hussain (1816043)" userId="S::1816043@student.uwtsd.ac.uk::c9c0a7c2-0e95-42af-a72d-7f8ad0b9ea85" providerId="AD" clId="Web-{E809A8BB-2743-F269-E098-504C654A4831}" dt="2021-06-10T09:53:28.468" v="14"/>
          <ac:spMkLst>
            <pc:docMk/>
            <pc:sldMk cId="1026167652" sldId="257"/>
            <ac:spMk id="8" creationId="{2B566528-1B12-4246-9431-5C2D7D081168}"/>
          </ac:spMkLst>
        </pc:spChg>
        <pc:spChg chg="add del">
          <ac:chgData name="Bilkis Hussain (1816043)" userId="S::1816043@student.uwtsd.ac.uk::c9c0a7c2-0e95-42af-a72d-7f8ad0b9ea85" providerId="AD" clId="Web-{E809A8BB-2743-F269-E098-504C654A4831}" dt="2021-06-10T09:53:34.827" v="18"/>
          <ac:spMkLst>
            <pc:docMk/>
            <pc:sldMk cId="1026167652" sldId="257"/>
            <ac:spMk id="9" creationId="{88294908-8B00-4F58-BBBA-20F71A40AA9E}"/>
          </ac:spMkLst>
        </pc:spChg>
        <pc:spChg chg="add del">
          <ac:chgData name="Bilkis Hussain (1816043)" userId="S::1816043@student.uwtsd.ac.uk::c9c0a7c2-0e95-42af-a72d-7f8ad0b9ea85" providerId="AD" clId="Web-{E809A8BB-2743-F269-E098-504C654A4831}" dt="2021-06-10T09:53:28.468" v="14"/>
          <ac:spMkLst>
            <pc:docMk/>
            <pc:sldMk cId="1026167652" sldId="257"/>
            <ac:spMk id="10" creationId="{2E80C965-DB6D-4F81-9E9E-B027384D0BD6}"/>
          </ac:spMkLst>
        </pc:spChg>
        <pc:spChg chg="add del">
          <ac:chgData name="Bilkis Hussain (1816043)" userId="S::1816043@student.uwtsd.ac.uk::c9c0a7c2-0e95-42af-a72d-7f8ad0b9ea85" providerId="AD" clId="Web-{E809A8BB-2743-F269-E098-504C654A4831}" dt="2021-06-10T09:53:34.827" v="18"/>
          <ac:spMkLst>
            <pc:docMk/>
            <pc:sldMk cId="1026167652" sldId="257"/>
            <ac:spMk id="11" creationId="{4364C879-1404-4203-8E9D-CC5DE0A621A2}"/>
          </ac:spMkLst>
        </pc:spChg>
        <pc:spChg chg="add del">
          <ac:chgData name="Bilkis Hussain (1816043)" userId="S::1816043@student.uwtsd.ac.uk::c9c0a7c2-0e95-42af-a72d-7f8ad0b9ea85" providerId="AD" clId="Web-{E809A8BB-2743-F269-E098-504C654A4831}" dt="2021-06-10T09:53:28.468" v="14"/>
          <ac:spMkLst>
            <pc:docMk/>
            <pc:sldMk cId="1026167652" sldId="257"/>
            <ac:spMk id="12" creationId="{A580F890-B085-4E95-96AA-55AEBEC5CE6E}"/>
          </ac:spMkLst>
        </pc:spChg>
        <pc:spChg chg="add del">
          <ac:chgData name="Bilkis Hussain (1816043)" userId="S::1816043@student.uwtsd.ac.uk::c9c0a7c2-0e95-42af-a72d-7f8ad0b9ea85" providerId="AD" clId="Web-{E809A8BB-2743-F269-E098-504C654A4831}" dt="2021-06-10T09:53:34.827" v="18"/>
          <ac:spMkLst>
            <pc:docMk/>
            <pc:sldMk cId="1026167652" sldId="257"/>
            <ac:spMk id="13" creationId="{84617302-4B0D-4351-A6BB-6F0930D943AC}"/>
          </ac:spMkLst>
        </pc:spChg>
        <pc:spChg chg="add del">
          <ac:chgData name="Bilkis Hussain (1816043)" userId="S::1816043@student.uwtsd.ac.uk::c9c0a7c2-0e95-42af-a72d-7f8ad0b9ea85" providerId="AD" clId="Web-{E809A8BB-2743-F269-E098-504C654A4831}" dt="2021-06-10T09:53:28.468" v="14"/>
          <ac:spMkLst>
            <pc:docMk/>
            <pc:sldMk cId="1026167652" sldId="257"/>
            <ac:spMk id="14" creationId="{D3F51FEB-38FB-4F6C-9F7B-2F2AFAB65463}"/>
          </ac:spMkLst>
        </pc:spChg>
        <pc:spChg chg="add del">
          <ac:chgData name="Bilkis Hussain (1816043)" userId="S::1816043@student.uwtsd.ac.uk::c9c0a7c2-0e95-42af-a72d-7f8ad0b9ea85" providerId="AD" clId="Web-{E809A8BB-2743-F269-E098-504C654A4831}" dt="2021-06-10T09:53:34.827" v="18"/>
          <ac:spMkLst>
            <pc:docMk/>
            <pc:sldMk cId="1026167652" sldId="257"/>
            <ac:spMk id="15" creationId="{DA2C7802-C2E0-4218-8F89-8DD7CCD2CD1C}"/>
          </ac:spMkLst>
        </pc:spChg>
        <pc:spChg chg="add del">
          <ac:chgData name="Bilkis Hussain (1816043)" userId="S::1816043@student.uwtsd.ac.uk::c9c0a7c2-0e95-42af-a72d-7f8ad0b9ea85" providerId="AD" clId="Web-{E809A8BB-2743-F269-E098-504C654A4831}" dt="2021-06-10T09:53:28.468" v="14"/>
          <ac:spMkLst>
            <pc:docMk/>
            <pc:sldMk cId="1026167652" sldId="257"/>
            <ac:spMk id="16" creationId="{1E547BA6-BAE0-43BB-A7CA-60F69CE252F0}"/>
          </ac:spMkLst>
        </pc:spChg>
        <pc:spChg chg="add del">
          <ac:chgData name="Bilkis Hussain (1816043)" userId="S::1816043@student.uwtsd.ac.uk::c9c0a7c2-0e95-42af-a72d-7f8ad0b9ea85" providerId="AD" clId="Web-{E809A8BB-2743-F269-E098-504C654A4831}" dt="2021-06-10T09:53:34.827" v="18"/>
          <ac:spMkLst>
            <pc:docMk/>
            <pc:sldMk cId="1026167652" sldId="257"/>
            <ac:spMk id="17" creationId="{A6D7111A-21E5-4EE9-8A78-10E5530F0116}"/>
          </ac:spMkLst>
        </pc:spChg>
        <pc:spChg chg="add del">
          <ac:chgData name="Bilkis Hussain (1816043)" userId="S::1816043@student.uwtsd.ac.uk::c9c0a7c2-0e95-42af-a72d-7f8ad0b9ea85" providerId="AD" clId="Web-{E809A8BB-2743-F269-E098-504C654A4831}" dt="2021-06-10T09:53:34.827" v="18"/>
          <ac:spMkLst>
            <pc:docMk/>
            <pc:sldMk cId="1026167652" sldId="257"/>
            <ac:spMk id="18" creationId="{A3969E80-A77B-49FC-9122-D89AFD5EE118}"/>
          </ac:spMkLst>
        </pc:spChg>
        <pc:spChg chg="add del">
          <ac:chgData name="Bilkis Hussain (1816043)" userId="S::1816043@student.uwtsd.ac.uk::c9c0a7c2-0e95-42af-a72d-7f8ad0b9ea85" providerId="AD" clId="Web-{E809A8BB-2743-F269-E098-504C654A4831}" dt="2021-06-10T09:57:22.051" v="49"/>
          <ac:spMkLst>
            <pc:docMk/>
            <pc:sldMk cId="1026167652" sldId="257"/>
            <ac:spMk id="19" creationId="{2B566528-1B12-4246-9431-5C2D7D081168}"/>
          </ac:spMkLst>
        </pc:spChg>
        <pc:spChg chg="add del">
          <ac:chgData name="Bilkis Hussain (1816043)" userId="S::1816043@student.uwtsd.ac.uk::c9c0a7c2-0e95-42af-a72d-7f8ad0b9ea85" providerId="AD" clId="Web-{E809A8BB-2743-F269-E098-504C654A4831}" dt="2021-06-10T09:53:34.827" v="18"/>
          <ac:spMkLst>
            <pc:docMk/>
            <pc:sldMk cId="1026167652" sldId="257"/>
            <ac:spMk id="20" creationId="{1849CA57-76BD-4CF2-80BA-D7A46A01B7B1}"/>
          </ac:spMkLst>
        </pc:spChg>
        <pc:spChg chg="add del">
          <ac:chgData name="Bilkis Hussain (1816043)" userId="S::1816043@student.uwtsd.ac.uk::c9c0a7c2-0e95-42af-a72d-7f8ad0b9ea85" providerId="AD" clId="Web-{E809A8BB-2743-F269-E098-504C654A4831}" dt="2021-06-10T09:57:22.051" v="49"/>
          <ac:spMkLst>
            <pc:docMk/>
            <pc:sldMk cId="1026167652" sldId="257"/>
            <ac:spMk id="21" creationId="{2E80C965-DB6D-4F81-9E9E-B027384D0BD6}"/>
          </ac:spMkLst>
        </pc:spChg>
        <pc:spChg chg="add del">
          <ac:chgData name="Bilkis Hussain (1816043)" userId="S::1816043@student.uwtsd.ac.uk::c9c0a7c2-0e95-42af-a72d-7f8ad0b9ea85" providerId="AD" clId="Web-{E809A8BB-2743-F269-E098-504C654A4831}" dt="2021-06-10T09:53:34.827" v="18"/>
          <ac:spMkLst>
            <pc:docMk/>
            <pc:sldMk cId="1026167652" sldId="257"/>
            <ac:spMk id="22" creationId="{35E9085E-E730-4768-83D4-6CB7E9897153}"/>
          </ac:spMkLst>
        </pc:spChg>
        <pc:spChg chg="add del">
          <ac:chgData name="Bilkis Hussain (1816043)" userId="S::1816043@student.uwtsd.ac.uk::c9c0a7c2-0e95-42af-a72d-7f8ad0b9ea85" providerId="AD" clId="Web-{E809A8BB-2743-F269-E098-504C654A4831}" dt="2021-06-10T09:57:22.051" v="49"/>
          <ac:spMkLst>
            <pc:docMk/>
            <pc:sldMk cId="1026167652" sldId="257"/>
            <ac:spMk id="23" creationId="{A580F890-B085-4E95-96AA-55AEBEC5CE6E}"/>
          </ac:spMkLst>
        </pc:spChg>
        <pc:spChg chg="add del">
          <ac:chgData name="Bilkis Hussain (1816043)" userId="S::1816043@student.uwtsd.ac.uk::c9c0a7c2-0e95-42af-a72d-7f8ad0b9ea85" providerId="AD" clId="Web-{E809A8BB-2743-F269-E098-504C654A4831}" dt="2021-06-10T09:53:34.827" v="18"/>
          <ac:spMkLst>
            <pc:docMk/>
            <pc:sldMk cId="1026167652" sldId="257"/>
            <ac:spMk id="24" creationId="{973272FE-A474-4CAE-8CA2-BCC8B476C3F4}"/>
          </ac:spMkLst>
        </pc:spChg>
        <pc:spChg chg="add del">
          <ac:chgData name="Bilkis Hussain (1816043)" userId="S::1816043@student.uwtsd.ac.uk::c9c0a7c2-0e95-42af-a72d-7f8ad0b9ea85" providerId="AD" clId="Web-{E809A8BB-2743-F269-E098-504C654A4831}" dt="2021-06-10T09:57:22.051" v="49"/>
          <ac:spMkLst>
            <pc:docMk/>
            <pc:sldMk cId="1026167652" sldId="257"/>
            <ac:spMk id="25" creationId="{D3F51FEB-38FB-4F6C-9F7B-2F2AFAB65463}"/>
          </ac:spMkLst>
        </pc:spChg>
        <pc:spChg chg="add del">
          <ac:chgData name="Bilkis Hussain (1816043)" userId="S::1816043@student.uwtsd.ac.uk::c9c0a7c2-0e95-42af-a72d-7f8ad0b9ea85" providerId="AD" clId="Web-{E809A8BB-2743-F269-E098-504C654A4831}" dt="2021-06-10T09:53:34.827" v="18"/>
          <ac:spMkLst>
            <pc:docMk/>
            <pc:sldMk cId="1026167652" sldId="257"/>
            <ac:spMk id="26" creationId="{E07981EA-05A6-437C-88D7-B377B92B031D}"/>
          </ac:spMkLst>
        </pc:spChg>
        <pc:spChg chg="add del">
          <ac:chgData name="Bilkis Hussain (1816043)" userId="S::1816043@student.uwtsd.ac.uk::c9c0a7c2-0e95-42af-a72d-7f8ad0b9ea85" providerId="AD" clId="Web-{E809A8BB-2743-F269-E098-504C654A4831}" dt="2021-06-10T09:57:22.051" v="49"/>
          <ac:spMkLst>
            <pc:docMk/>
            <pc:sldMk cId="1026167652" sldId="257"/>
            <ac:spMk id="27" creationId="{1E547BA6-BAE0-43BB-A7CA-60F69CE252F0}"/>
          </ac:spMkLst>
        </pc:spChg>
        <pc:spChg chg="add del">
          <ac:chgData name="Bilkis Hussain (1816043)" userId="S::1816043@student.uwtsd.ac.uk::c9c0a7c2-0e95-42af-a72d-7f8ad0b9ea85" providerId="AD" clId="Web-{E809A8BB-2743-F269-E098-504C654A4831}" dt="2021-06-10T09:53:34.827" v="18"/>
          <ac:spMkLst>
            <pc:docMk/>
            <pc:sldMk cId="1026167652" sldId="257"/>
            <ac:spMk id="28" creationId="{15E3C750-986E-4769-B1AE-49289FBEE757}"/>
          </ac:spMkLst>
        </pc:spChg>
        <pc:spChg chg="add del">
          <ac:chgData name="Bilkis Hussain (1816043)" userId="S::1816043@student.uwtsd.ac.uk::c9c0a7c2-0e95-42af-a72d-7f8ad0b9ea85" providerId="AD" clId="Web-{E809A8BB-2743-F269-E098-504C654A4831}" dt="2021-06-10T09:55:49.377" v="26"/>
          <ac:spMkLst>
            <pc:docMk/>
            <pc:sldMk cId="1026167652" sldId="257"/>
            <ac:spMk id="29" creationId="{42A4FC2C-047E-45A5-965D-8E1E3BF09BC6}"/>
          </ac:spMkLst>
        </pc:spChg>
        <pc:spChg chg="add del">
          <ac:chgData name="Bilkis Hussain (1816043)" userId="S::1816043@student.uwtsd.ac.uk::c9c0a7c2-0e95-42af-a72d-7f8ad0b9ea85" providerId="AD" clId="Web-{E809A8BB-2743-F269-E098-504C654A4831}" dt="2021-06-10T09:55:55.659" v="28"/>
          <ac:spMkLst>
            <pc:docMk/>
            <pc:sldMk cId="1026167652" sldId="257"/>
            <ac:spMk id="30" creationId="{AB8C311F-7253-4AED-9701-7FC0708C41C7}"/>
          </ac:spMkLst>
        </pc:spChg>
        <pc:spChg chg="add del">
          <ac:chgData name="Bilkis Hussain (1816043)" userId="S::1816043@student.uwtsd.ac.uk::c9c0a7c2-0e95-42af-a72d-7f8ad0b9ea85" providerId="AD" clId="Web-{E809A8BB-2743-F269-E098-504C654A4831}" dt="2021-06-10T09:55:55.659" v="28"/>
          <ac:spMkLst>
            <pc:docMk/>
            <pc:sldMk cId="1026167652" sldId="257"/>
            <ac:spMk id="31" creationId="{E2384209-CB15-4CDF-9D31-C44FD9A3F20D}"/>
          </ac:spMkLst>
        </pc:spChg>
        <pc:spChg chg="add del">
          <ac:chgData name="Bilkis Hussain (1816043)" userId="S::1816043@student.uwtsd.ac.uk::c9c0a7c2-0e95-42af-a72d-7f8ad0b9ea85" providerId="AD" clId="Web-{E809A8BB-2743-F269-E098-504C654A4831}" dt="2021-06-10T09:55:44.862" v="24"/>
          <ac:spMkLst>
            <pc:docMk/>
            <pc:sldMk cId="1026167652" sldId="257"/>
            <ac:spMk id="32" creationId="{F3060C83-F051-4F0E-ABAD-AA0DFC48B218}"/>
          </ac:spMkLst>
        </pc:spChg>
        <pc:spChg chg="add del">
          <ac:chgData name="Bilkis Hussain (1816043)" userId="S::1816043@student.uwtsd.ac.uk::c9c0a7c2-0e95-42af-a72d-7f8ad0b9ea85" providerId="AD" clId="Web-{E809A8BB-2743-F269-E098-504C654A4831}" dt="2021-06-10T09:55:55.659" v="28"/>
          <ac:spMkLst>
            <pc:docMk/>
            <pc:sldMk cId="1026167652" sldId="257"/>
            <ac:spMk id="33" creationId="{2633B3B5-CC90-43F0-8714-D31D1F3F0209}"/>
          </ac:spMkLst>
        </pc:spChg>
        <pc:spChg chg="add del">
          <ac:chgData name="Bilkis Hussain (1816043)" userId="S::1816043@student.uwtsd.ac.uk::c9c0a7c2-0e95-42af-a72d-7f8ad0b9ea85" providerId="AD" clId="Web-{E809A8BB-2743-F269-E098-504C654A4831}" dt="2021-06-10T09:55:44.862" v="24"/>
          <ac:spMkLst>
            <pc:docMk/>
            <pc:sldMk cId="1026167652" sldId="257"/>
            <ac:spMk id="34" creationId="{83C98ABE-055B-441F-B07E-44F97F083C39}"/>
          </ac:spMkLst>
        </pc:spChg>
        <pc:spChg chg="add del">
          <ac:chgData name="Bilkis Hussain (1816043)" userId="S::1816043@student.uwtsd.ac.uk::c9c0a7c2-0e95-42af-a72d-7f8ad0b9ea85" providerId="AD" clId="Web-{E809A8BB-2743-F269-E098-504C654A4831}" dt="2021-06-10T09:55:55.659" v="28"/>
          <ac:spMkLst>
            <pc:docMk/>
            <pc:sldMk cId="1026167652" sldId="257"/>
            <ac:spMk id="35" creationId="{A8D57A06-A426-446D-B02C-A2DC6B62E45E}"/>
          </ac:spMkLst>
        </pc:spChg>
        <pc:spChg chg="add del">
          <ac:chgData name="Bilkis Hussain (1816043)" userId="S::1816043@student.uwtsd.ac.uk::c9c0a7c2-0e95-42af-a72d-7f8ad0b9ea85" providerId="AD" clId="Web-{E809A8BB-2743-F269-E098-504C654A4831}" dt="2021-06-10T09:55:44.862" v="24"/>
          <ac:spMkLst>
            <pc:docMk/>
            <pc:sldMk cId="1026167652" sldId="257"/>
            <ac:spMk id="36" creationId="{29FDB030-9B49-4CED-8CCD-4D99382388AC}"/>
          </ac:spMkLst>
        </pc:spChg>
        <pc:spChg chg="add del">
          <ac:chgData name="Bilkis Hussain (1816043)" userId="S::1816043@student.uwtsd.ac.uk::c9c0a7c2-0e95-42af-a72d-7f8ad0b9ea85" providerId="AD" clId="Web-{E809A8BB-2743-F269-E098-504C654A4831}" dt="2021-06-10T09:56:04.331" v="30"/>
          <ac:spMkLst>
            <pc:docMk/>
            <pc:sldMk cId="1026167652" sldId="257"/>
            <ac:spMk id="37" creationId="{AB8C311F-7253-4AED-9701-7FC0708C41C7}"/>
          </ac:spMkLst>
        </pc:spChg>
        <pc:spChg chg="add del">
          <ac:chgData name="Bilkis Hussain (1816043)" userId="S::1816043@student.uwtsd.ac.uk::c9c0a7c2-0e95-42af-a72d-7f8ad0b9ea85" providerId="AD" clId="Web-{E809A8BB-2743-F269-E098-504C654A4831}" dt="2021-06-10T09:55:44.862" v="24"/>
          <ac:spMkLst>
            <pc:docMk/>
            <pc:sldMk cId="1026167652" sldId="257"/>
            <ac:spMk id="38" creationId="{3783CA14-24A1-485C-8B30-D6A5D87987AD}"/>
          </ac:spMkLst>
        </pc:spChg>
        <pc:spChg chg="add del">
          <ac:chgData name="Bilkis Hussain (1816043)" userId="S::1816043@student.uwtsd.ac.uk::c9c0a7c2-0e95-42af-a72d-7f8ad0b9ea85" providerId="AD" clId="Web-{E809A8BB-2743-F269-E098-504C654A4831}" dt="2021-06-10T09:56:04.331" v="30"/>
          <ac:spMkLst>
            <pc:docMk/>
            <pc:sldMk cId="1026167652" sldId="257"/>
            <ac:spMk id="39" creationId="{E2384209-CB15-4CDF-9D31-C44FD9A3F20D}"/>
          </ac:spMkLst>
        </pc:spChg>
        <pc:spChg chg="add del">
          <ac:chgData name="Bilkis Hussain (1816043)" userId="S::1816043@student.uwtsd.ac.uk::c9c0a7c2-0e95-42af-a72d-7f8ad0b9ea85" providerId="AD" clId="Web-{E809A8BB-2743-F269-E098-504C654A4831}" dt="2021-06-10T09:55:44.862" v="24"/>
          <ac:spMkLst>
            <pc:docMk/>
            <pc:sldMk cId="1026167652" sldId="257"/>
            <ac:spMk id="40" creationId="{9A97C86A-04D6-40F7-AE84-31AB43E6A846}"/>
          </ac:spMkLst>
        </pc:spChg>
        <pc:spChg chg="add del">
          <ac:chgData name="Bilkis Hussain (1816043)" userId="S::1816043@student.uwtsd.ac.uk::c9c0a7c2-0e95-42af-a72d-7f8ad0b9ea85" providerId="AD" clId="Web-{E809A8BB-2743-F269-E098-504C654A4831}" dt="2021-06-10T09:56:04.331" v="30"/>
          <ac:spMkLst>
            <pc:docMk/>
            <pc:sldMk cId="1026167652" sldId="257"/>
            <ac:spMk id="41" creationId="{2633B3B5-CC90-43F0-8714-D31D1F3F0209}"/>
          </ac:spMkLst>
        </pc:spChg>
        <pc:spChg chg="add del">
          <ac:chgData name="Bilkis Hussain (1816043)" userId="S::1816043@student.uwtsd.ac.uk::c9c0a7c2-0e95-42af-a72d-7f8ad0b9ea85" providerId="AD" clId="Web-{E809A8BB-2743-F269-E098-504C654A4831}" dt="2021-06-10T09:55:44.862" v="24"/>
          <ac:spMkLst>
            <pc:docMk/>
            <pc:sldMk cId="1026167652" sldId="257"/>
            <ac:spMk id="42" creationId="{FF9F2414-84E8-453E-B1F3-389FDE8192D9}"/>
          </ac:spMkLst>
        </pc:spChg>
        <pc:spChg chg="add del">
          <ac:chgData name="Bilkis Hussain (1816043)" userId="S::1816043@student.uwtsd.ac.uk::c9c0a7c2-0e95-42af-a72d-7f8ad0b9ea85" providerId="AD" clId="Web-{E809A8BB-2743-F269-E098-504C654A4831}" dt="2021-06-10T09:56:04.331" v="30"/>
          <ac:spMkLst>
            <pc:docMk/>
            <pc:sldMk cId="1026167652" sldId="257"/>
            <ac:spMk id="43" creationId="{A8D57A06-A426-446D-B02C-A2DC6B62E45E}"/>
          </ac:spMkLst>
        </pc:spChg>
        <pc:spChg chg="add del">
          <ac:chgData name="Bilkis Hussain (1816043)" userId="S::1816043@student.uwtsd.ac.uk::c9c0a7c2-0e95-42af-a72d-7f8ad0b9ea85" providerId="AD" clId="Web-{E809A8BB-2743-F269-E098-504C654A4831}" dt="2021-06-10T09:55:44.862" v="24"/>
          <ac:spMkLst>
            <pc:docMk/>
            <pc:sldMk cId="1026167652" sldId="257"/>
            <ac:spMk id="44" creationId="{3ECA69A1-7536-43AC-85EF-C7106179F5ED}"/>
          </ac:spMkLst>
        </pc:spChg>
        <pc:spChg chg="add del">
          <ac:chgData name="Bilkis Hussain (1816043)" userId="S::1816043@student.uwtsd.ac.uk::c9c0a7c2-0e95-42af-a72d-7f8ad0b9ea85" providerId="AD" clId="Web-{E809A8BB-2743-F269-E098-504C654A4831}" dt="2021-06-10T09:56:08.675" v="32"/>
          <ac:spMkLst>
            <pc:docMk/>
            <pc:sldMk cId="1026167652" sldId="257"/>
            <ac:spMk id="45" creationId="{B670DBD5-770C-4383-9F54-5B86E86BD5BB}"/>
          </ac:spMkLst>
        </pc:spChg>
        <pc:spChg chg="add del">
          <ac:chgData name="Bilkis Hussain (1816043)" userId="S::1816043@student.uwtsd.ac.uk::c9c0a7c2-0e95-42af-a72d-7f8ad0b9ea85" providerId="AD" clId="Web-{E809A8BB-2743-F269-E098-504C654A4831}" dt="2021-06-10T09:56:36.097" v="36"/>
          <ac:spMkLst>
            <pc:docMk/>
            <pc:sldMk cId="1026167652" sldId="257"/>
            <ac:spMk id="46" creationId="{5F879AC3-D4CE-493C-ADC7-06205677F4F8}"/>
          </ac:spMkLst>
        </pc:spChg>
        <pc:spChg chg="add del">
          <ac:chgData name="Bilkis Hussain (1816043)" userId="S::1816043@student.uwtsd.ac.uk::c9c0a7c2-0e95-42af-a72d-7f8ad0b9ea85" providerId="AD" clId="Web-{E809A8BB-2743-F269-E098-504C654A4831}" dt="2021-06-10T09:56:36.097" v="36"/>
          <ac:spMkLst>
            <pc:docMk/>
            <pc:sldMk cId="1026167652" sldId="257"/>
            <ac:spMk id="47" creationId="{736F0DFD-0954-464F-BF12-DD2E6F6E0380}"/>
          </ac:spMkLst>
        </pc:spChg>
        <pc:spChg chg="add del">
          <ac:chgData name="Bilkis Hussain (1816043)" userId="S::1816043@student.uwtsd.ac.uk::c9c0a7c2-0e95-42af-a72d-7f8ad0b9ea85" providerId="AD" clId="Web-{E809A8BB-2743-F269-E098-504C654A4831}" dt="2021-06-10T09:56:41.363" v="38"/>
          <ac:spMkLst>
            <pc:docMk/>
            <pc:sldMk cId="1026167652" sldId="257"/>
            <ac:spMk id="48" creationId="{22F15A2D-2324-487D-A02A-BF46C5C580EB}"/>
          </ac:spMkLst>
        </pc:spChg>
        <pc:spChg chg="add del">
          <ac:chgData name="Bilkis Hussain (1816043)" userId="S::1816043@student.uwtsd.ac.uk::c9c0a7c2-0e95-42af-a72d-7f8ad0b9ea85" providerId="AD" clId="Web-{E809A8BB-2743-F269-E098-504C654A4831}" dt="2021-06-10T09:56:41.363" v="38"/>
          <ac:spMkLst>
            <pc:docMk/>
            <pc:sldMk cId="1026167652" sldId="257"/>
            <ac:spMk id="49" creationId="{17A7F34E-D418-47E2-9F86-2C45BBC31210}"/>
          </ac:spMkLst>
        </pc:spChg>
        <pc:spChg chg="add del">
          <ac:chgData name="Bilkis Hussain (1816043)" userId="S::1816043@student.uwtsd.ac.uk::c9c0a7c2-0e95-42af-a72d-7f8ad0b9ea85" providerId="AD" clId="Web-{E809A8BB-2743-F269-E098-504C654A4831}" dt="2021-06-10T09:56:41.363" v="38"/>
          <ac:spMkLst>
            <pc:docMk/>
            <pc:sldMk cId="1026167652" sldId="257"/>
            <ac:spMk id="50" creationId="{2AEAFA59-923A-4F54-8B49-44C970BCC323}"/>
          </ac:spMkLst>
        </pc:spChg>
        <pc:spChg chg="add del">
          <ac:chgData name="Bilkis Hussain (1816043)" userId="S::1816043@student.uwtsd.ac.uk::c9c0a7c2-0e95-42af-a72d-7f8ad0b9ea85" providerId="AD" clId="Web-{E809A8BB-2743-F269-E098-504C654A4831}" dt="2021-06-10T09:56:50.113" v="40"/>
          <ac:spMkLst>
            <pc:docMk/>
            <pc:sldMk cId="1026167652" sldId="257"/>
            <ac:spMk id="51" creationId="{B775CD93-9DF2-48CB-9F57-1BCA9A46C7FA}"/>
          </ac:spMkLst>
        </pc:spChg>
        <pc:spChg chg="add del">
          <ac:chgData name="Bilkis Hussain (1816043)" userId="S::1816043@student.uwtsd.ac.uk::c9c0a7c2-0e95-42af-a72d-7f8ad0b9ea85" providerId="AD" clId="Web-{E809A8BB-2743-F269-E098-504C654A4831}" dt="2021-06-10T09:56:50.113" v="40"/>
          <ac:spMkLst>
            <pc:docMk/>
            <pc:sldMk cId="1026167652" sldId="257"/>
            <ac:spMk id="52" creationId="{6166C6D1-23AC-49C4-BA07-238E4E9F8CEB}"/>
          </ac:spMkLst>
        </pc:spChg>
        <pc:spChg chg="add del">
          <ac:chgData name="Bilkis Hussain (1816043)" userId="S::1816043@student.uwtsd.ac.uk::c9c0a7c2-0e95-42af-a72d-7f8ad0b9ea85" providerId="AD" clId="Web-{E809A8BB-2743-F269-E098-504C654A4831}" dt="2021-06-10T09:57:07.442" v="42"/>
          <ac:spMkLst>
            <pc:docMk/>
            <pc:sldMk cId="1026167652" sldId="257"/>
            <ac:spMk id="53" creationId="{22F15A2D-2324-487D-A02A-BF46C5C580EB}"/>
          </ac:spMkLst>
        </pc:spChg>
        <pc:spChg chg="add del">
          <ac:chgData name="Bilkis Hussain (1816043)" userId="S::1816043@student.uwtsd.ac.uk::c9c0a7c2-0e95-42af-a72d-7f8ad0b9ea85" providerId="AD" clId="Web-{E809A8BB-2743-F269-E098-504C654A4831}" dt="2021-06-10T09:57:07.442" v="42"/>
          <ac:spMkLst>
            <pc:docMk/>
            <pc:sldMk cId="1026167652" sldId="257"/>
            <ac:spMk id="54" creationId="{2AEAFA59-923A-4F54-8B49-44C970BCC323}"/>
          </ac:spMkLst>
        </pc:spChg>
        <pc:spChg chg="add del">
          <ac:chgData name="Bilkis Hussain (1816043)" userId="S::1816043@student.uwtsd.ac.uk::c9c0a7c2-0e95-42af-a72d-7f8ad0b9ea85" providerId="AD" clId="Web-{E809A8BB-2743-F269-E098-504C654A4831}" dt="2021-06-10T09:57:07.442" v="42"/>
          <ac:spMkLst>
            <pc:docMk/>
            <pc:sldMk cId="1026167652" sldId="257"/>
            <ac:spMk id="55" creationId="{C37E9D4B-7BFA-4D10-B666-547BAC499469}"/>
          </ac:spMkLst>
        </pc:spChg>
        <pc:spChg chg="add del">
          <ac:chgData name="Bilkis Hussain (1816043)" userId="S::1816043@student.uwtsd.ac.uk::c9c0a7c2-0e95-42af-a72d-7f8ad0b9ea85" providerId="AD" clId="Web-{E809A8BB-2743-F269-E098-504C654A4831}" dt="2021-06-10T09:57:14.832" v="44"/>
          <ac:spMkLst>
            <pc:docMk/>
            <pc:sldMk cId="1026167652" sldId="257"/>
            <ac:spMk id="56" creationId="{F3060C83-F051-4F0E-ABAD-AA0DFC48B218}"/>
          </ac:spMkLst>
        </pc:spChg>
        <pc:spChg chg="add del">
          <ac:chgData name="Bilkis Hussain (1816043)" userId="S::1816043@student.uwtsd.ac.uk::c9c0a7c2-0e95-42af-a72d-7f8ad0b9ea85" providerId="AD" clId="Web-{E809A8BB-2743-F269-E098-504C654A4831}" dt="2021-06-10T09:57:14.832" v="44"/>
          <ac:spMkLst>
            <pc:docMk/>
            <pc:sldMk cId="1026167652" sldId="257"/>
            <ac:spMk id="57" creationId="{83C98ABE-055B-441F-B07E-44F97F083C39}"/>
          </ac:spMkLst>
        </pc:spChg>
        <pc:spChg chg="add del">
          <ac:chgData name="Bilkis Hussain (1816043)" userId="S::1816043@student.uwtsd.ac.uk::c9c0a7c2-0e95-42af-a72d-7f8ad0b9ea85" providerId="AD" clId="Web-{E809A8BB-2743-F269-E098-504C654A4831}" dt="2021-06-10T09:57:14.832" v="44"/>
          <ac:spMkLst>
            <pc:docMk/>
            <pc:sldMk cId="1026167652" sldId="257"/>
            <ac:spMk id="58" creationId="{29FDB030-9B49-4CED-8CCD-4D99382388AC}"/>
          </ac:spMkLst>
        </pc:spChg>
        <pc:spChg chg="add del">
          <ac:chgData name="Bilkis Hussain (1816043)" userId="S::1816043@student.uwtsd.ac.uk::c9c0a7c2-0e95-42af-a72d-7f8ad0b9ea85" providerId="AD" clId="Web-{E809A8BB-2743-F269-E098-504C654A4831}" dt="2021-06-10T09:57:14.832" v="44"/>
          <ac:spMkLst>
            <pc:docMk/>
            <pc:sldMk cId="1026167652" sldId="257"/>
            <ac:spMk id="59" creationId="{3783CA14-24A1-485C-8B30-D6A5D87987AD}"/>
          </ac:spMkLst>
        </pc:spChg>
        <pc:spChg chg="add del">
          <ac:chgData name="Bilkis Hussain (1816043)" userId="S::1816043@student.uwtsd.ac.uk::c9c0a7c2-0e95-42af-a72d-7f8ad0b9ea85" providerId="AD" clId="Web-{E809A8BB-2743-F269-E098-504C654A4831}" dt="2021-06-10T09:57:14.832" v="44"/>
          <ac:spMkLst>
            <pc:docMk/>
            <pc:sldMk cId="1026167652" sldId="257"/>
            <ac:spMk id="60" creationId="{9A97C86A-04D6-40F7-AE84-31AB43E6A846}"/>
          </ac:spMkLst>
        </pc:spChg>
        <pc:spChg chg="add del">
          <ac:chgData name="Bilkis Hussain (1816043)" userId="S::1816043@student.uwtsd.ac.uk::c9c0a7c2-0e95-42af-a72d-7f8ad0b9ea85" providerId="AD" clId="Web-{E809A8BB-2743-F269-E098-504C654A4831}" dt="2021-06-10T09:57:14.832" v="44"/>
          <ac:spMkLst>
            <pc:docMk/>
            <pc:sldMk cId="1026167652" sldId="257"/>
            <ac:spMk id="61" creationId="{FF9F2414-84E8-453E-B1F3-389FDE8192D9}"/>
          </ac:spMkLst>
        </pc:spChg>
        <pc:spChg chg="add del">
          <ac:chgData name="Bilkis Hussain (1816043)" userId="S::1816043@student.uwtsd.ac.uk::c9c0a7c2-0e95-42af-a72d-7f8ad0b9ea85" providerId="AD" clId="Web-{E809A8BB-2743-F269-E098-504C654A4831}" dt="2021-06-10T09:57:14.832" v="44"/>
          <ac:spMkLst>
            <pc:docMk/>
            <pc:sldMk cId="1026167652" sldId="257"/>
            <ac:spMk id="62" creationId="{3ECA69A1-7536-43AC-85EF-C7106179F5ED}"/>
          </ac:spMkLst>
        </pc:spChg>
        <pc:spChg chg="add del">
          <ac:chgData name="Bilkis Hussain (1816043)" userId="S::1816043@student.uwtsd.ac.uk::c9c0a7c2-0e95-42af-a72d-7f8ad0b9ea85" providerId="AD" clId="Web-{E809A8BB-2743-F269-E098-504C654A4831}" dt="2021-06-10T09:57:18.333" v="46"/>
          <ac:spMkLst>
            <pc:docMk/>
            <pc:sldMk cId="1026167652" sldId="257"/>
            <ac:spMk id="63" creationId="{42A4FC2C-047E-45A5-965D-8E1E3BF09BC6}"/>
          </ac:spMkLst>
        </pc:spChg>
        <pc:spChg chg="add del">
          <ac:chgData name="Bilkis Hussain (1816043)" userId="S::1816043@student.uwtsd.ac.uk::c9c0a7c2-0e95-42af-a72d-7f8ad0b9ea85" providerId="AD" clId="Web-{E809A8BB-2743-F269-E098-504C654A4831}" dt="2021-06-10T09:57:22.036" v="48"/>
          <ac:spMkLst>
            <pc:docMk/>
            <pc:sldMk cId="1026167652" sldId="257"/>
            <ac:spMk id="64" creationId="{F3060C83-F051-4F0E-ABAD-AA0DFC48B218}"/>
          </ac:spMkLst>
        </pc:spChg>
        <pc:spChg chg="add del">
          <ac:chgData name="Bilkis Hussain (1816043)" userId="S::1816043@student.uwtsd.ac.uk::c9c0a7c2-0e95-42af-a72d-7f8ad0b9ea85" providerId="AD" clId="Web-{E809A8BB-2743-F269-E098-504C654A4831}" dt="2021-06-10T09:57:22.036" v="48"/>
          <ac:spMkLst>
            <pc:docMk/>
            <pc:sldMk cId="1026167652" sldId="257"/>
            <ac:spMk id="65" creationId="{83C98ABE-055B-441F-B07E-44F97F083C39}"/>
          </ac:spMkLst>
        </pc:spChg>
        <pc:spChg chg="add del">
          <ac:chgData name="Bilkis Hussain (1816043)" userId="S::1816043@student.uwtsd.ac.uk::c9c0a7c2-0e95-42af-a72d-7f8ad0b9ea85" providerId="AD" clId="Web-{E809A8BB-2743-F269-E098-504C654A4831}" dt="2021-06-10T09:57:22.036" v="48"/>
          <ac:spMkLst>
            <pc:docMk/>
            <pc:sldMk cId="1026167652" sldId="257"/>
            <ac:spMk id="66" creationId="{29FDB030-9B49-4CED-8CCD-4D99382388AC}"/>
          </ac:spMkLst>
        </pc:spChg>
        <pc:spChg chg="add del">
          <ac:chgData name="Bilkis Hussain (1816043)" userId="S::1816043@student.uwtsd.ac.uk::c9c0a7c2-0e95-42af-a72d-7f8ad0b9ea85" providerId="AD" clId="Web-{E809A8BB-2743-F269-E098-504C654A4831}" dt="2021-06-10T09:57:22.036" v="48"/>
          <ac:spMkLst>
            <pc:docMk/>
            <pc:sldMk cId="1026167652" sldId="257"/>
            <ac:spMk id="67" creationId="{3783CA14-24A1-485C-8B30-D6A5D87987AD}"/>
          </ac:spMkLst>
        </pc:spChg>
        <pc:spChg chg="add del">
          <ac:chgData name="Bilkis Hussain (1816043)" userId="S::1816043@student.uwtsd.ac.uk::c9c0a7c2-0e95-42af-a72d-7f8ad0b9ea85" providerId="AD" clId="Web-{E809A8BB-2743-F269-E098-504C654A4831}" dt="2021-06-10T09:57:22.036" v="48"/>
          <ac:spMkLst>
            <pc:docMk/>
            <pc:sldMk cId="1026167652" sldId="257"/>
            <ac:spMk id="68" creationId="{9A97C86A-04D6-40F7-AE84-31AB43E6A846}"/>
          </ac:spMkLst>
        </pc:spChg>
        <pc:spChg chg="add del">
          <ac:chgData name="Bilkis Hussain (1816043)" userId="S::1816043@student.uwtsd.ac.uk::c9c0a7c2-0e95-42af-a72d-7f8ad0b9ea85" providerId="AD" clId="Web-{E809A8BB-2743-F269-E098-504C654A4831}" dt="2021-06-10T09:57:22.036" v="48"/>
          <ac:spMkLst>
            <pc:docMk/>
            <pc:sldMk cId="1026167652" sldId="257"/>
            <ac:spMk id="69" creationId="{FF9F2414-84E8-453E-B1F3-389FDE8192D9}"/>
          </ac:spMkLst>
        </pc:spChg>
        <pc:spChg chg="add del">
          <ac:chgData name="Bilkis Hussain (1816043)" userId="S::1816043@student.uwtsd.ac.uk::c9c0a7c2-0e95-42af-a72d-7f8ad0b9ea85" providerId="AD" clId="Web-{E809A8BB-2743-F269-E098-504C654A4831}" dt="2021-06-10T09:57:22.036" v="48"/>
          <ac:spMkLst>
            <pc:docMk/>
            <pc:sldMk cId="1026167652" sldId="257"/>
            <ac:spMk id="70" creationId="{3ECA69A1-7536-43AC-85EF-C7106179F5ED}"/>
          </ac:spMkLst>
        </pc:spChg>
        <pc:spChg chg="add">
          <ac:chgData name="Bilkis Hussain (1816043)" userId="S::1816043@student.uwtsd.ac.uk::c9c0a7c2-0e95-42af-a72d-7f8ad0b9ea85" providerId="AD" clId="Web-{E809A8BB-2743-F269-E098-504C654A4831}" dt="2021-06-10T09:57:22.051" v="49"/>
          <ac:spMkLst>
            <pc:docMk/>
            <pc:sldMk cId="1026167652" sldId="257"/>
            <ac:spMk id="71" creationId="{42A4FC2C-047E-45A5-965D-8E1E3BF09BC6}"/>
          </ac:spMkLst>
        </pc:spChg>
        <pc:picChg chg="add mod">
          <ac:chgData name="Bilkis Hussain (1816043)" userId="S::1816043@student.uwtsd.ac.uk::c9c0a7c2-0e95-42af-a72d-7f8ad0b9ea85" providerId="AD" clId="Web-{E809A8BB-2743-F269-E098-504C654A4831}" dt="2021-06-10T09:57:22.051" v="49"/>
          <ac:picMkLst>
            <pc:docMk/>
            <pc:sldMk cId="1026167652" sldId="257"/>
            <ac:picMk id="4" creationId="{DFC7B6A0-A247-4717-8916-F1267B116DB1}"/>
          </ac:picMkLst>
        </pc:picChg>
      </pc:sldChg>
      <pc:sldChg chg="addSp delSp modSp new mod setBg">
        <pc:chgData name="Bilkis Hussain (1816043)" userId="S::1816043@student.uwtsd.ac.uk::c9c0a7c2-0e95-42af-a72d-7f8ad0b9ea85" providerId="AD" clId="Web-{E809A8BB-2743-F269-E098-504C654A4831}" dt="2021-06-10T10:11:33.150" v="114"/>
        <pc:sldMkLst>
          <pc:docMk/>
          <pc:sldMk cId="875851291" sldId="258"/>
        </pc:sldMkLst>
        <pc:spChg chg="add del mod">
          <ac:chgData name="Bilkis Hussain (1816043)" userId="S::1816043@student.uwtsd.ac.uk::c9c0a7c2-0e95-42af-a72d-7f8ad0b9ea85" providerId="AD" clId="Web-{E809A8BB-2743-F269-E098-504C654A4831}" dt="2021-06-10T10:05:28.313" v="72"/>
          <ac:spMkLst>
            <pc:docMk/>
            <pc:sldMk cId="875851291" sldId="258"/>
            <ac:spMk id="2" creationId="{35C07D2D-9208-479F-93FA-4DAE7CF4EB3E}"/>
          </ac:spMkLst>
        </pc:spChg>
        <pc:spChg chg="del">
          <ac:chgData name="Bilkis Hussain (1816043)" userId="S::1816043@student.uwtsd.ac.uk::c9c0a7c2-0e95-42af-a72d-7f8ad0b9ea85" providerId="AD" clId="Web-{E809A8BB-2743-F269-E098-504C654A4831}" dt="2021-06-10T10:04:56.968" v="53"/>
          <ac:spMkLst>
            <pc:docMk/>
            <pc:sldMk cId="875851291" sldId="258"/>
            <ac:spMk id="3" creationId="{63046F80-1088-44B5-BDAD-F7CFDD78865F}"/>
          </ac:spMkLst>
        </pc:spChg>
        <pc:spChg chg="add del">
          <ac:chgData name="Bilkis Hussain (1816043)" userId="S::1816043@student.uwtsd.ac.uk::c9c0a7c2-0e95-42af-a72d-7f8ad0b9ea85" providerId="AD" clId="Web-{E809A8BB-2743-F269-E098-504C654A4831}" dt="2021-06-10T10:05:08.672" v="59"/>
          <ac:spMkLst>
            <pc:docMk/>
            <pc:sldMk cId="875851291" sldId="258"/>
            <ac:spMk id="6" creationId="{22F15A2D-2324-487D-A02A-BF46C5C580EB}"/>
          </ac:spMkLst>
        </pc:spChg>
        <pc:spChg chg="add del">
          <ac:chgData name="Bilkis Hussain (1816043)" userId="S::1816043@student.uwtsd.ac.uk::c9c0a7c2-0e95-42af-a72d-7f8ad0b9ea85" providerId="AD" clId="Web-{E809A8BB-2743-F269-E098-504C654A4831}" dt="2021-06-10T10:05:08.672" v="59"/>
          <ac:spMkLst>
            <pc:docMk/>
            <pc:sldMk cId="875851291" sldId="258"/>
            <ac:spMk id="7" creationId="{2AEAFA59-923A-4F54-8B49-44C970BCC323}"/>
          </ac:spMkLst>
        </pc:spChg>
        <pc:spChg chg="add del">
          <ac:chgData name="Bilkis Hussain (1816043)" userId="S::1816043@student.uwtsd.ac.uk::c9c0a7c2-0e95-42af-a72d-7f8ad0b9ea85" providerId="AD" clId="Web-{E809A8BB-2743-F269-E098-504C654A4831}" dt="2021-06-10T10:05:08.672" v="59"/>
          <ac:spMkLst>
            <pc:docMk/>
            <pc:sldMk cId="875851291" sldId="258"/>
            <ac:spMk id="8" creationId="{C37E9D4B-7BFA-4D10-B666-547BAC499469}"/>
          </ac:spMkLst>
        </pc:spChg>
        <pc:spChg chg="add del">
          <ac:chgData name="Bilkis Hussain (1816043)" userId="S::1816043@student.uwtsd.ac.uk::c9c0a7c2-0e95-42af-a72d-7f8ad0b9ea85" providerId="AD" clId="Web-{E809A8BB-2743-F269-E098-504C654A4831}" dt="2021-06-10T10:05:03.359" v="55"/>
          <ac:spMkLst>
            <pc:docMk/>
            <pc:sldMk cId="875851291" sldId="258"/>
            <ac:spMk id="9" creationId="{22F15A2D-2324-487D-A02A-BF46C5C580EB}"/>
          </ac:spMkLst>
        </pc:spChg>
        <pc:spChg chg="add del">
          <ac:chgData name="Bilkis Hussain (1816043)" userId="S::1816043@student.uwtsd.ac.uk::c9c0a7c2-0e95-42af-a72d-7f8ad0b9ea85" providerId="AD" clId="Web-{E809A8BB-2743-F269-E098-504C654A4831}" dt="2021-06-10T10:05:13.984" v="63"/>
          <ac:spMkLst>
            <pc:docMk/>
            <pc:sldMk cId="875851291" sldId="258"/>
            <ac:spMk id="10" creationId="{32BC26D8-82FB-445E-AA49-62A77D7C1EE0}"/>
          </ac:spMkLst>
        </pc:spChg>
        <pc:spChg chg="add del">
          <ac:chgData name="Bilkis Hussain (1816043)" userId="S::1816043@student.uwtsd.ac.uk::c9c0a7c2-0e95-42af-a72d-7f8ad0b9ea85" providerId="AD" clId="Web-{E809A8BB-2743-F269-E098-504C654A4831}" dt="2021-06-10T10:05:03.359" v="55"/>
          <ac:spMkLst>
            <pc:docMk/>
            <pc:sldMk cId="875851291" sldId="258"/>
            <ac:spMk id="11" creationId="{2AEAFA59-923A-4F54-8B49-44C970BCC323}"/>
          </ac:spMkLst>
        </pc:spChg>
        <pc:spChg chg="add del">
          <ac:chgData name="Bilkis Hussain (1816043)" userId="S::1816043@student.uwtsd.ac.uk::c9c0a7c2-0e95-42af-a72d-7f8ad0b9ea85" providerId="AD" clId="Web-{E809A8BB-2743-F269-E098-504C654A4831}" dt="2021-06-10T10:05:13.984" v="63"/>
          <ac:spMkLst>
            <pc:docMk/>
            <pc:sldMk cId="875851291" sldId="258"/>
            <ac:spMk id="12" creationId="{CB44330D-EA18-4254-AA95-EB49948539B8}"/>
          </ac:spMkLst>
        </pc:spChg>
        <pc:spChg chg="add del">
          <ac:chgData name="Bilkis Hussain (1816043)" userId="S::1816043@student.uwtsd.ac.uk::c9c0a7c2-0e95-42af-a72d-7f8ad0b9ea85" providerId="AD" clId="Web-{E809A8BB-2743-F269-E098-504C654A4831}" dt="2021-06-10T10:05:03.359" v="55"/>
          <ac:spMkLst>
            <pc:docMk/>
            <pc:sldMk cId="875851291" sldId="258"/>
            <ac:spMk id="13" creationId="{C37E9D4B-7BFA-4D10-B666-547BAC499469}"/>
          </ac:spMkLst>
        </pc:spChg>
        <pc:spChg chg="add del">
          <ac:chgData name="Bilkis Hussain (1816043)" userId="S::1816043@student.uwtsd.ac.uk::c9c0a7c2-0e95-42af-a72d-7f8ad0b9ea85" providerId="AD" clId="Web-{E809A8BB-2743-F269-E098-504C654A4831}" dt="2021-06-10T10:05:20.188" v="65"/>
          <ac:spMkLst>
            <pc:docMk/>
            <pc:sldMk cId="875851291" sldId="258"/>
            <ac:spMk id="14" creationId="{1A95671B-3CC6-4792-9114-B74FAEA224E6}"/>
          </ac:spMkLst>
        </pc:spChg>
        <pc:spChg chg="add del">
          <ac:chgData name="Bilkis Hussain (1816043)" userId="S::1816043@student.uwtsd.ac.uk::c9c0a7c2-0e95-42af-a72d-7f8ad0b9ea85" providerId="AD" clId="Web-{E809A8BB-2743-F269-E098-504C654A4831}" dt="2021-06-10T10:05:20.188" v="65"/>
          <ac:spMkLst>
            <pc:docMk/>
            <pc:sldMk cId="875851291" sldId="258"/>
            <ac:spMk id="15" creationId="{6B4454D0-768E-43B0-B2A9-753B0AD88466}"/>
          </ac:spMkLst>
        </pc:spChg>
        <pc:spChg chg="add del">
          <ac:chgData name="Bilkis Hussain (1816043)" userId="S::1816043@student.uwtsd.ac.uk::c9c0a7c2-0e95-42af-a72d-7f8ad0b9ea85" providerId="AD" clId="Web-{E809A8BB-2743-F269-E098-504C654A4831}" dt="2021-06-10T10:05:22.938" v="67"/>
          <ac:spMkLst>
            <pc:docMk/>
            <pc:sldMk cId="875851291" sldId="258"/>
            <ac:spMk id="16" creationId="{35F0E358-1E49-4920-80D8-C3D138708838}"/>
          </ac:spMkLst>
        </pc:spChg>
        <pc:spChg chg="add del">
          <ac:chgData name="Bilkis Hussain (1816043)" userId="S::1816043@student.uwtsd.ac.uk::c9c0a7c2-0e95-42af-a72d-7f8ad0b9ea85" providerId="AD" clId="Web-{E809A8BB-2743-F269-E098-504C654A4831}" dt="2021-06-10T10:05:22.938" v="67"/>
          <ac:spMkLst>
            <pc:docMk/>
            <pc:sldMk cId="875851291" sldId="258"/>
            <ac:spMk id="17" creationId="{740D8E28-91B5-42B0-9D6C-B777D8AD90C2}"/>
          </ac:spMkLst>
        </pc:spChg>
        <pc:spChg chg="add del">
          <ac:chgData name="Bilkis Hussain (1816043)" userId="S::1816043@student.uwtsd.ac.uk::c9c0a7c2-0e95-42af-a72d-7f8ad0b9ea85" providerId="AD" clId="Web-{E809A8BB-2743-F269-E098-504C654A4831}" dt="2021-06-10T10:05:22.938" v="67"/>
          <ac:spMkLst>
            <pc:docMk/>
            <pc:sldMk cId="875851291" sldId="258"/>
            <ac:spMk id="18" creationId="{E2D2362D-7010-4036-B9CA-03DFC8EB3B01}"/>
          </ac:spMkLst>
        </pc:spChg>
        <pc:spChg chg="add del">
          <ac:chgData name="Bilkis Hussain (1816043)" userId="S::1816043@student.uwtsd.ac.uk::c9c0a7c2-0e95-42af-a72d-7f8ad0b9ea85" providerId="AD" clId="Web-{E809A8BB-2743-F269-E098-504C654A4831}" dt="2021-06-10T10:05:22.938" v="67"/>
          <ac:spMkLst>
            <pc:docMk/>
            <pc:sldMk cId="875851291" sldId="258"/>
            <ac:spMk id="19" creationId="{DC85BF5E-2BD6-4E5B-8EA3-420B45BB03FA}"/>
          </ac:spMkLst>
        </pc:spChg>
        <pc:spChg chg="add del">
          <ac:chgData name="Bilkis Hussain (1816043)" userId="S::1816043@student.uwtsd.ac.uk::c9c0a7c2-0e95-42af-a72d-7f8ad0b9ea85" providerId="AD" clId="Web-{E809A8BB-2743-F269-E098-504C654A4831}" dt="2021-06-10T10:05:22.938" v="67"/>
          <ac:spMkLst>
            <pc:docMk/>
            <pc:sldMk cId="875851291" sldId="258"/>
            <ac:spMk id="20" creationId="{2FD47958-4CB8-4007-875A-7249FD823B91}"/>
          </ac:spMkLst>
        </pc:spChg>
        <pc:spChg chg="add del">
          <ac:chgData name="Bilkis Hussain (1816043)" userId="S::1816043@student.uwtsd.ac.uk::c9c0a7c2-0e95-42af-a72d-7f8ad0b9ea85" providerId="AD" clId="Web-{E809A8BB-2743-F269-E098-504C654A4831}" dt="2021-06-10T10:05:25.469" v="69"/>
          <ac:spMkLst>
            <pc:docMk/>
            <pc:sldMk cId="875851291" sldId="258"/>
            <ac:spMk id="21" creationId="{2B97F24A-32CE-4C1C-A50D-3016B394DCFB}"/>
          </ac:spMkLst>
        </pc:spChg>
        <pc:spChg chg="add del">
          <ac:chgData name="Bilkis Hussain (1816043)" userId="S::1816043@student.uwtsd.ac.uk::c9c0a7c2-0e95-42af-a72d-7f8ad0b9ea85" providerId="AD" clId="Web-{E809A8BB-2743-F269-E098-504C654A4831}" dt="2021-06-10T10:05:25.469" v="69"/>
          <ac:spMkLst>
            <pc:docMk/>
            <pc:sldMk cId="875851291" sldId="258"/>
            <ac:spMk id="22" creationId="{CD8B4F24-440B-49E9-B85D-733523DC064B}"/>
          </ac:spMkLst>
        </pc:spChg>
        <pc:spChg chg="add del">
          <ac:chgData name="Bilkis Hussain (1816043)" userId="S::1816043@student.uwtsd.ac.uk::c9c0a7c2-0e95-42af-a72d-7f8ad0b9ea85" providerId="AD" clId="Web-{E809A8BB-2743-F269-E098-504C654A4831}" dt="2021-06-10T10:05:25.469" v="69"/>
          <ac:spMkLst>
            <pc:docMk/>
            <pc:sldMk cId="875851291" sldId="258"/>
            <ac:spMk id="23" creationId="{CAEC8424-05F6-40C5-AD4D-E2A6005DC356}"/>
          </ac:spMkLst>
        </pc:spChg>
        <pc:spChg chg="add del">
          <ac:chgData name="Bilkis Hussain (1816043)" userId="S::1816043@student.uwtsd.ac.uk::c9c0a7c2-0e95-42af-a72d-7f8ad0b9ea85" providerId="AD" clId="Web-{E809A8BB-2743-F269-E098-504C654A4831}" dt="2021-06-10T10:05:28.313" v="71"/>
          <ac:spMkLst>
            <pc:docMk/>
            <pc:sldMk cId="875851291" sldId="258"/>
            <ac:spMk id="24" creationId="{32BC26D8-82FB-445E-AA49-62A77D7C1EE0}"/>
          </ac:spMkLst>
        </pc:spChg>
        <pc:spChg chg="add del">
          <ac:chgData name="Bilkis Hussain (1816043)" userId="S::1816043@student.uwtsd.ac.uk::c9c0a7c2-0e95-42af-a72d-7f8ad0b9ea85" providerId="AD" clId="Web-{E809A8BB-2743-F269-E098-504C654A4831}" dt="2021-06-10T10:05:28.313" v="71"/>
          <ac:spMkLst>
            <pc:docMk/>
            <pc:sldMk cId="875851291" sldId="258"/>
            <ac:spMk id="25" creationId="{CB44330D-EA18-4254-AA95-EB49948539B8}"/>
          </ac:spMkLst>
        </pc:spChg>
        <pc:spChg chg="add del">
          <ac:chgData name="Bilkis Hussain (1816043)" userId="S::1816043@student.uwtsd.ac.uk::c9c0a7c2-0e95-42af-a72d-7f8ad0b9ea85" providerId="AD" clId="Web-{E809A8BB-2743-F269-E098-504C654A4831}" dt="2021-06-10T10:11:33.150" v="114"/>
          <ac:spMkLst>
            <pc:docMk/>
            <pc:sldMk cId="875851291" sldId="258"/>
            <ac:spMk id="26" creationId="{6A55A497-810F-4F60-B84E-FDE68ABFE607}"/>
          </ac:spMkLst>
        </pc:spChg>
        <pc:spChg chg="add del">
          <ac:chgData name="Bilkis Hussain (1816043)" userId="S::1816043@student.uwtsd.ac.uk::c9c0a7c2-0e95-42af-a72d-7f8ad0b9ea85" providerId="AD" clId="Web-{E809A8BB-2743-F269-E098-504C654A4831}" dt="2021-06-10T10:11:33.150" v="114"/>
          <ac:spMkLst>
            <pc:docMk/>
            <pc:sldMk cId="875851291" sldId="258"/>
            <ac:spMk id="27" creationId="{4B8E30CD-C8AA-4F1D-8997-BAFCF7CE9D90}"/>
          </ac:spMkLst>
        </pc:spChg>
        <pc:spChg chg="add del">
          <ac:chgData name="Bilkis Hussain (1816043)" userId="S::1816043@student.uwtsd.ac.uk::c9c0a7c2-0e95-42af-a72d-7f8ad0b9ea85" providerId="AD" clId="Web-{E809A8BB-2743-F269-E098-504C654A4831}" dt="2021-06-10T10:11:33.150" v="114"/>
          <ac:spMkLst>
            <pc:docMk/>
            <pc:sldMk cId="875851291" sldId="258"/>
            <ac:spMk id="28" creationId="{1A2CE4AB-6F16-49A0-9608-1227FF801F2A}"/>
          </ac:spMkLst>
        </pc:spChg>
        <pc:spChg chg="add del">
          <ac:chgData name="Bilkis Hussain (1816043)" userId="S::1816043@student.uwtsd.ac.uk::c9c0a7c2-0e95-42af-a72d-7f8ad0b9ea85" providerId="AD" clId="Web-{E809A8BB-2743-F269-E098-504C654A4831}" dt="2021-06-10T10:11:33.150" v="114"/>
          <ac:spMkLst>
            <pc:docMk/>
            <pc:sldMk cId="875851291" sldId="258"/>
            <ac:spMk id="29" creationId="{50C6CE2B-DD6C-4EBC-9E38-2FCF23E93A99}"/>
          </ac:spMkLst>
        </pc:spChg>
        <pc:spChg chg="add del">
          <ac:chgData name="Bilkis Hussain (1816043)" userId="S::1816043@student.uwtsd.ac.uk::c9c0a7c2-0e95-42af-a72d-7f8ad0b9ea85" providerId="AD" clId="Web-{E809A8BB-2743-F269-E098-504C654A4831}" dt="2021-06-10T10:11:33.150" v="114"/>
          <ac:spMkLst>
            <pc:docMk/>
            <pc:sldMk cId="875851291" sldId="258"/>
            <ac:spMk id="30" creationId="{3652FF69-DC16-4DC4-BA2B-8CEDB8A37883}"/>
          </ac:spMkLst>
        </pc:spChg>
        <pc:spChg chg="add del">
          <ac:chgData name="Bilkis Hussain (1816043)" userId="S::1816043@student.uwtsd.ac.uk::c9c0a7c2-0e95-42af-a72d-7f8ad0b9ea85" providerId="AD" clId="Web-{E809A8BB-2743-F269-E098-504C654A4831}" dt="2021-06-10T10:11:33.150" v="114"/>
          <ac:spMkLst>
            <pc:docMk/>
            <pc:sldMk cId="875851291" sldId="258"/>
            <ac:spMk id="31" creationId="{2C8B90EA-01BD-4358-9BD4-801A57B98844}"/>
          </ac:spMkLst>
        </pc:spChg>
        <pc:picChg chg="add mod ord">
          <ac:chgData name="Bilkis Hussain (1816043)" userId="S::1816043@student.uwtsd.ac.uk::c9c0a7c2-0e95-42af-a72d-7f8ad0b9ea85" providerId="AD" clId="Web-{E809A8BB-2743-F269-E098-504C654A4831}" dt="2021-06-10T10:11:33.150" v="114"/>
          <ac:picMkLst>
            <pc:docMk/>
            <pc:sldMk cId="875851291" sldId="258"/>
            <ac:picMk id="4" creationId="{CE9ECCE7-34CE-4900-AB9E-7B9F1207F30A}"/>
          </ac:picMkLst>
        </pc:picChg>
      </pc:sldChg>
      <pc:sldChg chg="new">
        <pc:chgData name="Bilkis Hussain (1816043)" userId="S::1816043@student.uwtsd.ac.uk::c9c0a7c2-0e95-42af-a72d-7f8ad0b9ea85" providerId="AD" clId="Web-{E809A8BB-2743-F269-E098-504C654A4831}" dt="2021-06-10T09:58:59.241" v="51"/>
        <pc:sldMkLst>
          <pc:docMk/>
          <pc:sldMk cId="3291564520" sldId="259"/>
        </pc:sldMkLst>
      </pc:sldChg>
      <pc:sldChg chg="new">
        <pc:chgData name="Bilkis Hussain (1816043)" userId="S::1816043@student.uwtsd.ac.uk::c9c0a7c2-0e95-42af-a72d-7f8ad0b9ea85" providerId="AD" clId="Web-{E809A8BB-2743-F269-E098-504C654A4831}" dt="2021-06-10T09:59:01.976" v="52"/>
        <pc:sldMkLst>
          <pc:docMk/>
          <pc:sldMk cId="3639874045" sldId="260"/>
        </pc:sldMkLst>
      </pc:sldChg>
      <pc:sldChg chg="addSp delSp modSp new mod setBg">
        <pc:chgData name="Bilkis Hussain (1816043)" userId="S::1816043@student.uwtsd.ac.uk::c9c0a7c2-0e95-42af-a72d-7f8ad0b9ea85" providerId="AD" clId="Web-{E809A8BB-2743-F269-E098-504C654A4831}" dt="2021-06-10T10:06:39.486" v="87"/>
        <pc:sldMkLst>
          <pc:docMk/>
          <pc:sldMk cId="3270893735" sldId="262"/>
        </pc:sldMkLst>
        <pc:spChg chg="add del mod">
          <ac:chgData name="Bilkis Hussain (1816043)" userId="S::1816043@student.uwtsd.ac.uk::c9c0a7c2-0e95-42af-a72d-7f8ad0b9ea85" providerId="AD" clId="Web-{E809A8BB-2743-F269-E098-504C654A4831}" dt="2021-06-10T10:06:39.486" v="87"/>
          <ac:spMkLst>
            <pc:docMk/>
            <pc:sldMk cId="3270893735" sldId="262"/>
            <ac:spMk id="2" creationId="{93B2446C-872D-4C00-ADA4-B23D4186BBB3}"/>
          </ac:spMkLst>
        </pc:spChg>
        <pc:spChg chg="del">
          <ac:chgData name="Bilkis Hussain (1816043)" userId="S::1816043@student.uwtsd.ac.uk::c9c0a7c2-0e95-42af-a72d-7f8ad0b9ea85" providerId="AD" clId="Web-{E809A8BB-2743-F269-E098-504C654A4831}" dt="2021-06-10T10:06:11.033" v="74"/>
          <ac:spMkLst>
            <pc:docMk/>
            <pc:sldMk cId="3270893735" sldId="262"/>
            <ac:spMk id="3" creationId="{BA4F1B5C-221A-4ABA-BB01-0876038CC420}"/>
          </ac:spMkLst>
        </pc:spChg>
        <pc:spChg chg="add del">
          <ac:chgData name="Bilkis Hussain (1816043)" userId="S::1816043@student.uwtsd.ac.uk::c9c0a7c2-0e95-42af-a72d-7f8ad0b9ea85" providerId="AD" clId="Web-{E809A8BB-2743-F269-E098-504C654A4831}" dt="2021-06-10T10:06:20.377" v="78"/>
          <ac:spMkLst>
            <pc:docMk/>
            <pc:sldMk cId="3270893735" sldId="262"/>
            <ac:spMk id="6" creationId="{7C1E5815-D54C-487F-A054-6D4930ADE3DF}"/>
          </ac:spMkLst>
        </pc:spChg>
        <pc:spChg chg="add del">
          <ac:chgData name="Bilkis Hussain (1816043)" userId="S::1816043@student.uwtsd.ac.uk::c9c0a7c2-0e95-42af-a72d-7f8ad0b9ea85" providerId="AD" clId="Web-{E809A8BB-2743-F269-E098-504C654A4831}" dt="2021-06-10T10:06:20.377" v="78"/>
          <ac:spMkLst>
            <pc:docMk/>
            <pc:sldMk cId="3270893735" sldId="262"/>
            <ac:spMk id="7" creationId="{736F0DFD-0954-464F-BF12-DD2E6F6E0380}"/>
          </ac:spMkLst>
        </pc:spChg>
        <pc:spChg chg="add del">
          <ac:chgData name="Bilkis Hussain (1816043)" userId="S::1816043@student.uwtsd.ac.uk::c9c0a7c2-0e95-42af-a72d-7f8ad0b9ea85" providerId="AD" clId="Web-{E809A8BB-2743-F269-E098-504C654A4831}" dt="2021-06-10T10:06:23.017" v="80"/>
          <ac:spMkLst>
            <pc:docMk/>
            <pc:sldMk cId="3270893735" sldId="262"/>
            <ac:spMk id="8" creationId="{7742A528-B5BC-48B8-92DE-9C2B44451A96}"/>
          </ac:spMkLst>
        </pc:spChg>
        <pc:spChg chg="add del">
          <ac:chgData name="Bilkis Hussain (1816043)" userId="S::1816043@student.uwtsd.ac.uk::c9c0a7c2-0e95-42af-a72d-7f8ad0b9ea85" providerId="AD" clId="Web-{E809A8BB-2743-F269-E098-504C654A4831}" dt="2021-06-10T10:06:17.876" v="76"/>
          <ac:spMkLst>
            <pc:docMk/>
            <pc:sldMk cId="3270893735" sldId="262"/>
            <ac:spMk id="9" creationId="{22F15A2D-2324-487D-A02A-BF46C5C580EB}"/>
          </ac:spMkLst>
        </pc:spChg>
        <pc:spChg chg="add del">
          <ac:chgData name="Bilkis Hussain (1816043)" userId="S::1816043@student.uwtsd.ac.uk::c9c0a7c2-0e95-42af-a72d-7f8ad0b9ea85" providerId="AD" clId="Web-{E809A8BB-2743-F269-E098-504C654A4831}" dt="2021-06-10T10:06:25.720" v="82"/>
          <ac:spMkLst>
            <pc:docMk/>
            <pc:sldMk cId="3270893735" sldId="262"/>
            <ac:spMk id="10" creationId="{9427AF5F-9A0E-42B7-A252-FD64C9885F9C}"/>
          </ac:spMkLst>
        </pc:spChg>
        <pc:spChg chg="add del">
          <ac:chgData name="Bilkis Hussain (1816043)" userId="S::1816043@student.uwtsd.ac.uk::c9c0a7c2-0e95-42af-a72d-7f8ad0b9ea85" providerId="AD" clId="Web-{E809A8BB-2743-F269-E098-504C654A4831}" dt="2021-06-10T10:06:17.876" v="76"/>
          <ac:spMkLst>
            <pc:docMk/>
            <pc:sldMk cId="3270893735" sldId="262"/>
            <ac:spMk id="11" creationId="{2AEAFA59-923A-4F54-8B49-44C970BCC323}"/>
          </ac:spMkLst>
        </pc:spChg>
        <pc:spChg chg="add del">
          <ac:chgData name="Bilkis Hussain (1816043)" userId="S::1816043@student.uwtsd.ac.uk::c9c0a7c2-0e95-42af-a72d-7f8ad0b9ea85" providerId="AD" clId="Web-{E809A8BB-2743-F269-E098-504C654A4831}" dt="2021-06-10T10:06:25.720" v="82"/>
          <ac:spMkLst>
            <pc:docMk/>
            <pc:sldMk cId="3270893735" sldId="262"/>
            <ac:spMk id="12" creationId="{63C7B433-CDDC-40BE-8714-9185A2B5C43C}"/>
          </ac:spMkLst>
        </pc:spChg>
        <pc:spChg chg="add del">
          <ac:chgData name="Bilkis Hussain (1816043)" userId="S::1816043@student.uwtsd.ac.uk::c9c0a7c2-0e95-42af-a72d-7f8ad0b9ea85" providerId="AD" clId="Web-{E809A8BB-2743-F269-E098-504C654A4831}" dt="2021-06-10T10:06:17.876" v="76"/>
          <ac:spMkLst>
            <pc:docMk/>
            <pc:sldMk cId="3270893735" sldId="262"/>
            <ac:spMk id="13" creationId="{C37E9D4B-7BFA-4D10-B666-547BAC499469}"/>
          </ac:spMkLst>
        </pc:spChg>
        <pc:spChg chg="add del">
          <ac:chgData name="Bilkis Hussain (1816043)" userId="S::1816043@student.uwtsd.ac.uk::c9c0a7c2-0e95-42af-a72d-7f8ad0b9ea85" providerId="AD" clId="Web-{E809A8BB-2743-F269-E098-504C654A4831}" dt="2021-06-10T10:06:28.627" v="84"/>
          <ac:spMkLst>
            <pc:docMk/>
            <pc:sldMk cId="3270893735" sldId="262"/>
            <ac:spMk id="14" creationId="{22F15A2D-2324-487D-A02A-BF46C5C580EB}"/>
          </ac:spMkLst>
        </pc:spChg>
        <pc:spChg chg="add del">
          <ac:chgData name="Bilkis Hussain (1816043)" userId="S::1816043@student.uwtsd.ac.uk::c9c0a7c2-0e95-42af-a72d-7f8ad0b9ea85" providerId="AD" clId="Web-{E809A8BB-2743-F269-E098-504C654A4831}" dt="2021-06-10T10:06:28.627" v="84"/>
          <ac:spMkLst>
            <pc:docMk/>
            <pc:sldMk cId="3270893735" sldId="262"/>
            <ac:spMk id="15" creationId="{2AEAFA59-923A-4F54-8B49-44C970BCC323}"/>
          </ac:spMkLst>
        </pc:spChg>
        <pc:spChg chg="add del">
          <ac:chgData name="Bilkis Hussain (1816043)" userId="S::1816043@student.uwtsd.ac.uk::c9c0a7c2-0e95-42af-a72d-7f8ad0b9ea85" providerId="AD" clId="Web-{E809A8BB-2743-F269-E098-504C654A4831}" dt="2021-06-10T10:06:28.627" v="84"/>
          <ac:spMkLst>
            <pc:docMk/>
            <pc:sldMk cId="3270893735" sldId="262"/>
            <ac:spMk id="16" creationId="{C37E9D4B-7BFA-4D10-B666-547BAC499469}"/>
          </ac:spMkLst>
        </pc:spChg>
        <pc:spChg chg="add del">
          <ac:chgData name="Bilkis Hussain (1816043)" userId="S::1816043@student.uwtsd.ac.uk::c9c0a7c2-0e95-42af-a72d-7f8ad0b9ea85" providerId="AD" clId="Web-{E809A8BB-2743-F269-E098-504C654A4831}" dt="2021-06-10T10:06:39.486" v="86"/>
          <ac:spMkLst>
            <pc:docMk/>
            <pc:sldMk cId="3270893735" sldId="262"/>
            <ac:spMk id="17" creationId="{7C1E5815-D54C-487F-A054-6D4930ADE3DF}"/>
          </ac:spMkLst>
        </pc:spChg>
        <pc:spChg chg="add del">
          <ac:chgData name="Bilkis Hussain (1816043)" userId="S::1816043@student.uwtsd.ac.uk::c9c0a7c2-0e95-42af-a72d-7f8ad0b9ea85" providerId="AD" clId="Web-{E809A8BB-2743-F269-E098-504C654A4831}" dt="2021-06-10T10:06:39.486" v="86"/>
          <ac:spMkLst>
            <pc:docMk/>
            <pc:sldMk cId="3270893735" sldId="262"/>
            <ac:spMk id="18" creationId="{736F0DFD-0954-464F-BF12-DD2E6F6E0380}"/>
          </ac:spMkLst>
        </pc:spChg>
        <pc:picChg chg="add mod ord">
          <ac:chgData name="Bilkis Hussain (1816043)" userId="S::1816043@student.uwtsd.ac.uk::c9c0a7c2-0e95-42af-a72d-7f8ad0b9ea85" providerId="AD" clId="Web-{E809A8BB-2743-F269-E098-504C654A4831}" dt="2021-06-10T10:06:39.486" v="87"/>
          <ac:picMkLst>
            <pc:docMk/>
            <pc:sldMk cId="3270893735" sldId="262"/>
            <ac:picMk id="4" creationId="{066AEEE7-13AE-4E0D-9785-298733F82E65}"/>
          </ac:picMkLst>
        </pc:picChg>
      </pc:sldChg>
      <pc:sldChg chg="addSp delSp modSp new mod setBg">
        <pc:chgData name="Bilkis Hussain (1816043)" userId="S::1816043@student.uwtsd.ac.uk::c9c0a7c2-0e95-42af-a72d-7f8ad0b9ea85" providerId="AD" clId="Web-{E809A8BB-2743-F269-E098-504C654A4831}" dt="2021-06-10T10:11:27.853" v="113"/>
        <pc:sldMkLst>
          <pc:docMk/>
          <pc:sldMk cId="229410408" sldId="263"/>
        </pc:sldMkLst>
        <pc:spChg chg="del">
          <ac:chgData name="Bilkis Hussain (1816043)" userId="S::1816043@student.uwtsd.ac.uk::c9c0a7c2-0e95-42af-a72d-7f8ad0b9ea85" providerId="AD" clId="Web-{E809A8BB-2743-F269-E098-504C654A4831}" dt="2021-06-10T10:07:36.738" v="90"/>
          <ac:spMkLst>
            <pc:docMk/>
            <pc:sldMk cId="229410408" sldId="263"/>
            <ac:spMk id="2" creationId="{83E4ADB7-5148-415E-848C-7D03898F3508}"/>
          </ac:spMkLst>
        </pc:spChg>
        <pc:spChg chg="del">
          <ac:chgData name="Bilkis Hussain (1816043)" userId="S::1816043@student.uwtsd.ac.uk::c9c0a7c2-0e95-42af-a72d-7f8ad0b9ea85" providerId="AD" clId="Web-{E809A8BB-2743-F269-E098-504C654A4831}" dt="2021-06-10T10:07:29.863" v="89"/>
          <ac:spMkLst>
            <pc:docMk/>
            <pc:sldMk cId="229410408" sldId="263"/>
            <ac:spMk id="3" creationId="{91C7AB39-8F9B-4FA8-A5F5-3FEECEBDD5B6}"/>
          </ac:spMkLst>
        </pc:spChg>
        <pc:spChg chg="add del">
          <ac:chgData name="Bilkis Hussain (1816043)" userId="S::1816043@student.uwtsd.ac.uk::c9c0a7c2-0e95-42af-a72d-7f8ad0b9ea85" providerId="AD" clId="Web-{E809A8BB-2743-F269-E098-504C654A4831}" dt="2021-06-10T10:07:50.910" v="96"/>
          <ac:spMkLst>
            <pc:docMk/>
            <pc:sldMk cId="229410408" sldId="263"/>
            <ac:spMk id="6" creationId="{42A4FC2C-047E-45A5-965D-8E1E3BF09BC6}"/>
          </ac:spMkLst>
        </pc:spChg>
        <pc:spChg chg="add del">
          <ac:chgData name="Bilkis Hussain (1816043)" userId="S::1816043@student.uwtsd.ac.uk::c9c0a7c2-0e95-42af-a72d-7f8ad0b9ea85" providerId="AD" clId="Web-{E809A8BB-2743-F269-E098-504C654A4831}" dt="2021-06-10T10:07:53.113" v="98"/>
          <ac:spMkLst>
            <pc:docMk/>
            <pc:sldMk cId="229410408" sldId="263"/>
            <ac:spMk id="7" creationId="{5E39A796-BE83-48B1-B33F-35C4A32AAB57}"/>
          </ac:spMkLst>
        </pc:spChg>
        <pc:spChg chg="add del">
          <ac:chgData name="Bilkis Hussain (1816043)" userId="S::1816043@student.uwtsd.ac.uk::c9c0a7c2-0e95-42af-a72d-7f8ad0b9ea85" providerId="AD" clId="Web-{E809A8BB-2743-F269-E098-504C654A4831}" dt="2021-06-10T10:07:53.113" v="98"/>
          <ac:spMkLst>
            <pc:docMk/>
            <pc:sldMk cId="229410408" sldId="263"/>
            <ac:spMk id="8" creationId="{F5A28D06-782D-48B0-AAE9-D82C7AEFD8AF}"/>
          </ac:spMkLst>
        </pc:spChg>
        <pc:spChg chg="add del">
          <ac:chgData name="Bilkis Hussain (1816043)" userId="S::1816043@student.uwtsd.ac.uk::c9c0a7c2-0e95-42af-a72d-7f8ad0b9ea85" providerId="AD" clId="Web-{E809A8BB-2743-F269-E098-504C654A4831}" dt="2021-06-10T10:07:46.988" v="94"/>
          <ac:spMkLst>
            <pc:docMk/>
            <pc:sldMk cId="229410408" sldId="263"/>
            <ac:spMk id="9" creationId="{7C1E5815-D54C-487F-A054-6D4930ADE3DF}"/>
          </ac:spMkLst>
        </pc:spChg>
        <pc:spChg chg="add del">
          <ac:chgData name="Bilkis Hussain (1816043)" userId="S::1816043@student.uwtsd.ac.uk::c9c0a7c2-0e95-42af-a72d-7f8ad0b9ea85" providerId="AD" clId="Web-{E809A8BB-2743-F269-E098-504C654A4831}" dt="2021-06-10T10:11:27.853" v="113"/>
          <ac:spMkLst>
            <pc:docMk/>
            <pc:sldMk cId="229410408" sldId="263"/>
            <ac:spMk id="10" creationId="{42A4FC2C-047E-45A5-965D-8E1E3BF09BC6}"/>
          </ac:spMkLst>
        </pc:spChg>
        <pc:spChg chg="add del">
          <ac:chgData name="Bilkis Hussain (1816043)" userId="S::1816043@student.uwtsd.ac.uk::c9c0a7c2-0e95-42af-a72d-7f8ad0b9ea85" providerId="AD" clId="Web-{E809A8BB-2743-F269-E098-504C654A4831}" dt="2021-06-10T10:07:46.988" v="94"/>
          <ac:spMkLst>
            <pc:docMk/>
            <pc:sldMk cId="229410408" sldId="263"/>
            <ac:spMk id="11" creationId="{736F0DFD-0954-464F-BF12-DD2E6F6E0380}"/>
          </ac:spMkLst>
        </pc:spChg>
        <pc:spChg chg="add del">
          <ac:chgData name="Bilkis Hussain (1816043)" userId="S::1816043@student.uwtsd.ac.uk::c9c0a7c2-0e95-42af-a72d-7f8ad0b9ea85" providerId="AD" clId="Web-{E809A8BB-2743-F269-E098-504C654A4831}" dt="2021-06-10T10:07:53.113" v="98"/>
          <ac:spMkLst>
            <pc:docMk/>
            <pc:sldMk cId="229410408" sldId="263"/>
            <ac:spMk id="13" creationId="{72F84B47-E267-4194-8194-831DB7B5547F}"/>
          </ac:spMkLst>
        </pc:spChg>
        <pc:spChg chg="add del">
          <ac:chgData name="Bilkis Hussain (1816043)" userId="S::1816043@student.uwtsd.ac.uk::c9c0a7c2-0e95-42af-a72d-7f8ad0b9ea85" providerId="AD" clId="Web-{E809A8BB-2743-F269-E098-504C654A4831}" dt="2021-06-10T10:11:27.853" v="113"/>
          <ac:spMkLst>
            <pc:docMk/>
            <pc:sldMk cId="229410408" sldId="263"/>
            <ac:spMk id="14" creationId="{4FE69E20-646D-4E30-A517-57913AFF1CBC}"/>
          </ac:spMkLst>
        </pc:spChg>
        <pc:spChg chg="add del">
          <ac:chgData name="Bilkis Hussain (1816043)" userId="S::1816043@student.uwtsd.ac.uk::c9c0a7c2-0e95-42af-a72d-7f8ad0b9ea85" providerId="AD" clId="Web-{E809A8BB-2743-F269-E098-504C654A4831}" dt="2021-06-10T10:11:27.853" v="113"/>
          <ac:spMkLst>
            <pc:docMk/>
            <pc:sldMk cId="229410408" sldId="263"/>
            <ac:spMk id="17" creationId="{6A55A497-810F-4F60-B84E-FDE68ABFE607}"/>
          </ac:spMkLst>
        </pc:spChg>
        <pc:spChg chg="add del">
          <ac:chgData name="Bilkis Hussain (1816043)" userId="S::1816043@student.uwtsd.ac.uk::c9c0a7c2-0e95-42af-a72d-7f8ad0b9ea85" providerId="AD" clId="Web-{E809A8BB-2743-F269-E098-504C654A4831}" dt="2021-06-10T10:11:27.853" v="113"/>
          <ac:spMkLst>
            <pc:docMk/>
            <pc:sldMk cId="229410408" sldId="263"/>
            <ac:spMk id="19" creationId="{4B8E30CD-C8AA-4F1D-8997-BAFCF7CE9D90}"/>
          </ac:spMkLst>
        </pc:spChg>
        <pc:spChg chg="add del">
          <ac:chgData name="Bilkis Hussain (1816043)" userId="S::1816043@student.uwtsd.ac.uk::c9c0a7c2-0e95-42af-a72d-7f8ad0b9ea85" providerId="AD" clId="Web-{E809A8BB-2743-F269-E098-504C654A4831}" dt="2021-06-10T10:11:27.853" v="113"/>
          <ac:spMkLst>
            <pc:docMk/>
            <pc:sldMk cId="229410408" sldId="263"/>
            <ac:spMk id="21" creationId="{1A2CE4AB-6F16-49A0-9608-1227FF801F2A}"/>
          </ac:spMkLst>
        </pc:spChg>
        <pc:spChg chg="add del">
          <ac:chgData name="Bilkis Hussain (1816043)" userId="S::1816043@student.uwtsd.ac.uk::c9c0a7c2-0e95-42af-a72d-7f8ad0b9ea85" providerId="AD" clId="Web-{E809A8BB-2743-F269-E098-504C654A4831}" dt="2021-06-10T10:11:27.853" v="113"/>
          <ac:spMkLst>
            <pc:docMk/>
            <pc:sldMk cId="229410408" sldId="263"/>
            <ac:spMk id="23" creationId="{50C6CE2B-DD6C-4EBC-9E38-2FCF23E93A99}"/>
          </ac:spMkLst>
        </pc:spChg>
        <pc:spChg chg="add del">
          <ac:chgData name="Bilkis Hussain (1816043)" userId="S::1816043@student.uwtsd.ac.uk::c9c0a7c2-0e95-42af-a72d-7f8ad0b9ea85" providerId="AD" clId="Web-{E809A8BB-2743-F269-E098-504C654A4831}" dt="2021-06-10T10:11:27.853" v="113"/>
          <ac:spMkLst>
            <pc:docMk/>
            <pc:sldMk cId="229410408" sldId="263"/>
            <ac:spMk id="25" creationId="{2C8B90EA-01BD-4358-9BD4-801A57B98844}"/>
          </ac:spMkLst>
        </pc:spChg>
        <pc:picChg chg="add mod ord">
          <ac:chgData name="Bilkis Hussain (1816043)" userId="S::1816043@student.uwtsd.ac.uk::c9c0a7c2-0e95-42af-a72d-7f8ad0b9ea85" providerId="AD" clId="Web-{E809A8BB-2743-F269-E098-504C654A4831}" dt="2021-06-10T10:11:27.853" v="113"/>
          <ac:picMkLst>
            <pc:docMk/>
            <pc:sldMk cId="229410408" sldId="263"/>
            <ac:picMk id="4" creationId="{A1C1F80B-21FB-4CAC-8B7C-3A9FE76144E3}"/>
          </ac:picMkLst>
        </pc:picChg>
      </pc:sldChg>
      <pc:sldChg chg="addSp delSp modSp new mod setBg">
        <pc:chgData name="Bilkis Hussain (1816043)" userId="S::1816043@student.uwtsd.ac.uk::c9c0a7c2-0e95-42af-a72d-7f8ad0b9ea85" providerId="AD" clId="Web-{E809A8BB-2743-F269-E098-504C654A4831}" dt="2021-06-10T10:09:03.552" v="110"/>
        <pc:sldMkLst>
          <pc:docMk/>
          <pc:sldMk cId="3910926724" sldId="264"/>
        </pc:sldMkLst>
        <pc:spChg chg="del">
          <ac:chgData name="Bilkis Hussain (1816043)" userId="S::1816043@student.uwtsd.ac.uk::c9c0a7c2-0e95-42af-a72d-7f8ad0b9ea85" providerId="AD" clId="Web-{E809A8BB-2743-F269-E098-504C654A4831}" dt="2021-06-10T10:08:38.161" v="101"/>
          <ac:spMkLst>
            <pc:docMk/>
            <pc:sldMk cId="3910926724" sldId="264"/>
            <ac:spMk id="2" creationId="{4DB329B7-B440-4F58-B89B-690FB47C1A1F}"/>
          </ac:spMkLst>
        </pc:spChg>
        <pc:spChg chg="del">
          <ac:chgData name="Bilkis Hussain (1816043)" userId="S::1816043@student.uwtsd.ac.uk::c9c0a7c2-0e95-42af-a72d-7f8ad0b9ea85" providerId="AD" clId="Web-{E809A8BB-2743-F269-E098-504C654A4831}" dt="2021-06-10T10:08:42.255" v="102"/>
          <ac:spMkLst>
            <pc:docMk/>
            <pc:sldMk cId="3910926724" sldId="264"/>
            <ac:spMk id="3" creationId="{F0EB4A73-75C4-4DEC-9BB8-8E4E2A7F1A15}"/>
          </ac:spMkLst>
        </pc:spChg>
        <pc:spChg chg="add del">
          <ac:chgData name="Bilkis Hussain (1816043)" userId="S::1816043@student.uwtsd.ac.uk::c9c0a7c2-0e95-42af-a72d-7f8ad0b9ea85" providerId="AD" clId="Web-{E809A8BB-2743-F269-E098-504C654A4831}" dt="2021-06-10T10:09:03.537" v="109"/>
          <ac:spMkLst>
            <pc:docMk/>
            <pc:sldMk cId="3910926724" sldId="264"/>
            <ac:spMk id="6" creationId="{7C1E5815-D54C-487F-A054-6D4930ADE3DF}"/>
          </ac:spMkLst>
        </pc:spChg>
        <pc:spChg chg="add">
          <ac:chgData name="Bilkis Hussain (1816043)" userId="S::1816043@student.uwtsd.ac.uk::c9c0a7c2-0e95-42af-a72d-7f8ad0b9ea85" providerId="AD" clId="Web-{E809A8BB-2743-F269-E098-504C654A4831}" dt="2021-06-10T10:09:03.552" v="110"/>
          <ac:spMkLst>
            <pc:docMk/>
            <pc:sldMk cId="3910926724" sldId="264"/>
            <ac:spMk id="7" creationId="{F3060C83-F051-4F0E-ABAD-AA0DFC48B218}"/>
          </ac:spMkLst>
        </pc:spChg>
        <pc:spChg chg="add">
          <ac:chgData name="Bilkis Hussain (1816043)" userId="S::1816043@student.uwtsd.ac.uk::c9c0a7c2-0e95-42af-a72d-7f8ad0b9ea85" providerId="AD" clId="Web-{E809A8BB-2743-F269-E098-504C654A4831}" dt="2021-06-10T10:09:03.552" v="110"/>
          <ac:spMkLst>
            <pc:docMk/>
            <pc:sldMk cId="3910926724" sldId="264"/>
            <ac:spMk id="8" creationId="{83C98ABE-055B-441F-B07E-44F97F083C39}"/>
          </ac:spMkLst>
        </pc:spChg>
        <pc:spChg chg="add del">
          <ac:chgData name="Bilkis Hussain (1816043)" userId="S::1816043@student.uwtsd.ac.uk::c9c0a7c2-0e95-42af-a72d-7f8ad0b9ea85" providerId="AD" clId="Web-{E809A8BB-2743-F269-E098-504C654A4831}" dt="2021-06-10T10:08:50.583" v="105"/>
          <ac:spMkLst>
            <pc:docMk/>
            <pc:sldMk cId="3910926724" sldId="264"/>
            <ac:spMk id="9" creationId="{42A4FC2C-047E-45A5-965D-8E1E3BF09BC6}"/>
          </ac:spMkLst>
        </pc:spChg>
        <pc:spChg chg="add del">
          <ac:chgData name="Bilkis Hussain (1816043)" userId="S::1816043@student.uwtsd.ac.uk::c9c0a7c2-0e95-42af-a72d-7f8ad0b9ea85" providerId="AD" clId="Web-{E809A8BB-2743-F269-E098-504C654A4831}" dt="2021-06-10T10:09:03.537" v="109"/>
          <ac:spMkLst>
            <pc:docMk/>
            <pc:sldMk cId="3910926724" sldId="264"/>
            <ac:spMk id="11" creationId="{736F0DFD-0954-464F-BF12-DD2E6F6E0380}"/>
          </ac:spMkLst>
        </pc:spChg>
        <pc:spChg chg="add">
          <ac:chgData name="Bilkis Hussain (1816043)" userId="S::1816043@student.uwtsd.ac.uk::c9c0a7c2-0e95-42af-a72d-7f8ad0b9ea85" providerId="AD" clId="Web-{E809A8BB-2743-F269-E098-504C654A4831}" dt="2021-06-10T10:09:03.552" v="110"/>
          <ac:spMkLst>
            <pc:docMk/>
            <pc:sldMk cId="3910926724" sldId="264"/>
            <ac:spMk id="13" creationId="{29FDB030-9B49-4CED-8CCD-4D99382388AC}"/>
          </ac:spMkLst>
        </pc:spChg>
        <pc:spChg chg="add">
          <ac:chgData name="Bilkis Hussain (1816043)" userId="S::1816043@student.uwtsd.ac.uk::c9c0a7c2-0e95-42af-a72d-7f8ad0b9ea85" providerId="AD" clId="Web-{E809A8BB-2743-F269-E098-504C654A4831}" dt="2021-06-10T10:09:03.552" v="110"/>
          <ac:spMkLst>
            <pc:docMk/>
            <pc:sldMk cId="3910926724" sldId="264"/>
            <ac:spMk id="15" creationId="{3783CA14-24A1-485C-8B30-D6A5D87987AD}"/>
          </ac:spMkLst>
        </pc:spChg>
        <pc:spChg chg="add">
          <ac:chgData name="Bilkis Hussain (1816043)" userId="S::1816043@student.uwtsd.ac.uk::c9c0a7c2-0e95-42af-a72d-7f8ad0b9ea85" providerId="AD" clId="Web-{E809A8BB-2743-F269-E098-504C654A4831}" dt="2021-06-10T10:09:03.552" v="110"/>
          <ac:spMkLst>
            <pc:docMk/>
            <pc:sldMk cId="3910926724" sldId="264"/>
            <ac:spMk id="17" creationId="{9A97C86A-04D6-40F7-AE84-31AB43E6A846}"/>
          </ac:spMkLst>
        </pc:spChg>
        <pc:spChg chg="add">
          <ac:chgData name="Bilkis Hussain (1816043)" userId="S::1816043@student.uwtsd.ac.uk::c9c0a7c2-0e95-42af-a72d-7f8ad0b9ea85" providerId="AD" clId="Web-{E809A8BB-2743-F269-E098-504C654A4831}" dt="2021-06-10T10:09:03.552" v="110"/>
          <ac:spMkLst>
            <pc:docMk/>
            <pc:sldMk cId="3910926724" sldId="264"/>
            <ac:spMk id="19" creationId="{FF9F2414-84E8-453E-B1F3-389FDE8192D9}"/>
          </ac:spMkLst>
        </pc:spChg>
        <pc:spChg chg="add">
          <ac:chgData name="Bilkis Hussain (1816043)" userId="S::1816043@student.uwtsd.ac.uk::c9c0a7c2-0e95-42af-a72d-7f8ad0b9ea85" providerId="AD" clId="Web-{E809A8BB-2743-F269-E098-504C654A4831}" dt="2021-06-10T10:09:03.552" v="110"/>
          <ac:spMkLst>
            <pc:docMk/>
            <pc:sldMk cId="3910926724" sldId="264"/>
            <ac:spMk id="21" creationId="{3ECA69A1-7536-43AC-85EF-C7106179F5ED}"/>
          </ac:spMkLst>
        </pc:spChg>
        <pc:picChg chg="add mod">
          <ac:chgData name="Bilkis Hussain (1816043)" userId="S::1816043@student.uwtsd.ac.uk::c9c0a7c2-0e95-42af-a72d-7f8ad0b9ea85" providerId="AD" clId="Web-{E809A8BB-2743-F269-E098-504C654A4831}" dt="2021-06-10T10:09:03.552" v="110"/>
          <ac:picMkLst>
            <pc:docMk/>
            <pc:sldMk cId="3910926724" sldId="264"/>
            <ac:picMk id="4" creationId="{A6782C2A-CA7C-4D14-AA3A-00148566BE8B}"/>
          </ac:picMkLst>
        </pc:picChg>
      </pc:sldChg>
    </pc:docChg>
  </pc:docChgLst>
  <pc:docChgLst>
    <pc:chgData name="Bilkis Hussain (1816043)" userId="S::1816043@student.uwtsd.ac.uk::c9c0a7c2-0e95-42af-a72d-7f8ad0b9ea85" providerId="AD" clId="Web-{05B48017-DA67-1E35-941E-131FF2444A92}"/>
    <pc:docChg chg="modSld">
      <pc:chgData name="Bilkis Hussain (1816043)" userId="S::1816043@student.uwtsd.ac.uk::c9c0a7c2-0e95-42af-a72d-7f8ad0b9ea85" providerId="AD" clId="Web-{05B48017-DA67-1E35-941E-131FF2444A92}" dt="2021-06-14T07:18:43.768" v="128" actId="1076"/>
      <pc:docMkLst>
        <pc:docMk/>
      </pc:docMkLst>
      <pc:sldChg chg="modSp">
        <pc:chgData name="Bilkis Hussain (1816043)" userId="S::1816043@student.uwtsd.ac.uk::c9c0a7c2-0e95-42af-a72d-7f8ad0b9ea85" providerId="AD" clId="Web-{05B48017-DA67-1E35-941E-131FF2444A92}" dt="2021-06-14T07:18:43.768" v="128" actId="1076"/>
        <pc:sldMkLst>
          <pc:docMk/>
          <pc:sldMk cId="1026167652" sldId="257"/>
        </pc:sldMkLst>
        <pc:picChg chg="mod">
          <ac:chgData name="Bilkis Hussain (1816043)" userId="S::1816043@student.uwtsd.ac.uk::c9c0a7c2-0e95-42af-a72d-7f8ad0b9ea85" providerId="AD" clId="Web-{05B48017-DA67-1E35-941E-131FF2444A92}" dt="2021-06-14T07:18:43.768" v="128" actId="1076"/>
          <ac:picMkLst>
            <pc:docMk/>
            <pc:sldMk cId="1026167652" sldId="257"/>
            <ac:picMk id="4" creationId="{DFC7B6A0-A247-4717-8916-F1267B116DB1}"/>
          </ac:picMkLst>
        </pc:picChg>
      </pc:sldChg>
      <pc:sldChg chg="modSp">
        <pc:chgData name="Bilkis Hussain (1816043)" userId="S::1816043@student.uwtsd.ac.uk::c9c0a7c2-0e95-42af-a72d-7f8ad0b9ea85" providerId="AD" clId="Web-{05B48017-DA67-1E35-941E-131FF2444A92}" dt="2021-06-14T07:09:29.210" v="127" actId="20577"/>
        <pc:sldMkLst>
          <pc:docMk/>
          <pc:sldMk cId="757084417" sldId="273"/>
        </pc:sldMkLst>
        <pc:spChg chg="mod">
          <ac:chgData name="Bilkis Hussain (1816043)" userId="S::1816043@student.uwtsd.ac.uk::c9c0a7c2-0e95-42af-a72d-7f8ad0b9ea85" providerId="AD" clId="Web-{05B48017-DA67-1E35-941E-131FF2444A92}" dt="2021-06-14T07:09:17.100" v="126" actId="1076"/>
          <ac:spMkLst>
            <pc:docMk/>
            <pc:sldMk cId="757084417" sldId="273"/>
            <ac:spMk id="3" creationId="{603005A7-8F2E-40CF-BD4C-6EE53168599D}"/>
          </ac:spMkLst>
        </pc:spChg>
        <pc:spChg chg="mod">
          <ac:chgData name="Bilkis Hussain (1816043)" userId="S::1816043@student.uwtsd.ac.uk::c9c0a7c2-0e95-42af-a72d-7f8ad0b9ea85" providerId="AD" clId="Web-{05B48017-DA67-1E35-941E-131FF2444A92}" dt="2021-06-14T06:56:45.548" v="22" actId="1076"/>
          <ac:spMkLst>
            <pc:docMk/>
            <pc:sldMk cId="757084417" sldId="273"/>
            <ac:spMk id="599" creationId="{5DB9BD5E-E2C1-4E81-9B8A-258EAA3CB6DF}"/>
          </ac:spMkLst>
        </pc:spChg>
        <pc:spChg chg="mod">
          <ac:chgData name="Bilkis Hussain (1816043)" userId="S::1816043@student.uwtsd.ac.uk::c9c0a7c2-0e95-42af-a72d-7f8ad0b9ea85" providerId="AD" clId="Web-{05B48017-DA67-1E35-941E-131FF2444A92}" dt="2021-06-14T07:09:29.210" v="127" actId="20577"/>
          <ac:spMkLst>
            <pc:docMk/>
            <pc:sldMk cId="757084417" sldId="273"/>
            <ac:spMk id="600" creationId="{62D10104-A035-47B4-BB69-ECF189B72357}"/>
          </ac:spMkLst>
        </pc:spChg>
      </pc:sldChg>
    </pc:docChg>
  </pc:docChgLst>
  <pc:docChgLst>
    <pc:chgData name="Stacey Leanne Evans (1805520)" userId="S::1805520@student.uwtsd.ac.uk::07fab1ea-fab4-4209-87be-4c5bfc4235ed" providerId="AD" clId="Web-{587F42A3-23A5-6645-85F7-86ED7F975D66}"/>
    <pc:docChg chg="modSld">
      <pc:chgData name="Stacey Leanne Evans (1805520)" userId="S::1805520@student.uwtsd.ac.uk::07fab1ea-fab4-4209-87be-4c5bfc4235ed" providerId="AD" clId="Web-{587F42A3-23A5-6645-85F7-86ED7F975D66}" dt="2021-06-12T12:04:55.895" v="15" actId="14100"/>
      <pc:docMkLst>
        <pc:docMk/>
      </pc:docMkLst>
      <pc:sldChg chg="modSp">
        <pc:chgData name="Stacey Leanne Evans (1805520)" userId="S::1805520@student.uwtsd.ac.uk::07fab1ea-fab4-4209-87be-4c5bfc4235ed" providerId="AD" clId="Web-{587F42A3-23A5-6645-85F7-86ED7F975D66}" dt="2021-06-12T12:04:55.895" v="15" actId="14100"/>
        <pc:sldMkLst>
          <pc:docMk/>
          <pc:sldMk cId="1574465343" sldId="266"/>
        </pc:sldMkLst>
        <pc:spChg chg="mod">
          <ac:chgData name="Stacey Leanne Evans (1805520)" userId="S::1805520@student.uwtsd.ac.uk::07fab1ea-fab4-4209-87be-4c5bfc4235ed" providerId="AD" clId="Web-{587F42A3-23A5-6645-85F7-86ED7F975D66}" dt="2021-06-12T12:04:55.895" v="15" actId="14100"/>
          <ac:spMkLst>
            <pc:docMk/>
            <pc:sldMk cId="1574465343" sldId="266"/>
            <ac:spMk id="104" creationId="{E0DD1349-E4E1-4D68-A09D-05DD0EDC7A44}"/>
          </ac:spMkLst>
        </pc:spChg>
      </pc:sldChg>
    </pc:docChg>
  </pc:docChgLst>
  <pc:docChgLst>
    <pc:chgData name="Bilkis Hussain (1816043)" userId="S::1816043@student.uwtsd.ac.uk::c9c0a7c2-0e95-42af-a72d-7f8ad0b9ea85" providerId="AD" clId="Web-{825AB212-A40A-0428-DFBC-16C8559DD59A}"/>
    <pc:docChg chg="addSld delSld modSld">
      <pc:chgData name="Bilkis Hussain (1816043)" userId="S::1816043@student.uwtsd.ac.uk::c9c0a7c2-0e95-42af-a72d-7f8ad0b9ea85" providerId="AD" clId="Web-{825AB212-A40A-0428-DFBC-16C8559DD59A}" dt="2021-06-13T19:39:19.851" v="59"/>
      <pc:docMkLst>
        <pc:docMk/>
      </pc:docMkLst>
      <pc:sldChg chg="addSp delSp modSp">
        <pc:chgData name="Bilkis Hussain (1816043)" userId="S::1816043@student.uwtsd.ac.uk::c9c0a7c2-0e95-42af-a72d-7f8ad0b9ea85" providerId="AD" clId="Web-{825AB212-A40A-0428-DFBC-16C8559DD59A}" dt="2021-06-13T19:27:19.330" v="53"/>
        <pc:sldMkLst>
          <pc:docMk/>
          <pc:sldMk cId="2261102037" sldId="256"/>
        </pc:sldMkLst>
        <pc:spChg chg="add del mod">
          <ac:chgData name="Bilkis Hussain (1816043)" userId="S::1816043@student.uwtsd.ac.uk::c9c0a7c2-0e95-42af-a72d-7f8ad0b9ea85" providerId="AD" clId="Web-{825AB212-A40A-0428-DFBC-16C8559DD59A}" dt="2021-06-13T19:16:43.783" v="4"/>
          <ac:spMkLst>
            <pc:docMk/>
            <pc:sldMk cId="2261102037" sldId="256"/>
            <ac:spMk id="2" creationId="{2CF574C8-3209-44C0-9153-2E7390175F8C}"/>
          </ac:spMkLst>
        </pc:spChg>
        <pc:spChg chg="add del">
          <ac:chgData name="Bilkis Hussain (1816043)" userId="S::1816043@student.uwtsd.ac.uk::c9c0a7c2-0e95-42af-a72d-7f8ad0b9ea85" providerId="AD" clId="Web-{825AB212-A40A-0428-DFBC-16C8559DD59A}" dt="2021-06-13T19:27:17.065" v="52"/>
          <ac:spMkLst>
            <pc:docMk/>
            <pc:sldMk cId="2261102037" sldId="256"/>
            <ac:spMk id="4" creationId="{71FA5549-D1B7-4C3A-899C-9BB15AD267F1}"/>
          </ac:spMkLst>
        </pc:spChg>
        <pc:spChg chg="add del mod">
          <ac:chgData name="Bilkis Hussain (1816043)" userId="S::1816043@student.uwtsd.ac.uk::c9c0a7c2-0e95-42af-a72d-7f8ad0b9ea85" providerId="AD" clId="Web-{825AB212-A40A-0428-DFBC-16C8559DD59A}" dt="2021-06-13T19:27:12.205" v="50"/>
          <ac:spMkLst>
            <pc:docMk/>
            <pc:sldMk cId="2261102037" sldId="256"/>
            <ac:spMk id="5" creationId="{F3C708A1-4F53-4ADF-BE6A-DDAA33CE609F}"/>
          </ac:spMkLst>
        </pc:spChg>
        <pc:spChg chg="ord">
          <ac:chgData name="Bilkis Hussain (1816043)" userId="S::1816043@student.uwtsd.ac.uk::c9c0a7c2-0e95-42af-a72d-7f8ad0b9ea85" providerId="AD" clId="Web-{825AB212-A40A-0428-DFBC-16C8559DD59A}" dt="2021-06-13T19:25:24.715" v="30"/>
          <ac:spMkLst>
            <pc:docMk/>
            <pc:sldMk cId="2261102037" sldId="256"/>
            <ac:spMk id="6" creationId="{7F97E874-0771-4131-A8E7-314FBEF9DB45}"/>
          </ac:spMkLst>
        </pc:spChg>
        <pc:spChg chg="mod">
          <ac:chgData name="Bilkis Hussain (1816043)" userId="S::1816043@student.uwtsd.ac.uk::c9c0a7c2-0e95-42af-a72d-7f8ad0b9ea85" providerId="AD" clId="Web-{825AB212-A40A-0428-DFBC-16C8559DD59A}" dt="2021-06-13T19:25:24.715" v="30"/>
          <ac:spMkLst>
            <pc:docMk/>
            <pc:sldMk cId="2261102037" sldId="256"/>
            <ac:spMk id="7" creationId="{F9F924E8-8A47-40BA-BD13-3B7A82328376}"/>
          </ac:spMkLst>
        </pc:spChg>
        <pc:spChg chg="add del mod">
          <ac:chgData name="Bilkis Hussain (1816043)" userId="S::1816043@student.uwtsd.ac.uk::c9c0a7c2-0e95-42af-a72d-7f8ad0b9ea85" providerId="AD" clId="Web-{825AB212-A40A-0428-DFBC-16C8559DD59A}" dt="2021-06-13T19:27:08.064" v="47"/>
          <ac:spMkLst>
            <pc:docMk/>
            <pc:sldMk cId="2261102037" sldId="256"/>
            <ac:spMk id="8" creationId="{20075BF9-9E14-44B8-8294-5B9D273A3197}"/>
          </ac:spMkLst>
        </pc:spChg>
        <pc:spChg chg="add del">
          <ac:chgData name="Bilkis Hussain (1816043)" userId="S::1816043@student.uwtsd.ac.uk::c9c0a7c2-0e95-42af-a72d-7f8ad0b9ea85" providerId="AD" clId="Web-{825AB212-A40A-0428-DFBC-16C8559DD59A}" dt="2021-06-13T19:25:24.715" v="30"/>
          <ac:spMkLst>
            <pc:docMk/>
            <pc:sldMk cId="2261102037" sldId="256"/>
            <ac:spMk id="100" creationId="{F3060C83-F051-4F0E-ABAD-AA0DFC48B218}"/>
          </ac:spMkLst>
        </pc:spChg>
        <pc:spChg chg="add del">
          <ac:chgData name="Bilkis Hussain (1816043)" userId="S::1816043@student.uwtsd.ac.uk::c9c0a7c2-0e95-42af-a72d-7f8ad0b9ea85" providerId="AD" clId="Web-{825AB212-A40A-0428-DFBC-16C8559DD59A}" dt="2021-06-13T19:25:24.715" v="30"/>
          <ac:spMkLst>
            <pc:docMk/>
            <pc:sldMk cId="2261102037" sldId="256"/>
            <ac:spMk id="102" creationId="{83C98ABE-055B-441F-B07E-44F97F083C39}"/>
          </ac:spMkLst>
        </pc:spChg>
        <pc:spChg chg="add del">
          <ac:chgData name="Bilkis Hussain (1816043)" userId="S::1816043@student.uwtsd.ac.uk::c9c0a7c2-0e95-42af-a72d-7f8ad0b9ea85" providerId="AD" clId="Web-{825AB212-A40A-0428-DFBC-16C8559DD59A}" dt="2021-06-13T19:25:24.715" v="30"/>
          <ac:spMkLst>
            <pc:docMk/>
            <pc:sldMk cId="2261102037" sldId="256"/>
            <ac:spMk id="104" creationId="{29FDB030-9B49-4CED-8CCD-4D99382388AC}"/>
          </ac:spMkLst>
        </pc:spChg>
        <pc:spChg chg="add del">
          <ac:chgData name="Bilkis Hussain (1816043)" userId="S::1816043@student.uwtsd.ac.uk::c9c0a7c2-0e95-42af-a72d-7f8ad0b9ea85" providerId="AD" clId="Web-{825AB212-A40A-0428-DFBC-16C8559DD59A}" dt="2021-06-13T19:25:24.715" v="30"/>
          <ac:spMkLst>
            <pc:docMk/>
            <pc:sldMk cId="2261102037" sldId="256"/>
            <ac:spMk id="106" creationId="{3783CA14-24A1-485C-8B30-D6A5D87987AD}"/>
          </ac:spMkLst>
        </pc:spChg>
        <pc:spChg chg="add del">
          <ac:chgData name="Bilkis Hussain (1816043)" userId="S::1816043@student.uwtsd.ac.uk::c9c0a7c2-0e95-42af-a72d-7f8ad0b9ea85" providerId="AD" clId="Web-{825AB212-A40A-0428-DFBC-16C8559DD59A}" dt="2021-06-13T19:25:24.715" v="30"/>
          <ac:spMkLst>
            <pc:docMk/>
            <pc:sldMk cId="2261102037" sldId="256"/>
            <ac:spMk id="109" creationId="{9A97C86A-04D6-40F7-AE84-31AB43E6A846}"/>
          </ac:spMkLst>
        </pc:spChg>
        <pc:spChg chg="add del">
          <ac:chgData name="Bilkis Hussain (1816043)" userId="S::1816043@student.uwtsd.ac.uk::c9c0a7c2-0e95-42af-a72d-7f8ad0b9ea85" providerId="AD" clId="Web-{825AB212-A40A-0428-DFBC-16C8559DD59A}" dt="2021-06-13T19:25:24.715" v="30"/>
          <ac:spMkLst>
            <pc:docMk/>
            <pc:sldMk cId="2261102037" sldId="256"/>
            <ac:spMk id="111" creationId="{FF9F2414-84E8-453E-B1F3-389FDE8192D9}"/>
          </ac:spMkLst>
        </pc:spChg>
        <pc:spChg chg="add del">
          <ac:chgData name="Bilkis Hussain (1816043)" userId="S::1816043@student.uwtsd.ac.uk::c9c0a7c2-0e95-42af-a72d-7f8ad0b9ea85" providerId="AD" clId="Web-{825AB212-A40A-0428-DFBC-16C8559DD59A}" dt="2021-06-13T19:25:24.715" v="30"/>
          <ac:spMkLst>
            <pc:docMk/>
            <pc:sldMk cId="2261102037" sldId="256"/>
            <ac:spMk id="113" creationId="{3ECA69A1-7536-43AC-85EF-C7106179F5ED}"/>
          </ac:spMkLst>
        </pc:spChg>
        <pc:spChg chg="add del">
          <ac:chgData name="Bilkis Hussain (1816043)" userId="S::1816043@student.uwtsd.ac.uk::c9c0a7c2-0e95-42af-a72d-7f8ad0b9ea85" providerId="AD" clId="Web-{825AB212-A40A-0428-DFBC-16C8559DD59A}" dt="2021-06-13T19:24:26.572" v="24"/>
          <ac:spMkLst>
            <pc:docMk/>
            <pc:sldMk cId="2261102037" sldId="256"/>
            <ac:spMk id="115" creationId="{D4771268-CB57-404A-9271-370EB28F6090}"/>
          </ac:spMkLst>
        </pc:spChg>
        <pc:spChg chg="add del">
          <ac:chgData name="Bilkis Hussain (1816043)" userId="S::1816043@student.uwtsd.ac.uk::c9c0a7c2-0e95-42af-a72d-7f8ad0b9ea85" providerId="AD" clId="Web-{825AB212-A40A-0428-DFBC-16C8559DD59A}" dt="2021-06-13T19:24:32.056" v="26"/>
          <ac:spMkLst>
            <pc:docMk/>
            <pc:sldMk cId="2261102037" sldId="256"/>
            <ac:spMk id="116" creationId="{017517EF-BD4D-4055-BDB4-A322C53568AD}"/>
          </ac:spMkLst>
        </pc:spChg>
        <pc:spChg chg="add del">
          <ac:chgData name="Bilkis Hussain (1816043)" userId="S::1816043@student.uwtsd.ac.uk::c9c0a7c2-0e95-42af-a72d-7f8ad0b9ea85" providerId="AD" clId="Web-{825AB212-A40A-0428-DFBC-16C8559DD59A}" dt="2021-06-13T19:24:32.056" v="26"/>
          <ac:spMkLst>
            <pc:docMk/>
            <pc:sldMk cId="2261102037" sldId="256"/>
            <ac:spMk id="117" creationId="{0ADDB668-2CA4-4D2B-9C34-3487CA330BA8}"/>
          </ac:spMkLst>
        </pc:spChg>
        <pc:spChg chg="add del">
          <ac:chgData name="Bilkis Hussain (1816043)" userId="S::1816043@student.uwtsd.ac.uk::c9c0a7c2-0e95-42af-a72d-7f8ad0b9ea85" providerId="AD" clId="Web-{825AB212-A40A-0428-DFBC-16C8559DD59A}" dt="2021-06-13T19:24:22.197" v="22"/>
          <ac:spMkLst>
            <pc:docMk/>
            <pc:sldMk cId="2261102037" sldId="256"/>
            <ac:spMk id="118" creationId="{23D09407-53BC-485E-B4CE-BC5E4FC4B25B}"/>
          </ac:spMkLst>
        </pc:spChg>
        <pc:spChg chg="add del">
          <ac:chgData name="Bilkis Hussain (1816043)" userId="S::1816043@student.uwtsd.ac.uk::c9c0a7c2-0e95-42af-a72d-7f8ad0b9ea85" providerId="AD" clId="Web-{825AB212-A40A-0428-DFBC-16C8559DD59A}" dt="2021-06-13T19:24:32.056" v="26"/>
          <ac:spMkLst>
            <pc:docMk/>
            <pc:sldMk cId="2261102037" sldId="256"/>
            <ac:spMk id="119" creationId="{2568BC19-F052-4108-93E1-6A3D1DEC072F}"/>
          </ac:spMkLst>
        </pc:spChg>
        <pc:spChg chg="add del">
          <ac:chgData name="Bilkis Hussain (1816043)" userId="S::1816043@student.uwtsd.ac.uk::c9c0a7c2-0e95-42af-a72d-7f8ad0b9ea85" providerId="AD" clId="Web-{825AB212-A40A-0428-DFBC-16C8559DD59A}" dt="2021-06-13T19:24:22.197" v="22"/>
          <ac:spMkLst>
            <pc:docMk/>
            <pc:sldMk cId="2261102037" sldId="256"/>
            <ac:spMk id="120" creationId="{921DB988-49FC-4608-B0A2-E2F3A4019041}"/>
          </ac:spMkLst>
        </pc:spChg>
        <pc:spChg chg="add del">
          <ac:chgData name="Bilkis Hussain (1816043)" userId="S::1816043@student.uwtsd.ac.uk::c9c0a7c2-0e95-42af-a72d-7f8ad0b9ea85" providerId="AD" clId="Web-{825AB212-A40A-0428-DFBC-16C8559DD59A}" dt="2021-06-13T19:24:41.385" v="28"/>
          <ac:spMkLst>
            <pc:docMk/>
            <pc:sldMk cId="2261102037" sldId="256"/>
            <ac:spMk id="121" creationId="{23D09407-53BC-485E-B4CE-BC5E4FC4B25B}"/>
          </ac:spMkLst>
        </pc:spChg>
        <pc:spChg chg="add del">
          <ac:chgData name="Bilkis Hussain (1816043)" userId="S::1816043@student.uwtsd.ac.uk::c9c0a7c2-0e95-42af-a72d-7f8ad0b9ea85" providerId="AD" clId="Web-{825AB212-A40A-0428-DFBC-16C8559DD59A}" dt="2021-06-13T19:25:24.715" v="30"/>
          <ac:spMkLst>
            <pc:docMk/>
            <pc:sldMk cId="2261102037" sldId="256"/>
            <ac:spMk id="123" creationId="{F0A604E4-7307-451C-93BE-F1F7E1BF3BF8}"/>
          </ac:spMkLst>
        </pc:spChg>
        <pc:spChg chg="add del">
          <ac:chgData name="Bilkis Hussain (1816043)" userId="S::1816043@student.uwtsd.ac.uk::c9c0a7c2-0e95-42af-a72d-7f8ad0b9ea85" providerId="AD" clId="Web-{825AB212-A40A-0428-DFBC-16C8559DD59A}" dt="2021-06-13T19:24:32.056" v="26"/>
          <ac:spMkLst>
            <pc:docMk/>
            <pc:sldMk cId="2261102037" sldId="256"/>
            <ac:spMk id="124" creationId="{D5FD337D-4D6B-4C8B-B6F5-121097E09881}"/>
          </ac:spMkLst>
        </pc:spChg>
        <pc:spChg chg="add del">
          <ac:chgData name="Bilkis Hussain (1816043)" userId="S::1816043@student.uwtsd.ac.uk::c9c0a7c2-0e95-42af-a72d-7f8ad0b9ea85" providerId="AD" clId="Web-{825AB212-A40A-0428-DFBC-16C8559DD59A}" dt="2021-06-13T19:25:24.715" v="30"/>
          <ac:spMkLst>
            <pc:docMk/>
            <pc:sldMk cId="2261102037" sldId="256"/>
            <ac:spMk id="125" creationId="{F7F3A0AA-35E5-4085-942B-737839030604}"/>
          </ac:spMkLst>
        </pc:spChg>
        <pc:spChg chg="add del">
          <ac:chgData name="Bilkis Hussain (1816043)" userId="S::1816043@student.uwtsd.ac.uk::c9c0a7c2-0e95-42af-a72d-7f8ad0b9ea85" providerId="AD" clId="Web-{825AB212-A40A-0428-DFBC-16C8559DD59A}" dt="2021-06-13T19:25:24.715" v="30"/>
          <ac:spMkLst>
            <pc:docMk/>
            <pc:sldMk cId="2261102037" sldId="256"/>
            <ac:spMk id="126" creationId="{402F5C38-C747-4173-ABBF-656E39E82130}"/>
          </ac:spMkLst>
        </pc:spChg>
        <pc:spChg chg="add del">
          <ac:chgData name="Bilkis Hussain (1816043)" userId="S::1816043@student.uwtsd.ac.uk::c9c0a7c2-0e95-42af-a72d-7f8ad0b9ea85" providerId="AD" clId="Web-{825AB212-A40A-0428-DFBC-16C8559DD59A}" dt="2021-06-13T19:24:41.385" v="28"/>
          <ac:spMkLst>
            <pc:docMk/>
            <pc:sldMk cId="2261102037" sldId="256"/>
            <ac:spMk id="127" creationId="{921DB988-49FC-4608-B0A2-E2F3A4019041}"/>
          </ac:spMkLst>
        </pc:spChg>
        <pc:spChg chg="add del">
          <ac:chgData name="Bilkis Hussain (1816043)" userId="S::1816043@student.uwtsd.ac.uk::c9c0a7c2-0e95-42af-a72d-7f8ad0b9ea85" providerId="AD" clId="Web-{825AB212-A40A-0428-DFBC-16C8559DD59A}" dt="2021-06-13T19:25:24.715" v="30"/>
          <ac:spMkLst>
            <pc:docMk/>
            <pc:sldMk cId="2261102037" sldId="256"/>
            <ac:spMk id="129" creationId="{E37EECFC-A684-4391-AE85-4CDAF5565F61}"/>
          </ac:spMkLst>
        </pc:spChg>
        <pc:grpChg chg="add del">
          <ac:chgData name="Bilkis Hussain (1816043)" userId="S::1816043@student.uwtsd.ac.uk::c9c0a7c2-0e95-42af-a72d-7f8ad0b9ea85" providerId="AD" clId="Web-{825AB212-A40A-0428-DFBC-16C8559DD59A}" dt="2021-06-13T19:24:22.197" v="22"/>
          <ac:grpSpMkLst>
            <pc:docMk/>
            <pc:sldMk cId="2261102037" sldId="256"/>
            <ac:grpSpMk id="122" creationId="{E9B930FD-8671-4C4C-ADCF-73AC1D0CD417}"/>
          </ac:grpSpMkLst>
        </pc:grpChg>
        <pc:grpChg chg="add del">
          <ac:chgData name="Bilkis Hussain (1816043)" userId="S::1816043@student.uwtsd.ac.uk::c9c0a7c2-0e95-42af-a72d-7f8ad0b9ea85" providerId="AD" clId="Web-{825AB212-A40A-0428-DFBC-16C8559DD59A}" dt="2021-06-13T19:24:22.197" v="22"/>
          <ac:grpSpMkLst>
            <pc:docMk/>
            <pc:sldMk cId="2261102037" sldId="256"/>
            <ac:grpSpMk id="128" creationId="{383C2651-AE0C-4AE4-8725-E2F9414FE219}"/>
          </ac:grpSpMkLst>
        </pc:grpChg>
        <pc:grpChg chg="add del">
          <ac:chgData name="Bilkis Hussain (1816043)" userId="S::1816043@student.uwtsd.ac.uk::c9c0a7c2-0e95-42af-a72d-7f8ad0b9ea85" providerId="AD" clId="Web-{825AB212-A40A-0428-DFBC-16C8559DD59A}" dt="2021-06-13T19:24:41.385" v="28"/>
          <ac:grpSpMkLst>
            <pc:docMk/>
            <pc:sldMk cId="2261102037" sldId="256"/>
            <ac:grpSpMk id="133" creationId="{E9B930FD-8671-4C4C-ADCF-73AC1D0CD417}"/>
          </ac:grpSpMkLst>
        </pc:grpChg>
        <pc:grpChg chg="add del">
          <ac:chgData name="Bilkis Hussain (1816043)" userId="S::1816043@student.uwtsd.ac.uk::c9c0a7c2-0e95-42af-a72d-7f8ad0b9ea85" providerId="AD" clId="Web-{825AB212-A40A-0428-DFBC-16C8559DD59A}" dt="2021-06-13T19:24:41.385" v="28"/>
          <ac:grpSpMkLst>
            <pc:docMk/>
            <pc:sldMk cId="2261102037" sldId="256"/>
            <ac:grpSpMk id="135" creationId="{383C2651-AE0C-4AE4-8725-E2F9414FE219}"/>
          </ac:grpSpMkLst>
        </pc:grpChg>
        <pc:picChg chg="add del">
          <ac:chgData name="Bilkis Hussain (1816043)" userId="S::1816043@student.uwtsd.ac.uk::c9c0a7c2-0e95-42af-a72d-7f8ad0b9ea85" providerId="AD" clId="Web-{825AB212-A40A-0428-DFBC-16C8559DD59A}" dt="2021-06-13T19:27:19.330" v="53"/>
          <ac:picMkLst>
            <pc:docMk/>
            <pc:sldMk cId="2261102037" sldId="256"/>
            <ac:picMk id="3" creationId="{2BD4E422-ED49-481E-9059-A0CF0D63D013}"/>
          </ac:picMkLst>
        </pc:picChg>
        <pc:picChg chg="add del mod">
          <ac:chgData name="Bilkis Hussain (1816043)" userId="S::1816043@student.uwtsd.ac.uk::c9c0a7c2-0e95-42af-a72d-7f8ad0b9ea85" providerId="AD" clId="Web-{825AB212-A40A-0428-DFBC-16C8559DD59A}" dt="2021-06-13T19:26:11.811" v="37"/>
          <ac:picMkLst>
            <pc:docMk/>
            <pc:sldMk cId="2261102037" sldId="256"/>
            <ac:picMk id="9" creationId="{B8F933D6-C981-481F-A1D6-08AAB2D38DD9}"/>
          </ac:picMkLst>
        </pc:picChg>
      </pc:sldChg>
      <pc:sldChg chg="addSp delSp modSp new del">
        <pc:chgData name="Bilkis Hussain (1816043)" userId="S::1816043@student.uwtsd.ac.uk::c9c0a7c2-0e95-42af-a72d-7f8ad0b9ea85" providerId="AD" clId="Web-{825AB212-A40A-0428-DFBC-16C8559DD59A}" dt="2021-06-13T19:39:19.851" v="59"/>
        <pc:sldMkLst>
          <pc:docMk/>
          <pc:sldMk cId="3583695801" sldId="271"/>
        </pc:sldMkLst>
        <pc:spChg chg="del mod">
          <ac:chgData name="Bilkis Hussain (1816043)" userId="S::1816043@student.uwtsd.ac.uk::c9c0a7c2-0e95-42af-a72d-7f8ad0b9ea85" providerId="AD" clId="Web-{825AB212-A40A-0428-DFBC-16C8559DD59A}" dt="2021-06-13T19:37:34.612" v="58"/>
          <ac:spMkLst>
            <pc:docMk/>
            <pc:sldMk cId="3583695801" sldId="271"/>
            <ac:spMk id="3" creationId="{D9742E48-02AC-4754-8BDD-AC5A0A3F708A}"/>
          </ac:spMkLst>
        </pc:spChg>
        <pc:spChg chg="add mod">
          <ac:chgData name="Bilkis Hussain (1816043)" userId="S::1816043@student.uwtsd.ac.uk::c9c0a7c2-0e95-42af-a72d-7f8ad0b9ea85" providerId="AD" clId="Web-{825AB212-A40A-0428-DFBC-16C8559DD59A}" dt="2021-06-13T19:37:34.612" v="58"/>
          <ac:spMkLst>
            <pc:docMk/>
            <pc:sldMk cId="3583695801" sldId="271"/>
            <ac:spMk id="5" creationId="{466E8C72-61B1-4DE4-825A-E1189B6635B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18B626-6F04-4242-943D-56292726A43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7E13659E-4D8E-4F68-BB1C-DABD71845978}">
      <dgm:prSet phldrT="[Text]"/>
      <dgm:spPr/>
      <dgm:t>
        <a:bodyPr/>
        <a:lstStyle/>
        <a:p>
          <a:pPr>
            <a:lnSpc>
              <a:spcPct val="100000"/>
            </a:lnSpc>
            <a:defRPr cap="all"/>
          </a:pPr>
          <a:r>
            <a:rPr lang="en-GB"/>
            <a:t>1. Initiation </a:t>
          </a:r>
        </a:p>
      </dgm:t>
    </dgm:pt>
    <dgm:pt modelId="{FE10DCC2-5DF7-4853-99FF-66016111D114}" type="parTrans" cxnId="{770B02B1-A02F-479F-9F4D-2AFFA97F4BC4}">
      <dgm:prSet/>
      <dgm:spPr/>
      <dgm:t>
        <a:bodyPr/>
        <a:lstStyle/>
        <a:p>
          <a:endParaRPr lang="en-GB"/>
        </a:p>
      </dgm:t>
    </dgm:pt>
    <dgm:pt modelId="{21270E9B-4643-4597-ADC9-B561639491FA}" type="sibTrans" cxnId="{770B02B1-A02F-479F-9F4D-2AFFA97F4BC4}">
      <dgm:prSet/>
      <dgm:spPr/>
      <dgm:t>
        <a:bodyPr/>
        <a:lstStyle/>
        <a:p>
          <a:endParaRPr lang="en-GB"/>
        </a:p>
      </dgm:t>
    </dgm:pt>
    <dgm:pt modelId="{484BBE52-EBAF-43B2-860D-117AF8C9179D}">
      <dgm:prSet phldrT="[Text]"/>
      <dgm:spPr/>
      <dgm:t>
        <a:bodyPr/>
        <a:lstStyle/>
        <a:p>
          <a:pPr>
            <a:lnSpc>
              <a:spcPct val="100000"/>
            </a:lnSpc>
            <a:defRPr cap="all"/>
          </a:pPr>
          <a:r>
            <a:rPr lang="en-GB"/>
            <a:t>2. Planning</a:t>
          </a:r>
        </a:p>
      </dgm:t>
    </dgm:pt>
    <dgm:pt modelId="{EBDF4F1F-4749-4F33-9716-A26174466304}" type="parTrans" cxnId="{73833167-A046-4B5D-BD03-6A9246231B44}">
      <dgm:prSet/>
      <dgm:spPr/>
      <dgm:t>
        <a:bodyPr/>
        <a:lstStyle/>
        <a:p>
          <a:endParaRPr lang="en-GB"/>
        </a:p>
      </dgm:t>
    </dgm:pt>
    <dgm:pt modelId="{2A1D0E4D-D517-4F69-BF0C-965D40825A7F}" type="sibTrans" cxnId="{73833167-A046-4B5D-BD03-6A9246231B44}">
      <dgm:prSet/>
      <dgm:spPr/>
      <dgm:t>
        <a:bodyPr/>
        <a:lstStyle/>
        <a:p>
          <a:endParaRPr lang="en-GB"/>
        </a:p>
      </dgm:t>
    </dgm:pt>
    <dgm:pt modelId="{A9860B69-6819-41E4-9E0D-5B9BE701F1AE}">
      <dgm:prSet phldrT="[Text]"/>
      <dgm:spPr/>
      <dgm:t>
        <a:bodyPr/>
        <a:lstStyle/>
        <a:p>
          <a:pPr>
            <a:lnSpc>
              <a:spcPct val="100000"/>
            </a:lnSpc>
            <a:defRPr cap="all"/>
          </a:pPr>
          <a:r>
            <a:rPr lang="en-GB"/>
            <a:t>3. Execution </a:t>
          </a:r>
        </a:p>
      </dgm:t>
    </dgm:pt>
    <dgm:pt modelId="{449BB7CD-0FF3-4171-852E-AF3B7CE878AD}" type="parTrans" cxnId="{61A0D4C4-B17E-427B-81C2-522B019B8C58}">
      <dgm:prSet/>
      <dgm:spPr/>
      <dgm:t>
        <a:bodyPr/>
        <a:lstStyle/>
        <a:p>
          <a:endParaRPr lang="en-GB"/>
        </a:p>
      </dgm:t>
    </dgm:pt>
    <dgm:pt modelId="{4BAB9A4B-F3F0-466A-8198-D9F5A1D8341C}" type="sibTrans" cxnId="{61A0D4C4-B17E-427B-81C2-522B019B8C58}">
      <dgm:prSet/>
      <dgm:spPr/>
      <dgm:t>
        <a:bodyPr/>
        <a:lstStyle/>
        <a:p>
          <a:endParaRPr lang="en-GB"/>
        </a:p>
      </dgm:t>
    </dgm:pt>
    <dgm:pt modelId="{3A3DE480-3D96-4C44-BD3C-C248CF56B8FF}">
      <dgm:prSet phldrT="[Text]"/>
      <dgm:spPr/>
      <dgm:t>
        <a:bodyPr/>
        <a:lstStyle/>
        <a:p>
          <a:pPr>
            <a:lnSpc>
              <a:spcPct val="100000"/>
            </a:lnSpc>
            <a:defRPr cap="all"/>
          </a:pPr>
          <a:r>
            <a:rPr lang="en-GB"/>
            <a:t>4. Closure</a:t>
          </a:r>
        </a:p>
      </dgm:t>
    </dgm:pt>
    <dgm:pt modelId="{AB566FCF-A473-4C38-BE42-36D1AF03CA0D}" type="parTrans" cxnId="{28B878E4-01C2-4DA2-AAA3-D267CCC57984}">
      <dgm:prSet/>
      <dgm:spPr/>
      <dgm:t>
        <a:bodyPr/>
        <a:lstStyle/>
        <a:p>
          <a:endParaRPr lang="en-GB"/>
        </a:p>
      </dgm:t>
    </dgm:pt>
    <dgm:pt modelId="{3C3DADF8-BB56-4A07-8AE8-27C5E296579C}" type="sibTrans" cxnId="{28B878E4-01C2-4DA2-AAA3-D267CCC57984}">
      <dgm:prSet/>
      <dgm:spPr/>
      <dgm:t>
        <a:bodyPr/>
        <a:lstStyle/>
        <a:p>
          <a:endParaRPr lang="en-GB"/>
        </a:p>
      </dgm:t>
    </dgm:pt>
    <dgm:pt modelId="{3DF3DA77-7765-4AB1-8878-4CE2A154B7EE}" type="pres">
      <dgm:prSet presAssocID="{2318B626-6F04-4242-943D-56292726A432}" presName="root" presStyleCnt="0">
        <dgm:presLayoutVars>
          <dgm:dir/>
          <dgm:resizeHandles val="exact"/>
        </dgm:presLayoutVars>
      </dgm:prSet>
      <dgm:spPr/>
    </dgm:pt>
    <dgm:pt modelId="{94F6CB70-8587-4D30-BAEA-35DC766AA9AF}" type="pres">
      <dgm:prSet presAssocID="{7E13659E-4D8E-4F68-BB1C-DABD71845978}" presName="compNode" presStyleCnt="0"/>
      <dgm:spPr/>
    </dgm:pt>
    <dgm:pt modelId="{9916F72F-2B31-42EC-AE24-A5B35553D47B}" type="pres">
      <dgm:prSet presAssocID="{7E13659E-4D8E-4F68-BB1C-DABD71845978}" presName="iconBgRect" presStyleLbl="bgShp" presStyleIdx="0" presStyleCnt="4"/>
      <dgm:spPr/>
    </dgm:pt>
    <dgm:pt modelId="{40094593-C187-49A4-9278-9449D2E54B63}" type="pres">
      <dgm:prSet presAssocID="{7E13659E-4D8E-4F68-BB1C-DABD718459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AA9302A-BE10-4018-A91D-BEE8674E69C8}" type="pres">
      <dgm:prSet presAssocID="{7E13659E-4D8E-4F68-BB1C-DABD71845978}" presName="spaceRect" presStyleCnt="0"/>
      <dgm:spPr/>
    </dgm:pt>
    <dgm:pt modelId="{AE8D019A-9E52-4544-81EC-A89D1D5BC668}" type="pres">
      <dgm:prSet presAssocID="{7E13659E-4D8E-4F68-BB1C-DABD71845978}" presName="textRect" presStyleLbl="revTx" presStyleIdx="0" presStyleCnt="4">
        <dgm:presLayoutVars>
          <dgm:chMax val="1"/>
          <dgm:chPref val="1"/>
        </dgm:presLayoutVars>
      </dgm:prSet>
      <dgm:spPr/>
    </dgm:pt>
    <dgm:pt modelId="{BB7FD0A1-B7CD-4F7F-9D4E-5846FADCDB68}" type="pres">
      <dgm:prSet presAssocID="{21270E9B-4643-4597-ADC9-B561639491FA}" presName="sibTrans" presStyleCnt="0"/>
      <dgm:spPr/>
    </dgm:pt>
    <dgm:pt modelId="{C6D59F80-F1AF-47EA-B09D-420183905543}" type="pres">
      <dgm:prSet presAssocID="{484BBE52-EBAF-43B2-860D-117AF8C9179D}" presName="compNode" presStyleCnt="0"/>
      <dgm:spPr/>
    </dgm:pt>
    <dgm:pt modelId="{F736CE3A-54B6-4376-AC85-E96B1C4B1DCA}" type="pres">
      <dgm:prSet presAssocID="{484BBE52-EBAF-43B2-860D-117AF8C9179D}" presName="iconBgRect" presStyleLbl="bgShp" presStyleIdx="1" presStyleCnt="4"/>
      <dgm:spPr/>
    </dgm:pt>
    <dgm:pt modelId="{BBDF3C7D-F0D4-41C1-B3C5-FB27D457B93D}" type="pres">
      <dgm:prSet presAssocID="{484BBE52-EBAF-43B2-860D-117AF8C917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6C53C9C3-283E-43EA-9D3F-68E5623578C4}" type="pres">
      <dgm:prSet presAssocID="{484BBE52-EBAF-43B2-860D-117AF8C9179D}" presName="spaceRect" presStyleCnt="0"/>
      <dgm:spPr/>
    </dgm:pt>
    <dgm:pt modelId="{AF784917-F9B3-4A65-B050-5922A7E902E8}" type="pres">
      <dgm:prSet presAssocID="{484BBE52-EBAF-43B2-860D-117AF8C9179D}" presName="textRect" presStyleLbl="revTx" presStyleIdx="1" presStyleCnt="4">
        <dgm:presLayoutVars>
          <dgm:chMax val="1"/>
          <dgm:chPref val="1"/>
        </dgm:presLayoutVars>
      </dgm:prSet>
      <dgm:spPr/>
    </dgm:pt>
    <dgm:pt modelId="{43A8F5BA-7E76-4388-B796-C0084642B1EC}" type="pres">
      <dgm:prSet presAssocID="{2A1D0E4D-D517-4F69-BF0C-965D40825A7F}" presName="sibTrans" presStyleCnt="0"/>
      <dgm:spPr/>
    </dgm:pt>
    <dgm:pt modelId="{C355F36E-CFF4-4912-80CC-0F59F734E344}" type="pres">
      <dgm:prSet presAssocID="{A9860B69-6819-41E4-9E0D-5B9BE701F1AE}" presName="compNode" presStyleCnt="0"/>
      <dgm:spPr/>
    </dgm:pt>
    <dgm:pt modelId="{4197CE6B-01EE-4C21-BAE5-AB9825CDAF7C}" type="pres">
      <dgm:prSet presAssocID="{A9860B69-6819-41E4-9E0D-5B9BE701F1AE}" presName="iconBgRect" presStyleLbl="bgShp" presStyleIdx="2" presStyleCnt="4"/>
      <dgm:spPr/>
    </dgm:pt>
    <dgm:pt modelId="{EF5EE4DF-9076-4EC9-810B-AB3A1C85FC14}" type="pres">
      <dgm:prSet presAssocID="{A9860B69-6819-41E4-9E0D-5B9BE701F1A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11ECC8F-9262-4870-ADCE-1C41BF5767A9}" type="pres">
      <dgm:prSet presAssocID="{A9860B69-6819-41E4-9E0D-5B9BE701F1AE}" presName="spaceRect" presStyleCnt="0"/>
      <dgm:spPr/>
    </dgm:pt>
    <dgm:pt modelId="{34417CEA-B383-4B27-BB4E-4B5EA5AC373A}" type="pres">
      <dgm:prSet presAssocID="{A9860B69-6819-41E4-9E0D-5B9BE701F1AE}" presName="textRect" presStyleLbl="revTx" presStyleIdx="2" presStyleCnt="4">
        <dgm:presLayoutVars>
          <dgm:chMax val="1"/>
          <dgm:chPref val="1"/>
        </dgm:presLayoutVars>
      </dgm:prSet>
      <dgm:spPr/>
    </dgm:pt>
    <dgm:pt modelId="{21F29E7C-E7DD-4616-BA5D-97369BCBB145}" type="pres">
      <dgm:prSet presAssocID="{4BAB9A4B-F3F0-466A-8198-D9F5A1D8341C}" presName="sibTrans" presStyleCnt="0"/>
      <dgm:spPr/>
    </dgm:pt>
    <dgm:pt modelId="{7FD1ACE4-C028-4FA9-B28D-1591219E43E3}" type="pres">
      <dgm:prSet presAssocID="{3A3DE480-3D96-4C44-BD3C-C248CF56B8FF}" presName="compNode" presStyleCnt="0"/>
      <dgm:spPr/>
    </dgm:pt>
    <dgm:pt modelId="{24B785C7-50B0-4900-AEB2-704DA1B14F37}" type="pres">
      <dgm:prSet presAssocID="{3A3DE480-3D96-4C44-BD3C-C248CF56B8FF}" presName="iconBgRect" presStyleLbl="bgShp" presStyleIdx="3" presStyleCnt="4"/>
      <dgm:spPr/>
    </dgm:pt>
    <dgm:pt modelId="{3C1DEDE7-48C3-4691-87B9-E24A92E5AD6A}" type="pres">
      <dgm:prSet presAssocID="{3A3DE480-3D96-4C44-BD3C-C248CF56B8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2D1F3338-E8B7-4FFE-9C26-967D48188293}" type="pres">
      <dgm:prSet presAssocID="{3A3DE480-3D96-4C44-BD3C-C248CF56B8FF}" presName="spaceRect" presStyleCnt="0"/>
      <dgm:spPr/>
    </dgm:pt>
    <dgm:pt modelId="{92E2E92D-A5B7-4776-9AC9-42ECE4A3BCD4}" type="pres">
      <dgm:prSet presAssocID="{3A3DE480-3D96-4C44-BD3C-C248CF56B8FF}" presName="textRect" presStyleLbl="revTx" presStyleIdx="3" presStyleCnt="4">
        <dgm:presLayoutVars>
          <dgm:chMax val="1"/>
          <dgm:chPref val="1"/>
        </dgm:presLayoutVars>
      </dgm:prSet>
      <dgm:spPr/>
    </dgm:pt>
  </dgm:ptLst>
  <dgm:cxnLst>
    <dgm:cxn modelId="{9EBA1047-963F-4D21-A19A-566ECD008527}" type="presOf" srcId="{2318B626-6F04-4242-943D-56292726A432}" destId="{3DF3DA77-7765-4AB1-8878-4CE2A154B7EE}" srcOrd="0" destOrd="0" presId="urn:microsoft.com/office/officeart/2018/5/layout/IconCircleLabelList"/>
    <dgm:cxn modelId="{73833167-A046-4B5D-BD03-6A9246231B44}" srcId="{2318B626-6F04-4242-943D-56292726A432}" destId="{484BBE52-EBAF-43B2-860D-117AF8C9179D}" srcOrd="1" destOrd="0" parTransId="{EBDF4F1F-4749-4F33-9716-A26174466304}" sibTransId="{2A1D0E4D-D517-4F69-BF0C-965D40825A7F}"/>
    <dgm:cxn modelId="{3C12F084-389D-40D5-8C31-C4FCFB93147C}" type="presOf" srcId="{3A3DE480-3D96-4C44-BD3C-C248CF56B8FF}" destId="{92E2E92D-A5B7-4776-9AC9-42ECE4A3BCD4}" srcOrd="0" destOrd="0" presId="urn:microsoft.com/office/officeart/2018/5/layout/IconCircleLabelList"/>
    <dgm:cxn modelId="{770B02B1-A02F-479F-9F4D-2AFFA97F4BC4}" srcId="{2318B626-6F04-4242-943D-56292726A432}" destId="{7E13659E-4D8E-4F68-BB1C-DABD71845978}" srcOrd="0" destOrd="0" parTransId="{FE10DCC2-5DF7-4853-99FF-66016111D114}" sibTransId="{21270E9B-4643-4597-ADC9-B561639491FA}"/>
    <dgm:cxn modelId="{A13C75B9-E178-4CDE-9DD6-4080536B0301}" type="presOf" srcId="{7E13659E-4D8E-4F68-BB1C-DABD71845978}" destId="{AE8D019A-9E52-4544-81EC-A89D1D5BC668}" srcOrd="0" destOrd="0" presId="urn:microsoft.com/office/officeart/2018/5/layout/IconCircleLabelList"/>
    <dgm:cxn modelId="{EDE1BFC1-4F9E-4116-855F-922CA2970E21}" type="presOf" srcId="{A9860B69-6819-41E4-9E0D-5B9BE701F1AE}" destId="{34417CEA-B383-4B27-BB4E-4B5EA5AC373A}" srcOrd="0" destOrd="0" presId="urn:microsoft.com/office/officeart/2018/5/layout/IconCircleLabelList"/>
    <dgm:cxn modelId="{61A0D4C4-B17E-427B-81C2-522B019B8C58}" srcId="{2318B626-6F04-4242-943D-56292726A432}" destId="{A9860B69-6819-41E4-9E0D-5B9BE701F1AE}" srcOrd="2" destOrd="0" parTransId="{449BB7CD-0FF3-4171-852E-AF3B7CE878AD}" sibTransId="{4BAB9A4B-F3F0-466A-8198-D9F5A1D8341C}"/>
    <dgm:cxn modelId="{28B878E4-01C2-4DA2-AAA3-D267CCC57984}" srcId="{2318B626-6F04-4242-943D-56292726A432}" destId="{3A3DE480-3D96-4C44-BD3C-C248CF56B8FF}" srcOrd="3" destOrd="0" parTransId="{AB566FCF-A473-4C38-BE42-36D1AF03CA0D}" sibTransId="{3C3DADF8-BB56-4A07-8AE8-27C5E296579C}"/>
    <dgm:cxn modelId="{809EE9F7-4853-4C05-83C4-E02CEC85D565}" type="presOf" srcId="{484BBE52-EBAF-43B2-860D-117AF8C9179D}" destId="{AF784917-F9B3-4A65-B050-5922A7E902E8}" srcOrd="0" destOrd="0" presId="urn:microsoft.com/office/officeart/2018/5/layout/IconCircleLabelList"/>
    <dgm:cxn modelId="{8D937ECB-9E64-4350-8E12-84423F847011}" type="presParOf" srcId="{3DF3DA77-7765-4AB1-8878-4CE2A154B7EE}" destId="{94F6CB70-8587-4D30-BAEA-35DC766AA9AF}" srcOrd="0" destOrd="0" presId="urn:microsoft.com/office/officeart/2018/5/layout/IconCircleLabelList"/>
    <dgm:cxn modelId="{248325C8-ADDF-496C-BC90-B2F92181B142}" type="presParOf" srcId="{94F6CB70-8587-4D30-BAEA-35DC766AA9AF}" destId="{9916F72F-2B31-42EC-AE24-A5B35553D47B}" srcOrd="0" destOrd="0" presId="urn:microsoft.com/office/officeart/2018/5/layout/IconCircleLabelList"/>
    <dgm:cxn modelId="{000040B5-D301-434C-8F46-BBFAC933744B}" type="presParOf" srcId="{94F6CB70-8587-4D30-BAEA-35DC766AA9AF}" destId="{40094593-C187-49A4-9278-9449D2E54B63}" srcOrd="1" destOrd="0" presId="urn:microsoft.com/office/officeart/2018/5/layout/IconCircleLabelList"/>
    <dgm:cxn modelId="{4C792CD0-8BD1-42FE-A19B-F5EBDCCBF30D}" type="presParOf" srcId="{94F6CB70-8587-4D30-BAEA-35DC766AA9AF}" destId="{6AA9302A-BE10-4018-A91D-BEE8674E69C8}" srcOrd="2" destOrd="0" presId="urn:microsoft.com/office/officeart/2018/5/layout/IconCircleLabelList"/>
    <dgm:cxn modelId="{13F3D2F2-B1D6-474F-A139-CBF8318854A2}" type="presParOf" srcId="{94F6CB70-8587-4D30-BAEA-35DC766AA9AF}" destId="{AE8D019A-9E52-4544-81EC-A89D1D5BC668}" srcOrd="3" destOrd="0" presId="urn:microsoft.com/office/officeart/2018/5/layout/IconCircleLabelList"/>
    <dgm:cxn modelId="{4715CD8B-06E3-4BCD-804E-C9080C3882CA}" type="presParOf" srcId="{3DF3DA77-7765-4AB1-8878-4CE2A154B7EE}" destId="{BB7FD0A1-B7CD-4F7F-9D4E-5846FADCDB68}" srcOrd="1" destOrd="0" presId="urn:microsoft.com/office/officeart/2018/5/layout/IconCircleLabelList"/>
    <dgm:cxn modelId="{2FCB4F86-8153-4197-9C59-1AED86ED9DA7}" type="presParOf" srcId="{3DF3DA77-7765-4AB1-8878-4CE2A154B7EE}" destId="{C6D59F80-F1AF-47EA-B09D-420183905543}" srcOrd="2" destOrd="0" presId="urn:microsoft.com/office/officeart/2018/5/layout/IconCircleLabelList"/>
    <dgm:cxn modelId="{749DE513-9C32-41D0-B8C7-70EC31034FA0}" type="presParOf" srcId="{C6D59F80-F1AF-47EA-B09D-420183905543}" destId="{F736CE3A-54B6-4376-AC85-E96B1C4B1DCA}" srcOrd="0" destOrd="0" presId="urn:microsoft.com/office/officeart/2018/5/layout/IconCircleLabelList"/>
    <dgm:cxn modelId="{1E6F7442-0F20-4C76-A87B-E9D73C299365}" type="presParOf" srcId="{C6D59F80-F1AF-47EA-B09D-420183905543}" destId="{BBDF3C7D-F0D4-41C1-B3C5-FB27D457B93D}" srcOrd="1" destOrd="0" presId="urn:microsoft.com/office/officeart/2018/5/layout/IconCircleLabelList"/>
    <dgm:cxn modelId="{1B67C169-73D0-4E43-B546-829C5EAB2D9E}" type="presParOf" srcId="{C6D59F80-F1AF-47EA-B09D-420183905543}" destId="{6C53C9C3-283E-43EA-9D3F-68E5623578C4}" srcOrd="2" destOrd="0" presId="urn:microsoft.com/office/officeart/2018/5/layout/IconCircleLabelList"/>
    <dgm:cxn modelId="{328ED429-2874-4315-B0A0-BAF97F64C7D3}" type="presParOf" srcId="{C6D59F80-F1AF-47EA-B09D-420183905543}" destId="{AF784917-F9B3-4A65-B050-5922A7E902E8}" srcOrd="3" destOrd="0" presId="urn:microsoft.com/office/officeart/2018/5/layout/IconCircleLabelList"/>
    <dgm:cxn modelId="{A3ADA853-5212-4823-984A-0585B67B86F9}" type="presParOf" srcId="{3DF3DA77-7765-4AB1-8878-4CE2A154B7EE}" destId="{43A8F5BA-7E76-4388-B796-C0084642B1EC}" srcOrd="3" destOrd="0" presId="urn:microsoft.com/office/officeart/2018/5/layout/IconCircleLabelList"/>
    <dgm:cxn modelId="{C8FF8A5E-FC0D-44A5-BBEF-9C6C57170B48}" type="presParOf" srcId="{3DF3DA77-7765-4AB1-8878-4CE2A154B7EE}" destId="{C355F36E-CFF4-4912-80CC-0F59F734E344}" srcOrd="4" destOrd="0" presId="urn:microsoft.com/office/officeart/2018/5/layout/IconCircleLabelList"/>
    <dgm:cxn modelId="{F9E928CA-4A86-4EB8-A60E-AB09294D6484}" type="presParOf" srcId="{C355F36E-CFF4-4912-80CC-0F59F734E344}" destId="{4197CE6B-01EE-4C21-BAE5-AB9825CDAF7C}" srcOrd="0" destOrd="0" presId="urn:microsoft.com/office/officeart/2018/5/layout/IconCircleLabelList"/>
    <dgm:cxn modelId="{78A9B389-338B-4748-AB63-90087B7D752B}" type="presParOf" srcId="{C355F36E-CFF4-4912-80CC-0F59F734E344}" destId="{EF5EE4DF-9076-4EC9-810B-AB3A1C85FC14}" srcOrd="1" destOrd="0" presId="urn:microsoft.com/office/officeart/2018/5/layout/IconCircleLabelList"/>
    <dgm:cxn modelId="{43FADDD4-44F7-415E-82AA-B730F150FA06}" type="presParOf" srcId="{C355F36E-CFF4-4912-80CC-0F59F734E344}" destId="{211ECC8F-9262-4870-ADCE-1C41BF5767A9}" srcOrd="2" destOrd="0" presId="urn:microsoft.com/office/officeart/2018/5/layout/IconCircleLabelList"/>
    <dgm:cxn modelId="{24C3CC66-7A63-46CF-AB18-AF7867285F68}" type="presParOf" srcId="{C355F36E-CFF4-4912-80CC-0F59F734E344}" destId="{34417CEA-B383-4B27-BB4E-4B5EA5AC373A}" srcOrd="3" destOrd="0" presId="urn:microsoft.com/office/officeart/2018/5/layout/IconCircleLabelList"/>
    <dgm:cxn modelId="{28412617-4C66-42CB-9DA7-4AC7AC0C2B32}" type="presParOf" srcId="{3DF3DA77-7765-4AB1-8878-4CE2A154B7EE}" destId="{21F29E7C-E7DD-4616-BA5D-97369BCBB145}" srcOrd="5" destOrd="0" presId="urn:microsoft.com/office/officeart/2018/5/layout/IconCircleLabelList"/>
    <dgm:cxn modelId="{AA680D89-4331-45BE-A465-61145DAB5059}" type="presParOf" srcId="{3DF3DA77-7765-4AB1-8878-4CE2A154B7EE}" destId="{7FD1ACE4-C028-4FA9-B28D-1591219E43E3}" srcOrd="6" destOrd="0" presId="urn:microsoft.com/office/officeart/2018/5/layout/IconCircleLabelList"/>
    <dgm:cxn modelId="{6A91A4BF-73BB-4248-A76E-7F033031001C}" type="presParOf" srcId="{7FD1ACE4-C028-4FA9-B28D-1591219E43E3}" destId="{24B785C7-50B0-4900-AEB2-704DA1B14F37}" srcOrd="0" destOrd="0" presId="urn:microsoft.com/office/officeart/2018/5/layout/IconCircleLabelList"/>
    <dgm:cxn modelId="{B33DADD0-F39B-48C4-A12F-70C1EE41C148}" type="presParOf" srcId="{7FD1ACE4-C028-4FA9-B28D-1591219E43E3}" destId="{3C1DEDE7-48C3-4691-87B9-E24A92E5AD6A}" srcOrd="1" destOrd="0" presId="urn:microsoft.com/office/officeart/2018/5/layout/IconCircleLabelList"/>
    <dgm:cxn modelId="{89945A28-C7DE-40F3-B36A-5CA128ABEEE5}" type="presParOf" srcId="{7FD1ACE4-C028-4FA9-B28D-1591219E43E3}" destId="{2D1F3338-E8B7-4FFE-9C26-967D48188293}" srcOrd="2" destOrd="0" presId="urn:microsoft.com/office/officeart/2018/5/layout/IconCircleLabelList"/>
    <dgm:cxn modelId="{649F73EB-A862-4C16-BA4B-38890868E6D3}" type="presParOf" srcId="{7FD1ACE4-C028-4FA9-B28D-1591219E43E3}" destId="{92E2E92D-A5B7-4776-9AC9-42ECE4A3BCD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CC7343-EB2C-4F64-BE87-D4CFC8E15B4C}"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250047E7-A20C-4122-8286-19EF14F717CA}">
      <dgm:prSet/>
      <dgm:spPr/>
      <dgm:t>
        <a:bodyPr/>
        <a:lstStyle/>
        <a:p>
          <a:r>
            <a:rPr lang="en-US"/>
            <a:t>Select</a:t>
          </a:r>
        </a:p>
      </dgm:t>
    </dgm:pt>
    <dgm:pt modelId="{A062C555-D5B5-4D4E-818F-257721916D95}" type="parTrans" cxnId="{73A6EE36-79A5-4485-8B79-26BFBE9CB374}">
      <dgm:prSet/>
      <dgm:spPr/>
      <dgm:t>
        <a:bodyPr/>
        <a:lstStyle/>
        <a:p>
          <a:endParaRPr lang="en-US"/>
        </a:p>
      </dgm:t>
    </dgm:pt>
    <dgm:pt modelId="{649A7128-474D-406C-9168-8411B40CBBC0}" type="sibTrans" cxnId="{73A6EE36-79A5-4485-8B79-26BFBE9CB374}">
      <dgm:prSet/>
      <dgm:spPr/>
      <dgm:t>
        <a:bodyPr/>
        <a:lstStyle/>
        <a:p>
          <a:endParaRPr lang="en-US"/>
        </a:p>
      </dgm:t>
    </dgm:pt>
    <dgm:pt modelId="{3B359602-2591-4925-8515-16189106BFA2}">
      <dgm:prSet/>
      <dgm:spPr/>
      <dgm:t>
        <a:bodyPr/>
        <a:lstStyle/>
        <a:p>
          <a:r>
            <a:rPr lang="en-US"/>
            <a:t>Select the project. </a:t>
          </a:r>
        </a:p>
      </dgm:t>
    </dgm:pt>
    <dgm:pt modelId="{B478E740-5F8F-4ED9-812B-0B79E96ED772}" type="parTrans" cxnId="{41583F1A-BA61-4A2D-85E2-6E903F071349}">
      <dgm:prSet/>
      <dgm:spPr/>
      <dgm:t>
        <a:bodyPr/>
        <a:lstStyle/>
        <a:p>
          <a:endParaRPr lang="en-US"/>
        </a:p>
      </dgm:t>
    </dgm:pt>
    <dgm:pt modelId="{BA2B25D5-93EC-4BDC-BDFC-D85CB99E2BDB}" type="sibTrans" cxnId="{41583F1A-BA61-4A2D-85E2-6E903F071349}">
      <dgm:prSet/>
      <dgm:spPr/>
      <dgm:t>
        <a:bodyPr/>
        <a:lstStyle/>
        <a:p>
          <a:endParaRPr lang="en-US"/>
        </a:p>
      </dgm:t>
    </dgm:pt>
    <dgm:pt modelId="{41999C6E-181E-4595-A8D5-2EF3B625CD84}">
      <dgm:prSet/>
      <dgm:spPr/>
      <dgm:t>
        <a:bodyPr/>
        <a:lstStyle/>
        <a:p>
          <a:r>
            <a:rPr lang="en-US"/>
            <a:t>Make</a:t>
          </a:r>
        </a:p>
      </dgm:t>
    </dgm:pt>
    <dgm:pt modelId="{4B499E6A-071A-47D5-A92E-9E686C7DE114}" type="parTrans" cxnId="{D5876002-31EC-457C-AA74-151CB8443826}">
      <dgm:prSet/>
      <dgm:spPr/>
      <dgm:t>
        <a:bodyPr/>
        <a:lstStyle/>
        <a:p>
          <a:endParaRPr lang="en-US"/>
        </a:p>
      </dgm:t>
    </dgm:pt>
    <dgm:pt modelId="{D931E840-1519-48C8-9E50-742F248E4D1A}" type="sibTrans" cxnId="{D5876002-31EC-457C-AA74-151CB8443826}">
      <dgm:prSet/>
      <dgm:spPr/>
      <dgm:t>
        <a:bodyPr/>
        <a:lstStyle/>
        <a:p>
          <a:endParaRPr lang="en-US"/>
        </a:p>
      </dgm:t>
    </dgm:pt>
    <dgm:pt modelId="{47677444-B284-4F3C-B1DD-6F02A94B926D}">
      <dgm:prSet/>
      <dgm:spPr/>
      <dgm:t>
        <a:bodyPr/>
        <a:lstStyle/>
        <a:p>
          <a:r>
            <a:rPr lang="en-US"/>
            <a:t>Make proposal for the project</a:t>
          </a:r>
        </a:p>
      </dgm:t>
    </dgm:pt>
    <dgm:pt modelId="{973FEE40-110B-4D4E-A1E1-1EAF7AE8CD05}" type="parTrans" cxnId="{040A54CE-C743-4E0D-BDD8-6F2677DAFEC6}">
      <dgm:prSet/>
      <dgm:spPr/>
      <dgm:t>
        <a:bodyPr/>
        <a:lstStyle/>
        <a:p>
          <a:endParaRPr lang="en-US"/>
        </a:p>
      </dgm:t>
    </dgm:pt>
    <dgm:pt modelId="{3A039177-2CE0-49F9-9FD6-53B297FB8B7F}" type="sibTrans" cxnId="{040A54CE-C743-4E0D-BDD8-6F2677DAFEC6}">
      <dgm:prSet/>
      <dgm:spPr/>
      <dgm:t>
        <a:bodyPr/>
        <a:lstStyle/>
        <a:p>
          <a:endParaRPr lang="en-US"/>
        </a:p>
      </dgm:t>
    </dgm:pt>
    <dgm:pt modelId="{ECA882D5-697B-4AED-92FA-EFECEE154EFB}">
      <dgm:prSet phldr="0"/>
      <dgm:spPr/>
      <dgm:t>
        <a:bodyPr/>
        <a:lstStyle/>
        <a:p>
          <a:r>
            <a:rPr lang="en-US"/>
            <a:t>Conduct Belbin test to establish group members</a:t>
          </a:r>
        </a:p>
      </dgm:t>
    </dgm:pt>
    <dgm:pt modelId="{6F0A8B05-E2A3-4CE8-AA1B-EFBE831FAF6F}" type="parTrans" cxnId="{A0258BC5-2742-4543-ACFE-7D7F71871CC5}">
      <dgm:prSet/>
      <dgm:spPr/>
    </dgm:pt>
    <dgm:pt modelId="{6A16D1D8-2311-46EB-B835-8C210A1E04EE}" type="sibTrans" cxnId="{A0258BC5-2742-4543-ACFE-7D7F71871CC5}">
      <dgm:prSet/>
      <dgm:spPr/>
    </dgm:pt>
    <dgm:pt modelId="{0058CE25-BCDE-4880-80CF-1165F6F74FE4}">
      <dgm:prSet phldr="0"/>
      <dgm:spPr/>
      <dgm:t>
        <a:bodyPr/>
        <a:lstStyle/>
        <a:p>
          <a:pPr rtl="0"/>
          <a:r>
            <a:rPr lang="en-US"/>
            <a:t>Conduct</a:t>
          </a:r>
        </a:p>
      </dgm:t>
    </dgm:pt>
    <dgm:pt modelId="{E26C0294-301A-4CB1-86A5-09BE4434828A}" type="parTrans" cxnId="{B985B45F-A1DA-4BC1-851A-78929C2033F8}">
      <dgm:prSet/>
      <dgm:spPr/>
    </dgm:pt>
    <dgm:pt modelId="{4D2D080E-0EEF-4C6D-9AC5-5CE0DAF20765}" type="sibTrans" cxnId="{B985B45F-A1DA-4BC1-851A-78929C2033F8}">
      <dgm:prSet/>
      <dgm:spPr/>
    </dgm:pt>
    <dgm:pt modelId="{5735AAC6-B5E9-4A43-824D-D85B3E790657}" type="pres">
      <dgm:prSet presAssocID="{B5CC7343-EB2C-4F64-BE87-D4CFC8E15B4C}" presName="Name0" presStyleCnt="0">
        <dgm:presLayoutVars>
          <dgm:dir/>
          <dgm:animLvl val="lvl"/>
          <dgm:resizeHandles val="exact"/>
        </dgm:presLayoutVars>
      </dgm:prSet>
      <dgm:spPr/>
    </dgm:pt>
    <dgm:pt modelId="{12D49854-3EF6-4A25-BA60-EC75764F603F}" type="pres">
      <dgm:prSet presAssocID="{250047E7-A20C-4122-8286-19EF14F717CA}" presName="linNode" presStyleCnt="0"/>
      <dgm:spPr/>
    </dgm:pt>
    <dgm:pt modelId="{292B1524-D6EF-42FC-A827-CA7B42DA5B1D}" type="pres">
      <dgm:prSet presAssocID="{250047E7-A20C-4122-8286-19EF14F717CA}" presName="parentText" presStyleLbl="node1" presStyleIdx="0" presStyleCnt="3">
        <dgm:presLayoutVars>
          <dgm:chMax val="1"/>
          <dgm:bulletEnabled val="1"/>
        </dgm:presLayoutVars>
      </dgm:prSet>
      <dgm:spPr/>
    </dgm:pt>
    <dgm:pt modelId="{5B0BD231-8629-42BB-AA63-6D3583D25946}" type="pres">
      <dgm:prSet presAssocID="{250047E7-A20C-4122-8286-19EF14F717CA}" presName="descendantText" presStyleLbl="alignAccFollowNode1" presStyleIdx="0" presStyleCnt="3">
        <dgm:presLayoutVars>
          <dgm:bulletEnabled val="1"/>
        </dgm:presLayoutVars>
      </dgm:prSet>
      <dgm:spPr/>
    </dgm:pt>
    <dgm:pt modelId="{3D1786DC-577F-46CE-A89F-A878A0EB6038}" type="pres">
      <dgm:prSet presAssocID="{649A7128-474D-406C-9168-8411B40CBBC0}" presName="sp" presStyleCnt="0"/>
      <dgm:spPr/>
    </dgm:pt>
    <dgm:pt modelId="{D81E0D25-69F4-40FD-9E47-F400E15EA67D}" type="pres">
      <dgm:prSet presAssocID="{0058CE25-BCDE-4880-80CF-1165F6F74FE4}" presName="linNode" presStyleCnt="0"/>
      <dgm:spPr/>
    </dgm:pt>
    <dgm:pt modelId="{3D3581BA-DFCC-468A-BEF1-D10260DEF4F7}" type="pres">
      <dgm:prSet presAssocID="{0058CE25-BCDE-4880-80CF-1165F6F74FE4}" presName="parentText" presStyleLbl="node1" presStyleIdx="1" presStyleCnt="3">
        <dgm:presLayoutVars>
          <dgm:chMax val="1"/>
          <dgm:bulletEnabled val="1"/>
        </dgm:presLayoutVars>
      </dgm:prSet>
      <dgm:spPr/>
    </dgm:pt>
    <dgm:pt modelId="{E9649E7F-DD02-441A-A8E2-51604E3706A7}" type="pres">
      <dgm:prSet presAssocID="{0058CE25-BCDE-4880-80CF-1165F6F74FE4}" presName="descendantText" presStyleLbl="alignAccFollowNode1" presStyleIdx="1" presStyleCnt="3">
        <dgm:presLayoutVars>
          <dgm:bulletEnabled val="1"/>
        </dgm:presLayoutVars>
      </dgm:prSet>
      <dgm:spPr/>
    </dgm:pt>
    <dgm:pt modelId="{16CC6B8C-84B3-40BE-83DB-DDA5AA7E35F7}" type="pres">
      <dgm:prSet presAssocID="{4D2D080E-0EEF-4C6D-9AC5-5CE0DAF20765}" presName="sp" presStyleCnt="0"/>
      <dgm:spPr/>
    </dgm:pt>
    <dgm:pt modelId="{505AA3F3-6B83-499D-9114-E36F2010D989}" type="pres">
      <dgm:prSet presAssocID="{41999C6E-181E-4595-A8D5-2EF3B625CD84}" presName="linNode" presStyleCnt="0"/>
      <dgm:spPr/>
    </dgm:pt>
    <dgm:pt modelId="{E7D9A5C9-5FD2-4DD6-AADF-024709E3228C}" type="pres">
      <dgm:prSet presAssocID="{41999C6E-181E-4595-A8D5-2EF3B625CD84}" presName="parentText" presStyleLbl="node1" presStyleIdx="2" presStyleCnt="3">
        <dgm:presLayoutVars>
          <dgm:chMax val="1"/>
          <dgm:bulletEnabled val="1"/>
        </dgm:presLayoutVars>
      </dgm:prSet>
      <dgm:spPr/>
    </dgm:pt>
    <dgm:pt modelId="{4EF42D3E-1BB9-4D86-8C58-8D5A130A3BAA}" type="pres">
      <dgm:prSet presAssocID="{41999C6E-181E-4595-A8D5-2EF3B625CD84}" presName="descendantText" presStyleLbl="alignAccFollowNode1" presStyleIdx="2" presStyleCnt="3">
        <dgm:presLayoutVars>
          <dgm:bulletEnabled val="1"/>
        </dgm:presLayoutVars>
      </dgm:prSet>
      <dgm:spPr/>
    </dgm:pt>
  </dgm:ptLst>
  <dgm:cxnLst>
    <dgm:cxn modelId="{D5876002-31EC-457C-AA74-151CB8443826}" srcId="{B5CC7343-EB2C-4F64-BE87-D4CFC8E15B4C}" destId="{41999C6E-181E-4595-A8D5-2EF3B625CD84}" srcOrd="2" destOrd="0" parTransId="{4B499E6A-071A-47D5-A92E-9E686C7DE114}" sibTransId="{D931E840-1519-48C8-9E50-742F248E4D1A}"/>
    <dgm:cxn modelId="{0B428002-1A8F-4903-B6DB-61709C4A7728}" type="presOf" srcId="{250047E7-A20C-4122-8286-19EF14F717CA}" destId="{292B1524-D6EF-42FC-A827-CA7B42DA5B1D}" srcOrd="0" destOrd="0" presId="urn:microsoft.com/office/officeart/2005/8/layout/vList5"/>
    <dgm:cxn modelId="{BB99EF11-338F-4A36-A511-5F8268CBE447}" type="presOf" srcId="{B5CC7343-EB2C-4F64-BE87-D4CFC8E15B4C}" destId="{5735AAC6-B5E9-4A43-824D-D85B3E790657}" srcOrd="0" destOrd="0" presId="urn:microsoft.com/office/officeart/2005/8/layout/vList5"/>
    <dgm:cxn modelId="{41583F1A-BA61-4A2D-85E2-6E903F071349}" srcId="{250047E7-A20C-4122-8286-19EF14F717CA}" destId="{3B359602-2591-4925-8515-16189106BFA2}" srcOrd="0" destOrd="0" parTransId="{B478E740-5F8F-4ED9-812B-0B79E96ED772}" sibTransId="{BA2B25D5-93EC-4BDC-BDFC-D85CB99E2BDB}"/>
    <dgm:cxn modelId="{97067122-BC92-41ED-B131-66D4189392D5}" type="presOf" srcId="{0058CE25-BCDE-4880-80CF-1165F6F74FE4}" destId="{3D3581BA-DFCC-468A-BEF1-D10260DEF4F7}" srcOrd="0" destOrd="0" presId="urn:microsoft.com/office/officeart/2005/8/layout/vList5"/>
    <dgm:cxn modelId="{B804892A-E0E6-4F52-BCE2-35CD31A330C9}" type="presOf" srcId="{ECA882D5-697B-4AED-92FA-EFECEE154EFB}" destId="{E9649E7F-DD02-441A-A8E2-51604E3706A7}" srcOrd="0" destOrd="0" presId="urn:microsoft.com/office/officeart/2005/8/layout/vList5"/>
    <dgm:cxn modelId="{73A6EE36-79A5-4485-8B79-26BFBE9CB374}" srcId="{B5CC7343-EB2C-4F64-BE87-D4CFC8E15B4C}" destId="{250047E7-A20C-4122-8286-19EF14F717CA}" srcOrd="0" destOrd="0" parTransId="{A062C555-D5B5-4D4E-818F-257721916D95}" sibTransId="{649A7128-474D-406C-9168-8411B40CBBC0}"/>
    <dgm:cxn modelId="{6C69DF38-6A26-408A-914F-782E82FABF42}" type="presOf" srcId="{47677444-B284-4F3C-B1DD-6F02A94B926D}" destId="{4EF42D3E-1BB9-4D86-8C58-8D5A130A3BAA}" srcOrd="0" destOrd="0" presId="urn:microsoft.com/office/officeart/2005/8/layout/vList5"/>
    <dgm:cxn modelId="{B985B45F-A1DA-4BC1-851A-78929C2033F8}" srcId="{B5CC7343-EB2C-4F64-BE87-D4CFC8E15B4C}" destId="{0058CE25-BCDE-4880-80CF-1165F6F74FE4}" srcOrd="1" destOrd="0" parTransId="{E26C0294-301A-4CB1-86A5-09BE4434828A}" sibTransId="{4D2D080E-0EEF-4C6D-9AC5-5CE0DAF20765}"/>
    <dgm:cxn modelId="{3EDCE450-3D9E-447E-82AC-CB86735CE089}" type="presOf" srcId="{41999C6E-181E-4595-A8D5-2EF3B625CD84}" destId="{E7D9A5C9-5FD2-4DD6-AADF-024709E3228C}" srcOrd="0" destOrd="0" presId="urn:microsoft.com/office/officeart/2005/8/layout/vList5"/>
    <dgm:cxn modelId="{A0258BC5-2742-4543-ACFE-7D7F71871CC5}" srcId="{0058CE25-BCDE-4880-80CF-1165F6F74FE4}" destId="{ECA882D5-697B-4AED-92FA-EFECEE154EFB}" srcOrd="0" destOrd="0" parTransId="{6F0A8B05-E2A3-4CE8-AA1B-EFBE831FAF6F}" sibTransId="{6A16D1D8-2311-46EB-B835-8C210A1E04EE}"/>
    <dgm:cxn modelId="{040A54CE-C743-4E0D-BDD8-6F2677DAFEC6}" srcId="{41999C6E-181E-4595-A8D5-2EF3B625CD84}" destId="{47677444-B284-4F3C-B1DD-6F02A94B926D}" srcOrd="0" destOrd="0" parTransId="{973FEE40-110B-4D4E-A1E1-1EAF7AE8CD05}" sibTransId="{3A039177-2CE0-49F9-9FD6-53B297FB8B7F}"/>
    <dgm:cxn modelId="{93BDFCF9-BE17-418A-8A28-7B36E6626DC8}" type="presOf" srcId="{3B359602-2591-4925-8515-16189106BFA2}" destId="{5B0BD231-8629-42BB-AA63-6D3583D25946}" srcOrd="0" destOrd="0" presId="urn:microsoft.com/office/officeart/2005/8/layout/vList5"/>
    <dgm:cxn modelId="{DD613548-E62D-472D-9734-10C5996CC6FA}" type="presParOf" srcId="{5735AAC6-B5E9-4A43-824D-D85B3E790657}" destId="{12D49854-3EF6-4A25-BA60-EC75764F603F}" srcOrd="0" destOrd="0" presId="urn:microsoft.com/office/officeart/2005/8/layout/vList5"/>
    <dgm:cxn modelId="{2E1119A8-56EC-49FB-B64C-F0D80F7F09A4}" type="presParOf" srcId="{12D49854-3EF6-4A25-BA60-EC75764F603F}" destId="{292B1524-D6EF-42FC-A827-CA7B42DA5B1D}" srcOrd="0" destOrd="0" presId="urn:microsoft.com/office/officeart/2005/8/layout/vList5"/>
    <dgm:cxn modelId="{4310A013-C73C-4BB6-8560-D486A009DBD9}" type="presParOf" srcId="{12D49854-3EF6-4A25-BA60-EC75764F603F}" destId="{5B0BD231-8629-42BB-AA63-6D3583D25946}" srcOrd="1" destOrd="0" presId="urn:microsoft.com/office/officeart/2005/8/layout/vList5"/>
    <dgm:cxn modelId="{5F0B1C9B-7A32-4197-BFEA-CE60950B1AFA}" type="presParOf" srcId="{5735AAC6-B5E9-4A43-824D-D85B3E790657}" destId="{3D1786DC-577F-46CE-A89F-A878A0EB6038}" srcOrd="1" destOrd="0" presId="urn:microsoft.com/office/officeart/2005/8/layout/vList5"/>
    <dgm:cxn modelId="{0A4E4BFA-2B7B-4889-9F6D-1EC25D7E809C}" type="presParOf" srcId="{5735AAC6-B5E9-4A43-824D-D85B3E790657}" destId="{D81E0D25-69F4-40FD-9E47-F400E15EA67D}" srcOrd="2" destOrd="0" presId="urn:microsoft.com/office/officeart/2005/8/layout/vList5"/>
    <dgm:cxn modelId="{98359E3A-0DC1-4903-9FBE-EBA2A73CAB85}" type="presParOf" srcId="{D81E0D25-69F4-40FD-9E47-F400E15EA67D}" destId="{3D3581BA-DFCC-468A-BEF1-D10260DEF4F7}" srcOrd="0" destOrd="0" presId="urn:microsoft.com/office/officeart/2005/8/layout/vList5"/>
    <dgm:cxn modelId="{DE758200-0A19-4E60-B49C-77540B7DCACC}" type="presParOf" srcId="{D81E0D25-69F4-40FD-9E47-F400E15EA67D}" destId="{E9649E7F-DD02-441A-A8E2-51604E3706A7}" srcOrd="1" destOrd="0" presId="urn:microsoft.com/office/officeart/2005/8/layout/vList5"/>
    <dgm:cxn modelId="{B2C05252-42CA-4791-902B-04ED2AC14FE9}" type="presParOf" srcId="{5735AAC6-B5E9-4A43-824D-D85B3E790657}" destId="{16CC6B8C-84B3-40BE-83DB-DDA5AA7E35F7}" srcOrd="3" destOrd="0" presId="urn:microsoft.com/office/officeart/2005/8/layout/vList5"/>
    <dgm:cxn modelId="{FECFE20A-9365-4083-B715-BCED85907BEF}" type="presParOf" srcId="{5735AAC6-B5E9-4A43-824D-D85B3E790657}" destId="{505AA3F3-6B83-499D-9114-E36F2010D989}" srcOrd="4" destOrd="0" presId="urn:microsoft.com/office/officeart/2005/8/layout/vList5"/>
    <dgm:cxn modelId="{F167B28C-C18D-483A-A97C-E06E489CD77D}" type="presParOf" srcId="{505AA3F3-6B83-499D-9114-E36F2010D989}" destId="{E7D9A5C9-5FD2-4DD6-AADF-024709E3228C}" srcOrd="0" destOrd="0" presId="urn:microsoft.com/office/officeart/2005/8/layout/vList5"/>
    <dgm:cxn modelId="{3DF11F2E-2C63-48DC-B94B-EFF72BD77C28}" type="presParOf" srcId="{505AA3F3-6B83-499D-9114-E36F2010D989}" destId="{4EF42D3E-1BB9-4D86-8C58-8D5A130A3BA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A5DBC4-5194-4E60-98CE-5046C141E7C7}"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8E6E6A4E-31AB-4C2E-8218-6BDBF08B47C3}">
      <dgm:prSet phldrT="[Text]"/>
      <dgm:spPr/>
      <dgm:t>
        <a:bodyPr/>
        <a:lstStyle/>
        <a:p>
          <a:r>
            <a:rPr lang="en-GB"/>
            <a:t>Limitation</a:t>
          </a:r>
        </a:p>
      </dgm:t>
    </dgm:pt>
    <dgm:pt modelId="{6BDA82E4-6420-4BC9-AA1C-01C8CB34F4BB}" type="parTrans" cxnId="{9251769E-42DC-46D1-BF46-DDB03E267C3E}">
      <dgm:prSet/>
      <dgm:spPr/>
      <dgm:t>
        <a:bodyPr/>
        <a:lstStyle/>
        <a:p>
          <a:endParaRPr lang="en-GB"/>
        </a:p>
      </dgm:t>
    </dgm:pt>
    <dgm:pt modelId="{64E199A7-81E0-4E28-BBCD-0A0AB91FB0D4}" type="sibTrans" cxnId="{9251769E-42DC-46D1-BF46-DDB03E267C3E}">
      <dgm:prSet/>
      <dgm:spPr/>
      <dgm:t>
        <a:bodyPr/>
        <a:lstStyle/>
        <a:p>
          <a:endParaRPr lang="en-GB"/>
        </a:p>
      </dgm:t>
    </dgm:pt>
    <dgm:pt modelId="{BFB8243F-16A6-4C0A-864F-2F0EC1848C89}">
      <dgm:prSet phldrT="[Text]"/>
      <dgm:spPr/>
      <dgm:t>
        <a:bodyPr/>
        <a:lstStyle/>
        <a:p>
          <a:r>
            <a:rPr lang="en-GB"/>
            <a:t>Hard to measure progress on every stage</a:t>
          </a:r>
        </a:p>
      </dgm:t>
    </dgm:pt>
    <dgm:pt modelId="{CCA1426B-8999-4154-BD9D-E549616071F0}" type="parTrans" cxnId="{0A5532DE-4CD0-4208-BEFF-498AD99EE60C}">
      <dgm:prSet/>
      <dgm:spPr/>
      <dgm:t>
        <a:bodyPr/>
        <a:lstStyle/>
        <a:p>
          <a:endParaRPr lang="en-GB"/>
        </a:p>
      </dgm:t>
    </dgm:pt>
    <dgm:pt modelId="{55313108-4C2D-440B-A6A5-7F632C81D2AA}" type="sibTrans" cxnId="{0A5532DE-4CD0-4208-BEFF-498AD99EE60C}">
      <dgm:prSet/>
      <dgm:spPr/>
      <dgm:t>
        <a:bodyPr/>
        <a:lstStyle/>
        <a:p>
          <a:endParaRPr lang="en-GB"/>
        </a:p>
      </dgm:t>
    </dgm:pt>
    <dgm:pt modelId="{0E5770EA-4195-4B0A-B14E-0DAA5C64138B}">
      <dgm:prSet phldrT="[Text]"/>
      <dgm:spPr/>
      <dgm:t>
        <a:bodyPr/>
        <a:lstStyle/>
        <a:p>
          <a:r>
            <a:rPr lang="en-GB"/>
            <a:t>Advantages</a:t>
          </a:r>
        </a:p>
      </dgm:t>
    </dgm:pt>
    <dgm:pt modelId="{19007CD7-63E0-4FC2-91BF-F5240E53FF37}" type="parTrans" cxnId="{BBB685A5-7105-4484-9EBA-2686FBE3DB98}">
      <dgm:prSet/>
      <dgm:spPr/>
      <dgm:t>
        <a:bodyPr/>
        <a:lstStyle/>
        <a:p>
          <a:endParaRPr lang="en-GB"/>
        </a:p>
      </dgm:t>
    </dgm:pt>
    <dgm:pt modelId="{7CCA0BB7-F297-4C71-9CD5-FBD7199D0D4B}" type="sibTrans" cxnId="{BBB685A5-7105-4484-9EBA-2686FBE3DB98}">
      <dgm:prSet/>
      <dgm:spPr/>
      <dgm:t>
        <a:bodyPr/>
        <a:lstStyle/>
        <a:p>
          <a:endParaRPr lang="en-GB"/>
        </a:p>
      </dgm:t>
    </dgm:pt>
    <dgm:pt modelId="{20B5DA7A-6C3A-4109-881D-95D9BEAAA1B9}">
      <dgm:prSet phldrT="[Text]"/>
      <dgm:spPr/>
      <dgm:t>
        <a:bodyPr/>
        <a:lstStyle/>
        <a:p>
          <a:pPr marL="171450" lvl="1" indent="0" defTabSz="844550">
            <a:lnSpc>
              <a:spcPct val="90000"/>
            </a:lnSpc>
            <a:spcBef>
              <a:spcPct val="0"/>
            </a:spcBef>
            <a:spcAft>
              <a:spcPct val="15000"/>
            </a:spcAft>
          </a:pPr>
          <a:endParaRPr lang="en-GB"/>
        </a:p>
      </dgm:t>
    </dgm:pt>
    <dgm:pt modelId="{6E3D05B6-C99A-47F1-8051-881039C06F37}" type="parTrans" cxnId="{CD9D810C-6278-41B2-A225-18EC29981154}">
      <dgm:prSet/>
      <dgm:spPr/>
      <dgm:t>
        <a:bodyPr/>
        <a:lstStyle/>
        <a:p>
          <a:endParaRPr lang="en-GB"/>
        </a:p>
      </dgm:t>
    </dgm:pt>
    <dgm:pt modelId="{1CD85FFC-DA62-4AEA-A6D7-9198A9FD0B4D}" type="sibTrans" cxnId="{CD9D810C-6278-41B2-A225-18EC29981154}">
      <dgm:prSet/>
      <dgm:spPr/>
      <dgm:t>
        <a:bodyPr/>
        <a:lstStyle/>
        <a:p>
          <a:endParaRPr lang="en-GB"/>
        </a:p>
      </dgm:t>
    </dgm:pt>
    <dgm:pt modelId="{D14F452A-51D1-4579-880E-51D2A6E29867}">
      <dgm:prSet phldrT="[Text]"/>
      <dgm:spPr/>
      <dgm:t>
        <a:bodyPr/>
        <a:lstStyle/>
        <a:p>
          <a:pPr marL="171450" lvl="1" indent="0" defTabSz="844550">
            <a:lnSpc>
              <a:spcPct val="90000"/>
            </a:lnSpc>
            <a:spcBef>
              <a:spcPct val="0"/>
            </a:spcBef>
            <a:spcAft>
              <a:spcPct val="15000"/>
            </a:spcAft>
          </a:pPr>
          <a:r>
            <a:rPr lang="en-GB"/>
            <a:t>Simple and easy to understand</a:t>
          </a:r>
        </a:p>
      </dgm:t>
    </dgm:pt>
    <dgm:pt modelId="{64BC1EF5-9D2A-43EF-AA13-3AE2E3F709AE}" type="parTrans" cxnId="{4D90B67D-8909-4162-AE8E-184B0598D744}">
      <dgm:prSet/>
      <dgm:spPr/>
      <dgm:t>
        <a:bodyPr/>
        <a:lstStyle/>
        <a:p>
          <a:endParaRPr lang="en-GB"/>
        </a:p>
      </dgm:t>
    </dgm:pt>
    <dgm:pt modelId="{C726417F-6D4E-4536-871D-84EBC9668F88}" type="sibTrans" cxnId="{4D90B67D-8909-4162-AE8E-184B0598D744}">
      <dgm:prSet/>
      <dgm:spPr/>
      <dgm:t>
        <a:bodyPr/>
        <a:lstStyle/>
        <a:p>
          <a:endParaRPr lang="en-GB"/>
        </a:p>
      </dgm:t>
    </dgm:pt>
    <dgm:pt modelId="{AB6AE7BB-1CF1-47AE-9292-70BB887DFDB6}">
      <dgm:prSet phldrT="[Text]"/>
      <dgm:spPr/>
      <dgm:t>
        <a:bodyPr/>
        <a:lstStyle/>
        <a:p>
          <a:pPr marL="171450" lvl="1" indent="0" defTabSz="844550">
            <a:lnSpc>
              <a:spcPct val="90000"/>
            </a:lnSpc>
            <a:spcBef>
              <a:spcPct val="0"/>
            </a:spcBef>
            <a:spcAft>
              <a:spcPct val="15000"/>
            </a:spcAft>
          </a:pPr>
          <a:r>
            <a:rPr lang="en-GB"/>
            <a:t>Planning each stages of development </a:t>
          </a:r>
        </a:p>
      </dgm:t>
    </dgm:pt>
    <dgm:pt modelId="{755B5381-73E5-4695-A0F5-D0D65DC94889}" type="parTrans" cxnId="{D44BF1C5-3717-4BDF-92B7-BF8A3F56580B}">
      <dgm:prSet/>
      <dgm:spPr/>
    </dgm:pt>
    <dgm:pt modelId="{65FB221C-BB5B-4A19-AF5D-22951060A7DF}" type="sibTrans" cxnId="{D44BF1C5-3717-4BDF-92B7-BF8A3F56580B}">
      <dgm:prSet/>
      <dgm:spPr/>
    </dgm:pt>
    <dgm:pt modelId="{EEF01C3B-420D-4C36-8C07-A2652BFC574A}">
      <dgm:prSet phldrT="[Text]"/>
      <dgm:spPr/>
      <dgm:t>
        <a:bodyPr/>
        <a:lstStyle/>
        <a:p>
          <a:pPr marL="171450" lvl="1" indent="0" defTabSz="844550">
            <a:lnSpc>
              <a:spcPct val="90000"/>
            </a:lnSpc>
            <a:spcBef>
              <a:spcPct val="0"/>
            </a:spcBef>
            <a:spcAft>
              <a:spcPct val="15000"/>
            </a:spcAft>
          </a:pPr>
          <a:r>
            <a:rPr lang="en-GB"/>
            <a:t>Focusing on tasks</a:t>
          </a:r>
        </a:p>
      </dgm:t>
    </dgm:pt>
    <dgm:pt modelId="{B16005CE-B16D-4E42-8820-470A9297CB04}" type="parTrans" cxnId="{40B0D895-7098-4D16-8880-FDD7BC59076E}">
      <dgm:prSet/>
      <dgm:spPr/>
    </dgm:pt>
    <dgm:pt modelId="{EA240038-130A-412E-9A59-940E0DA1AFE5}" type="sibTrans" cxnId="{40B0D895-7098-4D16-8880-FDD7BC59076E}">
      <dgm:prSet/>
      <dgm:spPr/>
    </dgm:pt>
    <dgm:pt modelId="{52A72878-BF8F-4EF3-859B-CD398FC33BBC}">
      <dgm:prSet phldrT="[Text]"/>
      <dgm:spPr/>
      <dgm:t>
        <a:bodyPr/>
        <a:lstStyle/>
        <a:p>
          <a:endParaRPr lang="en-GB"/>
        </a:p>
      </dgm:t>
    </dgm:pt>
    <dgm:pt modelId="{BC4A0D63-60CD-47E9-BEFC-6E7FF89A61DF}" type="parTrans" cxnId="{2243D675-F86E-4782-8E88-A1E4EDCFF921}">
      <dgm:prSet/>
      <dgm:spPr/>
    </dgm:pt>
    <dgm:pt modelId="{8AAEC521-3E6F-4A0F-BF16-4AEA10A30503}" type="sibTrans" cxnId="{2243D675-F86E-4782-8E88-A1E4EDCFF921}">
      <dgm:prSet/>
      <dgm:spPr/>
    </dgm:pt>
    <dgm:pt modelId="{689D5131-1A8A-41B1-A44F-A2D564956325}">
      <dgm:prSet phldrT="[Text]"/>
      <dgm:spPr/>
      <dgm:t>
        <a:bodyPr/>
        <a:lstStyle/>
        <a:p>
          <a:endParaRPr lang="en-GB"/>
        </a:p>
      </dgm:t>
    </dgm:pt>
    <dgm:pt modelId="{C8327A20-7AB5-4FC0-9449-CA0222F2AA55}" type="parTrans" cxnId="{47BA9DE8-5109-4329-B186-B54262A09058}">
      <dgm:prSet/>
      <dgm:spPr/>
    </dgm:pt>
    <dgm:pt modelId="{CF50B186-7128-407D-B3EF-FAEC49644F24}" type="sibTrans" cxnId="{47BA9DE8-5109-4329-B186-B54262A09058}">
      <dgm:prSet/>
      <dgm:spPr/>
    </dgm:pt>
    <dgm:pt modelId="{CD6604BF-7552-426F-9019-F79024F3988B}">
      <dgm:prSet phldrT="[Text]"/>
      <dgm:spPr/>
      <dgm:t>
        <a:bodyPr/>
        <a:lstStyle/>
        <a:p>
          <a:endParaRPr lang="en-GB"/>
        </a:p>
      </dgm:t>
    </dgm:pt>
    <dgm:pt modelId="{24AD36E4-E1C3-487A-99FE-B8C9ADDF2837}" type="parTrans" cxnId="{5DB5E3F2-84C8-4144-88B7-46E57671C61A}">
      <dgm:prSet/>
      <dgm:spPr/>
    </dgm:pt>
    <dgm:pt modelId="{F59562D9-C8A7-4822-8781-E5670AB68611}" type="sibTrans" cxnId="{5DB5E3F2-84C8-4144-88B7-46E57671C61A}">
      <dgm:prSet/>
      <dgm:spPr/>
    </dgm:pt>
    <dgm:pt modelId="{25ABDD5F-8FFB-46AB-A047-2B43A54FAC6E}" type="pres">
      <dgm:prSet presAssocID="{A8A5DBC4-5194-4E60-98CE-5046C141E7C7}" presName="linear" presStyleCnt="0">
        <dgm:presLayoutVars>
          <dgm:dir/>
          <dgm:animLvl val="lvl"/>
          <dgm:resizeHandles val="exact"/>
        </dgm:presLayoutVars>
      </dgm:prSet>
      <dgm:spPr/>
    </dgm:pt>
    <dgm:pt modelId="{23D3F224-F2EA-4DAB-A499-98F2EABC0F13}" type="pres">
      <dgm:prSet presAssocID="{8E6E6A4E-31AB-4C2E-8218-6BDBF08B47C3}" presName="parentLin" presStyleCnt="0"/>
      <dgm:spPr/>
    </dgm:pt>
    <dgm:pt modelId="{9C8C60C3-B137-48C6-A072-25BCBE8BE327}" type="pres">
      <dgm:prSet presAssocID="{8E6E6A4E-31AB-4C2E-8218-6BDBF08B47C3}" presName="parentLeftMargin" presStyleLbl="node1" presStyleIdx="0" presStyleCnt="2"/>
      <dgm:spPr/>
    </dgm:pt>
    <dgm:pt modelId="{4A8D0059-2006-4E27-8914-2F4D7DB4C7B6}" type="pres">
      <dgm:prSet presAssocID="{8E6E6A4E-31AB-4C2E-8218-6BDBF08B47C3}" presName="parentText" presStyleLbl="node1" presStyleIdx="0" presStyleCnt="2">
        <dgm:presLayoutVars>
          <dgm:chMax val="0"/>
          <dgm:bulletEnabled val="1"/>
        </dgm:presLayoutVars>
      </dgm:prSet>
      <dgm:spPr/>
    </dgm:pt>
    <dgm:pt modelId="{0CD9C608-B2B6-4A25-865D-1C7EC9F7550A}" type="pres">
      <dgm:prSet presAssocID="{8E6E6A4E-31AB-4C2E-8218-6BDBF08B47C3}" presName="negativeSpace" presStyleCnt="0"/>
      <dgm:spPr/>
    </dgm:pt>
    <dgm:pt modelId="{5A23CDDB-1DDF-4FC7-B226-62EEAA25B1B9}" type="pres">
      <dgm:prSet presAssocID="{8E6E6A4E-31AB-4C2E-8218-6BDBF08B47C3}" presName="childText" presStyleLbl="conFgAcc1" presStyleIdx="0" presStyleCnt="2" custScaleY="48313">
        <dgm:presLayoutVars>
          <dgm:bulletEnabled val="1"/>
        </dgm:presLayoutVars>
      </dgm:prSet>
      <dgm:spPr/>
    </dgm:pt>
    <dgm:pt modelId="{08344D88-B165-4BB9-B61B-163EBD74032A}" type="pres">
      <dgm:prSet presAssocID="{64E199A7-81E0-4E28-BBCD-0A0AB91FB0D4}" presName="spaceBetweenRectangles" presStyleCnt="0"/>
      <dgm:spPr/>
    </dgm:pt>
    <dgm:pt modelId="{7E169CD8-B7F5-4E9E-976D-55C2DA20A09C}" type="pres">
      <dgm:prSet presAssocID="{0E5770EA-4195-4B0A-B14E-0DAA5C64138B}" presName="parentLin" presStyleCnt="0"/>
      <dgm:spPr/>
    </dgm:pt>
    <dgm:pt modelId="{122C0CE0-1D13-444E-B479-17AC4F98BBCE}" type="pres">
      <dgm:prSet presAssocID="{0E5770EA-4195-4B0A-B14E-0DAA5C64138B}" presName="parentLeftMargin" presStyleLbl="node1" presStyleIdx="0" presStyleCnt="2"/>
      <dgm:spPr/>
    </dgm:pt>
    <dgm:pt modelId="{64FC9576-7108-47A2-934E-5A5919003C3E}" type="pres">
      <dgm:prSet presAssocID="{0E5770EA-4195-4B0A-B14E-0DAA5C64138B}" presName="parentText" presStyleLbl="node1" presStyleIdx="1" presStyleCnt="2">
        <dgm:presLayoutVars>
          <dgm:chMax val="0"/>
          <dgm:bulletEnabled val="1"/>
        </dgm:presLayoutVars>
      </dgm:prSet>
      <dgm:spPr/>
    </dgm:pt>
    <dgm:pt modelId="{E60360CE-A831-4682-8FFB-5D77B1E4570D}" type="pres">
      <dgm:prSet presAssocID="{0E5770EA-4195-4B0A-B14E-0DAA5C64138B}" presName="negativeSpace" presStyleCnt="0"/>
      <dgm:spPr/>
    </dgm:pt>
    <dgm:pt modelId="{322F99B8-4E66-4598-B1B4-F19A404B3C66}" type="pres">
      <dgm:prSet presAssocID="{0E5770EA-4195-4B0A-B14E-0DAA5C64138B}" presName="childText" presStyleLbl="conFgAcc1" presStyleIdx="1" presStyleCnt="2" custScaleY="46841">
        <dgm:presLayoutVars>
          <dgm:bulletEnabled val="1"/>
        </dgm:presLayoutVars>
      </dgm:prSet>
      <dgm:spPr/>
    </dgm:pt>
  </dgm:ptLst>
  <dgm:cxnLst>
    <dgm:cxn modelId="{A703DB00-F21D-484C-AB55-FD0A825DA1A7}" type="presOf" srcId="{BFB8243F-16A6-4C0A-864F-2F0EC1848C89}" destId="{5A23CDDB-1DDF-4FC7-B226-62EEAA25B1B9}" srcOrd="0" destOrd="1" presId="urn:microsoft.com/office/officeart/2005/8/layout/list1"/>
    <dgm:cxn modelId="{CD9D810C-6278-41B2-A225-18EC29981154}" srcId="{0E5770EA-4195-4B0A-B14E-0DAA5C64138B}" destId="{20B5DA7A-6C3A-4109-881D-95D9BEAAA1B9}" srcOrd="0" destOrd="0" parTransId="{6E3D05B6-C99A-47F1-8051-881039C06F37}" sibTransId="{1CD85FFC-DA62-4AEA-A6D7-9198A9FD0B4D}"/>
    <dgm:cxn modelId="{D6E0AD0F-822B-4438-91EC-BDF5617707F1}" type="presOf" srcId="{A8A5DBC4-5194-4E60-98CE-5046C141E7C7}" destId="{25ABDD5F-8FFB-46AB-A047-2B43A54FAC6E}" srcOrd="0" destOrd="0" presId="urn:microsoft.com/office/officeart/2005/8/layout/list1"/>
    <dgm:cxn modelId="{36592413-141C-43BD-9756-EEB690C51854}" type="presOf" srcId="{8E6E6A4E-31AB-4C2E-8218-6BDBF08B47C3}" destId="{4A8D0059-2006-4E27-8914-2F4D7DB4C7B6}" srcOrd="1" destOrd="0" presId="urn:microsoft.com/office/officeart/2005/8/layout/list1"/>
    <dgm:cxn modelId="{DB60DA26-4AEC-4236-8B91-8C3CCBDA5936}" type="presOf" srcId="{8E6E6A4E-31AB-4C2E-8218-6BDBF08B47C3}" destId="{9C8C60C3-B137-48C6-A072-25BCBE8BE327}" srcOrd="0" destOrd="0" presId="urn:microsoft.com/office/officeart/2005/8/layout/list1"/>
    <dgm:cxn modelId="{6BCD1629-F809-4E10-9159-43E185771D8A}" type="presOf" srcId="{CD6604BF-7552-426F-9019-F79024F3988B}" destId="{5A23CDDB-1DDF-4FC7-B226-62EEAA25B1B9}" srcOrd="0" destOrd="2" presId="urn:microsoft.com/office/officeart/2005/8/layout/list1"/>
    <dgm:cxn modelId="{05290330-C152-432D-A387-E7FE8AB6C9C2}" type="presOf" srcId="{EEF01C3B-420D-4C36-8C07-A2652BFC574A}" destId="{322F99B8-4E66-4598-B1B4-F19A404B3C66}" srcOrd="0" destOrd="3" presId="urn:microsoft.com/office/officeart/2005/8/layout/list1"/>
    <dgm:cxn modelId="{5EAE3E63-9682-4B8C-99E2-B52E63E417ED}" type="presOf" srcId="{0E5770EA-4195-4B0A-B14E-0DAA5C64138B}" destId="{64FC9576-7108-47A2-934E-5A5919003C3E}" srcOrd="1" destOrd="0" presId="urn:microsoft.com/office/officeart/2005/8/layout/list1"/>
    <dgm:cxn modelId="{5B88AD49-11AD-4770-BF8E-BA7A9510A243}" type="presOf" srcId="{52A72878-BF8F-4EF3-859B-CD398FC33BBC}" destId="{5A23CDDB-1DDF-4FC7-B226-62EEAA25B1B9}" srcOrd="0" destOrd="3" presId="urn:microsoft.com/office/officeart/2005/8/layout/list1"/>
    <dgm:cxn modelId="{2243D675-F86E-4782-8E88-A1E4EDCFF921}" srcId="{8E6E6A4E-31AB-4C2E-8218-6BDBF08B47C3}" destId="{52A72878-BF8F-4EF3-859B-CD398FC33BBC}" srcOrd="3" destOrd="0" parTransId="{BC4A0D63-60CD-47E9-BEFC-6E7FF89A61DF}" sibTransId="{8AAEC521-3E6F-4A0F-BF16-4AEA10A30503}"/>
    <dgm:cxn modelId="{4D90B67D-8909-4162-AE8E-184B0598D744}" srcId="{0E5770EA-4195-4B0A-B14E-0DAA5C64138B}" destId="{D14F452A-51D1-4579-880E-51D2A6E29867}" srcOrd="1" destOrd="0" parTransId="{64BC1EF5-9D2A-43EF-AA13-3AE2E3F709AE}" sibTransId="{C726417F-6D4E-4536-871D-84EBC9668F88}"/>
    <dgm:cxn modelId="{6F7B2A93-5D5F-403D-A581-5D1E9A93AB5C}" type="presOf" srcId="{20B5DA7A-6C3A-4109-881D-95D9BEAAA1B9}" destId="{322F99B8-4E66-4598-B1B4-F19A404B3C66}" srcOrd="0" destOrd="0" presId="urn:microsoft.com/office/officeart/2005/8/layout/list1"/>
    <dgm:cxn modelId="{40B0D895-7098-4D16-8880-FDD7BC59076E}" srcId="{0E5770EA-4195-4B0A-B14E-0DAA5C64138B}" destId="{EEF01C3B-420D-4C36-8C07-A2652BFC574A}" srcOrd="3" destOrd="0" parTransId="{B16005CE-B16D-4E42-8820-470A9297CB04}" sibTransId="{EA240038-130A-412E-9A59-940E0DA1AFE5}"/>
    <dgm:cxn modelId="{9251769E-42DC-46D1-BF46-DDB03E267C3E}" srcId="{A8A5DBC4-5194-4E60-98CE-5046C141E7C7}" destId="{8E6E6A4E-31AB-4C2E-8218-6BDBF08B47C3}" srcOrd="0" destOrd="0" parTransId="{6BDA82E4-6420-4BC9-AA1C-01C8CB34F4BB}" sibTransId="{64E199A7-81E0-4E28-BBCD-0A0AB91FB0D4}"/>
    <dgm:cxn modelId="{BBB685A5-7105-4484-9EBA-2686FBE3DB98}" srcId="{A8A5DBC4-5194-4E60-98CE-5046C141E7C7}" destId="{0E5770EA-4195-4B0A-B14E-0DAA5C64138B}" srcOrd="1" destOrd="0" parTransId="{19007CD7-63E0-4FC2-91BF-F5240E53FF37}" sibTransId="{7CCA0BB7-F297-4C71-9CD5-FBD7199D0D4B}"/>
    <dgm:cxn modelId="{3157D3A5-1D1F-4461-BFD2-C3594C85BFEA}" type="presOf" srcId="{D14F452A-51D1-4579-880E-51D2A6E29867}" destId="{322F99B8-4E66-4598-B1B4-F19A404B3C66}" srcOrd="0" destOrd="1" presId="urn:microsoft.com/office/officeart/2005/8/layout/list1"/>
    <dgm:cxn modelId="{1175B5A6-B676-4C96-90D3-A79075373977}" type="presOf" srcId="{AB6AE7BB-1CF1-47AE-9292-70BB887DFDB6}" destId="{322F99B8-4E66-4598-B1B4-F19A404B3C66}" srcOrd="0" destOrd="2" presId="urn:microsoft.com/office/officeart/2005/8/layout/list1"/>
    <dgm:cxn modelId="{FE55ECA7-9075-49CA-BC0A-AF27C6518E0D}" type="presOf" srcId="{0E5770EA-4195-4B0A-B14E-0DAA5C64138B}" destId="{122C0CE0-1D13-444E-B479-17AC4F98BBCE}" srcOrd="0" destOrd="0" presId="urn:microsoft.com/office/officeart/2005/8/layout/list1"/>
    <dgm:cxn modelId="{DE0D97C5-78B4-431C-BF0A-550243035720}" type="presOf" srcId="{689D5131-1A8A-41B1-A44F-A2D564956325}" destId="{5A23CDDB-1DDF-4FC7-B226-62EEAA25B1B9}" srcOrd="0" destOrd="0" presId="urn:microsoft.com/office/officeart/2005/8/layout/list1"/>
    <dgm:cxn modelId="{D44BF1C5-3717-4BDF-92B7-BF8A3F56580B}" srcId="{0E5770EA-4195-4B0A-B14E-0DAA5C64138B}" destId="{AB6AE7BB-1CF1-47AE-9292-70BB887DFDB6}" srcOrd="2" destOrd="0" parTransId="{755B5381-73E5-4695-A0F5-D0D65DC94889}" sibTransId="{65FB221C-BB5B-4A19-AF5D-22951060A7DF}"/>
    <dgm:cxn modelId="{0A5532DE-4CD0-4208-BEFF-498AD99EE60C}" srcId="{8E6E6A4E-31AB-4C2E-8218-6BDBF08B47C3}" destId="{BFB8243F-16A6-4C0A-864F-2F0EC1848C89}" srcOrd="1" destOrd="0" parTransId="{CCA1426B-8999-4154-BD9D-E549616071F0}" sibTransId="{55313108-4C2D-440B-A6A5-7F632C81D2AA}"/>
    <dgm:cxn modelId="{47BA9DE8-5109-4329-B186-B54262A09058}" srcId="{8E6E6A4E-31AB-4C2E-8218-6BDBF08B47C3}" destId="{689D5131-1A8A-41B1-A44F-A2D564956325}" srcOrd="0" destOrd="0" parTransId="{C8327A20-7AB5-4FC0-9449-CA0222F2AA55}" sibTransId="{CF50B186-7128-407D-B3EF-FAEC49644F24}"/>
    <dgm:cxn modelId="{5DB5E3F2-84C8-4144-88B7-46E57671C61A}" srcId="{8E6E6A4E-31AB-4C2E-8218-6BDBF08B47C3}" destId="{CD6604BF-7552-426F-9019-F79024F3988B}" srcOrd="2" destOrd="0" parTransId="{24AD36E4-E1C3-487A-99FE-B8C9ADDF2837}" sibTransId="{F59562D9-C8A7-4822-8781-E5670AB68611}"/>
    <dgm:cxn modelId="{555B0BF7-FC73-4BDC-8530-994C01305ECE}" type="presParOf" srcId="{25ABDD5F-8FFB-46AB-A047-2B43A54FAC6E}" destId="{23D3F224-F2EA-4DAB-A499-98F2EABC0F13}" srcOrd="0" destOrd="0" presId="urn:microsoft.com/office/officeart/2005/8/layout/list1"/>
    <dgm:cxn modelId="{53B3F346-FD0D-4030-8725-70420AF3C181}" type="presParOf" srcId="{23D3F224-F2EA-4DAB-A499-98F2EABC0F13}" destId="{9C8C60C3-B137-48C6-A072-25BCBE8BE327}" srcOrd="0" destOrd="0" presId="urn:microsoft.com/office/officeart/2005/8/layout/list1"/>
    <dgm:cxn modelId="{42156F52-5D5C-4E5C-8F00-4E69AA395F56}" type="presParOf" srcId="{23D3F224-F2EA-4DAB-A499-98F2EABC0F13}" destId="{4A8D0059-2006-4E27-8914-2F4D7DB4C7B6}" srcOrd="1" destOrd="0" presId="urn:microsoft.com/office/officeart/2005/8/layout/list1"/>
    <dgm:cxn modelId="{A2D64406-E344-45D0-A5E6-3A7EECF98B60}" type="presParOf" srcId="{25ABDD5F-8FFB-46AB-A047-2B43A54FAC6E}" destId="{0CD9C608-B2B6-4A25-865D-1C7EC9F7550A}" srcOrd="1" destOrd="0" presId="urn:microsoft.com/office/officeart/2005/8/layout/list1"/>
    <dgm:cxn modelId="{2DAF6164-EF4C-4F6C-8823-8288550BCBDA}" type="presParOf" srcId="{25ABDD5F-8FFB-46AB-A047-2B43A54FAC6E}" destId="{5A23CDDB-1DDF-4FC7-B226-62EEAA25B1B9}" srcOrd="2" destOrd="0" presId="urn:microsoft.com/office/officeart/2005/8/layout/list1"/>
    <dgm:cxn modelId="{481CD377-75BC-4FBD-9D88-12A3139929D1}" type="presParOf" srcId="{25ABDD5F-8FFB-46AB-A047-2B43A54FAC6E}" destId="{08344D88-B165-4BB9-B61B-163EBD74032A}" srcOrd="3" destOrd="0" presId="urn:microsoft.com/office/officeart/2005/8/layout/list1"/>
    <dgm:cxn modelId="{F4D67246-9772-4143-A2E7-8A3D0A774F43}" type="presParOf" srcId="{25ABDD5F-8FFB-46AB-A047-2B43A54FAC6E}" destId="{7E169CD8-B7F5-4E9E-976D-55C2DA20A09C}" srcOrd="4" destOrd="0" presId="urn:microsoft.com/office/officeart/2005/8/layout/list1"/>
    <dgm:cxn modelId="{994D3E03-0E2C-4EA2-B337-B65BACE4D758}" type="presParOf" srcId="{7E169CD8-B7F5-4E9E-976D-55C2DA20A09C}" destId="{122C0CE0-1D13-444E-B479-17AC4F98BBCE}" srcOrd="0" destOrd="0" presId="urn:microsoft.com/office/officeart/2005/8/layout/list1"/>
    <dgm:cxn modelId="{7D2B2C8D-ED30-412F-A7E4-C9225F652ADF}" type="presParOf" srcId="{7E169CD8-B7F5-4E9E-976D-55C2DA20A09C}" destId="{64FC9576-7108-47A2-934E-5A5919003C3E}" srcOrd="1" destOrd="0" presId="urn:microsoft.com/office/officeart/2005/8/layout/list1"/>
    <dgm:cxn modelId="{4B504192-4720-4DA1-B884-83B2DBC922D3}" type="presParOf" srcId="{25ABDD5F-8FFB-46AB-A047-2B43A54FAC6E}" destId="{E60360CE-A831-4682-8FFB-5D77B1E4570D}" srcOrd="5" destOrd="0" presId="urn:microsoft.com/office/officeart/2005/8/layout/list1"/>
    <dgm:cxn modelId="{40FCCA13-D4C6-4861-BF30-A8D8CF688D1E}" type="presParOf" srcId="{25ABDD5F-8FFB-46AB-A047-2B43A54FAC6E}" destId="{322F99B8-4E66-4598-B1B4-F19A404B3C6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304FDD-C8E2-4305-9CBE-5E25E71F2359}"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0A734C48-01E9-4209-B890-320B9434DFB6}">
      <dgm:prSet phldrT="[Text]"/>
      <dgm:spPr/>
      <dgm:t>
        <a:bodyPr/>
        <a:lstStyle/>
        <a:p>
          <a:pPr>
            <a:lnSpc>
              <a:spcPct val="100000"/>
            </a:lnSpc>
          </a:pPr>
          <a:r>
            <a:rPr lang="en-GB"/>
            <a:t>Limitation</a:t>
          </a:r>
        </a:p>
      </dgm:t>
    </dgm:pt>
    <dgm:pt modelId="{D9DA02CD-8357-44A0-B7E2-6A22FEC83786}" type="parTrans" cxnId="{39A186E8-2A1D-4805-AD0E-BDFE2313C48C}">
      <dgm:prSet/>
      <dgm:spPr/>
      <dgm:t>
        <a:bodyPr/>
        <a:lstStyle/>
        <a:p>
          <a:endParaRPr lang="en-GB"/>
        </a:p>
      </dgm:t>
    </dgm:pt>
    <dgm:pt modelId="{382BB6CA-B04B-4FDC-AF3F-EEE4B0F9CBB9}" type="sibTrans" cxnId="{39A186E8-2A1D-4805-AD0E-BDFE2313C48C}">
      <dgm:prSet/>
      <dgm:spPr/>
      <dgm:t>
        <a:bodyPr/>
        <a:lstStyle/>
        <a:p>
          <a:endParaRPr lang="en-GB"/>
        </a:p>
      </dgm:t>
    </dgm:pt>
    <dgm:pt modelId="{659DB02F-10BC-446A-BB87-26285AE9E5B5}">
      <dgm:prSet phldrT="[Text]"/>
      <dgm:spPr/>
      <dgm:t>
        <a:bodyPr/>
        <a:lstStyle/>
        <a:p>
          <a:pPr>
            <a:lnSpc>
              <a:spcPct val="100000"/>
            </a:lnSpc>
          </a:pPr>
          <a:r>
            <a:rPr lang="en-GB"/>
            <a:t>Not enough information</a:t>
          </a:r>
        </a:p>
      </dgm:t>
    </dgm:pt>
    <dgm:pt modelId="{86E10C33-D29D-4318-8E40-2BC723A2817F}" type="parTrans" cxnId="{E41B6C65-D5F5-4CB9-B780-FE92B6B955CE}">
      <dgm:prSet/>
      <dgm:spPr/>
      <dgm:t>
        <a:bodyPr/>
        <a:lstStyle/>
        <a:p>
          <a:endParaRPr lang="en-GB"/>
        </a:p>
      </dgm:t>
    </dgm:pt>
    <dgm:pt modelId="{23BCBA41-E307-40E8-B724-ABCE5BB20FAB}" type="sibTrans" cxnId="{E41B6C65-D5F5-4CB9-B780-FE92B6B955CE}">
      <dgm:prSet/>
      <dgm:spPr/>
      <dgm:t>
        <a:bodyPr/>
        <a:lstStyle/>
        <a:p>
          <a:endParaRPr lang="en-GB"/>
        </a:p>
      </dgm:t>
    </dgm:pt>
    <dgm:pt modelId="{94093AF4-D97A-415D-9404-ED8003E96E7F}">
      <dgm:prSet phldrT="[Text]"/>
      <dgm:spPr/>
      <dgm:t>
        <a:bodyPr/>
        <a:lstStyle/>
        <a:p>
          <a:pPr>
            <a:lnSpc>
              <a:spcPct val="100000"/>
            </a:lnSpc>
          </a:pPr>
          <a:r>
            <a:rPr lang="en-GB"/>
            <a:t>Advantages</a:t>
          </a:r>
        </a:p>
      </dgm:t>
    </dgm:pt>
    <dgm:pt modelId="{363DD60D-CEE3-441D-8DFE-8FAC0078F868}" type="parTrans" cxnId="{D5FE2B19-C9C4-4DD2-BEFA-054A9F456416}">
      <dgm:prSet/>
      <dgm:spPr/>
      <dgm:t>
        <a:bodyPr/>
        <a:lstStyle/>
        <a:p>
          <a:endParaRPr lang="en-GB"/>
        </a:p>
      </dgm:t>
    </dgm:pt>
    <dgm:pt modelId="{7554F10B-7A12-4AC6-A6CF-03CA1FA178BB}" type="sibTrans" cxnId="{D5FE2B19-C9C4-4DD2-BEFA-054A9F456416}">
      <dgm:prSet/>
      <dgm:spPr/>
      <dgm:t>
        <a:bodyPr/>
        <a:lstStyle/>
        <a:p>
          <a:endParaRPr lang="en-GB"/>
        </a:p>
      </dgm:t>
    </dgm:pt>
    <dgm:pt modelId="{A35B00FB-3421-4D54-81A4-A0F51C2CED7B}">
      <dgm:prSet phldrT="[Text]"/>
      <dgm:spPr/>
      <dgm:t>
        <a:bodyPr/>
        <a:lstStyle/>
        <a:p>
          <a:pPr>
            <a:lnSpc>
              <a:spcPct val="100000"/>
            </a:lnSpc>
          </a:pPr>
          <a:r>
            <a:rPr lang="en-GB"/>
            <a:t>All on one page</a:t>
          </a:r>
        </a:p>
      </dgm:t>
    </dgm:pt>
    <dgm:pt modelId="{D37838B9-CB0C-4881-8990-ED3A7EE46728}" type="parTrans" cxnId="{7E8EAC92-0C89-4432-817C-DCBCA05E1290}">
      <dgm:prSet/>
      <dgm:spPr/>
      <dgm:t>
        <a:bodyPr/>
        <a:lstStyle/>
        <a:p>
          <a:endParaRPr lang="en-GB"/>
        </a:p>
      </dgm:t>
    </dgm:pt>
    <dgm:pt modelId="{170A72DB-809A-412D-86AC-E9AC183DBB67}" type="sibTrans" cxnId="{7E8EAC92-0C89-4432-817C-DCBCA05E1290}">
      <dgm:prSet/>
      <dgm:spPr/>
      <dgm:t>
        <a:bodyPr/>
        <a:lstStyle/>
        <a:p>
          <a:endParaRPr lang="en-GB"/>
        </a:p>
      </dgm:t>
    </dgm:pt>
    <dgm:pt modelId="{C92CF0E0-616F-4FCC-BC20-4AD55B1A96C2}">
      <dgm:prSet phldrT="[Text]"/>
      <dgm:spPr/>
      <dgm:t>
        <a:bodyPr/>
        <a:lstStyle/>
        <a:p>
          <a:pPr>
            <a:lnSpc>
              <a:spcPct val="100000"/>
            </a:lnSpc>
          </a:pPr>
          <a:r>
            <a:rPr lang="en-GB"/>
            <a:t>Goals to achieve</a:t>
          </a:r>
        </a:p>
      </dgm:t>
    </dgm:pt>
    <dgm:pt modelId="{CACFFFD5-0D26-425B-9731-5E9F7F0D9819}" type="parTrans" cxnId="{1F6F9FEA-6531-43F4-9D7F-E04B665F8044}">
      <dgm:prSet/>
      <dgm:spPr/>
      <dgm:t>
        <a:bodyPr/>
        <a:lstStyle/>
        <a:p>
          <a:endParaRPr lang="en-GB"/>
        </a:p>
      </dgm:t>
    </dgm:pt>
    <dgm:pt modelId="{0703838B-3ED1-4CFE-8906-9443C9ADD9E2}" type="sibTrans" cxnId="{1F6F9FEA-6531-43F4-9D7F-E04B665F8044}">
      <dgm:prSet/>
      <dgm:spPr/>
      <dgm:t>
        <a:bodyPr/>
        <a:lstStyle/>
        <a:p>
          <a:endParaRPr lang="en-GB"/>
        </a:p>
      </dgm:t>
    </dgm:pt>
    <dgm:pt modelId="{CEEC4ED1-07DE-4281-B0F1-9BE511FF86E6}">
      <dgm:prSet phldrT="[Text]"/>
      <dgm:spPr/>
      <dgm:t>
        <a:bodyPr/>
        <a:lstStyle/>
        <a:p>
          <a:pPr>
            <a:lnSpc>
              <a:spcPct val="100000"/>
            </a:lnSpc>
          </a:pPr>
          <a:r>
            <a:rPr lang="en-GB"/>
            <a:t>Performance</a:t>
          </a:r>
        </a:p>
      </dgm:t>
    </dgm:pt>
    <dgm:pt modelId="{310E3CD2-7065-49BF-8270-0DAB45FC9976}" type="parTrans" cxnId="{709924CB-DC53-4147-8E10-D2C5D44BE2B9}">
      <dgm:prSet/>
      <dgm:spPr/>
    </dgm:pt>
    <dgm:pt modelId="{892AE7AF-BBE6-4AFB-9DEC-733987CFB3D3}" type="sibTrans" cxnId="{709924CB-DC53-4147-8E10-D2C5D44BE2B9}">
      <dgm:prSet/>
      <dgm:spPr/>
    </dgm:pt>
    <dgm:pt modelId="{39C91C55-CA3D-448D-97A8-8BCAFF15D5A6}">
      <dgm:prSet phldrT="[Text]"/>
      <dgm:spPr/>
      <dgm:t>
        <a:bodyPr/>
        <a:lstStyle/>
        <a:p>
          <a:pPr>
            <a:lnSpc>
              <a:spcPct val="100000"/>
            </a:lnSpc>
          </a:pPr>
          <a:r>
            <a:rPr lang="en-GB"/>
            <a:t>Communication </a:t>
          </a:r>
        </a:p>
      </dgm:t>
    </dgm:pt>
    <dgm:pt modelId="{101B5805-E2F9-47CC-8D38-A2E338D855EA}" type="parTrans" cxnId="{3993CB3C-2B4A-4DA8-9A67-A270D7E58C88}">
      <dgm:prSet/>
      <dgm:spPr/>
    </dgm:pt>
    <dgm:pt modelId="{DB714A0E-4406-447B-B800-DCCF28A27A3D}" type="sibTrans" cxnId="{3993CB3C-2B4A-4DA8-9A67-A270D7E58C88}">
      <dgm:prSet/>
      <dgm:spPr/>
    </dgm:pt>
    <dgm:pt modelId="{A3AC269C-0C96-4D17-9D34-83757BBCAFFA}">
      <dgm:prSet phldrT="[Text]"/>
      <dgm:spPr/>
      <dgm:t>
        <a:bodyPr/>
        <a:lstStyle/>
        <a:p>
          <a:pPr>
            <a:lnSpc>
              <a:spcPct val="100000"/>
            </a:lnSpc>
          </a:pPr>
          <a:r>
            <a:rPr lang="en-GB"/>
            <a:t>No details if thing goes wrong</a:t>
          </a:r>
        </a:p>
      </dgm:t>
    </dgm:pt>
    <dgm:pt modelId="{51E3F7AB-BE60-43B4-B1F1-D086027E8E5C}" type="parTrans" cxnId="{BA3F9D53-3C0C-43BD-AEB1-E8D44B97BE8A}">
      <dgm:prSet/>
      <dgm:spPr/>
    </dgm:pt>
    <dgm:pt modelId="{BCB3A4B0-CE00-4F83-B235-985EFF1448E8}" type="sibTrans" cxnId="{BA3F9D53-3C0C-43BD-AEB1-E8D44B97BE8A}">
      <dgm:prSet/>
      <dgm:spPr/>
    </dgm:pt>
    <dgm:pt modelId="{F1498C23-FE79-4F55-897B-6E15619E9B8D}" type="pres">
      <dgm:prSet presAssocID="{A5304FDD-C8E2-4305-9CBE-5E25E71F2359}" presName="linear" presStyleCnt="0">
        <dgm:presLayoutVars>
          <dgm:dir/>
          <dgm:animLvl val="lvl"/>
          <dgm:resizeHandles val="exact"/>
        </dgm:presLayoutVars>
      </dgm:prSet>
      <dgm:spPr/>
    </dgm:pt>
    <dgm:pt modelId="{5965CD53-278E-4C7F-A4A5-FE7A96E7C0B7}" type="pres">
      <dgm:prSet presAssocID="{0A734C48-01E9-4209-B890-320B9434DFB6}" presName="parentLin" presStyleCnt="0"/>
      <dgm:spPr/>
    </dgm:pt>
    <dgm:pt modelId="{DDA2D71D-F01F-4354-A4A9-4C4BECC55141}" type="pres">
      <dgm:prSet presAssocID="{0A734C48-01E9-4209-B890-320B9434DFB6}" presName="parentLeftMargin" presStyleLbl="node1" presStyleIdx="0" presStyleCnt="2"/>
      <dgm:spPr/>
    </dgm:pt>
    <dgm:pt modelId="{57E8FF57-D08C-4F85-B870-EA6893EF2AF2}" type="pres">
      <dgm:prSet presAssocID="{0A734C48-01E9-4209-B890-320B9434DFB6}" presName="parentText" presStyleLbl="node1" presStyleIdx="0" presStyleCnt="2">
        <dgm:presLayoutVars>
          <dgm:chMax val="0"/>
          <dgm:bulletEnabled val="1"/>
        </dgm:presLayoutVars>
      </dgm:prSet>
      <dgm:spPr/>
    </dgm:pt>
    <dgm:pt modelId="{605DE6C5-558D-4617-A576-7B1452EFC57A}" type="pres">
      <dgm:prSet presAssocID="{0A734C48-01E9-4209-B890-320B9434DFB6}" presName="negativeSpace" presStyleCnt="0"/>
      <dgm:spPr/>
    </dgm:pt>
    <dgm:pt modelId="{1E7C36EC-6C36-43E9-BFCC-FF616832734F}" type="pres">
      <dgm:prSet presAssocID="{0A734C48-01E9-4209-B890-320B9434DFB6}" presName="childText" presStyleLbl="conFgAcc1" presStyleIdx="0" presStyleCnt="2">
        <dgm:presLayoutVars>
          <dgm:bulletEnabled val="1"/>
        </dgm:presLayoutVars>
      </dgm:prSet>
      <dgm:spPr/>
    </dgm:pt>
    <dgm:pt modelId="{C4B6D6FE-F416-4CA5-8BCE-4808FB739C98}" type="pres">
      <dgm:prSet presAssocID="{382BB6CA-B04B-4FDC-AF3F-EEE4B0F9CBB9}" presName="spaceBetweenRectangles" presStyleCnt="0"/>
      <dgm:spPr/>
    </dgm:pt>
    <dgm:pt modelId="{503EBEE7-A131-4E16-B674-6ACBB65A762C}" type="pres">
      <dgm:prSet presAssocID="{94093AF4-D97A-415D-9404-ED8003E96E7F}" presName="parentLin" presStyleCnt="0"/>
      <dgm:spPr/>
    </dgm:pt>
    <dgm:pt modelId="{ADF49ECF-33C2-4A31-84FF-00B042CEF117}" type="pres">
      <dgm:prSet presAssocID="{94093AF4-D97A-415D-9404-ED8003E96E7F}" presName="parentLeftMargin" presStyleLbl="node1" presStyleIdx="0" presStyleCnt="2"/>
      <dgm:spPr/>
    </dgm:pt>
    <dgm:pt modelId="{573395E1-786D-48E9-BB91-AD1BA019C2EA}" type="pres">
      <dgm:prSet presAssocID="{94093AF4-D97A-415D-9404-ED8003E96E7F}" presName="parentText" presStyleLbl="node1" presStyleIdx="1" presStyleCnt="2">
        <dgm:presLayoutVars>
          <dgm:chMax val="0"/>
          <dgm:bulletEnabled val="1"/>
        </dgm:presLayoutVars>
      </dgm:prSet>
      <dgm:spPr/>
    </dgm:pt>
    <dgm:pt modelId="{13FC77D3-D7A6-4FDB-8204-612686D10AB2}" type="pres">
      <dgm:prSet presAssocID="{94093AF4-D97A-415D-9404-ED8003E96E7F}" presName="negativeSpace" presStyleCnt="0"/>
      <dgm:spPr/>
    </dgm:pt>
    <dgm:pt modelId="{C9E46FA4-5DDD-4FAF-8B8F-0CB5465C6A29}" type="pres">
      <dgm:prSet presAssocID="{94093AF4-D97A-415D-9404-ED8003E96E7F}" presName="childText" presStyleLbl="conFgAcc1" presStyleIdx="1" presStyleCnt="2">
        <dgm:presLayoutVars>
          <dgm:bulletEnabled val="1"/>
        </dgm:presLayoutVars>
      </dgm:prSet>
      <dgm:spPr/>
    </dgm:pt>
  </dgm:ptLst>
  <dgm:cxnLst>
    <dgm:cxn modelId="{D5FE2B19-C9C4-4DD2-BEFA-054A9F456416}" srcId="{A5304FDD-C8E2-4305-9CBE-5E25E71F2359}" destId="{94093AF4-D97A-415D-9404-ED8003E96E7F}" srcOrd="1" destOrd="0" parTransId="{363DD60D-CEE3-441D-8DFE-8FAC0078F868}" sibTransId="{7554F10B-7A12-4AC6-A6CF-03CA1FA178BB}"/>
    <dgm:cxn modelId="{3993CB3C-2B4A-4DA8-9A67-A270D7E58C88}" srcId="{94093AF4-D97A-415D-9404-ED8003E96E7F}" destId="{39C91C55-CA3D-448D-97A8-8BCAFF15D5A6}" srcOrd="3" destOrd="0" parTransId="{101B5805-E2F9-47CC-8D38-A2E338D855EA}" sibTransId="{DB714A0E-4406-447B-B800-DCCF28A27A3D}"/>
    <dgm:cxn modelId="{B2D9BF61-908B-4689-AB12-7759EEC15E7D}" type="presOf" srcId="{A5304FDD-C8E2-4305-9CBE-5E25E71F2359}" destId="{F1498C23-FE79-4F55-897B-6E15619E9B8D}" srcOrd="0" destOrd="0" presId="urn:microsoft.com/office/officeart/2005/8/layout/list1"/>
    <dgm:cxn modelId="{1F32CC61-D766-4F83-BF3D-96AEA27BC1C9}" type="presOf" srcId="{0A734C48-01E9-4209-B890-320B9434DFB6}" destId="{DDA2D71D-F01F-4354-A4A9-4C4BECC55141}" srcOrd="0" destOrd="0" presId="urn:microsoft.com/office/officeart/2005/8/layout/list1"/>
    <dgm:cxn modelId="{36F71F45-BCEF-483B-879C-DE681AC44580}" type="presOf" srcId="{94093AF4-D97A-415D-9404-ED8003E96E7F}" destId="{573395E1-786D-48E9-BB91-AD1BA019C2EA}" srcOrd="1" destOrd="0" presId="urn:microsoft.com/office/officeart/2005/8/layout/list1"/>
    <dgm:cxn modelId="{E41B6C65-D5F5-4CB9-B780-FE92B6B955CE}" srcId="{0A734C48-01E9-4209-B890-320B9434DFB6}" destId="{659DB02F-10BC-446A-BB87-26285AE9E5B5}" srcOrd="0" destOrd="0" parTransId="{86E10C33-D29D-4318-8E40-2BC723A2817F}" sibTransId="{23BCBA41-E307-40E8-B724-ABCE5BB20FAB}"/>
    <dgm:cxn modelId="{8F8A7346-E52D-4EC4-BA39-C362724717FD}" type="presOf" srcId="{C92CF0E0-616F-4FCC-BC20-4AD55B1A96C2}" destId="{C9E46FA4-5DDD-4FAF-8B8F-0CB5465C6A29}" srcOrd="0" destOrd="1" presId="urn:microsoft.com/office/officeart/2005/8/layout/list1"/>
    <dgm:cxn modelId="{E38F0551-A181-4C83-A934-1C41958F208C}" type="presOf" srcId="{A35B00FB-3421-4D54-81A4-A0F51C2CED7B}" destId="{C9E46FA4-5DDD-4FAF-8B8F-0CB5465C6A29}" srcOrd="0" destOrd="0" presId="urn:microsoft.com/office/officeart/2005/8/layout/list1"/>
    <dgm:cxn modelId="{1A821B52-ABAA-4948-9272-FD67F4E5A9F9}" type="presOf" srcId="{94093AF4-D97A-415D-9404-ED8003E96E7F}" destId="{ADF49ECF-33C2-4A31-84FF-00B042CEF117}" srcOrd="0" destOrd="0" presId="urn:microsoft.com/office/officeart/2005/8/layout/list1"/>
    <dgm:cxn modelId="{BA3F9D53-3C0C-43BD-AEB1-E8D44B97BE8A}" srcId="{0A734C48-01E9-4209-B890-320B9434DFB6}" destId="{A3AC269C-0C96-4D17-9D34-83757BBCAFFA}" srcOrd="1" destOrd="0" parTransId="{51E3F7AB-BE60-43B4-B1F1-D086027E8E5C}" sibTransId="{BCB3A4B0-CE00-4F83-B235-985EFF1448E8}"/>
    <dgm:cxn modelId="{B05BE65A-9F62-4D42-B211-F1DDFCEABD64}" type="presOf" srcId="{39C91C55-CA3D-448D-97A8-8BCAFF15D5A6}" destId="{C9E46FA4-5DDD-4FAF-8B8F-0CB5465C6A29}" srcOrd="0" destOrd="3" presId="urn:microsoft.com/office/officeart/2005/8/layout/list1"/>
    <dgm:cxn modelId="{D9E5C18E-EDEA-4FAD-8FE4-87AE6A662D39}" type="presOf" srcId="{0A734C48-01E9-4209-B890-320B9434DFB6}" destId="{57E8FF57-D08C-4F85-B870-EA6893EF2AF2}" srcOrd="1" destOrd="0" presId="urn:microsoft.com/office/officeart/2005/8/layout/list1"/>
    <dgm:cxn modelId="{7E8EAC92-0C89-4432-817C-DCBCA05E1290}" srcId="{94093AF4-D97A-415D-9404-ED8003E96E7F}" destId="{A35B00FB-3421-4D54-81A4-A0F51C2CED7B}" srcOrd="0" destOrd="0" parTransId="{D37838B9-CB0C-4881-8990-ED3A7EE46728}" sibTransId="{170A72DB-809A-412D-86AC-E9AC183DBB67}"/>
    <dgm:cxn modelId="{35CE749E-8F96-4172-90C1-C2904EC82876}" type="presOf" srcId="{659DB02F-10BC-446A-BB87-26285AE9E5B5}" destId="{1E7C36EC-6C36-43E9-BFCC-FF616832734F}" srcOrd="0" destOrd="0" presId="urn:microsoft.com/office/officeart/2005/8/layout/list1"/>
    <dgm:cxn modelId="{4A3704A4-338D-49E1-8C51-AE09F36E0152}" type="presOf" srcId="{A3AC269C-0C96-4D17-9D34-83757BBCAFFA}" destId="{1E7C36EC-6C36-43E9-BFCC-FF616832734F}" srcOrd="0" destOrd="1" presId="urn:microsoft.com/office/officeart/2005/8/layout/list1"/>
    <dgm:cxn modelId="{709924CB-DC53-4147-8E10-D2C5D44BE2B9}" srcId="{94093AF4-D97A-415D-9404-ED8003E96E7F}" destId="{CEEC4ED1-07DE-4281-B0F1-9BE511FF86E6}" srcOrd="2" destOrd="0" parTransId="{310E3CD2-7065-49BF-8270-0DAB45FC9976}" sibTransId="{892AE7AF-BBE6-4AFB-9DEC-733987CFB3D3}"/>
    <dgm:cxn modelId="{A2E17BDA-3AA1-4601-BBAE-F2365E16740B}" type="presOf" srcId="{CEEC4ED1-07DE-4281-B0F1-9BE511FF86E6}" destId="{C9E46FA4-5DDD-4FAF-8B8F-0CB5465C6A29}" srcOrd="0" destOrd="2" presId="urn:microsoft.com/office/officeart/2005/8/layout/list1"/>
    <dgm:cxn modelId="{39A186E8-2A1D-4805-AD0E-BDFE2313C48C}" srcId="{A5304FDD-C8E2-4305-9CBE-5E25E71F2359}" destId="{0A734C48-01E9-4209-B890-320B9434DFB6}" srcOrd="0" destOrd="0" parTransId="{D9DA02CD-8357-44A0-B7E2-6A22FEC83786}" sibTransId="{382BB6CA-B04B-4FDC-AF3F-EEE4B0F9CBB9}"/>
    <dgm:cxn modelId="{1F6F9FEA-6531-43F4-9D7F-E04B665F8044}" srcId="{94093AF4-D97A-415D-9404-ED8003E96E7F}" destId="{C92CF0E0-616F-4FCC-BC20-4AD55B1A96C2}" srcOrd="1" destOrd="0" parTransId="{CACFFFD5-0D26-425B-9731-5E9F7F0D9819}" sibTransId="{0703838B-3ED1-4CFE-8906-9443C9ADD9E2}"/>
    <dgm:cxn modelId="{A8FF5066-F56E-4507-8682-C5F9B49FB7B4}" type="presParOf" srcId="{F1498C23-FE79-4F55-897B-6E15619E9B8D}" destId="{5965CD53-278E-4C7F-A4A5-FE7A96E7C0B7}" srcOrd="0" destOrd="0" presId="urn:microsoft.com/office/officeart/2005/8/layout/list1"/>
    <dgm:cxn modelId="{430263EA-9D82-4DBF-92CB-DFD424961E49}" type="presParOf" srcId="{5965CD53-278E-4C7F-A4A5-FE7A96E7C0B7}" destId="{DDA2D71D-F01F-4354-A4A9-4C4BECC55141}" srcOrd="0" destOrd="0" presId="urn:microsoft.com/office/officeart/2005/8/layout/list1"/>
    <dgm:cxn modelId="{3AC2D6F9-C089-4116-A3D7-11AAAA7E44AE}" type="presParOf" srcId="{5965CD53-278E-4C7F-A4A5-FE7A96E7C0B7}" destId="{57E8FF57-D08C-4F85-B870-EA6893EF2AF2}" srcOrd="1" destOrd="0" presId="urn:microsoft.com/office/officeart/2005/8/layout/list1"/>
    <dgm:cxn modelId="{E7584713-B636-4397-8DDF-6175D5AA81EF}" type="presParOf" srcId="{F1498C23-FE79-4F55-897B-6E15619E9B8D}" destId="{605DE6C5-558D-4617-A576-7B1452EFC57A}" srcOrd="1" destOrd="0" presId="urn:microsoft.com/office/officeart/2005/8/layout/list1"/>
    <dgm:cxn modelId="{05F0755C-FE0E-4027-8B8F-53BCC96E0B9B}" type="presParOf" srcId="{F1498C23-FE79-4F55-897B-6E15619E9B8D}" destId="{1E7C36EC-6C36-43E9-BFCC-FF616832734F}" srcOrd="2" destOrd="0" presId="urn:microsoft.com/office/officeart/2005/8/layout/list1"/>
    <dgm:cxn modelId="{06B868EF-5A7E-4A13-BA94-C4F5D5A401A0}" type="presParOf" srcId="{F1498C23-FE79-4F55-897B-6E15619E9B8D}" destId="{C4B6D6FE-F416-4CA5-8BCE-4808FB739C98}" srcOrd="3" destOrd="0" presId="urn:microsoft.com/office/officeart/2005/8/layout/list1"/>
    <dgm:cxn modelId="{D1901715-3531-432B-978F-AED3607C0418}" type="presParOf" srcId="{F1498C23-FE79-4F55-897B-6E15619E9B8D}" destId="{503EBEE7-A131-4E16-B674-6ACBB65A762C}" srcOrd="4" destOrd="0" presId="urn:microsoft.com/office/officeart/2005/8/layout/list1"/>
    <dgm:cxn modelId="{107BC2AD-72F9-4C16-88CE-C1A2AA88EDC1}" type="presParOf" srcId="{503EBEE7-A131-4E16-B674-6ACBB65A762C}" destId="{ADF49ECF-33C2-4A31-84FF-00B042CEF117}" srcOrd="0" destOrd="0" presId="urn:microsoft.com/office/officeart/2005/8/layout/list1"/>
    <dgm:cxn modelId="{247561EB-C549-41FB-B1A9-0D3A70A0A5DB}" type="presParOf" srcId="{503EBEE7-A131-4E16-B674-6ACBB65A762C}" destId="{573395E1-786D-48E9-BB91-AD1BA019C2EA}" srcOrd="1" destOrd="0" presId="urn:microsoft.com/office/officeart/2005/8/layout/list1"/>
    <dgm:cxn modelId="{149B4C9A-893C-4B97-A67C-819B2306E6B9}" type="presParOf" srcId="{F1498C23-FE79-4F55-897B-6E15619E9B8D}" destId="{13FC77D3-D7A6-4FDB-8204-612686D10AB2}" srcOrd="5" destOrd="0" presId="urn:microsoft.com/office/officeart/2005/8/layout/list1"/>
    <dgm:cxn modelId="{75A39813-A364-4041-A4D1-2D977D9F16EF}" type="presParOf" srcId="{F1498C23-FE79-4F55-897B-6E15619E9B8D}" destId="{C9E46FA4-5DDD-4FAF-8B8F-0CB5465C6A29}"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6F72F-2B31-42EC-AE24-A5B35553D47B}">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94593-C187-49A4-9278-9449D2E54B63}">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8D019A-9E52-4544-81EC-A89D1D5BC668}">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1. Initiation </a:t>
          </a:r>
        </a:p>
      </dsp:txBody>
      <dsp:txXfrm>
        <a:off x="569079" y="2644614"/>
        <a:ext cx="2072362" cy="720000"/>
      </dsp:txXfrm>
    </dsp:sp>
    <dsp:sp modelId="{F736CE3A-54B6-4376-AC85-E96B1C4B1DCA}">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F3C7D-F0D4-41C1-B3C5-FB27D457B93D}">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784917-F9B3-4A65-B050-5922A7E902E8}">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2. Planning</a:t>
          </a:r>
        </a:p>
      </dsp:txBody>
      <dsp:txXfrm>
        <a:off x="3004105" y="2644614"/>
        <a:ext cx="2072362" cy="720000"/>
      </dsp:txXfrm>
    </dsp:sp>
    <dsp:sp modelId="{4197CE6B-01EE-4C21-BAE5-AB9825CDAF7C}">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EE4DF-9076-4EC9-810B-AB3A1C85FC14}">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17CEA-B383-4B27-BB4E-4B5EA5AC373A}">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3. Execution </a:t>
          </a:r>
        </a:p>
      </dsp:txBody>
      <dsp:txXfrm>
        <a:off x="5439131" y="2644614"/>
        <a:ext cx="2072362" cy="720000"/>
      </dsp:txXfrm>
    </dsp:sp>
    <dsp:sp modelId="{24B785C7-50B0-4900-AEB2-704DA1B14F37}">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1DEDE7-48C3-4691-87B9-E24A92E5AD6A}">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E2E92D-A5B7-4776-9AC9-42ECE4A3BCD4}">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100000"/>
            </a:lnSpc>
            <a:spcBef>
              <a:spcPct val="0"/>
            </a:spcBef>
            <a:spcAft>
              <a:spcPct val="35000"/>
            </a:spcAft>
            <a:buNone/>
            <a:defRPr cap="all"/>
          </a:pPr>
          <a:r>
            <a:rPr lang="en-GB" sz="2800" kern="1200"/>
            <a:t>4. Closure</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BD231-8629-42BB-AA63-6D3583D25946}">
      <dsp:nvSpPr>
        <dsp:cNvPr id="0" name=""/>
        <dsp:cNvSpPr/>
      </dsp:nvSpPr>
      <dsp:spPr>
        <a:xfrm rot="5400000">
          <a:off x="3601530" y="-1217676"/>
          <a:ext cx="1218493" cy="3963084"/>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a:t>Select the project. </a:t>
          </a:r>
        </a:p>
      </dsp:txBody>
      <dsp:txXfrm rot="-5400000">
        <a:off x="2229235" y="214101"/>
        <a:ext cx="3903602" cy="1099529"/>
      </dsp:txXfrm>
    </dsp:sp>
    <dsp:sp modelId="{292B1524-D6EF-42FC-A827-CA7B42DA5B1D}">
      <dsp:nvSpPr>
        <dsp:cNvPr id="0" name=""/>
        <dsp:cNvSpPr/>
      </dsp:nvSpPr>
      <dsp:spPr>
        <a:xfrm>
          <a:off x="0" y="2307"/>
          <a:ext cx="2229234" cy="152311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kern="1200"/>
            <a:t>Select</a:t>
          </a:r>
        </a:p>
      </dsp:txBody>
      <dsp:txXfrm>
        <a:off x="74352" y="76659"/>
        <a:ext cx="2080530" cy="1374412"/>
      </dsp:txXfrm>
    </dsp:sp>
    <dsp:sp modelId="{E9649E7F-DD02-441A-A8E2-51604E3706A7}">
      <dsp:nvSpPr>
        <dsp:cNvPr id="0" name=""/>
        <dsp:cNvSpPr/>
      </dsp:nvSpPr>
      <dsp:spPr>
        <a:xfrm rot="5400000">
          <a:off x="3601530" y="381595"/>
          <a:ext cx="1218493" cy="3963084"/>
        </a:xfrm>
        <a:prstGeom prst="round2Same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a:t>Conduct Belbin test to establish group members</a:t>
          </a:r>
        </a:p>
      </dsp:txBody>
      <dsp:txXfrm rot="-5400000">
        <a:off x="2229235" y="1813372"/>
        <a:ext cx="3903602" cy="1099529"/>
      </dsp:txXfrm>
    </dsp:sp>
    <dsp:sp modelId="{3D3581BA-DFCC-468A-BEF1-D10260DEF4F7}">
      <dsp:nvSpPr>
        <dsp:cNvPr id="0" name=""/>
        <dsp:cNvSpPr/>
      </dsp:nvSpPr>
      <dsp:spPr>
        <a:xfrm>
          <a:off x="0" y="1601579"/>
          <a:ext cx="2229234" cy="1523116"/>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rtl="0">
            <a:lnSpc>
              <a:spcPct val="90000"/>
            </a:lnSpc>
            <a:spcBef>
              <a:spcPct val="0"/>
            </a:spcBef>
            <a:spcAft>
              <a:spcPct val="35000"/>
            </a:spcAft>
            <a:buNone/>
          </a:pPr>
          <a:r>
            <a:rPr lang="en-US" sz="3900" kern="1200"/>
            <a:t>Conduct</a:t>
          </a:r>
        </a:p>
      </dsp:txBody>
      <dsp:txXfrm>
        <a:off x="74352" y="1675931"/>
        <a:ext cx="2080530" cy="1374412"/>
      </dsp:txXfrm>
    </dsp:sp>
    <dsp:sp modelId="{4EF42D3E-1BB9-4D86-8C58-8D5A130A3BAA}">
      <dsp:nvSpPr>
        <dsp:cNvPr id="0" name=""/>
        <dsp:cNvSpPr/>
      </dsp:nvSpPr>
      <dsp:spPr>
        <a:xfrm rot="5400000">
          <a:off x="3601530" y="1980868"/>
          <a:ext cx="1218493" cy="3963084"/>
        </a:xfrm>
        <a:prstGeom prst="round2Same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a:t>Make proposal for the project</a:t>
          </a:r>
        </a:p>
      </dsp:txBody>
      <dsp:txXfrm rot="-5400000">
        <a:off x="2229235" y="3412645"/>
        <a:ext cx="3903602" cy="1099529"/>
      </dsp:txXfrm>
    </dsp:sp>
    <dsp:sp modelId="{E7D9A5C9-5FD2-4DD6-AADF-024709E3228C}">
      <dsp:nvSpPr>
        <dsp:cNvPr id="0" name=""/>
        <dsp:cNvSpPr/>
      </dsp:nvSpPr>
      <dsp:spPr>
        <a:xfrm>
          <a:off x="0" y="3200851"/>
          <a:ext cx="2229234" cy="1523116"/>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US" sz="3900" kern="1200"/>
            <a:t>Make</a:t>
          </a:r>
        </a:p>
      </dsp:txBody>
      <dsp:txXfrm>
        <a:off x="74352" y="3275203"/>
        <a:ext cx="2080530" cy="13744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3CDDB-1DDF-4FC7-B226-62EEAA25B1B9}">
      <dsp:nvSpPr>
        <dsp:cNvPr id="0" name=""/>
        <dsp:cNvSpPr/>
      </dsp:nvSpPr>
      <dsp:spPr>
        <a:xfrm>
          <a:off x="0" y="588466"/>
          <a:ext cx="6489509" cy="186275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3658" tIns="416560" rIns="503658" bIns="142240" numCol="1" spcCol="1270" anchor="t" anchorCtr="0">
          <a:noAutofit/>
        </a:bodyPr>
        <a:lstStyle/>
        <a:p>
          <a:pPr marL="228600" lvl="1" indent="-228600" algn="l" defTabSz="889000">
            <a:lnSpc>
              <a:spcPct val="90000"/>
            </a:lnSpc>
            <a:spcBef>
              <a:spcPct val="0"/>
            </a:spcBef>
            <a:spcAft>
              <a:spcPct val="15000"/>
            </a:spcAft>
            <a:buChar char="•"/>
          </a:pPr>
          <a:endParaRPr lang="en-GB" sz="2000" kern="1200"/>
        </a:p>
        <a:p>
          <a:pPr marL="228600" lvl="1" indent="-228600" algn="l" defTabSz="889000">
            <a:lnSpc>
              <a:spcPct val="90000"/>
            </a:lnSpc>
            <a:spcBef>
              <a:spcPct val="0"/>
            </a:spcBef>
            <a:spcAft>
              <a:spcPct val="15000"/>
            </a:spcAft>
            <a:buChar char="•"/>
          </a:pPr>
          <a:r>
            <a:rPr lang="en-GB" sz="2000" kern="1200"/>
            <a:t>Hard to measure progress on every stage</a:t>
          </a:r>
        </a:p>
        <a:p>
          <a:pPr marL="228600" lvl="1" indent="-228600" algn="l" defTabSz="889000">
            <a:lnSpc>
              <a:spcPct val="90000"/>
            </a:lnSpc>
            <a:spcBef>
              <a:spcPct val="0"/>
            </a:spcBef>
            <a:spcAft>
              <a:spcPct val="15000"/>
            </a:spcAft>
            <a:buChar char="•"/>
          </a:pPr>
          <a:endParaRPr lang="en-GB" sz="2000" kern="1200"/>
        </a:p>
        <a:p>
          <a:pPr marL="228600" lvl="1" indent="-228600" algn="l" defTabSz="889000">
            <a:lnSpc>
              <a:spcPct val="90000"/>
            </a:lnSpc>
            <a:spcBef>
              <a:spcPct val="0"/>
            </a:spcBef>
            <a:spcAft>
              <a:spcPct val="15000"/>
            </a:spcAft>
            <a:buChar char="•"/>
          </a:pPr>
          <a:endParaRPr lang="en-GB" sz="2000" kern="1200"/>
        </a:p>
      </dsp:txBody>
      <dsp:txXfrm>
        <a:off x="0" y="588466"/>
        <a:ext cx="6489509" cy="1862756"/>
      </dsp:txXfrm>
    </dsp:sp>
    <dsp:sp modelId="{4A8D0059-2006-4E27-8914-2F4D7DB4C7B6}">
      <dsp:nvSpPr>
        <dsp:cNvPr id="0" name=""/>
        <dsp:cNvSpPr/>
      </dsp:nvSpPr>
      <dsp:spPr>
        <a:xfrm>
          <a:off x="324475" y="57106"/>
          <a:ext cx="4542657" cy="10627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702" tIns="0" rIns="171702" bIns="0" numCol="1" spcCol="1270" anchor="ctr" anchorCtr="0">
          <a:noAutofit/>
        </a:bodyPr>
        <a:lstStyle/>
        <a:p>
          <a:pPr marL="0" lvl="0" indent="0" algn="l" defTabSz="889000">
            <a:lnSpc>
              <a:spcPct val="90000"/>
            </a:lnSpc>
            <a:spcBef>
              <a:spcPct val="0"/>
            </a:spcBef>
            <a:spcAft>
              <a:spcPct val="35000"/>
            </a:spcAft>
            <a:buNone/>
          </a:pPr>
          <a:r>
            <a:rPr lang="en-GB" sz="2000" kern="1200"/>
            <a:t>Limitation</a:t>
          </a:r>
        </a:p>
      </dsp:txBody>
      <dsp:txXfrm>
        <a:off x="376353" y="108984"/>
        <a:ext cx="4438901" cy="958964"/>
      </dsp:txXfrm>
    </dsp:sp>
    <dsp:sp modelId="{322F99B8-4E66-4598-B1B4-F19A404B3C66}">
      <dsp:nvSpPr>
        <dsp:cNvPr id="0" name=""/>
        <dsp:cNvSpPr/>
      </dsp:nvSpPr>
      <dsp:spPr>
        <a:xfrm>
          <a:off x="0" y="3176982"/>
          <a:ext cx="6489509" cy="201847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3658" tIns="416560" rIns="503658" bIns="142240" numCol="1" spcCol="1270" anchor="t" anchorCtr="0">
          <a:noAutofit/>
        </a:bodyPr>
        <a:lstStyle/>
        <a:p>
          <a:pPr marL="171450" lvl="1" indent="0" algn="l" defTabSz="844550">
            <a:lnSpc>
              <a:spcPct val="90000"/>
            </a:lnSpc>
            <a:spcBef>
              <a:spcPct val="0"/>
            </a:spcBef>
            <a:spcAft>
              <a:spcPct val="15000"/>
            </a:spcAft>
            <a:buChar char="•"/>
          </a:pPr>
          <a:endParaRPr lang="en-GB" sz="2000" kern="1200"/>
        </a:p>
        <a:p>
          <a:pPr marL="171450" lvl="1" indent="0" algn="l" defTabSz="844550">
            <a:lnSpc>
              <a:spcPct val="90000"/>
            </a:lnSpc>
            <a:spcBef>
              <a:spcPct val="0"/>
            </a:spcBef>
            <a:spcAft>
              <a:spcPct val="15000"/>
            </a:spcAft>
            <a:buChar char="•"/>
          </a:pPr>
          <a:r>
            <a:rPr lang="en-GB" sz="2000" kern="1200"/>
            <a:t>Simple and easy to understand</a:t>
          </a:r>
        </a:p>
        <a:p>
          <a:pPr marL="171450" lvl="1" indent="0" algn="l" defTabSz="844550">
            <a:lnSpc>
              <a:spcPct val="90000"/>
            </a:lnSpc>
            <a:spcBef>
              <a:spcPct val="0"/>
            </a:spcBef>
            <a:spcAft>
              <a:spcPct val="15000"/>
            </a:spcAft>
            <a:buChar char="•"/>
          </a:pPr>
          <a:r>
            <a:rPr lang="en-GB" sz="2000" kern="1200"/>
            <a:t>Planning each stages of development </a:t>
          </a:r>
        </a:p>
        <a:p>
          <a:pPr marL="171450" lvl="1" indent="0" algn="l" defTabSz="844550">
            <a:lnSpc>
              <a:spcPct val="90000"/>
            </a:lnSpc>
            <a:spcBef>
              <a:spcPct val="0"/>
            </a:spcBef>
            <a:spcAft>
              <a:spcPct val="15000"/>
            </a:spcAft>
            <a:buChar char="•"/>
          </a:pPr>
          <a:r>
            <a:rPr lang="en-GB" sz="2000" kern="1200"/>
            <a:t>Focusing on tasks</a:t>
          </a:r>
        </a:p>
      </dsp:txBody>
      <dsp:txXfrm>
        <a:off x="0" y="3176982"/>
        <a:ext cx="6489509" cy="2018472"/>
      </dsp:txXfrm>
    </dsp:sp>
    <dsp:sp modelId="{64FC9576-7108-47A2-934E-5A5919003C3E}">
      <dsp:nvSpPr>
        <dsp:cNvPr id="0" name=""/>
        <dsp:cNvSpPr/>
      </dsp:nvSpPr>
      <dsp:spPr>
        <a:xfrm>
          <a:off x="324475" y="2645622"/>
          <a:ext cx="4542657" cy="10627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702" tIns="0" rIns="171702" bIns="0" numCol="1" spcCol="1270" anchor="ctr" anchorCtr="0">
          <a:noAutofit/>
        </a:bodyPr>
        <a:lstStyle/>
        <a:p>
          <a:pPr marL="0" lvl="0" indent="0" algn="l" defTabSz="889000">
            <a:lnSpc>
              <a:spcPct val="90000"/>
            </a:lnSpc>
            <a:spcBef>
              <a:spcPct val="0"/>
            </a:spcBef>
            <a:spcAft>
              <a:spcPct val="35000"/>
            </a:spcAft>
            <a:buNone/>
          </a:pPr>
          <a:r>
            <a:rPr lang="en-GB" sz="2000" kern="1200"/>
            <a:t>Advantages</a:t>
          </a:r>
        </a:p>
      </dsp:txBody>
      <dsp:txXfrm>
        <a:off x="376353" y="2697500"/>
        <a:ext cx="4438901" cy="9589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C36EC-6C36-43E9-BFCC-FF616832734F}">
      <dsp:nvSpPr>
        <dsp:cNvPr id="0" name=""/>
        <dsp:cNvSpPr/>
      </dsp:nvSpPr>
      <dsp:spPr>
        <a:xfrm>
          <a:off x="0" y="486275"/>
          <a:ext cx="5753100" cy="1658474"/>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6504" tIns="562356" rIns="446504" bIns="192024" numCol="1" spcCol="1270" anchor="t" anchorCtr="0">
          <a:noAutofit/>
        </a:bodyPr>
        <a:lstStyle/>
        <a:p>
          <a:pPr marL="228600" lvl="1" indent="-228600" algn="l" defTabSz="1200150">
            <a:lnSpc>
              <a:spcPct val="100000"/>
            </a:lnSpc>
            <a:spcBef>
              <a:spcPct val="0"/>
            </a:spcBef>
            <a:spcAft>
              <a:spcPct val="15000"/>
            </a:spcAft>
            <a:buChar char="•"/>
          </a:pPr>
          <a:r>
            <a:rPr lang="en-GB" sz="2700" kern="1200"/>
            <a:t>Not enough information</a:t>
          </a:r>
        </a:p>
        <a:p>
          <a:pPr marL="228600" lvl="1" indent="-228600" algn="l" defTabSz="1200150">
            <a:lnSpc>
              <a:spcPct val="100000"/>
            </a:lnSpc>
            <a:spcBef>
              <a:spcPct val="0"/>
            </a:spcBef>
            <a:spcAft>
              <a:spcPct val="15000"/>
            </a:spcAft>
            <a:buChar char="•"/>
          </a:pPr>
          <a:r>
            <a:rPr lang="en-GB" sz="2700" kern="1200"/>
            <a:t>No details if thing goes wrong</a:t>
          </a:r>
        </a:p>
      </dsp:txBody>
      <dsp:txXfrm>
        <a:off x="0" y="486275"/>
        <a:ext cx="5753100" cy="1658474"/>
      </dsp:txXfrm>
    </dsp:sp>
    <dsp:sp modelId="{57E8FF57-D08C-4F85-B870-EA6893EF2AF2}">
      <dsp:nvSpPr>
        <dsp:cNvPr id="0" name=""/>
        <dsp:cNvSpPr/>
      </dsp:nvSpPr>
      <dsp:spPr>
        <a:xfrm>
          <a:off x="287655" y="87755"/>
          <a:ext cx="4027170" cy="797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217" tIns="0" rIns="152217" bIns="0" numCol="1" spcCol="1270" anchor="ctr" anchorCtr="0">
          <a:noAutofit/>
        </a:bodyPr>
        <a:lstStyle/>
        <a:p>
          <a:pPr marL="0" lvl="0" indent="0" algn="l" defTabSz="1200150">
            <a:lnSpc>
              <a:spcPct val="100000"/>
            </a:lnSpc>
            <a:spcBef>
              <a:spcPct val="0"/>
            </a:spcBef>
            <a:spcAft>
              <a:spcPct val="35000"/>
            </a:spcAft>
            <a:buNone/>
          </a:pPr>
          <a:r>
            <a:rPr lang="en-GB" sz="2700" kern="1200"/>
            <a:t>Limitation</a:t>
          </a:r>
        </a:p>
      </dsp:txBody>
      <dsp:txXfrm>
        <a:off x="326563" y="126663"/>
        <a:ext cx="3949354" cy="719224"/>
      </dsp:txXfrm>
    </dsp:sp>
    <dsp:sp modelId="{C9E46FA4-5DDD-4FAF-8B8F-0CB5465C6A29}">
      <dsp:nvSpPr>
        <dsp:cNvPr id="0" name=""/>
        <dsp:cNvSpPr/>
      </dsp:nvSpPr>
      <dsp:spPr>
        <a:xfrm>
          <a:off x="0" y="2689070"/>
          <a:ext cx="5753100" cy="26365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6504" tIns="562356" rIns="446504" bIns="192024" numCol="1" spcCol="1270" anchor="t" anchorCtr="0">
          <a:noAutofit/>
        </a:bodyPr>
        <a:lstStyle/>
        <a:p>
          <a:pPr marL="228600" lvl="1" indent="-228600" algn="l" defTabSz="1200150">
            <a:lnSpc>
              <a:spcPct val="100000"/>
            </a:lnSpc>
            <a:spcBef>
              <a:spcPct val="0"/>
            </a:spcBef>
            <a:spcAft>
              <a:spcPct val="15000"/>
            </a:spcAft>
            <a:buChar char="•"/>
          </a:pPr>
          <a:r>
            <a:rPr lang="en-GB" sz="2700" kern="1200"/>
            <a:t>All on one page</a:t>
          </a:r>
        </a:p>
        <a:p>
          <a:pPr marL="228600" lvl="1" indent="-228600" algn="l" defTabSz="1200150">
            <a:lnSpc>
              <a:spcPct val="100000"/>
            </a:lnSpc>
            <a:spcBef>
              <a:spcPct val="0"/>
            </a:spcBef>
            <a:spcAft>
              <a:spcPct val="15000"/>
            </a:spcAft>
            <a:buChar char="•"/>
          </a:pPr>
          <a:r>
            <a:rPr lang="en-GB" sz="2700" kern="1200"/>
            <a:t>Goals to achieve</a:t>
          </a:r>
        </a:p>
        <a:p>
          <a:pPr marL="228600" lvl="1" indent="-228600" algn="l" defTabSz="1200150">
            <a:lnSpc>
              <a:spcPct val="100000"/>
            </a:lnSpc>
            <a:spcBef>
              <a:spcPct val="0"/>
            </a:spcBef>
            <a:spcAft>
              <a:spcPct val="15000"/>
            </a:spcAft>
            <a:buChar char="•"/>
          </a:pPr>
          <a:r>
            <a:rPr lang="en-GB" sz="2700" kern="1200"/>
            <a:t>Performance</a:t>
          </a:r>
        </a:p>
        <a:p>
          <a:pPr marL="228600" lvl="1" indent="-228600" algn="l" defTabSz="1200150">
            <a:lnSpc>
              <a:spcPct val="100000"/>
            </a:lnSpc>
            <a:spcBef>
              <a:spcPct val="0"/>
            </a:spcBef>
            <a:spcAft>
              <a:spcPct val="15000"/>
            </a:spcAft>
            <a:buChar char="•"/>
          </a:pPr>
          <a:r>
            <a:rPr lang="en-GB" sz="2700" kern="1200"/>
            <a:t>Communication </a:t>
          </a:r>
        </a:p>
      </dsp:txBody>
      <dsp:txXfrm>
        <a:off x="0" y="2689070"/>
        <a:ext cx="5753100" cy="2636550"/>
      </dsp:txXfrm>
    </dsp:sp>
    <dsp:sp modelId="{573395E1-786D-48E9-BB91-AD1BA019C2EA}">
      <dsp:nvSpPr>
        <dsp:cNvPr id="0" name=""/>
        <dsp:cNvSpPr/>
      </dsp:nvSpPr>
      <dsp:spPr>
        <a:xfrm>
          <a:off x="287655" y="2290550"/>
          <a:ext cx="4027170" cy="7970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217" tIns="0" rIns="152217" bIns="0" numCol="1" spcCol="1270" anchor="ctr" anchorCtr="0">
          <a:noAutofit/>
        </a:bodyPr>
        <a:lstStyle/>
        <a:p>
          <a:pPr marL="0" lvl="0" indent="0" algn="l" defTabSz="1200150">
            <a:lnSpc>
              <a:spcPct val="100000"/>
            </a:lnSpc>
            <a:spcBef>
              <a:spcPct val="0"/>
            </a:spcBef>
            <a:spcAft>
              <a:spcPct val="35000"/>
            </a:spcAft>
            <a:buNone/>
          </a:pPr>
          <a:r>
            <a:rPr lang="en-GB" sz="2700" kern="1200"/>
            <a:t>Advantages</a:t>
          </a:r>
        </a:p>
      </dsp:txBody>
      <dsp:txXfrm>
        <a:off x="326563" y="2329458"/>
        <a:ext cx="3949354" cy="71922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145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2027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120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203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7770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926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9378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0575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83095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7070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1009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875989916"/>
      </p:ext>
    </p:extLst>
  </p:cSld>
  <p:clrMap bg1="lt1" tx1="dk1" bg2="lt2" tx2="dk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hyperlink" Target="https://www.lucidchart.com/blog/the-4-phases-of-the-project-management-life-cycle" TargetMode="External"/><Relationship Id="rId7" Type="http://schemas.openxmlformats.org/officeDocument/2006/relationships/image" Target="../media/image22.png"/><Relationship Id="rId2" Type="http://schemas.openxmlformats.org/officeDocument/2006/relationships/hyperlink" Target="https://www.projectmanager.com/training/how-to-analyze-risks-project" TargetMode="External"/><Relationship Id="rId1" Type="http://schemas.openxmlformats.org/officeDocument/2006/relationships/slideLayout" Target="../slideLayouts/slideLayout2.xml"/><Relationship Id="rId6" Type="http://schemas.openxmlformats.org/officeDocument/2006/relationships/hyperlink" Target="https://www.youtube.com/watch?v=TkRyzUVWtm0" TargetMode="External"/><Relationship Id="rId5" Type="http://schemas.openxmlformats.org/officeDocument/2006/relationships/hyperlink" Target="https://www.projectmanager.com/work-breakdown-structure" TargetMode="External"/><Relationship Id="rId4" Type="http://schemas.openxmlformats.org/officeDocument/2006/relationships/hyperlink" Target="https://www.iedunote.com/monitoring-and-evaluation#:~:text=Monitoring%20and%20evaluation%20are%20both%20tools%20and%20strategy,changes%20that%20are%20necessary%20for%20strategy%20or%20plan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2" name="Rectangle 11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3" name="Freeform: Shape 11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4" name="Freeform: Shape 12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5" name="Freeform: Shape 12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6" name="Rectangle 12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7" name="Freeform: Shape 12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8" name="Rectangle 12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479" name="Freeform: Shape 13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A684F760-A17B-4949-8D7B-F8EE5FCC9689}"/>
              </a:ext>
            </a:extLst>
          </p:cNvPr>
          <p:cNvSpPr txBox="1"/>
          <p:nvPr/>
        </p:nvSpPr>
        <p:spPr>
          <a:xfrm>
            <a:off x="3569690" y="4481327"/>
            <a:ext cx="5022053" cy="1141851"/>
          </a:xfrm>
          <a:prstGeom prst="rect">
            <a:avLst/>
          </a:prstGeom>
          <a:noFill/>
        </p:spPr>
        <p:txBody>
          <a:bodyPr vert="horz" lIns="91440" tIns="45720" rIns="91440" bIns="45720" rtlCol="0" anchor="t">
            <a:normAutofit/>
          </a:bodyPr>
          <a:lstStyle/>
          <a:p>
            <a:pPr algn="ctr">
              <a:lnSpc>
                <a:spcPct val="90000"/>
              </a:lnSpc>
              <a:spcBef>
                <a:spcPts val="1000"/>
              </a:spcBef>
              <a:spcAft>
                <a:spcPts val="600"/>
              </a:spcAft>
              <a:buClr>
                <a:schemeClr val="accent1"/>
              </a:buClr>
              <a:buSzPct val="115000"/>
            </a:pPr>
            <a:r>
              <a:rPr lang="en-US" sz="1900" b="1" kern="1200">
                <a:solidFill>
                  <a:srgbClr val="0070C0"/>
                </a:solidFill>
                <a:latin typeface="+mn-lt"/>
                <a:ea typeface="+mn-ea"/>
                <a:cs typeface="+mn-cs"/>
              </a:rPr>
              <a:t>Project Team: </a:t>
            </a:r>
            <a:r>
              <a:rPr lang="en-US" sz="1900" b="1" kern="1200" err="1">
                <a:solidFill>
                  <a:srgbClr val="0070C0"/>
                </a:solidFill>
                <a:latin typeface="+mn-lt"/>
                <a:ea typeface="+mn-ea"/>
                <a:cs typeface="+mn-cs"/>
              </a:rPr>
              <a:t>Bilkis</a:t>
            </a:r>
            <a:r>
              <a:rPr lang="en-US" sz="1900" b="1" kern="1200">
                <a:solidFill>
                  <a:srgbClr val="0070C0"/>
                </a:solidFill>
                <a:latin typeface="+mn-lt"/>
                <a:ea typeface="+mn-ea"/>
                <a:cs typeface="+mn-cs"/>
              </a:rPr>
              <a:t> Hussain, </a:t>
            </a:r>
            <a:r>
              <a:rPr lang="en-US" sz="1900" b="1" kern="1200" err="1">
                <a:solidFill>
                  <a:srgbClr val="0070C0"/>
                </a:solidFill>
                <a:latin typeface="+mn-lt"/>
                <a:ea typeface="+mn-ea"/>
                <a:cs typeface="+mn-cs"/>
              </a:rPr>
              <a:t>Sanjeedah</a:t>
            </a:r>
            <a:r>
              <a:rPr lang="en-US" sz="1900" b="1" kern="1200">
                <a:solidFill>
                  <a:srgbClr val="0070C0"/>
                </a:solidFill>
                <a:latin typeface="+mn-lt"/>
                <a:ea typeface="+mn-ea"/>
                <a:cs typeface="+mn-cs"/>
              </a:rPr>
              <a:t> Rahman, Katie Lewis, Stacey Evans and </a:t>
            </a:r>
            <a:r>
              <a:rPr lang="en-US" sz="1900" b="1" kern="1200" err="1">
                <a:solidFill>
                  <a:srgbClr val="0070C0"/>
                </a:solidFill>
                <a:latin typeface="+mn-lt"/>
                <a:ea typeface="+mn-ea"/>
                <a:cs typeface="+mn-cs"/>
              </a:rPr>
              <a:t>Brindusa</a:t>
            </a:r>
            <a:endParaRPr lang="en-US" sz="1900" b="1" kern="1200">
              <a:solidFill>
                <a:srgbClr val="0070C0"/>
              </a:solidFill>
              <a:latin typeface="+mn-lt"/>
              <a:cs typeface="Calibri"/>
            </a:endParaRPr>
          </a:p>
        </p:txBody>
      </p:sp>
      <p:sp>
        <p:nvSpPr>
          <p:cNvPr id="480" name="Freeform: Shape 13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81" name="Freeform: Shape 13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2" name="Rectangle 13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26DFF959-97A7-45AE-80C0-70DC78901682}"/>
              </a:ext>
            </a:extLst>
          </p:cNvPr>
          <p:cNvSpPr txBox="1"/>
          <p:nvPr/>
        </p:nvSpPr>
        <p:spPr>
          <a:xfrm>
            <a:off x="2256639" y="2052116"/>
            <a:ext cx="6572814" cy="3997828"/>
          </a:xfrm>
          <a:prstGeom prst="rect">
            <a:avLst/>
          </a:prstGeom>
          <a:scene3d>
            <a:camera prst="orthographicFront">
              <a:rot lat="0" lon="0" rev="0"/>
            </a:camera>
            <a:lightRig rig="balanced" dir="t">
              <a:rot lat="0" lon="0" rev="8700000"/>
            </a:lightRig>
          </a:scene3d>
        </p:spPr>
        <p:txBody>
          <a:bodyPr vert="horz" lIns="91440" tIns="45720" rIns="91440" bIns="45720" rtlCol="0" anchor="t">
            <a:normAutofit/>
          </a:bodyPr>
          <a:lstStyle/>
          <a:p>
            <a:pPr>
              <a:lnSpc>
                <a:spcPct val="120000"/>
              </a:lnSpc>
              <a:spcBef>
                <a:spcPct val="0"/>
              </a:spcBef>
              <a:spcAft>
                <a:spcPts val="600"/>
              </a:spcAft>
              <a:buClr>
                <a:schemeClr val="accent6"/>
              </a:buClr>
              <a:buSzPct val="90000"/>
            </a:pPr>
            <a:endParaRPr lang="en-US" b="0" i="0" spc="-60">
              <a:ln w="3175" cmpd="sng">
                <a:noFill/>
              </a:ln>
              <a:cs typeface="Calibri"/>
            </a:endParaRPr>
          </a:p>
        </p:txBody>
      </p:sp>
      <p:sp>
        <p:nvSpPr>
          <p:cNvPr id="2" name="TextBox 1">
            <a:extLst>
              <a:ext uri="{FF2B5EF4-FFF2-40B4-BE49-F238E27FC236}">
                <a16:creationId xmlns:a16="http://schemas.microsoft.com/office/drawing/2014/main" id="{C95CBAED-D2C3-4889-9016-D00F94C6CEC1}"/>
              </a:ext>
            </a:extLst>
          </p:cNvPr>
          <p:cNvSpPr txBox="1"/>
          <p:nvPr/>
        </p:nvSpPr>
        <p:spPr>
          <a:xfrm>
            <a:off x="4026396" y="-85604"/>
            <a:ext cx="5527400" cy="54132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a:solidFill>
                  <a:srgbClr val="C00000"/>
                </a:solidFill>
                <a:latin typeface="+mj-lt"/>
                <a:ea typeface="+mj-ea"/>
                <a:cs typeface="+mj-cs"/>
              </a:rPr>
              <a:t>Project Planning and Management in the Workplace</a:t>
            </a:r>
            <a:endParaRPr lang="en-US" sz="3600" b="1" kern="1200">
              <a:solidFill>
                <a:srgbClr val="C00000"/>
              </a:solidFill>
              <a:latin typeface="+mj-lt"/>
              <a:ea typeface="+mj-ea"/>
              <a:cs typeface="Calibri Light"/>
            </a:endParaRPr>
          </a:p>
        </p:txBody>
      </p:sp>
    </p:spTree>
    <p:extLst>
      <p:ext uri="{BB962C8B-B14F-4D97-AF65-F5344CB8AC3E}">
        <p14:creationId xmlns:p14="http://schemas.microsoft.com/office/powerpoint/2010/main" val="1918652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7A5D149-509F-4B18-9A02-9D0E5DE339D1}"/>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a:solidFill>
                  <a:schemeClr val="tx1"/>
                </a:solidFill>
                <a:latin typeface="+mj-lt"/>
                <a:ea typeface="+mj-ea"/>
                <a:cs typeface="+mj-cs"/>
              </a:rPr>
              <a:t>Project Life Cycle</a:t>
            </a:r>
          </a:p>
        </p:txBody>
      </p:sp>
      <p:sp>
        <p:nvSpPr>
          <p:cNvPr id="18"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01232B59-65B6-4E40-AE18-4BB826505219}"/>
              </a:ext>
            </a:extLst>
          </p:cNvPr>
          <p:cNvGraphicFramePr/>
          <p:nvPr>
            <p:extLst>
              <p:ext uri="{D42A27DB-BD31-4B8C-83A1-F6EECF244321}">
                <p14:modId xmlns:p14="http://schemas.microsoft.com/office/powerpoint/2010/main" val="10950517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794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6">
            <a:extLst>
              <a:ext uri="{FF2B5EF4-FFF2-40B4-BE49-F238E27FC236}">
                <a16:creationId xmlns:a16="http://schemas.microsoft.com/office/drawing/2014/main" id="{9C3F3F4F-EDCE-42B8-BE2F-D040E41BDBDA}"/>
              </a:ext>
            </a:extLst>
          </p:cNvPr>
          <p:cNvPicPr>
            <a:picLocks noChangeAspect="1"/>
          </p:cNvPicPr>
          <p:nvPr/>
        </p:nvPicPr>
        <p:blipFill rotWithShape="1">
          <a:blip r:embed="rId2">
            <a:duotone>
              <a:prstClr val="black"/>
              <a:prstClr val="white"/>
            </a:duotone>
            <a:alphaModFix amt="35000"/>
          </a:blip>
          <a:srcRect t="7416" b="8315"/>
          <a:stretch/>
        </p:blipFill>
        <p:spPr>
          <a:xfrm>
            <a:off x="20" y="10"/>
            <a:ext cx="12191980" cy="6857990"/>
          </a:xfrm>
          <a:prstGeom prst="rect">
            <a:avLst/>
          </a:prstGeom>
        </p:spPr>
      </p:pic>
      <p:sp>
        <p:nvSpPr>
          <p:cNvPr id="46" name="Rectangle 48">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9B7C4961-09D9-4BEF-B652-75F06AC61861}"/>
              </a:ext>
            </a:extLst>
          </p:cNvPr>
          <p:cNvSpPr txBox="1"/>
          <p:nvPr/>
        </p:nvSpPr>
        <p:spPr>
          <a:xfrm>
            <a:off x="838201" y="1065862"/>
            <a:ext cx="3313164" cy="472627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000" b="1">
                <a:latin typeface="+mj-lt"/>
                <a:ea typeface="+mj-ea"/>
                <a:cs typeface="+mj-cs"/>
              </a:rPr>
              <a:t>Initiation Phrase</a:t>
            </a:r>
          </a:p>
          <a:p>
            <a:pPr algn="r">
              <a:lnSpc>
                <a:spcPct val="90000"/>
              </a:lnSpc>
              <a:spcBef>
                <a:spcPct val="0"/>
              </a:spcBef>
              <a:spcAft>
                <a:spcPts val="600"/>
              </a:spcAft>
            </a:pPr>
            <a:r>
              <a:rPr lang="en-US" sz="3600">
                <a:latin typeface="+mj-lt"/>
                <a:ea typeface="+mj-ea"/>
                <a:cs typeface="+mj-cs"/>
              </a:rPr>
              <a:t>Project: Researching the needs of BAME or Female led Enterprises.</a:t>
            </a:r>
            <a:endParaRPr lang="en-US" sz="3600">
              <a:latin typeface="+mj-lt"/>
              <a:ea typeface="+mj-ea"/>
              <a:cs typeface="Calibri Light"/>
            </a:endParaRPr>
          </a:p>
          <a:p>
            <a:pPr algn="r">
              <a:lnSpc>
                <a:spcPct val="90000"/>
              </a:lnSpc>
              <a:spcBef>
                <a:spcPct val="0"/>
              </a:spcBef>
              <a:spcAft>
                <a:spcPts val="600"/>
              </a:spcAft>
            </a:pPr>
            <a:endParaRPr lang="en-US" sz="4000" b="1">
              <a:latin typeface="+mj-lt"/>
              <a:ea typeface="+mj-ea"/>
              <a:cs typeface="+mj-cs"/>
            </a:endParaRPr>
          </a:p>
        </p:txBody>
      </p:sp>
      <p:cxnSp>
        <p:nvCxnSpPr>
          <p:cNvPr id="51" name="Straight Connector 5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4" name="TextBox 3">
            <a:extLst>
              <a:ext uri="{FF2B5EF4-FFF2-40B4-BE49-F238E27FC236}">
                <a16:creationId xmlns:a16="http://schemas.microsoft.com/office/drawing/2014/main" id="{D561E393-EBEE-4398-8597-FCB0A7FB4288}"/>
              </a:ext>
            </a:extLst>
          </p:cNvPr>
          <p:cNvGraphicFramePr/>
          <p:nvPr>
            <p:extLst>
              <p:ext uri="{D42A27DB-BD31-4B8C-83A1-F6EECF244321}">
                <p14:modId xmlns:p14="http://schemas.microsoft.com/office/powerpoint/2010/main" val="1903879110"/>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543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2DBA9612-764A-4858-B5A9-37C3640A28C1}"/>
              </a:ext>
            </a:extLst>
          </p:cNvPr>
          <p:cNvSpPr txBox="1"/>
          <p:nvPr/>
        </p:nvSpPr>
        <p:spPr>
          <a:xfrm>
            <a:off x="1322754" y="1522820"/>
            <a:ext cx="2748041" cy="360191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a:solidFill>
                  <a:srgbClr val="FFFFFF"/>
                </a:solidFill>
                <a:latin typeface="+mj-lt"/>
                <a:ea typeface="+mj-ea"/>
                <a:cs typeface="+mj-cs"/>
              </a:rPr>
              <a:t>Project Life Cycle</a:t>
            </a:r>
          </a:p>
        </p:txBody>
      </p:sp>
      <p:graphicFrame>
        <p:nvGraphicFramePr>
          <p:cNvPr id="2" name="Diagram 1">
            <a:extLst>
              <a:ext uri="{FF2B5EF4-FFF2-40B4-BE49-F238E27FC236}">
                <a16:creationId xmlns:a16="http://schemas.microsoft.com/office/drawing/2014/main" id="{16D32C65-047B-468C-90F6-0D131A2AC488}"/>
              </a:ext>
            </a:extLst>
          </p:cNvPr>
          <p:cNvGraphicFramePr/>
          <p:nvPr>
            <p:extLst>
              <p:ext uri="{D42A27DB-BD31-4B8C-83A1-F6EECF244321}">
                <p14:modId xmlns:p14="http://schemas.microsoft.com/office/powerpoint/2010/main" val="3026526563"/>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283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Rectangle: Rounded Corners 4">
            <a:extLst>
              <a:ext uri="{FF2B5EF4-FFF2-40B4-BE49-F238E27FC236}">
                <a16:creationId xmlns:a16="http://schemas.microsoft.com/office/drawing/2014/main" id="{61ADDB3C-13B5-4161-A902-3C67D57D02D9}"/>
              </a:ext>
            </a:extLst>
          </p:cNvPr>
          <p:cNvSpPr/>
          <p:nvPr/>
        </p:nvSpPr>
        <p:spPr>
          <a:xfrm>
            <a:off x="958506" y="800392"/>
            <a:ext cx="10264697" cy="12121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Planning Phrase</a:t>
            </a:r>
          </a:p>
        </p:txBody>
      </p:sp>
      <p:sp>
        <p:nvSpPr>
          <p:cNvPr id="4" name="Rectangle: Rounded Corners 3">
            <a:extLst>
              <a:ext uri="{FF2B5EF4-FFF2-40B4-BE49-F238E27FC236}">
                <a16:creationId xmlns:a16="http://schemas.microsoft.com/office/drawing/2014/main" id="{76ACDB02-CD9C-4945-A0B9-4833ED9894DD}"/>
              </a:ext>
            </a:extLst>
          </p:cNvPr>
          <p:cNvSpPr/>
          <p:nvPr/>
        </p:nvSpPr>
        <p:spPr>
          <a:xfrm>
            <a:off x="1367624" y="2490436"/>
            <a:ext cx="9708995" cy="3567173"/>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Aft>
                <a:spcPts val="600"/>
              </a:spcAft>
            </a:pPr>
            <a:r>
              <a:rPr lang="en-US" sz="2400">
                <a:solidFill>
                  <a:schemeClr val="tx1"/>
                </a:solidFill>
              </a:rPr>
              <a:t>Quad Chart is a brief summary of one page document which visualise and describes the purpose of the project (The Audiopedia, 2018). Quad chart is divided in four quadrants purpose, stakeholders, desired end result and measure of success.</a:t>
            </a:r>
          </a:p>
          <a:p>
            <a:pPr indent="-228600">
              <a:lnSpc>
                <a:spcPct val="90000"/>
              </a:lnSpc>
              <a:spcAft>
                <a:spcPts val="600"/>
              </a:spcAft>
              <a:buFont typeface="Arial" panose="020B0604020202020204" pitchFamily="34" charset="0"/>
              <a:buChar char="•"/>
            </a:pPr>
            <a:endParaRPr lang="en-US" sz="2400">
              <a:solidFill>
                <a:schemeClr val="tx1"/>
              </a:solidFill>
            </a:endParaRPr>
          </a:p>
        </p:txBody>
      </p:sp>
    </p:spTree>
    <p:extLst>
      <p:ext uri="{BB962C8B-B14F-4D97-AF65-F5344CB8AC3E}">
        <p14:creationId xmlns:p14="http://schemas.microsoft.com/office/powerpoint/2010/main" val="1755717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218FD08-983B-4935-AC81-5A3353391730}"/>
              </a:ext>
            </a:extLst>
          </p:cNvPr>
          <p:cNvGraphicFramePr>
            <a:graphicFrameLocks noGrp="1"/>
          </p:cNvGraphicFramePr>
          <p:nvPr>
            <p:extLst>
              <p:ext uri="{D42A27DB-BD31-4B8C-83A1-F6EECF244321}">
                <p14:modId xmlns:p14="http://schemas.microsoft.com/office/powerpoint/2010/main" val="1172924768"/>
              </p:ext>
            </p:extLst>
          </p:nvPr>
        </p:nvGraphicFramePr>
        <p:xfrm>
          <a:off x="1759641" y="1393033"/>
          <a:ext cx="8479712" cy="5251968"/>
        </p:xfrm>
        <a:graphic>
          <a:graphicData uri="http://schemas.openxmlformats.org/drawingml/2006/table">
            <a:tbl>
              <a:tblPr firstRow="1" firstCol="1" bandRow="1">
                <a:tableStyleId>{5C22544A-7EE6-4342-B048-85BDC9FD1C3A}</a:tableStyleId>
              </a:tblPr>
              <a:tblGrid>
                <a:gridCol w="4152173">
                  <a:extLst>
                    <a:ext uri="{9D8B030D-6E8A-4147-A177-3AD203B41FA5}">
                      <a16:colId xmlns:a16="http://schemas.microsoft.com/office/drawing/2014/main" val="163197734"/>
                    </a:ext>
                  </a:extLst>
                </a:gridCol>
                <a:gridCol w="4327539">
                  <a:extLst>
                    <a:ext uri="{9D8B030D-6E8A-4147-A177-3AD203B41FA5}">
                      <a16:colId xmlns:a16="http://schemas.microsoft.com/office/drawing/2014/main" val="471867278"/>
                    </a:ext>
                  </a:extLst>
                </a:gridCol>
              </a:tblGrid>
              <a:tr h="332216">
                <a:tc gridSpan="2">
                  <a:txBody>
                    <a:bodyPr/>
                    <a:lstStyle/>
                    <a:p>
                      <a:r>
                        <a:rPr lang="en-GB" sz="2000" kern="1400" spc="-50">
                          <a:effectLst/>
                        </a:rPr>
                        <a:t>Title: Researching the needs of BAME and female led enterprises </a:t>
                      </a:r>
                      <a:endParaRPr lang="en-GB" sz="3000" kern="1400" spc="-50">
                        <a:effectLst/>
                        <a:latin typeface="Calibri Light" panose="020F0302020204030204" pitchFamily="34" charset="0"/>
                        <a:ea typeface="Times New Roman" panose="02020603050405020304" pitchFamily="18" charset="0"/>
                        <a:cs typeface="Times New Roman" panose="02020603050405020304" pitchFamily="18" charset="0"/>
                      </a:endParaRPr>
                    </a:p>
                  </a:txBody>
                  <a:tcPr marL="74809" marR="74809" marT="0" marB="0"/>
                </a:tc>
                <a:tc hMerge="1">
                  <a:txBody>
                    <a:bodyPr/>
                    <a:lstStyle/>
                    <a:p>
                      <a:endParaRPr lang="en-GB"/>
                    </a:p>
                  </a:txBody>
                  <a:tcPr/>
                </a:tc>
                <a:extLst>
                  <a:ext uri="{0D108BD9-81ED-4DB2-BD59-A6C34878D82A}">
                    <a16:rowId xmlns:a16="http://schemas.microsoft.com/office/drawing/2014/main" val="1317720977"/>
                  </a:ext>
                </a:extLst>
              </a:tr>
              <a:tr h="2604269">
                <a:tc>
                  <a:txBody>
                    <a:bodyPr/>
                    <a:lstStyle/>
                    <a:p>
                      <a:pPr algn="ctr">
                        <a:spcBef>
                          <a:spcPts val="1200"/>
                        </a:spcBef>
                      </a:pPr>
                      <a:r>
                        <a:rPr lang="en-GB" sz="1600">
                          <a:effectLst/>
                        </a:rPr>
                        <a:t>Purpose</a:t>
                      </a:r>
                      <a:endParaRPr lang="en-GB" sz="1200">
                        <a:effectLst/>
                      </a:endParaRPr>
                    </a:p>
                    <a:p>
                      <a:pPr algn="ctr">
                        <a:spcAft>
                          <a:spcPts val="1200"/>
                        </a:spcAft>
                      </a:pPr>
                      <a:r>
                        <a:rPr lang="en-GB" sz="1600">
                          <a:effectLst/>
                        </a:rPr>
                        <a:t>(Aims/Objectives)</a:t>
                      </a:r>
                      <a:endParaRPr lang="en-GB" sz="1200">
                        <a:effectLst/>
                      </a:endParaRPr>
                    </a:p>
                  </a:txBody>
                  <a:tcPr marL="74809" marR="74809" marT="0" marB="0"/>
                </a:tc>
                <a:tc>
                  <a:txBody>
                    <a:bodyPr/>
                    <a:lstStyle/>
                    <a:p>
                      <a:pPr algn="ctr">
                        <a:spcBef>
                          <a:spcPts val="1200"/>
                        </a:spcBef>
                      </a:pPr>
                      <a:r>
                        <a:rPr lang="en-GB" sz="1600">
                          <a:effectLst/>
                        </a:rPr>
                        <a:t>Stakeholders </a:t>
                      </a:r>
                      <a:endParaRPr lang="en-GB" sz="1200">
                        <a:effectLst/>
                      </a:endParaRPr>
                    </a:p>
                    <a:p>
                      <a:pPr algn="ctr"/>
                      <a:r>
                        <a:rPr lang="en-GB" sz="1600">
                          <a:effectLst/>
                        </a:rPr>
                        <a:t> </a:t>
                      </a:r>
                      <a:endParaRPr lang="en-GB" sz="1200">
                        <a:effectLst/>
                      </a:endParaRPr>
                    </a:p>
                    <a:p>
                      <a:r>
                        <a:rPr lang="en-GB" sz="1600">
                          <a:effectLst/>
                        </a:rPr>
                        <a:t> </a:t>
                      </a:r>
                      <a:endParaRPr lang="en-GB" sz="1200">
                        <a:effectLst/>
                      </a:endParaRPr>
                    </a:p>
                    <a:p>
                      <a:pPr marL="457200"/>
                      <a:r>
                        <a:rPr lang="en-GB" sz="1600">
                          <a:effectLst/>
                        </a:rPr>
                        <a:t> </a:t>
                      </a:r>
                      <a:endParaRPr lang="en-GB" sz="1200">
                        <a:effectLst/>
                      </a:endParaRPr>
                    </a:p>
                    <a:p>
                      <a:pPr marL="228600"/>
                      <a:r>
                        <a:rPr lang="en-GB" sz="16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4809" marR="74809" marT="0" marB="0"/>
                </a:tc>
                <a:extLst>
                  <a:ext uri="{0D108BD9-81ED-4DB2-BD59-A6C34878D82A}">
                    <a16:rowId xmlns:a16="http://schemas.microsoft.com/office/drawing/2014/main" val="1631257221"/>
                  </a:ext>
                </a:extLst>
              </a:tr>
              <a:tr h="2315483">
                <a:tc>
                  <a:txBody>
                    <a:bodyPr/>
                    <a:lstStyle/>
                    <a:p>
                      <a:pPr algn="ctr">
                        <a:spcBef>
                          <a:spcPts val="1200"/>
                        </a:spcBef>
                      </a:pPr>
                      <a:r>
                        <a:rPr lang="en-GB" sz="1700">
                          <a:effectLst/>
                        </a:rPr>
                        <a:t>Desired End Results</a:t>
                      </a:r>
                      <a:endParaRPr lang="en-GB" sz="1200">
                        <a:effectLst/>
                      </a:endParaRPr>
                    </a:p>
                    <a:p>
                      <a:pPr algn="ctr"/>
                      <a:r>
                        <a:rPr lang="en-GB" sz="1300">
                          <a:effectLst/>
                        </a:rPr>
                        <a:t>(Critical Success Factors)</a:t>
                      </a:r>
                      <a:endParaRPr lang="en-GB" sz="1200">
                        <a:effectLst/>
                      </a:endParaRPr>
                    </a:p>
                    <a:p>
                      <a:pPr algn="ctr"/>
                      <a:r>
                        <a:rPr lang="en-GB" sz="1300">
                          <a:effectLst/>
                        </a:rPr>
                        <a:t> </a:t>
                      </a:r>
                      <a:endParaRPr lang="en-GB" sz="1200">
                        <a:effectLst/>
                      </a:endParaRPr>
                    </a:p>
                    <a:p>
                      <a:r>
                        <a:rPr lang="en-GB" sz="1300">
                          <a:effectLst/>
                        </a:rPr>
                        <a:t> </a:t>
                      </a:r>
                      <a:endParaRPr lang="en-GB" sz="1200">
                        <a:effectLst/>
                      </a:endParaRPr>
                    </a:p>
                  </a:txBody>
                  <a:tcPr marL="74809" marR="74809" marT="0" marB="0"/>
                </a:tc>
                <a:tc>
                  <a:txBody>
                    <a:bodyPr/>
                    <a:lstStyle/>
                    <a:p>
                      <a:pPr algn="ctr">
                        <a:spcBef>
                          <a:spcPts val="1200"/>
                        </a:spcBef>
                      </a:pPr>
                      <a:r>
                        <a:rPr lang="en-GB" sz="1700">
                          <a:effectLst/>
                        </a:rPr>
                        <a:t>Measures of Success</a:t>
                      </a:r>
                      <a:endParaRPr lang="en-GB" sz="1200">
                        <a:effectLst/>
                      </a:endParaRPr>
                    </a:p>
                    <a:p>
                      <a:pPr algn="ctr"/>
                      <a:r>
                        <a:rPr lang="en-GB" sz="1300">
                          <a:effectLst/>
                        </a:rPr>
                        <a:t>(Standards/Criteria)</a:t>
                      </a:r>
                      <a:endParaRPr lang="en-GB" sz="1200">
                        <a:effectLst/>
                      </a:endParaRPr>
                    </a:p>
                    <a:p>
                      <a:pPr algn="ctr"/>
                      <a:r>
                        <a:rPr lang="en-GB" sz="1300">
                          <a:effectLst/>
                        </a:rPr>
                        <a:t> </a:t>
                      </a:r>
                      <a:endParaRPr lang="en-GB" sz="1200">
                        <a:effectLst/>
                      </a:endParaRPr>
                    </a:p>
                    <a:p>
                      <a:r>
                        <a:rPr lang="en-GB" sz="1300">
                          <a:effectLst/>
                        </a:rPr>
                        <a:t> </a:t>
                      </a:r>
                      <a:endParaRPr lang="en-GB" sz="1200">
                        <a:effectLst/>
                      </a:endParaRPr>
                    </a:p>
                    <a:p>
                      <a:r>
                        <a:rPr lang="en-GB" sz="1300">
                          <a:effectLst/>
                        </a:rPr>
                        <a:t> </a:t>
                      </a:r>
                      <a:endParaRPr lang="en-GB" sz="1200">
                        <a:effectLst/>
                      </a:endParaRPr>
                    </a:p>
                  </a:txBody>
                  <a:tcPr marL="74809" marR="74809" marT="0" marB="0"/>
                </a:tc>
                <a:extLst>
                  <a:ext uri="{0D108BD9-81ED-4DB2-BD59-A6C34878D82A}">
                    <a16:rowId xmlns:a16="http://schemas.microsoft.com/office/drawing/2014/main" val="4195144940"/>
                  </a:ext>
                </a:extLst>
              </a:tr>
            </a:tbl>
          </a:graphicData>
        </a:graphic>
      </p:graphicFrame>
      <p:sp>
        <p:nvSpPr>
          <p:cNvPr id="6" name="TextBox 5">
            <a:extLst>
              <a:ext uri="{FF2B5EF4-FFF2-40B4-BE49-F238E27FC236}">
                <a16:creationId xmlns:a16="http://schemas.microsoft.com/office/drawing/2014/main" id="{15F84368-D31B-4831-9D87-458B6C3D62CB}"/>
              </a:ext>
            </a:extLst>
          </p:cNvPr>
          <p:cNvSpPr txBox="1"/>
          <p:nvPr/>
        </p:nvSpPr>
        <p:spPr>
          <a:xfrm>
            <a:off x="2232076" y="604800"/>
            <a:ext cx="7141515" cy="584775"/>
          </a:xfrm>
          <a:prstGeom prst="rect">
            <a:avLst/>
          </a:prstGeom>
          <a:noFill/>
        </p:spPr>
        <p:txBody>
          <a:bodyPr wrap="square" rtlCol="0">
            <a:spAutoFit/>
          </a:bodyPr>
          <a:lstStyle/>
          <a:p>
            <a:pPr algn="ctr"/>
            <a:r>
              <a:rPr lang="en-GB" sz="3200" b="1">
                <a:solidFill>
                  <a:schemeClr val="accent1"/>
                </a:solidFill>
              </a:rPr>
              <a:t>Quad Chart</a:t>
            </a:r>
          </a:p>
        </p:txBody>
      </p:sp>
      <p:sp>
        <p:nvSpPr>
          <p:cNvPr id="7" name="TextBox 6">
            <a:extLst>
              <a:ext uri="{FF2B5EF4-FFF2-40B4-BE49-F238E27FC236}">
                <a16:creationId xmlns:a16="http://schemas.microsoft.com/office/drawing/2014/main" id="{0F215541-F848-40C6-A95E-909C37B1482E}"/>
              </a:ext>
            </a:extLst>
          </p:cNvPr>
          <p:cNvSpPr txBox="1"/>
          <p:nvPr/>
        </p:nvSpPr>
        <p:spPr>
          <a:xfrm>
            <a:off x="1869948" y="2279845"/>
            <a:ext cx="3874416" cy="523220"/>
          </a:xfrm>
          <a:prstGeom prst="rect">
            <a:avLst/>
          </a:prstGeom>
          <a:noFill/>
        </p:spPr>
        <p:txBody>
          <a:bodyPr wrap="square" rtlCol="0">
            <a:spAutoFit/>
          </a:bodyPr>
          <a:lstStyle/>
          <a:p>
            <a:pPr>
              <a:spcAft>
                <a:spcPts val="1200"/>
              </a:spcAft>
            </a:pPr>
            <a:r>
              <a:rPr lang="en-GB" sz="1400" b="1">
                <a:solidFill>
                  <a:schemeClr val="bg1"/>
                </a:solidFill>
                <a:effectLst/>
              </a:rPr>
              <a:t>Aim: identify needs of BAME or female led entrepreneurs and provide appropriate support.</a:t>
            </a:r>
          </a:p>
        </p:txBody>
      </p:sp>
      <p:sp>
        <p:nvSpPr>
          <p:cNvPr id="8" name="TextBox 7">
            <a:extLst>
              <a:ext uri="{FF2B5EF4-FFF2-40B4-BE49-F238E27FC236}">
                <a16:creationId xmlns:a16="http://schemas.microsoft.com/office/drawing/2014/main" id="{007A865F-35AF-4642-A2D3-ADD96C215339}"/>
              </a:ext>
            </a:extLst>
          </p:cNvPr>
          <p:cNvSpPr txBox="1"/>
          <p:nvPr/>
        </p:nvSpPr>
        <p:spPr>
          <a:xfrm>
            <a:off x="1869948" y="2818688"/>
            <a:ext cx="3448335" cy="1477328"/>
          </a:xfrm>
          <a:prstGeom prst="rect">
            <a:avLst/>
          </a:prstGeom>
          <a:noFill/>
        </p:spPr>
        <p:txBody>
          <a:bodyPr wrap="square" rtlCol="0">
            <a:spAutoFit/>
          </a:bodyPr>
          <a:lstStyle/>
          <a:p>
            <a:pPr>
              <a:spcAft>
                <a:spcPts val="1200"/>
              </a:spcAft>
            </a:pPr>
            <a:r>
              <a:rPr lang="en-GB" sz="1400" b="1">
                <a:solidFill>
                  <a:schemeClr val="bg1"/>
                </a:solidFill>
                <a:effectLst/>
              </a:rPr>
              <a:t>Objectives:</a:t>
            </a:r>
          </a:p>
          <a:p>
            <a:pPr marL="342900" lvl="0" indent="-342900">
              <a:spcAft>
                <a:spcPts val="1200"/>
              </a:spcAft>
              <a:buFont typeface="Symbol" panose="05050102010706020507" pitchFamily="18" charset="2"/>
              <a:buChar char=""/>
            </a:pPr>
            <a:r>
              <a:rPr lang="en-GB" sz="1400" b="1">
                <a:solidFill>
                  <a:schemeClr val="bg1"/>
                </a:solidFill>
                <a:effectLst/>
              </a:rPr>
              <a:t>To explore the needs, barriers faced by BAME or female entrepreneurs.</a:t>
            </a:r>
          </a:p>
          <a:p>
            <a:pPr marL="342900" lvl="0" indent="-342900">
              <a:spcAft>
                <a:spcPts val="1200"/>
              </a:spcAft>
              <a:buFont typeface="Symbol" panose="05050102010706020507" pitchFamily="18" charset="2"/>
              <a:buChar char=""/>
            </a:pPr>
            <a:r>
              <a:rPr lang="en-GB" sz="1400" b="1">
                <a:solidFill>
                  <a:schemeClr val="bg1"/>
                </a:solidFill>
                <a:effectLst/>
              </a:rPr>
              <a:t>To identify support available for the BAME or female entrepreneurs.</a:t>
            </a:r>
            <a:endParaRPr lang="en-GB" b="1">
              <a:solidFill>
                <a:schemeClr val="bg1"/>
              </a:solidFill>
            </a:endParaRPr>
          </a:p>
        </p:txBody>
      </p:sp>
      <p:sp>
        <p:nvSpPr>
          <p:cNvPr id="9" name="TextBox 8">
            <a:extLst>
              <a:ext uri="{FF2B5EF4-FFF2-40B4-BE49-F238E27FC236}">
                <a16:creationId xmlns:a16="http://schemas.microsoft.com/office/drawing/2014/main" id="{A1A2D45C-A226-486A-BAB5-DFC96ADE9DC4}"/>
              </a:ext>
            </a:extLst>
          </p:cNvPr>
          <p:cNvSpPr txBox="1"/>
          <p:nvPr/>
        </p:nvSpPr>
        <p:spPr>
          <a:xfrm>
            <a:off x="6469714" y="2323602"/>
            <a:ext cx="3448335" cy="1564211"/>
          </a:xfrm>
          <a:prstGeom prst="rect">
            <a:avLst/>
          </a:prstGeom>
          <a:noFill/>
        </p:spPr>
        <p:txBody>
          <a:bodyPr wrap="square" rtlCol="0">
            <a:spAutoFit/>
          </a:bodyPr>
          <a:lstStyle/>
          <a:p>
            <a:pPr marL="342900" lvl="0" indent="-342900">
              <a:lnSpc>
                <a:spcPct val="107000"/>
              </a:lnSpc>
              <a:spcAft>
                <a:spcPts val="800"/>
              </a:spcAft>
              <a:buFont typeface="Symbol" panose="05050102010706020507" pitchFamily="18" charset="2"/>
              <a:buChar char=""/>
            </a:pPr>
            <a:r>
              <a:rPr lang="en-GB" sz="1400">
                <a:effectLst/>
              </a:rPr>
              <a:t>Female/ BAME entrepreneurs</a:t>
            </a:r>
          </a:p>
          <a:p>
            <a:pPr marL="342900" lvl="0" indent="-342900">
              <a:buFont typeface="Symbol" panose="05050102010706020507" pitchFamily="18" charset="2"/>
              <a:buChar char=""/>
            </a:pPr>
            <a:r>
              <a:rPr lang="en-GB" sz="1400">
                <a:effectLst/>
              </a:rPr>
              <a:t>Team</a:t>
            </a:r>
          </a:p>
          <a:p>
            <a:pPr marL="342900" lvl="0" indent="-342900">
              <a:buFont typeface="Symbol" panose="05050102010706020507" pitchFamily="18" charset="2"/>
              <a:buChar char=""/>
            </a:pPr>
            <a:r>
              <a:rPr lang="en-GB" sz="1400">
                <a:effectLst/>
              </a:rPr>
              <a:t>UWTSD Business support</a:t>
            </a:r>
          </a:p>
          <a:p>
            <a:pPr marL="342900" lvl="0" indent="-342900">
              <a:buFont typeface="Symbol" panose="05050102010706020507" pitchFamily="18" charset="2"/>
              <a:buChar char=""/>
            </a:pPr>
            <a:r>
              <a:rPr lang="en-GB" sz="1400">
                <a:effectLst/>
              </a:rPr>
              <a:t>Government</a:t>
            </a:r>
          </a:p>
          <a:p>
            <a:pPr marL="342900" lvl="0" indent="-342900">
              <a:buFont typeface="Symbol" panose="05050102010706020507" pitchFamily="18" charset="2"/>
              <a:buChar char=""/>
            </a:pPr>
            <a:r>
              <a:rPr lang="en-GB" sz="1400">
                <a:effectLst/>
              </a:rPr>
              <a:t>Module Lecturer</a:t>
            </a:r>
          </a:p>
          <a:p>
            <a:endParaRPr lang="en-GB"/>
          </a:p>
        </p:txBody>
      </p:sp>
      <p:sp>
        <p:nvSpPr>
          <p:cNvPr id="11" name="TextBox 10">
            <a:extLst>
              <a:ext uri="{FF2B5EF4-FFF2-40B4-BE49-F238E27FC236}">
                <a16:creationId xmlns:a16="http://schemas.microsoft.com/office/drawing/2014/main" id="{716BF30F-74C4-46CE-996D-150E08B72FE3}"/>
              </a:ext>
            </a:extLst>
          </p:cNvPr>
          <p:cNvSpPr txBox="1"/>
          <p:nvPr/>
        </p:nvSpPr>
        <p:spPr>
          <a:xfrm>
            <a:off x="1869947" y="4958965"/>
            <a:ext cx="3984723" cy="669414"/>
          </a:xfrm>
          <a:prstGeom prst="rect">
            <a:avLst/>
          </a:prstGeom>
          <a:noFill/>
        </p:spPr>
        <p:txBody>
          <a:bodyPr wrap="square" rtlCol="0">
            <a:spAutoFit/>
          </a:bodyPr>
          <a:lstStyle/>
          <a:p>
            <a:r>
              <a:rPr lang="en-GB" sz="1250" b="1">
                <a:solidFill>
                  <a:schemeClr val="bg1"/>
                </a:solidFill>
                <a:effectLst/>
              </a:rPr>
              <a:t>Finding out the need of BAME and Female led enterprises barriers. And advising what support is available, through conducting surveys and formalising a report.</a:t>
            </a:r>
            <a:endParaRPr lang="en-GB" sz="1250" b="1">
              <a:solidFill>
                <a:schemeClr val="bg1"/>
              </a:solidFill>
            </a:endParaRPr>
          </a:p>
        </p:txBody>
      </p:sp>
      <p:sp>
        <p:nvSpPr>
          <p:cNvPr id="13" name="TextBox 12">
            <a:extLst>
              <a:ext uri="{FF2B5EF4-FFF2-40B4-BE49-F238E27FC236}">
                <a16:creationId xmlns:a16="http://schemas.microsoft.com/office/drawing/2014/main" id="{70C7FD55-18F9-4AEB-8C27-765B42D792AC}"/>
              </a:ext>
            </a:extLst>
          </p:cNvPr>
          <p:cNvSpPr txBox="1"/>
          <p:nvPr/>
        </p:nvSpPr>
        <p:spPr>
          <a:xfrm>
            <a:off x="1869947" y="5705803"/>
            <a:ext cx="4056745" cy="861774"/>
          </a:xfrm>
          <a:prstGeom prst="rect">
            <a:avLst/>
          </a:prstGeom>
          <a:noFill/>
        </p:spPr>
        <p:txBody>
          <a:bodyPr wrap="square" rtlCol="0">
            <a:spAutoFit/>
          </a:bodyPr>
          <a:lstStyle/>
          <a:p>
            <a:r>
              <a:rPr lang="en-GB" sz="1250" b="1" u="none">
                <a:solidFill>
                  <a:schemeClr val="bg1"/>
                </a:solidFill>
                <a:effectLst/>
              </a:rPr>
              <a:t>Identifying support needs of Female/BAME entrepreneurs and matching them with what support is available to help them to grow their business further via links with UWTSD business support and Welsh Government initiatives.</a:t>
            </a:r>
            <a:endParaRPr lang="en-GB" sz="1250" b="1">
              <a:solidFill>
                <a:schemeClr val="bg1"/>
              </a:solidFill>
            </a:endParaRPr>
          </a:p>
        </p:txBody>
      </p:sp>
      <p:sp>
        <p:nvSpPr>
          <p:cNvPr id="15" name="TextBox 14">
            <a:extLst>
              <a:ext uri="{FF2B5EF4-FFF2-40B4-BE49-F238E27FC236}">
                <a16:creationId xmlns:a16="http://schemas.microsoft.com/office/drawing/2014/main" id="{A1846624-968B-4C15-A02F-13AA86B01BD0}"/>
              </a:ext>
            </a:extLst>
          </p:cNvPr>
          <p:cNvSpPr txBox="1"/>
          <p:nvPr/>
        </p:nvSpPr>
        <p:spPr>
          <a:xfrm>
            <a:off x="5926692" y="4914868"/>
            <a:ext cx="3900351" cy="292388"/>
          </a:xfrm>
          <a:prstGeom prst="rect">
            <a:avLst/>
          </a:prstGeom>
          <a:noFill/>
        </p:spPr>
        <p:txBody>
          <a:bodyPr wrap="square" rtlCol="0">
            <a:spAutoFit/>
          </a:bodyPr>
          <a:lstStyle/>
          <a:p>
            <a:r>
              <a:rPr lang="en-GB" sz="1300">
                <a:effectLst/>
              </a:rPr>
              <a:t>Recruit and survey 4 local Female/BAME entrepreneurs</a:t>
            </a:r>
          </a:p>
        </p:txBody>
      </p:sp>
      <p:sp>
        <p:nvSpPr>
          <p:cNvPr id="17" name="TextBox 16">
            <a:extLst>
              <a:ext uri="{FF2B5EF4-FFF2-40B4-BE49-F238E27FC236}">
                <a16:creationId xmlns:a16="http://schemas.microsoft.com/office/drawing/2014/main" id="{4869576E-54DC-4682-9396-9DDC5B7C39F6}"/>
              </a:ext>
            </a:extLst>
          </p:cNvPr>
          <p:cNvSpPr txBox="1"/>
          <p:nvPr/>
        </p:nvSpPr>
        <p:spPr>
          <a:xfrm>
            <a:off x="5926691" y="5287626"/>
            <a:ext cx="3900351" cy="692497"/>
          </a:xfrm>
          <a:prstGeom prst="rect">
            <a:avLst/>
          </a:prstGeom>
          <a:noFill/>
        </p:spPr>
        <p:txBody>
          <a:bodyPr wrap="square" rtlCol="0">
            <a:spAutoFit/>
          </a:bodyPr>
          <a:lstStyle/>
          <a:p>
            <a:r>
              <a:rPr lang="en-GB" sz="1300">
                <a:effectLst/>
              </a:rPr>
              <a:t>Increased awareness among the BAME entrepreneurs regarding support available on possible issues that they are facing by 14/6/21. </a:t>
            </a:r>
          </a:p>
        </p:txBody>
      </p:sp>
      <p:sp>
        <p:nvSpPr>
          <p:cNvPr id="25" name="TextBox 24">
            <a:extLst>
              <a:ext uri="{FF2B5EF4-FFF2-40B4-BE49-F238E27FC236}">
                <a16:creationId xmlns:a16="http://schemas.microsoft.com/office/drawing/2014/main" id="{09971C8C-11B9-4E95-BF86-B685FE84C1FD}"/>
              </a:ext>
            </a:extLst>
          </p:cNvPr>
          <p:cNvSpPr txBox="1"/>
          <p:nvPr/>
        </p:nvSpPr>
        <p:spPr>
          <a:xfrm>
            <a:off x="5926692" y="6075134"/>
            <a:ext cx="4056745" cy="492443"/>
          </a:xfrm>
          <a:prstGeom prst="rect">
            <a:avLst/>
          </a:prstGeom>
          <a:noFill/>
        </p:spPr>
        <p:txBody>
          <a:bodyPr wrap="square" rtlCol="0">
            <a:spAutoFit/>
          </a:bodyPr>
          <a:lstStyle/>
          <a:p>
            <a:r>
              <a:rPr lang="en-GB" sz="1300">
                <a:effectLst/>
              </a:rPr>
              <a:t>Link BAME/ Female entrepreneurs with appropriate support agencies.</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BF0DBE6F-F5BA-4103-AE62-D6C905B62F12}"/>
              </a:ext>
            </a:extLst>
          </p:cNvPr>
          <p:cNvSpPr/>
          <p:nvPr/>
        </p:nvSpPr>
        <p:spPr>
          <a:xfrm>
            <a:off x="268448" y="271206"/>
            <a:ext cx="2982385" cy="80879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t>Planning Phrase</a:t>
            </a:r>
          </a:p>
        </p:txBody>
      </p:sp>
    </p:spTree>
    <p:extLst>
      <p:ext uri="{BB962C8B-B14F-4D97-AF65-F5344CB8AC3E}">
        <p14:creationId xmlns:p14="http://schemas.microsoft.com/office/powerpoint/2010/main" val="12277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arn(inVertical)">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barn(inVertical)">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barn(inVertical)">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barn(inVertical)">
                                      <p:cBhvr>
                                        <p:cTn id="31" dur="500"/>
                                        <p:tgtEl>
                                          <p:spTgt spid="13"/>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barn(inVertical)">
                                      <p:cBhvr>
                                        <p:cTn id="36" dur="500"/>
                                        <p:tgtEl>
                                          <p:spTgt spid="15"/>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barn(inVertical)">
                                      <p:cBhvr>
                                        <p:cTn id="41" dur="500"/>
                                        <p:tgtEl>
                                          <p:spTgt spid="17"/>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barn(inVertical)">
                                      <p:cBhvr>
                                        <p:cTn id="4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P spid="13" grpId="0"/>
      <p:bldP spid="15" grpId="0"/>
      <p:bldP spid="17"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42">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E34A7-8D46-41D3-B526-EA1C00A3052E}"/>
              </a:ext>
            </a:extLst>
          </p:cNvPr>
          <p:cNvSpPr>
            <a:spLocks noGrp="1"/>
          </p:cNvSpPr>
          <p:nvPr>
            <p:ph type="title"/>
          </p:nvPr>
        </p:nvSpPr>
        <p:spPr>
          <a:xfrm>
            <a:off x="838200" y="624568"/>
            <a:ext cx="3766457" cy="5412920"/>
          </a:xfrm>
        </p:spPr>
        <p:txBody>
          <a:bodyPr vert="horz" lIns="91440" tIns="45720" rIns="91440" bIns="45720" rtlCol="0">
            <a:normAutofit/>
          </a:bodyPr>
          <a:lstStyle/>
          <a:p>
            <a:r>
              <a:rPr lang="en-US" kern="1200">
                <a:solidFill>
                  <a:srgbClr val="FFFFFF"/>
                </a:solidFill>
                <a:latin typeface="+mj-lt"/>
                <a:ea typeface="+mj-ea"/>
                <a:cs typeface="+mj-cs"/>
              </a:rPr>
              <a:t>Quad Chart</a:t>
            </a:r>
          </a:p>
        </p:txBody>
      </p:sp>
      <p:graphicFrame>
        <p:nvGraphicFramePr>
          <p:cNvPr id="4" name="Diagram 3">
            <a:extLst>
              <a:ext uri="{FF2B5EF4-FFF2-40B4-BE49-F238E27FC236}">
                <a16:creationId xmlns:a16="http://schemas.microsoft.com/office/drawing/2014/main" id="{BEC0E9CF-808F-40E7-AF8E-D250B2830248}"/>
              </a:ext>
            </a:extLst>
          </p:cNvPr>
          <p:cNvGraphicFramePr/>
          <p:nvPr>
            <p:extLst>
              <p:ext uri="{D42A27DB-BD31-4B8C-83A1-F6EECF244321}">
                <p14:modId xmlns:p14="http://schemas.microsoft.com/office/powerpoint/2010/main" val="2965720517"/>
              </p:ext>
            </p:extLst>
          </p:nvPr>
        </p:nvGraphicFramePr>
        <p:xfrm>
          <a:off x="5600700" y="623888"/>
          <a:ext cx="5753100" cy="5413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0745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7C76E184-750E-4E76-B1D1-6CE682078717}"/>
              </a:ext>
            </a:extLst>
          </p:cNvPr>
          <p:cNvPicPr>
            <a:picLocks noGrp="1" noChangeAspect="1"/>
          </p:cNvPicPr>
          <p:nvPr>
            <p:ph idx="1"/>
          </p:nvPr>
        </p:nvPicPr>
        <p:blipFill>
          <a:blip r:embed="rId2"/>
          <a:stretch>
            <a:fillRect/>
          </a:stretch>
        </p:blipFill>
        <p:spPr>
          <a:xfrm>
            <a:off x="2381957" y="643467"/>
            <a:ext cx="7428086" cy="5571065"/>
          </a:xfrm>
          <a:prstGeom prst="rect">
            <a:avLst/>
          </a:prstGeom>
          <a:ln>
            <a:noFill/>
          </a:ln>
        </p:spPr>
      </p:pic>
    </p:spTree>
    <p:extLst>
      <p:ext uri="{BB962C8B-B14F-4D97-AF65-F5344CB8AC3E}">
        <p14:creationId xmlns:p14="http://schemas.microsoft.com/office/powerpoint/2010/main" val="3639874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0788CF9E-F8B0-4650-8AEC-9371FB9B8F97}"/>
              </a:ext>
            </a:extLst>
          </p:cNvPr>
          <p:cNvGraphicFramePr>
            <a:graphicFrameLocks noGrp="1"/>
          </p:cNvGraphicFramePr>
          <p:nvPr>
            <p:extLst>
              <p:ext uri="{D42A27DB-BD31-4B8C-83A1-F6EECF244321}">
                <p14:modId xmlns:p14="http://schemas.microsoft.com/office/powerpoint/2010/main" val="2208821781"/>
              </p:ext>
            </p:extLst>
          </p:nvPr>
        </p:nvGraphicFramePr>
        <p:xfrm>
          <a:off x="1581509" y="1078301"/>
          <a:ext cx="9233446" cy="4882547"/>
        </p:xfrm>
        <a:graphic>
          <a:graphicData uri="http://schemas.openxmlformats.org/drawingml/2006/table">
            <a:tbl>
              <a:tblPr firstRow="1" bandRow="1">
                <a:tableStyleId>{5C22544A-7EE6-4342-B048-85BDC9FD1C3A}</a:tableStyleId>
              </a:tblPr>
              <a:tblGrid>
                <a:gridCol w="4616723">
                  <a:extLst>
                    <a:ext uri="{9D8B030D-6E8A-4147-A177-3AD203B41FA5}">
                      <a16:colId xmlns:a16="http://schemas.microsoft.com/office/drawing/2014/main" val="3269675207"/>
                    </a:ext>
                  </a:extLst>
                </a:gridCol>
                <a:gridCol w="4616723">
                  <a:extLst>
                    <a:ext uri="{9D8B030D-6E8A-4147-A177-3AD203B41FA5}">
                      <a16:colId xmlns:a16="http://schemas.microsoft.com/office/drawing/2014/main" val="1613315525"/>
                    </a:ext>
                  </a:extLst>
                </a:gridCol>
              </a:tblGrid>
              <a:tr h="1006415">
                <a:tc>
                  <a:txBody>
                    <a:bodyPr/>
                    <a:lstStyle/>
                    <a:p>
                      <a:r>
                        <a:rPr lang="en-GB" sz="2400"/>
                        <a:t>Benefits/ Advantages </a:t>
                      </a:r>
                    </a:p>
                  </a:txBody>
                  <a:tcPr/>
                </a:tc>
                <a:tc>
                  <a:txBody>
                    <a:bodyPr/>
                    <a:lstStyle/>
                    <a:p>
                      <a:r>
                        <a:rPr lang="en-GB" sz="2400"/>
                        <a:t>Limitations/ Disadvantages </a:t>
                      </a:r>
                    </a:p>
                  </a:txBody>
                  <a:tcPr/>
                </a:tc>
                <a:extLst>
                  <a:ext uri="{0D108BD9-81ED-4DB2-BD59-A6C34878D82A}">
                    <a16:rowId xmlns:a16="http://schemas.microsoft.com/office/drawing/2014/main" val="488502693"/>
                  </a:ext>
                </a:extLst>
              </a:tr>
              <a:tr h="969033">
                <a:tc>
                  <a:txBody>
                    <a:bodyPr/>
                    <a:lstStyle/>
                    <a:p>
                      <a:pPr lvl="0">
                        <a:buNone/>
                      </a:pPr>
                      <a:r>
                        <a:rPr lang="en-GB" sz="1600"/>
                        <a:t>Businesswomen's knowledge</a:t>
                      </a:r>
                      <a:r>
                        <a:rPr lang="en-GB" sz="2400"/>
                        <a:t> </a:t>
                      </a:r>
                    </a:p>
                  </a:txBody>
                  <a:tcPr/>
                </a:tc>
                <a:tc>
                  <a:txBody>
                    <a:bodyPr/>
                    <a:lstStyle/>
                    <a:p>
                      <a:pPr lvl="0">
                        <a:buNone/>
                      </a:pPr>
                      <a:r>
                        <a:rPr lang="en-GB" sz="1600"/>
                        <a:t>Uninformed business starters/ owners </a:t>
                      </a:r>
                      <a:endParaRPr lang="en-GB" sz="2400"/>
                    </a:p>
                  </a:txBody>
                  <a:tcPr/>
                </a:tc>
                <a:extLst>
                  <a:ext uri="{0D108BD9-81ED-4DB2-BD59-A6C34878D82A}">
                    <a16:rowId xmlns:a16="http://schemas.microsoft.com/office/drawing/2014/main" val="1672380947"/>
                  </a:ext>
                </a:extLst>
              </a:tr>
              <a:tr h="969033">
                <a:tc>
                  <a:txBody>
                    <a:bodyPr/>
                    <a:lstStyle/>
                    <a:p>
                      <a:pPr lvl="0">
                        <a:buNone/>
                      </a:pPr>
                      <a:r>
                        <a:rPr lang="en-GB" sz="1600"/>
                        <a:t>Available resources / stakeholders</a:t>
                      </a:r>
                    </a:p>
                  </a:txBody>
                  <a:tcPr/>
                </a:tc>
                <a:tc>
                  <a:txBody>
                    <a:bodyPr/>
                    <a:lstStyle/>
                    <a:p>
                      <a:pPr lvl="0">
                        <a:buNone/>
                      </a:pPr>
                      <a:r>
                        <a:rPr lang="en-GB" sz="1600"/>
                        <a:t>Awareness of available resources </a:t>
                      </a:r>
                    </a:p>
                    <a:p>
                      <a:pPr lvl="0">
                        <a:buNone/>
                      </a:pPr>
                      <a:endParaRPr lang="en-GB" sz="1600"/>
                    </a:p>
                  </a:txBody>
                  <a:tcPr/>
                </a:tc>
                <a:extLst>
                  <a:ext uri="{0D108BD9-81ED-4DB2-BD59-A6C34878D82A}">
                    <a16:rowId xmlns:a16="http://schemas.microsoft.com/office/drawing/2014/main" val="603792017"/>
                  </a:ext>
                </a:extLst>
              </a:tr>
              <a:tr h="969033">
                <a:tc>
                  <a:txBody>
                    <a:bodyPr/>
                    <a:lstStyle/>
                    <a:p>
                      <a:pPr lvl="0">
                        <a:buNone/>
                      </a:pPr>
                      <a:r>
                        <a:rPr lang="en-GB" sz="1600"/>
                        <a:t>Helping BAME background females start their business </a:t>
                      </a:r>
                    </a:p>
                  </a:txBody>
                  <a:tcPr/>
                </a:tc>
                <a:tc>
                  <a:txBody>
                    <a:bodyPr/>
                    <a:lstStyle/>
                    <a:p>
                      <a:pPr lvl="0">
                        <a:buNone/>
                      </a:pPr>
                      <a:r>
                        <a:rPr lang="en-GB" sz="1600"/>
                        <a:t>As researchers, We can only reach a point of finding information and passing it on </a:t>
                      </a:r>
                    </a:p>
                  </a:txBody>
                  <a:tcPr/>
                </a:tc>
                <a:extLst>
                  <a:ext uri="{0D108BD9-81ED-4DB2-BD59-A6C34878D82A}">
                    <a16:rowId xmlns:a16="http://schemas.microsoft.com/office/drawing/2014/main" val="2193815488"/>
                  </a:ext>
                </a:extLst>
              </a:tr>
              <a:tr h="969033">
                <a:tc>
                  <a:txBody>
                    <a:bodyPr/>
                    <a:lstStyle/>
                    <a:p>
                      <a:pPr lvl="0">
                        <a:buNone/>
                      </a:pPr>
                      <a:r>
                        <a:rPr lang="en-GB" sz="1600"/>
                        <a:t>Self Learning to strengthen our own knowledge </a:t>
                      </a:r>
                    </a:p>
                  </a:txBody>
                  <a:tcPr/>
                </a:tc>
                <a:tc>
                  <a:txBody>
                    <a:bodyPr/>
                    <a:lstStyle/>
                    <a:p>
                      <a:pPr lvl="0">
                        <a:buNone/>
                      </a:pPr>
                      <a:r>
                        <a:rPr lang="en-GB" sz="1600"/>
                        <a:t>Government restrictions – age or situation cap for funding, loans etc </a:t>
                      </a:r>
                    </a:p>
                  </a:txBody>
                  <a:tcPr/>
                </a:tc>
                <a:extLst>
                  <a:ext uri="{0D108BD9-81ED-4DB2-BD59-A6C34878D82A}">
                    <a16:rowId xmlns:a16="http://schemas.microsoft.com/office/drawing/2014/main" val="1122361050"/>
                  </a:ext>
                </a:extLst>
              </a:tr>
            </a:tbl>
          </a:graphicData>
        </a:graphic>
      </p:graphicFrame>
    </p:spTree>
    <p:extLst>
      <p:ext uri="{BB962C8B-B14F-4D97-AF65-F5344CB8AC3E}">
        <p14:creationId xmlns:p14="http://schemas.microsoft.com/office/powerpoint/2010/main" val="3291564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6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086CD46-92DC-44A6-BD9D-061FA6A567AC}"/>
              </a:ext>
            </a:extLst>
          </p:cNvPr>
          <p:cNvSpPr>
            <a:spLocks noGrp="1"/>
          </p:cNvSpPr>
          <p:nvPr>
            <p:ph type="title"/>
          </p:nvPr>
        </p:nvSpPr>
        <p:spPr>
          <a:xfrm>
            <a:off x="1098468" y="885651"/>
            <a:ext cx="3229803" cy="4624603"/>
          </a:xfrm>
        </p:spPr>
        <p:txBody>
          <a:bodyPr>
            <a:normAutofit/>
          </a:bodyPr>
          <a:lstStyle/>
          <a:p>
            <a:r>
              <a:rPr lang="en-GB" sz="3200" b="1">
                <a:solidFill>
                  <a:schemeClr val="bg1"/>
                </a:solidFill>
                <a:ea typeface="+mj-lt"/>
                <a:cs typeface="+mj-lt"/>
              </a:rPr>
              <a:t>Work Breakdown Structure (WBS)</a:t>
            </a:r>
            <a:br>
              <a:rPr lang="en-GB" sz="3200" b="1">
                <a:solidFill>
                  <a:schemeClr val="bg1"/>
                </a:solidFill>
                <a:ea typeface="+mj-lt"/>
                <a:cs typeface="+mj-lt"/>
              </a:rPr>
            </a:br>
            <a:br>
              <a:rPr lang="en-GB" sz="3200" b="1">
                <a:solidFill>
                  <a:schemeClr val="bg1"/>
                </a:solidFill>
                <a:ea typeface="+mj-lt"/>
                <a:cs typeface="+mj-lt"/>
              </a:rPr>
            </a:br>
            <a:br>
              <a:rPr lang="en-GB" sz="3200" b="1">
                <a:solidFill>
                  <a:schemeClr val="bg1"/>
                </a:solidFill>
                <a:ea typeface="+mj-lt"/>
                <a:cs typeface="+mj-lt"/>
              </a:rPr>
            </a:br>
            <a:r>
              <a:rPr lang="en-GB" sz="2400" b="1">
                <a:solidFill>
                  <a:schemeClr val="bg1"/>
                </a:solidFill>
                <a:ea typeface="+mj-lt"/>
                <a:cs typeface="+mj-lt"/>
              </a:rPr>
              <a:t>“A work breakdown structure (WBS) is a visual, hierarchical and deliverable-oriented deconstruction of a project.” </a:t>
            </a:r>
            <a:r>
              <a:rPr lang="en-GB" sz="2400">
                <a:solidFill>
                  <a:schemeClr val="bg1"/>
                </a:solidFill>
                <a:ea typeface="+mj-lt"/>
                <a:cs typeface="+mj-lt"/>
              </a:rPr>
              <a:t>PMBOK</a:t>
            </a:r>
            <a:endParaRPr lang="en-GB" sz="2400" b="1">
              <a:solidFill>
                <a:schemeClr val="bg1"/>
              </a:solidFill>
              <a:cs typeface="Calibri Light"/>
            </a:endParaRPr>
          </a:p>
        </p:txBody>
      </p:sp>
      <p:sp>
        <p:nvSpPr>
          <p:cNvPr id="3" name="Content Placeholder 2">
            <a:extLst>
              <a:ext uri="{FF2B5EF4-FFF2-40B4-BE49-F238E27FC236}">
                <a16:creationId xmlns:a16="http://schemas.microsoft.com/office/drawing/2014/main" id="{603005A7-8F2E-40CF-BD4C-6EE53168599D}"/>
              </a:ext>
            </a:extLst>
          </p:cNvPr>
          <p:cNvSpPr>
            <a:spLocks noGrp="1"/>
          </p:cNvSpPr>
          <p:nvPr>
            <p:ph idx="1"/>
          </p:nvPr>
        </p:nvSpPr>
        <p:spPr>
          <a:xfrm>
            <a:off x="4978708" y="1073677"/>
            <a:ext cx="6525220" cy="5497602"/>
          </a:xfrm>
        </p:spPr>
        <p:txBody>
          <a:bodyPr anchor="ctr">
            <a:normAutofit/>
          </a:bodyPr>
          <a:lstStyle/>
          <a:p>
            <a:r>
              <a:rPr lang="en-GB" sz="2400">
                <a:ea typeface="+mn-lt"/>
                <a:cs typeface="+mn-lt"/>
              </a:rPr>
              <a:t>Reduce risk</a:t>
            </a:r>
            <a:endParaRPr lang="en-GB" sz="2400">
              <a:cs typeface="Calibri" panose="020F0502020204030204"/>
            </a:endParaRPr>
          </a:p>
          <a:p>
            <a:r>
              <a:rPr lang="en-GB" sz="2400">
                <a:ea typeface="+mn-lt"/>
                <a:cs typeface="+mn-lt"/>
              </a:rPr>
              <a:t>Subdivide the project into smaller tasks.</a:t>
            </a:r>
            <a:endParaRPr lang="en-GB"/>
          </a:p>
          <a:p>
            <a:r>
              <a:rPr lang="en-GB" sz="2400">
                <a:ea typeface="+mn-lt"/>
                <a:cs typeface="+mn-lt"/>
              </a:rPr>
              <a:t>Engage project members</a:t>
            </a:r>
            <a:endParaRPr lang="en-GB"/>
          </a:p>
          <a:p>
            <a:r>
              <a:rPr lang="en-GB" sz="2400">
                <a:cs typeface="Calibri"/>
              </a:rPr>
              <a:t>Boost productivity</a:t>
            </a:r>
          </a:p>
          <a:p>
            <a:endParaRPr lang="en-GB" sz="2400">
              <a:cs typeface="Calibri"/>
            </a:endParaRPr>
          </a:p>
          <a:p>
            <a:endParaRPr lang="en-GB" sz="2400">
              <a:cs typeface="Calibri"/>
            </a:endParaRPr>
          </a:p>
          <a:p>
            <a:endParaRPr lang="en-GB" sz="2400">
              <a:cs typeface="Calibri"/>
            </a:endParaRPr>
          </a:p>
          <a:p>
            <a:r>
              <a:rPr lang="en-GB" sz="2400">
                <a:cs typeface="Calibri"/>
              </a:rPr>
              <a:t>WBS is not a plan or schedule</a:t>
            </a:r>
          </a:p>
          <a:p>
            <a:r>
              <a:rPr lang="en-GB" sz="2400">
                <a:cs typeface="Calibri"/>
              </a:rPr>
              <a:t>No time line for task completion</a:t>
            </a:r>
          </a:p>
          <a:p>
            <a:r>
              <a:rPr lang="en-GB" sz="2400">
                <a:cs typeface="Calibri"/>
              </a:rPr>
              <a:t>No information on task assignment</a:t>
            </a:r>
          </a:p>
          <a:p>
            <a:r>
              <a:rPr lang="en-GB" sz="2400">
                <a:cs typeface="Calibri"/>
              </a:rPr>
              <a:t>Lack of clarity in order of task</a:t>
            </a:r>
          </a:p>
        </p:txBody>
      </p:sp>
      <p:sp>
        <p:nvSpPr>
          <p:cNvPr id="599" name="TextBox 598">
            <a:extLst>
              <a:ext uri="{FF2B5EF4-FFF2-40B4-BE49-F238E27FC236}">
                <a16:creationId xmlns:a16="http://schemas.microsoft.com/office/drawing/2014/main" id="{5DB9BD5E-E2C1-4E81-9B8A-258EAA3CB6DF}"/>
              </a:ext>
            </a:extLst>
          </p:cNvPr>
          <p:cNvSpPr txBox="1"/>
          <p:nvPr/>
        </p:nvSpPr>
        <p:spPr>
          <a:xfrm>
            <a:off x="5189517" y="835230"/>
            <a:ext cx="2743200" cy="523220"/>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cs typeface="Calibri"/>
              </a:rPr>
              <a:t>Benefits</a:t>
            </a:r>
          </a:p>
        </p:txBody>
      </p:sp>
      <p:sp>
        <p:nvSpPr>
          <p:cNvPr id="600" name="TextBox 599">
            <a:extLst>
              <a:ext uri="{FF2B5EF4-FFF2-40B4-BE49-F238E27FC236}">
                <a16:creationId xmlns:a16="http://schemas.microsoft.com/office/drawing/2014/main" id="{62D10104-A035-47B4-BB69-ECF189B72357}"/>
              </a:ext>
            </a:extLst>
          </p:cNvPr>
          <p:cNvSpPr txBox="1"/>
          <p:nvPr/>
        </p:nvSpPr>
        <p:spPr>
          <a:xfrm>
            <a:off x="5100452" y="3685309"/>
            <a:ext cx="3238005" cy="738664"/>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Limitation</a:t>
            </a:r>
            <a:endParaRPr lang="en-US" sz="2400" b="1">
              <a:ea typeface="+mn-lt"/>
              <a:cs typeface="+mn-lt"/>
            </a:endParaRPr>
          </a:p>
          <a:p>
            <a:pPr algn="l"/>
            <a:endParaRPr lang="en-GB">
              <a:cs typeface="Calibri"/>
            </a:endParaRPr>
          </a:p>
        </p:txBody>
      </p:sp>
      <p:sp>
        <p:nvSpPr>
          <p:cNvPr id="602" name="TextBox 601">
            <a:extLst>
              <a:ext uri="{FF2B5EF4-FFF2-40B4-BE49-F238E27FC236}">
                <a16:creationId xmlns:a16="http://schemas.microsoft.com/office/drawing/2014/main" id="{1DF019F9-C55A-4142-A1CF-EBEC614FF953}"/>
              </a:ext>
            </a:extLst>
          </p:cNvPr>
          <p:cNvSpPr txBox="1"/>
          <p:nvPr/>
        </p:nvSpPr>
        <p:spPr>
          <a:xfrm>
            <a:off x="9474530" y="23750"/>
            <a:ext cx="2743200" cy="52322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a:solidFill>
                  <a:srgbClr val="FFFFFF"/>
                </a:solidFill>
                <a:ea typeface="+mn-lt"/>
                <a:cs typeface="+mn-lt"/>
              </a:rPr>
              <a:t>Execution Phrase</a:t>
            </a:r>
            <a:endParaRPr lang="en-US" sz="2800">
              <a:solidFill>
                <a:srgbClr val="FFFFFF"/>
              </a:solidFill>
              <a:cs typeface="Calibri"/>
            </a:endParaRPr>
          </a:p>
        </p:txBody>
      </p:sp>
    </p:spTree>
    <p:extLst>
      <p:ext uri="{BB962C8B-B14F-4D97-AF65-F5344CB8AC3E}">
        <p14:creationId xmlns:p14="http://schemas.microsoft.com/office/powerpoint/2010/main" val="757084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1">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6" descr="Diagram&#10;&#10;Description automatically generated">
            <a:extLst>
              <a:ext uri="{FF2B5EF4-FFF2-40B4-BE49-F238E27FC236}">
                <a16:creationId xmlns:a16="http://schemas.microsoft.com/office/drawing/2014/main" id="{70886716-033E-44C5-B7BE-1A15126EC820}"/>
              </a:ext>
            </a:extLst>
          </p:cNvPr>
          <p:cNvPicPr>
            <a:picLocks noChangeAspect="1"/>
          </p:cNvPicPr>
          <p:nvPr/>
        </p:nvPicPr>
        <p:blipFill>
          <a:blip r:embed="rId2"/>
          <a:stretch>
            <a:fillRect/>
          </a:stretch>
        </p:blipFill>
        <p:spPr>
          <a:xfrm>
            <a:off x="2277798" y="914400"/>
            <a:ext cx="7708646" cy="5740715"/>
          </a:xfrm>
          <a:prstGeom prst="rect">
            <a:avLst/>
          </a:prstGeom>
        </p:spPr>
      </p:pic>
      <p:sp>
        <p:nvSpPr>
          <p:cNvPr id="31" name="TextBox 30">
            <a:extLst>
              <a:ext uri="{FF2B5EF4-FFF2-40B4-BE49-F238E27FC236}">
                <a16:creationId xmlns:a16="http://schemas.microsoft.com/office/drawing/2014/main" id="{D35C815F-7ED1-444D-B3F4-FEF5F5B147A5}"/>
              </a:ext>
            </a:extLst>
          </p:cNvPr>
          <p:cNvSpPr txBox="1"/>
          <p:nvPr/>
        </p:nvSpPr>
        <p:spPr>
          <a:xfrm>
            <a:off x="643469" y="1782981"/>
            <a:ext cx="4008384" cy="43939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endParaRPr lang="en-US" sz="2000" b="1">
              <a:cs typeface="Calibri"/>
            </a:endParaRPr>
          </a:p>
        </p:txBody>
      </p:sp>
      <p:sp>
        <p:nvSpPr>
          <p:cNvPr id="36" name="TextBox 35">
            <a:extLst>
              <a:ext uri="{FF2B5EF4-FFF2-40B4-BE49-F238E27FC236}">
                <a16:creationId xmlns:a16="http://schemas.microsoft.com/office/drawing/2014/main" id="{85E3E74E-34BD-40AE-9758-55F94B3736CD}"/>
              </a:ext>
            </a:extLst>
          </p:cNvPr>
          <p:cNvSpPr txBox="1"/>
          <p:nvPr/>
        </p:nvSpPr>
        <p:spPr>
          <a:xfrm>
            <a:off x="33647" y="23750"/>
            <a:ext cx="2743200" cy="523220"/>
          </a:xfrm>
          <a:prstGeom prst="rect">
            <a:avLst/>
          </a:prstGeom>
          <a:solidFill>
            <a:srgbClr val="0070C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a:solidFill>
                  <a:srgbClr val="FFFFFF"/>
                </a:solidFill>
                <a:ea typeface="+mn-lt"/>
                <a:cs typeface="+mn-lt"/>
              </a:rPr>
              <a:t>Execution Phrase</a:t>
            </a:r>
            <a:endParaRPr lang="en-US" sz="2800">
              <a:solidFill>
                <a:srgbClr val="FFFFFF"/>
              </a:solidFill>
              <a:cs typeface="Calibri"/>
            </a:endParaRPr>
          </a:p>
        </p:txBody>
      </p:sp>
      <p:sp>
        <p:nvSpPr>
          <p:cNvPr id="40" name="TextBox 39">
            <a:extLst>
              <a:ext uri="{FF2B5EF4-FFF2-40B4-BE49-F238E27FC236}">
                <a16:creationId xmlns:a16="http://schemas.microsoft.com/office/drawing/2014/main" id="{2359BA87-61E1-44C2-9799-8380C8784363}"/>
              </a:ext>
            </a:extLst>
          </p:cNvPr>
          <p:cNvSpPr txBox="1"/>
          <p:nvPr/>
        </p:nvSpPr>
        <p:spPr>
          <a:xfrm>
            <a:off x="4952010" y="172191"/>
            <a:ext cx="2743200" cy="646331"/>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l">
              <a:spcAft>
                <a:spcPts val="600"/>
              </a:spcAft>
            </a:pPr>
            <a:r>
              <a:rPr lang="en-GB" sz="3600">
                <a:cs typeface="Calibri"/>
              </a:rPr>
              <a:t>WBS</a:t>
            </a:r>
            <a:endParaRPr lang="en-US"/>
          </a:p>
        </p:txBody>
      </p:sp>
    </p:spTree>
    <p:extLst>
      <p:ext uri="{BB962C8B-B14F-4D97-AF65-F5344CB8AC3E}">
        <p14:creationId xmlns:p14="http://schemas.microsoft.com/office/powerpoint/2010/main" val="2075971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Chart, diagram&#10;&#10;Description automatically generated">
            <a:extLst>
              <a:ext uri="{FF2B5EF4-FFF2-40B4-BE49-F238E27FC236}">
                <a16:creationId xmlns:a16="http://schemas.microsoft.com/office/drawing/2014/main" id="{F317E163-B4CD-4857-9761-8DB90971DB97}"/>
              </a:ext>
            </a:extLst>
          </p:cNvPr>
          <p:cNvPicPr>
            <a:picLocks noChangeAspect="1"/>
          </p:cNvPicPr>
          <p:nvPr/>
        </p:nvPicPr>
        <p:blipFill>
          <a:blip r:embed="rId2"/>
          <a:stretch>
            <a:fillRect/>
          </a:stretch>
        </p:blipFill>
        <p:spPr>
          <a:xfrm>
            <a:off x="1031394" y="643467"/>
            <a:ext cx="10129211" cy="5571065"/>
          </a:xfrm>
          <a:prstGeom prst="rect">
            <a:avLst/>
          </a:prstGeom>
          <a:ln>
            <a:noFill/>
          </a:ln>
        </p:spPr>
      </p:pic>
      <p:sp>
        <p:nvSpPr>
          <p:cNvPr id="90"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6167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A901D12A-83A3-4D72-BE1D-F6B002853408}"/>
              </a:ext>
            </a:extLst>
          </p:cNvPr>
          <p:cNvSpPr txBox="1"/>
          <p:nvPr/>
        </p:nvSpPr>
        <p:spPr>
          <a:xfrm>
            <a:off x="638881" y="417576"/>
            <a:ext cx="10909640" cy="12493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6600" kern="1200">
                <a:solidFill>
                  <a:schemeClr val="tx1"/>
                </a:solidFill>
                <a:latin typeface="+mj-lt"/>
                <a:ea typeface="+mj-ea"/>
                <a:cs typeface="+mj-cs"/>
              </a:rPr>
              <a:t>Network Diagrams </a:t>
            </a:r>
          </a:p>
          <a:p>
            <a:pPr algn="ctr">
              <a:lnSpc>
                <a:spcPct val="90000"/>
              </a:lnSpc>
              <a:spcBef>
                <a:spcPct val="0"/>
              </a:spcBef>
              <a:spcAft>
                <a:spcPts val="600"/>
              </a:spcAft>
            </a:pPr>
            <a:endParaRPr lang="en-US" sz="6600" kern="1200">
              <a:solidFill>
                <a:schemeClr val="tx1"/>
              </a:solidFill>
              <a:latin typeface="+mj-lt"/>
              <a:ea typeface="+mj-ea"/>
              <a:cs typeface="+mj-cs"/>
            </a:endParaRPr>
          </a:p>
        </p:txBody>
      </p:sp>
      <p:sp>
        <p:nvSpPr>
          <p:cNvPr id="49"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9" descr="Diagram&#10;&#10;Description automatically generated">
            <a:extLst>
              <a:ext uri="{FF2B5EF4-FFF2-40B4-BE49-F238E27FC236}">
                <a16:creationId xmlns:a16="http://schemas.microsoft.com/office/drawing/2014/main" id="{21153518-714F-49D1-A27A-06AF429B80CD}"/>
              </a:ext>
            </a:extLst>
          </p:cNvPr>
          <p:cNvPicPr>
            <a:picLocks noChangeAspect="1"/>
          </p:cNvPicPr>
          <p:nvPr/>
        </p:nvPicPr>
        <p:blipFill>
          <a:blip r:embed="rId2"/>
          <a:stretch>
            <a:fillRect/>
          </a:stretch>
        </p:blipFill>
        <p:spPr>
          <a:xfrm>
            <a:off x="302773" y="2257421"/>
            <a:ext cx="11454757" cy="3665521"/>
          </a:xfrm>
          <a:prstGeom prst="rect">
            <a:avLst/>
          </a:prstGeom>
        </p:spPr>
      </p:pic>
      <p:pic>
        <p:nvPicPr>
          <p:cNvPr id="57" name="Picture 62">
            <a:extLst>
              <a:ext uri="{FF2B5EF4-FFF2-40B4-BE49-F238E27FC236}">
                <a16:creationId xmlns:a16="http://schemas.microsoft.com/office/drawing/2014/main" id="{615B71F8-D0EA-48A1-A938-451A3598398C}"/>
              </a:ext>
            </a:extLst>
          </p:cNvPr>
          <p:cNvPicPr>
            <a:picLocks noChangeAspect="1"/>
          </p:cNvPicPr>
          <p:nvPr/>
        </p:nvPicPr>
        <p:blipFill>
          <a:blip r:embed="rId3"/>
          <a:stretch>
            <a:fillRect/>
          </a:stretch>
        </p:blipFill>
        <p:spPr>
          <a:xfrm>
            <a:off x="-5690" y="6249142"/>
            <a:ext cx="723900" cy="495300"/>
          </a:xfrm>
          <a:prstGeom prst="rect">
            <a:avLst/>
          </a:prstGeom>
        </p:spPr>
      </p:pic>
      <p:pic>
        <p:nvPicPr>
          <p:cNvPr id="65" name="Picture 65" descr="A picture containing rectangle&#10;&#10;Description automatically generated">
            <a:extLst>
              <a:ext uri="{FF2B5EF4-FFF2-40B4-BE49-F238E27FC236}">
                <a16:creationId xmlns:a16="http://schemas.microsoft.com/office/drawing/2014/main" id="{B2476F04-EA3F-4152-8D6A-FE2C6E449E55}"/>
              </a:ext>
            </a:extLst>
          </p:cNvPr>
          <p:cNvPicPr>
            <a:picLocks noChangeAspect="1"/>
          </p:cNvPicPr>
          <p:nvPr/>
        </p:nvPicPr>
        <p:blipFill>
          <a:blip r:embed="rId4"/>
          <a:stretch>
            <a:fillRect/>
          </a:stretch>
        </p:blipFill>
        <p:spPr>
          <a:xfrm>
            <a:off x="726621" y="6259038"/>
            <a:ext cx="723900" cy="495300"/>
          </a:xfrm>
          <a:prstGeom prst="rect">
            <a:avLst/>
          </a:prstGeom>
        </p:spPr>
      </p:pic>
      <p:pic>
        <p:nvPicPr>
          <p:cNvPr id="68" name="Picture 68" descr="Text&#10;&#10;Description automatically generated">
            <a:extLst>
              <a:ext uri="{FF2B5EF4-FFF2-40B4-BE49-F238E27FC236}">
                <a16:creationId xmlns:a16="http://schemas.microsoft.com/office/drawing/2014/main" id="{0AD5A2CD-AB42-40AE-9549-3EEBDFA16D14}"/>
              </a:ext>
            </a:extLst>
          </p:cNvPr>
          <p:cNvPicPr>
            <a:picLocks noChangeAspect="1"/>
          </p:cNvPicPr>
          <p:nvPr/>
        </p:nvPicPr>
        <p:blipFill>
          <a:blip r:embed="rId5"/>
          <a:stretch>
            <a:fillRect/>
          </a:stretch>
        </p:blipFill>
        <p:spPr>
          <a:xfrm>
            <a:off x="2211037" y="6278831"/>
            <a:ext cx="723900" cy="495300"/>
          </a:xfrm>
          <a:prstGeom prst="rect">
            <a:avLst/>
          </a:prstGeom>
        </p:spPr>
      </p:pic>
      <p:pic>
        <p:nvPicPr>
          <p:cNvPr id="70" name="Picture 70" descr="Graphical user interface, text&#10;&#10;Description automatically generated">
            <a:extLst>
              <a:ext uri="{FF2B5EF4-FFF2-40B4-BE49-F238E27FC236}">
                <a16:creationId xmlns:a16="http://schemas.microsoft.com/office/drawing/2014/main" id="{8172A508-3618-4593-9431-1489F60FD41A}"/>
              </a:ext>
            </a:extLst>
          </p:cNvPr>
          <p:cNvPicPr>
            <a:picLocks noChangeAspect="1"/>
          </p:cNvPicPr>
          <p:nvPr/>
        </p:nvPicPr>
        <p:blipFill>
          <a:blip r:embed="rId6"/>
          <a:stretch>
            <a:fillRect/>
          </a:stretch>
        </p:blipFill>
        <p:spPr>
          <a:xfrm>
            <a:off x="1478725" y="6268935"/>
            <a:ext cx="723900" cy="495300"/>
          </a:xfrm>
          <a:prstGeom prst="rect">
            <a:avLst/>
          </a:prstGeom>
        </p:spPr>
      </p:pic>
    </p:spTree>
    <p:extLst>
      <p:ext uri="{BB962C8B-B14F-4D97-AF65-F5344CB8AC3E}">
        <p14:creationId xmlns:p14="http://schemas.microsoft.com/office/powerpoint/2010/main" val="3163240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8C960FD-FA89-4E5A-8CE9-4BAEC6D33457}"/>
              </a:ext>
            </a:extLst>
          </p:cNvPr>
          <p:cNvSpPr/>
          <p:nvPr/>
        </p:nvSpPr>
        <p:spPr>
          <a:xfrm>
            <a:off x="838199" y="291090"/>
            <a:ext cx="10515599" cy="932688"/>
          </a:xfrm>
          <a:prstGeom prst="roundRect">
            <a:avLst/>
          </a:prstGeom>
        </p:spPr>
        <p:style>
          <a:lnRef idx="1">
            <a:schemeClr val="accent3"/>
          </a:lnRef>
          <a:fillRef idx="3">
            <a:schemeClr val="accent3"/>
          </a:fillRef>
          <a:effectRef idx="2">
            <a:schemeClr val="accent3"/>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Closure Phrase</a:t>
            </a:r>
          </a:p>
        </p:txBody>
      </p:sp>
      <p:sp>
        <p:nvSpPr>
          <p:cNvPr id="51" name="Rectangle 41">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Diagram&#10;&#10;Description automatically generated">
            <a:extLst>
              <a:ext uri="{FF2B5EF4-FFF2-40B4-BE49-F238E27FC236}">
                <a16:creationId xmlns:a16="http://schemas.microsoft.com/office/drawing/2014/main" id="{E438861E-36F5-4E39-A334-D82548E513D5}"/>
              </a:ext>
            </a:extLst>
          </p:cNvPr>
          <p:cNvPicPr>
            <a:picLocks noGrp="1" noChangeAspect="1"/>
          </p:cNvPicPr>
          <p:nvPr>
            <p:ph idx="1"/>
          </p:nvPr>
        </p:nvPicPr>
        <p:blipFill>
          <a:blip r:embed="rId2"/>
          <a:stretch>
            <a:fillRect/>
          </a:stretch>
        </p:blipFill>
        <p:spPr>
          <a:xfrm>
            <a:off x="1720880" y="1863801"/>
            <a:ext cx="8750238" cy="4440746"/>
          </a:xfrm>
          <a:prstGeom prst="rect">
            <a:avLst/>
          </a:prstGeom>
        </p:spPr>
      </p:pic>
    </p:spTree>
    <p:extLst>
      <p:ext uri="{BB962C8B-B14F-4D97-AF65-F5344CB8AC3E}">
        <p14:creationId xmlns:p14="http://schemas.microsoft.com/office/powerpoint/2010/main" val="875851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Calendar&#10;&#10;Description automatically generated">
            <a:extLst>
              <a:ext uri="{FF2B5EF4-FFF2-40B4-BE49-F238E27FC236}">
                <a16:creationId xmlns:a16="http://schemas.microsoft.com/office/drawing/2014/main" id="{3882F0E1-39D5-46CD-B106-328B1FB1C1A6}"/>
              </a:ext>
            </a:extLst>
          </p:cNvPr>
          <p:cNvPicPr>
            <a:picLocks noGrp="1" noChangeAspect="1"/>
          </p:cNvPicPr>
          <p:nvPr>
            <p:ph idx="1"/>
          </p:nvPr>
        </p:nvPicPr>
        <p:blipFill>
          <a:blip r:embed="rId2"/>
          <a:stretch>
            <a:fillRect/>
          </a:stretch>
        </p:blipFill>
        <p:spPr>
          <a:xfrm>
            <a:off x="713328" y="643467"/>
            <a:ext cx="10765344" cy="5571065"/>
          </a:xfrm>
          <a:prstGeom prst="rect">
            <a:avLst/>
          </a:prstGeom>
          <a:ln>
            <a:noFill/>
          </a:ln>
        </p:spPr>
      </p:pic>
      <p:sp>
        <p:nvSpPr>
          <p:cNvPr id="29"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08937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3FD1D776-1130-43D2-A546-F6635F0C8FCC}"/>
              </a:ext>
            </a:extLst>
          </p:cNvPr>
          <p:cNvPicPr>
            <a:picLocks noChangeAspect="1"/>
          </p:cNvPicPr>
          <p:nvPr/>
        </p:nvPicPr>
        <p:blipFill>
          <a:blip r:embed="rId2"/>
          <a:stretch>
            <a:fillRect/>
          </a:stretch>
        </p:blipFill>
        <p:spPr>
          <a:xfrm>
            <a:off x="1374759" y="643467"/>
            <a:ext cx="9442482" cy="5571065"/>
          </a:xfrm>
          <a:prstGeom prst="rect">
            <a:avLst/>
          </a:prstGeom>
          <a:ln>
            <a:noFill/>
          </a:ln>
        </p:spPr>
      </p:pic>
      <p:sp>
        <p:nvSpPr>
          <p:cNvPr id="40"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410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6782C2A-CA7C-4D14-AA3A-00148566BE8B}"/>
              </a:ext>
            </a:extLst>
          </p:cNvPr>
          <p:cNvPicPr>
            <a:picLocks noChangeAspect="1"/>
          </p:cNvPicPr>
          <p:nvPr/>
        </p:nvPicPr>
        <p:blipFill>
          <a:blip r:embed="rId2"/>
          <a:stretch>
            <a:fillRect/>
          </a:stretch>
        </p:blipFill>
        <p:spPr>
          <a:xfrm>
            <a:off x="2280202" y="643467"/>
            <a:ext cx="7631596" cy="5571065"/>
          </a:xfrm>
          <a:prstGeom prst="rect">
            <a:avLst/>
          </a:prstGeom>
          <a:ln>
            <a:noFill/>
          </a:ln>
        </p:spPr>
      </p:pic>
    </p:spTree>
    <p:extLst>
      <p:ext uri="{BB962C8B-B14F-4D97-AF65-F5344CB8AC3E}">
        <p14:creationId xmlns:p14="http://schemas.microsoft.com/office/powerpoint/2010/main" val="3910926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222F77B-8A7D-4CAD-9AFA-D8DD57F0FCD6}"/>
              </a:ext>
            </a:extLst>
          </p:cNvPr>
          <p:cNvSpPr txBox="1">
            <a:spLocks/>
          </p:cNvSpPr>
          <p:nvPr/>
        </p:nvSpPr>
        <p:spPr>
          <a:xfrm>
            <a:off x="1519989" y="933854"/>
            <a:ext cx="9144000" cy="42051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7000"/>
              </a:lnSpc>
            </a:pPr>
            <a:r>
              <a:rPr lang="en-GB" sz="1800" b="1">
                <a:latin typeface="Calibri" panose="020F0502020204030204" pitchFamily="34" charset="0"/>
                <a:ea typeface="Calibri" panose="020F0502020204030204" pitchFamily="34" charset="0"/>
                <a:cs typeface="Times New Roman" panose="02020603050405020304" pitchFamily="18" charset="0"/>
              </a:rPr>
              <a:t>Monitoring and evaluation of a project</a:t>
            </a:r>
            <a:br>
              <a:rPr lang="en-GB" sz="1800" b="1">
                <a:latin typeface="Calibri" panose="020F0502020204030204" pitchFamily="34" charset="0"/>
                <a:ea typeface="Calibri" panose="020F0502020204030204" pitchFamily="34" charset="0"/>
                <a:cs typeface="Times New Roman" panose="02020603050405020304" pitchFamily="18" charset="0"/>
              </a:rPr>
            </a:br>
            <a:r>
              <a:rPr lang="en-GB" sz="1800" b="1">
                <a:latin typeface="Calibri" panose="020F0502020204030204" pitchFamily="34" charset="0"/>
                <a:ea typeface="Calibri" panose="020F0502020204030204" pitchFamily="34" charset="0"/>
                <a:cs typeface="Times New Roman" panose="02020603050405020304" pitchFamily="18" charset="0"/>
              </a:rPr>
              <a:t>Michael Bamberger defines the monitoring process as: ‘an internal project activity designed to provide constant feedback on the progress of a project, the problems it is facing, and the efficiency with which it is being implemented.’ (iedunote.com)</a:t>
            </a:r>
            <a:br>
              <a:rPr lang="en-GB" sz="1800" b="1">
                <a:latin typeface="Calibri" panose="020F0502020204030204" pitchFamily="34" charset="0"/>
                <a:ea typeface="Calibri" panose="020F0502020204030204" pitchFamily="34" charset="0"/>
                <a:cs typeface="Times New Roman" panose="02020603050405020304" pitchFamily="18" charset="0"/>
              </a:rPr>
            </a:br>
            <a:br>
              <a:rPr lang="en-GB" sz="1800" b="1">
                <a:latin typeface="Calibri" panose="020F0502020204030204" pitchFamily="34" charset="0"/>
                <a:ea typeface="Calibri" panose="020F0502020204030204" pitchFamily="34" charset="0"/>
                <a:cs typeface="Times New Roman" panose="02020603050405020304" pitchFamily="18" charset="0"/>
              </a:rPr>
            </a:br>
            <a:r>
              <a:rPr lang="en-GB" sz="1800" b="1">
                <a:latin typeface="Calibri" panose="020F0502020204030204" pitchFamily="34" charset="0"/>
                <a:ea typeface="Calibri" panose="020F0502020204030204" pitchFamily="34" charset="0"/>
                <a:cs typeface="Times New Roman" panose="02020603050405020304" pitchFamily="18" charset="0"/>
              </a:rPr>
              <a:t>Hard</a:t>
            </a:r>
            <a:r>
              <a:rPr lang="en-GB" sz="1800">
                <a:latin typeface="Calibri" panose="020F0502020204030204" pitchFamily="34" charset="0"/>
                <a:ea typeface="Calibri" panose="020F0502020204030204" pitchFamily="34" charset="0"/>
                <a:cs typeface="Times New Roman" panose="02020603050405020304" pitchFamily="18" charset="0"/>
              </a:rPr>
              <a:t>: 7 entrepreneurs completed the questionnaire</a:t>
            </a:r>
            <a:br>
              <a:rPr lang="en-GB" sz="1800">
                <a:latin typeface="Calibri" panose="020F0502020204030204" pitchFamily="34" charset="0"/>
                <a:ea typeface="Calibri" panose="020F0502020204030204" pitchFamily="34" charset="0"/>
                <a:cs typeface="Times New Roman" panose="02020603050405020304" pitchFamily="18" charset="0"/>
              </a:rPr>
            </a:br>
            <a:r>
              <a:rPr lang="en-GB" sz="1800" b="1">
                <a:latin typeface="Calibri" panose="020F0502020204030204" pitchFamily="34" charset="0"/>
                <a:ea typeface="Calibri" panose="020F0502020204030204" pitchFamily="34" charset="0"/>
                <a:cs typeface="Times New Roman" panose="02020603050405020304" pitchFamily="18" charset="0"/>
              </a:rPr>
              <a:t>Soft</a:t>
            </a:r>
            <a:r>
              <a:rPr lang="en-GB" sz="1800">
                <a:latin typeface="Calibri" panose="020F0502020204030204" pitchFamily="34" charset="0"/>
                <a:ea typeface="Calibri" panose="020F0502020204030204" pitchFamily="34" charset="0"/>
                <a:cs typeface="Times New Roman" panose="02020603050405020304" pitchFamily="18" charset="0"/>
              </a:rPr>
              <a:t>: positive feedback was given as 71% were aware of most of the support available in starting a business, regardless of the type of business. 57.1% knew where the support was available, in comparison with 28.6% that didn’t know and 14.3% that were unsure where to access it. 85.7% of those interviewed stated that they know how to get a planning permission, how to insure and where to register their business. When asked about barriers/struggles that could affect a business, 80% of the female entrepreneurs stated that subconscious biasness is still affecting them, as well as the preconception that they do not know what they’re doing.</a:t>
            </a:r>
            <a:br>
              <a:rPr lang="en-GB" sz="1800">
                <a:latin typeface="Calibri" panose="020F0502020204030204" pitchFamily="34" charset="0"/>
                <a:ea typeface="Calibri" panose="020F0502020204030204" pitchFamily="34" charset="0"/>
                <a:cs typeface="Times New Roman" panose="02020603050405020304" pitchFamily="18" charset="0"/>
              </a:rPr>
            </a:br>
            <a:endParaRPr lang="en-GB" sz="1800"/>
          </a:p>
        </p:txBody>
      </p:sp>
      <p:sp>
        <p:nvSpPr>
          <p:cNvPr id="5" name="Subtitle 2">
            <a:extLst>
              <a:ext uri="{FF2B5EF4-FFF2-40B4-BE49-F238E27FC236}">
                <a16:creationId xmlns:a16="http://schemas.microsoft.com/office/drawing/2014/main" id="{0FA010F6-F2EF-42AD-AAE2-4601C9D95871}"/>
              </a:ext>
            </a:extLst>
          </p:cNvPr>
          <p:cNvSpPr txBox="1">
            <a:spLocks/>
          </p:cNvSpPr>
          <p:nvPr/>
        </p:nvSpPr>
        <p:spPr>
          <a:xfrm>
            <a:off x="1519989" y="4516437"/>
            <a:ext cx="9144000" cy="2131497"/>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457200">
              <a:lnSpc>
                <a:spcPct val="107000"/>
              </a:lnSpc>
              <a:spcAft>
                <a:spcPts val="800"/>
              </a:spcAft>
            </a:pPr>
            <a:endParaRPr lang="en-GB" sz="1800">
              <a:latin typeface="Calibri" panose="020F0502020204030204" pitchFamily="34" charset="0"/>
              <a:ea typeface="Calibri" panose="020F0502020204030204" pitchFamily="34" charset="0"/>
              <a:cs typeface="Times New Roman" panose="02020603050405020304" pitchFamily="18" charset="0"/>
            </a:endParaRPr>
          </a:p>
          <a:p>
            <a:pPr indent="0" algn="ctr">
              <a:lnSpc>
                <a:spcPct val="107000"/>
              </a:lnSpc>
              <a:spcAft>
                <a:spcPts val="800"/>
              </a:spcAft>
              <a:buNone/>
            </a:pPr>
            <a:r>
              <a:rPr lang="en-GB" sz="2900">
                <a:latin typeface="Calibri" panose="020F0502020204030204" pitchFamily="34" charset="0"/>
                <a:ea typeface="Calibri" panose="020F0502020204030204" pitchFamily="34" charset="0"/>
                <a:cs typeface="Times New Roman" panose="02020603050405020304" pitchFamily="18" charset="0"/>
              </a:rPr>
              <a:t>From the project team evaluation point of view, we found that the soft outcomes were: engaging with the lecturer, how to implement different management tools and the feedback received, engagement with team members on delivering the allocated part of the project, communicating, advising and supporting each other.</a:t>
            </a:r>
          </a:p>
          <a:p>
            <a:pPr indent="0" algn="just">
              <a:lnSpc>
                <a:spcPct val="107000"/>
              </a:lnSpc>
              <a:spcAft>
                <a:spcPts val="800"/>
              </a:spcAft>
              <a:buNone/>
            </a:pPr>
            <a:endParaRPr lang="en-GB"/>
          </a:p>
        </p:txBody>
      </p:sp>
      <p:sp>
        <p:nvSpPr>
          <p:cNvPr id="6" name="Rectangle: Rounded Corners 5">
            <a:extLst>
              <a:ext uri="{FF2B5EF4-FFF2-40B4-BE49-F238E27FC236}">
                <a16:creationId xmlns:a16="http://schemas.microsoft.com/office/drawing/2014/main" id="{F4DFADEB-8684-489F-957C-D3806CA8EFA3}"/>
              </a:ext>
            </a:extLst>
          </p:cNvPr>
          <p:cNvSpPr/>
          <p:nvPr/>
        </p:nvSpPr>
        <p:spPr>
          <a:xfrm>
            <a:off x="2655551" y="210066"/>
            <a:ext cx="6605081" cy="5739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a:latin typeface="Calibri" panose="020F0502020204030204" pitchFamily="34" charset="0"/>
                <a:ea typeface="Calibri" panose="020F0502020204030204" pitchFamily="34" charset="0"/>
                <a:cs typeface="Times New Roman" panose="02020603050405020304" pitchFamily="18" charset="0"/>
              </a:rPr>
              <a:t>Monitoring and evaluation of a project</a:t>
            </a:r>
            <a:endParaRPr lang="en-GB"/>
          </a:p>
        </p:txBody>
      </p:sp>
    </p:spTree>
    <p:extLst>
      <p:ext uri="{BB962C8B-B14F-4D97-AF65-F5344CB8AC3E}">
        <p14:creationId xmlns:p14="http://schemas.microsoft.com/office/powerpoint/2010/main" val="1608455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C7A9B-1C0B-43BC-9111-09AE277BE305}"/>
              </a:ext>
            </a:extLst>
          </p:cNvPr>
          <p:cNvSpPr>
            <a:spLocks noGrp="1"/>
          </p:cNvSpPr>
          <p:nvPr>
            <p:ph type="title"/>
          </p:nvPr>
        </p:nvSpPr>
        <p:spPr/>
        <p:txBody>
          <a:bodyPr vert="horz" lIns="91440" tIns="45720" rIns="91440" bIns="45720" rtlCol="0" anchor="t">
            <a:normAutofit/>
          </a:bodyPr>
          <a:lstStyle/>
          <a:p>
            <a:r>
              <a:rPr lang="en-US"/>
              <a:t>References </a:t>
            </a:r>
          </a:p>
          <a:p>
            <a:endParaRPr lang="en-US"/>
          </a:p>
        </p:txBody>
      </p:sp>
      <p:sp>
        <p:nvSpPr>
          <p:cNvPr id="104" name="TextBox 103">
            <a:extLst>
              <a:ext uri="{FF2B5EF4-FFF2-40B4-BE49-F238E27FC236}">
                <a16:creationId xmlns:a16="http://schemas.microsoft.com/office/drawing/2014/main" id="{E0DD1349-E4E1-4D68-A09D-05DD0EDC7A44}"/>
              </a:ext>
            </a:extLst>
          </p:cNvPr>
          <p:cNvSpPr txBox="1"/>
          <p:nvPr/>
        </p:nvSpPr>
        <p:spPr>
          <a:xfrm>
            <a:off x="490119" y="1118948"/>
            <a:ext cx="7934214" cy="47922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defTabSz="457200">
              <a:lnSpc>
                <a:spcPct val="120000"/>
              </a:lnSpc>
              <a:spcBef>
                <a:spcPts val="1000"/>
              </a:spcBef>
              <a:buClr>
                <a:schemeClr val="accent1"/>
              </a:buClr>
              <a:buSzPct val="115000"/>
              <a:buFont typeface="Arial" panose="020B0604020202020204" pitchFamily="34" charset="0"/>
              <a:buChar char="•"/>
            </a:pPr>
            <a:r>
              <a:rPr lang="en-US">
                <a:ea typeface="+mn-lt"/>
                <a:cs typeface="+mn-lt"/>
              </a:rPr>
              <a:t>Bridges J (2019) ‘Risk Analysis 101: How to Analyze project Risk’. Available at: </a:t>
            </a:r>
            <a:r>
              <a:rPr lang="en-US">
                <a:ea typeface="+mn-lt"/>
                <a:cs typeface="+mn-lt"/>
                <a:hlinkClick r:id="rId2"/>
              </a:rPr>
              <a:t>https://www.projectmanager.com/training/how-to-analyze-risks-project</a:t>
            </a:r>
            <a:r>
              <a:rPr lang="en-US">
                <a:ea typeface="+mn-lt"/>
                <a:cs typeface="+mn-lt"/>
              </a:rPr>
              <a:t> [Accessed on 08/06/2021] </a:t>
            </a:r>
          </a:p>
          <a:p>
            <a:pPr marL="285750" indent="-285750" defTabSz="457200">
              <a:lnSpc>
                <a:spcPct val="120000"/>
              </a:lnSpc>
              <a:buFont typeface="Arial" panose="020B0604020202020204" pitchFamily="34" charset="0"/>
              <a:buChar char="•"/>
            </a:pPr>
            <a:r>
              <a:rPr lang="en-US">
                <a:ea typeface="+mn-lt"/>
                <a:cs typeface="+mn-lt"/>
              </a:rPr>
              <a:t>Lucid Team, (2021). </a:t>
            </a:r>
            <a:r>
              <a:rPr lang="en-US" i="1">
                <a:ea typeface="+mn-lt"/>
                <a:cs typeface="+mn-lt"/>
              </a:rPr>
              <a:t>The 4 Phrases of the Project Management Life Cycle.</a:t>
            </a:r>
            <a:r>
              <a:rPr lang="en-US">
                <a:ea typeface="+mn-lt"/>
                <a:cs typeface="+mn-lt"/>
              </a:rPr>
              <a:t> [Online] Available at: </a:t>
            </a:r>
            <a:r>
              <a:rPr lang="en-US">
                <a:ea typeface="+mn-lt"/>
                <a:cs typeface="+mn-lt"/>
                <a:hlinkClick r:id="rId3"/>
              </a:rPr>
              <a:t>https://www.lucidchart.com/blog/the-4-phases-of-the-project-management-life-cycle</a:t>
            </a:r>
            <a:r>
              <a:rPr lang="en-US">
                <a:ea typeface="+mn-lt"/>
                <a:cs typeface="+mn-lt"/>
              </a:rPr>
              <a:t> [Accessed on: 12</a:t>
            </a:r>
            <a:r>
              <a:rPr lang="en-US" baseline="30000">
                <a:ea typeface="+mn-lt"/>
                <a:cs typeface="+mn-lt"/>
              </a:rPr>
              <a:t>th</a:t>
            </a:r>
            <a:r>
              <a:rPr lang="en-US">
                <a:ea typeface="+mn-lt"/>
                <a:cs typeface="+mn-lt"/>
              </a:rPr>
              <a:t> June 2021]. </a:t>
            </a:r>
          </a:p>
          <a:p>
            <a:pPr marL="285750" indent="-285750" defTabSz="457200">
              <a:lnSpc>
                <a:spcPct val="120000"/>
              </a:lnSpc>
              <a:spcBef>
                <a:spcPts val="1000"/>
              </a:spcBef>
              <a:buFont typeface="Arial" panose="020B0604020202020204" pitchFamily="34" charset="0"/>
              <a:buChar char="•"/>
            </a:pPr>
            <a:r>
              <a:rPr lang="en-GB" i="1">
                <a:latin typeface="Calibri" panose="020F0502020204030204" pitchFamily="34" charset="0"/>
                <a:ea typeface="Calibri" panose="020F0502020204030204" pitchFamily="34" charset="0"/>
                <a:cs typeface="Times New Roman" panose="02020603050405020304" pitchFamily="18" charset="0"/>
              </a:rPr>
              <a:t>Monitoring and Evaluation: Definition, Process, Objectives, Differences </a:t>
            </a:r>
            <a:r>
              <a:rPr lang="en-GB">
                <a:latin typeface="Calibri" panose="020F0502020204030204" pitchFamily="34" charset="0"/>
                <a:ea typeface="Calibri" panose="020F0502020204030204" pitchFamily="34" charset="0"/>
                <a:cs typeface="Times New Roman" panose="02020603050405020304" pitchFamily="18" charset="0"/>
              </a:rPr>
              <a:t>(2021)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https://www.iedunote.com/monitoring-and-evaluation#:~:text=Monitoring%20and%20evaluation%20are%20both%20tools%20and%20strategy,changes%20that%20are%20necessary%20for%20strategy%20or%20plans</a:t>
            </a:r>
            <a:r>
              <a:rPr lang="en-GB">
                <a:latin typeface="Calibri" panose="020F0502020204030204" pitchFamily="34" charset="0"/>
                <a:ea typeface="Calibri" panose="020F0502020204030204" pitchFamily="34" charset="0"/>
                <a:cs typeface="Times New Roman" panose="02020603050405020304" pitchFamily="18" charset="0"/>
              </a:rPr>
              <a:t> Accessed: 10</a:t>
            </a:r>
            <a:r>
              <a:rPr lang="en-GB" baseline="30000">
                <a:latin typeface="Calibri" panose="020F0502020204030204" pitchFamily="34" charset="0"/>
                <a:ea typeface="Calibri" panose="020F0502020204030204" pitchFamily="34" charset="0"/>
                <a:cs typeface="Times New Roman" panose="02020603050405020304" pitchFamily="18" charset="0"/>
              </a:rPr>
              <a:t>th</a:t>
            </a:r>
            <a:r>
              <a:rPr lang="en-GB">
                <a:latin typeface="Calibri" panose="020F0502020204030204" pitchFamily="34" charset="0"/>
                <a:ea typeface="Calibri" panose="020F0502020204030204" pitchFamily="34" charset="0"/>
                <a:cs typeface="Times New Roman" panose="02020603050405020304" pitchFamily="18" charset="0"/>
              </a:rPr>
              <a:t> June 2021</a:t>
            </a:r>
          </a:p>
          <a:p>
            <a:pPr marL="285750" indent="-285750" defTabSz="457200">
              <a:lnSpc>
                <a:spcPct val="120000"/>
              </a:lnSpc>
              <a:buFont typeface="Arial" panose="020B0604020202020204" pitchFamily="34" charset="0"/>
              <a:buChar char="•"/>
            </a:pPr>
            <a:r>
              <a:rPr lang="en-US" err="1">
                <a:ea typeface="+mn-lt"/>
                <a:cs typeface="+mn-lt"/>
              </a:rPr>
              <a:t>Projectmanager</a:t>
            </a:r>
            <a:r>
              <a:rPr lang="en-US">
                <a:ea typeface="+mn-lt"/>
                <a:cs typeface="+mn-lt"/>
              </a:rPr>
              <a:t>(2021).</a:t>
            </a:r>
            <a:r>
              <a:rPr lang="en-US" i="1"/>
              <a:t>What Is a Work Breakdown </a:t>
            </a:r>
            <a:r>
              <a:rPr lang="en-US" i="1" err="1"/>
              <a:t>Structure?Why</a:t>
            </a:r>
            <a:r>
              <a:rPr lang="en-US" i="1"/>
              <a:t> Use a WBS? </a:t>
            </a:r>
            <a:r>
              <a:rPr lang="en-US"/>
              <a:t>[Online] Available at:</a:t>
            </a:r>
            <a:r>
              <a:rPr lang="en-US">
                <a:ea typeface="+mn-lt"/>
                <a:cs typeface="+mn-lt"/>
              </a:rPr>
              <a:t> </a:t>
            </a:r>
            <a:r>
              <a:rPr lang="en-US">
                <a:ea typeface="+mn-lt"/>
                <a:cs typeface="+mn-lt"/>
                <a:hlinkClick r:id="rId5"/>
              </a:rPr>
              <a:t>https://www.projectmanager.com/work-breakdown-structure</a:t>
            </a:r>
            <a:r>
              <a:rPr lang="en-US">
                <a:ea typeface="+mn-lt"/>
                <a:cs typeface="+mn-lt"/>
              </a:rPr>
              <a:t> [Accessed on: 12th June 2021]. </a:t>
            </a:r>
          </a:p>
          <a:p>
            <a:pPr marL="285750" indent="-285750" defTabSz="457200">
              <a:lnSpc>
                <a:spcPct val="120000"/>
              </a:lnSpc>
              <a:spcBef>
                <a:spcPts val="1000"/>
              </a:spcBef>
              <a:buFont typeface="Arial" panose="020B0604020202020204" pitchFamily="34" charset="0"/>
              <a:buChar char="•"/>
            </a:pPr>
            <a:r>
              <a:rPr lang="en-US">
                <a:ea typeface="+mn-lt"/>
                <a:cs typeface="+mn-lt"/>
              </a:rPr>
              <a:t>The Audiopedia (2018). </a:t>
            </a:r>
            <a:r>
              <a:rPr lang="en-US" i="1">
                <a:ea typeface="+mn-lt"/>
                <a:cs typeface="+mn-lt"/>
              </a:rPr>
              <a:t>What is QUAD CHART? What does QUAD CHART mean? QUAD CHART meaning, definition &amp; explanation. </a:t>
            </a:r>
            <a:r>
              <a:rPr lang="en-US">
                <a:ea typeface="+mn-lt"/>
                <a:cs typeface="+mn-lt"/>
              </a:rPr>
              <a:t>YouTube. [Online] available at: </a:t>
            </a:r>
            <a:r>
              <a:rPr lang="en-US">
                <a:ea typeface="+mn-lt"/>
                <a:cs typeface="+mn-lt"/>
                <a:hlinkClick r:id="rId6"/>
              </a:rPr>
              <a:t>https://www.youtube.com/watch?v=TkRyzUVWtm0</a:t>
            </a:r>
            <a:r>
              <a:rPr lang="en-US">
                <a:ea typeface="+mn-lt"/>
                <a:cs typeface="+mn-lt"/>
              </a:rPr>
              <a:t> [Accessed on: 12</a:t>
            </a:r>
            <a:r>
              <a:rPr lang="en-US" baseline="30000">
                <a:ea typeface="+mn-lt"/>
                <a:cs typeface="+mn-lt"/>
              </a:rPr>
              <a:t>th</a:t>
            </a:r>
            <a:r>
              <a:rPr lang="en-US">
                <a:ea typeface="+mn-lt"/>
                <a:cs typeface="+mn-lt"/>
              </a:rPr>
              <a:t> June 2021].</a:t>
            </a:r>
          </a:p>
          <a:p>
            <a:pPr defTabSz="457200"/>
            <a:endParaRPr lang="en-US">
              <a:cs typeface="Calibri"/>
            </a:endParaRPr>
          </a:p>
          <a:p>
            <a:pPr defTabSz="457200">
              <a:spcBef>
                <a:spcPts val="1000"/>
              </a:spcBef>
            </a:pPr>
            <a:endParaRPr lang="en-US">
              <a:solidFill>
                <a:srgbClr val="000000"/>
              </a:solidFill>
              <a:cs typeface="Calibri"/>
            </a:endParaRPr>
          </a:p>
          <a:p>
            <a:pPr defTabSz="457200">
              <a:spcBef>
                <a:spcPts val="1000"/>
              </a:spcBef>
              <a:buClr>
                <a:schemeClr val="accent1"/>
              </a:buClr>
              <a:buSzPct val="114999"/>
            </a:pPr>
            <a:endParaRPr lang="en-US">
              <a:solidFill>
                <a:schemeClr val="tx1">
                  <a:lumMod val="75000"/>
                  <a:lumOff val="25000"/>
                </a:schemeClr>
              </a:solidFill>
              <a:cs typeface="Calibri"/>
            </a:endParaRPr>
          </a:p>
        </p:txBody>
      </p:sp>
      <p:pic>
        <p:nvPicPr>
          <p:cNvPr id="107" name="Graphic 106" descr="Books">
            <a:extLst>
              <a:ext uri="{FF2B5EF4-FFF2-40B4-BE49-F238E27FC236}">
                <a16:creationId xmlns:a16="http://schemas.microsoft.com/office/drawing/2014/main" id="{3AE9DC25-FD18-4594-885F-C2797F22699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088652" y="-235716"/>
            <a:ext cx="2873159" cy="2873159"/>
          </a:xfrm>
          <a:prstGeom prst="rect">
            <a:avLst/>
          </a:prstGeom>
        </p:spPr>
      </p:pic>
    </p:spTree>
    <p:extLst>
      <p:ext uri="{BB962C8B-B14F-4D97-AF65-F5344CB8AC3E}">
        <p14:creationId xmlns:p14="http://schemas.microsoft.com/office/powerpoint/2010/main" val="1574465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ext&#10;&#10;Description automatically generated">
            <a:extLst>
              <a:ext uri="{FF2B5EF4-FFF2-40B4-BE49-F238E27FC236}">
                <a16:creationId xmlns:a16="http://schemas.microsoft.com/office/drawing/2014/main" id="{41691EBF-D29F-40EA-A5AD-DF997AE4A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4255" y="673608"/>
            <a:ext cx="4717189" cy="5867908"/>
          </a:xfrm>
          <a:prstGeom prst="rect">
            <a:avLst/>
          </a:prstGeom>
        </p:spPr>
      </p:pic>
      <p:pic>
        <p:nvPicPr>
          <p:cNvPr id="9" name="Picture 8" descr="Graphical user interface, text, application, email&#10;&#10;Description automatically generated">
            <a:extLst>
              <a:ext uri="{FF2B5EF4-FFF2-40B4-BE49-F238E27FC236}">
                <a16:creationId xmlns:a16="http://schemas.microsoft.com/office/drawing/2014/main" id="{C86A0BB1-FB16-435D-8EF2-5B631DBAB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2588" y="5070757"/>
            <a:ext cx="3989412" cy="1691787"/>
          </a:xfrm>
          <a:prstGeom prst="rect">
            <a:avLst/>
          </a:prstGeom>
        </p:spPr>
      </p:pic>
      <p:pic>
        <p:nvPicPr>
          <p:cNvPr id="13" name="Picture 12" descr="Text, letter&#10;&#10;Description automatically generated">
            <a:extLst>
              <a:ext uri="{FF2B5EF4-FFF2-40B4-BE49-F238E27FC236}">
                <a16:creationId xmlns:a16="http://schemas.microsoft.com/office/drawing/2014/main" id="{8D871DA7-2BDC-4ED7-9381-57AD8EC7B9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593" y="316484"/>
            <a:ext cx="4096188" cy="6257848"/>
          </a:xfrm>
          <a:prstGeom prst="rect">
            <a:avLst/>
          </a:prstGeom>
        </p:spPr>
      </p:pic>
    </p:spTree>
    <p:extLst>
      <p:ext uri="{BB962C8B-B14F-4D97-AF65-F5344CB8AC3E}">
        <p14:creationId xmlns:p14="http://schemas.microsoft.com/office/powerpoint/2010/main" val="34826918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PowerPoint Presentation</vt:lpstr>
      <vt:lpstr>PowerPoint Presentation</vt:lpstr>
      <vt:lpstr>Quad Chart</vt:lpstr>
      <vt:lpstr>PowerPoint Presentation</vt:lpstr>
      <vt:lpstr>PowerPoint Presentation</vt:lpstr>
      <vt:lpstr>Work Breakdown Structure (WBS)   “A work breakdown structure (WBS) is a visual, hierarchical and deliverable-oriented deconstruction of a project.” PMBOK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Sanjeedah Rahman</dc:creator>
  <cp:revision>1</cp:revision>
  <dcterms:created xsi:type="dcterms:W3CDTF">2021-06-10T09:47:22Z</dcterms:created>
  <dcterms:modified xsi:type="dcterms:W3CDTF">2021-06-14T08:51:28Z</dcterms:modified>
</cp:coreProperties>
</file>