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metadata" ContentType="application/binary"/>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72" r:id="rId4"/>
    <p:sldMasterId id="2147483685" r:id="rId5"/>
    <p:sldMasterId id="2147483684" r:id="rId6"/>
    <p:sldMasterId id="2147483648" r:id="rId7"/>
  </p:sldMasterIdLst>
  <p:notesMasterIdLst>
    <p:notesMasterId r:id="rId32"/>
  </p:notesMasterIdLst>
  <p:sldIdLst>
    <p:sldId id="256" r:id="rId8"/>
    <p:sldId id="257" r:id="rId9"/>
    <p:sldId id="272" r:id="rId10"/>
    <p:sldId id="283" r:id="rId11"/>
    <p:sldId id="282" r:id="rId12"/>
    <p:sldId id="284" r:id="rId13"/>
    <p:sldId id="279" r:id="rId14"/>
    <p:sldId id="280" r:id="rId15"/>
    <p:sldId id="275" r:id="rId16"/>
    <p:sldId id="274" r:id="rId17"/>
    <p:sldId id="276" r:id="rId18"/>
    <p:sldId id="277" r:id="rId19"/>
    <p:sldId id="278" r:id="rId20"/>
    <p:sldId id="258" r:id="rId21"/>
    <p:sldId id="268" r:id="rId22"/>
    <p:sldId id="269" r:id="rId23"/>
    <p:sldId id="261" r:id="rId24"/>
    <p:sldId id="285" r:id="rId25"/>
    <p:sldId id="259" r:id="rId26"/>
    <p:sldId id="260" r:id="rId27"/>
    <p:sldId id="262" r:id="rId28"/>
    <p:sldId id="263" r:id="rId29"/>
    <p:sldId id="270" r:id="rId30"/>
    <p:sldId id="271" r:id="rId31"/>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 uri="http://customooxmlschemas.google.com/">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33" roundtripDataSignature="AMtx7mhXu05BVLC+4pv2izDTsYAF8/8Sw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0121AD-8734-3FE8-D0A3-FCC1D0F2B9A1}" v="80" dt="2022-09-01T20:36:14.281"/>
    <p1510:client id="{3D7BCC90-E1B5-42FC-AFE3-5309A566A3A9}" v="158" dt="2022-09-01T20:57:59.706"/>
    <p1510:client id="{4CA8D8DF-BE90-B546-4E2B-FB09D714A02A}" v="161" dt="2022-09-02T09:33:52.039"/>
    <p1510:client id="{4DBF1AB1-5EDA-21C2-0416-E7BF02EACC11}" v="1" dt="2022-09-02T09:53:29.807"/>
    <p1510:client id="{7A80D08B-42AA-7F1A-9147-0F4565763A4C}" v="53" dt="2022-09-01T19:43:54.597"/>
    <p1510:client id="{BF010D01-E543-1598-19BD-26594BE47406}" v="258" dt="2022-09-01T20:12:04.60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1620"/>
        <p:guide pos="2880"/>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microsoft.com/office/2015/10/relationships/revisionInfo" Target="revisionInfo.xml"/><Relationship Id="rId21" Type="http://schemas.openxmlformats.org/officeDocument/2006/relationships/slide" Target="slides/slide14.xml"/><Relationship Id="rId34" Type="http://schemas.openxmlformats.org/officeDocument/2006/relationships/presProps" Target="presProps.xml"/><Relationship Id="rId7" Type="http://schemas.openxmlformats.org/officeDocument/2006/relationships/slideMaster" Target="slideMasters/slideMaster4.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customschemas.google.com/relationships/presentationmetadata" Target="metadata"/><Relationship Id="rId38"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theme" Target="theme/theme1.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viewProps" Target="viewProps.xml"/><Relationship Id="rId8" Type="http://schemas.openxmlformats.org/officeDocument/2006/relationships/slide" Target="slides/slide1.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rida Ahmed (2123556)" userId="S::2123556@student.uwtsd.ac.uk::be924b84-a60b-4dc4-899f-096fe53d530f" providerId="AD" clId="Web-{4DBF1AB1-5EDA-21C2-0416-E7BF02EACC11}"/>
    <pc:docChg chg="sldOrd">
      <pc:chgData name="Farida Ahmed (2123556)" userId="S::2123556@student.uwtsd.ac.uk::be924b84-a60b-4dc4-899f-096fe53d530f" providerId="AD" clId="Web-{4DBF1AB1-5EDA-21C2-0416-E7BF02EACC11}" dt="2022-09-02T09:53:29.807" v="0"/>
      <pc:docMkLst>
        <pc:docMk/>
      </pc:docMkLst>
      <pc:sldChg chg="ord">
        <pc:chgData name="Farida Ahmed (2123556)" userId="S::2123556@student.uwtsd.ac.uk::be924b84-a60b-4dc4-899f-096fe53d530f" providerId="AD" clId="Web-{4DBF1AB1-5EDA-21C2-0416-E7BF02EACC11}" dt="2022-09-02T09:53:29.807" v="0"/>
        <pc:sldMkLst>
          <pc:docMk/>
          <pc:sldMk cId="1303710286" sldId="285"/>
        </pc:sldMkLst>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ata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9F2822BD-6CF8-4606-9B1C-7D43B1D762BF}" type="doc">
      <dgm:prSet loTypeId="urn:microsoft.com/office/officeart/2005/8/layout/hierarchy1" loCatId="hierarchy" qsTypeId="urn:microsoft.com/office/officeart/2005/8/quickstyle/simple1" qsCatId="simple" csTypeId="urn:microsoft.com/office/officeart/2005/8/colors/colorful4" csCatId="colorful" phldr="1"/>
      <dgm:spPr/>
      <dgm:t>
        <a:bodyPr/>
        <a:lstStyle/>
        <a:p>
          <a:endParaRPr lang="es-SV"/>
        </a:p>
      </dgm:t>
    </dgm:pt>
    <dgm:pt modelId="{123908AA-C4DC-44B2-A029-8C52BBBF0E1C}">
      <dgm:prSet phldrT="[Texto]"/>
      <dgm:spPr/>
      <dgm:t>
        <a:bodyPr/>
        <a:lstStyle/>
        <a:p>
          <a:r>
            <a:rPr lang="es-419" b="1" err="1"/>
            <a:t>Farida</a:t>
          </a:r>
          <a:r>
            <a:rPr lang="es-419" b="1"/>
            <a:t> Ahmed</a:t>
          </a:r>
          <a:r>
            <a:rPr lang="es-419"/>
            <a:t>(CEO)</a:t>
          </a:r>
          <a:endParaRPr lang="es-SV"/>
        </a:p>
      </dgm:t>
    </dgm:pt>
    <dgm:pt modelId="{71E0D848-60C7-4814-ADCD-6C33FDFAAADA}" type="parTrans" cxnId="{5BDA29A0-8002-4A24-A3EE-90085E07A6C1}">
      <dgm:prSet/>
      <dgm:spPr/>
      <dgm:t>
        <a:bodyPr/>
        <a:lstStyle/>
        <a:p>
          <a:endParaRPr lang="es-SV"/>
        </a:p>
      </dgm:t>
    </dgm:pt>
    <dgm:pt modelId="{926C3E47-9DDD-4CEA-96F4-F9146DCF54DA}" type="sibTrans" cxnId="{5BDA29A0-8002-4A24-A3EE-90085E07A6C1}">
      <dgm:prSet/>
      <dgm:spPr/>
      <dgm:t>
        <a:bodyPr/>
        <a:lstStyle/>
        <a:p>
          <a:endParaRPr lang="es-SV"/>
        </a:p>
      </dgm:t>
    </dgm:pt>
    <dgm:pt modelId="{71608DB6-68B9-49BF-AF0F-98C076080CE6}">
      <dgm:prSet phldrT="[Texto]"/>
      <dgm:spPr/>
      <dgm:t>
        <a:bodyPr/>
        <a:lstStyle/>
        <a:p>
          <a:r>
            <a:rPr lang="es-419"/>
            <a:t>Emily Delgado (Marketing director)</a:t>
          </a:r>
          <a:endParaRPr lang="es-SV"/>
        </a:p>
      </dgm:t>
    </dgm:pt>
    <dgm:pt modelId="{8D5DABF4-18F3-414B-B16C-8A6F3917337C}" type="parTrans" cxnId="{9B6CB43B-7865-415F-A34A-59C00BEDA78A}">
      <dgm:prSet/>
      <dgm:spPr/>
      <dgm:t>
        <a:bodyPr/>
        <a:lstStyle/>
        <a:p>
          <a:endParaRPr lang="es-SV"/>
        </a:p>
      </dgm:t>
    </dgm:pt>
    <dgm:pt modelId="{D9C99DBF-EBB3-448E-8640-9CE79CACDE4E}" type="sibTrans" cxnId="{9B6CB43B-7865-415F-A34A-59C00BEDA78A}">
      <dgm:prSet/>
      <dgm:spPr/>
      <dgm:t>
        <a:bodyPr/>
        <a:lstStyle/>
        <a:p>
          <a:endParaRPr lang="es-SV"/>
        </a:p>
      </dgm:t>
    </dgm:pt>
    <dgm:pt modelId="{5BDF5ED3-094A-4698-8215-9CC085ECFFE3}">
      <dgm:prSet phldrT="[Texto]"/>
      <dgm:spPr/>
      <dgm:t>
        <a:bodyPr/>
        <a:lstStyle/>
        <a:p>
          <a:r>
            <a:rPr lang="es-419"/>
            <a:t>Joselyn Castillo (Sales manager)</a:t>
          </a:r>
          <a:endParaRPr lang="es-SV"/>
        </a:p>
      </dgm:t>
    </dgm:pt>
    <dgm:pt modelId="{67D96048-4FB8-46DE-A418-D5078E63E9AD}" type="parTrans" cxnId="{0D90D741-3B14-43DD-8844-DD382750EF62}">
      <dgm:prSet/>
      <dgm:spPr/>
      <dgm:t>
        <a:bodyPr/>
        <a:lstStyle/>
        <a:p>
          <a:endParaRPr lang="es-SV"/>
        </a:p>
      </dgm:t>
    </dgm:pt>
    <dgm:pt modelId="{98A9CBC7-BD9B-42E3-813D-05670025C051}" type="sibTrans" cxnId="{0D90D741-3B14-43DD-8844-DD382750EF62}">
      <dgm:prSet/>
      <dgm:spPr/>
      <dgm:t>
        <a:bodyPr/>
        <a:lstStyle/>
        <a:p>
          <a:endParaRPr lang="es-SV"/>
        </a:p>
      </dgm:t>
    </dgm:pt>
    <dgm:pt modelId="{DE3A25A7-D515-42CE-A059-10B00269CE73}">
      <dgm:prSet phldrT="[Texto]"/>
      <dgm:spPr/>
      <dgm:t>
        <a:bodyPr/>
        <a:lstStyle/>
        <a:p>
          <a:r>
            <a:rPr lang="es-419"/>
            <a:t>Stela </a:t>
          </a:r>
          <a:r>
            <a:rPr lang="es-419" err="1"/>
            <a:t>Zacon</a:t>
          </a:r>
          <a:r>
            <a:rPr lang="es-419"/>
            <a:t> (</a:t>
          </a:r>
          <a:r>
            <a:rPr lang="es-419" err="1"/>
            <a:t>Finance</a:t>
          </a:r>
          <a:r>
            <a:rPr lang="es-419"/>
            <a:t> </a:t>
          </a:r>
          <a:r>
            <a:rPr lang="es-419" err="1"/>
            <a:t>administration</a:t>
          </a:r>
          <a:r>
            <a:rPr lang="es-419"/>
            <a:t>)</a:t>
          </a:r>
          <a:endParaRPr lang="es-SV"/>
        </a:p>
      </dgm:t>
    </dgm:pt>
    <dgm:pt modelId="{3B8FE3E1-CBC7-44A2-8382-974A3599FF44}" type="parTrans" cxnId="{AAEAF33D-75F7-4123-BC68-740BBEC5603B}">
      <dgm:prSet/>
      <dgm:spPr/>
      <dgm:t>
        <a:bodyPr/>
        <a:lstStyle/>
        <a:p>
          <a:endParaRPr lang="es-SV"/>
        </a:p>
      </dgm:t>
    </dgm:pt>
    <dgm:pt modelId="{BA7634D5-EDE5-4A7B-A236-2F984C87D9B3}" type="sibTrans" cxnId="{AAEAF33D-75F7-4123-BC68-740BBEC5603B}">
      <dgm:prSet/>
      <dgm:spPr/>
      <dgm:t>
        <a:bodyPr/>
        <a:lstStyle/>
        <a:p>
          <a:endParaRPr lang="es-SV"/>
        </a:p>
      </dgm:t>
    </dgm:pt>
    <dgm:pt modelId="{6DF86798-8126-4879-B92B-F7303EEEFA6A}" type="pres">
      <dgm:prSet presAssocID="{9F2822BD-6CF8-4606-9B1C-7D43B1D762BF}" presName="hierChild1" presStyleCnt="0">
        <dgm:presLayoutVars>
          <dgm:chPref val="1"/>
          <dgm:dir/>
          <dgm:animOne val="branch"/>
          <dgm:animLvl val="lvl"/>
          <dgm:resizeHandles/>
        </dgm:presLayoutVars>
      </dgm:prSet>
      <dgm:spPr/>
    </dgm:pt>
    <dgm:pt modelId="{199F2090-0298-4B1A-8577-998F0333DB68}" type="pres">
      <dgm:prSet presAssocID="{123908AA-C4DC-44B2-A029-8C52BBBF0E1C}" presName="hierRoot1" presStyleCnt="0"/>
      <dgm:spPr/>
    </dgm:pt>
    <dgm:pt modelId="{3DC067A3-95AC-4194-8034-08B6267DB319}" type="pres">
      <dgm:prSet presAssocID="{123908AA-C4DC-44B2-A029-8C52BBBF0E1C}" presName="composite" presStyleCnt="0"/>
      <dgm:spPr/>
    </dgm:pt>
    <dgm:pt modelId="{E861C964-16E0-45F6-B1A2-531A45C4428C}" type="pres">
      <dgm:prSet presAssocID="{123908AA-C4DC-44B2-A029-8C52BBBF0E1C}" presName="background" presStyleLbl="node0" presStyleIdx="0" presStyleCnt="1"/>
      <dgm:spPr/>
    </dgm:pt>
    <dgm:pt modelId="{87F6E31D-09DB-4A52-84F9-D1F8AFD2644A}" type="pres">
      <dgm:prSet presAssocID="{123908AA-C4DC-44B2-A029-8C52BBBF0E1C}" presName="text" presStyleLbl="fgAcc0" presStyleIdx="0" presStyleCnt="1">
        <dgm:presLayoutVars>
          <dgm:chPref val="3"/>
        </dgm:presLayoutVars>
      </dgm:prSet>
      <dgm:spPr/>
    </dgm:pt>
    <dgm:pt modelId="{F8F43D72-1B07-4F61-83E1-783A33BE9FE2}" type="pres">
      <dgm:prSet presAssocID="{123908AA-C4DC-44B2-A029-8C52BBBF0E1C}" presName="hierChild2" presStyleCnt="0"/>
      <dgm:spPr/>
    </dgm:pt>
    <dgm:pt modelId="{8653AFE0-25C1-4052-87D8-7ED796E56899}" type="pres">
      <dgm:prSet presAssocID="{8D5DABF4-18F3-414B-B16C-8A6F3917337C}" presName="Name10" presStyleLbl="parChTrans1D2" presStyleIdx="0" presStyleCnt="3"/>
      <dgm:spPr/>
    </dgm:pt>
    <dgm:pt modelId="{A29D1CE6-58EF-4FD8-AB56-9E7FE21A0925}" type="pres">
      <dgm:prSet presAssocID="{71608DB6-68B9-49BF-AF0F-98C076080CE6}" presName="hierRoot2" presStyleCnt="0"/>
      <dgm:spPr/>
    </dgm:pt>
    <dgm:pt modelId="{1F0DD240-9537-4510-88B4-704976343671}" type="pres">
      <dgm:prSet presAssocID="{71608DB6-68B9-49BF-AF0F-98C076080CE6}" presName="composite2" presStyleCnt="0"/>
      <dgm:spPr/>
    </dgm:pt>
    <dgm:pt modelId="{7324EC1D-8C7E-4BBE-94FC-60FEF1F249E0}" type="pres">
      <dgm:prSet presAssocID="{71608DB6-68B9-49BF-AF0F-98C076080CE6}" presName="background2" presStyleLbl="node2" presStyleIdx="0" presStyleCnt="3"/>
      <dgm:spPr/>
    </dgm:pt>
    <dgm:pt modelId="{46B81EDD-EC70-45C5-AC9A-580D052E1ED4}" type="pres">
      <dgm:prSet presAssocID="{71608DB6-68B9-49BF-AF0F-98C076080CE6}" presName="text2" presStyleLbl="fgAcc2" presStyleIdx="0" presStyleCnt="3">
        <dgm:presLayoutVars>
          <dgm:chPref val="3"/>
        </dgm:presLayoutVars>
      </dgm:prSet>
      <dgm:spPr/>
    </dgm:pt>
    <dgm:pt modelId="{BA1ED0A1-1F32-473C-980C-59561626C328}" type="pres">
      <dgm:prSet presAssocID="{71608DB6-68B9-49BF-AF0F-98C076080CE6}" presName="hierChild3" presStyleCnt="0"/>
      <dgm:spPr/>
    </dgm:pt>
    <dgm:pt modelId="{0BC4494E-3441-4CD4-868F-74A2A223AAC6}" type="pres">
      <dgm:prSet presAssocID="{67D96048-4FB8-46DE-A418-D5078E63E9AD}" presName="Name10" presStyleLbl="parChTrans1D2" presStyleIdx="1" presStyleCnt="3"/>
      <dgm:spPr/>
    </dgm:pt>
    <dgm:pt modelId="{479B6388-56B6-4D35-88FF-D037BB7C99F7}" type="pres">
      <dgm:prSet presAssocID="{5BDF5ED3-094A-4698-8215-9CC085ECFFE3}" presName="hierRoot2" presStyleCnt="0"/>
      <dgm:spPr/>
    </dgm:pt>
    <dgm:pt modelId="{6B543440-F5F8-463B-9034-8A1F50997780}" type="pres">
      <dgm:prSet presAssocID="{5BDF5ED3-094A-4698-8215-9CC085ECFFE3}" presName="composite2" presStyleCnt="0"/>
      <dgm:spPr/>
    </dgm:pt>
    <dgm:pt modelId="{147D7F8E-B45B-4DFA-83A0-56AA56408533}" type="pres">
      <dgm:prSet presAssocID="{5BDF5ED3-094A-4698-8215-9CC085ECFFE3}" presName="background2" presStyleLbl="node2" presStyleIdx="1" presStyleCnt="3"/>
      <dgm:spPr/>
    </dgm:pt>
    <dgm:pt modelId="{57054365-B5FF-4FC7-AF48-1754D53CE786}" type="pres">
      <dgm:prSet presAssocID="{5BDF5ED3-094A-4698-8215-9CC085ECFFE3}" presName="text2" presStyleLbl="fgAcc2" presStyleIdx="1" presStyleCnt="3">
        <dgm:presLayoutVars>
          <dgm:chPref val="3"/>
        </dgm:presLayoutVars>
      </dgm:prSet>
      <dgm:spPr/>
    </dgm:pt>
    <dgm:pt modelId="{EFF548E9-BE06-498B-8DAC-7E82E4B6D6F2}" type="pres">
      <dgm:prSet presAssocID="{5BDF5ED3-094A-4698-8215-9CC085ECFFE3}" presName="hierChild3" presStyleCnt="0"/>
      <dgm:spPr/>
    </dgm:pt>
    <dgm:pt modelId="{E7D1214E-6B21-4206-90BE-174F501F1D71}" type="pres">
      <dgm:prSet presAssocID="{3B8FE3E1-CBC7-44A2-8382-974A3599FF44}" presName="Name10" presStyleLbl="parChTrans1D2" presStyleIdx="2" presStyleCnt="3"/>
      <dgm:spPr/>
    </dgm:pt>
    <dgm:pt modelId="{12A99750-F859-43F3-AA8C-1C19E870DA08}" type="pres">
      <dgm:prSet presAssocID="{DE3A25A7-D515-42CE-A059-10B00269CE73}" presName="hierRoot2" presStyleCnt="0"/>
      <dgm:spPr/>
    </dgm:pt>
    <dgm:pt modelId="{62BC2EAC-35D7-4FEE-9F37-F7AD6EB1745D}" type="pres">
      <dgm:prSet presAssocID="{DE3A25A7-D515-42CE-A059-10B00269CE73}" presName="composite2" presStyleCnt="0"/>
      <dgm:spPr/>
    </dgm:pt>
    <dgm:pt modelId="{CEB112FC-20FA-4AAC-8FDE-CFE4DEB6D1B8}" type="pres">
      <dgm:prSet presAssocID="{DE3A25A7-D515-42CE-A059-10B00269CE73}" presName="background2" presStyleLbl="node2" presStyleIdx="2" presStyleCnt="3"/>
      <dgm:spPr/>
    </dgm:pt>
    <dgm:pt modelId="{48827ECC-E34D-4C6F-B1DF-8D1C3623F7AE}" type="pres">
      <dgm:prSet presAssocID="{DE3A25A7-D515-42CE-A059-10B00269CE73}" presName="text2" presStyleLbl="fgAcc2" presStyleIdx="2" presStyleCnt="3">
        <dgm:presLayoutVars>
          <dgm:chPref val="3"/>
        </dgm:presLayoutVars>
      </dgm:prSet>
      <dgm:spPr/>
    </dgm:pt>
    <dgm:pt modelId="{EABC3CA3-EFDF-41FB-812C-D84AF847235A}" type="pres">
      <dgm:prSet presAssocID="{DE3A25A7-D515-42CE-A059-10B00269CE73}" presName="hierChild3" presStyleCnt="0"/>
      <dgm:spPr/>
    </dgm:pt>
  </dgm:ptLst>
  <dgm:cxnLst>
    <dgm:cxn modelId="{8B7D8A09-EE39-4BD3-AA3B-0B545F0EB862}" type="presOf" srcId="{67D96048-4FB8-46DE-A418-D5078E63E9AD}" destId="{0BC4494E-3441-4CD4-868F-74A2A223AAC6}" srcOrd="0" destOrd="0" presId="urn:microsoft.com/office/officeart/2005/8/layout/hierarchy1"/>
    <dgm:cxn modelId="{4DE8B11E-C573-4BDD-8D62-9CC9B19FEFB3}" type="presOf" srcId="{71608DB6-68B9-49BF-AF0F-98C076080CE6}" destId="{46B81EDD-EC70-45C5-AC9A-580D052E1ED4}" srcOrd="0" destOrd="0" presId="urn:microsoft.com/office/officeart/2005/8/layout/hierarchy1"/>
    <dgm:cxn modelId="{55A7B029-5585-480C-A033-59B07B52E0C9}" type="presOf" srcId="{123908AA-C4DC-44B2-A029-8C52BBBF0E1C}" destId="{87F6E31D-09DB-4A52-84F9-D1F8AFD2644A}" srcOrd="0" destOrd="0" presId="urn:microsoft.com/office/officeart/2005/8/layout/hierarchy1"/>
    <dgm:cxn modelId="{9B6CB43B-7865-415F-A34A-59C00BEDA78A}" srcId="{123908AA-C4DC-44B2-A029-8C52BBBF0E1C}" destId="{71608DB6-68B9-49BF-AF0F-98C076080CE6}" srcOrd="0" destOrd="0" parTransId="{8D5DABF4-18F3-414B-B16C-8A6F3917337C}" sibTransId="{D9C99DBF-EBB3-448E-8640-9CE79CACDE4E}"/>
    <dgm:cxn modelId="{AAEAF33D-75F7-4123-BC68-740BBEC5603B}" srcId="{123908AA-C4DC-44B2-A029-8C52BBBF0E1C}" destId="{DE3A25A7-D515-42CE-A059-10B00269CE73}" srcOrd="2" destOrd="0" parTransId="{3B8FE3E1-CBC7-44A2-8382-974A3599FF44}" sibTransId="{BA7634D5-EDE5-4A7B-A236-2F984C87D9B3}"/>
    <dgm:cxn modelId="{0D90D741-3B14-43DD-8844-DD382750EF62}" srcId="{123908AA-C4DC-44B2-A029-8C52BBBF0E1C}" destId="{5BDF5ED3-094A-4698-8215-9CC085ECFFE3}" srcOrd="1" destOrd="0" parTransId="{67D96048-4FB8-46DE-A418-D5078E63E9AD}" sibTransId="{98A9CBC7-BD9B-42E3-813D-05670025C051}"/>
    <dgm:cxn modelId="{6BE30154-1382-4245-9236-7B1F4C63D072}" type="presOf" srcId="{3B8FE3E1-CBC7-44A2-8382-974A3599FF44}" destId="{E7D1214E-6B21-4206-90BE-174F501F1D71}" srcOrd="0" destOrd="0" presId="urn:microsoft.com/office/officeart/2005/8/layout/hierarchy1"/>
    <dgm:cxn modelId="{D2622975-110F-402B-8ECD-6F2B54EADC9B}" type="presOf" srcId="{9F2822BD-6CF8-4606-9B1C-7D43B1D762BF}" destId="{6DF86798-8126-4879-B92B-F7303EEEFA6A}" srcOrd="0" destOrd="0" presId="urn:microsoft.com/office/officeart/2005/8/layout/hierarchy1"/>
    <dgm:cxn modelId="{D97EB78A-0858-4BFB-990C-F86D61B21CF2}" type="presOf" srcId="{DE3A25A7-D515-42CE-A059-10B00269CE73}" destId="{48827ECC-E34D-4C6F-B1DF-8D1C3623F7AE}" srcOrd="0" destOrd="0" presId="urn:microsoft.com/office/officeart/2005/8/layout/hierarchy1"/>
    <dgm:cxn modelId="{5BDA29A0-8002-4A24-A3EE-90085E07A6C1}" srcId="{9F2822BD-6CF8-4606-9B1C-7D43B1D762BF}" destId="{123908AA-C4DC-44B2-A029-8C52BBBF0E1C}" srcOrd="0" destOrd="0" parTransId="{71E0D848-60C7-4814-ADCD-6C33FDFAAADA}" sibTransId="{926C3E47-9DDD-4CEA-96F4-F9146DCF54DA}"/>
    <dgm:cxn modelId="{835CD4C9-0E12-4DD2-B9D9-C7C119AD7BC9}" type="presOf" srcId="{5BDF5ED3-094A-4698-8215-9CC085ECFFE3}" destId="{57054365-B5FF-4FC7-AF48-1754D53CE786}" srcOrd="0" destOrd="0" presId="urn:microsoft.com/office/officeart/2005/8/layout/hierarchy1"/>
    <dgm:cxn modelId="{C0C9C4D6-96B6-4A65-AFE1-047D6492586C}" type="presOf" srcId="{8D5DABF4-18F3-414B-B16C-8A6F3917337C}" destId="{8653AFE0-25C1-4052-87D8-7ED796E56899}" srcOrd="0" destOrd="0" presId="urn:microsoft.com/office/officeart/2005/8/layout/hierarchy1"/>
    <dgm:cxn modelId="{ED3EC2CD-8E63-43B8-A001-F9319FEE07F1}" type="presParOf" srcId="{6DF86798-8126-4879-B92B-F7303EEEFA6A}" destId="{199F2090-0298-4B1A-8577-998F0333DB68}" srcOrd="0" destOrd="0" presId="urn:microsoft.com/office/officeart/2005/8/layout/hierarchy1"/>
    <dgm:cxn modelId="{851675A2-4B33-4D98-B361-B48F7A76AFA4}" type="presParOf" srcId="{199F2090-0298-4B1A-8577-998F0333DB68}" destId="{3DC067A3-95AC-4194-8034-08B6267DB319}" srcOrd="0" destOrd="0" presId="urn:microsoft.com/office/officeart/2005/8/layout/hierarchy1"/>
    <dgm:cxn modelId="{5477F795-51E2-40CE-9BA6-60765C1C9A71}" type="presParOf" srcId="{3DC067A3-95AC-4194-8034-08B6267DB319}" destId="{E861C964-16E0-45F6-B1A2-531A45C4428C}" srcOrd="0" destOrd="0" presId="urn:microsoft.com/office/officeart/2005/8/layout/hierarchy1"/>
    <dgm:cxn modelId="{F3ADF846-6305-46B1-857E-DC976F12451F}" type="presParOf" srcId="{3DC067A3-95AC-4194-8034-08B6267DB319}" destId="{87F6E31D-09DB-4A52-84F9-D1F8AFD2644A}" srcOrd="1" destOrd="0" presId="urn:microsoft.com/office/officeart/2005/8/layout/hierarchy1"/>
    <dgm:cxn modelId="{AF3607A7-41E0-45C8-A7F0-D0124F9245BE}" type="presParOf" srcId="{199F2090-0298-4B1A-8577-998F0333DB68}" destId="{F8F43D72-1B07-4F61-83E1-783A33BE9FE2}" srcOrd="1" destOrd="0" presId="urn:microsoft.com/office/officeart/2005/8/layout/hierarchy1"/>
    <dgm:cxn modelId="{6DC225C9-0A86-4BB6-B579-59414B0F3239}" type="presParOf" srcId="{F8F43D72-1B07-4F61-83E1-783A33BE9FE2}" destId="{8653AFE0-25C1-4052-87D8-7ED796E56899}" srcOrd="0" destOrd="0" presId="urn:microsoft.com/office/officeart/2005/8/layout/hierarchy1"/>
    <dgm:cxn modelId="{19D665C5-F0DA-40CF-8AB4-8ACBA991F3C4}" type="presParOf" srcId="{F8F43D72-1B07-4F61-83E1-783A33BE9FE2}" destId="{A29D1CE6-58EF-4FD8-AB56-9E7FE21A0925}" srcOrd="1" destOrd="0" presId="urn:microsoft.com/office/officeart/2005/8/layout/hierarchy1"/>
    <dgm:cxn modelId="{BAD777D6-8682-4C24-9882-2B0B89A4995D}" type="presParOf" srcId="{A29D1CE6-58EF-4FD8-AB56-9E7FE21A0925}" destId="{1F0DD240-9537-4510-88B4-704976343671}" srcOrd="0" destOrd="0" presId="urn:microsoft.com/office/officeart/2005/8/layout/hierarchy1"/>
    <dgm:cxn modelId="{812B2841-0A9D-4679-BE3C-20A826F6CA2C}" type="presParOf" srcId="{1F0DD240-9537-4510-88B4-704976343671}" destId="{7324EC1D-8C7E-4BBE-94FC-60FEF1F249E0}" srcOrd="0" destOrd="0" presId="urn:microsoft.com/office/officeart/2005/8/layout/hierarchy1"/>
    <dgm:cxn modelId="{FA9AC766-54EA-4B43-AD5A-F466B03AD754}" type="presParOf" srcId="{1F0DD240-9537-4510-88B4-704976343671}" destId="{46B81EDD-EC70-45C5-AC9A-580D052E1ED4}" srcOrd="1" destOrd="0" presId="urn:microsoft.com/office/officeart/2005/8/layout/hierarchy1"/>
    <dgm:cxn modelId="{125C3235-383B-4B28-95A7-009E36A6D7E2}" type="presParOf" srcId="{A29D1CE6-58EF-4FD8-AB56-9E7FE21A0925}" destId="{BA1ED0A1-1F32-473C-980C-59561626C328}" srcOrd="1" destOrd="0" presId="urn:microsoft.com/office/officeart/2005/8/layout/hierarchy1"/>
    <dgm:cxn modelId="{C38698E9-760E-47DC-BF76-3ADE09143605}" type="presParOf" srcId="{F8F43D72-1B07-4F61-83E1-783A33BE9FE2}" destId="{0BC4494E-3441-4CD4-868F-74A2A223AAC6}" srcOrd="2" destOrd="0" presId="urn:microsoft.com/office/officeart/2005/8/layout/hierarchy1"/>
    <dgm:cxn modelId="{46EFBC2D-F66D-49C0-8DF9-B1E2E0C34A15}" type="presParOf" srcId="{F8F43D72-1B07-4F61-83E1-783A33BE9FE2}" destId="{479B6388-56B6-4D35-88FF-D037BB7C99F7}" srcOrd="3" destOrd="0" presId="urn:microsoft.com/office/officeart/2005/8/layout/hierarchy1"/>
    <dgm:cxn modelId="{0D1C15D9-4A4D-4EFA-B317-E533FD81486E}" type="presParOf" srcId="{479B6388-56B6-4D35-88FF-D037BB7C99F7}" destId="{6B543440-F5F8-463B-9034-8A1F50997780}" srcOrd="0" destOrd="0" presId="urn:microsoft.com/office/officeart/2005/8/layout/hierarchy1"/>
    <dgm:cxn modelId="{CC6D19AB-BCA5-43FC-AF13-11C7A3D50F0C}" type="presParOf" srcId="{6B543440-F5F8-463B-9034-8A1F50997780}" destId="{147D7F8E-B45B-4DFA-83A0-56AA56408533}" srcOrd="0" destOrd="0" presId="urn:microsoft.com/office/officeart/2005/8/layout/hierarchy1"/>
    <dgm:cxn modelId="{1F008F44-57DF-4380-8917-D187CAA81889}" type="presParOf" srcId="{6B543440-F5F8-463B-9034-8A1F50997780}" destId="{57054365-B5FF-4FC7-AF48-1754D53CE786}" srcOrd="1" destOrd="0" presId="urn:microsoft.com/office/officeart/2005/8/layout/hierarchy1"/>
    <dgm:cxn modelId="{7B8507F0-CDFF-4584-8930-CFE9946C5EED}" type="presParOf" srcId="{479B6388-56B6-4D35-88FF-D037BB7C99F7}" destId="{EFF548E9-BE06-498B-8DAC-7E82E4B6D6F2}" srcOrd="1" destOrd="0" presId="urn:microsoft.com/office/officeart/2005/8/layout/hierarchy1"/>
    <dgm:cxn modelId="{F5A9E18E-1C81-427F-B87E-A5F4FDC3795A}" type="presParOf" srcId="{F8F43D72-1B07-4F61-83E1-783A33BE9FE2}" destId="{E7D1214E-6B21-4206-90BE-174F501F1D71}" srcOrd="4" destOrd="0" presId="urn:microsoft.com/office/officeart/2005/8/layout/hierarchy1"/>
    <dgm:cxn modelId="{7E15BBEB-44FD-4B4A-93B9-04A04B364545}" type="presParOf" srcId="{F8F43D72-1B07-4F61-83E1-783A33BE9FE2}" destId="{12A99750-F859-43F3-AA8C-1C19E870DA08}" srcOrd="5" destOrd="0" presId="urn:microsoft.com/office/officeart/2005/8/layout/hierarchy1"/>
    <dgm:cxn modelId="{B145B88C-D16A-4377-A819-60580F449DCC}" type="presParOf" srcId="{12A99750-F859-43F3-AA8C-1C19E870DA08}" destId="{62BC2EAC-35D7-4FEE-9F37-F7AD6EB1745D}" srcOrd="0" destOrd="0" presId="urn:microsoft.com/office/officeart/2005/8/layout/hierarchy1"/>
    <dgm:cxn modelId="{B00D3B19-3FFC-4301-9110-A56801CE8D9C}" type="presParOf" srcId="{62BC2EAC-35D7-4FEE-9F37-F7AD6EB1745D}" destId="{CEB112FC-20FA-4AAC-8FDE-CFE4DEB6D1B8}" srcOrd="0" destOrd="0" presId="urn:microsoft.com/office/officeart/2005/8/layout/hierarchy1"/>
    <dgm:cxn modelId="{24EB1B05-F32C-4672-A440-DD58D0D39C17}" type="presParOf" srcId="{62BC2EAC-35D7-4FEE-9F37-F7AD6EB1745D}" destId="{48827ECC-E34D-4C6F-B1DF-8D1C3623F7AE}" srcOrd="1" destOrd="0" presId="urn:microsoft.com/office/officeart/2005/8/layout/hierarchy1"/>
    <dgm:cxn modelId="{357A00EE-A5A4-4807-91F1-45F9C97AAD7F}" type="presParOf" srcId="{12A99750-F859-43F3-AA8C-1C19E870DA08}" destId="{EABC3CA3-EFDF-41FB-812C-D84AF847235A}"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7EC8F00-90A1-40A9-926F-D90EABAFD626}"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3810FAFA-47D1-4379-8A59-337CB980FD90}">
      <dgm:prSet/>
      <dgm:spPr/>
      <dgm:t>
        <a:bodyPr/>
        <a:lstStyle/>
        <a:p>
          <a:pPr>
            <a:defRPr cap="all"/>
          </a:pPr>
          <a:r>
            <a:rPr lang="en-US" b="1" i="1"/>
            <a:t>Points to develop a company:</a:t>
          </a:r>
          <a:endParaRPr lang="en-US"/>
        </a:p>
      </dgm:t>
    </dgm:pt>
    <dgm:pt modelId="{FAC28EB4-DA4E-4395-9AB2-B8EC9142C1D6}" type="parTrans" cxnId="{152560B4-6C23-42E3-97E2-B09D5A77339E}">
      <dgm:prSet/>
      <dgm:spPr/>
      <dgm:t>
        <a:bodyPr/>
        <a:lstStyle/>
        <a:p>
          <a:endParaRPr lang="en-US"/>
        </a:p>
      </dgm:t>
    </dgm:pt>
    <dgm:pt modelId="{E978EB9F-959C-4FE7-8DDE-6A2D314E0D04}" type="sibTrans" cxnId="{152560B4-6C23-42E3-97E2-B09D5A77339E}">
      <dgm:prSet/>
      <dgm:spPr/>
      <dgm:t>
        <a:bodyPr/>
        <a:lstStyle/>
        <a:p>
          <a:endParaRPr lang="en-US"/>
        </a:p>
      </dgm:t>
    </dgm:pt>
    <dgm:pt modelId="{534DE1B9-1289-4722-A2D4-2A65D21AC335}">
      <dgm:prSet/>
      <dgm:spPr/>
      <dgm:t>
        <a:bodyPr/>
        <a:lstStyle/>
        <a:p>
          <a:pPr>
            <a:defRPr cap="all"/>
          </a:pPr>
          <a:r>
            <a:rPr lang="en-US" i="1"/>
            <a:t>Always seek the highest level of quality</a:t>
          </a:r>
          <a:endParaRPr lang="en-US"/>
        </a:p>
      </dgm:t>
    </dgm:pt>
    <dgm:pt modelId="{CCC31BD0-D0F3-4DDA-A9FE-9267E4044F62}" type="parTrans" cxnId="{7C4E545E-F551-46BC-983F-E2E176DA3D90}">
      <dgm:prSet/>
      <dgm:spPr/>
      <dgm:t>
        <a:bodyPr/>
        <a:lstStyle/>
        <a:p>
          <a:endParaRPr lang="en-US"/>
        </a:p>
      </dgm:t>
    </dgm:pt>
    <dgm:pt modelId="{B5E83432-BC0F-4CD2-8032-739D31B1B9B3}" type="sibTrans" cxnId="{7C4E545E-F551-46BC-983F-E2E176DA3D90}">
      <dgm:prSet/>
      <dgm:spPr/>
      <dgm:t>
        <a:bodyPr/>
        <a:lstStyle/>
        <a:p>
          <a:endParaRPr lang="en-US"/>
        </a:p>
      </dgm:t>
    </dgm:pt>
    <dgm:pt modelId="{F2DE177A-5488-4439-B8B0-558575EC3064}">
      <dgm:prSet/>
      <dgm:spPr/>
      <dgm:t>
        <a:bodyPr/>
        <a:lstStyle/>
        <a:p>
          <a:pPr>
            <a:defRPr cap="all"/>
          </a:pPr>
          <a:r>
            <a:rPr lang="es-ES" i="1"/>
            <a:t>Search for superior service</a:t>
          </a:r>
          <a:endParaRPr lang="en-US"/>
        </a:p>
      </dgm:t>
    </dgm:pt>
    <dgm:pt modelId="{1BD8DF69-3B2E-49FD-A6B5-EBFD34F99312}" type="parTrans" cxnId="{9BFCD3BE-5AFC-45AB-8633-2A2D9655A15B}">
      <dgm:prSet/>
      <dgm:spPr/>
      <dgm:t>
        <a:bodyPr/>
        <a:lstStyle/>
        <a:p>
          <a:endParaRPr lang="en-US"/>
        </a:p>
      </dgm:t>
    </dgm:pt>
    <dgm:pt modelId="{AD622E64-9266-46F7-821C-9520C6C5230E}" type="sibTrans" cxnId="{9BFCD3BE-5AFC-45AB-8633-2A2D9655A15B}">
      <dgm:prSet/>
      <dgm:spPr/>
      <dgm:t>
        <a:bodyPr/>
        <a:lstStyle/>
        <a:p>
          <a:endParaRPr lang="en-US"/>
        </a:p>
      </dgm:t>
    </dgm:pt>
    <dgm:pt modelId="{DA20E730-98E2-4719-98CC-FE5D1C06A78C}">
      <dgm:prSet/>
      <dgm:spPr/>
      <dgm:t>
        <a:bodyPr/>
        <a:lstStyle/>
        <a:p>
          <a:pPr>
            <a:defRPr cap="all"/>
          </a:pPr>
          <a:r>
            <a:rPr lang="en-US" i="1"/>
            <a:t>Seek to establish the most competitive prices</a:t>
          </a:r>
          <a:endParaRPr lang="en-US"/>
        </a:p>
      </dgm:t>
    </dgm:pt>
    <dgm:pt modelId="{1361E019-8292-4147-9F37-14B14E58023F}" type="parTrans" cxnId="{CAE7FF2F-6E4A-4F3C-AD58-469F86E5720A}">
      <dgm:prSet/>
      <dgm:spPr/>
      <dgm:t>
        <a:bodyPr/>
        <a:lstStyle/>
        <a:p>
          <a:endParaRPr lang="en-US"/>
        </a:p>
      </dgm:t>
    </dgm:pt>
    <dgm:pt modelId="{FBA2093F-636C-4BE0-901A-EF47C1A97966}" type="sibTrans" cxnId="{CAE7FF2F-6E4A-4F3C-AD58-469F86E5720A}">
      <dgm:prSet/>
      <dgm:spPr/>
      <dgm:t>
        <a:bodyPr/>
        <a:lstStyle/>
        <a:p>
          <a:endParaRPr lang="en-US"/>
        </a:p>
      </dgm:t>
    </dgm:pt>
    <dgm:pt modelId="{79958BA0-BC6E-439E-A216-6D83E7D5E3BB}" type="pres">
      <dgm:prSet presAssocID="{67EC8F00-90A1-40A9-926F-D90EABAFD626}" presName="root" presStyleCnt="0">
        <dgm:presLayoutVars>
          <dgm:dir/>
          <dgm:resizeHandles val="exact"/>
        </dgm:presLayoutVars>
      </dgm:prSet>
      <dgm:spPr/>
    </dgm:pt>
    <dgm:pt modelId="{FB3C8E8C-3655-44CE-8A9C-96061E1B4B60}" type="pres">
      <dgm:prSet presAssocID="{3810FAFA-47D1-4379-8A59-337CB980FD90}" presName="compNode" presStyleCnt="0"/>
      <dgm:spPr/>
    </dgm:pt>
    <dgm:pt modelId="{27306CE5-7C16-4ED1-96F4-6996CE2008DB}" type="pres">
      <dgm:prSet presAssocID="{3810FAFA-47D1-4379-8A59-337CB980FD90}" presName="iconBgRect" presStyleLbl="bgShp" presStyleIdx="0" presStyleCnt="4"/>
      <dgm:spPr>
        <a:prstGeom prst="round2DiagRect">
          <a:avLst>
            <a:gd name="adj1" fmla="val 29727"/>
            <a:gd name="adj2" fmla="val 0"/>
          </a:avLst>
        </a:prstGeom>
      </dgm:spPr>
    </dgm:pt>
    <dgm:pt modelId="{38A0ECF3-3769-48F2-AF00-78B1AACC548D}" type="pres">
      <dgm:prSet presAssocID="{3810FAFA-47D1-4379-8A59-337CB980FD9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hare With Person"/>
        </a:ext>
      </dgm:extLst>
    </dgm:pt>
    <dgm:pt modelId="{07FC15ED-A3D4-40F5-86C5-907E3C6B58AD}" type="pres">
      <dgm:prSet presAssocID="{3810FAFA-47D1-4379-8A59-337CB980FD90}" presName="spaceRect" presStyleCnt="0"/>
      <dgm:spPr/>
    </dgm:pt>
    <dgm:pt modelId="{509C9E59-B051-41AC-95F8-0DF1F37E7EEF}" type="pres">
      <dgm:prSet presAssocID="{3810FAFA-47D1-4379-8A59-337CB980FD90}" presName="textRect" presStyleLbl="revTx" presStyleIdx="0" presStyleCnt="4">
        <dgm:presLayoutVars>
          <dgm:chMax val="1"/>
          <dgm:chPref val="1"/>
        </dgm:presLayoutVars>
      </dgm:prSet>
      <dgm:spPr/>
    </dgm:pt>
    <dgm:pt modelId="{39DC83A8-F6DD-40F6-9A55-96ACD6466EC3}" type="pres">
      <dgm:prSet presAssocID="{E978EB9F-959C-4FE7-8DDE-6A2D314E0D04}" presName="sibTrans" presStyleCnt="0"/>
      <dgm:spPr/>
    </dgm:pt>
    <dgm:pt modelId="{BD3411B0-4162-4DA3-A67E-945860BF509C}" type="pres">
      <dgm:prSet presAssocID="{534DE1B9-1289-4722-A2D4-2A65D21AC335}" presName="compNode" presStyleCnt="0"/>
      <dgm:spPr/>
    </dgm:pt>
    <dgm:pt modelId="{52C8760B-F27F-447B-96B8-249C43A153A5}" type="pres">
      <dgm:prSet presAssocID="{534DE1B9-1289-4722-A2D4-2A65D21AC335}" presName="iconBgRect" presStyleLbl="bgShp" presStyleIdx="1" presStyleCnt="4"/>
      <dgm:spPr>
        <a:prstGeom prst="round2DiagRect">
          <a:avLst>
            <a:gd name="adj1" fmla="val 29727"/>
            <a:gd name="adj2" fmla="val 0"/>
          </a:avLst>
        </a:prstGeom>
      </dgm:spPr>
    </dgm:pt>
    <dgm:pt modelId="{ABCCD7B2-34A4-46B3-B267-0B8CEC74B6F3}" type="pres">
      <dgm:prSet presAssocID="{534DE1B9-1289-4722-A2D4-2A65D21AC33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inta"/>
        </a:ext>
      </dgm:extLst>
    </dgm:pt>
    <dgm:pt modelId="{C8062085-0CEE-4BCE-9358-0C4F2F52DFA0}" type="pres">
      <dgm:prSet presAssocID="{534DE1B9-1289-4722-A2D4-2A65D21AC335}" presName="spaceRect" presStyleCnt="0"/>
      <dgm:spPr/>
    </dgm:pt>
    <dgm:pt modelId="{5E1F06CF-CF9D-460A-A139-FB25E8F43EBD}" type="pres">
      <dgm:prSet presAssocID="{534DE1B9-1289-4722-A2D4-2A65D21AC335}" presName="textRect" presStyleLbl="revTx" presStyleIdx="1" presStyleCnt="4">
        <dgm:presLayoutVars>
          <dgm:chMax val="1"/>
          <dgm:chPref val="1"/>
        </dgm:presLayoutVars>
      </dgm:prSet>
      <dgm:spPr/>
    </dgm:pt>
    <dgm:pt modelId="{0977C8E1-0478-4153-A6BF-B1D2BE0CCAF5}" type="pres">
      <dgm:prSet presAssocID="{B5E83432-BC0F-4CD2-8032-739D31B1B9B3}" presName="sibTrans" presStyleCnt="0"/>
      <dgm:spPr/>
    </dgm:pt>
    <dgm:pt modelId="{4FCC9B2C-65D8-46A7-9E2C-101EA79FB01F}" type="pres">
      <dgm:prSet presAssocID="{F2DE177A-5488-4439-B8B0-558575EC3064}" presName="compNode" presStyleCnt="0"/>
      <dgm:spPr/>
    </dgm:pt>
    <dgm:pt modelId="{EBABC4AE-5C04-403F-AE6B-5A0958815D9F}" type="pres">
      <dgm:prSet presAssocID="{F2DE177A-5488-4439-B8B0-558575EC3064}" presName="iconBgRect" presStyleLbl="bgShp" presStyleIdx="2" presStyleCnt="4"/>
      <dgm:spPr>
        <a:prstGeom prst="round2DiagRect">
          <a:avLst>
            <a:gd name="adj1" fmla="val 29727"/>
            <a:gd name="adj2" fmla="val 0"/>
          </a:avLst>
        </a:prstGeom>
      </dgm:spPr>
    </dgm:pt>
    <dgm:pt modelId="{79359B83-2A00-4417-A674-F0DCD9CCECA2}" type="pres">
      <dgm:prSet presAssocID="{F2DE177A-5488-4439-B8B0-558575EC306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gnifying glass"/>
        </a:ext>
      </dgm:extLst>
    </dgm:pt>
    <dgm:pt modelId="{3EF73DB2-45F4-417D-9F30-E3C15AE3167D}" type="pres">
      <dgm:prSet presAssocID="{F2DE177A-5488-4439-B8B0-558575EC3064}" presName="spaceRect" presStyleCnt="0"/>
      <dgm:spPr/>
    </dgm:pt>
    <dgm:pt modelId="{EC13C637-9BEF-4A67-A309-FAE1309A3C12}" type="pres">
      <dgm:prSet presAssocID="{F2DE177A-5488-4439-B8B0-558575EC3064}" presName="textRect" presStyleLbl="revTx" presStyleIdx="2" presStyleCnt="4">
        <dgm:presLayoutVars>
          <dgm:chMax val="1"/>
          <dgm:chPref val="1"/>
        </dgm:presLayoutVars>
      </dgm:prSet>
      <dgm:spPr/>
    </dgm:pt>
    <dgm:pt modelId="{EC0135AF-6D2F-482A-BF9C-B79F6FA7A2BE}" type="pres">
      <dgm:prSet presAssocID="{AD622E64-9266-46F7-821C-9520C6C5230E}" presName="sibTrans" presStyleCnt="0"/>
      <dgm:spPr/>
    </dgm:pt>
    <dgm:pt modelId="{6A428D94-82BA-4C5B-9966-A3B77D677B52}" type="pres">
      <dgm:prSet presAssocID="{DA20E730-98E2-4719-98CC-FE5D1C06A78C}" presName="compNode" presStyleCnt="0"/>
      <dgm:spPr/>
    </dgm:pt>
    <dgm:pt modelId="{5BD6811C-1F3E-47D5-A716-007998CBB67A}" type="pres">
      <dgm:prSet presAssocID="{DA20E730-98E2-4719-98CC-FE5D1C06A78C}" presName="iconBgRect" presStyleLbl="bgShp" presStyleIdx="3" presStyleCnt="4"/>
      <dgm:spPr>
        <a:prstGeom prst="round2DiagRect">
          <a:avLst>
            <a:gd name="adj1" fmla="val 29727"/>
            <a:gd name="adj2" fmla="val 0"/>
          </a:avLst>
        </a:prstGeom>
      </dgm:spPr>
    </dgm:pt>
    <dgm:pt modelId="{8812D733-32A9-4441-A4C4-3B69C2BB1FF1}" type="pres">
      <dgm:prSet presAssocID="{DA20E730-98E2-4719-98CC-FE5D1C06A78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inero"/>
        </a:ext>
      </dgm:extLst>
    </dgm:pt>
    <dgm:pt modelId="{B49D3C20-2435-4E04-9634-6784F8511E44}" type="pres">
      <dgm:prSet presAssocID="{DA20E730-98E2-4719-98CC-FE5D1C06A78C}" presName="spaceRect" presStyleCnt="0"/>
      <dgm:spPr/>
    </dgm:pt>
    <dgm:pt modelId="{413DD89C-634A-4F84-A313-B8FE7E88DAED}" type="pres">
      <dgm:prSet presAssocID="{DA20E730-98E2-4719-98CC-FE5D1C06A78C}" presName="textRect" presStyleLbl="revTx" presStyleIdx="3" presStyleCnt="4">
        <dgm:presLayoutVars>
          <dgm:chMax val="1"/>
          <dgm:chPref val="1"/>
        </dgm:presLayoutVars>
      </dgm:prSet>
      <dgm:spPr/>
    </dgm:pt>
  </dgm:ptLst>
  <dgm:cxnLst>
    <dgm:cxn modelId="{2E157503-904B-4253-B2DF-1AAC8A2FCBD4}" type="presOf" srcId="{534DE1B9-1289-4722-A2D4-2A65D21AC335}" destId="{5E1F06CF-CF9D-460A-A139-FB25E8F43EBD}" srcOrd="0" destOrd="0" presId="urn:microsoft.com/office/officeart/2018/5/layout/IconLeafLabelList"/>
    <dgm:cxn modelId="{523ABC08-54A7-4435-A7C0-3510DA698002}" type="presOf" srcId="{F2DE177A-5488-4439-B8B0-558575EC3064}" destId="{EC13C637-9BEF-4A67-A309-FAE1309A3C12}" srcOrd="0" destOrd="0" presId="urn:microsoft.com/office/officeart/2018/5/layout/IconLeafLabelList"/>
    <dgm:cxn modelId="{CAE7FF2F-6E4A-4F3C-AD58-469F86E5720A}" srcId="{67EC8F00-90A1-40A9-926F-D90EABAFD626}" destId="{DA20E730-98E2-4719-98CC-FE5D1C06A78C}" srcOrd="3" destOrd="0" parTransId="{1361E019-8292-4147-9F37-14B14E58023F}" sibTransId="{FBA2093F-636C-4BE0-901A-EF47C1A97966}"/>
    <dgm:cxn modelId="{7C4E545E-F551-46BC-983F-E2E176DA3D90}" srcId="{67EC8F00-90A1-40A9-926F-D90EABAFD626}" destId="{534DE1B9-1289-4722-A2D4-2A65D21AC335}" srcOrd="1" destOrd="0" parTransId="{CCC31BD0-D0F3-4DDA-A9FE-9267E4044F62}" sibTransId="{B5E83432-BC0F-4CD2-8032-739D31B1B9B3}"/>
    <dgm:cxn modelId="{CD612872-5E6E-4D28-9BF3-AC3751B5D105}" type="presOf" srcId="{67EC8F00-90A1-40A9-926F-D90EABAFD626}" destId="{79958BA0-BC6E-439E-A216-6D83E7D5E3BB}" srcOrd="0" destOrd="0" presId="urn:microsoft.com/office/officeart/2018/5/layout/IconLeafLabelList"/>
    <dgm:cxn modelId="{77A6CC86-4190-40BB-BF04-FA206B084C5E}" type="presOf" srcId="{DA20E730-98E2-4719-98CC-FE5D1C06A78C}" destId="{413DD89C-634A-4F84-A313-B8FE7E88DAED}" srcOrd="0" destOrd="0" presId="urn:microsoft.com/office/officeart/2018/5/layout/IconLeafLabelList"/>
    <dgm:cxn modelId="{2E5B428A-8BB3-465E-8257-81937A0D3066}" type="presOf" srcId="{3810FAFA-47D1-4379-8A59-337CB980FD90}" destId="{509C9E59-B051-41AC-95F8-0DF1F37E7EEF}" srcOrd="0" destOrd="0" presId="urn:microsoft.com/office/officeart/2018/5/layout/IconLeafLabelList"/>
    <dgm:cxn modelId="{152560B4-6C23-42E3-97E2-B09D5A77339E}" srcId="{67EC8F00-90A1-40A9-926F-D90EABAFD626}" destId="{3810FAFA-47D1-4379-8A59-337CB980FD90}" srcOrd="0" destOrd="0" parTransId="{FAC28EB4-DA4E-4395-9AB2-B8EC9142C1D6}" sibTransId="{E978EB9F-959C-4FE7-8DDE-6A2D314E0D04}"/>
    <dgm:cxn modelId="{9BFCD3BE-5AFC-45AB-8633-2A2D9655A15B}" srcId="{67EC8F00-90A1-40A9-926F-D90EABAFD626}" destId="{F2DE177A-5488-4439-B8B0-558575EC3064}" srcOrd="2" destOrd="0" parTransId="{1BD8DF69-3B2E-49FD-A6B5-EBFD34F99312}" sibTransId="{AD622E64-9266-46F7-821C-9520C6C5230E}"/>
    <dgm:cxn modelId="{4BC12DF0-1940-4EEE-A5B6-E3B6E459FC8C}" type="presParOf" srcId="{79958BA0-BC6E-439E-A216-6D83E7D5E3BB}" destId="{FB3C8E8C-3655-44CE-8A9C-96061E1B4B60}" srcOrd="0" destOrd="0" presId="urn:microsoft.com/office/officeart/2018/5/layout/IconLeafLabelList"/>
    <dgm:cxn modelId="{7675ED8D-01CA-49AD-A749-04D61E09D487}" type="presParOf" srcId="{FB3C8E8C-3655-44CE-8A9C-96061E1B4B60}" destId="{27306CE5-7C16-4ED1-96F4-6996CE2008DB}" srcOrd="0" destOrd="0" presId="urn:microsoft.com/office/officeart/2018/5/layout/IconLeafLabelList"/>
    <dgm:cxn modelId="{48BF7E9B-4CDF-4B8D-96BE-4740DBBD2861}" type="presParOf" srcId="{FB3C8E8C-3655-44CE-8A9C-96061E1B4B60}" destId="{38A0ECF3-3769-48F2-AF00-78B1AACC548D}" srcOrd="1" destOrd="0" presId="urn:microsoft.com/office/officeart/2018/5/layout/IconLeafLabelList"/>
    <dgm:cxn modelId="{140DA7D8-F6ED-46D8-9BCF-BDA674EC8C03}" type="presParOf" srcId="{FB3C8E8C-3655-44CE-8A9C-96061E1B4B60}" destId="{07FC15ED-A3D4-40F5-86C5-907E3C6B58AD}" srcOrd="2" destOrd="0" presId="urn:microsoft.com/office/officeart/2018/5/layout/IconLeafLabelList"/>
    <dgm:cxn modelId="{EE09DA36-EA5C-40AB-80CA-055E96EE991E}" type="presParOf" srcId="{FB3C8E8C-3655-44CE-8A9C-96061E1B4B60}" destId="{509C9E59-B051-41AC-95F8-0DF1F37E7EEF}" srcOrd="3" destOrd="0" presId="urn:microsoft.com/office/officeart/2018/5/layout/IconLeafLabelList"/>
    <dgm:cxn modelId="{6FD3E326-ED8C-4A12-8913-871BAE84CDB8}" type="presParOf" srcId="{79958BA0-BC6E-439E-A216-6D83E7D5E3BB}" destId="{39DC83A8-F6DD-40F6-9A55-96ACD6466EC3}" srcOrd="1" destOrd="0" presId="urn:microsoft.com/office/officeart/2018/5/layout/IconLeafLabelList"/>
    <dgm:cxn modelId="{2AB3500A-90FE-4E75-8D33-160BB522AD12}" type="presParOf" srcId="{79958BA0-BC6E-439E-A216-6D83E7D5E3BB}" destId="{BD3411B0-4162-4DA3-A67E-945860BF509C}" srcOrd="2" destOrd="0" presId="urn:microsoft.com/office/officeart/2018/5/layout/IconLeafLabelList"/>
    <dgm:cxn modelId="{A5512DC9-2EC9-4B78-9229-D18426AE5E36}" type="presParOf" srcId="{BD3411B0-4162-4DA3-A67E-945860BF509C}" destId="{52C8760B-F27F-447B-96B8-249C43A153A5}" srcOrd="0" destOrd="0" presId="urn:microsoft.com/office/officeart/2018/5/layout/IconLeafLabelList"/>
    <dgm:cxn modelId="{05C73657-17BF-4D2F-A8DA-6459906F8016}" type="presParOf" srcId="{BD3411B0-4162-4DA3-A67E-945860BF509C}" destId="{ABCCD7B2-34A4-46B3-B267-0B8CEC74B6F3}" srcOrd="1" destOrd="0" presId="urn:microsoft.com/office/officeart/2018/5/layout/IconLeafLabelList"/>
    <dgm:cxn modelId="{33D435C7-49DC-4888-8AD5-68B360B6A157}" type="presParOf" srcId="{BD3411B0-4162-4DA3-A67E-945860BF509C}" destId="{C8062085-0CEE-4BCE-9358-0C4F2F52DFA0}" srcOrd="2" destOrd="0" presId="urn:microsoft.com/office/officeart/2018/5/layout/IconLeafLabelList"/>
    <dgm:cxn modelId="{971C2C1C-745F-47D7-859D-6384C53BDB15}" type="presParOf" srcId="{BD3411B0-4162-4DA3-A67E-945860BF509C}" destId="{5E1F06CF-CF9D-460A-A139-FB25E8F43EBD}" srcOrd="3" destOrd="0" presId="urn:microsoft.com/office/officeart/2018/5/layout/IconLeafLabelList"/>
    <dgm:cxn modelId="{86F94F6E-D50E-4B1D-A5FF-C3C7F24DE5F8}" type="presParOf" srcId="{79958BA0-BC6E-439E-A216-6D83E7D5E3BB}" destId="{0977C8E1-0478-4153-A6BF-B1D2BE0CCAF5}" srcOrd="3" destOrd="0" presId="urn:microsoft.com/office/officeart/2018/5/layout/IconLeafLabelList"/>
    <dgm:cxn modelId="{994DBD73-FEF8-45DD-9D82-E1B1DA1ED610}" type="presParOf" srcId="{79958BA0-BC6E-439E-A216-6D83E7D5E3BB}" destId="{4FCC9B2C-65D8-46A7-9E2C-101EA79FB01F}" srcOrd="4" destOrd="0" presId="urn:microsoft.com/office/officeart/2018/5/layout/IconLeafLabelList"/>
    <dgm:cxn modelId="{3BF9802F-A0A9-446E-9FB3-673B29E86444}" type="presParOf" srcId="{4FCC9B2C-65D8-46A7-9E2C-101EA79FB01F}" destId="{EBABC4AE-5C04-403F-AE6B-5A0958815D9F}" srcOrd="0" destOrd="0" presId="urn:microsoft.com/office/officeart/2018/5/layout/IconLeafLabelList"/>
    <dgm:cxn modelId="{FA68B2A6-AE89-4A46-BD92-E7C7AE74A96B}" type="presParOf" srcId="{4FCC9B2C-65D8-46A7-9E2C-101EA79FB01F}" destId="{79359B83-2A00-4417-A674-F0DCD9CCECA2}" srcOrd="1" destOrd="0" presId="urn:microsoft.com/office/officeart/2018/5/layout/IconLeafLabelList"/>
    <dgm:cxn modelId="{F4D42ED6-811E-4659-83BE-199281872C97}" type="presParOf" srcId="{4FCC9B2C-65D8-46A7-9E2C-101EA79FB01F}" destId="{3EF73DB2-45F4-417D-9F30-E3C15AE3167D}" srcOrd="2" destOrd="0" presId="urn:microsoft.com/office/officeart/2018/5/layout/IconLeafLabelList"/>
    <dgm:cxn modelId="{BC51BC38-4D58-4306-AD71-FA9EACBEC911}" type="presParOf" srcId="{4FCC9B2C-65D8-46A7-9E2C-101EA79FB01F}" destId="{EC13C637-9BEF-4A67-A309-FAE1309A3C12}" srcOrd="3" destOrd="0" presId="urn:microsoft.com/office/officeart/2018/5/layout/IconLeafLabelList"/>
    <dgm:cxn modelId="{688DE871-D46E-4821-ADF4-02D03B37AA69}" type="presParOf" srcId="{79958BA0-BC6E-439E-A216-6D83E7D5E3BB}" destId="{EC0135AF-6D2F-482A-BF9C-B79F6FA7A2BE}" srcOrd="5" destOrd="0" presId="urn:microsoft.com/office/officeart/2018/5/layout/IconLeafLabelList"/>
    <dgm:cxn modelId="{80D03D68-36EE-4F06-B38C-E6801E8AC739}" type="presParOf" srcId="{79958BA0-BC6E-439E-A216-6D83E7D5E3BB}" destId="{6A428D94-82BA-4C5B-9966-A3B77D677B52}" srcOrd="6" destOrd="0" presId="urn:microsoft.com/office/officeart/2018/5/layout/IconLeafLabelList"/>
    <dgm:cxn modelId="{06EE0323-5689-4425-BBE7-BCAAF16A503D}" type="presParOf" srcId="{6A428D94-82BA-4C5B-9966-A3B77D677B52}" destId="{5BD6811C-1F3E-47D5-A716-007998CBB67A}" srcOrd="0" destOrd="0" presId="urn:microsoft.com/office/officeart/2018/5/layout/IconLeafLabelList"/>
    <dgm:cxn modelId="{41ED956E-9C06-4176-BB05-D842CA63BE12}" type="presParOf" srcId="{6A428D94-82BA-4C5B-9966-A3B77D677B52}" destId="{8812D733-32A9-4441-A4C4-3B69C2BB1FF1}" srcOrd="1" destOrd="0" presId="urn:microsoft.com/office/officeart/2018/5/layout/IconLeafLabelList"/>
    <dgm:cxn modelId="{8E08DAD5-848F-45AE-8179-6295B87F2D71}" type="presParOf" srcId="{6A428D94-82BA-4C5B-9966-A3B77D677B52}" destId="{B49D3C20-2435-4E04-9634-6784F8511E44}" srcOrd="2" destOrd="0" presId="urn:microsoft.com/office/officeart/2018/5/layout/IconLeafLabelList"/>
    <dgm:cxn modelId="{DB5F7A3F-DA6E-4903-9A14-557ACAEFF633}" type="presParOf" srcId="{6A428D94-82BA-4C5B-9966-A3B77D677B52}" destId="{413DD89C-634A-4F84-A313-B8FE7E88DAED}"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66D7235-16C4-4B19-97AC-E4CE780789E4}"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E36058FF-1FA0-4981-9AA8-E34C94970BE6}">
      <dgm:prSet/>
      <dgm:spPr/>
      <dgm:t>
        <a:bodyPr/>
        <a:lstStyle/>
        <a:p>
          <a:r>
            <a:rPr lang="es-ES" i="1"/>
            <a:t>Adaptación y personalizar</a:t>
          </a:r>
          <a:endParaRPr lang="en-US"/>
        </a:p>
      </dgm:t>
    </dgm:pt>
    <dgm:pt modelId="{0DAA2628-1756-451B-833E-F6FEF894AE39}" type="parTrans" cxnId="{2D3BB45A-8B08-4DDC-B86C-F48F5E57A669}">
      <dgm:prSet/>
      <dgm:spPr/>
      <dgm:t>
        <a:bodyPr/>
        <a:lstStyle/>
        <a:p>
          <a:endParaRPr lang="en-US"/>
        </a:p>
      </dgm:t>
    </dgm:pt>
    <dgm:pt modelId="{5041D031-FC3E-4881-9689-E04EF81A6D67}" type="sibTrans" cxnId="{2D3BB45A-8B08-4DDC-B86C-F48F5E57A669}">
      <dgm:prSet/>
      <dgm:spPr/>
      <dgm:t>
        <a:bodyPr/>
        <a:lstStyle/>
        <a:p>
          <a:endParaRPr lang="en-US"/>
        </a:p>
      </dgm:t>
    </dgm:pt>
    <dgm:pt modelId="{D8FF6FC0-B02F-4FFF-9427-C7CBE964BFA8}">
      <dgm:prSet/>
      <dgm:spPr/>
      <dgm:t>
        <a:bodyPr/>
        <a:lstStyle/>
        <a:p>
          <a:r>
            <a:rPr lang="es-ES" i="1"/>
            <a:t>Innovation and continuous research</a:t>
          </a:r>
          <a:endParaRPr lang="en-US"/>
        </a:p>
      </dgm:t>
    </dgm:pt>
    <dgm:pt modelId="{C2FFF469-7927-4648-96A1-EA3564E622F5}" type="parTrans" cxnId="{F0E816CB-28B4-4A68-9E54-1499EE905594}">
      <dgm:prSet/>
      <dgm:spPr/>
      <dgm:t>
        <a:bodyPr/>
        <a:lstStyle/>
        <a:p>
          <a:endParaRPr lang="en-US"/>
        </a:p>
      </dgm:t>
    </dgm:pt>
    <dgm:pt modelId="{22D3ED96-80C4-4F82-A852-D5ED158C0DB3}" type="sibTrans" cxnId="{F0E816CB-28B4-4A68-9E54-1499EE905594}">
      <dgm:prSet/>
      <dgm:spPr/>
      <dgm:t>
        <a:bodyPr/>
        <a:lstStyle/>
        <a:p>
          <a:endParaRPr lang="en-US"/>
        </a:p>
      </dgm:t>
    </dgm:pt>
    <dgm:pt modelId="{C72DAF84-D2C5-4ED6-9870-A23B47FAE69B}">
      <dgm:prSet/>
      <dgm:spPr/>
      <dgm:t>
        <a:bodyPr/>
        <a:lstStyle/>
        <a:p>
          <a:r>
            <a:rPr lang="es-ES" i="1"/>
            <a:t>constantly improve</a:t>
          </a:r>
          <a:endParaRPr lang="en-US"/>
        </a:p>
      </dgm:t>
    </dgm:pt>
    <dgm:pt modelId="{92B09585-8525-432F-B05C-CE5FD97DC569}" type="parTrans" cxnId="{1410875B-8FEB-4F07-979B-C837307396A1}">
      <dgm:prSet/>
      <dgm:spPr/>
      <dgm:t>
        <a:bodyPr/>
        <a:lstStyle/>
        <a:p>
          <a:endParaRPr lang="en-US"/>
        </a:p>
      </dgm:t>
    </dgm:pt>
    <dgm:pt modelId="{6199997C-08DC-41A3-81DE-B8C7222CB230}" type="sibTrans" cxnId="{1410875B-8FEB-4F07-979B-C837307396A1}">
      <dgm:prSet/>
      <dgm:spPr/>
      <dgm:t>
        <a:bodyPr/>
        <a:lstStyle/>
        <a:p>
          <a:endParaRPr lang="en-US"/>
        </a:p>
      </dgm:t>
    </dgm:pt>
    <dgm:pt modelId="{A172A613-23ED-43FE-B5D9-CC50A1003440}" type="pres">
      <dgm:prSet presAssocID="{466D7235-16C4-4B19-97AC-E4CE780789E4}" presName="root" presStyleCnt="0">
        <dgm:presLayoutVars>
          <dgm:dir/>
          <dgm:resizeHandles val="exact"/>
        </dgm:presLayoutVars>
      </dgm:prSet>
      <dgm:spPr/>
    </dgm:pt>
    <dgm:pt modelId="{DB2621BF-C5C7-45C8-B027-07D032239A18}" type="pres">
      <dgm:prSet presAssocID="{466D7235-16C4-4B19-97AC-E4CE780789E4}" presName="container" presStyleCnt="0">
        <dgm:presLayoutVars>
          <dgm:dir/>
          <dgm:resizeHandles val="exact"/>
        </dgm:presLayoutVars>
      </dgm:prSet>
      <dgm:spPr/>
    </dgm:pt>
    <dgm:pt modelId="{80D826B4-0DA1-48CD-AB7F-41938B52D07D}" type="pres">
      <dgm:prSet presAssocID="{E36058FF-1FA0-4981-9AA8-E34C94970BE6}" presName="compNode" presStyleCnt="0"/>
      <dgm:spPr/>
    </dgm:pt>
    <dgm:pt modelId="{9ECCEB29-4507-4E12-8C6C-48F940E7AF51}" type="pres">
      <dgm:prSet presAssocID="{E36058FF-1FA0-4981-9AA8-E34C94970BE6}" presName="iconBgRect" presStyleLbl="bgShp" presStyleIdx="0" presStyleCnt="3"/>
      <dgm:spPr/>
    </dgm:pt>
    <dgm:pt modelId="{5F8490A2-0702-453F-B0E8-8B578F7C9B72}" type="pres">
      <dgm:prSet presAssocID="{E36058FF-1FA0-4981-9AA8-E34C94970BE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rca de verificación"/>
        </a:ext>
      </dgm:extLst>
    </dgm:pt>
    <dgm:pt modelId="{45F8929E-C53A-4A2B-AC1F-5E6340C35F01}" type="pres">
      <dgm:prSet presAssocID="{E36058FF-1FA0-4981-9AA8-E34C94970BE6}" presName="spaceRect" presStyleCnt="0"/>
      <dgm:spPr/>
    </dgm:pt>
    <dgm:pt modelId="{8C0F39B0-90F3-423A-ACE0-54A3A4EE3366}" type="pres">
      <dgm:prSet presAssocID="{E36058FF-1FA0-4981-9AA8-E34C94970BE6}" presName="textRect" presStyleLbl="revTx" presStyleIdx="0" presStyleCnt="3">
        <dgm:presLayoutVars>
          <dgm:chMax val="1"/>
          <dgm:chPref val="1"/>
        </dgm:presLayoutVars>
      </dgm:prSet>
      <dgm:spPr/>
    </dgm:pt>
    <dgm:pt modelId="{509999CC-9898-4C80-BAAE-9596FACE1373}" type="pres">
      <dgm:prSet presAssocID="{5041D031-FC3E-4881-9689-E04EF81A6D67}" presName="sibTrans" presStyleLbl="sibTrans2D1" presStyleIdx="0" presStyleCnt="0"/>
      <dgm:spPr/>
    </dgm:pt>
    <dgm:pt modelId="{95F2481E-CED5-4D9B-9182-297B09F3FA63}" type="pres">
      <dgm:prSet presAssocID="{D8FF6FC0-B02F-4FFF-9427-C7CBE964BFA8}" presName="compNode" presStyleCnt="0"/>
      <dgm:spPr/>
    </dgm:pt>
    <dgm:pt modelId="{84215A80-5F05-4BF0-9E51-BD54C512286D}" type="pres">
      <dgm:prSet presAssocID="{D8FF6FC0-B02F-4FFF-9427-C7CBE964BFA8}" presName="iconBgRect" presStyleLbl="bgShp" presStyleIdx="1" presStyleCnt="3"/>
      <dgm:spPr/>
    </dgm:pt>
    <dgm:pt modelId="{B5E4C906-7922-4376-930F-254E522C4496}" type="pres">
      <dgm:prSet presAssocID="{D8FF6FC0-B02F-4FFF-9427-C7CBE964BFA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mbilla"/>
        </a:ext>
      </dgm:extLst>
    </dgm:pt>
    <dgm:pt modelId="{FC9122C3-7BEB-43ED-84DE-C29CF8FAB7E5}" type="pres">
      <dgm:prSet presAssocID="{D8FF6FC0-B02F-4FFF-9427-C7CBE964BFA8}" presName="spaceRect" presStyleCnt="0"/>
      <dgm:spPr/>
    </dgm:pt>
    <dgm:pt modelId="{F7012F4A-1FAF-4042-92AB-24718BD60B9C}" type="pres">
      <dgm:prSet presAssocID="{D8FF6FC0-B02F-4FFF-9427-C7CBE964BFA8}" presName="textRect" presStyleLbl="revTx" presStyleIdx="1" presStyleCnt="3">
        <dgm:presLayoutVars>
          <dgm:chMax val="1"/>
          <dgm:chPref val="1"/>
        </dgm:presLayoutVars>
      </dgm:prSet>
      <dgm:spPr/>
    </dgm:pt>
    <dgm:pt modelId="{BE27385C-C47C-4DDA-86B0-6EF7D9C3A593}" type="pres">
      <dgm:prSet presAssocID="{22D3ED96-80C4-4F82-A852-D5ED158C0DB3}" presName="sibTrans" presStyleLbl="sibTrans2D1" presStyleIdx="0" presStyleCnt="0"/>
      <dgm:spPr/>
    </dgm:pt>
    <dgm:pt modelId="{B9DED774-67A4-45B0-A7EF-F0DC0DB99C55}" type="pres">
      <dgm:prSet presAssocID="{C72DAF84-D2C5-4ED6-9870-A23B47FAE69B}" presName="compNode" presStyleCnt="0"/>
      <dgm:spPr/>
    </dgm:pt>
    <dgm:pt modelId="{AD67EEFA-91CF-43F8-88E7-458302E7D2D4}" type="pres">
      <dgm:prSet presAssocID="{C72DAF84-D2C5-4ED6-9870-A23B47FAE69B}" presName="iconBgRect" presStyleLbl="bgShp" presStyleIdx="2" presStyleCnt="3"/>
      <dgm:spPr/>
    </dgm:pt>
    <dgm:pt modelId="{03783A87-137C-41F2-A8C7-A9908EDAB5D6}" type="pres">
      <dgm:prSet presAssocID="{C72DAF84-D2C5-4ED6-9870-A23B47FAE69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pward trend"/>
        </a:ext>
      </dgm:extLst>
    </dgm:pt>
    <dgm:pt modelId="{F9E2FC14-77A5-487A-8C77-6CC07169067C}" type="pres">
      <dgm:prSet presAssocID="{C72DAF84-D2C5-4ED6-9870-A23B47FAE69B}" presName="spaceRect" presStyleCnt="0"/>
      <dgm:spPr/>
    </dgm:pt>
    <dgm:pt modelId="{E841869A-4003-494D-82D9-23F7CE4F363C}" type="pres">
      <dgm:prSet presAssocID="{C72DAF84-D2C5-4ED6-9870-A23B47FAE69B}" presName="textRect" presStyleLbl="revTx" presStyleIdx="2" presStyleCnt="3">
        <dgm:presLayoutVars>
          <dgm:chMax val="1"/>
          <dgm:chPref val="1"/>
        </dgm:presLayoutVars>
      </dgm:prSet>
      <dgm:spPr/>
    </dgm:pt>
  </dgm:ptLst>
  <dgm:cxnLst>
    <dgm:cxn modelId="{0C2F1303-4110-4BBC-9916-4143F842B4FD}" type="presOf" srcId="{E36058FF-1FA0-4981-9AA8-E34C94970BE6}" destId="{8C0F39B0-90F3-423A-ACE0-54A3A4EE3366}" srcOrd="0" destOrd="0" presId="urn:microsoft.com/office/officeart/2018/2/layout/IconCircleList"/>
    <dgm:cxn modelId="{D82E5508-9007-426B-B523-43BA88F0C191}" type="presOf" srcId="{C72DAF84-D2C5-4ED6-9870-A23B47FAE69B}" destId="{E841869A-4003-494D-82D9-23F7CE4F363C}" srcOrd="0" destOrd="0" presId="urn:microsoft.com/office/officeart/2018/2/layout/IconCircleList"/>
    <dgm:cxn modelId="{E1A0AA2E-AE1F-43BC-995D-BCF4A695DD57}" type="presOf" srcId="{466D7235-16C4-4B19-97AC-E4CE780789E4}" destId="{A172A613-23ED-43FE-B5D9-CC50A1003440}" srcOrd="0" destOrd="0" presId="urn:microsoft.com/office/officeart/2018/2/layout/IconCircleList"/>
    <dgm:cxn modelId="{1410875B-8FEB-4F07-979B-C837307396A1}" srcId="{466D7235-16C4-4B19-97AC-E4CE780789E4}" destId="{C72DAF84-D2C5-4ED6-9870-A23B47FAE69B}" srcOrd="2" destOrd="0" parTransId="{92B09585-8525-432F-B05C-CE5FD97DC569}" sibTransId="{6199997C-08DC-41A3-81DE-B8C7222CB230}"/>
    <dgm:cxn modelId="{5C0A0F4B-1918-4915-A3E7-2A393B0F6D85}" type="presOf" srcId="{22D3ED96-80C4-4F82-A852-D5ED158C0DB3}" destId="{BE27385C-C47C-4DDA-86B0-6EF7D9C3A593}" srcOrd="0" destOrd="0" presId="urn:microsoft.com/office/officeart/2018/2/layout/IconCircleList"/>
    <dgm:cxn modelId="{2D3BB45A-8B08-4DDC-B86C-F48F5E57A669}" srcId="{466D7235-16C4-4B19-97AC-E4CE780789E4}" destId="{E36058FF-1FA0-4981-9AA8-E34C94970BE6}" srcOrd="0" destOrd="0" parTransId="{0DAA2628-1756-451B-833E-F6FEF894AE39}" sibTransId="{5041D031-FC3E-4881-9689-E04EF81A6D67}"/>
    <dgm:cxn modelId="{51D7D49D-7534-4646-A53E-99F4C97D72AD}" type="presOf" srcId="{5041D031-FC3E-4881-9689-E04EF81A6D67}" destId="{509999CC-9898-4C80-BAAE-9596FACE1373}" srcOrd="0" destOrd="0" presId="urn:microsoft.com/office/officeart/2018/2/layout/IconCircleList"/>
    <dgm:cxn modelId="{F0E816CB-28B4-4A68-9E54-1499EE905594}" srcId="{466D7235-16C4-4B19-97AC-E4CE780789E4}" destId="{D8FF6FC0-B02F-4FFF-9427-C7CBE964BFA8}" srcOrd="1" destOrd="0" parTransId="{C2FFF469-7927-4648-96A1-EA3564E622F5}" sibTransId="{22D3ED96-80C4-4F82-A852-D5ED158C0DB3}"/>
    <dgm:cxn modelId="{D97A07EE-B62C-46AD-A9F9-776287968234}" type="presOf" srcId="{D8FF6FC0-B02F-4FFF-9427-C7CBE964BFA8}" destId="{F7012F4A-1FAF-4042-92AB-24718BD60B9C}" srcOrd="0" destOrd="0" presId="urn:microsoft.com/office/officeart/2018/2/layout/IconCircleList"/>
    <dgm:cxn modelId="{E632D763-865A-4DD7-A158-46EAA742785B}" type="presParOf" srcId="{A172A613-23ED-43FE-B5D9-CC50A1003440}" destId="{DB2621BF-C5C7-45C8-B027-07D032239A18}" srcOrd="0" destOrd="0" presId="urn:microsoft.com/office/officeart/2018/2/layout/IconCircleList"/>
    <dgm:cxn modelId="{51D22C7A-3A80-45CE-8F0C-E718CC165FB5}" type="presParOf" srcId="{DB2621BF-C5C7-45C8-B027-07D032239A18}" destId="{80D826B4-0DA1-48CD-AB7F-41938B52D07D}" srcOrd="0" destOrd="0" presId="urn:microsoft.com/office/officeart/2018/2/layout/IconCircleList"/>
    <dgm:cxn modelId="{0D3F3E4E-1C55-4F00-9FF4-2066E4161904}" type="presParOf" srcId="{80D826B4-0DA1-48CD-AB7F-41938B52D07D}" destId="{9ECCEB29-4507-4E12-8C6C-48F940E7AF51}" srcOrd="0" destOrd="0" presId="urn:microsoft.com/office/officeart/2018/2/layout/IconCircleList"/>
    <dgm:cxn modelId="{AE0D1B53-83DF-4EF7-84B5-C846921353E1}" type="presParOf" srcId="{80D826B4-0DA1-48CD-AB7F-41938B52D07D}" destId="{5F8490A2-0702-453F-B0E8-8B578F7C9B72}" srcOrd="1" destOrd="0" presId="urn:microsoft.com/office/officeart/2018/2/layout/IconCircleList"/>
    <dgm:cxn modelId="{B1E215C6-283B-427E-A6FA-3F4512E19150}" type="presParOf" srcId="{80D826B4-0DA1-48CD-AB7F-41938B52D07D}" destId="{45F8929E-C53A-4A2B-AC1F-5E6340C35F01}" srcOrd="2" destOrd="0" presId="urn:microsoft.com/office/officeart/2018/2/layout/IconCircleList"/>
    <dgm:cxn modelId="{18D259E8-7786-4C04-8054-606D65A5DA1C}" type="presParOf" srcId="{80D826B4-0DA1-48CD-AB7F-41938B52D07D}" destId="{8C0F39B0-90F3-423A-ACE0-54A3A4EE3366}" srcOrd="3" destOrd="0" presId="urn:microsoft.com/office/officeart/2018/2/layout/IconCircleList"/>
    <dgm:cxn modelId="{00BB32FE-4CD9-4C18-A258-449FAF9D91C0}" type="presParOf" srcId="{DB2621BF-C5C7-45C8-B027-07D032239A18}" destId="{509999CC-9898-4C80-BAAE-9596FACE1373}" srcOrd="1" destOrd="0" presId="urn:microsoft.com/office/officeart/2018/2/layout/IconCircleList"/>
    <dgm:cxn modelId="{F16DA59D-43AA-4732-9792-9D99398C1BF1}" type="presParOf" srcId="{DB2621BF-C5C7-45C8-B027-07D032239A18}" destId="{95F2481E-CED5-4D9B-9182-297B09F3FA63}" srcOrd="2" destOrd="0" presId="urn:microsoft.com/office/officeart/2018/2/layout/IconCircleList"/>
    <dgm:cxn modelId="{11669863-B0F9-4307-BB14-25E5AD9C8BBC}" type="presParOf" srcId="{95F2481E-CED5-4D9B-9182-297B09F3FA63}" destId="{84215A80-5F05-4BF0-9E51-BD54C512286D}" srcOrd="0" destOrd="0" presId="urn:microsoft.com/office/officeart/2018/2/layout/IconCircleList"/>
    <dgm:cxn modelId="{F59013E2-3D05-4323-9FFD-F16E363527B5}" type="presParOf" srcId="{95F2481E-CED5-4D9B-9182-297B09F3FA63}" destId="{B5E4C906-7922-4376-930F-254E522C4496}" srcOrd="1" destOrd="0" presId="urn:microsoft.com/office/officeart/2018/2/layout/IconCircleList"/>
    <dgm:cxn modelId="{485E0984-6BF2-4BF5-BA20-76BA91DBCFBF}" type="presParOf" srcId="{95F2481E-CED5-4D9B-9182-297B09F3FA63}" destId="{FC9122C3-7BEB-43ED-84DE-C29CF8FAB7E5}" srcOrd="2" destOrd="0" presId="urn:microsoft.com/office/officeart/2018/2/layout/IconCircleList"/>
    <dgm:cxn modelId="{CC33C70C-6AE2-4545-8B4E-D2155F459BDB}" type="presParOf" srcId="{95F2481E-CED5-4D9B-9182-297B09F3FA63}" destId="{F7012F4A-1FAF-4042-92AB-24718BD60B9C}" srcOrd="3" destOrd="0" presId="urn:microsoft.com/office/officeart/2018/2/layout/IconCircleList"/>
    <dgm:cxn modelId="{8BCE6B34-96AB-43B3-810D-84C1D57411C2}" type="presParOf" srcId="{DB2621BF-C5C7-45C8-B027-07D032239A18}" destId="{BE27385C-C47C-4DDA-86B0-6EF7D9C3A593}" srcOrd="3" destOrd="0" presId="urn:microsoft.com/office/officeart/2018/2/layout/IconCircleList"/>
    <dgm:cxn modelId="{260B8E76-0764-4EB0-98E1-5DD20EFD650F}" type="presParOf" srcId="{DB2621BF-C5C7-45C8-B027-07D032239A18}" destId="{B9DED774-67A4-45B0-A7EF-F0DC0DB99C55}" srcOrd="4" destOrd="0" presId="urn:microsoft.com/office/officeart/2018/2/layout/IconCircleList"/>
    <dgm:cxn modelId="{980F3BBC-4CCF-44F6-B480-31C7C3CDAF7C}" type="presParOf" srcId="{B9DED774-67A4-45B0-A7EF-F0DC0DB99C55}" destId="{AD67EEFA-91CF-43F8-88E7-458302E7D2D4}" srcOrd="0" destOrd="0" presId="urn:microsoft.com/office/officeart/2018/2/layout/IconCircleList"/>
    <dgm:cxn modelId="{263B5FF2-899F-45A9-B3CD-DE19D0B290B9}" type="presParOf" srcId="{B9DED774-67A4-45B0-A7EF-F0DC0DB99C55}" destId="{03783A87-137C-41F2-A8C7-A9908EDAB5D6}" srcOrd="1" destOrd="0" presId="urn:microsoft.com/office/officeart/2018/2/layout/IconCircleList"/>
    <dgm:cxn modelId="{9726ACE3-1CE1-4A12-A60D-81A709E43628}" type="presParOf" srcId="{B9DED774-67A4-45B0-A7EF-F0DC0DB99C55}" destId="{F9E2FC14-77A5-487A-8C77-6CC07169067C}" srcOrd="2" destOrd="0" presId="urn:microsoft.com/office/officeart/2018/2/layout/IconCircleList"/>
    <dgm:cxn modelId="{1DDFE655-9C13-4887-873A-363021FE4F66}" type="presParOf" srcId="{B9DED774-67A4-45B0-A7EF-F0DC0DB99C55}" destId="{E841869A-4003-494D-82D9-23F7CE4F363C}"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D1214E-6B21-4206-90BE-174F501F1D71}">
      <dsp:nvSpPr>
        <dsp:cNvPr id="0" name=""/>
        <dsp:cNvSpPr/>
      </dsp:nvSpPr>
      <dsp:spPr>
        <a:xfrm>
          <a:off x="2176716" y="1093731"/>
          <a:ext cx="1544766" cy="367584"/>
        </a:xfrm>
        <a:custGeom>
          <a:avLst/>
          <a:gdLst/>
          <a:ahLst/>
          <a:cxnLst/>
          <a:rect l="0" t="0" r="0" b="0"/>
          <a:pathLst>
            <a:path>
              <a:moveTo>
                <a:pt x="0" y="0"/>
              </a:moveTo>
              <a:lnTo>
                <a:pt x="0" y="250497"/>
              </a:lnTo>
              <a:lnTo>
                <a:pt x="1544766" y="250497"/>
              </a:lnTo>
              <a:lnTo>
                <a:pt x="1544766" y="367584"/>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BC4494E-3441-4CD4-868F-74A2A223AAC6}">
      <dsp:nvSpPr>
        <dsp:cNvPr id="0" name=""/>
        <dsp:cNvSpPr/>
      </dsp:nvSpPr>
      <dsp:spPr>
        <a:xfrm>
          <a:off x="2130996" y="1093731"/>
          <a:ext cx="91440" cy="367584"/>
        </a:xfrm>
        <a:custGeom>
          <a:avLst/>
          <a:gdLst/>
          <a:ahLst/>
          <a:cxnLst/>
          <a:rect l="0" t="0" r="0" b="0"/>
          <a:pathLst>
            <a:path>
              <a:moveTo>
                <a:pt x="45720" y="0"/>
              </a:moveTo>
              <a:lnTo>
                <a:pt x="45720" y="367584"/>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653AFE0-25C1-4052-87D8-7ED796E56899}">
      <dsp:nvSpPr>
        <dsp:cNvPr id="0" name=""/>
        <dsp:cNvSpPr/>
      </dsp:nvSpPr>
      <dsp:spPr>
        <a:xfrm>
          <a:off x="631950" y="1093731"/>
          <a:ext cx="1544766" cy="367584"/>
        </a:xfrm>
        <a:custGeom>
          <a:avLst/>
          <a:gdLst/>
          <a:ahLst/>
          <a:cxnLst/>
          <a:rect l="0" t="0" r="0" b="0"/>
          <a:pathLst>
            <a:path>
              <a:moveTo>
                <a:pt x="1544766" y="0"/>
              </a:moveTo>
              <a:lnTo>
                <a:pt x="1544766" y="250497"/>
              </a:lnTo>
              <a:lnTo>
                <a:pt x="0" y="250497"/>
              </a:lnTo>
              <a:lnTo>
                <a:pt x="0" y="367584"/>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861C964-16E0-45F6-B1A2-531A45C4428C}">
      <dsp:nvSpPr>
        <dsp:cNvPr id="0" name=""/>
        <dsp:cNvSpPr/>
      </dsp:nvSpPr>
      <dsp:spPr>
        <a:xfrm>
          <a:off x="1544766" y="291154"/>
          <a:ext cx="1263900" cy="802576"/>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F6E31D-09DB-4A52-84F9-D1F8AFD2644A}">
      <dsp:nvSpPr>
        <dsp:cNvPr id="0" name=""/>
        <dsp:cNvSpPr/>
      </dsp:nvSpPr>
      <dsp:spPr>
        <a:xfrm>
          <a:off x="1685200" y="424566"/>
          <a:ext cx="1263900" cy="802576"/>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s-419" sz="1400" b="1" kern="1200" err="1"/>
            <a:t>Farida</a:t>
          </a:r>
          <a:r>
            <a:rPr lang="es-419" sz="1400" b="1" kern="1200"/>
            <a:t> Ahmed</a:t>
          </a:r>
          <a:r>
            <a:rPr lang="es-419" sz="1400" kern="1200"/>
            <a:t>(CEO)</a:t>
          </a:r>
          <a:endParaRPr lang="es-SV" sz="1400" kern="1200"/>
        </a:p>
      </dsp:txBody>
      <dsp:txXfrm>
        <a:off x="1708707" y="448073"/>
        <a:ext cx="1216886" cy="755562"/>
      </dsp:txXfrm>
    </dsp:sp>
    <dsp:sp modelId="{7324EC1D-8C7E-4BBE-94FC-60FEF1F249E0}">
      <dsp:nvSpPr>
        <dsp:cNvPr id="0" name=""/>
        <dsp:cNvSpPr/>
      </dsp:nvSpPr>
      <dsp:spPr>
        <a:xfrm>
          <a:off x="0" y="1461315"/>
          <a:ext cx="1263900" cy="802576"/>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B81EDD-EC70-45C5-AC9A-580D052E1ED4}">
      <dsp:nvSpPr>
        <dsp:cNvPr id="0" name=""/>
        <dsp:cNvSpPr/>
      </dsp:nvSpPr>
      <dsp:spPr>
        <a:xfrm>
          <a:off x="140433" y="1594726"/>
          <a:ext cx="1263900" cy="802576"/>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s-419" sz="1400" kern="1200"/>
            <a:t>Emily Delgado (Marketing director)</a:t>
          </a:r>
          <a:endParaRPr lang="es-SV" sz="1400" kern="1200"/>
        </a:p>
      </dsp:txBody>
      <dsp:txXfrm>
        <a:off x="163940" y="1618233"/>
        <a:ext cx="1216886" cy="755562"/>
      </dsp:txXfrm>
    </dsp:sp>
    <dsp:sp modelId="{147D7F8E-B45B-4DFA-83A0-56AA56408533}">
      <dsp:nvSpPr>
        <dsp:cNvPr id="0" name=""/>
        <dsp:cNvSpPr/>
      </dsp:nvSpPr>
      <dsp:spPr>
        <a:xfrm>
          <a:off x="1544766" y="1461315"/>
          <a:ext cx="1263900" cy="802576"/>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054365-B5FF-4FC7-AF48-1754D53CE786}">
      <dsp:nvSpPr>
        <dsp:cNvPr id="0" name=""/>
        <dsp:cNvSpPr/>
      </dsp:nvSpPr>
      <dsp:spPr>
        <a:xfrm>
          <a:off x="1685200" y="1594726"/>
          <a:ext cx="1263900" cy="802576"/>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s-419" sz="1400" kern="1200"/>
            <a:t>Joselyn Castillo (Sales manager)</a:t>
          </a:r>
          <a:endParaRPr lang="es-SV" sz="1400" kern="1200"/>
        </a:p>
      </dsp:txBody>
      <dsp:txXfrm>
        <a:off x="1708707" y="1618233"/>
        <a:ext cx="1216886" cy="755562"/>
      </dsp:txXfrm>
    </dsp:sp>
    <dsp:sp modelId="{CEB112FC-20FA-4AAC-8FDE-CFE4DEB6D1B8}">
      <dsp:nvSpPr>
        <dsp:cNvPr id="0" name=""/>
        <dsp:cNvSpPr/>
      </dsp:nvSpPr>
      <dsp:spPr>
        <a:xfrm>
          <a:off x="3089533" y="1461315"/>
          <a:ext cx="1263900" cy="802576"/>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827ECC-E34D-4C6F-B1DF-8D1C3623F7AE}">
      <dsp:nvSpPr>
        <dsp:cNvPr id="0" name=""/>
        <dsp:cNvSpPr/>
      </dsp:nvSpPr>
      <dsp:spPr>
        <a:xfrm>
          <a:off x="3229966" y="1594726"/>
          <a:ext cx="1263900" cy="802576"/>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s-419" sz="1400" kern="1200"/>
            <a:t>Stela </a:t>
          </a:r>
          <a:r>
            <a:rPr lang="es-419" sz="1400" kern="1200" err="1"/>
            <a:t>Zacon</a:t>
          </a:r>
          <a:r>
            <a:rPr lang="es-419" sz="1400" kern="1200"/>
            <a:t> (</a:t>
          </a:r>
          <a:r>
            <a:rPr lang="es-419" sz="1400" kern="1200" err="1"/>
            <a:t>Finance</a:t>
          </a:r>
          <a:r>
            <a:rPr lang="es-419" sz="1400" kern="1200"/>
            <a:t> </a:t>
          </a:r>
          <a:r>
            <a:rPr lang="es-419" sz="1400" kern="1200" err="1"/>
            <a:t>administration</a:t>
          </a:r>
          <a:r>
            <a:rPr lang="es-419" sz="1400" kern="1200"/>
            <a:t>)</a:t>
          </a:r>
          <a:endParaRPr lang="es-SV" sz="1400" kern="1200"/>
        </a:p>
      </dsp:txBody>
      <dsp:txXfrm>
        <a:off x="3253473" y="1618233"/>
        <a:ext cx="1216886" cy="7555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306CE5-7C16-4ED1-96F4-6996CE2008DB}">
      <dsp:nvSpPr>
        <dsp:cNvPr id="0" name=""/>
        <dsp:cNvSpPr/>
      </dsp:nvSpPr>
      <dsp:spPr>
        <a:xfrm>
          <a:off x="341781" y="435633"/>
          <a:ext cx="1062615" cy="1062615"/>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A0ECF3-3769-48F2-AF00-78B1AACC548D}">
      <dsp:nvSpPr>
        <dsp:cNvPr id="0" name=""/>
        <dsp:cNvSpPr/>
      </dsp:nvSpPr>
      <dsp:spPr>
        <a:xfrm>
          <a:off x="568240" y="662092"/>
          <a:ext cx="609697" cy="60969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09C9E59-B051-41AC-95F8-0DF1F37E7EEF}">
      <dsp:nvSpPr>
        <dsp:cNvPr id="0" name=""/>
        <dsp:cNvSpPr/>
      </dsp:nvSpPr>
      <dsp:spPr>
        <a:xfrm>
          <a:off x="2092" y="1829226"/>
          <a:ext cx="1741992" cy="696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b="1" i="1" kern="1200"/>
            <a:t>Points to develop a company:</a:t>
          </a:r>
          <a:endParaRPr lang="en-US" sz="1600" kern="1200"/>
        </a:p>
      </dsp:txBody>
      <dsp:txXfrm>
        <a:off x="2092" y="1829226"/>
        <a:ext cx="1741992" cy="696796"/>
      </dsp:txXfrm>
    </dsp:sp>
    <dsp:sp modelId="{52C8760B-F27F-447B-96B8-249C43A153A5}">
      <dsp:nvSpPr>
        <dsp:cNvPr id="0" name=""/>
        <dsp:cNvSpPr/>
      </dsp:nvSpPr>
      <dsp:spPr>
        <a:xfrm>
          <a:off x="2388621" y="435633"/>
          <a:ext cx="1062615" cy="1062615"/>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CCD7B2-34A4-46B3-B267-0B8CEC74B6F3}">
      <dsp:nvSpPr>
        <dsp:cNvPr id="0" name=""/>
        <dsp:cNvSpPr/>
      </dsp:nvSpPr>
      <dsp:spPr>
        <a:xfrm>
          <a:off x="2615080" y="662092"/>
          <a:ext cx="609697" cy="60969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E1F06CF-CF9D-460A-A139-FB25E8F43EBD}">
      <dsp:nvSpPr>
        <dsp:cNvPr id="0" name=""/>
        <dsp:cNvSpPr/>
      </dsp:nvSpPr>
      <dsp:spPr>
        <a:xfrm>
          <a:off x="2048933" y="1829226"/>
          <a:ext cx="1741992" cy="696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i="1" kern="1200"/>
            <a:t>Always seek the highest level of quality</a:t>
          </a:r>
          <a:endParaRPr lang="en-US" sz="1600" kern="1200"/>
        </a:p>
      </dsp:txBody>
      <dsp:txXfrm>
        <a:off x="2048933" y="1829226"/>
        <a:ext cx="1741992" cy="696796"/>
      </dsp:txXfrm>
    </dsp:sp>
    <dsp:sp modelId="{EBABC4AE-5C04-403F-AE6B-5A0958815D9F}">
      <dsp:nvSpPr>
        <dsp:cNvPr id="0" name=""/>
        <dsp:cNvSpPr/>
      </dsp:nvSpPr>
      <dsp:spPr>
        <a:xfrm>
          <a:off x="4435462" y="435633"/>
          <a:ext cx="1062615" cy="1062615"/>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359B83-2A00-4417-A674-F0DCD9CCECA2}">
      <dsp:nvSpPr>
        <dsp:cNvPr id="0" name=""/>
        <dsp:cNvSpPr/>
      </dsp:nvSpPr>
      <dsp:spPr>
        <a:xfrm>
          <a:off x="4661921" y="662092"/>
          <a:ext cx="609697" cy="60969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13C637-9BEF-4A67-A309-FAE1309A3C12}">
      <dsp:nvSpPr>
        <dsp:cNvPr id="0" name=""/>
        <dsp:cNvSpPr/>
      </dsp:nvSpPr>
      <dsp:spPr>
        <a:xfrm>
          <a:off x="4095774" y="1829226"/>
          <a:ext cx="1741992" cy="696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s-ES" sz="1600" i="1" kern="1200"/>
            <a:t>Search for superior service</a:t>
          </a:r>
          <a:endParaRPr lang="en-US" sz="1600" kern="1200"/>
        </a:p>
      </dsp:txBody>
      <dsp:txXfrm>
        <a:off x="4095774" y="1829226"/>
        <a:ext cx="1741992" cy="696796"/>
      </dsp:txXfrm>
    </dsp:sp>
    <dsp:sp modelId="{5BD6811C-1F3E-47D5-A716-007998CBB67A}">
      <dsp:nvSpPr>
        <dsp:cNvPr id="0" name=""/>
        <dsp:cNvSpPr/>
      </dsp:nvSpPr>
      <dsp:spPr>
        <a:xfrm>
          <a:off x="6482303" y="435633"/>
          <a:ext cx="1062615" cy="1062615"/>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12D733-32A9-4441-A4C4-3B69C2BB1FF1}">
      <dsp:nvSpPr>
        <dsp:cNvPr id="0" name=""/>
        <dsp:cNvSpPr/>
      </dsp:nvSpPr>
      <dsp:spPr>
        <a:xfrm>
          <a:off x="6708762" y="662092"/>
          <a:ext cx="609697" cy="60969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13DD89C-634A-4F84-A313-B8FE7E88DAED}">
      <dsp:nvSpPr>
        <dsp:cNvPr id="0" name=""/>
        <dsp:cNvSpPr/>
      </dsp:nvSpPr>
      <dsp:spPr>
        <a:xfrm>
          <a:off x="6142615" y="1829226"/>
          <a:ext cx="1741992" cy="696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i="1" kern="1200"/>
            <a:t>Seek to establish the most competitive prices</a:t>
          </a:r>
          <a:endParaRPr lang="en-US" sz="1600" kern="1200"/>
        </a:p>
      </dsp:txBody>
      <dsp:txXfrm>
        <a:off x="6142615" y="1829226"/>
        <a:ext cx="1741992" cy="69679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CCEB29-4507-4E12-8C6C-48F940E7AF51}">
      <dsp:nvSpPr>
        <dsp:cNvPr id="0" name=""/>
        <dsp:cNvSpPr/>
      </dsp:nvSpPr>
      <dsp:spPr>
        <a:xfrm>
          <a:off x="165930" y="1304297"/>
          <a:ext cx="654908" cy="65490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8490A2-0702-453F-B0E8-8B578F7C9B72}">
      <dsp:nvSpPr>
        <dsp:cNvPr id="0" name=""/>
        <dsp:cNvSpPr/>
      </dsp:nvSpPr>
      <dsp:spPr>
        <a:xfrm>
          <a:off x="303461" y="1441828"/>
          <a:ext cx="379847" cy="3798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C0F39B0-90F3-423A-ACE0-54A3A4EE3366}">
      <dsp:nvSpPr>
        <dsp:cNvPr id="0" name=""/>
        <dsp:cNvSpPr/>
      </dsp:nvSpPr>
      <dsp:spPr>
        <a:xfrm>
          <a:off x="961176" y="1304297"/>
          <a:ext cx="1543713" cy="6549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s-ES" sz="1500" i="1" kern="1200"/>
            <a:t>Adaptación y personalizar</a:t>
          </a:r>
          <a:endParaRPr lang="en-US" sz="1500" kern="1200"/>
        </a:p>
      </dsp:txBody>
      <dsp:txXfrm>
        <a:off x="961176" y="1304297"/>
        <a:ext cx="1543713" cy="654908"/>
      </dsp:txXfrm>
    </dsp:sp>
    <dsp:sp modelId="{84215A80-5F05-4BF0-9E51-BD54C512286D}">
      <dsp:nvSpPr>
        <dsp:cNvPr id="0" name=""/>
        <dsp:cNvSpPr/>
      </dsp:nvSpPr>
      <dsp:spPr>
        <a:xfrm>
          <a:off x="2773870" y="1304297"/>
          <a:ext cx="654908" cy="65490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E4C906-7922-4376-930F-254E522C4496}">
      <dsp:nvSpPr>
        <dsp:cNvPr id="0" name=""/>
        <dsp:cNvSpPr/>
      </dsp:nvSpPr>
      <dsp:spPr>
        <a:xfrm>
          <a:off x="2911401" y="1441828"/>
          <a:ext cx="379847" cy="3798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7012F4A-1FAF-4042-92AB-24718BD60B9C}">
      <dsp:nvSpPr>
        <dsp:cNvPr id="0" name=""/>
        <dsp:cNvSpPr/>
      </dsp:nvSpPr>
      <dsp:spPr>
        <a:xfrm>
          <a:off x="3569116" y="1304297"/>
          <a:ext cx="1543713" cy="6549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s-ES" sz="1500" i="1" kern="1200"/>
            <a:t>Innovation and continuous research</a:t>
          </a:r>
          <a:endParaRPr lang="en-US" sz="1500" kern="1200"/>
        </a:p>
      </dsp:txBody>
      <dsp:txXfrm>
        <a:off x="3569116" y="1304297"/>
        <a:ext cx="1543713" cy="654908"/>
      </dsp:txXfrm>
    </dsp:sp>
    <dsp:sp modelId="{AD67EEFA-91CF-43F8-88E7-458302E7D2D4}">
      <dsp:nvSpPr>
        <dsp:cNvPr id="0" name=""/>
        <dsp:cNvSpPr/>
      </dsp:nvSpPr>
      <dsp:spPr>
        <a:xfrm>
          <a:off x="5381810" y="1304297"/>
          <a:ext cx="654908" cy="654908"/>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783A87-137C-41F2-A8C7-A9908EDAB5D6}">
      <dsp:nvSpPr>
        <dsp:cNvPr id="0" name=""/>
        <dsp:cNvSpPr/>
      </dsp:nvSpPr>
      <dsp:spPr>
        <a:xfrm>
          <a:off x="5519340" y="1441828"/>
          <a:ext cx="379847" cy="37984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841869A-4003-494D-82D9-23F7CE4F363C}">
      <dsp:nvSpPr>
        <dsp:cNvPr id="0" name=""/>
        <dsp:cNvSpPr/>
      </dsp:nvSpPr>
      <dsp:spPr>
        <a:xfrm>
          <a:off x="6177056" y="1304297"/>
          <a:ext cx="1543713" cy="6549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s-ES" sz="1500" i="1" kern="1200"/>
            <a:t>constantly improve</a:t>
          </a:r>
          <a:endParaRPr lang="en-US" sz="1500" kern="1200"/>
        </a:p>
      </dsp:txBody>
      <dsp:txXfrm>
        <a:off x="6177056" y="1304297"/>
        <a:ext cx="1543713" cy="654908"/>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pexels.com/photo/photo-of-people-doing-fist-bump-3184430/"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sz="1200" kern="1200">
                <a:solidFill>
                  <a:schemeClr val="tx1"/>
                </a:solidFill>
                <a:latin typeface="+mn-lt"/>
                <a:ea typeface="+mn-ea"/>
                <a:cs typeface="+mn-cs"/>
              </a:rPr>
              <a:t>The business planning of home decoration is beneficial in the UK market. Their main attraction is to inspire customers with their innovative ideas regarding the ornamentation of each room of the house. Their ideas are not only limited to decor dining or living rooms but also for the kitchen, bathroom or even the outdoor space. </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0DD0B6-00E2-4DFA-824E-6B3B6C9242C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a:t>Links:</a:t>
            </a:r>
          </a:p>
          <a:p>
            <a:endParaRPr lang="en-US"/>
          </a:p>
          <a:p>
            <a:r>
              <a:rPr lang="en-US">
                <a:hlinkClick r:id="rId3"/>
              </a:rPr>
              <a:t>https://www.pexels.com/photo/photo-of-people-doing-fist-bump-3184430/</a:t>
            </a:r>
            <a:endParaRPr lang="en-US"/>
          </a:p>
        </p:txBody>
      </p:sp>
      <p:sp>
        <p:nvSpPr>
          <p:cNvPr id="4" name="Slide Number Placeholder 3"/>
          <p:cNvSpPr>
            <a:spLocks noGrp="1"/>
          </p:cNvSpPr>
          <p:nvPr>
            <p:ph type="sldNum" sz="quarter" idx="5"/>
          </p:nvPr>
        </p:nvSpPr>
        <p:spPr/>
        <p:txBody>
          <a:bodyPr/>
          <a:lstStyle/>
          <a:p>
            <a:fld id="{09878BC7-80FB-447C-ACAF-D4EF8A37240E}" type="slidenum">
              <a:rPr lang="en-US" smtClean="0"/>
              <a:t>6</a:t>
            </a:fld>
            <a:endParaRPr lang="en-US"/>
          </a:p>
        </p:txBody>
      </p:sp>
    </p:spTree>
    <p:extLst>
      <p:ext uri="{BB962C8B-B14F-4D97-AF65-F5344CB8AC3E}">
        <p14:creationId xmlns:p14="http://schemas.microsoft.com/office/powerpoint/2010/main" val="2819397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latin typeface="+mn-lt"/>
                <a:ea typeface="+mn-ea"/>
                <a:cs typeface="+mn-cs"/>
              </a:rPr>
              <a:t>The net profit in the present year is calculated as 1348.34 GBP that is expected to increase in the upcoming years (</a:t>
            </a:r>
            <a:r>
              <a:rPr lang="en-US" sz="1200" kern="1200" err="1">
                <a:solidFill>
                  <a:schemeClr val="tx1"/>
                </a:solidFill>
                <a:latin typeface="+mn-lt"/>
                <a:ea typeface="+mn-ea"/>
                <a:cs typeface="+mn-cs"/>
              </a:rPr>
              <a:t>Hasanaj</a:t>
            </a:r>
            <a:r>
              <a:rPr lang="en-US" sz="1200" kern="1200">
                <a:solidFill>
                  <a:schemeClr val="tx1"/>
                </a:solidFill>
                <a:latin typeface="+mn-lt"/>
                <a:ea typeface="+mn-ea"/>
                <a:cs typeface="+mn-cs"/>
              </a:rPr>
              <a:t> and </a:t>
            </a:r>
            <a:r>
              <a:rPr lang="en-US" sz="1200" kern="1200" err="1">
                <a:solidFill>
                  <a:schemeClr val="tx1"/>
                </a:solidFill>
                <a:latin typeface="+mn-lt"/>
                <a:ea typeface="+mn-ea"/>
                <a:cs typeface="+mn-cs"/>
              </a:rPr>
              <a:t>Kuqi</a:t>
            </a:r>
            <a:r>
              <a:rPr lang="en-US" sz="1200" kern="1200">
                <a:solidFill>
                  <a:schemeClr val="tx1"/>
                </a:solidFill>
                <a:latin typeface="+mn-lt"/>
                <a:ea typeface="+mn-ea"/>
                <a:cs typeface="+mn-cs"/>
              </a:rPr>
              <a:t>, 2019). In accordance with calculating the loss of the House Beautiful in 2021 the value is 620.40</a:t>
            </a:r>
            <a:r>
              <a:rPr lang="en-US" sz="1200" kern="1200" baseline="0">
                <a:solidFill>
                  <a:schemeClr val="tx1"/>
                </a:solidFill>
                <a:latin typeface="+mn-lt"/>
                <a:ea typeface="+mn-ea"/>
                <a:cs typeface="+mn-cs"/>
              </a:rPr>
              <a:t> GBP</a:t>
            </a:r>
            <a:r>
              <a:rPr lang="en-US" sz="1200" kern="1200">
                <a:solidFill>
                  <a:schemeClr val="tx1"/>
                </a:solidFill>
                <a:latin typeface="+mn-lt"/>
                <a:ea typeface="+mn-ea"/>
                <a:cs typeface="+mn-cs"/>
              </a:rPr>
              <a:t> that is expected to enhance in a certain amount because of the social issues that have faced during the pandemic times through the failure is expected to be overcome soon. The revenue of financial flow is measured as 16.54</a:t>
            </a:r>
            <a:r>
              <a:rPr lang="en-US" sz="1200" kern="1200" baseline="0">
                <a:solidFill>
                  <a:schemeClr val="tx1"/>
                </a:solidFill>
                <a:latin typeface="+mn-lt"/>
                <a:ea typeface="+mn-ea"/>
                <a:cs typeface="+mn-cs"/>
              </a:rPr>
              <a:t> GBP</a:t>
            </a:r>
            <a:r>
              <a:rPr lang="en-US" sz="1200" kern="1200">
                <a:solidFill>
                  <a:schemeClr val="tx1"/>
                </a:solidFill>
                <a:latin typeface="+mn-lt"/>
                <a:ea typeface="+mn-ea"/>
                <a:cs typeface="+mn-cs"/>
              </a:rPr>
              <a:t> in 2021 that is predicted to increase in a simultaneous ratio.</a:t>
            </a:r>
          </a:p>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0DD0B6-00E2-4DFA-824E-6B3B6C9242C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sz="1200" kern="1200">
                <a:solidFill>
                  <a:schemeClr val="tx1"/>
                </a:solidFill>
                <a:latin typeface="+mn-lt"/>
                <a:ea typeface="+mn-ea"/>
                <a:cs typeface="+mn-cs"/>
              </a:rPr>
              <a:t>The cash flow data is recorded in the current year as 10217.64 GBP that will increase in the future because of the high market demand. The construction progress is measured as 4549.63</a:t>
            </a:r>
            <a:r>
              <a:rPr lang="en-US" sz="1200" kern="1200" baseline="0">
                <a:solidFill>
                  <a:schemeClr val="tx1"/>
                </a:solidFill>
                <a:latin typeface="+mn-lt"/>
                <a:ea typeface="+mn-ea"/>
                <a:cs typeface="+mn-cs"/>
              </a:rPr>
              <a:t> GBP</a:t>
            </a:r>
            <a:r>
              <a:rPr lang="en-US" sz="1200" kern="1200">
                <a:solidFill>
                  <a:schemeClr val="tx1"/>
                </a:solidFill>
                <a:latin typeface="+mn-lt"/>
                <a:ea typeface="+mn-ea"/>
                <a:cs typeface="+mn-cs"/>
              </a:rPr>
              <a:t> whereas tangible assets of the company are 794.12</a:t>
            </a:r>
            <a:r>
              <a:rPr lang="en-US" sz="1200" kern="1200" baseline="0">
                <a:solidFill>
                  <a:schemeClr val="tx1"/>
                </a:solidFill>
                <a:latin typeface="+mn-lt"/>
                <a:ea typeface="+mn-ea"/>
                <a:cs typeface="+mn-cs"/>
              </a:rPr>
              <a:t> GBP</a:t>
            </a:r>
            <a:r>
              <a:rPr lang="en-US" sz="1200" kern="1200">
                <a:solidFill>
                  <a:schemeClr val="tx1"/>
                </a:solidFill>
                <a:latin typeface="+mn-lt"/>
                <a:ea typeface="+mn-ea"/>
                <a:cs typeface="+mn-cs"/>
              </a:rPr>
              <a:t>. Both of the data increase in the upcoming years because of their sudden development after implementing their new trending strategies. </a:t>
            </a:r>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0DD0B6-00E2-4DFA-824E-6B3B6C9242C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sz="1200" b="0" i="0" u="none" strike="noStrike" kern="1200">
                <a:solidFill>
                  <a:schemeClr val="tx1"/>
                </a:solidFill>
                <a:latin typeface="+mn-lt"/>
                <a:ea typeface="+mn-ea"/>
                <a:cs typeface="+mn-cs"/>
              </a:rPr>
              <a:t>The construction progress is measured as </a:t>
            </a:r>
            <a:r>
              <a:rPr lang="en-US" sz="1200">
                <a:latin typeface="Arial" pitchFamily="34" charset="0"/>
                <a:cs typeface="Arial" pitchFamily="34" charset="0"/>
              </a:rPr>
              <a:t>10217.64  GBP </a:t>
            </a:r>
            <a:r>
              <a:rPr lang="en-US" sz="1200" b="0" i="0" u="none" strike="noStrike" kern="1200">
                <a:solidFill>
                  <a:schemeClr val="tx1"/>
                </a:solidFill>
                <a:latin typeface="+mn-lt"/>
                <a:ea typeface="+mn-ea"/>
                <a:cs typeface="+mn-cs"/>
              </a:rPr>
              <a:t>whereas tangible assets of the company is 794.12</a:t>
            </a:r>
            <a:r>
              <a:rPr lang="en-US" sz="1200" b="0" i="0" u="none" strike="noStrike" kern="1200" baseline="0">
                <a:solidFill>
                  <a:schemeClr val="tx1"/>
                </a:solidFill>
                <a:latin typeface="+mn-lt"/>
                <a:ea typeface="+mn-ea"/>
                <a:cs typeface="+mn-cs"/>
              </a:rPr>
              <a:t> GBP</a:t>
            </a:r>
            <a:r>
              <a:rPr lang="en-US" sz="1200" b="0" i="0" u="none" strike="noStrike" kern="1200">
                <a:solidFill>
                  <a:schemeClr val="tx1"/>
                </a:solidFill>
                <a:latin typeface="+mn-lt"/>
                <a:ea typeface="+mn-ea"/>
                <a:cs typeface="+mn-cs"/>
              </a:rPr>
              <a:t> which is very much related to the cash flow management. Both of the data increase in the upcoming years because of their sudden development after implementing their new trending strategies.</a:t>
            </a:r>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0DD0B6-00E2-4DFA-824E-6B3B6C9242C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sz="1200" kern="1200">
                <a:solidFill>
                  <a:schemeClr val="tx1"/>
                </a:solidFill>
                <a:latin typeface="+mn-lt"/>
                <a:ea typeface="+mn-ea"/>
                <a:cs typeface="+mn-cs"/>
              </a:rPr>
              <a:t>The cash flow data is recorded in the current year as 10217.64 GBP that will increase in the future because of the high market demand. The construction progress is measured as 4549.63</a:t>
            </a:r>
            <a:r>
              <a:rPr lang="en-US" sz="1200" kern="1200" baseline="0">
                <a:solidFill>
                  <a:schemeClr val="tx1"/>
                </a:solidFill>
                <a:latin typeface="+mn-lt"/>
                <a:ea typeface="+mn-ea"/>
                <a:cs typeface="+mn-cs"/>
              </a:rPr>
              <a:t> GBP</a:t>
            </a:r>
            <a:r>
              <a:rPr lang="en-US" sz="1200" kern="1200">
                <a:solidFill>
                  <a:schemeClr val="tx1"/>
                </a:solidFill>
                <a:latin typeface="+mn-lt"/>
                <a:ea typeface="+mn-ea"/>
                <a:cs typeface="+mn-cs"/>
              </a:rPr>
              <a:t> whereas tangible assets of the company are 794.12</a:t>
            </a:r>
            <a:r>
              <a:rPr lang="en-US" sz="1200" kern="1200" baseline="0">
                <a:solidFill>
                  <a:schemeClr val="tx1"/>
                </a:solidFill>
                <a:latin typeface="+mn-lt"/>
                <a:ea typeface="+mn-ea"/>
                <a:cs typeface="+mn-cs"/>
              </a:rPr>
              <a:t> GBP</a:t>
            </a:r>
            <a:r>
              <a:rPr lang="en-US" sz="1200" kern="1200">
                <a:solidFill>
                  <a:schemeClr val="tx1"/>
                </a:solidFill>
                <a:latin typeface="+mn-lt"/>
                <a:ea typeface="+mn-ea"/>
                <a:cs typeface="+mn-cs"/>
              </a:rPr>
              <a:t>. </a:t>
            </a:r>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0DD0B6-00E2-4DFA-824E-6B3B6C9242C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
        <p:cNvGrpSpPr/>
        <p:nvPr/>
      </p:nvGrpSpPr>
      <p:grpSpPr>
        <a:xfrm>
          <a:off x="0" y="0"/>
          <a:ext cx="0" cy="0"/>
          <a:chOff x="0" y="0"/>
          <a:chExt cx="0" cy="0"/>
        </a:xfrm>
      </p:grpSpPr>
      <p:sp>
        <p:nvSpPr>
          <p:cNvPr id="73" name="Google Shape;73;g14362dc8080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74" name="Google Shape;74;g14362dc8080_0_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a:solidFill>
                  <a:schemeClr val="dk1"/>
                </a:solidFill>
              </a:rPr>
              <a:t>Besides the main objective, the plan also proposes certain secondary objectives. Firstly, to acquire a permanent and loyal customer base through their various business efforts. Secondly, to carry out extensive research to learn the business strategies of other existing interior design studios in the UK. Lastly, to constantly stay informed about the various trends taking place in the respective industrial sector. These objectives will act as a guide for the company that will also allow it to fulfil its mission statement of providing affordable and exquisite design services to gain popularity in the sector.</a:t>
            </a:r>
            <a:endParaRPr sz="1200">
              <a:solidFill>
                <a:schemeClr val="dk1"/>
              </a:solidFill>
            </a:endParaRPr>
          </a:p>
          <a:p>
            <a:pPr marL="0" lvl="0" indent="0" algn="l" rtl="0">
              <a:lnSpc>
                <a:spcPct val="100000"/>
              </a:lnSpc>
              <a:spcBef>
                <a:spcPts val="0"/>
              </a:spcBef>
              <a:spcAft>
                <a:spcPts val="0"/>
              </a:spcAft>
              <a:buSzPts val="1100"/>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g14362dc8080_0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82" name="Google Shape;82;g14362dc8080_0_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a:solidFill>
                  <a:schemeClr val="dk1"/>
                </a:solidFill>
              </a:rPr>
              <a:t>The organisational structure of the new interior designing company will be a matrix organisational structure where the teams in various departments will be required to report to multiple line managers besides their respective department heads. This has been chosen by keeping in mind the several benefits that the company will achieve through the implementation of an effective structure. It will ensure that each employee working for the firm is able to gain a good amount of clarity on various project objectives that will allow them to produce quality results and solidify the project goals. It will also help the company to largely make use of resources as the team leads will include specialists from various departments, thus this will go on to make the entire process cost-effective which is one of the prime requirements, especially for a newly established company. Additionally, it will also allow a free flow of information between several departments as the team reports will be supported and evaluated by multiple leaders.</a:t>
            </a:r>
            <a:endParaRPr>
              <a:solidFill>
                <a:schemeClr val="dk1"/>
              </a:solidFill>
            </a:endParaRPr>
          </a:p>
          <a:p>
            <a:pPr marL="0" lvl="0" indent="0" algn="l" rtl="0">
              <a:lnSpc>
                <a:spcPct val="100000"/>
              </a:lnSpc>
              <a:spcBef>
                <a:spcPts val="0"/>
              </a:spcBef>
              <a:spcAft>
                <a:spcPts val="0"/>
              </a:spcAft>
              <a:buSzPts val="1100"/>
              <a:buNone/>
            </a:pPr>
            <a:endParaRPr>
              <a:solidFill>
                <a:schemeClr val="dk1"/>
              </a:solidFill>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g14362dc8080_0_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0" name="Google Shape;100;g14362dc8080_0_2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a:solidFill>
                  <a:schemeClr val="dk1"/>
                </a:solidFill>
              </a:rPr>
              <a:t>The multiple line managers and assisting leaders will have the responsibility of ensuring that the organisational structure is properly introduced into the working system of the company. They would be entrusted with the duty to evaluate whether the employees are able to properly function in the included structure. Besides analysing the progress of the staff members, they would also be required to constantly coordinate with the other managers to avoid any chances of occurrences of unneeded hassles and confusion. Interacting and communicating with one another will also help in increasing workforce collaboration that will lead to a boost in the productivity level of the interior designing company. Just like the employees will be evaluated by the managers, similarly, the managers will also be kept in check by a board of directors that will consist of not more than five members. These individuals will be accountable for giving effective feedback so as to provide the managers with information that they can utilise in their everyday activities. All of the company's major decisions will be made by these five individuals, who will also maintain regular contact with the other professionals who support the business. These professionals include the accountant, who will closely monitor all expenditures, the attorney, who will handle all legal issues that the company may encounter, and, most importantly, the investors, who will contribute money to the company's various business ventures in order to carry out their functions and sustain in the industrial sector. </a:t>
            </a:r>
            <a:endParaRPr>
              <a:solidFill>
                <a:schemeClr val="dk1"/>
              </a:solidFill>
            </a:endParaRPr>
          </a:p>
          <a:p>
            <a:pPr marL="0" lvl="0" indent="0" algn="l" rtl="0">
              <a:lnSpc>
                <a:spcPct val="100000"/>
              </a:lnSpc>
              <a:spcBef>
                <a:spcPts val="0"/>
              </a:spcBef>
              <a:spcAft>
                <a:spcPts val="0"/>
              </a:spcAft>
              <a:buSzPts val="1100"/>
              <a:buNone/>
            </a:pPr>
            <a:endParaRPr b="1" i="1">
              <a:solidFill>
                <a:schemeClr val="dk1"/>
              </a:solidFill>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8" name="Google Shape;108;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b="1" i="1">
                <a:solidFill>
                  <a:schemeClr val="dk1"/>
                </a:solidFill>
                <a:latin typeface="Times New Roman"/>
                <a:ea typeface="Times New Roman"/>
                <a:cs typeface="Times New Roman"/>
                <a:sym typeface="Times New Roman"/>
              </a:rPr>
              <a:t> </a:t>
            </a:r>
            <a:r>
              <a:rPr lang="en">
                <a:solidFill>
                  <a:schemeClr val="dk1"/>
                </a:solidFill>
              </a:rPr>
              <a:t>In order to guarantee a great living for every employee who will work for the firm and give them a comfortable working environment that will allow them to create quality results, </a:t>
            </a:r>
            <a:r>
              <a:rPr lang="en" b="1" i="1">
                <a:solidFill>
                  <a:schemeClr val="dk1"/>
                </a:solidFill>
              </a:rPr>
              <a:t>Indoor Designs</a:t>
            </a:r>
            <a:r>
              <a:rPr lang="en">
                <a:solidFill>
                  <a:schemeClr val="dk1"/>
                </a:solidFill>
              </a:rPr>
              <a:t> will consider social responsibility constitutes as an intrinsic element of the business. As a result, the company has decided to integrate the promotion of</a:t>
            </a:r>
            <a:r>
              <a:rPr lang="en" b="1" i="1">
                <a:solidFill>
                  <a:schemeClr val="dk1"/>
                </a:solidFill>
              </a:rPr>
              <a:t> inclusion and diversity </a:t>
            </a:r>
            <a:r>
              <a:rPr lang="en">
                <a:solidFill>
                  <a:schemeClr val="dk1"/>
                </a:solidFill>
              </a:rPr>
              <a:t>in the workplace into the business plan. As each employee would come from different social background and will have their own set of beliefs and traditions, hence promoting good values of diversity will make them feel at ease at work as each of their coworkers will be respecting their beliefs and faith. Making them feel included by listening to their viewpoint of each of them while taking any major decisions will also have a beneficial effect on the workforce that can help in achieving a strong employee retention rate. </a:t>
            </a:r>
            <a:endParaRPr>
              <a:solidFill>
                <a:schemeClr val="dk1"/>
              </a:solidFill>
            </a:endParaRPr>
          </a:p>
          <a:p>
            <a:pPr marL="0" lvl="0" indent="0" algn="just" rtl="0">
              <a:lnSpc>
                <a:spcPct val="150000"/>
              </a:lnSpc>
              <a:spcBef>
                <a:spcPts val="0"/>
              </a:spcBef>
              <a:spcAft>
                <a:spcPts val="0"/>
              </a:spcAft>
              <a:buClr>
                <a:schemeClr val="dk1"/>
              </a:buClr>
              <a:buSzPts val="1100"/>
              <a:buFont typeface="Arial"/>
              <a:buNone/>
            </a:pPr>
            <a:endParaRPr sz="1200">
              <a:solidFill>
                <a:schemeClr val="dk1"/>
              </a:solidFill>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sz="1200" kern="1200">
                <a:solidFill>
                  <a:schemeClr val="tx1"/>
                </a:solidFill>
                <a:latin typeface="+mn-lt"/>
                <a:ea typeface="+mn-ea"/>
                <a:cs typeface="+mn-cs"/>
              </a:rPr>
              <a:t>From the overall discussion of business planning of the House Beautiful in the UK, it can be concluded that after their sudden breakdown of pandemic they survived their deadly situation by implementing useful management strategies like improvement in the ideas and experts regarding home decor. </a:t>
            </a:r>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0DD0B6-00E2-4DFA-824E-6B3B6C9242C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14"/>
          <p:cNvSpPr txBox="1">
            <a:spLocks noGrp="1"/>
          </p:cNvSpPr>
          <p:nvPr>
            <p:ph type="ctrTitle"/>
          </p:nvPr>
        </p:nvSpPr>
        <p:spPr>
          <a:xfrm>
            <a:off x="311708" y="744575"/>
            <a:ext cx="8520600" cy="20526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5200"/>
              <a:buNone/>
              <a:defRPr sz="5200"/>
            </a:lvl1pPr>
            <a:lvl2pPr lvl="1" algn="ctr">
              <a:lnSpc>
                <a:spcPct val="100000"/>
              </a:lnSpc>
              <a:spcBef>
                <a:spcPts val="0"/>
              </a:spcBef>
              <a:spcAft>
                <a:spcPts val="0"/>
              </a:spcAft>
              <a:buSzPts val="5200"/>
              <a:buNone/>
              <a:defRPr sz="5200"/>
            </a:lvl2pPr>
            <a:lvl3pPr lvl="2" algn="ctr">
              <a:lnSpc>
                <a:spcPct val="100000"/>
              </a:lnSpc>
              <a:spcBef>
                <a:spcPts val="0"/>
              </a:spcBef>
              <a:spcAft>
                <a:spcPts val="0"/>
              </a:spcAft>
              <a:buSzPts val="5200"/>
              <a:buNone/>
              <a:defRPr sz="5200"/>
            </a:lvl3pPr>
            <a:lvl4pPr lvl="3" algn="ctr">
              <a:lnSpc>
                <a:spcPct val="100000"/>
              </a:lnSpc>
              <a:spcBef>
                <a:spcPts val="0"/>
              </a:spcBef>
              <a:spcAft>
                <a:spcPts val="0"/>
              </a:spcAft>
              <a:buSzPts val="5200"/>
              <a:buNone/>
              <a:defRPr sz="5200"/>
            </a:lvl4pPr>
            <a:lvl5pPr lvl="4" algn="ctr">
              <a:lnSpc>
                <a:spcPct val="100000"/>
              </a:lnSpc>
              <a:spcBef>
                <a:spcPts val="0"/>
              </a:spcBef>
              <a:spcAft>
                <a:spcPts val="0"/>
              </a:spcAft>
              <a:buSzPts val="5200"/>
              <a:buNone/>
              <a:defRPr sz="5200"/>
            </a:lvl5pPr>
            <a:lvl6pPr lvl="5" algn="ctr">
              <a:lnSpc>
                <a:spcPct val="100000"/>
              </a:lnSpc>
              <a:spcBef>
                <a:spcPts val="0"/>
              </a:spcBef>
              <a:spcAft>
                <a:spcPts val="0"/>
              </a:spcAft>
              <a:buSzPts val="5200"/>
              <a:buNone/>
              <a:defRPr sz="5200"/>
            </a:lvl6pPr>
            <a:lvl7pPr lvl="6" algn="ctr">
              <a:lnSpc>
                <a:spcPct val="100000"/>
              </a:lnSpc>
              <a:spcBef>
                <a:spcPts val="0"/>
              </a:spcBef>
              <a:spcAft>
                <a:spcPts val="0"/>
              </a:spcAft>
              <a:buSzPts val="5200"/>
              <a:buNone/>
              <a:defRPr sz="5200"/>
            </a:lvl7pPr>
            <a:lvl8pPr lvl="7" algn="ctr">
              <a:lnSpc>
                <a:spcPct val="100000"/>
              </a:lnSpc>
              <a:spcBef>
                <a:spcPts val="0"/>
              </a:spcBef>
              <a:spcAft>
                <a:spcPts val="0"/>
              </a:spcAft>
              <a:buSzPts val="5200"/>
              <a:buNone/>
              <a:defRPr sz="5200"/>
            </a:lvl8pPr>
            <a:lvl9pPr lvl="8" algn="ctr">
              <a:lnSpc>
                <a:spcPct val="100000"/>
              </a:lnSpc>
              <a:spcBef>
                <a:spcPts val="0"/>
              </a:spcBef>
              <a:spcAft>
                <a:spcPts val="0"/>
              </a:spcAft>
              <a:buSzPts val="5200"/>
              <a:buNone/>
              <a:defRPr sz="5200"/>
            </a:lvl9pPr>
          </a:lstStyle>
          <a:p>
            <a:endParaRPr/>
          </a:p>
        </p:txBody>
      </p:sp>
      <p:sp>
        <p:nvSpPr>
          <p:cNvPr id="11" name="Google Shape;11;p14"/>
          <p:cNvSpPr txBox="1">
            <a:spLocks noGrp="1"/>
          </p:cNvSpPr>
          <p:nvPr>
            <p:ph type="subTitle" idx="1"/>
          </p:nvPr>
        </p:nvSpPr>
        <p:spPr>
          <a:xfrm>
            <a:off x="311700" y="2834125"/>
            <a:ext cx="8520600" cy="7926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14"/>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3"/>
        <p:cNvGrpSpPr/>
        <p:nvPr/>
      </p:nvGrpSpPr>
      <p:grpSpPr>
        <a:xfrm>
          <a:off x="0" y="0"/>
          <a:ext cx="0" cy="0"/>
          <a:chOff x="0" y="0"/>
          <a:chExt cx="0" cy="0"/>
        </a:xfrm>
      </p:grpSpPr>
      <p:sp>
        <p:nvSpPr>
          <p:cNvPr id="14" name="Google Shape;14;p15"/>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15" name="Google Shape;15;p15"/>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0"/>
              </a:spcBef>
              <a:spcAft>
                <a:spcPts val="0"/>
              </a:spcAft>
              <a:buSzPts val="1400"/>
              <a:buChar char="○"/>
              <a:defRPr/>
            </a:lvl2pPr>
            <a:lvl3pPr marL="1371600" lvl="2" indent="-317500" algn="l">
              <a:lnSpc>
                <a:spcPct val="115000"/>
              </a:lnSpc>
              <a:spcBef>
                <a:spcPts val="0"/>
              </a:spcBef>
              <a:spcAft>
                <a:spcPts val="0"/>
              </a:spcAft>
              <a:buSzPts val="1400"/>
              <a:buChar char="■"/>
              <a:defRPr/>
            </a:lvl3pPr>
            <a:lvl4pPr marL="1828800" lvl="3" indent="-317500" algn="l">
              <a:lnSpc>
                <a:spcPct val="115000"/>
              </a:lnSpc>
              <a:spcBef>
                <a:spcPts val="0"/>
              </a:spcBef>
              <a:spcAft>
                <a:spcPts val="0"/>
              </a:spcAft>
              <a:buSzPts val="1400"/>
              <a:buChar char="●"/>
              <a:defRPr/>
            </a:lvl4pPr>
            <a:lvl5pPr marL="2286000" lvl="4" indent="-317500" algn="l">
              <a:lnSpc>
                <a:spcPct val="115000"/>
              </a:lnSpc>
              <a:spcBef>
                <a:spcPts val="0"/>
              </a:spcBef>
              <a:spcAft>
                <a:spcPts val="0"/>
              </a:spcAft>
              <a:buSzPts val="1400"/>
              <a:buChar char="○"/>
              <a:defRPr/>
            </a:lvl5pPr>
            <a:lvl6pPr marL="2743200" lvl="5" indent="-317500" algn="l">
              <a:lnSpc>
                <a:spcPct val="115000"/>
              </a:lnSpc>
              <a:spcBef>
                <a:spcPts val="0"/>
              </a:spcBef>
              <a:spcAft>
                <a:spcPts val="0"/>
              </a:spcAft>
              <a:buSzPts val="1400"/>
              <a:buChar char="■"/>
              <a:defRPr/>
            </a:lvl6pPr>
            <a:lvl7pPr marL="3200400" lvl="6" indent="-317500" algn="l">
              <a:lnSpc>
                <a:spcPct val="115000"/>
              </a:lnSpc>
              <a:spcBef>
                <a:spcPts val="0"/>
              </a:spcBef>
              <a:spcAft>
                <a:spcPts val="0"/>
              </a:spcAft>
              <a:buSzPts val="1400"/>
              <a:buChar char="●"/>
              <a:defRPr/>
            </a:lvl7pPr>
            <a:lvl8pPr marL="3657600" lvl="7" indent="-317500" algn="l">
              <a:lnSpc>
                <a:spcPct val="115000"/>
              </a:lnSpc>
              <a:spcBef>
                <a:spcPts val="0"/>
              </a:spcBef>
              <a:spcAft>
                <a:spcPts val="0"/>
              </a:spcAft>
              <a:buSzPts val="1400"/>
              <a:buChar char="○"/>
              <a:defRPr/>
            </a:lvl8pPr>
            <a:lvl9pPr marL="4114800" lvl="8" indent="-317500" algn="l">
              <a:lnSpc>
                <a:spcPct val="115000"/>
              </a:lnSpc>
              <a:spcBef>
                <a:spcPts val="0"/>
              </a:spcBef>
              <a:spcAft>
                <a:spcPts val="0"/>
              </a:spcAft>
              <a:buSzPts val="1400"/>
              <a:buChar char="■"/>
              <a:defRPr/>
            </a:lvl9pPr>
          </a:lstStyle>
          <a:p>
            <a:endParaRPr/>
          </a:p>
        </p:txBody>
      </p:sp>
      <p:sp>
        <p:nvSpPr>
          <p:cNvPr id="16" name="Google Shape;16;p15"/>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7"/>
        <p:cNvGrpSpPr/>
        <p:nvPr/>
      </p:nvGrpSpPr>
      <p:grpSpPr>
        <a:xfrm>
          <a:off x="0" y="0"/>
          <a:ext cx="0" cy="0"/>
          <a:chOff x="0" y="0"/>
          <a:chExt cx="0" cy="0"/>
        </a:xfrm>
      </p:grpSpPr>
      <p:sp>
        <p:nvSpPr>
          <p:cNvPr id="18" name="Google Shape;18;p16"/>
          <p:cNvSpPr txBox="1">
            <a:spLocks noGrp="1"/>
          </p:cNvSpPr>
          <p:nvPr>
            <p:ph type="title"/>
          </p:nvPr>
        </p:nvSpPr>
        <p:spPr>
          <a:xfrm>
            <a:off x="311700" y="2150850"/>
            <a:ext cx="8520600" cy="8418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SzPts val="3600"/>
              <a:buNone/>
              <a:defRPr sz="3600"/>
            </a:lvl1pPr>
            <a:lvl2pPr lvl="1" algn="ctr">
              <a:lnSpc>
                <a:spcPct val="100000"/>
              </a:lnSpc>
              <a:spcBef>
                <a:spcPts val="0"/>
              </a:spcBef>
              <a:spcAft>
                <a:spcPts val="0"/>
              </a:spcAft>
              <a:buSzPts val="3600"/>
              <a:buNone/>
              <a:defRPr sz="3600"/>
            </a:lvl2pPr>
            <a:lvl3pPr lvl="2" algn="ctr">
              <a:lnSpc>
                <a:spcPct val="100000"/>
              </a:lnSpc>
              <a:spcBef>
                <a:spcPts val="0"/>
              </a:spcBef>
              <a:spcAft>
                <a:spcPts val="0"/>
              </a:spcAft>
              <a:buSzPts val="3600"/>
              <a:buNone/>
              <a:defRPr sz="3600"/>
            </a:lvl3pPr>
            <a:lvl4pPr lvl="3" algn="ctr">
              <a:lnSpc>
                <a:spcPct val="100000"/>
              </a:lnSpc>
              <a:spcBef>
                <a:spcPts val="0"/>
              </a:spcBef>
              <a:spcAft>
                <a:spcPts val="0"/>
              </a:spcAft>
              <a:buSzPts val="3600"/>
              <a:buNone/>
              <a:defRPr sz="3600"/>
            </a:lvl4pPr>
            <a:lvl5pPr lvl="4" algn="ctr">
              <a:lnSpc>
                <a:spcPct val="100000"/>
              </a:lnSpc>
              <a:spcBef>
                <a:spcPts val="0"/>
              </a:spcBef>
              <a:spcAft>
                <a:spcPts val="0"/>
              </a:spcAft>
              <a:buSzPts val="3600"/>
              <a:buNone/>
              <a:defRPr sz="3600"/>
            </a:lvl5pPr>
            <a:lvl6pPr lvl="5" algn="ctr">
              <a:lnSpc>
                <a:spcPct val="100000"/>
              </a:lnSpc>
              <a:spcBef>
                <a:spcPts val="0"/>
              </a:spcBef>
              <a:spcAft>
                <a:spcPts val="0"/>
              </a:spcAft>
              <a:buSzPts val="3600"/>
              <a:buNone/>
              <a:defRPr sz="3600"/>
            </a:lvl6pPr>
            <a:lvl7pPr lvl="6" algn="ctr">
              <a:lnSpc>
                <a:spcPct val="100000"/>
              </a:lnSpc>
              <a:spcBef>
                <a:spcPts val="0"/>
              </a:spcBef>
              <a:spcAft>
                <a:spcPts val="0"/>
              </a:spcAft>
              <a:buSzPts val="3600"/>
              <a:buNone/>
              <a:defRPr sz="3600"/>
            </a:lvl7pPr>
            <a:lvl8pPr lvl="7" algn="ctr">
              <a:lnSpc>
                <a:spcPct val="100000"/>
              </a:lnSpc>
              <a:spcBef>
                <a:spcPts val="0"/>
              </a:spcBef>
              <a:spcAft>
                <a:spcPts val="0"/>
              </a:spcAft>
              <a:buSzPts val="3600"/>
              <a:buNone/>
              <a:defRPr sz="3600"/>
            </a:lvl8pPr>
            <a:lvl9pPr lvl="8" algn="ctr">
              <a:lnSpc>
                <a:spcPct val="100000"/>
              </a:lnSpc>
              <a:spcBef>
                <a:spcPts val="0"/>
              </a:spcBef>
              <a:spcAft>
                <a:spcPts val="0"/>
              </a:spcAft>
              <a:buSzPts val="3600"/>
              <a:buNone/>
              <a:defRPr sz="3600"/>
            </a:lvl9pPr>
          </a:lstStyle>
          <a:p>
            <a:endParaRPr/>
          </a:p>
        </p:txBody>
      </p:sp>
      <p:sp>
        <p:nvSpPr>
          <p:cNvPr id="19" name="Google Shape;19;p16"/>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17"/>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22" name="Google Shape;22;p17"/>
          <p:cNvSpPr txBox="1">
            <a:spLocks noGrp="1"/>
          </p:cNvSpPr>
          <p:nvPr>
            <p:ph type="body" idx="1"/>
          </p:nvPr>
        </p:nvSpPr>
        <p:spPr>
          <a:xfrm>
            <a:off x="311700" y="1152475"/>
            <a:ext cx="3999900" cy="3416400"/>
          </a:xfrm>
          <a:prstGeom prst="rect">
            <a:avLst/>
          </a:prstGeom>
          <a:noFill/>
          <a:ln>
            <a:noFill/>
          </a:ln>
        </p:spPr>
        <p:txBody>
          <a:bodyPr spcFirstLastPara="1" wrap="square" lIns="91425" tIns="91425" rIns="91425" bIns="91425" anchor="t" anchorCtr="0">
            <a:norm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23" name="Google Shape;23;p17"/>
          <p:cNvSpPr txBox="1">
            <a:spLocks noGrp="1"/>
          </p:cNvSpPr>
          <p:nvPr>
            <p:ph type="body" idx="2"/>
          </p:nvPr>
        </p:nvSpPr>
        <p:spPr>
          <a:xfrm>
            <a:off x="4832400" y="1152475"/>
            <a:ext cx="3999900" cy="3416400"/>
          </a:xfrm>
          <a:prstGeom prst="rect">
            <a:avLst/>
          </a:prstGeom>
          <a:noFill/>
          <a:ln>
            <a:noFill/>
          </a:ln>
        </p:spPr>
        <p:txBody>
          <a:bodyPr spcFirstLastPara="1" wrap="square" lIns="91425" tIns="91425" rIns="91425" bIns="91425" anchor="t" anchorCtr="0">
            <a:norm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24" name="Google Shape;24;p17"/>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18"/>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27" name="Google Shape;27;p18"/>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19"/>
          <p:cNvSpPr txBox="1">
            <a:spLocks noGrp="1"/>
          </p:cNvSpPr>
          <p:nvPr>
            <p:ph type="title"/>
          </p:nvPr>
        </p:nvSpPr>
        <p:spPr>
          <a:xfrm>
            <a:off x="311700" y="555600"/>
            <a:ext cx="2808000" cy="755700"/>
          </a:xfrm>
          <a:prstGeom prst="rect">
            <a:avLst/>
          </a:prstGeom>
          <a:noFill/>
          <a:ln>
            <a:noFill/>
          </a:ln>
        </p:spPr>
        <p:txBody>
          <a:bodyPr spcFirstLastPara="1" wrap="square" lIns="91425" tIns="91425" rIns="91425" bIns="91425" anchor="b" anchorCtr="0">
            <a:norm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a:endParaRPr/>
          </a:p>
        </p:txBody>
      </p:sp>
      <p:sp>
        <p:nvSpPr>
          <p:cNvPr id="30" name="Google Shape;30;p19"/>
          <p:cNvSpPr txBox="1">
            <a:spLocks noGrp="1"/>
          </p:cNvSpPr>
          <p:nvPr>
            <p:ph type="body" idx="1"/>
          </p:nvPr>
        </p:nvSpPr>
        <p:spPr>
          <a:xfrm>
            <a:off x="311700" y="1389600"/>
            <a:ext cx="2808000" cy="3179400"/>
          </a:xfrm>
          <a:prstGeom prst="rect">
            <a:avLst/>
          </a:prstGeom>
          <a:noFill/>
          <a:ln>
            <a:noFill/>
          </a:ln>
        </p:spPr>
        <p:txBody>
          <a:bodyPr spcFirstLastPara="1" wrap="square" lIns="91425" tIns="91425" rIns="91425" bIns="91425" anchor="t" anchorCtr="0">
            <a:normAutofit/>
          </a:bodyPr>
          <a:lstStyle>
            <a:lvl1pPr marL="457200" lvl="0" indent="-304800" algn="l">
              <a:lnSpc>
                <a:spcPct val="115000"/>
              </a:lnSpc>
              <a:spcBef>
                <a:spcPts val="0"/>
              </a:spcBef>
              <a:spcAft>
                <a:spcPts val="0"/>
              </a:spcAft>
              <a:buSzPts val="1200"/>
              <a:buChar char="●"/>
              <a:defRPr sz="12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31" name="Google Shape;31;p19"/>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20"/>
          <p:cNvSpPr txBox="1">
            <a:spLocks noGrp="1"/>
          </p:cNvSpPr>
          <p:nvPr>
            <p:ph type="title"/>
          </p:nvPr>
        </p:nvSpPr>
        <p:spPr>
          <a:xfrm>
            <a:off x="490250" y="450150"/>
            <a:ext cx="6367800" cy="4090800"/>
          </a:xfrm>
          <a:prstGeom prst="rect">
            <a:avLst/>
          </a:prstGeom>
          <a:noFill/>
          <a:ln>
            <a:noFill/>
          </a:ln>
        </p:spPr>
        <p:txBody>
          <a:bodyPr spcFirstLastPara="1" wrap="square" lIns="91425" tIns="91425" rIns="91425" bIns="91425" anchor="ctr" anchorCtr="0">
            <a:normAutofit/>
          </a:bodyPr>
          <a:lstStyle>
            <a:lvl1pPr lvl="0" algn="l">
              <a:lnSpc>
                <a:spcPct val="100000"/>
              </a:lnSpc>
              <a:spcBef>
                <a:spcPts val="0"/>
              </a:spcBef>
              <a:spcAft>
                <a:spcPts val="0"/>
              </a:spcAft>
              <a:buSzPts val="4800"/>
              <a:buNone/>
              <a:defRPr sz="4800"/>
            </a:lvl1pPr>
            <a:lvl2pPr lvl="1" algn="l">
              <a:lnSpc>
                <a:spcPct val="100000"/>
              </a:lnSpc>
              <a:spcBef>
                <a:spcPts val="0"/>
              </a:spcBef>
              <a:spcAft>
                <a:spcPts val="0"/>
              </a:spcAft>
              <a:buSzPts val="4800"/>
              <a:buNone/>
              <a:defRPr sz="4800"/>
            </a:lvl2pPr>
            <a:lvl3pPr lvl="2" algn="l">
              <a:lnSpc>
                <a:spcPct val="100000"/>
              </a:lnSpc>
              <a:spcBef>
                <a:spcPts val="0"/>
              </a:spcBef>
              <a:spcAft>
                <a:spcPts val="0"/>
              </a:spcAft>
              <a:buSzPts val="4800"/>
              <a:buNone/>
              <a:defRPr sz="4800"/>
            </a:lvl3pPr>
            <a:lvl4pPr lvl="3" algn="l">
              <a:lnSpc>
                <a:spcPct val="100000"/>
              </a:lnSpc>
              <a:spcBef>
                <a:spcPts val="0"/>
              </a:spcBef>
              <a:spcAft>
                <a:spcPts val="0"/>
              </a:spcAft>
              <a:buSzPts val="4800"/>
              <a:buNone/>
              <a:defRPr sz="4800"/>
            </a:lvl4pPr>
            <a:lvl5pPr lvl="4" algn="l">
              <a:lnSpc>
                <a:spcPct val="100000"/>
              </a:lnSpc>
              <a:spcBef>
                <a:spcPts val="0"/>
              </a:spcBef>
              <a:spcAft>
                <a:spcPts val="0"/>
              </a:spcAft>
              <a:buSzPts val="4800"/>
              <a:buNone/>
              <a:defRPr sz="4800"/>
            </a:lvl5pPr>
            <a:lvl6pPr lvl="5" algn="l">
              <a:lnSpc>
                <a:spcPct val="100000"/>
              </a:lnSpc>
              <a:spcBef>
                <a:spcPts val="0"/>
              </a:spcBef>
              <a:spcAft>
                <a:spcPts val="0"/>
              </a:spcAft>
              <a:buSzPts val="4800"/>
              <a:buNone/>
              <a:defRPr sz="4800"/>
            </a:lvl6pPr>
            <a:lvl7pPr lvl="6" algn="l">
              <a:lnSpc>
                <a:spcPct val="100000"/>
              </a:lnSpc>
              <a:spcBef>
                <a:spcPts val="0"/>
              </a:spcBef>
              <a:spcAft>
                <a:spcPts val="0"/>
              </a:spcAft>
              <a:buSzPts val="4800"/>
              <a:buNone/>
              <a:defRPr sz="4800"/>
            </a:lvl7pPr>
            <a:lvl8pPr lvl="7" algn="l">
              <a:lnSpc>
                <a:spcPct val="100000"/>
              </a:lnSpc>
              <a:spcBef>
                <a:spcPts val="0"/>
              </a:spcBef>
              <a:spcAft>
                <a:spcPts val="0"/>
              </a:spcAft>
              <a:buSzPts val="4800"/>
              <a:buNone/>
              <a:defRPr sz="4800"/>
            </a:lvl8pPr>
            <a:lvl9pPr lvl="8" algn="l">
              <a:lnSpc>
                <a:spcPct val="100000"/>
              </a:lnSpc>
              <a:spcBef>
                <a:spcPts val="0"/>
              </a:spcBef>
              <a:spcAft>
                <a:spcPts val="0"/>
              </a:spcAft>
              <a:buSzPts val="4800"/>
              <a:buNone/>
              <a:defRPr sz="4800"/>
            </a:lvl9pPr>
          </a:lstStyle>
          <a:p>
            <a:endParaRPr/>
          </a:p>
        </p:txBody>
      </p:sp>
      <p:sp>
        <p:nvSpPr>
          <p:cNvPr id="34" name="Google Shape;34;p20"/>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21"/>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 name="Google Shape;37;p21"/>
          <p:cNvSpPr txBox="1">
            <a:spLocks noGrp="1"/>
          </p:cNvSpPr>
          <p:nvPr>
            <p:ph type="title"/>
          </p:nvPr>
        </p:nvSpPr>
        <p:spPr>
          <a:xfrm>
            <a:off x="265500" y="1233175"/>
            <a:ext cx="4045200" cy="14823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4200"/>
              <a:buNone/>
              <a:defRPr sz="4200"/>
            </a:lvl1pPr>
            <a:lvl2pPr lvl="1" algn="ctr">
              <a:lnSpc>
                <a:spcPct val="100000"/>
              </a:lnSpc>
              <a:spcBef>
                <a:spcPts val="0"/>
              </a:spcBef>
              <a:spcAft>
                <a:spcPts val="0"/>
              </a:spcAft>
              <a:buSzPts val="4200"/>
              <a:buNone/>
              <a:defRPr sz="4200"/>
            </a:lvl2pPr>
            <a:lvl3pPr lvl="2" algn="ctr">
              <a:lnSpc>
                <a:spcPct val="100000"/>
              </a:lnSpc>
              <a:spcBef>
                <a:spcPts val="0"/>
              </a:spcBef>
              <a:spcAft>
                <a:spcPts val="0"/>
              </a:spcAft>
              <a:buSzPts val="4200"/>
              <a:buNone/>
              <a:defRPr sz="4200"/>
            </a:lvl3pPr>
            <a:lvl4pPr lvl="3" algn="ctr">
              <a:lnSpc>
                <a:spcPct val="100000"/>
              </a:lnSpc>
              <a:spcBef>
                <a:spcPts val="0"/>
              </a:spcBef>
              <a:spcAft>
                <a:spcPts val="0"/>
              </a:spcAft>
              <a:buSzPts val="4200"/>
              <a:buNone/>
              <a:defRPr sz="4200"/>
            </a:lvl4pPr>
            <a:lvl5pPr lvl="4" algn="ctr">
              <a:lnSpc>
                <a:spcPct val="100000"/>
              </a:lnSpc>
              <a:spcBef>
                <a:spcPts val="0"/>
              </a:spcBef>
              <a:spcAft>
                <a:spcPts val="0"/>
              </a:spcAft>
              <a:buSzPts val="4200"/>
              <a:buNone/>
              <a:defRPr sz="4200"/>
            </a:lvl5pPr>
            <a:lvl6pPr lvl="5" algn="ctr">
              <a:lnSpc>
                <a:spcPct val="100000"/>
              </a:lnSpc>
              <a:spcBef>
                <a:spcPts val="0"/>
              </a:spcBef>
              <a:spcAft>
                <a:spcPts val="0"/>
              </a:spcAft>
              <a:buSzPts val="4200"/>
              <a:buNone/>
              <a:defRPr sz="4200"/>
            </a:lvl6pPr>
            <a:lvl7pPr lvl="6" algn="ctr">
              <a:lnSpc>
                <a:spcPct val="100000"/>
              </a:lnSpc>
              <a:spcBef>
                <a:spcPts val="0"/>
              </a:spcBef>
              <a:spcAft>
                <a:spcPts val="0"/>
              </a:spcAft>
              <a:buSzPts val="4200"/>
              <a:buNone/>
              <a:defRPr sz="4200"/>
            </a:lvl7pPr>
            <a:lvl8pPr lvl="7" algn="ctr">
              <a:lnSpc>
                <a:spcPct val="100000"/>
              </a:lnSpc>
              <a:spcBef>
                <a:spcPts val="0"/>
              </a:spcBef>
              <a:spcAft>
                <a:spcPts val="0"/>
              </a:spcAft>
              <a:buSzPts val="4200"/>
              <a:buNone/>
              <a:defRPr sz="4200"/>
            </a:lvl8pPr>
            <a:lvl9pPr lvl="8" algn="ctr">
              <a:lnSpc>
                <a:spcPct val="100000"/>
              </a:lnSpc>
              <a:spcBef>
                <a:spcPts val="0"/>
              </a:spcBef>
              <a:spcAft>
                <a:spcPts val="0"/>
              </a:spcAft>
              <a:buSzPts val="4200"/>
              <a:buNone/>
              <a:defRPr sz="4200"/>
            </a:lvl9pPr>
          </a:lstStyle>
          <a:p>
            <a:endParaRPr/>
          </a:p>
        </p:txBody>
      </p:sp>
      <p:sp>
        <p:nvSpPr>
          <p:cNvPr id="38" name="Google Shape;38;p21"/>
          <p:cNvSpPr txBox="1">
            <a:spLocks noGrp="1"/>
          </p:cNvSpPr>
          <p:nvPr>
            <p:ph type="subTitle" idx="1"/>
          </p:nvPr>
        </p:nvSpPr>
        <p:spPr>
          <a:xfrm>
            <a:off x="265500" y="2803075"/>
            <a:ext cx="4045200" cy="12351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21"/>
          <p:cNvSpPr txBox="1">
            <a:spLocks noGrp="1"/>
          </p:cNvSpPr>
          <p:nvPr>
            <p:ph type="body" idx="2"/>
          </p:nvPr>
        </p:nvSpPr>
        <p:spPr>
          <a:xfrm>
            <a:off x="4939500" y="724075"/>
            <a:ext cx="3837000" cy="3695100"/>
          </a:xfrm>
          <a:prstGeom prst="rect">
            <a:avLst/>
          </a:prstGeom>
          <a:noFill/>
          <a:ln>
            <a:noFill/>
          </a:ln>
        </p:spPr>
        <p:txBody>
          <a:bodyPr spcFirstLastPara="1" wrap="square" lIns="91425" tIns="91425" rIns="91425" bIns="91425" anchor="ctr" anchorCtr="0">
            <a:norm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0"/>
              </a:spcBef>
              <a:spcAft>
                <a:spcPts val="0"/>
              </a:spcAft>
              <a:buSzPts val="1400"/>
              <a:buChar char="○"/>
              <a:defRPr/>
            </a:lvl2pPr>
            <a:lvl3pPr marL="1371600" lvl="2" indent="-317500" algn="l">
              <a:lnSpc>
                <a:spcPct val="115000"/>
              </a:lnSpc>
              <a:spcBef>
                <a:spcPts val="0"/>
              </a:spcBef>
              <a:spcAft>
                <a:spcPts val="0"/>
              </a:spcAft>
              <a:buSzPts val="1400"/>
              <a:buChar char="■"/>
              <a:defRPr/>
            </a:lvl3pPr>
            <a:lvl4pPr marL="1828800" lvl="3" indent="-317500" algn="l">
              <a:lnSpc>
                <a:spcPct val="115000"/>
              </a:lnSpc>
              <a:spcBef>
                <a:spcPts val="0"/>
              </a:spcBef>
              <a:spcAft>
                <a:spcPts val="0"/>
              </a:spcAft>
              <a:buSzPts val="1400"/>
              <a:buChar char="●"/>
              <a:defRPr/>
            </a:lvl4pPr>
            <a:lvl5pPr marL="2286000" lvl="4" indent="-317500" algn="l">
              <a:lnSpc>
                <a:spcPct val="115000"/>
              </a:lnSpc>
              <a:spcBef>
                <a:spcPts val="0"/>
              </a:spcBef>
              <a:spcAft>
                <a:spcPts val="0"/>
              </a:spcAft>
              <a:buSzPts val="1400"/>
              <a:buChar char="○"/>
              <a:defRPr/>
            </a:lvl5pPr>
            <a:lvl6pPr marL="2743200" lvl="5" indent="-317500" algn="l">
              <a:lnSpc>
                <a:spcPct val="115000"/>
              </a:lnSpc>
              <a:spcBef>
                <a:spcPts val="0"/>
              </a:spcBef>
              <a:spcAft>
                <a:spcPts val="0"/>
              </a:spcAft>
              <a:buSzPts val="1400"/>
              <a:buChar char="■"/>
              <a:defRPr/>
            </a:lvl6pPr>
            <a:lvl7pPr marL="3200400" lvl="6" indent="-317500" algn="l">
              <a:lnSpc>
                <a:spcPct val="115000"/>
              </a:lnSpc>
              <a:spcBef>
                <a:spcPts val="0"/>
              </a:spcBef>
              <a:spcAft>
                <a:spcPts val="0"/>
              </a:spcAft>
              <a:buSzPts val="1400"/>
              <a:buChar char="●"/>
              <a:defRPr/>
            </a:lvl7pPr>
            <a:lvl8pPr marL="3657600" lvl="7" indent="-317500" algn="l">
              <a:lnSpc>
                <a:spcPct val="115000"/>
              </a:lnSpc>
              <a:spcBef>
                <a:spcPts val="0"/>
              </a:spcBef>
              <a:spcAft>
                <a:spcPts val="0"/>
              </a:spcAft>
              <a:buSzPts val="1400"/>
              <a:buChar char="○"/>
              <a:defRPr/>
            </a:lvl8pPr>
            <a:lvl9pPr marL="4114800" lvl="8" indent="-317500" algn="l">
              <a:lnSpc>
                <a:spcPct val="115000"/>
              </a:lnSpc>
              <a:spcBef>
                <a:spcPts val="0"/>
              </a:spcBef>
              <a:spcAft>
                <a:spcPts val="0"/>
              </a:spcAft>
              <a:buSzPts val="1400"/>
              <a:buChar char="■"/>
              <a:defRPr/>
            </a:lvl9pPr>
          </a:lstStyle>
          <a:p>
            <a:endParaRPr/>
          </a:p>
        </p:txBody>
      </p:sp>
      <p:sp>
        <p:nvSpPr>
          <p:cNvPr id="40" name="Google Shape;40;p2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22"/>
          <p:cNvSpPr txBox="1">
            <a:spLocks noGrp="1"/>
          </p:cNvSpPr>
          <p:nvPr>
            <p:ph type="body" idx="1"/>
          </p:nvPr>
        </p:nvSpPr>
        <p:spPr>
          <a:xfrm>
            <a:off x="311700" y="4230575"/>
            <a:ext cx="5998800" cy="605100"/>
          </a:xfrm>
          <a:prstGeom prst="rect">
            <a:avLst/>
          </a:prstGeom>
          <a:noFill/>
          <a:ln>
            <a:noFill/>
          </a:ln>
        </p:spPr>
        <p:txBody>
          <a:bodyPr spcFirstLastPara="1" wrap="square" lIns="91425" tIns="91425" rIns="91425" bIns="91425" anchor="ctr" anchorCtr="0">
            <a:normAutofit/>
          </a:bodyPr>
          <a:lstStyle>
            <a:lvl1pPr marL="457200" lvl="0" indent="-228600" algn="l">
              <a:lnSpc>
                <a:spcPct val="100000"/>
              </a:lnSpc>
              <a:spcBef>
                <a:spcPts val="0"/>
              </a:spcBef>
              <a:spcAft>
                <a:spcPts val="0"/>
              </a:spcAft>
              <a:buSzPts val="1800"/>
              <a:buNone/>
              <a:defRPr/>
            </a:lvl1pPr>
          </a:lstStyle>
          <a:p>
            <a:endParaRPr/>
          </a:p>
        </p:txBody>
      </p:sp>
      <p:sp>
        <p:nvSpPr>
          <p:cNvPr id="43" name="Google Shape;43;p22"/>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23"/>
          <p:cNvSpPr txBox="1">
            <a:spLocks noGrp="1"/>
          </p:cNvSpPr>
          <p:nvPr>
            <p:ph type="title" hasCustomPrompt="1"/>
          </p:nvPr>
        </p:nvSpPr>
        <p:spPr>
          <a:xfrm>
            <a:off x="311700" y="1106125"/>
            <a:ext cx="8520600" cy="19635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12000"/>
              <a:buNone/>
              <a:defRPr sz="12000"/>
            </a:lvl1pPr>
            <a:lvl2pPr lvl="1" algn="ctr">
              <a:lnSpc>
                <a:spcPct val="100000"/>
              </a:lnSpc>
              <a:spcBef>
                <a:spcPts val="0"/>
              </a:spcBef>
              <a:spcAft>
                <a:spcPts val="0"/>
              </a:spcAft>
              <a:buSzPts val="12000"/>
              <a:buNone/>
              <a:defRPr sz="12000"/>
            </a:lvl2pPr>
            <a:lvl3pPr lvl="2" algn="ctr">
              <a:lnSpc>
                <a:spcPct val="100000"/>
              </a:lnSpc>
              <a:spcBef>
                <a:spcPts val="0"/>
              </a:spcBef>
              <a:spcAft>
                <a:spcPts val="0"/>
              </a:spcAft>
              <a:buSzPts val="12000"/>
              <a:buNone/>
              <a:defRPr sz="12000"/>
            </a:lvl3pPr>
            <a:lvl4pPr lvl="3" algn="ctr">
              <a:lnSpc>
                <a:spcPct val="100000"/>
              </a:lnSpc>
              <a:spcBef>
                <a:spcPts val="0"/>
              </a:spcBef>
              <a:spcAft>
                <a:spcPts val="0"/>
              </a:spcAft>
              <a:buSzPts val="12000"/>
              <a:buNone/>
              <a:defRPr sz="12000"/>
            </a:lvl4pPr>
            <a:lvl5pPr lvl="4" algn="ctr">
              <a:lnSpc>
                <a:spcPct val="100000"/>
              </a:lnSpc>
              <a:spcBef>
                <a:spcPts val="0"/>
              </a:spcBef>
              <a:spcAft>
                <a:spcPts val="0"/>
              </a:spcAft>
              <a:buSzPts val="12000"/>
              <a:buNone/>
              <a:defRPr sz="12000"/>
            </a:lvl5pPr>
            <a:lvl6pPr lvl="5" algn="ctr">
              <a:lnSpc>
                <a:spcPct val="100000"/>
              </a:lnSpc>
              <a:spcBef>
                <a:spcPts val="0"/>
              </a:spcBef>
              <a:spcAft>
                <a:spcPts val="0"/>
              </a:spcAft>
              <a:buSzPts val="12000"/>
              <a:buNone/>
              <a:defRPr sz="12000"/>
            </a:lvl6pPr>
            <a:lvl7pPr lvl="6" algn="ctr">
              <a:lnSpc>
                <a:spcPct val="100000"/>
              </a:lnSpc>
              <a:spcBef>
                <a:spcPts val="0"/>
              </a:spcBef>
              <a:spcAft>
                <a:spcPts val="0"/>
              </a:spcAft>
              <a:buSzPts val="12000"/>
              <a:buNone/>
              <a:defRPr sz="12000"/>
            </a:lvl7pPr>
            <a:lvl8pPr lvl="7" algn="ctr">
              <a:lnSpc>
                <a:spcPct val="100000"/>
              </a:lnSpc>
              <a:spcBef>
                <a:spcPts val="0"/>
              </a:spcBef>
              <a:spcAft>
                <a:spcPts val="0"/>
              </a:spcAft>
              <a:buSzPts val="12000"/>
              <a:buNone/>
              <a:defRPr sz="12000"/>
            </a:lvl8pPr>
            <a:lvl9pPr lvl="8" algn="ctr">
              <a:lnSpc>
                <a:spcPct val="100000"/>
              </a:lnSpc>
              <a:spcBef>
                <a:spcPts val="0"/>
              </a:spcBef>
              <a:spcAft>
                <a:spcPts val="0"/>
              </a:spcAft>
              <a:buSzPts val="12000"/>
              <a:buNone/>
              <a:defRPr sz="12000"/>
            </a:lvl9pPr>
          </a:lstStyle>
          <a:p>
            <a:r>
              <a:t>xx%</a:t>
            </a:r>
          </a:p>
        </p:txBody>
      </p:sp>
      <p:sp>
        <p:nvSpPr>
          <p:cNvPr id="46" name="Google Shape;46;p23"/>
          <p:cNvSpPr txBox="1">
            <a:spLocks noGrp="1"/>
          </p:cNvSpPr>
          <p:nvPr>
            <p:ph type="body" idx="1"/>
          </p:nvPr>
        </p:nvSpPr>
        <p:spPr>
          <a:xfrm>
            <a:off x="311700" y="3152225"/>
            <a:ext cx="8520600" cy="1300800"/>
          </a:xfrm>
          <a:prstGeom prst="rect">
            <a:avLst/>
          </a:prstGeom>
          <a:noFill/>
          <a:ln>
            <a:noFill/>
          </a:ln>
        </p:spPr>
        <p:txBody>
          <a:bodyPr spcFirstLastPara="1" wrap="square" lIns="91425" tIns="91425" rIns="91425" bIns="91425" anchor="t" anchorCtr="0">
            <a:normAutofit/>
          </a:bodyPr>
          <a:lstStyle>
            <a:lvl1pPr marL="457200" lvl="0" indent="-342900" algn="ctr">
              <a:lnSpc>
                <a:spcPct val="115000"/>
              </a:lnSpc>
              <a:spcBef>
                <a:spcPts val="0"/>
              </a:spcBef>
              <a:spcAft>
                <a:spcPts val="0"/>
              </a:spcAft>
              <a:buSzPts val="1800"/>
              <a:buChar char="●"/>
              <a:defRPr/>
            </a:lvl1pPr>
            <a:lvl2pPr marL="914400" lvl="1" indent="-317500" algn="ctr">
              <a:lnSpc>
                <a:spcPct val="115000"/>
              </a:lnSpc>
              <a:spcBef>
                <a:spcPts val="0"/>
              </a:spcBef>
              <a:spcAft>
                <a:spcPts val="0"/>
              </a:spcAft>
              <a:buSzPts val="1400"/>
              <a:buChar char="○"/>
              <a:defRPr/>
            </a:lvl2pPr>
            <a:lvl3pPr marL="1371600" lvl="2" indent="-317500" algn="ctr">
              <a:lnSpc>
                <a:spcPct val="115000"/>
              </a:lnSpc>
              <a:spcBef>
                <a:spcPts val="0"/>
              </a:spcBef>
              <a:spcAft>
                <a:spcPts val="0"/>
              </a:spcAft>
              <a:buSzPts val="1400"/>
              <a:buChar char="■"/>
              <a:defRPr/>
            </a:lvl3pPr>
            <a:lvl4pPr marL="1828800" lvl="3" indent="-317500" algn="ctr">
              <a:lnSpc>
                <a:spcPct val="115000"/>
              </a:lnSpc>
              <a:spcBef>
                <a:spcPts val="0"/>
              </a:spcBef>
              <a:spcAft>
                <a:spcPts val="0"/>
              </a:spcAft>
              <a:buSzPts val="1400"/>
              <a:buChar char="●"/>
              <a:defRPr/>
            </a:lvl4pPr>
            <a:lvl5pPr marL="2286000" lvl="4" indent="-317500" algn="ctr">
              <a:lnSpc>
                <a:spcPct val="115000"/>
              </a:lnSpc>
              <a:spcBef>
                <a:spcPts val="0"/>
              </a:spcBef>
              <a:spcAft>
                <a:spcPts val="0"/>
              </a:spcAft>
              <a:buSzPts val="1400"/>
              <a:buChar char="○"/>
              <a:defRPr/>
            </a:lvl5pPr>
            <a:lvl6pPr marL="2743200" lvl="5" indent="-317500" algn="ctr">
              <a:lnSpc>
                <a:spcPct val="115000"/>
              </a:lnSpc>
              <a:spcBef>
                <a:spcPts val="0"/>
              </a:spcBef>
              <a:spcAft>
                <a:spcPts val="0"/>
              </a:spcAft>
              <a:buSzPts val="1400"/>
              <a:buChar char="■"/>
              <a:defRPr/>
            </a:lvl6pPr>
            <a:lvl7pPr marL="3200400" lvl="6" indent="-317500" algn="ctr">
              <a:lnSpc>
                <a:spcPct val="115000"/>
              </a:lnSpc>
              <a:spcBef>
                <a:spcPts val="0"/>
              </a:spcBef>
              <a:spcAft>
                <a:spcPts val="0"/>
              </a:spcAft>
              <a:buSzPts val="1400"/>
              <a:buChar char="●"/>
              <a:defRPr/>
            </a:lvl7pPr>
            <a:lvl8pPr marL="3657600" lvl="7" indent="-317500" algn="ctr">
              <a:lnSpc>
                <a:spcPct val="115000"/>
              </a:lnSpc>
              <a:spcBef>
                <a:spcPts val="0"/>
              </a:spcBef>
              <a:spcAft>
                <a:spcPts val="0"/>
              </a:spcAft>
              <a:buSzPts val="1400"/>
              <a:buChar char="○"/>
              <a:defRPr/>
            </a:lvl8pPr>
            <a:lvl9pPr marL="4114800" lvl="8" indent="-317500" algn="ctr">
              <a:lnSpc>
                <a:spcPct val="115000"/>
              </a:lnSpc>
              <a:spcBef>
                <a:spcPts val="0"/>
              </a:spcBef>
              <a:spcAft>
                <a:spcPts val="0"/>
              </a:spcAft>
              <a:buSzPts val="1400"/>
              <a:buChar char="■"/>
              <a:defRPr/>
            </a:lvl9pPr>
          </a:lstStyle>
          <a:p>
            <a:endParaRPr/>
          </a:p>
        </p:txBody>
      </p:sp>
      <p:sp>
        <p:nvSpPr>
          <p:cNvPr id="47" name="Google Shape;47;p23"/>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24"/>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028700"/>
            <a:ext cx="7851648" cy="13716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42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533400" y="2421402"/>
            <a:ext cx="7854696" cy="1314450"/>
          </a:xfrm>
        </p:spPr>
        <p:txBody>
          <a:bodyPr lIns="0" rIns="18288"/>
          <a:lstStyle>
            <a:lvl1pPr marL="0" marR="34290" indent="0" algn="r">
              <a:buNone/>
              <a:defRPr>
                <a:solidFill>
                  <a:schemeClr val="tx1"/>
                </a:solidFill>
              </a:defRPr>
            </a:lvl1pPr>
            <a:lvl2pPr marL="342900" indent="0" algn="ctr">
              <a:buNone/>
            </a:lvl2pPr>
            <a:lvl3pPr marL="685800" indent="0" algn="ctr">
              <a:buNone/>
            </a:lvl3pPr>
            <a:lvl4pPr marL="1028700" indent="0" algn="ctr">
              <a:buNone/>
            </a:lvl4pPr>
            <a:lvl5pPr marL="1371600" indent="0" algn="ctr">
              <a:buNone/>
            </a:lvl5pPr>
            <a:lvl6pPr marL="1714500" indent="0" algn="ctr">
              <a:buNone/>
            </a:lvl6pPr>
            <a:lvl7pPr marL="2057400" indent="0" algn="ctr">
              <a:buNone/>
            </a:lvl7pPr>
            <a:lvl8pPr marL="2400300" indent="0" algn="ctr">
              <a:buNone/>
            </a:lvl8pPr>
            <a:lvl9pPr marL="27432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7B94A602-3772-4C2A-AA19-722C7752363F}" type="datetimeFigureOut">
              <a:rPr lang="en-US" smtClean="0"/>
              <a:t>9/2/2022</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395E5731-70DB-45AF-9B3E-E42F8DEDDDC7}" type="slidenum">
              <a:rPr lang="en-US" smtClean="0"/>
              <a:t>‹#›</a:t>
            </a:fld>
            <a:endParaRPr lang="en-US"/>
          </a:p>
        </p:txBody>
      </p:sp>
    </p:spTree>
    <p:extLst>
      <p:ext uri="{BB962C8B-B14F-4D97-AF65-F5344CB8AC3E}">
        <p14:creationId xmlns:p14="http://schemas.microsoft.com/office/powerpoint/2010/main" val="2780103080"/>
      </p:ext>
    </p:extLst>
  </p:cSld>
  <p:clrMapOvr>
    <a:overrideClrMapping bg1="dk1" tx1="lt1" bg2="dk2" tx2="lt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7B94A602-3772-4C2A-AA19-722C7752363F}" type="datetimeFigureOut">
              <a:rPr lang="en-US" smtClean="0"/>
              <a:t>9/2/2022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95E5731-70DB-45AF-9B3E-E42F8DEDDDC7}" type="slidenum">
              <a:rPr lang="en-US" smtClean="0"/>
              <a:t>‹#›</a:t>
            </a:fld>
            <a:endParaRPr lang="en-US"/>
          </a:p>
        </p:txBody>
      </p:sp>
    </p:spTree>
    <p:extLst>
      <p:ext uri="{BB962C8B-B14F-4D97-AF65-F5344CB8AC3E}">
        <p14:creationId xmlns:p14="http://schemas.microsoft.com/office/powerpoint/2010/main" val="31507942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30352" y="987552"/>
            <a:ext cx="7772400" cy="1021842"/>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42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530352" y="2028498"/>
            <a:ext cx="7772400" cy="1132284"/>
          </a:xfrm>
        </p:spPr>
        <p:txBody>
          <a:bodyPr lIns="45720" rIns="45720" anchor="t"/>
          <a:lstStyle>
            <a:lvl1pPr marL="0" indent="0">
              <a:buNone/>
              <a:defRPr sz="1650">
                <a:solidFill>
                  <a:schemeClr val="tx1"/>
                </a:solidFill>
              </a:defRPr>
            </a:lvl1pPr>
            <a:lvl2pPr>
              <a:buNone/>
              <a:defRPr sz="1350">
                <a:solidFill>
                  <a:schemeClr val="tx1">
                    <a:tint val="75000"/>
                  </a:schemeClr>
                </a:solidFill>
              </a:defRPr>
            </a:lvl2pPr>
            <a:lvl3pPr>
              <a:buNone/>
              <a:defRPr sz="1200">
                <a:solidFill>
                  <a:schemeClr val="tx1">
                    <a:tint val="75000"/>
                  </a:schemeClr>
                </a:solidFill>
              </a:defRPr>
            </a:lvl3pPr>
            <a:lvl4pPr>
              <a:buNone/>
              <a:defRPr sz="1050">
                <a:solidFill>
                  <a:schemeClr val="tx1">
                    <a:tint val="75000"/>
                  </a:schemeClr>
                </a:solidFill>
              </a:defRPr>
            </a:lvl4pPr>
            <a:lvl5pPr>
              <a:buNone/>
              <a:defRPr sz="105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7B94A602-3772-4C2A-AA19-722C7752363F}" type="datetimeFigureOut">
              <a:rPr lang="en-US" smtClean="0"/>
              <a:t>9/2/2022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95E5731-70DB-45AF-9B3E-E42F8DEDDDC7}" type="slidenum">
              <a:rPr lang="en-US" smtClean="0"/>
              <a:t>‹#›</a:t>
            </a:fld>
            <a:endParaRPr lang="en-US"/>
          </a:p>
        </p:txBody>
      </p:sp>
    </p:spTree>
    <p:extLst>
      <p:ext uri="{BB962C8B-B14F-4D97-AF65-F5344CB8AC3E}">
        <p14:creationId xmlns:p14="http://schemas.microsoft.com/office/powerpoint/2010/main" val="2308958690"/>
      </p:ext>
    </p:extLst>
  </p:cSld>
  <p:clrMapOvr>
    <a:overrideClrMapping bg1="dk1" tx1="lt1" bg2="dk2" tx2="lt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528066"/>
            <a:ext cx="8229600" cy="857250"/>
          </a:xfrm>
        </p:spPr>
        <p:txBody>
          <a:bodyPr/>
          <a:lstStyle/>
          <a:p>
            <a:r>
              <a:rPr kumimoji="0" lang="en-US"/>
              <a:t>Click to edit Master title style</a:t>
            </a:r>
          </a:p>
        </p:txBody>
      </p:sp>
      <p:sp>
        <p:nvSpPr>
          <p:cNvPr id="3" name="Content Placeholder 2"/>
          <p:cNvSpPr>
            <a:spLocks noGrp="1"/>
          </p:cNvSpPr>
          <p:nvPr>
            <p:ph sz="half" idx="1"/>
          </p:nvPr>
        </p:nvSpPr>
        <p:spPr>
          <a:xfrm>
            <a:off x="457200" y="1440064"/>
            <a:ext cx="4038600" cy="3326130"/>
          </a:xfrm>
        </p:spPr>
        <p:txBody>
          <a:bodyPr/>
          <a:lstStyle>
            <a:lvl1pPr>
              <a:defRPr sz="1950"/>
            </a:lvl1pPr>
            <a:lvl2pPr>
              <a:defRPr sz="1800"/>
            </a:lvl2pPr>
            <a:lvl3pPr>
              <a:defRPr sz="1500"/>
            </a:lvl3pPr>
            <a:lvl4pPr>
              <a:defRPr sz="1350"/>
            </a:lvl4pPr>
            <a:lvl5pPr>
              <a:defRPr sz="135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440064"/>
            <a:ext cx="4038600" cy="3326130"/>
          </a:xfrm>
        </p:spPr>
        <p:txBody>
          <a:bodyPr/>
          <a:lstStyle>
            <a:lvl1pPr>
              <a:defRPr sz="1950"/>
            </a:lvl1pPr>
            <a:lvl2pPr>
              <a:defRPr sz="1800"/>
            </a:lvl2pPr>
            <a:lvl3pPr>
              <a:defRPr sz="1500"/>
            </a:lvl3pPr>
            <a:lvl4pPr>
              <a:defRPr sz="1350"/>
            </a:lvl4pPr>
            <a:lvl5pPr>
              <a:defRPr sz="135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7B94A602-3772-4C2A-AA19-722C7752363F}" type="datetimeFigureOut">
              <a:rPr lang="en-US" smtClean="0"/>
              <a:t>9/2/2022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95E5731-70DB-45AF-9B3E-E42F8DEDDDC7}" type="slidenum">
              <a:rPr lang="en-US" smtClean="0"/>
              <a:t>‹#›</a:t>
            </a:fld>
            <a:endParaRPr lang="en-US"/>
          </a:p>
        </p:txBody>
      </p:sp>
    </p:spTree>
    <p:extLst>
      <p:ext uri="{BB962C8B-B14F-4D97-AF65-F5344CB8AC3E}">
        <p14:creationId xmlns:p14="http://schemas.microsoft.com/office/powerpoint/2010/main" val="38469808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28066"/>
            <a:ext cx="8229600" cy="85725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457200" y="1391436"/>
            <a:ext cx="4040188" cy="494514"/>
          </a:xfrm>
        </p:spPr>
        <p:txBody>
          <a:bodyPr lIns="45720" tIns="0" rIns="45720" bIns="0" anchor="ctr">
            <a:noAutofit/>
          </a:bodyPr>
          <a:lstStyle>
            <a:lvl1pPr marL="0" indent="0">
              <a:buNone/>
              <a:defRPr sz="1800" b="1" cap="none" baseline="0">
                <a:solidFill>
                  <a:schemeClr val="tx2"/>
                </a:solidFill>
                <a:effectLst/>
              </a:defRPr>
            </a:lvl1pPr>
            <a:lvl2pPr>
              <a:buNone/>
              <a:defRPr sz="1500" b="1"/>
            </a:lvl2pPr>
            <a:lvl3pPr>
              <a:buNone/>
              <a:defRPr sz="1350" b="1"/>
            </a:lvl3pPr>
            <a:lvl4pPr>
              <a:buNone/>
              <a:defRPr sz="1200" b="1"/>
            </a:lvl4pPr>
            <a:lvl5pPr>
              <a:buNone/>
              <a:defRPr sz="12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6" y="1394818"/>
            <a:ext cx="4041775" cy="491132"/>
          </a:xfrm>
        </p:spPr>
        <p:txBody>
          <a:bodyPr lIns="45720" tIns="0" rIns="45720" bIns="0" anchor="ctr"/>
          <a:lstStyle>
            <a:lvl1pPr marL="0" indent="0">
              <a:buNone/>
              <a:defRPr sz="1800" b="1" cap="none" baseline="0">
                <a:solidFill>
                  <a:schemeClr val="tx2"/>
                </a:solidFill>
                <a:effectLst/>
              </a:defRPr>
            </a:lvl1pPr>
            <a:lvl2pPr>
              <a:buNone/>
              <a:defRPr sz="1500" b="1"/>
            </a:lvl2pPr>
            <a:lvl3pPr>
              <a:buNone/>
              <a:defRPr sz="1350" b="1"/>
            </a:lvl3pPr>
            <a:lvl4pPr>
              <a:buNone/>
              <a:defRPr sz="1200" b="1"/>
            </a:lvl4pPr>
            <a:lvl5pPr>
              <a:buNone/>
              <a:defRPr sz="12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885950"/>
            <a:ext cx="4040188" cy="2884290"/>
          </a:xfrm>
        </p:spPr>
        <p:txBody>
          <a:bodyPr tIns="0"/>
          <a:lstStyle>
            <a:lvl1pPr>
              <a:defRPr sz="1650"/>
            </a:lvl1pPr>
            <a:lvl2pPr>
              <a:defRPr sz="1500"/>
            </a:lvl2pPr>
            <a:lvl3pPr>
              <a:defRPr sz="1350"/>
            </a:lvl3pPr>
            <a:lvl4pPr>
              <a:defRPr sz="1200"/>
            </a:lvl4pPr>
            <a:lvl5pPr>
              <a:defRPr sz="12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6" y="1885950"/>
            <a:ext cx="4041775" cy="2884290"/>
          </a:xfrm>
        </p:spPr>
        <p:txBody>
          <a:bodyPr tIns="0"/>
          <a:lstStyle>
            <a:lvl1pPr>
              <a:defRPr sz="1650"/>
            </a:lvl1pPr>
            <a:lvl2pPr>
              <a:defRPr sz="1500"/>
            </a:lvl2pPr>
            <a:lvl3pPr>
              <a:defRPr sz="1350"/>
            </a:lvl3pPr>
            <a:lvl4pPr>
              <a:defRPr sz="1200"/>
            </a:lvl4pPr>
            <a:lvl5pPr>
              <a:defRPr sz="12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7B94A602-3772-4C2A-AA19-722C7752363F}" type="datetimeFigureOut">
              <a:rPr lang="en-US" smtClean="0"/>
              <a:t>9/2/2022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95E5731-70DB-45AF-9B3E-E42F8DEDDDC7}" type="slidenum">
              <a:rPr lang="en-US" smtClean="0"/>
              <a:t>‹#›</a:t>
            </a:fld>
            <a:endParaRPr lang="en-US"/>
          </a:p>
        </p:txBody>
      </p:sp>
    </p:spTree>
    <p:extLst>
      <p:ext uri="{BB962C8B-B14F-4D97-AF65-F5344CB8AC3E}">
        <p14:creationId xmlns:p14="http://schemas.microsoft.com/office/powerpoint/2010/main" val="371144850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528066"/>
            <a:ext cx="8305800" cy="85725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375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7B94A602-3772-4C2A-AA19-722C7752363F}" type="datetimeFigureOut">
              <a:rPr lang="en-US" smtClean="0"/>
              <a:t>9/2/2022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95E5731-70DB-45AF-9B3E-E42F8DEDDDC7}" type="slidenum">
              <a:rPr lang="en-US" smtClean="0"/>
              <a:t>‹#›</a:t>
            </a:fld>
            <a:endParaRPr lang="en-US"/>
          </a:p>
        </p:txBody>
      </p:sp>
    </p:spTree>
    <p:extLst>
      <p:ext uri="{BB962C8B-B14F-4D97-AF65-F5344CB8AC3E}">
        <p14:creationId xmlns:p14="http://schemas.microsoft.com/office/powerpoint/2010/main" val="91496836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B94A602-3772-4C2A-AA19-722C7752363F}" type="datetimeFigureOut">
              <a:rPr lang="en-US" smtClean="0"/>
              <a:t>9/2/2022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95E5731-70DB-45AF-9B3E-E42F8DEDDDC7}" type="slidenum">
              <a:rPr lang="en-US" smtClean="0"/>
              <a:t>‹#›</a:t>
            </a:fld>
            <a:endParaRPr lang="en-US"/>
          </a:p>
        </p:txBody>
      </p:sp>
    </p:spTree>
    <p:extLst>
      <p:ext uri="{BB962C8B-B14F-4D97-AF65-F5344CB8AC3E}">
        <p14:creationId xmlns:p14="http://schemas.microsoft.com/office/powerpoint/2010/main" val="255893868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385764"/>
            <a:ext cx="2743200" cy="871538"/>
          </a:xfrm>
        </p:spPr>
        <p:txBody>
          <a:bodyPr lIns="0" anchor="b">
            <a:noAutofit/>
          </a:bodyPr>
          <a:lstStyle>
            <a:lvl1pPr algn="l" rtl="0">
              <a:spcBef>
                <a:spcPct val="0"/>
              </a:spcBef>
              <a:buNone/>
              <a:defRPr sz="195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685800" y="1257300"/>
            <a:ext cx="2743200" cy="3429000"/>
          </a:xfrm>
        </p:spPr>
        <p:txBody>
          <a:bodyPr lIns="18288" rIns="18288"/>
          <a:lstStyle>
            <a:lvl1pPr marL="0" indent="0" algn="l">
              <a:buNone/>
              <a:defRPr sz="1050"/>
            </a:lvl1pPr>
            <a:lvl2pPr indent="0" algn="l">
              <a:buNone/>
              <a:defRPr sz="900"/>
            </a:lvl2pPr>
            <a:lvl3pPr indent="0" algn="l">
              <a:buNone/>
              <a:defRPr sz="750"/>
            </a:lvl3pPr>
            <a:lvl4pPr indent="0" algn="l">
              <a:buNone/>
              <a:defRPr sz="675"/>
            </a:lvl4pPr>
            <a:lvl5pPr indent="0" algn="l">
              <a:buNone/>
              <a:defRPr sz="675"/>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1257300"/>
            <a:ext cx="5111750" cy="3429000"/>
          </a:xfrm>
        </p:spPr>
        <p:txBody>
          <a:bodyPr tIns="0"/>
          <a:lstStyle>
            <a:lvl1pPr>
              <a:defRPr sz="2100"/>
            </a:lvl1pPr>
            <a:lvl2pPr>
              <a:defRPr sz="1950"/>
            </a:lvl2pPr>
            <a:lvl3pPr>
              <a:defRPr sz="1800"/>
            </a:lvl3pPr>
            <a:lvl4pPr>
              <a:defRPr sz="1500"/>
            </a:lvl4pPr>
            <a:lvl5pPr>
              <a:defRPr sz="135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7B94A602-3772-4C2A-AA19-722C7752363F}" type="datetimeFigureOut">
              <a:rPr lang="en-US" smtClean="0"/>
              <a:t>9/2/2022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95E5731-70DB-45AF-9B3E-E42F8DEDDDC7}" type="slidenum">
              <a:rPr lang="en-US" smtClean="0"/>
              <a:t>‹#›</a:t>
            </a:fld>
            <a:endParaRPr lang="en-US"/>
          </a:p>
        </p:txBody>
      </p:sp>
    </p:spTree>
    <p:extLst>
      <p:ext uri="{BB962C8B-B14F-4D97-AF65-F5344CB8AC3E}">
        <p14:creationId xmlns:p14="http://schemas.microsoft.com/office/powerpoint/2010/main" val="303273265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831058"/>
            <a:ext cx="5257800" cy="30861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050"/>
          </a:p>
        </p:txBody>
      </p:sp>
      <p:sp>
        <p:nvSpPr>
          <p:cNvPr id="12" name="Right Triangle 11"/>
          <p:cNvSpPr/>
          <p:nvPr/>
        </p:nvSpPr>
        <p:spPr>
          <a:xfrm rot="420000" flipV="1">
            <a:off x="8004134" y="4019827"/>
            <a:ext cx="155448" cy="116586"/>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050"/>
          </a:p>
        </p:txBody>
      </p:sp>
      <p:sp>
        <p:nvSpPr>
          <p:cNvPr id="2" name="Title 1"/>
          <p:cNvSpPr>
            <a:spLocks noGrp="1"/>
          </p:cNvSpPr>
          <p:nvPr>
            <p:ph type="title"/>
          </p:nvPr>
        </p:nvSpPr>
        <p:spPr>
          <a:xfrm>
            <a:off x="609600" y="882747"/>
            <a:ext cx="2212848" cy="1186966"/>
          </a:xfrm>
        </p:spPr>
        <p:txBody>
          <a:bodyPr vert="horz" lIns="45720" tIns="45720" rIns="45720" bIns="45720" anchor="b"/>
          <a:lstStyle>
            <a:lvl1pPr algn="l">
              <a:buNone/>
              <a:defRPr sz="15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609600" y="2121589"/>
            <a:ext cx="2209800" cy="1634490"/>
          </a:xfrm>
        </p:spPr>
        <p:txBody>
          <a:bodyPr lIns="64008" rIns="45720" bIns="45720" anchor="t"/>
          <a:lstStyle>
            <a:lvl1pPr marL="0" indent="0" algn="l">
              <a:spcBef>
                <a:spcPts val="188"/>
              </a:spcBef>
              <a:buFontTx/>
              <a:buNone/>
              <a:defRPr sz="975"/>
            </a:lvl1pPr>
            <a:lvl2pPr>
              <a:defRPr sz="900"/>
            </a:lvl2pPr>
            <a:lvl3pPr>
              <a:defRPr sz="750"/>
            </a:lvl3pPr>
            <a:lvl4pPr>
              <a:defRPr sz="675"/>
            </a:lvl4pPr>
            <a:lvl5pPr>
              <a:defRPr sz="675"/>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7B94A602-3772-4C2A-AA19-722C7752363F}" type="datetimeFigureOut">
              <a:rPr lang="en-US" smtClean="0"/>
              <a:t>9/2/2022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077200" y="4767263"/>
            <a:ext cx="609600" cy="273844"/>
          </a:xfrm>
        </p:spPr>
        <p:txBody>
          <a:bodyPr/>
          <a:lstStyle/>
          <a:p>
            <a:fld id="{395E5731-70DB-45AF-9B3E-E42F8DEDDDC7}" type="slidenum">
              <a:rPr lang="en-US" smtClean="0"/>
              <a:t>‹#›</a:t>
            </a:fld>
            <a:endParaRPr lang="en-US"/>
          </a:p>
        </p:txBody>
      </p:sp>
      <p:sp>
        <p:nvSpPr>
          <p:cNvPr id="3" name="Picture Placeholder 2"/>
          <p:cNvSpPr>
            <a:spLocks noGrp="1"/>
          </p:cNvSpPr>
          <p:nvPr>
            <p:ph type="pic" idx="1"/>
          </p:nvPr>
        </p:nvSpPr>
        <p:spPr>
          <a:xfrm rot="420000">
            <a:off x="3485793" y="899638"/>
            <a:ext cx="4617720" cy="2948940"/>
          </a:xfrm>
          <a:prstGeom prst="rect">
            <a:avLst/>
          </a:prstGeom>
          <a:solidFill>
            <a:schemeClr val="bg2"/>
          </a:solidFill>
          <a:ln w="3000" cap="rnd">
            <a:solidFill>
              <a:srgbClr val="C0C0C0"/>
            </a:solidFill>
            <a:round/>
          </a:ln>
          <a:effectLst/>
        </p:spPr>
        <p:txBody>
          <a:bodyPr/>
          <a:lstStyle>
            <a:lvl1pPr marL="0" indent="0">
              <a:buNone/>
              <a:defRPr sz="2400"/>
            </a:lvl1pPr>
          </a:lstStyle>
          <a:p>
            <a:r>
              <a:rPr kumimoji="0" lang="en-US"/>
              <a:t>Click icon to add picture</a:t>
            </a:r>
          </a:p>
        </p:txBody>
      </p:sp>
      <p:sp>
        <p:nvSpPr>
          <p:cNvPr id="10" name="Freeform 9"/>
          <p:cNvSpPr>
            <a:spLocks/>
          </p:cNvSpPr>
          <p:nvPr/>
        </p:nvSpPr>
        <p:spPr bwMode="auto">
          <a:xfrm flipV="1">
            <a:off x="-9525" y="4362450"/>
            <a:ext cx="9163050" cy="78105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68580" tIns="34290" rIns="68580" bIns="34290" anchor="t" compatLnSpc="1"/>
          <a:lstStyle/>
          <a:p>
            <a:pPr marL="0" algn="l" rtl="0" eaLnBrk="1" latinLnBrk="0" hangingPunct="1"/>
            <a:endParaRPr kumimoji="0" lang="en-US" sz="1050">
              <a:solidFill>
                <a:schemeClr val="tx1"/>
              </a:solidFill>
              <a:latin typeface="+mn-lt"/>
              <a:ea typeface="+mn-ea"/>
              <a:cs typeface="+mn-cs"/>
            </a:endParaRPr>
          </a:p>
        </p:txBody>
      </p:sp>
      <p:sp>
        <p:nvSpPr>
          <p:cNvPr id="11" name="Freeform 10"/>
          <p:cNvSpPr>
            <a:spLocks/>
          </p:cNvSpPr>
          <p:nvPr/>
        </p:nvSpPr>
        <p:spPr bwMode="auto">
          <a:xfrm flipV="1">
            <a:off x="4381500" y="4664869"/>
            <a:ext cx="4762500" cy="478631"/>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68580" tIns="34290" rIns="68580" bIns="34290" anchor="t" compatLnSpc="1"/>
          <a:lstStyle/>
          <a:p>
            <a:pPr marL="0" algn="l" rtl="0" eaLnBrk="1" latinLnBrk="0" hangingPunct="1"/>
            <a:endParaRPr kumimoji="0" lang="en-US" sz="1050">
              <a:solidFill>
                <a:schemeClr val="tx1"/>
              </a:solidFill>
              <a:latin typeface="+mn-lt"/>
              <a:ea typeface="+mn-ea"/>
              <a:cs typeface="+mn-cs"/>
            </a:endParaRPr>
          </a:p>
        </p:txBody>
      </p:sp>
    </p:spTree>
    <p:extLst>
      <p:ext uri="{BB962C8B-B14F-4D97-AF65-F5344CB8AC3E}">
        <p14:creationId xmlns:p14="http://schemas.microsoft.com/office/powerpoint/2010/main" val="205448492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7B94A602-3772-4C2A-AA19-722C7752363F}" type="datetimeFigureOut">
              <a:rPr lang="en-US" smtClean="0"/>
              <a:t>9/2/2022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95E5731-70DB-45AF-9B3E-E42F8DEDDDC7}" type="slidenum">
              <a:rPr lang="en-US" smtClean="0"/>
              <a:t>‹#›</a:t>
            </a:fld>
            <a:endParaRPr lang="en-US"/>
          </a:p>
        </p:txBody>
      </p:sp>
    </p:spTree>
    <p:extLst>
      <p:ext uri="{BB962C8B-B14F-4D97-AF65-F5344CB8AC3E}">
        <p14:creationId xmlns:p14="http://schemas.microsoft.com/office/powerpoint/2010/main" val="314589677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85801"/>
            <a:ext cx="2057400" cy="3908822"/>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685801"/>
            <a:ext cx="6019800" cy="3908822"/>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7B94A602-3772-4C2A-AA19-722C7752363F}" type="datetimeFigureOut">
              <a:rPr lang="en-US" smtClean="0"/>
              <a:t>9/2/2022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95E5731-70DB-45AF-9B3E-E42F8DEDDDC7}" type="slidenum">
              <a:rPr lang="en-US" smtClean="0"/>
              <a:t>‹#›</a:t>
            </a:fld>
            <a:endParaRPr lang="en-US"/>
          </a:p>
        </p:txBody>
      </p:sp>
    </p:spTree>
    <p:extLst>
      <p:ext uri="{BB962C8B-B14F-4D97-AF65-F5344CB8AC3E}">
        <p14:creationId xmlns:p14="http://schemas.microsoft.com/office/powerpoint/2010/main" val="19080498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Diapositiva de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BDB73263-16ED-A427-C3AF-2FD86EE1ED99}"/>
              </a:ext>
            </a:extLst>
          </p:cNvPr>
          <p:cNvSpPr>
            <a:spLocks noGrp="1"/>
          </p:cNvSpPr>
          <p:nvPr>
            <p:ph type="ctrTitle"/>
          </p:nvPr>
        </p:nvSpPr>
        <p:spPr>
          <a:xfrm>
            <a:off x="1143000" y="841772"/>
            <a:ext cx="6858000" cy="1790700"/>
          </a:xfrm>
        </p:spPr>
        <p:txBody>
          <a:bodyPr anchor="b"/>
          <a:lstStyle>
            <a:lvl1pPr algn="ctr">
              <a:defRPr sz="4500"/>
            </a:lvl1pPr>
          </a:lstStyle>
          <a:p>
            <a:r>
              <a:rPr lang="es-ES"/>
              <a:t>Haga clic para modificar el estilo de título del patrón</a:t>
            </a:r>
          </a:p>
        </p:txBody>
      </p:sp>
      <p:sp>
        <p:nvSpPr>
          <p:cNvPr id="3" name="Subtítulo 2">
            <a:extLst>
              <a:ext uri="{FF2B5EF4-FFF2-40B4-BE49-F238E27FC236}">
                <a16:creationId xmlns:a16="http://schemas.microsoft.com/office/drawing/2014/main" id="{55BFA633-5EF8-2E37-DDD5-1B57885E9B74}"/>
              </a:ext>
            </a:extLst>
          </p:cNvPr>
          <p:cNvSpPr>
            <a:spLocks noGrp="1"/>
          </p:cNvSpPr>
          <p:nvPr>
            <p:ph type="subTitle" idx="1"/>
          </p:nvPr>
        </p:nvSpPr>
        <p:spPr>
          <a:xfrm>
            <a:off x="1143000" y="2701528"/>
            <a:ext cx="6858000" cy="124182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s-ES"/>
              <a:t>Haga clic para modificar el estilo de subtítulo del patrón</a:t>
            </a:r>
          </a:p>
        </p:txBody>
      </p:sp>
      <p:sp>
        <p:nvSpPr>
          <p:cNvPr id="4" name="Marcador de fecha 3">
            <a:extLst>
              <a:ext uri="{FF2B5EF4-FFF2-40B4-BE49-F238E27FC236}">
                <a16:creationId xmlns:a16="http://schemas.microsoft.com/office/drawing/2014/main" id="{DE7564F4-7F93-E04C-6D3F-8BA2106635F3}"/>
              </a:ext>
            </a:extLst>
          </p:cNvPr>
          <p:cNvSpPr>
            <a:spLocks noGrp="1"/>
          </p:cNvSpPr>
          <p:nvPr>
            <p:ph type="dt" sz="half" idx="10"/>
          </p:nvPr>
        </p:nvSpPr>
        <p:spPr/>
        <p:txBody>
          <a:bodyPr/>
          <a:lstStyle/>
          <a:p>
            <a:fld id="{A27C6331-E365-4642-9659-D6FAC8DA0A35}" type="datetimeFigureOut">
              <a:rPr lang="es-ES" smtClean="0"/>
              <a:t>02/09/2022</a:t>
            </a:fld>
            <a:endParaRPr lang="es-ES"/>
          </a:p>
        </p:txBody>
      </p:sp>
      <p:sp>
        <p:nvSpPr>
          <p:cNvPr id="5" name="Marcador de pie de página 4">
            <a:extLst>
              <a:ext uri="{FF2B5EF4-FFF2-40B4-BE49-F238E27FC236}">
                <a16:creationId xmlns:a16="http://schemas.microsoft.com/office/drawing/2014/main" id="{93401E7D-16F5-273D-35BA-1243A1BCA3BB}"/>
              </a:ext>
            </a:extLst>
          </p:cNvPr>
          <p:cNvSpPr>
            <a:spLocks noGrp="1"/>
          </p:cNvSpPr>
          <p:nvPr>
            <p:ph type="ftr" sz="quarter" idx="11"/>
          </p:nvPr>
        </p:nvSpPr>
        <p:spPr/>
        <p:txBody>
          <a:bodyPr/>
          <a:lstStyle/>
          <a:p>
            <a:endParaRPr lang="es-ES"/>
          </a:p>
        </p:txBody>
      </p:sp>
      <p:sp>
        <p:nvSpPr>
          <p:cNvPr id="6" name="Marcador de número de diapositiva 5">
            <a:extLst>
              <a:ext uri="{FF2B5EF4-FFF2-40B4-BE49-F238E27FC236}">
                <a16:creationId xmlns:a16="http://schemas.microsoft.com/office/drawing/2014/main" id="{0AAF6154-D518-510F-1499-7396F9DDD312}"/>
              </a:ext>
            </a:extLst>
          </p:cNvPr>
          <p:cNvSpPr>
            <a:spLocks noGrp="1"/>
          </p:cNvSpPr>
          <p:nvPr>
            <p:ph type="sldNum" sz="quarter" idx="12"/>
          </p:nvPr>
        </p:nvSpPr>
        <p:spPr/>
        <p:txBody>
          <a:bodyPr/>
          <a:lstStyle/>
          <a:p>
            <a:fld id="{888E04F9-58A4-4D83-B721-BC5F31793BE0}" type="slidenum">
              <a:rPr lang="es-ES" smtClean="0"/>
              <a:t>‹#›</a:t>
            </a:fld>
            <a:endParaRPr lang="es-ES"/>
          </a:p>
        </p:txBody>
      </p:sp>
    </p:spTree>
    <p:extLst>
      <p:ext uri="{BB962C8B-B14F-4D97-AF65-F5344CB8AC3E}">
        <p14:creationId xmlns:p14="http://schemas.microsoft.com/office/powerpoint/2010/main" val="36535360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D9368F74-85D6-193C-576C-D4CCE00B2262}"/>
              </a:ext>
            </a:extLst>
          </p:cNvPr>
          <p:cNvSpPr>
            <a:spLocks noGrp="1"/>
          </p:cNvSpPr>
          <p:nvPr>
            <p:ph type="title"/>
          </p:nvPr>
        </p:nvSpPr>
        <p:spPr/>
        <p:txBody>
          <a:bodyPr/>
          <a:lstStyle/>
          <a:p>
            <a:r>
              <a:rPr lang="es-ES"/>
              <a:t>Haga clic para modificar el estilo de título del patrón</a:t>
            </a:r>
          </a:p>
        </p:txBody>
      </p:sp>
      <p:sp>
        <p:nvSpPr>
          <p:cNvPr id="3" name="Marcador de contenido 2">
            <a:extLst>
              <a:ext uri="{FF2B5EF4-FFF2-40B4-BE49-F238E27FC236}">
                <a16:creationId xmlns:a16="http://schemas.microsoft.com/office/drawing/2014/main" id="{6A3B16D0-85D8-B62C-5A95-075E8467CDE6}"/>
              </a:ext>
            </a:extLst>
          </p:cNvPr>
          <p:cNvSpPr>
            <a:spLocks noGrp="1"/>
          </p:cNvSpPr>
          <p:nvPr>
            <p:ph idx="1"/>
          </p:nvPr>
        </p:nvSpPr>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p>
        </p:txBody>
      </p:sp>
      <p:sp>
        <p:nvSpPr>
          <p:cNvPr id="4" name="Marcador de fecha 3">
            <a:extLst>
              <a:ext uri="{FF2B5EF4-FFF2-40B4-BE49-F238E27FC236}">
                <a16:creationId xmlns:a16="http://schemas.microsoft.com/office/drawing/2014/main" id="{5BC1E487-B588-A7B2-AB87-4DDD95E19E34}"/>
              </a:ext>
            </a:extLst>
          </p:cNvPr>
          <p:cNvSpPr>
            <a:spLocks noGrp="1"/>
          </p:cNvSpPr>
          <p:nvPr>
            <p:ph type="dt" sz="half" idx="10"/>
          </p:nvPr>
        </p:nvSpPr>
        <p:spPr/>
        <p:txBody>
          <a:bodyPr/>
          <a:lstStyle/>
          <a:p>
            <a:fld id="{A27C6331-E365-4642-9659-D6FAC8DA0A35}" type="datetimeFigureOut">
              <a:rPr lang="es-ES" smtClean="0"/>
              <a:t>02/09/2022</a:t>
            </a:fld>
            <a:endParaRPr lang="es-ES"/>
          </a:p>
        </p:txBody>
      </p:sp>
      <p:sp>
        <p:nvSpPr>
          <p:cNvPr id="5" name="Marcador de pie de página 4">
            <a:extLst>
              <a:ext uri="{FF2B5EF4-FFF2-40B4-BE49-F238E27FC236}">
                <a16:creationId xmlns:a16="http://schemas.microsoft.com/office/drawing/2014/main" id="{B705065E-7254-AE65-1F0E-1CA429852A2B}"/>
              </a:ext>
            </a:extLst>
          </p:cNvPr>
          <p:cNvSpPr>
            <a:spLocks noGrp="1"/>
          </p:cNvSpPr>
          <p:nvPr>
            <p:ph type="ftr" sz="quarter" idx="11"/>
          </p:nvPr>
        </p:nvSpPr>
        <p:spPr/>
        <p:txBody>
          <a:bodyPr/>
          <a:lstStyle/>
          <a:p>
            <a:endParaRPr lang="es-ES"/>
          </a:p>
        </p:txBody>
      </p:sp>
      <p:sp>
        <p:nvSpPr>
          <p:cNvPr id="6" name="Marcador de número de diapositiva 5">
            <a:extLst>
              <a:ext uri="{FF2B5EF4-FFF2-40B4-BE49-F238E27FC236}">
                <a16:creationId xmlns:a16="http://schemas.microsoft.com/office/drawing/2014/main" id="{921F6136-6D7B-4002-432C-D4E0626973DB}"/>
              </a:ext>
            </a:extLst>
          </p:cNvPr>
          <p:cNvSpPr>
            <a:spLocks noGrp="1"/>
          </p:cNvSpPr>
          <p:nvPr>
            <p:ph type="sldNum" sz="quarter" idx="12"/>
          </p:nvPr>
        </p:nvSpPr>
        <p:spPr/>
        <p:txBody>
          <a:bodyPr/>
          <a:lstStyle/>
          <a:p>
            <a:fld id="{888E04F9-58A4-4D83-B721-BC5F31793BE0}" type="slidenum">
              <a:rPr lang="es-ES" smtClean="0"/>
              <a:t>‹#›</a:t>
            </a:fld>
            <a:endParaRPr lang="es-ES"/>
          </a:p>
        </p:txBody>
      </p:sp>
    </p:spTree>
    <p:extLst>
      <p:ext uri="{BB962C8B-B14F-4D97-AF65-F5344CB8AC3E}">
        <p14:creationId xmlns:p14="http://schemas.microsoft.com/office/powerpoint/2010/main" val="73272642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0FF717CF-ED9B-3BE0-18A4-A68CC37A795C}"/>
              </a:ext>
            </a:extLst>
          </p:cNvPr>
          <p:cNvSpPr>
            <a:spLocks noGrp="1"/>
          </p:cNvSpPr>
          <p:nvPr>
            <p:ph type="title"/>
          </p:nvPr>
        </p:nvSpPr>
        <p:spPr>
          <a:xfrm>
            <a:off x="623888" y="1282304"/>
            <a:ext cx="7886700" cy="2139553"/>
          </a:xfrm>
        </p:spPr>
        <p:txBody>
          <a:bodyPr anchor="b"/>
          <a:lstStyle>
            <a:lvl1pPr>
              <a:defRPr sz="4500"/>
            </a:lvl1pPr>
          </a:lstStyle>
          <a:p>
            <a:r>
              <a:rPr lang="es-ES"/>
              <a:t>Haga clic para modificar el estilo de título del patrón</a:t>
            </a:r>
          </a:p>
        </p:txBody>
      </p:sp>
      <p:sp>
        <p:nvSpPr>
          <p:cNvPr id="3" name="Marcador de texto 2">
            <a:extLst>
              <a:ext uri="{FF2B5EF4-FFF2-40B4-BE49-F238E27FC236}">
                <a16:creationId xmlns:a16="http://schemas.microsoft.com/office/drawing/2014/main" id="{D1A452DD-F06F-902E-15F0-90B21374BA86}"/>
              </a:ext>
            </a:extLst>
          </p:cNvPr>
          <p:cNvSpPr>
            <a:spLocks noGrp="1"/>
          </p:cNvSpPr>
          <p:nvPr>
            <p:ph type="body" idx="1"/>
          </p:nvPr>
        </p:nvSpPr>
        <p:spPr>
          <a:xfrm>
            <a:off x="623888" y="3442098"/>
            <a:ext cx="7886700" cy="1125140"/>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s-ES"/>
              <a:t>Haga clic para modificar los estilos de texto del patrón</a:t>
            </a:r>
          </a:p>
        </p:txBody>
      </p:sp>
      <p:sp>
        <p:nvSpPr>
          <p:cNvPr id="4" name="Marcador de fecha 3">
            <a:extLst>
              <a:ext uri="{FF2B5EF4-FFF2-40B4-BE49-F238E27FC236}">
                <a16:creationId xmlns:a16="http://schemas.microsoft.com/office/drawing/2014/main" id="{7B1491AA-CA92-761A-D771-A6A8490840FF}"/>
              </a:ext>
            </a:extLst>
          </p:cNvPr>
          <p:cNvSpPr>
            <a:spLocks noGrp="1"/>
          </p:cNvSpPr>
          <p:nvPr>
            <p:ph type="dt" sz="half" idx="10"/>
          </p:nvPr>
        </p:nvSpPr>
        <p:spPr/>
        <p:txBody>
          <a:bodyPr/>
          <a:lstStyle/>
          <a:p>
            <a:fld id="{A27C6331-E365-4642-9659-D6FAC8DA0A35}" type="datetimeFigureOut">
              <a:rPr lang="es-ES" smtClean="0"/>
              <a:t>02/09/2022</a:t>
            </a:fld>
            <a:endParaRPr lang="es-ES"/>
          </a:p>
        </p:txBody>
      </p:sp>
      <p:sp>
        <p:nvSpPr>
          <p:cNvPr id="5" name="Marcador de pie de página 4">
            <a:extLst>
              <a:ext uri="{FF2B5EF4-FFF2-40B4-BE49-F238E27FC236}">
                <a16:creationId xmlns:a16="http://schemas.microsoft.com/office/drawing/2014/main" id="{5B4736CD-6018-B614-83EF-33D6634C0CF8}"/>
              </a:ext>
            </a:extLst>
          </p:cNvPr>
          <p:cNvSpPr>
            <a:spLocks noGrp="1"/>
          </p:cNvSpPr>
          <p:nvPr>
            <p:ph type="ftr" sz="quarter" idx="11"/>
          </p:nvPr>
        </p:nvSpPr>
        <p:spPr/>
        <p:txBody>
          <a:bodyPr/>
          <a:lstStyle/>
          <a:p>
            <a:endParaRPr lang="es-ES"/>
          </a:p>
        </p:txBody>
      </p:sp>
      <p:sp>
        <p:nvSpPr>
          <p:cNvPr id="6" name="Marcador de número de diapositiva 5">
            <a:extLst>
              <a:ext uri="{FF2B5EF4-FFF2-40B4-BE49-F238E27FC236}">
                <a16:creationId xmlns:a16="http://schemas.microsoft.com/office/drawing/2014/main" id="{AF06B97B-BE7A-AB3C-E843-B654D70586E6}"/>
              </a:ext>
            </a:extLst>
          </p:cNvPr>
          <p:cNvSpPr>
            <a:spLocks noGrp="1"/>
          </p:cNvSpPr>
          <p:nvPr>
            <p:ph type="sldNum" sz="quarter" idx="12"/>
          </p:nvPr>
        </p:nvSpPr>
        <p:spPr/>
        <p:txBody>
          <a:bodyPr/>
          <a:lstStyle/>
          <a:p>
            <a:fld id="{888E04F9-58A4-4D83-B721-BC5F31793BE0}" type="slidenum">
              <a:rPr lang="es-ES" smtClean="0"/>
              <a:t>‹#›</a:t>
            </a:fld>
            <a:endParaRPr lang="es-ES"/>
          </a:p>
        </p:txBody>
      </p:sp>
    </p:spTree>
    <p:extLst>
      <p:ext uri="{BB962C8B-B14F-4D97-AF65-F5344CB8AC3E}">
        <p14:creationId xmlns:p14="http://schemas.microsoft.com/office/powerpoint/2010/main" val="262463283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B742A19F-B048-1169-DA70-6BDFD55B6D72}"/>
              </a:ext>
            </a:extLst>
          </p:cNvPr>
          <p:cNvSpPr>
            <a:spLocks noGrp="1"/>
          </p:cNvSpPr>
          <p:nvPr>
            <p:ph type="title"/>
          </p:nvPr>
        </p:nvSpPr>
        <p:spPr/>
        <p:txBody>
          <a:bodyPr/>
          <a:lstStyle/>
          <a:p>
            <a:r>
              <a:rPr lang="es-ES"/>
              <a:t>Haga clic para modificar el estilo de título del patrón</a:t>
            </a:r>
          </a:p>
        </p:txBody>
      </p:sp>
      <p:sp>
        <p:nvSpPr>
          <p:cNvPr id="3" name="Marcador de contenido 2">
            <a:extLst>
              <a:ext uri="{FF2B5EF4-FFF2-40B4-BE49-F238E27FC236}">
                <a16:creationId xmlns:a16="http://schemas.microsoft.com/office/drawing/2014/main" id="{7D313352-4343-FB26-390B-4CEF74E9928F}"/>
              </a:ext>
            </a:extLst>
          </p:cNvPr>
          <p:cNvSpPr>
            <a:spLocks noGrp="1"/>
          </p:cNvSpPr>
          <p:nvPr>
            <p:ph sz="half" idx="1"/>
          </p:nvPr>
        </p:nvSpPr>
        <p:spPr>
          <a:xfrm>
            <a:off x="628650" y="1369219"/>
            <a:ext cx="3886200" cy="3263504"/>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p>
        </p:txBody>
      </p:sp>
      <p:sp>
        <p:nvSpPr>
          <p:cNvPr id="4" name="Marcador de contenido 3">
            <a:extLst>
              <a:ext uri="{FF2B5EF4-FFF2-40B4-BE49-F238E27FC236}">
                <a16:creationId xmlns:a16="http://schemas.microsoft.com/office/drawing/2014/main" id="{CA24CA20-7E42-D826-E284-9BDDCB45C3A0}"/>
              </a:ext>
            </a:extLst>
          </p:cNvPr>
          <p:cNvSpPr>
            <a:spLocks noGrp="1"/>
          </p:cNvSpPr>
          <p:nvPr>
            <p:ph sz="half" idx="2"/>
          </p:nvPr>
        </p:nvSpPr>
        <p:spPr>
          <a:xfrm>
            <a:off x="4629150" y="1369219"/>
            <a:ext cx="3886200" cy="3263504"/>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p>
        </p:txBody>
      </p:sp>
      <p:sp>
        <p:nvSpPr>
          <p:cNvPr id="5" name="Marcador de fecha 4">
            <a:extLst>
              <a:ext uri="{FF2B5EF4-FFF2-40B4-BE49-F238E27FC236}">
                <a16:creationId xmlns:a16="http://schemas.microsoft.com/office/drawing/2014/main" id="{ED4A3E36-85BE-7C9B-F71F-CE2586240B11}"/>
              </a:ext>
            </a:extLst>
          </p:cNvPr>
          <p:cNvSpPr>
            <a:spLocks noGrp="1"/>
          </p:cNvSpPr>
          <p:nvPr>
            <p:ph type="dt" sz="half" idx="10"/>
          </p:nvPr>
        </p:nvSpPr>
        <p:spPr/>
        <p:txBody>
          <a:bodyPr/>
          <a:lstStyle/>
          <a:p>
            <a:fld id="{A27C6331-E365-4642-9659-D6FAC8DA0A35}" type="datetimeFigureOut">
              <a:rPr lang="es-ES" smtClean="0"/>
              <a:t>02/09/2022</a:t>
            </a:fld>
            <a:endParaRPr lang="es-ES"/>
          </a:p>
        </p:txBody>
      </p:sp>
      <p:sp>
        <p:nvSpPr>
          <p:cNvPr id="6" name="Marcador de pie de página 5">
            <a:extLst>
              <a:ext uri="{FF2B5EF4-FFF2-40B4-BE49-F238E27FC236}">
                <a16:creationId xmlns:a16="http://schemas.microsoft.com/office/drawing/2014/main" id="{A7EB8552-8EA1-6C7F-D32E-DB590402BF1B}"/>
              </a:ext>
            </a:extLst>
          </p:cNvPr>
          <p:cNvSpPr>
            <a:spLocks noGrp="1"/>
          </p:cNvSpPr>
          <p:nvPr>
            <p:ph type="ftr" sz="quarter" idx="11"/>
          </p:nvPr>
        </p:nvSpPr>
        <p:spPr/>
        <p:txBody>
          <a:bodyPr/>
          <a:lstStyle/>
          <a:p>
            <a:endParaRPr lang="es-ES"/>
          </a:p>
        </p:txBody>
      </p:sp>
      <p:sp>
        <p:nvSpPr>
          <p:cNvPr id="7" name="Marcador de número de diapositiva 6">
            <a:extLst>
              <a:ext uri="{FF2B5EF4-FFF2-40B4-BE49-F238E27FC236}">
                <a16:creationId xmlns:a16="http://schemas.microsoft.com/office/drawing/2014/main" id="{FB5952B4-B15F-5D9D-C7A9-C765E978D38F}"/>
              </a:ext>
            </a:extLst>
          </p:cNvPr>
          <p:cNvSpPr>
            <a:spLocks noGrp="1"/>
          </p:cNvSpPr>
          <p:nvPr>
            <p:ph type="sldNum" sz="quarter" idx="12"/>
          </p:nvPr>
        </p:nvSpPr>
        <p:spPr/>
        <p:txBody>
          <a:bodyPr/>
          <a:lstStyle/>
          <a:p>
            <a:fld id="{888E04F9-58A4-4D83-B721-BC5F31793BE0}" type="slidenum">
              <a:rPr lang="es-ES" smtClean="0"/>
              <a:t>‹#›</a:t>
            </a:fld>
            <a:endParaRPr lang="es-ES"/>
          </a:p>
        </p:txBody>
      </p:sp>
    </p:spTree>
    <p:extLst>
      <p:ext uri="{BB962C8B-B14F-4D97-AF65-F5344CB8AC3E}">
        <p14:creationId xmlns:p14="http://schemas.microsoft.com/office/powerpoint/2010/main" val="9016948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F597AF98-DFFA-D8D5-4D64-E9458492D710}"/>
              </a:ext>
            </a:extLst>
          </p:cNvPr>
          <p:cNvSpPr>
            <a:spLocks noGrp="1"/>
          </p:cNvSpPr>
          <p:nvPr>
            <p:ph type="title"/>
          </p:nvPr>
        </p:nvSpPr>
        <p:spPr>
          <a:xfrm>
            <a:off x="629841" y="273844"/>
            <a:ext cx="7886700" cy="994172"/>
          </a:xfrm>
        </p:spPr>
        <p:txBody>
          <a:bodyPr/>
          <a:lstStyle/>
          <a:p>
            <a:r>
              <a:rPr lang="es-ES"/>
              <a:t>Haga clic para modificar el estilo de título del patrón</a:t>
            </a:r>
          </a:p>
        </p:txBody>
      </p:sp>
      <p:sp>
        <p:nvSpPr>
          <p:cNvPr id="3" name="Marcador de texto 2">
            <a:extLst>
              <a:ext uri="{FF2B5EF4-FFF2-40B4-BE49-F238E27FC236}">
                <a16:creationId xmlns:a16="http://schemas.microsoft.com/office/drawing/2014/main" id="{EC65541C-47AD-FF1A-3979-E73D957D2484}"/>
              </a:ext>
            </a:extLst>
          </p:cNvPr>
          <p:cNvSpPr>
            <a:spLocks noGrp="1"/>
          </p:cNvSpPr>
          <p:nvPr>
            <p:ph type="body" idx="1"/>
          </p:nvPr>
        </p:nvSpPr>
        <p:spPr>
          <a:xfrm>
            <a:off x="629842" y="1260872"/>
            <a:ext cx="3868340"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s-ES"/>
              <a:t>Haga clic para modificar los estilos de texto del patrón</a:t>
            </a:r>
          </a:p>
        </p:txBody>
      </p:sp>
      <p:sp>
        <p:nvSpPr>
          <p:cNvPr id="4" name="Marcador de contenido 3">
            <a:extLst>
              <a:ext uri="{FF2B5EF4-FFF2-40B4-BE49-F238E27FC236}">
                <a16:creationId xmlns:a16="http://schemas.microsoft.com/office/drawing/2014/main" id="{76A1F159-C0D4-045D-E5BA-B3661E1581B7}"/>
              </a:ext>
            </a:extLst>
          </p:cNvPr>
          <p:cNvSpPr>
            <a:spLocks noGrp="1"/>
          </p:cNvSpPr>
          <p:nvPr>
            <p:ph sz="half" idx="2"/>
          </p:nvPr>
        </p:nvSpPr>
        <p:spPr>
          <a:xfrm>
            <a:off x="629842" y="1878806"/>
            <a:ext cx="3868340" cy="2763441"/>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p>
        </p:txBody>
      </p:sp>
      <p:sp>
        <p:nvSpPr>
          <p:cNvPr id="5" name="Marcador de texto 4">
            <a:extLst>
              <a:ext uri="{FF2B5EF4-FFF2-40B4-BE49-F238E27FC236}">
                <a16:creationId xmlns:a16="http://schemas.microsoft.com/office/drawing/2014/main" id="{E522A47C-2F99-3CA2-31A6-DFDAA7965E41}"/>
              </a:ext>
            </a:extLst>
          </p:cNvPr>
          <p:cNvSpPr>
            <a:spLocks noGrp="1"/>
          </p:cNvSpPr>
          <p:nvPr>
            <p:ph type="body" sz="quarter" idx="3"/>
          </p:nvPr>
        </p:nvSpPr>
        <p:spPr>
          <a:xfrm>
            <a:off x="4629150" y="1260872"/>
            <a:ext cx="3887391"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s-ES"/>
              <a:t>Haga clic para modificar los estilos de texto del patrón</a:t>
            </a:r>
          </a:p>
        </p:txBody>
      </p:sp>
      <p:sp>
        <p:nvSpPr>
          <p:cNvPr id="6" name="Marcador de contenido 5">
            <a:extLst>
              <a:ext uri="{FF2B5EF4-FFF2-40B4-BE49-F238E27FC236}">
                <a16:creationId xmlns:a16="http://schemas.microsoft.com/office/drawing/2014/main" id="{CEA7B2FA-93DE-E4FD-58ED-4FF7AB6FCA1B}"/>
              </a:ext>
            </a:extLst>
          </p:cNvPr>
          <p:cNvSpPr>
            <a:spLocks noGrp="1"/>
          </p:cNvSpPr>
          <p:nvPr>
            <p:ph sz="quarter" idx="4"/>
          </p:nvPr>
        </p:nvSpPr>
        <p:spPr>
          <a:xfrm>
            <a:off x="4629150" y="1878806"/>
            <a:ext cx="3887391" cy="2763441"/>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p>
        </p:txBody>
      </p:sp>
      <p:sp>
        <p:nvSpPr>
          <p:cNvPr id="7" name="Marcador de fecha 6">
            <a:extLst>
              <a:ext uri="{FF2B5EF4-FFF2-40B4-BE49-F238E27FC236}">
                <a16:creationId xmlns:a16="http://schemas.microsoft.com/office/drawing/2014/main" id="{6E1C3D34-2B5E-A757-EFAC-DC78497414BA}"/>
              </a:ext>
            </a:extLst>
          </p:cNvPr>
          <p:cNvSpPr>
            <a:spLocks noGrp="1"/>
          </p:cNvSpPr>
          <p:nvPr>
            <p:ph type="dt" sz="half" idx="10"/>
          </p:nvPr>
        </p:nvSpPr>
        <p:spPr/>
        <p:txBody>
          <a:bodyPr/>
          <a:lstStyle/>
          <a:p>
            <a:fld id="{A27C6331-E365-4642-9659-D6FAC8DA0A35}" type="datetimeFigureOut">
              <a:rPr lang="es-ES" smtClean="0"/>
              <a:t>02/09/2022</a:t>
            </a:fld>
            <a:endParaRPr lang="es-ES"/>
          </a:p>
        </p:txBody>
      </p:sp>
      <p:sp>
        <p:nvSpPr>
          <p:cNvPr id="8" name="Marcador de pie de página 7">
            <a:extLst>
              <a:ext uri="{FF2B5EF4-FFF2-40B4-BE49-F238E27FC236}">
                <a16:creationId xmlns:a16="http://schemas.microsoft.com/office/drawing/2014/main" id="{0D225428-260F-E26B-7099-97524B2A7ED2}"/>
              </a:ext>
            </a:extLst>
          </p:cNvPr>
          <p:cNvSpPr>
            <a:spLocks noGrp="1"/>
          </p:cNvSpPr>
          <p:nvPr>
            <p:ph type="ftr" sz="quarter" idx="11"/>
          </p:nvPr>
        </p:nvSpPr>
        <p:spPr/>
        <p:txBody>
          <a:bodyPr/>
          <a:lstStyle/>
          <a:p>
            <a:endParaRPr lang="es-ES"/>
          </a:p>
        </p:txBody>
      </p:sp>
      <p:sp>
        <p:nvSpPr>
          <p:cNvPr id="9" name="Marcador de número de diapositiva 8">
            <a:extLst>
              <a:ext uri="{FF2B5EF4-FFF2-40B4-BE49-F238E27FC236}">
                <a16:creationId xmlns:a16="http://schemas.microsoft.com/office/drawing/2014/main" id="{323592AE-0E51-19DF-2ECE-394B05AFD04F}"/>
              </a:ext>
            </a:extLst>
          </p:cNvPr>
          <p:cNvSpPr>
            <a:spLocks noGrp="1"/>
          </p:cNvSpPr>
          <p:nvPr>
            <p:ph type="sldNum" sz="quarter" idx="12"/>
          </p:nvPr>
        </p:nvSpPr>
        <p:spPr/>
        <p:txBody>
          <a:bodyPr/>
          <a:lstStyle/>
          <a:p>
            <a:fld id="{888E04F9-58A4-4D83-B721-BC5F31793BE0}" type="slidenum">
              <a:rPr lang="es-ES" smtClean="0"/>
              <a:t>‹#›</a:t>
            </a:fld>
            <a:endParaRPr lang="es-ES"/>
          </a:p>
        </p:txBody>
      </p:sp>
    </p:spTree>
    <p:extLst>
      <p:ext uri="{BB962C8B-B14F-4D97-AF65-F5344CB8AC3E}">
        <p14:creationId xmlns:p14="http://schemas.microsoft.com/office/powerpoint/2010/main" val="292682180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Solo el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98D3C97C-347E-C996-017B-2C9449D42215}"/>
              </a:ext>
            </a:extLst>
          </p:cNvPr>
          <p:cNvSpPr>
            <a:spLocks noGrp="1"/>
          </p:cNvSpPr>
          <p:nvPr>
            <p:ph type="title"/>
          </p:nvPr>
        </p:nvSpPr>
        <p:spPr/>
        <p:txBody>
          <a:bodyPr/>
          <a:lstStyle/>
          <a:p>
            <a:r>
              <a:rPr lang="es-ES"/>
              <a:t>Haga clic para modificar el estilo de título del patrón</a:t>
            </a:r>
          </a:p>
        </p:txBody>
      </p:sp>
      <p:sp>
        <p:nvSpPr>
          <p:cNvPr id="3" name="Marcador de fecha 2">
            <a:extLst>
              <a:ext uri="{FF2B5EF4-FFF2-40B4-BE49-F238E27FC236}">
                <a16:creationId xmlns:a16="http://schemas.microsoft.com/office/drawing/2014/main" id="{0804C5AE-5617-82F4-E8B3-73A5377DE299}"/>
              </a:ext>
            </a:extLst>
          </p:cNvPr>
          <p:cNvSpPr>
            <a:spLocks noGrp="1"/>
          </p:cNvSpPr>
          <p:nvPr>
            <p:ph type="dt" sz="half" idx="10"/>
          </p:nvPr>
        </p:nvSpPr>
        <p:spPr/>
        <p:txBody>
          <a:bodyPr/>
          <a:lstStyle/>
          <a:p>
            <a:fld id="{A27C6331-E365-4642-9659-D6FAC8DA0A35}" type="datetimeFigureOut">
              <a:rPr lang="es-ES" smtClean="0"/>
              <a:t>02/09/2022</a:t>
            </a:fld>
            <a:endParaRPr lang="es-ES"/>
          </a:p>
        </p:txBody>
      </p:sp>
      <p:sp>
        <p:nvSpPr>
          <p:cNvPr id="4" name="Marcador de pie de página 3">
            <a:extLst>
              <a:ext uri="{FF2B5EF4-FFF2-40B4-BE49-F238E27FC236}">
                <a16:creationId xmlns:a16="http://schemas.microsoft.com/office/drawing/2014/main" id="{01504BAB-8FAA-CF62-109D-CF0D95537F5A}"/>
              </a:ext>
            </a:extLst>
          </p:cNvPr>
          <p:cNvSpPr>
            <a:spLocks noGrp="1"/>
          </p:cNvSpPr>
          <p:nvPr>
            <p:ph type="ftr" sz="quarter" idx="11"/>
          </p:nvPr>
        </p:nvSpPr>
        <p:spPr/>
        <p:txBody>
          <a:bodyPr/>
          <a:lstStyle/>
          <a:p>
            <a:endParaRPr lang="es-ES"/>
          </a:p>
        </p:txBody>
      </p:sp>
      <p:sp>
        <p:nvSpPr>
          <p:cNvPr id="5" name="Marcador de número de diapositiva 4">
            <a:extLst>
              <a:ext uri="{FF2B5EF4-FFF2-40B4-BE49-F238E27FC236}">
                <a16:creationId xmlns:a16="http://schemas.microsoft.com/office/drawing/2014/main" id="{79CFE203-0117-8C37-611C-5BA7D481BDD1}"/>
              </a:ext>
            </a:extLst>
          </p:cNvPr>
          <p:cNvSpPr>
            <a:spLocks noGrp="1"/>
          </p:cNvSpPr>
          <p:nvPr>
            <p:ph type="sldNum" sz="quarter" idx="12"/>
          </p:nvPr>
        </p:nvSpPr>
        <p:spPr/>
        <p:txBody>
          <a:bodyPr/>
          <a:lstStyle/>
          <a:p>
            <a:fld id="{888E04F9-58A4-4D83-B721-BC5F31793BE0}" type="slidenum">
              <a:rPr lang="es-ES" smtClean="0"/>
              <a:t>‹#›</a:t>
            </a:fld>
            <a:endParaRPr lang="es-ES"/>
          </a:p>
        </p:txBody>
      </p:sp>
    </p:spTree>
    <p:extLst>
      <p:ext uri="{BB962C8B-B14F-4D97-AF65-F5344CB8AC3E}">
        <p14:creationId xmlns:p14="http://schemas.microsoft.com/office/powerpoint/2010/main" val="120721619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Marcador de fecha 1">
            <a:extLst>
              <a:ext uri="{FF2B5EF4-FFF2-40B4-BE49-F238E27FC236}">
                <a16:creationId xmlns:a16="http://schemas.microsoft.com/office/drawing/2014/main" id="{13096E6B-8E50-AE7F-3A14-65E9E7D904C5}"/>
              </a:ext>
            </a:extLst>
          </p:cNvPr>
          <p:cNvSpPr>
            <a:spLocks noGrp="1"/>
          </p:cNvSpPr>
          <p:nvPr>
            <p:ph type="dt" sz="half" idx="10"/>
          </p:nvPr>
        </p:nvSpPr>
        <p:spPr/>
        <p:txBody>
          <a:bodyPr/>
          <a:lstStyle/>
          <a:p>
            <a:fld id="{A27C6331-E365-4642-9659-D6FAC8DA0A35}" type="datetimeFigureOut">
              <a:rPr lang="es-ES" smtClean="0"/>
              <a:t>02/09/2022</a:t>
            </a:fld>
            <a:endParaRPr lang="es-ES"/>
          </a:p>
        </p:txBody>
      </p:sp>
      <p:sp>
        <p:nvSpPr>
          <p:cNvPr id="3" name="Marcador de pie de página 2">
            <a:extLst>
              <a:ext uri="{FF2B5EF4-FFF2-40B4-BE49-F238E27FC236}">
                <a16:creationId xmlns:a16="http://schemas.microsoft.com/office/drawing/2014/main" id="{9B6B709B-B323-1660-7C9A-AF6BD884C8E6}"/>
              </a:ext>
            </a:extLst>
          </p:cNvPr>
          <p:cNvSpPr>
            <a:spLocks noGrp="1"/>
          </p:cNvSpPr>
          <p:nvPr>
            <p:ph type="ftr" sz="quarter" idx="11"/>
          </p:nvPr>
        </p:nvSpPr>
        <p:spPr/>
        <p:txBody>
          <a:bodyPr/>
          <a:lstStyle/>
          <a:p>
            <a:endParaRPr lang="es-ES"/>
          </a:p>
        </p:txBody>
      </p:sp>
      <p:sp>
        <p:nvSpPr>
          <p:cNvPr id="4" name="Marcador de número de diapositiva 3">
            <a:extLst>
              <a:ext uri="{FF2B5EF4-FFF2-40B4-BE49-F238E27FC236}">
                <a16:creationId xmlns:a16="http://schemas.microsoft.com/office/drawing/2014/main" id="{AA594EFF-F993-2539-9D8C-2850B7944CAB}"/>
              </a:ext>
            </a:extLst>
          </p:cNvPr>
          <p:cNvSpPr>
            <a:spLocks noGrp="1"/>
          </p:cNvSpPr>
          <p:nvPr>
            <p:ph type="sldNum" sz="quarter" idx="12"/>
          </p:nvPr>
        </p:nvSpPr>
        <p:spPr/>
        <p:txBody>
          <a:bodyPr/>
          <a:lstStyle/>
          <a:p>
            <a:fld id="{888E04F9-58A4-4D83-B721-BC5F31793BE0}" type="slidenum">
              <a:rPr lang="es-ES" smtClean="0"/>
              <a:t>‹#›</a:t>
            </a:fld>
            <a:endParaRPr lang="es-ES"/>
          </a:p>
        </p:txBody>
      </p:sp>
    </p:spTree>
    <p:extLst>
      <p:ext uri="{BB962C8B-B14F-4D97-AF65-F5344CB8AC3E}">
        <p14:creationId xmlns:p14="http://schemas.microsoft.com/office/powerpoint/2010/main" val="180659295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5320C8B2-2111-B174-DA86-1CE0FA1BEE0B}"/>
              </a:ext>
            </a:extLst>
          </p:cNvPr>
          <p:cNvSpPr>
            <a:spLocks noGrp="1"/>
          </p:cNvSpPr>
          <p:nvPr>
            <p:ph type="title"/>
          </p:nvPr>
        </p:nvSpPr>
        <p:spPr>
          <a:xfrm>
            <a:off x="629841" y="342900"/>
            <a:ext cx="2949178" cy="1200150"/>
          </a:xfrm>
        </p:spPr>
        <p:txBody>
          <a:bodyPr anchor="b"/>
          <a:lstStyle>
            <a:lvl1pPr>
              <a:defRPr sz="2400"/>
            </a:lvl1pPr>
          </a:lstStyle>
          <a:p>
            <a:r>
              <a:rPr lang="es-ES"/>
              <a:t>Haga clic para modificar el estilo de título del patrón</a:t>
            </a:r>
          </a:p>
        </p:txBody>
      </p:sp>
      <p:sp>
        <p:nvSpPr>
          <p:cNvPr id="3" name="Marcador de contenido 2">
            <a:extLst>
              <a:ext uri="{FF2B5EF4-FFF2-40B4-BE49-F238E27FC236}">
                <a16:creationId xmlns:a16="http://schemas.microsoft.com/office/drawing/2014/main" id="{A8C216C9-995B-AACE-75B1-529A977EB0F1}"/>
              </a:ext>
            </a:extLst>
          </p:cNvPr>
          <p:cNvSpPr>
            <a:spLocks noGrp="1"/>
          </p:cNvSpPr>
          <p:nvPr>
            <p:ph idx="1"/>
          </p:nvPr>
        </p:nvSpPr>
        <p:spPr>
          <a:xfrm>
            <a:off x="3887391" y="740569"/>
            <a:ext cx="4629150" cy="3655219"/>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p>
        </p:txBody>
      </p:sp>
      <p:sp>
        <p:nvSpPr>
          <p:cNvPr id="4" name="Marcador de texto 3">
            <a:extLst>
              <a:ext uri="{FF2B5EF4-FFF2-40B4-BE49-F238E27FC236}">
                <a16:creationId xmlns:a16="http://schemas.microsoft.com/office/drawing/2014/main" id="{CCACBEAF-88EA-DE37-A23D-59241355CE94}"/>
              </a:ext>
            </a:extLst>
          </p:cNvPr>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s-ES"/>
              <a:t>Haga clic para modificar los estilos de texto del patrón</a:t>
            </a:r>
          </a:p>
        </p:txBody>
      </p:sp>
      <p:sp>
        <p:nvSpPr>
          <p:cNvPr id="5" name="Marcador de fecha 4">
            <a:extLst>
              <a:ext uri="{FF2B5EF4-FFF2-40B4-BE49-F238E27FC236}">
                <a16:creationId xmlns:a16="http://schemas.microsoft.com/office/drawing/2014/main" id="{FDAC9E08-9185-7F25-C482-D7FC5F8D01C2}"/>
              </a:ext>
            </a:extLst>
          </p:cNvPr>
          <p:cNvSpPr>
            <a:spLocks noGrp="1"/>
          </p:cNvSpPr>
          <p:nvPr>
            <p:ph type="dt" sz="half" idx="10"/>
          </p:nvPr>
        </p:nvSpPr>
        <p:spPr/>
        <p:txBody>
          <a:bodyPr/>
          <a:lstStyle/>
          <a:p>
            <a:fld id="{A27C6331-E365-4642-9659-D6FAC8DA0A35}" type="datetimeFigureOut">
              <a:rPr lang="es-ES" smtClean="0"/>
              <a:t>02/09/2022</a:t>
            </a:fld>
            <a:endParaRPr lang="es-ES"/>
          </a:p>
        </p:txBody>
      </p:sp>
      <p:sp>
        <p:nvSpPr>
          <p:cNvPr id="6" name="Marcador de pie de página 5">
            <a:extLst>
              <a:ext uri="{FF2B5EF4-FFF2-40B4-BE49-F238E27FC236}">
                <a16:creationId xmlns:a16="http://schemas.microsoft.com/office/drawing/2014/main" id="{9EA249D1-20CE-E89F-ACD9-C8EDDD4B46A3}"/>
              </a:ext>
            </a:extLst>
          </p:cNvPr>
          <p:cNvSpPr>
            <a:spLocks noGrp="1"/>
          </p:cNvSpPr>
          <p:nvPr>
            <p:ph type="ftr" sz="quarter" idx="11"/>
          </p:nvPr>
        </p:nvSpPr>
        <p:spPr/>
        <p:txBody>
          <a:bodyPr/>
          <a:lstStyle/>
          <a:p>
            <a:endParaRPr lang="es-ES"/>
          </a:p>
        </p:txBody>
      </p:sp>
      <p:sp>
        <p:nvSpPr>
          <p:cNvPr id="7" name="Marcador de número de diapositiva 6">
            <a:extLst>
              <a:ext uri="{FF2B5EF4-FFF2-40B4-BE49-F238E27FC236}">
                <a16:creationId xmlns:a16="http://schemas.microsoft.com/office/drawing/2014/main" id="{9BDD51DA-C172-4EC3-BE1F-B4D1DDD48B00}"/>
              </a:ext>
            </a:extLst>
          </p:cNvPr>
          <p:cNvSpPr>
            <a:spLocks noGrp="1"/>
          </p:cNvSpPr>
          <p:nvPr>
            <p:ph type="sldNum" sz="quarter" idx="12"/>
          </p:nvPr>
        </p:nvSpPr>
        <p:spPr/>
        <p:txBody>
          <a:bodyPr/>
          <a:lstStyle/>
          <a:p>
            <a:fld id="{888E04F9-58A4-4D83-B721-BC5F31793BE0}" type="slidenum">
              <a:rPr lang="es-ES" smtClean="0"/>
              <a:t>‹#›</a:t>
            </a:fld>
            <a:endParaRPr lang="es-ES"/>
          </a:p>
        </p:txBody>
      </p:sp>
    </p:spTree>
    <p:extLst>
      <p:ext uri="{BB962C8B-B14F-4D97-AF65-F5344CB8AC3E}">
        <p14:creationId xmlns:p14="http://schemas.microsoft.com/office/powerpoint/2010/main" val="171600423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8B67F595-B619-6C67-CA3E-B65A42AB9903}"/>
              </a:ext>
            </a:extLst>
          </p:cNvPr>
          <p:cNvSpPr>
            <a:spLocks noGrp="1"/>
          </p:cNvSpPr>
          <p:nvPr>
            <p:ph type="title"/>
          </p:nvPr>
        </p:nvSpPr>
        <p:spPr>
          <a:xfrm>
            <a:off x="629841" y="342900"/>
            <a:ext cx="2949178" cy="1200150"/>
          </a:xfrm>
        </p:spPr>
        <p:txBody>
          <a:bodyPr anchor="b"/>
          <a:lstStyle>
            <a:lvl1pPr>
              <a:defRPr sz="2400"/>
            </a:lvl1pPr>
          </a:lstStyle>
          <a:p>
            <a:r>
              <a:rPr lang="es-ES"/>
              <a:t>Haga clic para modificar el estilo de título del patrón</a:t>
            </a:r>
          </a:p>
        </p:txBody>
      </p:sp>
      <p:sp>
        <p:nvSpPr>
          <p:cNvPr id="3" name="Marcador de posición de imagen 2">
            <a:extLst>
              <a:ext uri="{FF2B5EF4-FFF2-40B4-BE49-F238E27FC236}">
                <a16:creationId xmlns:a16="http://schemas.microsoft.com/office/drawing/2014/main" id="{424E9536-754E-0B16-A2A6-8A239D56EF94}"/>
              </a:ext>
            </a:extLst>
          </p:cNvPr>
          <p:cNvSpPr>
            <a:spLocks noGrp="1"/>
          </p:cNvSpPr>
          <p:nvPr>
            <p:ph type="pic" idx="1"/>
          </p:nvPr>
        </p:nvSpPr>
        <p:spPr>
          <a:xfrm>
            <a:off x="3887391" y="740569"/>
            <a:ext cx="4629150" cy="3655219"/>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s-ES"/>
          </a:p>
        </p:txBody>
      </p:sp>
      <p:sp>
        <p:nvSpPr>
          <p:cNvPr id="4" name="Marcador de texto 3">
            <a:extLst>
              <a:ext uri="{FF2B5EF4-FFF2-40B4-BE49-F238E27FC236}">
                <a16:creationId xmlns:a16="http://schemas.microsoft.com/office/drawing/2014/main" id="{ADF61CA2-28E2-8231-E021-0894C85AC52E}"/>
              </a:ext>
            </a:extLst>
          </p:cNvPr>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s-ES"/>
              <a:t>Haga clic para modificar los estilos de texto del patrón</a:t>
            </a:r>
          </a:p>
        </p:txBody>
      </p:sp>
      <p:sp>
        <p:nvSpPr>
          <p:cNvPr id="5" name="Marcador de fecha 4">
            <a:extLst>
              <a:ext uri="{FF2B5EF4-FFF2-40B4-BE49-F238E27FC236}">
                <a16:creationId xmlns:a16="http://schemas.microsoft.com/office/drawing/2014/main" id="{7A822EDE-23E9-217B-6583-5ABF937AA448}"/>
              </a:ext>
            </a:extLst>
          </p:cNvPr>
          <p:cNvSpPr>
            <a:spLocks noGrp="1"/>
          </p:cNvSpPr>
          <p:nvPr>
            <p:ph type="dt" sz="half" idx="10"/>
          </p:nvPr>
        </p:nvSpPr>
        <p:spPr/>
        <p:txBody>
          <a:bodyPr/>
          <a:lstStyle/>
          <a:p>
            <a:fld id="{A27C6331-E365-4642-9659-D6FAC8DA0A35}" type="datetimeFigureOut">
              <a:rPr lang="es-ES" smtClean="0"/>
              <a:t>02/09/2022</a:t>
            </a:fld>
            <a:endParaRPr lang="es-ES"/>
          </a:p>
        </p:txBody>
      </p:sp>
      <p:sp>
        <p:nvSpPr>
          <p:cNvPr id="6" name="Marcador de pie de página 5">
            <a:extLst>
              <a:ext uri="{FF2B5EF4-FFF2-40B4-BE49-F238E27FC236}">
                <a16:creationId xmlns:a16="http://schemas.microsoft.com/office/drawing/2014/main" id="{B9C21B84-F17C-6DAB-5636-83E68F0C7505}"/>
              </a:ext>
            </a:extLst>
          </p:cNvPr>
          <p:cNvSpPr>
            <a:spLocks noGrp="1"/>
          </p:cNvSpPr>
          <p:nvPr>
            <p:ph type="ftr" sz="quarter" idx="11"/>
          </p:nvPr>
        </p:nvSpPr>
        <p:spPr/>
        <p:txBody>
          <a:bodyPr/>
          <a:lstStyle/>
          <a:p>
            <a:endParaRPr lang="es-ES"/>
          </a:p>
        </p:txBody>
      </p:sp>
      <p:sp>
        <p:nvSpPr>
          <p:cNvPr id="7" name="Marcador de número de diapositiva 6">
            <a:extLst>
              <a:ext uri="{FF2B5EF4-FFF2-40B4-BE49-F238E27FC236}">
                <a16:creationId xmlns:a16="http://schemas.microsoft.com/office/drawing/2014/main" id="{C4BC297D-572C-738C-D000-CB087892566F}"/>
              </a:ext>
            </a:extLst>
          </p:cNvPr>
          <p:cNvSpPr>
            <a:spLocks noGrp="1"/>
          </p:cNvSpPr>
          <p:nvPr>
            <p:ph type="sldNum" sz="quarter" idx="12"/>
          </p:nvPr>
        </p:nvSpPr>
        <p:spPr/>
        <p:txBody>
          <a:bodyPr/>
          <a:lstStyle/>
          <a:p>
            <a:fld id="{888E04F9-58A4-4D83-B721-BC5F31793BE0}" type="slidenum">
              <a:rPr lang="es-ES" smtClean="0"/>
              <a:t>‹#›</a:t>
            </a:fld>
            <a:endParaRPr lang="es-ES"/>
          </a:p>
        </p:txBody>
      </p:sp>
    </p:spTree>
    <p:extLst>
      <p:ext uri="{BB962C8B-B14F-4D97-AF65-F5344CB8AC3E}">
        <p14:creationId xmlns:p14="http://schemas.microsoft.com/office/powerpoint/2010/main" val="70813492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CC56E196-4822-6997-59A0-DBF4C9EF09BA}"/>
              </a:ext>
            </a:extLst>
          </p:cNvPr>
          <p:cNvSpPr>
            <a:spLocks noGrp="1"/>
          </p:cNvSpPr>
          <p:nvPr>
            <p:ph type="title"/>
          </p:nvPr>
        </p:nvSpPr>
        <p:spPr/>
        <p:txBody>
          <a:bodyPr/>
          <a:lstStyle/>
          <a:p>
            <a:r>
              <a:rPr lang="es-ES"/>
              <a:t>Haga clic para modificar el estilo de título del patrón</a:t>
            </a:r>
          </a:p>
        </p:txBody>
      </p:sp>
      <p:sp>
        <p:nvSpPr>
          <p:cNvPr id="3" name="Marcador de texto vertical 2">
            <a:extLst>
              <a:ext uri="{FF2B5EF4-FFF2-40B4-BE49-F238E27FC236}">
                <a16:creationId xmlns:a16="http://schemas.microsoft.com/office/drawing/2014/main" id="{58D7C87A-F893-125E-ED9F-B8A69CE2C0BB}"/>
              </a:ext>
            </a:extLst>
          </p:cNvPr>
          <p:cNvSpPr>
            <a:spLocks noGrp="1"/>
          </p:cNvSpPr>
          <p:nvPr>
            <p:ph type="body" orient="vert" idx="1"/>
          </p:nvPr>
        </p:nvSpPr>
        <p:spPr/>
        <p:txBody>
          <a:bodyPr vert="eaVert"/>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p>
        </p:txBody>
      </p:sp>
      <p:sp>
        <p:nvSpPr>
          <p:cNvPr id="4" name="Marcador de fecha 3">
            <a:extLst>
              <a:ext uri="{FF2B5EF4-FFF2-40B4-BE49-F238E27FC236}">
                <a16:creationId xmlns:a16="http://schemas.microsoft.com/office/drawing/2014/main" id="{068060C2-3D2D-8654-A98E-7FF305B3F099}"/>
              </a:ext>
            </a:extLst>
          </p:cNvPr>
          <p:cNvSpPr>
            <a:spLocks noGrp="1"/>
          </p:cNvSpPr>
          <p:nvPr>
            <p:ph type="dt" sz="half" idx="10"/>
          </p:nvPr>
        </p:nvSpPr>
        <p:spPr/>
        <p:txBody>
          <a:bodyPr/>
          <a:lstStyle/>
          <a:p>
            <a:fld id="{A27C6331-E365-4642-9659-D6FAC8DA0A35}" type="datetimeFigureOut">
              <a:rPr lang="es-ES" smtClean="0"/>
              <a:t>02/09/2022</a:t>
            </a:fld>
            <a:endParaRPr lang="es-ES"/>
          </a:p>
        </p:txBody>
      </p:sp>
      <p:sp>
        <p:nvSpPr>
          <p:cNvPr id="5" name="Marcador de pie de página 4">
            <a:extLst>
              <a:ext uri="{FF2B5EF4-FFF2-40B4-BE49-F238E27FC236}">
                <a16:creationId xmlns:a16="http://schemas.microsoft.com/office/drawing/2014/main" id="{6B98B601-0ED6-5173-6384-1F1DE9EDF76C}"/>
              </a:ext>
            </a:extLst>
          </p:cNvPr>
          <p:cNvSpPr>
            <a:spLocks noGrp="1"/>
          </p:cNvSpPr>
          <p:nvPr>
            <p:ph type="ftr" sz="quarter" idx="11"/>
          </p:nvPr>
        </p:nvSpPr>
        <p:spPr/>
        <p:txBody>
          <a:bodyPr/>
          <a:lstStyle/>
          <a:p>
            <a:endParaRPr lang="es-ES"/>
          </a:p>
        </p:txBody>
      </p:sp>
      <p:sp>
        <p:nvSpPr>
          <p:cNvPr id="6" name="Marcador de número de diapositiva 5">
            <a:extLst>
              <a:ext uri="{FF2B5EF4-FFF2-40B4-BE49-F238E27FC236}">
                <a16:creationId xmlns:a16="http://schemas.microsoft.com/office/drawing/2014/main" id="{73EFEDD9-9554-E808-F392-F6CF0C4D5BDC}"/>
              </a:ext>
            </a:extLst>
          </p:cNvPr>
          <p:cNvSpPr>
            <a:spLocks noGrp="1"/>
          </p:cNvSpPr>
          <p:nvPr>
            <p:ph type="sldNum" sz="quarter" idx="12"/>
          </p:nvPr>
        </p:nvSpPr>
        <p:spPr/>
        <p:txBody>
          <a:bodyPr/>
          <a:lstStyle/>
          <a:p>
            <a:fld id="{888E04F9-58A4-4D83-B721-BC5F31793BE0}" type="slidenum">
              <a:rPr lang="es-ES" smtClean="0"/>
              <a:t>‹#›</a:t>
            </a:fld>
            <a:endParaRPr lang="es-ES"/>
          </a:p>
        </p:txBody>
      </p:sp>
    </p:spTree>
    <p:extLst>
      <p:ext uri="{BB962C8B-B14F-4D97-AF65-F5344CB8AC3E}">
        <p14:creationId xmlns:p14="http://schemas.microsoft.com/office/powerpoint/2010/main" val="209291747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Título vertical 1">
            <a:extLst>
              <a:ext uri="{FF2B5EF4-FFF2-40B4-BE49-F238E27FC236}">
                <a16:creationId xmlns:a16="http://schemas.microsoft.com/office/drawing/2014/main" id="{3EBD763A-FA58-104C-D19F-E6184381D434}"/>
              </a:ext>
            </a:extLst>
          </p:cNvPr>
          <p:cNvSpPr>
            <a:spLocks noGrp="1"/>
          </p:cNvSpPr>
          <p:nvPr>
            <p:ph type="title" orient="vert"/>
          </p:nvPr>
        </p:nvSpPr>
        <p:spPr>
          <a:xfrm>
            <a:off x="6543675" y="273844"/>
            <a:ext cx="1971675" cy="4358879"/>
          </a:xfrm>
        </p:spPr>
        <p:txBody>
          <a:bodyPr vert="eaVert"/>
          <a:lstStyle/>
          <a:p>
            <a:r>
              <a:rPr lang="es-ES"/>
              <a:t>Haga clic para modificar el estilo de título del patrón</a:t>
            </a:r>
          </a:p>
        </p:txBody>
      </p:sp>
      <p:sp>
        <p:nvSpPr>
          <p:cNvPr id="3" name="Marcador de texto vertical 2">
            <a:extLst>
              <a:ext uri="{FF2B5EF4-FFF2-40B4-BE49-F238E27FC236}">
                <a16:creationId xmlns:a16="http://schemas.microsoft.com/office/drawing/2014/main" id="{4BABC01D-84BF-64D1-9C23-DB1F3A264477}"/>
              </a:ext>
            </a:extLst>
          </p:cNvPr>
          <p:cNvSpPr>
            <a:spLocks noGrp="1"/>
          </p:cNvSpPr>
          <p:nvPr>
            <p:ph type="body" orient="vert" idx="1"/>
          </p:nvPr>
        </p:nvSpPr>
        <p:spPr>
          <a:xfrm>
            <a:off x="628650" y="273844"/>
            <a:ext cx="5800725" cy="4358879"/>
          </a:xfrm>
        </p:spPr>
        <p:txBody>
          <a:bodyPr vert="eaVert"/>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p>
        </p:txBody>
      </p:sp>
      <p:sp>
        <p:nvSpPr>
          <p:cNvPr id="4" name="Marcador de fecha 3">
            <a:extLst>
              <a:ext uri="{FF2B5EF4-FFF2-40B4-BE49-F238E27FC236}">
                <a16:creationId xmlns:a16="http://schemas.microsoft.com/office/drawing/2014/main" id="{16499C42-D8CB-6027-36AC-E6018DC7C16A}"/>
              </a:ext>
            </a:extLst>
          </p:cNvPr>
          <p:cNvSpPr>
            <a:spLocks noGrp="1"/>
          </p:cNvSpPr>
          <p:nvPr>
            <p:ph type="dt" sz="half" idx="10"/>
          </p:nvPr>
        </p:nvSpPr>
        <p:spPr/>
        <p:txBody>
          <a:bodyPr/>
          <a:lstStyle/>
          <a:p>
            <a:fld id="{A27C6331-E365-4642-9659-D6FAC8DA0A35}" type="datetimeFigureOut">
              <a:rPr lang="es-ES" smtClean="0"/>
              <a:t>02/09/2022</a:t>
            </a:fld>
            <a:endParaRPr lang="es-ES"/>
          </a:p>
        </p:txBody>
      </p:sp>
      <p:sp>
        <p:nvSpPr>
          <p:cNvPr id="5" name="Marcador de pie de página 4">
            <a:extLst>
              <a:ext uri="{FF2B5EF4-FFF2-40B4-BE49-F238E27FC236}">
                <a16:creationId xmlns:a16="http://schemas.microsoft.com/office/drawing/2014/main" id="{C5882B4C-47F2-C995-D5C0-9716BE7C52DE}"/>
              </a:ext>
            </a:extLst>
          </p:cNvPr>
          <p:cNvSpPr>
            <a:spLocks noGrp="1"/>
          </p:cNvSpPr>
          <p:nvPr>
            <p:ph type="ftr" sz="quarter" idx="11"/>
          </p:nvPr>
        </p:nvSpPr>
        <p:spPr/>
        <p:txBody>
          <a:bodyPr/>
          <a:lstStyle/>
          <a:p>
            <a:endParaRPr lang="es-ES"/>
          </a:p>
        </p:txBody>
      </p:sp>
      <p:sp>
        <p:nvSpPr>
          <p:cNvPr id="6" name="Marcador de número de diapositiva 5">
            <a:extLst>
              <a:ext uri="{FF2B5EF4-FFF2-40B4-BE49-F238E27FC236}">
                <a16:creationId xmlns:a16="http://schemas.microsoft.com/office/drawing/2014/main" id="{FF9B9C44-9A07-9B9B-F4DA-4743BDD6BEBC}"/>
              </a:ext>
            </a:extLst>
          </p:cNvPr>
          <p:cNvSpPr>
            <a:spLocks noGrp="1"/>
          </p:cNvSpPr>
          <p:nvPr>
            <p:ph type="sldNum" sz="quarter" idx="12"/>
          </p:nvPr>
        </p:nvSpPr>
        <p:spPr/>
        <p:txBody>
          <a:bodyPr/>
          <a:lstStyle/>
          <a:p>
            <a:fld id="{888E04F9-58A4-4D83-B721-BC5F31793BE0}" type="slidenum">
              <a:rPr lang="es-ES" smtClean="0"/>
              <a:t>‹#›</a:t>
            </a:fld>
            <a:endParaRPr lang="es-ES"/>
          </a:p>
        </p:txBody>
      </p:sp>
    </p:spTree>
    <p:extLst>
      <p:ext uri="{BB962C8B-B14F-4D97-AF65-F5344CB8AC3E}">
        <p14:creationId xmlns:p14="http://schemas.microsoft.com/office/powerpoint/2010/main" val="159634395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userDrawn="1">
  <p:cSld name="5">
    <p:spTree>
      <p:nvGrpSpPr>
        <p:cNvPr id="1" name=""/>
        <p:cNvGrpSpPr/>
        <p:nvPr/>
      </p:nvGrpSpPr>
      <p:grpSpPr>
        <a:xfrm>
          <a:off x="0" y="0"/>
          <a:ext cx="0" cy="0"/>
          <a:chOff x="0" y="0"/>
          <a:chExt cx="0" cy="0"/>
        </a:xfrm>
      </p:grpSpPr>
      <p:sp>
        <p:nvSpPr>
          <p:cNvPr id="21" name="Rounded Rectangle 20"/>
          <p:cNvSpPr/>
          <p:nvPr userDrawn="1"/>
        </p:nvSpPr>
        <p:spPr>
          <a:xfrm>
            <a:off x="1" y="1726761"/>
            <a:ext cx="3069032" cy="2346555"/>
          </a:xfrm>
          <a:prstGeom prst="roundRect">
            <a:avLst>
              <a:gd name="adj" fmla="val 0"/>
            </a:avLst>
          </a:prstGeom>
          <a:solidFill>
            <a:schemeClr val="accent1"/>
          </a:solidFill>
          <a:ln>
            <a:noFill/>
          </a:ln>
          <a:effectLst>
            <a:outerShdw dist="38100" dir="5400000" algn="ctr"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lIns="34279" tIns="17139" rIns="34279" bIns="17139" rtlCol="0" anchor="ctr"/>
          <a:lstStyle/>
          <a:p>
            <a:pPr algn="ctr"/>
            <a:endParaRPr lang="en-US" sz="900">
              <a:solidFill>
                <a:schemeClr val="tx1"/>
              </a:solidFill>
            </a:endParaRPr>
          </a:p>
        </p:txBody>
      </p:sp>
      <p:sp>
        <p:nvSpPr>
          <p:cNvPr id="22" name="Picture Placeholder 2"/>
          <p:cNvSpPr>
            <a:spLocks noGrp="1"/>
          </p:cNvSpPr>
          <p:nvPr>
            <p:ph type="pic" sz="quarter" idx="24"/>
          </p:nvPr>
        </p:nvSpPr>
        <p:spPr>
          <a:xfrm>
            <a:off x="3069033" y="1726761"/>
            <a:ext cx="3040460" cy="2346555"/>
          </a:xfrm>
          <a:prstGeom prst="rect">
            <a:avLst/>
          </a:prstGeom>
        </p:spPr>
        <p:txBody>
          <a:bodyPr vert="horz" lIns="243746" tIns="121873" rIns="243746" bIns="121873"/>
          <a:lstStyle>
            <a:lvl1pPr marL="0" indent="0" algn="ctr">
              <a:buNone/>
              <a:defRPr sz="900">
                <a:solidFill>
                  <a:srgbClr val="7F7F7F"/>
                </a:solidFill>
                <a:latin typeface="Lato Regular"/>
                <a:cs typeface="Lato Regular"/>
              </a:defRPr>
            </a:lvl1pPr>
          </a:lstStyle>
          <a:p>
            <a:endParaRPr lang="en-US"/>
          </a:p>
        </p:txBody>
      </p:sp>
      <p:sp>
        <p:nvSpPr>
          <p:cNvPr id="34" name="Rounded Rectangle 33"/>
          <p:cNvSpPr/>
          <p:nvPr userDrawn="1"/>
        </p:nvSpPr>
        <p:spPr>
          <a:xfrm>
            <a:off x="6103831" y="1726761"/>
            <a:ext cx="3069032" cy="2346555"/>
          </a:xfrm>
          <a:prstGeom prst="roundRect">
            <a:avLst>
              <a:gd name="adj" fmla="val 0"/>
            </a:avLst>
          </a:prstGeom>
          <a:solidFill>
            <a:schemeClr val="accent2"/>
          </a:solidFill>
          <a:ln>
            <a:noFill/>
          </a:ln>
          <a:effectLst>
            <a:outerShdw dist="38100" dir="5400000" algn="ctr"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lIns="34279" tIns="17139" rIns="34279" bIns="17139" rtlCol="0" anchor="ctr"/>
          <a:lstStyle/>
          <a:p>
            <a:pPr algn="ctr"/>
            <a:endParaRPr lang="en-US" sz="900">
              <a:solidFill>
                <a:schemeClr val="tx1"/>
              </a:solidFill>
            </a:endParaRPr>
          </a:p>
        </p:txBody>
      </p:sp>
    </p:spTree>
    <p:extLst>
      <p:ext uri="{BB962C8B-B14F-4D97-AF65-F5344CB8AC3E}">
        <p14:creationId xmlns:p14="http://schemas.microsoft.com/office/powerpoint/2010/main" val="119159891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userDrawn="1">
  <p:cSld name="8">
    <p:spTree>
      <p:nvGrpSpPr>
        <p:cNvPr id="1" name=""/>
        <p:cNvGrpSpPr/>
        <p:nvPr/>
      </p:nvGrpSpPr>
      <p:grpSpPr>
        <a:xfrm>
          <a:off x="0" y="0"/>
          <a:ext cx="0" cy="0"/>
          <a:chOff x="0" y="0"/>
          <a:chExt cx="0" cy="0"/>
        </a:xfrm>
      </p:grpSpPr>
    </p:spTree>
    <p:extLst>
      <p:ext uri="{BB962C8B-B14F-4D97-AF65-F5344CB8AC3E}">
        <p14:creationId xmlns:p14="http://schemas.microsoft.com/office/powerpoint/2010/main" val="9057823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rgbClr val="C9DAF8"/>
        </a:solidFill>
        <a:effectLst/>
      </p:bgPr>
    </p:bg>
    <p:spTree>
      <p:nvGrpSpPr>
        <p:cNvPr id="1" name="Shape 5"/>
        <p:cNvGrpSpPr/>
        <p:nvPr/>
      </p:nvGrpSpPr>
      <p:grpSpPr>
        <a:xfrm>
          <a:off x="0" y="0"/>
          <a:ext cx="0" cy="0"/>
          <a:chOff x="0" y="0"/>
          <a:chExt cx="0" cy="0"/>
        </a:xfrm>
      </p:grpSpPr>
      <p:sp>
        <p:nvSpPr>
          <p:cNvPr id="6" name="Google Shape;6;p13"/>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marR="0" lvl="0"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endParaRPr/>
          </a:p>
        </p:txBody>
      </p:sp>
      <p:sp>
        <p:nvSpPr>
          <p:cNvPr id="7" name="Google Shape;7;p13"/>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marR="0" lvl="0" indent="-342900" algn="l" rtl="0">
              <a:lnSpc>
                <a:spcPct val="115000"/>
              </a:lnSpc>
              <a:spcBef>
                <a:spcPts val="0"/>
              </a:spcBef>
              <a:spcAft>
                <a:spcPts val="0"/>
              </a:spcAft>
              <a:buClr>
                <a:schemeClr val="dk2"/>
              </a:buClr>
              <a:buSzPts val="1800"/>
              <a:buFont typeface="Arial"/>
              <a:buChar char="●"/>
              <a:defRPr sz="1800" b="0" i="0" u="none" strike="noStrike" cap="none">
                <a:solidFill>
                  <a:schemeClr val="dk2"/>
                </a:solidFill>
                <a:latin typeface="Arial"/>
                <a:ea typeface="Arial"/>
                <a:cs typeface="Arial"/>
                <a:sym typeface="Arial"/>
              </a:defRPr>
            </a:lvl1pPr>
            <a:lvl2pPr marL="914400" marR="0" lvl="1"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2pPr>
            <a:lvl3pPr marL="1371600" marR="0" lvl="2"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3pPr>
            <a:lvl4pPr marL="1828800" marR="0" lvl="3"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4pPr>
            <a:lvl5pPr marL="2286000" marR="0" lvl="4"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5pPr>
            <a:lvl6pPr marL="2743200" marR="0" lvl="5"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6pPr>
            <a:lvl7pPr marL="3200400" marR="0" lvl="6"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7pPr>
            <a:lvl8pPr marL="3657600" marR="0" lvl="7"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8pPr>
            <a:lvl9pPr marL="4114800" marR="0" lvl="8"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9pPr>
          </a:lstStyle>
          <a:p>
            <a:endParaRPr/>
          </a:p>
        </p:txBody>
      </p:sp>
      <p:sp>
        <p:nvSpPr>
          <p:cNvPr id="8" name="Google Shape;8;p13"/>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8488C4"/>
            </a:gs>
            <a:gs pos="53000">
              <a:srgbClr val="D4DEFF"/>
            </a:gs>
            <a:gs pos="83000">
              <a:srgbClr val="D4DEFF"/>
            </a:gs>
            <a:gs pos="100000">
              <a:srgbClr val="96AB94"/>
            </a:gs>
          </a:gsLst>
          <a:lin ang="5400000" scaled="0"/>
          <a:tileRect/>
        </a:gradFill>
        <a:effectLst/>
      </p:bgPr>
    </p:bg>
    <p:spTree>
      <p:nvGrpSpPr>
        <p:cNvPr id="1" name=""/>
        <p:cNvGrpSpPr/>
        <p:nvPr/>
      </p:nvGrpSpPr>
      <p:grpSpPr>
        <a:xfrm>
          <a:off x="0" y="0"/>
          <a:ext cx="0" cy="0"/>
          <a:chOff x="0" y="0"/>
          <a:chExt cx="0" cy="0"/>
        </a:xfrm>
      </p:grpSpPr>
      <p:sp>
        <p:nvSpPr>
          <p:cNvPr id="7" name="Freeform 6"/>
          <p:cNvSpPr>
            <a:spLocks/>
          </p:cNvSpPr>
          <p:nvPr/>
        </p:nvSpPr>
        <p:spPr bwMode="auto">
          <a:xfrm>
            <a:off x="-9525" y="-5358"/>
            <a:ext cx="9163050" cy="78105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68580" tIns="34290" rIns="68580" bIns="34290" anchor="t" compatLnSpc="1"/>
          <a:lstStyle/>
          <a:p>
            <a:pPr marL="0" algn="l" rtl="0" eaLnBrk="1" latinLnBrk="0" hangingPunct="1"/>
            <a:endParaRPr kumimoji="0" lang="en-US" sz="1050">
              <a:solidFill>
                <a:schemeClr val="tx1"/>
              </a:solidFill>
              <a:latin typeface="+mn-lt"/>
              <a:ea typeface="+mn-ea"/>
              <a:cs typeface="+mn-cs"/>
            </a:endParaRPr>
          </a:p>
        </p:txBody>
      </p:sp>
      <p:sp>
        <p:nvSpPr>
          <p:cNvPr id="8" name="Freeform 7"/>
          <p:cNvSpPr>
            <a:spLocks/>
          </p:cNvSpPr>
          <p:nvPr/>
        </p:nvSpPr>
        <p:spPr bwMode="auto">
          <a:xfrm>
            <a:off x="4381500" y="-5358"/>
            <a:ext cx="4762500" cy="478631"/>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68580" tIns="34290" rIns="68580" bIns="34290" anchor="t" compatLnSpc="1"/>
          <a:lstStyle/>
          <a:p>
            <a:pPr marL="0" algn="l" rtl="0" eaLnBrk="1" latinLnBrk="0" hangingPunct="1"/>
            <a:endParaRPr kumimoji="0" lang="en-US" sz="1050">
              <a:solidFill>
                <a:schemeClr val="tx1"/>
              </a:solidFill>
              <a:latin typeface="+mn-lt"/>
              <a:ea typeface="+mn-ea"/>
              <a:cs typeface="+mn-cs"/>
            </a:endParaRPr>
          </a:p>
        </p:txBody>
      </p:sp>
      <p:sp>
        <p:nvSpPr>
          <p:cNvPr id="9" name="Title Placeholder 8"/>
          <p:cNvSpPr>
            <a:spLocks noGrp="1"/>
          </p:cNvSpPr>
          <p:nvPr>
            <p:ph type="title"/>
          </p:nvPr>
        </p:nvSpPr>
        <p:spPr>
          <a:xfrm>
            <a:off x="457200" y="528066"/>
            <a:ext cx="8229600" cy="85725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457200" y="1451610"/>
            <a:ext cx="8229600" cy="329184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4767263"/>
            <a:ext cx="2133600" cy="273844"/>
          </a:xfrm>
          <a:prstGeom prst="rect">
            <a:avLst/>
          </a:prstGeom>
        </p:spPr>
        <p:txBody>
          <a:bodyPr vert="horz" lIns="0" tIns="0" rIns="0" bIns="0" anchor="b"/>
          <a:lstStyle>
            <a:lvl1pPr algn="l" eaLnBrk="1" latinLnBrk="0" hangingPunct="1">
              <a:defRPr kumimoji="0" sz="900">
                <a:solidFill>
                  <a:schemeClr val="tx2">
                    <a:shade val="90000"/>
                  </a:schemeClr>
                </a:solidFill>
              </a:defRPr>
            </a:lvl1pPr>
          </a:lstStyle>
          <a:p>
            <a:fld id="{7B94A602-3772-4C2A-AA19-722C7752363F}" type="datetimeFigureOut">
              <a:rPr lang="en-US" smtClean="0"/>
              <a:t>9/2/2022</a:t>
            </a:fld>
            <a:endParaRPr lang="en-US"/>
          </a:p>
        </p:txBody>
      </p:sp>
      <p:sp>
        <p:nvSpPr>
          <p:cNvPr id="22" name="Footer Placeholder 21"/>
          <p:cNvSpPr>
            <a:spLocks noGrp="1"/>
          </p:cNvSpPr>
          <p:nvPr>
            <p:ph type="ftr" sz="quarter" idx="3"/>
          </p:nvPr>
        </p:nvSpPr>
        <p:spPr>
          <a:xfrm>
            <a:off x="2667000" y="4767263"/>
            <a:ext cx="3352800" cy="273844"/>
          </a:xfrm>
          <a:prstGeom prst="rect">
            <a:avLst/>
          </a:prstGeom>
        </p:spPr>
        <p:txBody>
          <a:bodyPr vert="horz" lIns="0" tIns="0" rIns="0" bIns="0" anchor="b"/>
          <a:lstStyle>
            <a:lvl1pPr algn="l" eaLnBrk="1" latinLnBrk="0" hangingPunct="1">
              <a:defRPr kumimoji="0" sz="900">
                <a:solidFill>
                  <a:schemeClr val="tx2">
                    <a:shade val="90000"/>
                  </a:schemeClr>
                </a:solidFill>
              </a:defRPr>
            </a:lvl1pPr>
          </a:lstStyle>
          <a:p>
            <a:endParaRPr lang="en-US"/>
          </a:p>
        </p:txBody>
      </p:sp>
      <p:sp>
        <p:nvSpPr>
          <p:cNvPr id="18" name="Slide Number Placeholder 17"/>
          <p:cNvSpPr>
            <a:spLocks noGrp="1"/>
          </p:cNvSpPr>
          <p:nvPr>
            <p:ph type="sldNum" sz="quarter" idx="4"/>
          </p:nvPr>
        </p:nvSpPr>
        <p:spPr>
          <a:xfrm>
            <a:off x="7924800" y="4767263"/>
            <a:ext cx="762000" cy="273844"/>
          </a:xfrm>
          <a:prstGeom prst="rect">
            <a:avLst/>
          </a:prstGeom>
        </p:spPr>
        <p:txBody>
          <a:bodyPr vert="horz" lIns="0" tIns="0" rIns="0" bIns="0" anchor="b"/>
          <a:lstStyle>
            <a:lvl1pPr algn="r" eaLnBrk="1" latinLnBrk="0" hangingPunct="1">
              <a:defRPr kumimoji="0" sz="900">
                <a:solidFill>
                  <a:schemeClr val="tx2">
                    <a:shade val="90000"/>
                  </a:schemeClr>
                </a:solidFill>
              </a:defRPr>
            </a:lvl1pPr>
          </a:lstStyle>
          <a:p>
            <a:fld id="{395E5731-70DB-45AF-9B3E-E42F8DEDDDC7}" type="slidenum">
              <a:rPr lang="en-US" smtClean="0"/>
              <a:t>‹#›</a:t>
            </a:fld>
            <a:endParaRPr lang="en-US"/>
          </a:p>
        </p:txBody>
      </p:sp>
      <p:grpSp>
        <p:nvGrpSpPr>
          <p:cNvPr id="2" name="Group 1"/>
          <p:cNvGrpSpPr/>
          <p:nvPr/>
        </p:nvGrpSpPr>
        <p:grpSpPr>
          <a:xfrm>
            <a:off x="-19017" y="151806"/>
            <a:ext cx="9180548" cy="486918"/>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sz="1050"/>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sz="1050"/>
            </a:p>
          </p:txBody>
        </p:sp>
      </p:grpSp>
    </p:spTree>
    <p:extLst>
      <p:ext uri="{BB962C8B-B14F-4D97-AF65-F5344CB8AC3E}">
        <p14:creationId xmlns:p14="http://schemas.microsoft.com/office/powerpoint/2010/main" val="248040276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86" r:id="rId4"/>
    <p:sldLayoutId id="2147483665" r:id="rId5"/>
    <p:sldLayoutId id="2147483666" r:id="rId6"/>
    <p:sldLayoutId id="214748368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750" b="0" kern="1200">
          <a:ln>
            <a:noFill/>
          </a:ln>
          <a:solidFill>
            <a:schemeClr val="tx2"/>
          </a:solidFill>
          <a:effectLst/>
          <a:latin typeface="+mj-lt"/>
          <a:ea typeface="+mj-ea"/>
          <a:cs typeface="+mj-cs"/>
        </a:defRPr>
      </a:lvl1pPr>
    </p:titleStyle>
    <p:bodyStyle>
      <a:lvl1pPr marL="205740" indent="-205740" algn="l" rtl="0" eaLnBrk="1" latinLnBrk="0" hangingPunct="1">
        <a:spcBef>
          <a:spcPct val="20000"/>
        </a:spcBef>
        <a:buClr>
          <a:schemeClr val="accent3"/>
        </a:buClr>
        <a:buSzPct val="95000"/>
        <a:buFont typeface="Wingdings 2"/>
        <a:buChar char=""/>
        <a:defRPr kumimoji="0" sz="1950" kern="1200">
          <a:solidFill>
            <a:schemeClr val="tx1"/>
          </a:solidFill>
          <a:latin typeface="+mn-lt"/>
          <a:ea typeface="+mn-ea"/>
          <a:cs typeface="+mn-cs"/>
        </a:defRPr>
      </a:lvl1pPr>
      <a:lvl2pPr marL="480060" indent="-185166" algn="l" rtl="0" eaLnBrk="1" latinLnBrk="0" hangingPunct="1">
        <a:spcBef>
          <a:spcPct val="20000"/>
        </a:spcBef>
        <a:buClr>
          <a:schemeClr val="accent1"/>
        </a:buClr>
        <a:buSzPct val="85000"/>
        <a:buFont typeface="Wingdings 2"/>
        <a:buChar char=""/>
        <a:defRPr kumimoji="0" sz="1800" kern="1200">
          <a:solidFill>
            <a:schemeClr val="tx1"/>
          </a:solidFill>
          <a:latin typeface="+mn-lt"/>
          <a:ea typeface="+mn-ea"/>
          <a:cs typeface="+mn-cs"/>
        </a:defRPr>
      </a:lvl2pPr>
      <a:lvl3pPr marL="685800" indent="-185166" algn="l" rtl="0" eaLnBrk="1" latinLnBrk="0" hangingPunct="1">
        <a:spcBef>
          <a:spcPct val="20000"/>
        </a:spcBef>
        <a:buClr>
          <a:schemeClr val="accent2"/>
        </a:buClr>
        <a:buSzPct val="70000"/>
        <a:buFont typeface="Wingdings 2"/>
        <a:buChar char=""/>
        <a:defRPr kumimoji="0" sz="1575" kern="1200">
          <a:solidFill>
            <a:schemeClr val="tx1"/>
          </a:solidFill>
          <a:latin typeface="+mn-lt"/>
          <a:ea typeface="+mn-ea"/>
          <a:cs typeface="+mn-cs"/>
        </a:defRPr>
      </a:lvl3pPr>
      <a:lvl4pPr marL="891540" indent="-157734" algn="l" rtl="0" eaLnBrk="1" latinLnBrk="0" hangingPunct="1">
        <a:spcBef>
          <a:spcPct val="20000"/>
        </a:spcBef>
        <a:buClr>
          <a:schemeClr val="accent3"/>
        </a:buClr>
        <a:buSzPct val="65000"/>
        <a:buFont typeface="Wingdings 2"/>
        <a:buChar char=""/>
        <a:defRPr kumimoji="0" sz="1500" kern="1200">
          <a:solidFill>
            <a:schemeClr val="tx1"/>
          </a:solidFill>
          <a:latin typeface="+mn-lt"/>
          <a:ea typeface="+mn-ea"/>
          <a:cs typeface="+mn-cs"/>
        </a:defRPr>
      </a:lvl4pPr>
      <a:lvl5pPr marL="1097280" indent="-157734" algn="l" rtl="0" eaLnBrk="1" latinLnBrk="0" hangingPunct="1">
        <a:spcBef>
          <a:spcPct val="20000"/>
        </a:spcBef>
        <a:buClr>
          <a:schemeClr val="accent4"/>
        </a:buClr>
        <a:buSzPct val="65000"/>
        <a:buFont typeface="Wingdings 2"/>
        <a:buChar char=""/>
        <a:defRPr kumimoji="0" sz="1500" kern="1200">
          <a:solidFill>
            <a:schemeClr val="tx1"/>
          </a:solidFill>
          <a:latin typeface="+mn-lt"/>
          <a:ea typeface="+mn-ea"/>
          <a:cs typeface="+mn-cs"/>
        </a:defRPr>
      </a:lvl5pPr>
      <a:lvl6pPr marL="1303020" indent="-157734" algn="l" rtl="0" eaLnBrk="1" latinLnBrk="0" hangingPunct="1">
        <a:spcBef>
          <a:spcPct val="20000"/>
        </a:spcBef>
        <a:buClr>
          <a:schemeClr val="accent5"/>
        </a:buClr>
        <a:buSzPct val="80000"/>
        <a:buFont typeface="Wingdings 2"/>
        <a:buChar char=""/>
        <a:defRPr kumimoji="0" sz="1350" kern="1200">
          <a:solidFill>
            <a:schemeClr val="tx1"/>
          </a:solidFill>
          <a:latin typeface="+mn-lt"/>
          <a:ea typeface="+mn-ea"/>
          <a:cs typeface="+mn-cs"/>
        </a:defRPr>
      </a:lvl6pPr>
      <a:lvl7pPr marL="1440180" indent="-137160" algn="l" rtl="0" eaLnBrk="1" latinLnBrk="0" hangingPunct="1">
        <a:spcBef>
          <a:spcPct val="20000"/>
        </a:spcBef>
        <a:buClr>
          <a:schemeClr val="accent6"/>
        </a:buClr>
        <a:buSzPct val="80000"/>
        <a:buFont typeface="Wingdings 2"/>
        <a:buChar char=""/>
        <a:defRPr kumimoji="0" sz="1200" kern="1200" baseline="0">
          <a:solidFill>
            <a:schemeClr val="tx1"/>
          </a:solidFill>
          <a:latin typeface="+mn-lt"/>
          <a:ea typeface="+mn-ea"/>
          <a:cs typeface="+mn-cs"/>
        </a:defRPr>
      </a:lvl7pPr>
      <a:lvl8pPr marL="1645920" indent="-137160" algn="l" rtl="0" eaLnBrk="1" latinLnBrk="0" hangingPunct="1">
        <a:spcBef>
          <a:spcPct val="20000"/>
        </a:spcBef>
        <a:buClr>
          <a:schemeClr val="tx2"/>
        </a:buClr>
        <a:buChar char="•"/>
        <a:defRPr kumimoji="0" sz="1200" kern="1200">
          <a:solidFill>
            <a:schemeClr val="tx1"/>
          </a:solidFill>
          <a:latin typeface="+mn-lt"/>
          <a:ea typeface="+mn-ea"/>
          <a:cs typeface="+mn-cs"/>
        </a:defRPr>
      </a:lvl8pPr>
      <a:lvl9pPr marL="1851660" indent="-137160" algn="l" rtl="0" eaLnBrk="1" latinLnBrk="0" hangingPunct="1">
        <a:spcBef>
          <a:spcPct val="20000"/>
        </a:spcBef>
        <a:buClr>
          <a:schemeClr val="tx2"/>
        </a:buClr>
        <a:buFontTx/>
        <a:buChar char="•"/>
        <a:defRPr kumimoji="0" sz="105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342900" algn="l" rtl="0" eaLnBrk="1" latinLnBrk="0" hangingPunct="1">
        <a:defRPr kumimoji="0" kern="1200">
          <a:solidFill>
            <a:schemeClr val="tx1"/>
          </a:solidFill>
          <a:latin typeface="+mn-lt"/>
          <a:ea typeface="+mn-ea"/>
          <a:cs typeface="+mn-cs"/>
        </a:defRPr>
      </a:lvl2pPr>
      <a:lvl3pPr marL="685800" algn="l" rtl="0" eaLnBrk="1" latinLnBrk="0" hangingPunct="1">
        <a:defRPr kumimoji="0" kern="1200">
          <a:solidFill>
            <a:schemeClr val="tx1"/>
          </a:solidFill>
          <a:latin typeface="+mn-lt"/>
          <a:ea typeface="+mn-ea"/>
          <a:cs typeface="+mn-cs"/>
        </a:defRPr>
      </a:lvl3pPr>
      <a:lvl4pPr marL="1028700" algn="l" rtl="0" eaLnBrk="1" latinLnBrk="0" hangingPunct="1">
        <a:defRPr kumimoji="0" kern="1200">
          <a:solidFill>
            <a:schemeClr val="tx1"/>
          </a:solidFill>
          <a:latin typeface="+mn-lt"/>
          <a:ea typeface="+mn-ea"/>
          <a:cs typeface="+mn-cs"/>
        </a:defRPr>
      </a:lvl4pPr>
      <a:lvl5pPr marL="1371600" algn="l" rtl="0" eaLnBrk="1" latinLnBrk="0" hangingPunct="1">
        <a:defRPr kumimoji="0" kern="1200">
          <a:solidFill>
            <a:schemeClr val="tx1"/>
          </a:solidFill>
          <a:latin typeface="+mn-lt"/>
          <a:ea typeface="+mn-ea"/>
          <a:cs typeface="+mn-cs"/>
        </a:defRPr>
      </a:lvl5pPr>
      <a:lvl6pPr marL="1714500" algn="l" rtl="0" eaLnBrk="1" latinLnBrk="0" hangingPunct="1">
        <a:defRPr kumimoji="0" kern="1200">
          <a:solidFill>
            <a:schemeClr val="tx1"/>
          </a:solidFill>
          <a:latin typeface="+mn-lt"/>
          <a:ea typeface="+mn-ea"/>
          <a:cs typeface="+mn-cs"/>
        </a:defRPr>
      </a:lvl6pPr>
      <a:lvl7pPr marL="2057400" algn="l" rtl="0" eaLnBrk="1" latinLnBrk="0" hangingPunct="1">
        <a:defRPr kumimoji="0" kern="1200">
          <a:solidFill>
            <a:schemeClr val="tx1"/>
          </a:solidFill>
          <a:latin typeface="+mn-lt"/>
          <a:ea typeface="+mn-ea"/>
          <a:cs typeface="+mn-cs"/>
        </a:defRPr>
      </a:lvl7pPr>
      <a:lvl8pPr marL="2400300" algn="l" rtl="0" eaLnBrk="1" latinLnBrk="0" hangingPunct="1">
        <a:defRPr kumimoji="0" kern="1200">
          <a:solidFill>
            <a:schemeClr val="tx1"/>
          </a:solidFill>
          <a:latin typeface="+mn-lt"/>
          <a:ea typeface="+mn-ea"/>
          <a:cs typeface="+mn-cs"/>
        </a:defRPr>
      </a:lvl8pPr>
      <a:lvl9pPr marL="2743200" algn="l" rtl="0" eaLnBrk="1" latinLnBrk="0" hangingPunct="1">
        <a:defRPr kumimoji="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Marcador de título 1">
            <a:extLst>
              <a:ext uri="{FF2B5EF4-FFF2-40B4-BE49-F238E27FC236}">
                <a16:creationId xmlns:a16="http://schemas.microsoft.com/office/drawing/2014/main" id="{99C8A4C1-FED8-6C20-54A8-6BB0A351E400}"/>
              </a:ext>
            </a:extLst>
          </p:cNvPr>
          <p:cNvSpPr>
            <a:spLocks noGrp="1"/>
          </p:cNvSpPr>
          <p:nvPr>
            <p:ph type="title"/>
          </p:nvPr>
        </p:nvSpPr>
        <p:spPr>
          <a:xfrm>
            <a:off x="628650" y="273844"/>
            <a:ext cx="7886700" cy="994172"/>
          </a:xfrm>
          <a:prstGeom prst="rect">
            <a:avLst/>
          </a:prstGeom>
        </p:spPr>
        <p:txBody>
          <a:bodyPr vert="horz" lIns="91440" tIns="45720" rIns="91440" bIns="45720" rtlCol="0" anchor="ctr">
            <a:normAutofit/>
          </a:bodyPr>
          <a:lstStyle/>
          <a:p>
            <a:r>
              <a:rPr lang="es-ES"/>
              <a:t>Haga clic para modificar el estilo de título del patrón</a:t>
            </a:r>
          </a:p>
        </p:txBody>
      </p:sp>
      <p:sp>
        <p:nvSpPr>
          <p:cNvPr id="3" name="Marcador de texto 2">
            <a:extLst>
              <a:ext uri="{FF2B5EF4-FFF2-40B4-BE49-F238E27FC236}">
                <a16:creationId xmlns:a16="http://schemas.microsoft.com/office/drawing/2014/main" id="{1597EBDA-9D6D-1F9C-8E2F-C37B44A5F1AB}"/>
              </a:ext>
            </a:extLst>
          </p:cNvPr>
          <p:cNvSpPr>
            <a:spLocks noGrp="1"/>
          </p:cNvSpPr>
          <p:nvPr>
            <p:ph type="body" idx="1"/>
          </p:nvPr>
        </p:nvSpPr>
        <p:spPr>
          <a:xfrm>
            <a:off x="628650" y="1369219"/>
            <a:ext cx="7886700" cy="3263504"/>
          </a:xfrm>
          <a:prstGeom prst="rect">
            <a:avLst/>
          </a:prstGeom>
        </p:spPr>
        <p:txBody>
          <a:bodyPr vert="horz" lIns="91440" tIns="45720" rIns="91440" bIns="45720" rtlCol="0">
            <a:normAutofit/>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p>
        </p:txBody>
      </p:sp>
      <p:sp>
        <p:nvSpPr>
          <p:cNvPr id="4" name="Marcador de fecha 3">
            <a:extLst>
              <a:ext uri="{FF2B5EF4-FFF2-40B4-BE49-F238E27FC236}">
                <a16:creationId xmlns:a16="http://schemas.microsoft.com/office/drawing/2014/main" id="{03780C98-62D4-E5C3-E9BC-179F026DD368}"/>
              </a:ext>
            </a:extLst>
          </p:cNvPr>
          <p:cNvSpPr>
            <a:spLocks noGrp="1"/>
          </p:cNvSpPr>
          <p:nvPr>
            <p:ph type="dt" sz="half" idx="2"/>
          </p:nvPr>
        </p:nvSpPr>
        <p:spPr>
          <a:xfrm>
            <a:off x="628650" y="4767263"/>
            <a:ext cx="2057400" cy="273844"/>
          </a:xfrm>
          <a:prstGeom prst="rect">
            <a:avLst/>
          </a:prstGeom>
        </p:spPr>
        <p:txBody>
          <a:bodyPr vert="horz" lIns="91440" tIns="45720" rIns="91440" bIns="45720" rtlCol="0" anchor="ctr"/>
          <a:lstStyle>
            <a:lvl1pPr algn="l">
              <a:defRPr sz="900">
                <a:solidFill>
                  <a:schemeClr val="tx1">
                    <a:tint val="75000"/>
                  </a:schemeClr>
                </a:solidFill>
              </a:defRPr>
            </a:lvl1pPr>
          </a:lstStyle>
          <a:p>
            <a:fld id="{A27C6331-E365-4642-9659-D6FAC8DA0A35}" type="datetimeFigureOut">
              <a:rPr lang="es-ES" smtClean="0"/>
              <a:t>02/09/2022</a:t>
            </a:fld>
            <a:endParaRPr lang="es-ES"/>
          </a:p>
        </p:txBody>
      </p:sp>
      <p:sp>
        <p:nvSpPr>
          <p:cNvPr id="5" name="Marcador de pie de página 4">
            <a:extLst>
              <a:ext uri="{FF2B5EF4-FFF2-40B4-BE49-F238E27FC236}">
                <a16:creationId xmlns:a16="http://schemas.microsoft.com/office/drawing/2014/main" id="{67F984CF-F58D-EC8C-DCC3-83431E348020}"/>
              </a:ext>
            </a:extLst>
          </p:cNvPr>
          <p:cNvSpPr>
            <a:spLocks noGrp="1"/>
          </p:cNvSpPr>
          <p:nvPr>
            <p:ph type="ftr" sz="quarter" idx="3"/>
          </p:nvPr>
        </p:nvSpPr>
        <p:spPr>
          <a:xfrm>
            <a:off x="3028950" y="4767263"/>
            <a:ext cx="3086100" cy="273844"/>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s-ES"/>
          </a:p>
        </p:txBody>
      </p:sp>
      <p:sp>
        <p:nvSpPr>
          <p:cNvPr id="6" name="Marcador de número de diapositiva 5">
            <a:extLst>
              <a:ext uri="{FF2B5EF4-FFF2-40B4-BE49-F238E27FC236}">
                <a16:creationId xmlns:a16="http://schemas.microsoft.com/office/drawing/2014/main" id="{126083E3-AA76-7EA5-CF65-55C7147C31DA}"/>
              </a:ext>
            </a:extLst>
          </p:cNvPr>
          <p:cNvSpPr>
            <a:spLocks noGrp="1"/>
          </p:cNvSpPr>
          <p:nvPr>
            <p:ph type="sldNum" sz="quarter" idx="4"/>
          </p:nvPr>
        </p:nvSpPr>
        <p:spPr>
          <a:xfrm>
            <a:off x="6457950" y="4767263"/>
            <a:ext cx="2057400" cy="273844"/>
          </a:xfrm>
          <a:prstGeom prst="rect">
            <a:avLst/>
          </a:prstGeom>
        </p:spPr>
        <p:txBody>
          <a:bodyPr vert="horz" lIns="91440" tIns="45720" rIns="91440" bIns="45720" rtlCol="0" anchor="ctr"/>
          <a:lstStyle>
            <a:lvl1pPr algn="r">
              <a:defRPr sz="900">
                <a:solidFill>
                  <a:schemeClr val="tx1">
                    <a:tint val="75000"/>
                  </a:schemeClr>
                </a:solidFill>
              </a:defRPr>
            </a:lvl1pPr>
          </a:lstStyle>
          <a:p>
            <a:fld id="{888E04F9-58A4-4D83-B721-BC5F31793BE0}" type="slidenum">
              <a:rPr lang="es-ES" smtClean="0"/>
              <a:t>‹#›</a:t>
            </a:fld>
            <a:endParaRPr lang="es-ES"/>
          </a:p>
        </p:txBody>
      </p:sp>
    </p:spTree>
    <p:extLst>
      <p:ext uri="{BB962C8B-B14F-4D97-AF65-F5344CB8AC3E}">
        <p14:creationId xmlns:p14="http://schemas.microsoft.com/office/powerpoint/2010/main" val="18903805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s-E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8C444D4-A155-4A4A-82EF-2B344168528F}"/>
              </a:ext>
            </a:extLst>
          </p:cNvPr>
          <p:cNvSpPr>
            <a:spLocks noGrp="1"/>
          </p:cNvSpPr>
          <p:nvPr>
            <p:ph type="title"/>
          </p:nvPr>
        </p:nvSpPr>
        <p:spPr>
          <a:xfrm>
            <a:off x="628650" y="273844"/>
            <a:ext cx="7886700" cy="994172"/>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59800C1-E7D1-4C25-9DF3-5238F8111529}"/>
              </a:ext>
            </a:extLst>
          </p:cNvPr>
          <p:cNvSpPr>
            <a:spLocks noGrp="1"/>
          </p:cNvSpPr>
          <p:nvPr>
            <p:ph type="body" idx="1"/>
          </p:nvPr>
        </p:nvSpPr>
        <p:spPr>
          <a:xfrm>
            <a:off x="628650" y="1369219"/>
            <a:ext cx="7886700" cy="3263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32EBE90-ACF1-4F28-BFD5-D050D93B3CCF}"/>
              </a:ext>
            </a:extLst>
          </p:cNvPr>
          <p:cNvSpPr>
            <a:spLocks noGrp="1"/>
          </p:cNvSpPr>
          <p:nvPr>
            <p:ph type="dt" sz="half" idx="2"/>
          </p:nvPr>
        </p:nvSpPr>
        <p:spPr>
          <a:xfrm>
            <a:off x="628650" y="4767263"/>
            <a:ext cx="2057400" cy="273844"/>
          </a:xfrm>
          <a:prstGeom prst="rect">
            <a:avLst/>
          </a:prstGeom>
        </p:spPr>
        <p:txBody>
          <a:bodyPr vert="horz" lIns="91440" tIns="45720" rIns="91440" bIns="45720" rtlCol="0" anchor="ctr"/>
          <a:lstStyle>
            <a:lvl1pPr algn="l">
              <a:defRPr sz="900">
                <a:solidFill>
                  <a:schemeClr val="tx1">
                    <a:tint val="75000"/>
                  </a:schemeClr>
                </a:solidFill>
              </a:defRPr>
            </a:lvl1pPr>
          </a:lstStyle>
          <a:p>
            <a:fld id="{DD12DA38-0A41-4145-86DA-56652A807345}" type="datetimeFigureOut">
              <a:rPr lang="en-US" smtClean="0"/>
              <a:t>9/2/2022</a:t>
            </a:fld>
            <a:endParaRPr lang="en-US"/>
          </a:p>
        </p:txBody>
      </p:sp>
      <p:sp>
        <p:nvSpPr>
          <p:cNvPr id="5" name="Footer Placeholder 4">
            <a:extLst>
              <a:ext uri="{FF2B5EF4-FFF2-40B4-BE49-F238E27FC236}">
                <a16:creationId xmlns:a16="http://schemas.microsoft.com/office/drawing/2014/main" id="{34A69411-4527-41B3-809E-D0BBAF96E7E6}"/>
              </a:ext>
            </a:extLst>
          </p:cNvPr>
          <p:cNvSpPr>
            <a:spLocks noGrp="1"/>
          </p:cNvSpPr>
          <p:nvPr>
            <p:ph type="ftr" sz="quarter" idx="3"/>
          </p:nvPr>
        </p:nvSpPr>
        <p:spPr>
          <a:xfrm>
            <a:off x="3028950" y="4767263"/>
            <a:ext cx="3086100" cy="273844"/>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1938DEA-77CB-4576-A1CC-7B5812F29267}"/>
              </a:ext>
            </a:extLst>
          </p:cNvPr>
          <p:cNvSpPr>
            <a:spLocks noGrp="1"/>
          </p:cNvSpPr>
          <p:nvPr>
            <p:ph type="sldNum" sz="quarter" idx="4"/>
          </p:nvPr>
        </p:nvSpPr>
        <p:spPr>
          <a:xfrm>
            <a:off x="6457950" y="4767263"/>
            <a:ext cx="2057400" cy="273844"/>
          </a:xfrm>
          <a:prstGeom prst="rect">
            <a:avLst/>
          </a:prstGeom>
        </p:spPr>
        <p:txBody>
          <a:bodyPr vert="horz" lIns="91440" tIns="45720" rIns="91440" bIns="45720" rtlCol="0" anchor="ctr"/>
          <a:lstStyle>
            <a:lvl1pPr algn="r">
              <a:defRPr sz="900">
                <a:solidFill>
                  <a:schemeClr val="tx1">
                    <a:tint val="75000"/>
                  </a:schemeClr>
                </a:solidFill>
              </a:defRPr>
            </a:lvl1pPr>
          </a:lstStyle>
          <a:p>
            <a:fld id="{692697CA-4509-437F-80C1-F19EFDEF8088}" type="slidenum">
              <a:rPr lang="en-US" smtClean="0"/>
              <a:t>‹#›</a:t>
            </a:fld>
            <a:endParaRPr lang="en-US"/>
          </a:p>
        </p:txBody>
      </p:sp>
    </p:spTree>
    <p:extLst>
      <p:ext uri="{BB962C8B-B14F-4D97-AF65-F5344CB8AC3E}">
        <p14:creationId xmlns:p14="http://schemas.microsoft.com/office/powerpoint/2010/main" val="3160388761"/>
      </p:ext>
    </p:extLst>
  </p:cSld>
  <p:clrMap bg1="lt1" tx1="dk1" bg2="lt2" tx2="dk2" accent1="accent1" accent2="accent2" accent3="accent3" accent4="accent4" accent5="accent5" accent6="accent6" hlink="hlink" folHlink="folHlink"/>
  <p:sldLayoutIdLst>
    <p:sldLayoutId id="2147483664" r:id="rId1"/>
    <p:sldLayoutId id="2147483667" r:id="rId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png"/><Relationship Id="rId1" Type="http://schemas.openxmlformats.org/officeDocument/2006/relationships/slideLayout" Target="../slideLayouts/slideLayout3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5.png"/></Relationships>
</file>

<file path=ppt/slides/_rels/slide5.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7.svg"/><Relationship Id="rId7" Type="http://schemas.openxmlformats.org/officeDocument/2006/relationships/image" Target="../media/image11.svg"/><Relationship Id="rId2" Type="http://schemas.openxmlformats.org/officeDocument/2006/relationships/image" Target="../media/image6.png"/><Relationship Id="rId1" Type="http://schemas.openxmlformats.org/officeDocument/2006/relationships/slideLayout" Target="../slideLayouts/slideLayout35.xml"/><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xml"/><Relationship Id="rId1" Type="http://schemas.openxmlformats.org/officeDocument/2006/relationships/slideLayout" Target="../slideLayouts/slideLayout34.xml"/><Relationship Id="rId5" Type="http://schemas.openxmlformats.org/officeDocument/2006/relationships/image" Target="../media/image15.png"/><Relationship Id="rId4" Type="http://schemas.openxmlformats.org/officeDocument/2006/relationships/image" Target="../media/image14.png"/></Relationships>
</file>

<file path=ppt/slides/_rels/slide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4.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3.xml"/><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4.xml"/><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38.png"/></Relationships>
</file>

<file path=ppt/slides/_rels/slide21.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11.xml"/><Relationship Id="rId1" Type="http://schemas.openxmlformats.org/officeDocument/2006/relationships/slideLayout" Target="../slideLayouts/slideLayout16.xml"/></Relationships>
</file>

<file path=ppt/slides/_rels/slide24.xml.rels><?xml version="1.0" encoding="UTF-8" standalone="yes"?>
<Relationships xmlns="http://schemas.openxmlformats.org/package/2006/relationships"><Relationship Id="rId2" Type="http://schemas.openxmlformats.org/officeDocument/2006/relationships/hyperlink" Target="https://www.housebeautiful.com/home-remodeling/" TargetMode="Externa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81046" y="524781"/>
            <a:ext cx="5781907" cy="3184394"/>
          </a:xfrm>
        </p:spPr>
        <p:txBody>
          <a:bodyPr>
            <a:noAutofit/>
          </a:bodyPr>
          <a:lstStyle/>
          <a:p>
            <a:pPr algn="ctr"/>
            <a:br>
              <a:rPr lang="en-US" sz="3300">
                <a:solidFill>
                  <a:schemeClr val="bg1"/>
                </a:solidFill>
                <a:latin typeface="Times New Roman" pitchFamily="18" charset="0"/>
                <a:cs typeface="Times New Roman" pitchFamily="18" charset="0"/>
              </a:rPr>
            </a:br>
            <a:br>
              <a:rPr lang="en-US" sz="3300">
                <a:solidFill>
                  <a:schemeClr val="bg1"/>
                </a:solidFill>
                <a:latin typeface="Times New Roman" pitchFamily="18" charset="0"/>
                <a:cs typeface="Times New Roman" pitchFamily="18" charset="0"/>
              </a:rPr>
            </a:br>
            <a:br>
              <a:rPr lang="en-US" sz="3300">
                <a:solidFill>
                  <a:schemeClr val="bg1"/>
                </a:solidFill>
                <a:latin typeface="Times New Roman" pitchFamily="18" charset="0"/>
                <a:cs typeface="Times New Roman" pitchFamily="18" charset="0"/>
              </a:rPr>
            </a:br>
            <a:br>
              <a:rPr lang="en-US" sz="3300">
                <a:solidFill>
                  <a:schemeClr val="bg1"/>
                </a:solidFill>
                <a:latin typeface="Times New Roman" pitchFamily="18" charset="0"/>
                <a:cs typeface="Times New Roman" pitchFamily="18" charset="0"/>
              </a:rPr>
            </a:br>
            <a:r>
              <a:rPr lang="en-US" sz="2000">
                <a:solidFill>
                  <a:schemeClr val="bg1"/>
                </a:solidFill>
                <a:latin typeface="Arial" pitchFamily="34" charset="0"/>
                <a:cs typeface="Arial" pitchFamily="34" charset="0"/>
              </a:rPr>
              <a:t>MANAGING ENTERPRISE IN THE 21</a:t>
            </a:r>
            <a:r>
              <a:rPr lang="en-US" sz="2000" baseline="30000">
                <a:solidFill>
                  <a:schemeClr val="bg1"/>
                </a:solidFill>
                <a:latin typeface="Arial" pitchFamily="34" charset="0"/>
                <a:cs typeface="Arial" pitchFamily="34" charset="0"/>
              </a:rPr>
              <a:t>ST</a:t>
            </a:r>
            <a:br>
              <a:rPr lang="en-US" sz="2000">
                <a:solidFill>
                  <a:schemeClr val="bg1"/>
                </a:solidFill>
                <a:latin typeface="Arial" pitchFamily="34" charset="0"/>
                <a:cs typeface="Arial" pitchFamily="34" charset="0"/>
              </a:rPr>
            </a:br>
            <a:r>
              <a:rPr lang="en-US" sz="2000">
                <a:solidFill>
                  <a:schemeClr val="bg1"/>
                </a:solidFill>
                <a:latin typeface="Arial" pitchFamily="34" charset="0"/>
                <a:cs typeface="Arial" pitchFamily="34" charset="0"/>
              </a:rPr>
              <a:t>Century</a:t>
            </a:r>
            <a:br>
              <a:rPr lang="en-US" sz="2000">
                <a:solidFill>
                  <a:schemeClr val="bg1"/>
                </a:solidFill>
                <a:latin typeface="Arial" pitchFamily="34" charset="0"/>
                <a:cs typeface="Arial" pitchFamily="34" charset="0"/>
              </a:rPr>
            </a:br>
            <a:r>
              <a:rPr lang="en-US" sz="2000">
                <a:solidFill>
                  <a:schemeClr val="bg1"/>
                </a:solidFill>
                <a:latin typeface="Arial" pitchFamily="34" charset="0"/>
                <a:cs typeface="Arial" pitchFamily="34" charset="0"/>
              </a:rPr>
              <a:t>(BMSW4006_LON</a:t>
            </a:r>
            <a:r>
              <a:rPr lang="en-US" sz="1600">
                <a:solidFill>
                  <a:schemeClr val="bg1"/>
                </a:solidFill>
                <a:latin typeface="Arial" pitchFamily="34" charset="0"/>
                <a:cs typeface="Arial" pitchFamily="34" charset="0"/>
              </a:rPr>
              <a:t>) </a:t>
            </a:r>
            <a:br>
              <a:rPr lang="en-US" sz="2000">
                <a:solidFill>
                  <a:schemeClr val="bg1"/>
                </a:solidFill>
                <a:latin typeface="Arial" pitchFamily="34" charset="0"/>
                <a:cs typeface="Arial" pitchFamily="34" charset="0"/>
              </a:rPr>
            </a:br>
            <a:br>
              <a:rPr lang="en-US" sz="2000">
                <a:solidFill>
                  <a:schemeClr val="bg1"/>
                </a:solidFill>
                <a:latin typeface="Arial" pitchFamily="34" charset="0"/>
                <a:cs typeface="Arial" pitchFamily="34" charset="0"/>
              </a:rPr>
            </a:br>
            <a:r>
              <a:rPr lang="en-US" sz="1800">
                <a:solidFill>
                  <a:schemeClr val="bg1"/>
                </a:solidFill>
                <a:latin typeface="Arial" pitchFamily="34" charset="0"/>
                <a:cs typeface="Arial" pitchFamily="34" charset="0"/>
              </a:rPr>
              <a:t>Teacher: Mohammad Rahman</a:t>
            </a:r>
            <a:br>
              <a:rPr lang="en-US" sz="1800">
                <a:solidFill>
                  <a:schemeClr val="bg1"/>
                </a:solidFill>
                <a:latin typeface="Arial" pitchFamily="34" charset="0"/>
                <a:cs typeface="Arial" pitchFamily="34" charset="0"/>
              </a:rPr>
            </a:br>
            <a:br>
              <a:rPr lang="en-US" sz="1800">
                <a:solidFill>
                  <a:schemeClr val="bg1"/>
                </a:solidFill>
                <a:latin typeface="Arial" pitchFamily="34" charset="0"/>
                <a:cs typeface="Arial" pitchFamily="34" charset="0"/>
              </a:rPr>
            </a:br>
            <a:r>
              <a:rPr lang="en-US" sz="1800">
                <a:solidFill>
                  <a:schemeClr val="bg1"/>
                </a:solidFill>
                <a:latin typeface="Arial" pitchFamily="34" charset="0"/>
                <a:cs typeface="Arial" pitchFamily="34" charset="0"/>
              </a:rPr>
              <a:t>University of </a:t>
            </a:r>
            <a:r>
              <a:rPr lang="en-US" sz="1800" err="1">
                <a:solidFill>
                  <a:schemeClr val="bg1"/>
                </a:solidFill>
                <a:latin typeface="Arial" pitchFamily="34" charset="0"/>
                <a:cs typeface="Arial" pitchFamily="34" charset="0"/>
              </a:rPr>
              <a:t>wales</a:t>
            </a:r>
            <a:r>
              <a:rPr lang="en-US" sz="1800">
                <a:solidFill>
                  <a:schemeClr val="bg1"/>
                </a:solidFill>
                <a:latin typeface="Arial" pitchFamily="34" charset="0"/>
                <a:cs typeface="Arial" pitchFamily="34" charset="0"/>
              </a:rPr>
              <a:t> Trinity saint Davis</a:t>
            </a:r>
            <a:br>
              <a:rPr lang="en-US" sz="2000">
                <a:solidFill>
                  <a:schemeClr val="bg1"/>
                </a:solidFill>
                <a:latin typeface="Arial" pitchFamily="34" charset="0"/>
                <a:cs typeface="Arial" pitchFamily="34" charset="0"/>
              </a:rPr>
            </a:br>
            <a:br>
              <a:rPr lang="en-US" sz="3300">
                <a:solidFill>
                  <a:schemeClr val="bg1"/>
                </a:solidFill>
                <a:latin typeface="Times New Roman" pitchFamily="18" charset="0"/>
                <a:cs typeface="Times New Roman" pitchFamily="18" charset="0"/>
              </a:rPr>
            </a:br>
            <a:endParaRPr lang="en-US" sz="3300">
              <a:solidFill>
                <a:schemeClr val="bg1"/>
              </a:solidFill>
              <a:latin typeface="Times New Roman" pitchFamily="18" charset="0"/>
              <a:cs typeface="Times New Roman"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2550" b="1">
                <a:solidFill>
                  <a:schemeClr val="tx1">
                    <a:lumMod val="95000"/>
                    <a:lumOff val="5000"/>
                  </a:schemeClr>
                </a:solidFill>
                <a:latin typeface="Arial" pitchFamily="34" charset="0"/>
                <a:cs typeface="Arial" pitchFamily="34" charset="0"/>
              </a:rPr>
              <a:t>Introduction </a:t>
            </a:r>
            <a:br>
              <a:rPr lang="en-US" sz="2550" b="1">
                <a:solidFill>
                  <a:schemeClr val="tx1">
                    <a:lumMod val="95000"/>
                    <a:lumOff val="5000"/>
                  </a:schemeClr>
                </a:solidFill>
                <a:latin typeface="Arial" pitchFamily="34" charset="0"/>
                <a:cs typeface="Arial" pitchFamily="34" charset="0"/>
              </a:rPr>
            </a:br>
            <a:endParaRPr lang="en-US" sz="2550" b="1">
              <a:solidFill>
                <a:schemeClr val="tx1">
                  <a:lumMod val="95000"/>
                  <a:lumOff val="5000"/>
                </a:schemeClr>
              </a:solidFill>
              <a:latin typeface="Arial" pitchFamily="34" charset="0"/>
              <a:cs typeface="Arial" pitchFamily="34" charset="0"/>
            </a:endParaRPr>
          </a:p>
        </p:txBody>
      </p:sp>
      <p:sp>
        <p:nvSpPr>
          <p:cNvPr id="5" name="Content Placeholder 4"/>
          <p:cNvSpPr>
            <a:spLocks noGrp="1"/>
          </p:cNvSpPr>
          <p:nvPr>
            <p:ph sz="quarter" idx="2"/>
          </p:nvPr>
        </p:nvSpPr>
        <p:spPr>
          <a:xfrm>
            <a:off x="1543050" y="1657350"/>
            <a:ext cx="3030141" cy="2884290"/>
          </a:xfrm>
        </p:spPr>
        <p:txBody>
          <a:bodyPr>
            <a:normAutofit/>
          </a:bodyPr>
          <a:lstStyle/>
          <a:p>
            <a:pPr algn="just"/>
            <a:r>
              <a:rPr lang="en-US" sz="1350">
                <a:latin typeface="Arial" pitchFamily="34" charset="0"/>
                <a:cs typeface="Arial" pitchFamily="34" charset="0"/>
              </a:rPr>
              <a:t>Proper business planning involves benefit and the maximum output of the business. </a:t>
            </a:r>
          </a:p>
          <a:p>
            <a:pPr algn="just"/>
            <a:r>
              <a:rPr lang="en-US" sz="1350">
                <a:latin typeface="Arial" pitchFamily="34" charset="0"/>
                <a:cs typeface="Arial" pitchFamily="34" charset="0"/>
              </a:rPr>
              <a:t>The business of interior designing and home decor is not an exceptional case.</a:t>
            </a:r>
          </a:p>
          <a:p>
            <a:pPr algn="just"/>
            <a:r>
              <a:rPr lang="en-US" sz="1350">
                <a:latin typeface="Arial" pitchFamily="34" charset="0"/>
                <a:cs typeface="Arial" pitchFamily="34" charset="0"/>
              </a:rPr>
              <a:t>House Beautiful is the interior designing company of the UK that engages in serving several ideas and systematic planning for the decoration of homes.</a:t>
            </a:r>
          </a:p>
          <a:p>
            <a:pPr algn="just"/>
            <a:endParaRPr lang="en-US" sz="1350">
              <a:latin typeface="Times New Roman" pitchFamily="18" charset="0"/>
              <a:cs typeface="Times New Roman" pitchFamily="18" charset="0"/>
            </a:endParaRPr>
          </a:p>
        </p:txBody>
      </p:sp>
      <p:pic>
        <p:nvPicPr>
          <p:cNvPr id="7" name="Content Placeholder 6" descr="hb-may-2018-cover-2475x3263.jpg"/>
          <p:cNvPicPr>
            <a:picLocks noGrp="1" noChangeAspect="1"/>
          </p:cNvPicPr>
          <p:nvPr>
            <p:ph sz="quarter" idx="4"/>
          </p:nvPr>
        </p:nvPicPr>
        <p:blipFill>
          <a:blip r:embed="rId3" cstate="print"/>
          <a:stretch>
            <a:fillRect/>
          </a:stretch>
        </p:blipFill>
        <p:spPr>
          <a:xfrm>
            <a:off x="5200651" y="1543050"/>
            <a:ext cx="2005826" cy="2644449"/>
          </a:xfr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64FF8-C647-D2E9-5C70-B55CCA93A448}"/>
              </a:ext>
            </a:extLst>
          </p:cNvPr>
          <p:cNvSpPr>
            <a:spLocks noGrp="1"/>
          </p:cNvSpPr>
          <p:nvPr>
            <p:ph type="title"/>
          </p:nvPr>
        </p:nvSpPr>
        <p:spPr>
          <a:xfrm>
            <a:off x="2368109" y="83490"/>
            <a:ext cx="8229600" cy="857250"/>
          </a:xfrm>
        </p:spPr>
        <p:txBody>
          <a:bodyPr>
            <a:normAutofit/>
          </a:bodyPr>
          <a:lstStyle/>
          <a:p>
            <a:pPr algn="just"/>
            <a:r>
              <a:rPr lang="en-GB" sz="2400"/>
              <a:t>Student name</a:t>
            </a:r>
          </a:p>
        </p:txBody>
      </p:sp>
      <p:sp>
        <p:nvSpPr>
          <p:cNvPr id="3" name="Content Placeholder 2">
            <a:extLst>
              <a:ext uri="{FF2B5EF4-FFF2-40B4-BE49-F238E27FC236}">
                <a16:creationId xmlns:a16="http://schemas.microsoft.com/office/drawing/2014/main" id="{7CB0B00A-4C62-8E6F-9050-31AE4512094A}"/>
              </a:ext>
            </a:extLst>
          </p:cNvPr>
          <p:cNvSpPr>
            <a:spLocks noGrp="1"/>
          </p:cNvSpPr>
          <p:nvPr>
            <p:ph idx="1"/>
          </p:nvPr>
        </p:nvSpPr>
        <p:spPr/>
        <p:txBody>
          <a:bodyPr vert="horz" lIns="91440" tIns="45720" rIns="91440" bIns="45720" anchor="t">
            <a:normAutofit/>
          </a:bodyPr>
          <a:lstStyle/>
          <a:p>
            <a:r>
              <a:rPr lang="en-GB" sz="1600"/>
              <a:t>Farida Ahmed                                              ID </a:t>
            </a:r>
            <a:r>
              <a:rPr lang="en-GB"/>
              <a:t>: </a:t>
            </a:r>
            <a:r>
              <a:rPr lang="en-GB" sz="1400">
                <a:latin typeface="+mj-lt"/>
              </a:rPr>
              <a:t>2123556      </a:t>
            </a:r>
            <a:endParaRPr lang="en-GB" sz="1800">
              <a:latin typeface="+mj-lt"/>
              <a:cs typeface="Calibri"/>
            </a:endParaRPr>
          </a:p>
          <a:p>
            <a:r>
              <a:rPr lang="en-GB" sz="1600"/>
              <a:t>Stela </a:t>
            </a:r>
            <a:r>
              <a:rPr lang="en-GB" sz="1600" err="1"/>
              <a:t>Zacon</a:t>
            </a:r>
            <a:r>
              <a:rPr lang="en-GB" sz="1600"/>
              <a:t>                                                   ID </a:t>
            </a:r>
            <a:r>
              <a:rPr lang="en-GB"/>
              <a:t>:</a:t>
            </a:r>
            <a:r>
              <a:rPr lang="en-GB" sz="1400">
                <a:latin typeface="+mj-lt"/>
              </a:rPr>
              <a:t>2118130</a:t>
            </a:r>
            <a:endParaRPr lang="en-GB" sz="1400">
              <a:latin typeface="+mj-lt"/>
              <a:cs typeface="Calibri"/>
            </a:endParaRPr>
          </a:p>
          <a:p>
            <a:r>
              <a:rPr lang="en-GB" sz="1800">
                <a:latin typeface="Calibri"/>
                <a:cs typeface="Calibri"/>
              </a:rPr>
              <a:t>Josselyn Castillo Cabral                             ID : </a:t>
            </a:r>
            <a:r>
              <a:rPr lang="en-GB" sz="1400">
                <a:latin typeface="Calibri"/>
                <a:cs typeface="Calibri"/>
              </a:rPr>
              <a:t>2121046</a:t>
            </a:r>
          </a:p>
          <a:p>
            <a:r>
              <a:rPr lang="en-GB" sz="1600">
                <a:latin typeface="Calibri"/>
                <a:cs typeface="Calibri"/>
              </a:rPr>
              <a:t>Emilly Mishell Delgado Faz                                ID : </a:t>
            </a:r>
            <a:r>
              <a:rPr lang="en-GB" sz="1400">
                <a:latin typeface="Calibri"/>
                <a:cs typeface="Calibri"/>
              </a:rPr>
              <a:t>2125661</a:t>
            </a:r>
            <a:endParaRPr lang="en-GB" sz="1800">
              <a:latin typeface="Calibri"/>
              <a:cs typeface="Calibri"/>
            </a:endParaRPr>
          </a:p>
        </p:txBody>
      </p:sp>
    </p:spTree>
    <p:extLst>
      <p:ext uri="{BB962C8B-B14F-4D97-AF65-F5344CB8AC3E}">
        <p14:creationId xmlns:p14="http://schemas.microsoft.com/office/powerpoint/2010/main" val="6484250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Isosceles Triangle 26">
            <a:extLst>
              <a:ext uri="{FF2B5EF4-FFF2-40B4-BE49-F238E27FC236}">
                <a16:creationId xmlns:a16="http://schemas.microsoft.com/office/drawing/2014/main" id="{B20C3C2B-1D00-43D9-8D8E-791814FF5BA0}"/>
              </a:ext>
            </a:extLst>
          </p:cNvPr>
          <p:cNvSpPr/>
          <p:nvPr/>
        </p:nvSpPr>
        <p:spPr>
          <a:xfrm>
            <a:off x="-640170" y="3715505"/>
            <a:ext cx="3879056" cy="1400175"/>
          </a:xfrm>
          <a:custGeom>
            <a:avLst/>
            <a:gdLst>
              <a:gd name="connsiteX0" fmla="*/ 0 w 1523036"/>
              <a:gd name="connsiteY0" fmla="*/ 1312962 h 1312962"/>
              <a:gd name="connsiteX1" fmla="*/ 761518 w 1523036"/>
              <a:gd name="connsiteY1" fmla="*/ 0 h 1312962"/>
              <a:gd name="connsiteX2" fmla="*/ 1523036 w 1523036"/>
              <a:gd name="connsiteY2" fmla="*/ 1312962 h 1312962"/>
              <a:gd name="connsiteX3" fmla="*/ 0 w 1523036"/>
              <a:gd name="connsiteY3" fmla="*/ 1312962 h 1312962"/>
              <a:gd name="connsiteX0" fmla="*/ 0 w 1523036"/>
              <a:gd name="connsiteY0" fmla="*/ 1122131 h 1122131"/>
              <a:gd name="connsiteX1" fmla="*/ 761518 w 1523036"/>
              <a:gd name="connsiteY1" fmla="*/ 0 h 1122131"/>
              <a:gd name="connsiteX2" fmla="*/ 1523036 w 1523036"/>
              <a:gd name="connsiteY2" fmla="*/ 1122131 h 1122131"/>
              <a:gd name="connsiteX3" fmla="*/ 0 w 1523036"/>
              <a:gd name="connsiteY3" fmla="*/ 1122131 h 1122131"/>
              <a:gd name="connsiteX0" fmla="*/ 0 w 1523036"/>
              <a:gd name="connsiteY0" fmla="*/ 1122198 h 1122198"/>
              <a:gd name="connsiteX1" fmla="*/ 761518 w 1523036"/>
              <a:gd name="connsiteY1" fmla="*/ 67 h 1122198"/>
              <a:gd name="connsiteX2" fmla="*/ 1523036 w 1523036"/>
              <a:gd name="connsiteY2" fmla="*/ 1122198 h 1122198"/>
              <a:gd name="connsiteX3" fmla="*/ 0 w 1523036"/>
              <a:gd name="connsiteY3" fmla="*/ 1122198 h 1122198"/>
              <a:gd name="connsiteX0" fmla="*/ 0 w 1523036"/>
              <a:gd name="connsiteY0" fmla="*/ 1678761 h 1678761"/>
              <a:gd name="connsiteX1" fmla="*/ 769469 w 1523036"/>
              <a:gd name="connsiteY1" fmla="*/ 39 h 1678761"/>
              <a:gd name="connsiteX2" fmla="*/ 1523036 w 1523036"/>
              <a:gd name="connsiteY2" fmla="*/ 1678761 h 1678761"/>
              <a:gd name="connsiteX3" fmla="*/ 0 w 1523036"/>
              <a:gd name="connsiteY3" fmla="*/ 1678761 h 1678761"/>
              <a:gd name="connsiteX0" fmla="*/ 0 w 1523036"/>
              <a:gd name="connsiteY0" fmla="*/ 1678756 h 1678756"/>
              <a:gd name="connsiteX1" fmla="*/ 769469 w 1523036"/>
              <a:gd name="connsiteY1" fmla="*/ 34 h 1678756"/>
              <a:gd name="connsiteX2" fmla="*/ 1523036 w 1523036"/>
              <a:gd name="connsiteY2" fmla="*/ 1678756 h 1678756"/>
              <a:gd name="connsiteX3" fmla="*/ 0 w 1523036"/>
              <a:gd name="connsiteY3" fmla="*/ 1678756 h 1678756"/>
            </a:gdLst>
            <a:ahLst/>
            <a:cxnLst>
              <a:cxn ang="0">
                <a:pos x="connsiteX0" y="connsiteY0"/>
              </a:cxn>
              <a:cxn ang="0">
                <a:pos x="connsiteX1" y="connsiteY1"/>
              </a:cxn>
              <a:cxn ang="0">
                <a:pos x="connsiteX2" y="connsiteY2"/>
              </a:cxn>
              <a:cxn ang="0">
                <a:pos x="connsiteX3" y="connsiteY3"/>
              </a:cxn>
            </a:cxnLst>
            <a:rect l="l" t="t" r="r" b="b"/>
            <a:pathLst>
              <a:path w="1523036" h="1678756">
                <a:moveTo>
                  <a:pt x="0" y="1678756"/>
                </a:moveTo>
                <a:cubicBezTo>
                  <a:pt x="253839" y="1304712"/>
                  <a:pt x="634900" y="7652"/>
                  <a:pt x="769469" y="34"/>
                </a:cubicBezTo>
                <a:cubicBezTo>
                  <a:pt x="904038" y="-7584"/>
                  <a:pt x="1269197" y="1304712"/>
                  <a:pt x="1523036" y="1678756"/>
                </a:cubicBezTo>
                <a:lnTo>
                  <a:pt x="0" y="1678756"/>
                </a:lnTo>
                <a:close/>
              </a:path>
            </a:pathLst>
          </a:custGeom>
          <a:solidFill>
            <a:schemeClr val="accent1">
              <a:alpha val="80000"/>
            </a:schemeClr>
          </a:solidFill>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sz="507">
              <a:latin typeface="Calibri Light"/>
            </a:endParaRPr>
          </a:p>
        </p:txBody>
      </p:sp>
      <p:sp>
        <p:nvSpPr>
          <p:cNvPr id="12" name="Isosceles Triangle 26">
            <a:extLst>
              <a:ext uri="{FF2B5EF4-FFF2-40B4-BE49-F238E27FC236}">
                <a16:creationId xmlns:a16="http://schemas.microsoft.com/office/drawing/2014/main" id="{3F894B40-866E-4611-8ABB-25C0CFAC2CF2}"/>
              </a:ext>
            </a:extLst>
          </p:cNvPr>
          <p:cNvSpPr/>
          <p:nvPr/>
        </p:nvSpPr>
        <p:spPr>
          <a:xfrm>
            <a:off x="966000" y="2667444"/>
            <a:ext cx="3277906" cy="2571749"/>
          </a:xfrm>
          <a:custGeom>
            <a:avLst/>
            <a:gdLst>
              <a:gd name="connsiteX0" fmla="*/ 0 w 1523036"/>
              <a:gd name="connsiteY0" fmla="*/ 1312962 h 1312962"/>
              <a:gd name="connsiteX1" fmla="*/ 761518 w 1523036"/>
              <a:gd name="connsiteY1" fmla="*/ 0 h 1312962"/>
              <a:gd name="connsiteX2" fmla="*/ 1523036 w 1523036"/>
              <a:gd name="connsiteY2" fmla="*/ 1312962 h 1312962"/>
              <a:gd name="connsiteX3" fmla="*/ 0 w 1523036"/>
              <a:gd name="connsiteY3" fmla="*/ 1312962 h 1312962"/>
              <a:gd name="connsiteX0" fmla="*/ 0 w 1523036"/>
              <a:gd name="connsiteY0" fmla="*/ 1122131 h 1122131"/>
              <a:gd name="connsiteX1" fmla="*/ 761518 w 1523036"/>
              <a:gd name="connsiteY1" fmla="*/ 0 h 1122131"/>
              <a:gd name="connsiteX2" fmla="*/ 1523036 w 1523036"/>
              <a:gd name="connsiteY2" fmla="*/ 1122131 h 1122131"/>
              <a:gd name="connsiteX3" fmla="*/ 0 w 1523036"/>
              <a:gd name="connsiteY3" fmla="*/ 1122131 h 1122131"/>
              <a:gd name="connsiteX0" fmla="*/ 0 w 1523036"/>
              <a:gd name="connsiteY0" fmla="*/ 1122198 h 1122198"/>
              <a:gd name="connsiteX1" fmla="*/ 761518 w 1523036"/>
              <a:gd name="connsiteY1" fmla="*/ 67 h 1122198"/>
              <a:gd name="connsiteX2" fmla="*/ 1523036 w 1523036"/>
              <a:gd name="connsiteY2" fmla="*/ 1122198 h 1122198"/>
              <a:gd name="connsiteX3" fmla="*/ 0 w 1523036"/>
              <a:gd name="connsiteY3" fmla="*/ 1122198 h 1122198"/>
              <a:gd name="connsiteX0" fmla="*/ 0 w 1523036"/>
              <a:gd name="connsiteY0" fmla="*/ 1678761 h 1678761"/>
              <a:gd name="connsiteX1" fmla="*/ 769469 w 1523036"/>
              <a:gd name="connsiteY1" fmla="*/ 39 h 1678761"/>
              <a:gd name="connsiteX2" fmla="*/ 1523036 w 1523036"/>
              <a:gd name="connsiteY2" fmla="*/ 1678761 h 1678761"/>
              <a:gd name="connsiteX3" fmla="*/ 0 w 1523036"/>
              <a:gd name="connsiteY3" fmla="*/ 1678761 h 1678761"/>
              <a:gd name="connsiteX0" fmla="*/ 0 w 1523036"/>
              <a:gd name="connsiteY0" fmla="*/ 1678756 h 1678756"/>
              <a:gd name="connsiteX1" fmla="*/ 769469 w 1523036"/>
              <a:gd name="connsiteY1" fmla="*/ 34 h 1678756"/>
              <a:gd name="connsiteX2" fmla="*/ 1523036 w 1523036"/>
              <a:gd name="connsiteY2" fmla="*/ 1678756 h 1678756"/>
              <a:gd name="connsiteX3" fmla="*/ 0 w 1523036"/>
              <a:gd name="connsiteY3" fmla="*/ 1678756 h 1678756"/>
            </a:gdLst>
            <a:ahLst/>
            <a:cxnLst>
              <a:cxn ang="0">
                <a:pos x="connsiteX0" y="connsiteY0"/>
              </a:cxn>
              <a:cxn ang="0">
                <a:pos x="connsiteX1" y="connsiteY1"/>
              </a:cxn>
              <a:cxn ang="0">
                <a:pos x="connsiteX2" y="connsiteY2"/>
              </a:cxn>
              <a:cxn ang="0">
                <a:pos x="connsiteX3" y="connsiteY3"/>
              </a:cxn>
            </a:cxnLst>
            <a:rect l="l" t="t" r="r" b="b"/>
            <a:pathLst>
              <a:path w="1523036" h="1678756">
                <a:moveTo>
                  <a:pt x="0" y="1678756"/>
                </a:moveTo>
                <a:cubicBezTo>
                  <a:pt x="253839" y="1304712"/>
                  <a:pt x="634900" y="7652"/>
                  <a:pt x="769469" y="34"/>
                </a:cubicBezTo>
                <a:cubicBezTo>
                  <a:pt x="904038" y="-7584"/>
                  <a:pt x="1269197" y="1304712"/>
                  <a:pt x="1523036" y="1678756"/>
                </a:cubicBezTo>
                <a:lnTo>
                  <a:pt x="0" y="1678756"/>
                </a:lnTo>
                <a:close/>
              </a:path>
            </a:pathLst>
          </a:custGeom>
          <a:solidFill>
            <a:schemeClr val="accent2">
              <a:alpha val="80000"/>
            </a:schemeClr>
          </a:solidFill>
          <a:ln>
            <a:no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sz="507">
              <a:latin typeface="Calibri Light"/>
            </a:endParaRPr>
          </a:p>
        </p:txBody>
      </p:sp>
      <p:sp>
        <p:nvSpPr>
          <p:cNvPr id="16" name="TextBox 15">
            <a:extLst>
              <a:ext uri="{FF2B5EF4-FFF2-40B4-BE49-F238E27FC236}">
                <a16:creationId xmlns:a16="http://schemas.microsoft.com/office/drawing/2014/main" id="{64409990-0D03-4FA4-A7B0-F6D42C02A811}"/>
              </a:ext>
            </a:extLst>
          </p:cNvPr>
          <p:cNvSpPr txBox="1"/>
          <p:nvPr/>
        </p:nvSpPr>
        <p:spPr>
          <a:xfrm>
            <a:off x="1580573" y="289326"/>
            <a:ext cx="5997155" cy="707886"/>
          </a:xfrm>
          <a:prstGeom prst="rect">
            <a:avLst/>
          </a:prstGeom>
          <a:noFill/>
        </p:spPr>
        <p:txBody>
          <a:bodyPr wrap="none" rtlCol="0">
            <a:spAutoFit/>
          </a:bodyPr>
          <a:lstStyle/>
          <a:p>
            <a:pPr algn="ctr"/>
            <a:r>
              <a:rPr lang="en-US" sz="2400" b="1">
                <a:latin typeface="Open Sans" panose="020B0606030504020204" pitchFamily="34" charset="0"/>
                <a:ea typeface="Open Sans" panose="020B0606030504020204" pitchFamily="34" charset="0"/>
                <a:cs typeface="Open Sans" panose="020B0606030504020204" pitchFamily="34" charset="0"/>
              </a:rPr>
              <a:t>Business Structure of House Beautiful</a:t>
            </a:r>
          </a:p>
          <a:p>
            <a:pPr algn="ctr"/>
            <a:r>
              <a:rPr lang="en-US" sz="1600" b="1">
                <a:latin typeface="Open Sans" panose="020B0606030504020204" pitchFamily="34" charset="0"/>
                <a:ea typeface="Open Sans" panose="020B0606030504020204" pitchFamily="34" charset="0"/>
                <a:cs typeface="Open Sans" panose="020B0606030504020204" pitchFamily="34" charset="0"/>
              </a:rPr>
              <a:t>By </a:t>
            </a:r>
            <a:r>
              <a:rPr lang="en-US" sz="1600" b="1" err="1">
                <a:latin typeface="Open Sans" panose="020B0606030504020204" pitchFamily="34" charset="0"/>
                <a:ea typeface="Open Sans" panose="020B0606030504020204" pitchFamily="34" charset="0"/>
                <a:cs typeface="Open Sans" panose="020B0606030504020204" pitchFamily="34" charset="0"/>
              </a:rPr>
              <a:t>Jossely</a:t>
            </a:r>
            <a:r>
              <a:rPr lang="en-US" sz="1600" b="1">
                <a:latin typeface="Open Sans" panose="020B0606030504020204" pitchFamily="34" charset="0"/>
                <a:ea typeface="Open Sans" panose="020B0606030504020204" pitchFamily="34" charset="0"/>
                <a:cs typeface="Open Sans" panose="020B0606030504020204" pitchFamily="34" charset="0"/>
              </a:rPr>
              <a:t> </a:t>
            </a:r>
            <a:r>
              <a:rPr lang="en-US" sz="1600" b="1" err="1">
                <a:latin typeface="Open Sans" panose="020B0606030504020204" pitchFamily="34" charset="0"/>
                <a:ea typeface="Open Sans" panose="020B0606030504020204" pitchFamily="34" charset="0"/>
                <a:cs typeface="Open Sans" panose="020B0606030504020204" pitchFamily="34" charset="0"/>
              </a:rPr>
              <a:t>costillo</a:t>
            </a:r>
            <a:r>
              <a:rPr lang="en-US" sz="1600" b="1">
                <a:latin typeface="Open Sans" panose="020B0606030504020204" pitchFamily="34" charset="0"/>
                <a:ea typeface="Open Sans" panose="020B0606030504020204" pitchFamily="34" charset="0"/>
                <a:cs typeface="Open Sans" panose="020B0606030504020204" pitchFamily="34" charset="0"/>
              </a:rPr>
              <a:t> Cabral</a:t>
            </a:r>
          </a:p>
        </p:txBody>
      </p:sp>
      <p:grpSp>
        <p:nvGrpSpPr>
          <p:cNvPr id="18" name="Group 17">
            <a:extLst>
              <a:ext uri="{FF2B5EF4-FFF2-40B4-BE49-F238E27FC236}">
                <a16:creationId xmlns:a16="http://schemas.microsoft.com/office/drawing/2014/main" id="{FDB9269A-75D7-4378-9185-2DFCD3F6AC1C}"/>
              </a:ext>
            </a:extLst>
          </p:cNvPr>
          <p:cNvGrpSpPr/>
          <p:nvPr/>
        </p:nvGrpSpPr>
        <p:grpSpPr>
          <a:xfrm>
            <a:off x="801385" y="1100101"/>
            <a:ext cx="2820240" cy="1102733"/>
            <a:chOff x="1804989" y="2014272"/>
            <a:chExt cx="3811122" cy="1524277"/>
          </a:xfrm>
        </p:grpSpPr>
        <p:sp>
          <p:nvSpPr>
            <p:cNvPr id="19" name="TextBox 18">
              <a:extLst>
                <a:ext uri="{FF2B5EF4-FFF2-40B4-BE49-F238E27FC236}">
                  <a16:creationId xmlns:a16="http://schemas.microsoft.com/office/drawing/2014/main" id="{FFDE54AF-3822-47AC-BDCC-6A58AA00267D}"/>
                </a:ext>
              </a:extLst>
            </p:cNvPr>
            <p:cNvSpPr txBox="1"/>
            <p:nvPr/>
          </p:nvSpPr>
          <p:spPr>
            <a:xfrm>
              <a:off x="2583967" y="2014272"/>
              <a:ext cx="3032144" cy="350981"/>
            </a:xfrm>
            <a:prstGeom prst="rect">
              <a:avLst/>
            </a:prstGeom>
            <a:noFill/>
          </p:spPr>
          <p:txBody>
            <a:bodyPr wrap="square" rtlCol="0">
              <a:spAutoFit/>
            </a:bodyPr>
            <a:lstStyle/>
            <a:p>
              <a:r>
                <a:rPr lang="en-US" sz="1050" b="1">
                  <a:latin typeface="Open Sans" panose="020B0606030504020204" pitchFamily="34" charset="0"/>
                  <a:ea typeface="Open Sans" panose="020B0606030504020204" pitchFamily="34" charset="0"/>
                  <a:cs typeface="Open Sans" panose="020B0606030504020204" pitchFamily="34" charset="0"/>
                </a:rPr>
                <a:t>Business structure </a:t>
              </a:r>
            </a:p>
          </p:txBody>
        </p:sp>
        <p:sp>
          <p:nvSpPr>
            <p:cNvPr id="20" name="TextBox 19">
              <a:extLst>
                <a:ext uri="{FF2B5EF4-FFF2-40B4-BE49-F238E27FC236}">
                  <a16:creationId xmlns:a16="http://schemas.microsoft.com/office/drawing/2014/main" id="{9FEEF215-440C-4288-B5F5-E8063416680D}"/>
                </a:ext>
              </a:extLst>
            </p:cNvPr>
            <p:cNvSpPr txBox="1"/>
            <p:nvPr/>
          </p:nvSpPr>
          <p:spPr>
            <a:xfrm>
              <a:off x="1804989" y="2294164"/>
              <a:ext cx="3811122" cy="1244385"/>
            </a:xfrm>
            <a:prstGeom prst="rect">
              <a:avLst/>
            </a:prstGeom>
            <a:noFill/>
          </p:spPr>
          <p:txBody>
            <a:bodyPr wrap="square" rtlCol="0">
              <a:spAutoFit/>
            </a:bodyPr>
            <a:lstStyle/>
            <a:p>
              <a:pPr algn="just"/>
              <a:r>
                <a:rPr lang="en-US" sz="1050">
                  <a:latin typeface="Open Sans" panose="020B0606030504020204" pitchFamily="34" charset="0"/>
                  <a:ea typeface="Open Sans" panose="020B0606030504020204" pitchFamily="34" charset="0"/>
                  <a:cs typeface="Open Sans" panose="020B0606030504020204" pitchFamily="34" charset="0"/>
                </a:rPr>
                <a:t>is the defined reporting relationship among the key members of the </a:t>
              </a:r>
              <a:r>
                <a:rPr lang="en-US" sz="1050" err="1">
                  <a:latin typeface="Open Sans" panose="020B0606030504020204" pitchFamily="34" charset="0"/>
                  <a:ea typeface="Open Sans" panose="020B0606030504020204" pitchFamily="34" charset="0"/>
                  <a:cs typeface="Open Sans" panose="020B0606030504020204" pitchFamily="34" charset="0"/>
                </a:rPr>
                <a:t>organisation</a:t>
              </a:r>
              <a:r>
                <a:rPr lang="en-US" sz="1050">
                  <a:latin typeface="Open Sans" panose="020B0606030504020204" pitchFamily="34" charset="0"/>
                  <a:ea typeface="Open Sans" panose="020B0606030504020204" pitchFamily="34" charset="0"/>
                  <a:cs typeface="Open Sans" panose="020B0606030504020204" pitchFamily="34" charset="0"/>
                </a:rPr>
                <a:t> who participate directly in the business operation of day-to-day activities ( O'Higgins and </a:t>
              </a:r>
              <a:r>
                <a:rPr lang="en-US" sz="1050" err="1">
                  <a:latin typeface="Open Sans" panose="020B0606030504020204" pitchFamily="34" charset="0"/>
                  <a:ea typeface="Open Sans" panose="020B0606030504020204" pitchFamily="34" charset="0"/>
                  <a:cs typeface="Open Sans" panose="020B0606030504020204" pitchFamily="34" charset="0"/>
                </a:rPr>
                <a:t>Zsolnai</a:t>
              </a:r>
              <a:r>
                <a:rPr lang="en-US" sz="1050">
                  <a:latin typeface="Open Sans" panose="020B0606030504020204" pitchFamily="34" charset="0"/>
                  <a:ea typeface="Open Sans" panose="020B0606030504020204" pitchFamily="34" charset="0"/>
                  <a:cs typeface="Open Sans" panose="020B0606030504020204" pitchFamily="34" charset="0"/>
                </a:rPr>
                <a:t> , 2018 ) </a:t>
              </a:r>
            </a:p>
          </p:txBody>
        </p:sp>
      </p:grpSp>
      <p:grpSp>
        <p:nvGrpSpPr>
          <p:cNvPr id="25" name="Group 24">
            <a:extLst>
              <a:ext uri="{FF2B5EF4-FFF2-40B4-BE49-F238E27FC236}">
                <a16:creationId xmlns:a16="http://schemas.microsoft.com/office/drawing/2014/main" id="{068B5CFD-0D90-4BC3-891C-161BC1112DF0}"/>
              </a:ext>
            </a:extLst>
          </p:cNvPr>
          <p:cNvGrpSpPr/>
          <p:nvPr/>
        </p:nvGrpSpPr>
        <p:grpSpPr>
          <a:xfrm>
            <a:off x="0" y="1"/>
            <a:ext cx="9144000" cy="78581"/>
            <a:chOff x="0" y="0"/>
            <a:chExt cx="12192000" cy="205530"/>
          </a:xfrm>
        </p:grpSpPr>
        <p:sp>
          <p:nvSpPr>
            <p:cNvPr id="26" name="Rectangle 25">
              <a:extLst>
                <a:ext uri="{FF2B5EF4-FFF2-40B4-BE49-F238E27FC236}">
                  <a16:creationId xmlns:a16="http://schemas.microsoft.com/office/drawing/2014/main" id="{70997A9E-21B8-4700-B81F-81C27135A1E7}"/>
                </a:ext>
              </a:extLst>
            </p:cNvPr>
            <p:cNvSpPr/>
            <p:nvPr/>
          </p:nvSpPr>
          <p:spPr>
            <a:xfrm flipV="1">
              <a:off x="0" y="0"/>
              <a:ext cx="8880566" cy="205529"/>
            </a:xfrm>
            <a:prstGeom prst="rect">
              <a:avLst/>
            </a:prstGeom>
            <a:solidFill>
              <a:schemeClr val="accent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50"/>
            </a:p>
          </p:txBody>
        </p:sp>
        <p:sp>
          <p:nvSpPr>
            <p:cNvPr id="27" name="Rectangle 26">
              <a:extLst>
                <a:ext uri="{FF2B5EF4-FFF2-40B4-BE49-F238E27FC236}">
                  <a16:creationId xmlns:a16="http://schemas.microsoft.com/office/drawing/2014/main" id="{E243B408-1D52-409E-ACA1-F8564F2F3536}"/>
                </a:ext>
              </a:extLst>
            </p:cNvPr>
            <p:cNvSpPr/>
            <p:nvPr/>
          </p:nvSpPr>
          <p:spPr>
            <a:xfrm flipV="1">
              <a:off x="8880566" y="1"/>
              <a:ext cx="3311434" cy="205529"/>
            </a:xfrm>
            <a:prstGeom prst="rect">
              <a:avLst/>
            </a:prstGeom>
            <a:solidFill>
              <a:schemeClr val="tx2">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50"/>
            </a:p>
          </p:txBody>
        </p:sp>
      </p:grpSp>
      <p:pic>
        <p:nvPicPr>
          <p:cNvPr id="24" name="Picture 23">
            <a:extLst>
              <a:ext uri="{FF2B5EF4-FFF2-40B4-BE49-F238E27FC236}">
                <a16:creationId xmlns:a16="http://schemas.microsoft.com/office/drawing/2014/main" id="{61262F8B-C432-4E7A-93FC-C3A4D93CA7D7}"/>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8591749" y="4913291"/>
            <a:ext cx="474119" cy="154147"/>
          </a:xfrm>
          <a:prstGeom prst="rect">
            <a:avLst/>
          </a:prstGeom>
        </p:spPr>
      </p:pic>
      <p:graphicFrame>
        <p:nvGraphicFramePr>
          <p:cNvPr id="4" name="Diagrama 3">
            <a:extLst>
              <a:ext uri="{FF2B5EF4-FFF2-40B4-BE49-F238E27FC236}">
                <a16:creationId xmlns:a16="http://schemas.microsoft.com/office/drawing/2014/main" id="{76F95C1B-B237-4364-9A76-565D5663816D}"/>
              </a:ext>
            </a:extLst>
          </p:cNvPr>
          <p:cNvGraphicFramePr/>
          <p:nvPr>
            <p:extLst>
              <p:ext uri="{D42A27DB-BD31-4B8C-83A1-F6EECF244321}">
                <p14:modId xmlns:p14="http://schemas.microsoft.com/office/powerpoint/2010/main" val="1577209593"/>
              </p:ext>
            </p:extLst>
          </p:nvPr>
        </p:nvGraphicFramePr>
        <p:xfrm>
          <a:off x="4452384" y="670352"/>
          <a:ext cx="4493867" cy="26884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Imagen 5">
            <a:extLst>
              <a:ext uri="{FF2B5EF4-FFF2-40B4-BE49-F238E27FC236}">
                <a16:creationId xmlns:a16="http://schemas.microsoft.com/office/drawing/2014/main" id="{DAE1096D-5F8F-4FD7-8A6C-6664CF11C663}"/>
              </a:ext>
            </a:extLst>
          </p:cNvPr>
          <p:cNvPicPr>
            <a:picLocks noChangeAspect="1"/>
          </p:cNvPicPr>
          <p:nvPr/>
        </p:nvPicPr>
        <p:blipFill>
          <a:blip r:embed="rId8"/>
          <a:stretch>
            <a:fillRect/>
          </a:stretch>
        </p:blipFill>
        <p:spPr>
          <a:xfrm>
            <a:off x="194080" y="1046087"/>
            <a:ext cx="607304" cy="535856"/>
          </a:xfrm>
          <a:prstGeom prst="rect">
            <a:avLst/>
          </a:prstGeom>
        </p:spPr>
      </p:pic>
      <p:sp>
        <p:nvSpPr>
          <p:cNvPr id="7" name="Rectangle 22">
            <a:extLst>
              <a:ext uri="{FF2B5EF4-FFF2-40B4-BE49-F238E27FC236}">
                <a16:creationId xmlns:a16="http://schemas.microsoft.com/office/drawing/2014/main" id="{D1CD93A8-B5D1-42C4-B29B-7E7063F508F6}"/>
              </a:ext>
            </a:extLst>
          </p:cNvPr>
          <p:cNvSpPr/>
          <p:nvPr/>
        </p:nvSpPr>
        <p:spPr>
          <a:xfrm>
            <a:off x="5614529" y="3255140"/>
            <a:ext cx="3292510" cy="339837"/>
          </a:xfrm>
          <a:prstGeom prst="rect">
            <a:avLst/>
          </a:prstGeom>
        </p:spPr>
        <p:txBody>
          <a:bodyPr wrap="square">
            <a:spAutoFit/>
          </a:bodyPr>
          <a:lstStyle/>
          <a:p>
            <a:pPr>
              <a:lnSpc>
                <a:spcPct val="150000"/>
              </a:lnSpc>
            </a:pPr>
            <a:r>
              <a:rPr lang="en-US" sz="1200">
                <a:latin typeface="Open Sans" panose="020B0606030504020204" pitchFamily="34" charset="0"/>
                <a:ea typeface="Open Sans" panose="020B0606030504020204" pitchFamily="34" charset="0"/>
                <a:cs typeface="Open Sans" panose="020B0606030504020204" pitchFamily="34" charset="0"/>
              </a:rPr>
              <a:t>Figure 1: The business structure</a:t>
            </a:r>
          </a:p>
        </p:txBody>
      </p:sp>
      <p:pic>
        <p:nvPicPr>
          <p:cNvPr id="9" name="Imagen 8">
            <a:extLst>
              <a:ext uri="{FF2B5EF4-FFF2-40B4-BE49-F238E27FC236}">
                <a16:creationId xmlns:a16="http://schemas.microsoft.com/office/drawing/2014/main" id="{A0FDF3B7-0787-4CBF-818A-328958A5F50D}"/>
              </a:ext>
            </a:extLst>
          </p:cNvPr>
          <p:cNvPicPr>
            <a:picLocks noChangeAspect="1"/>
          </p:cNvPicPr>
          <p:nvPr/>
        </p:nvPicPr>
        <p:blipFill>
          <a:blip r:embed="rId9"/>
          <a:stretch>
            <a:fillRect/>
          </a:stretch>
        </p:blipFill>
        <p:spPr>
          <a:xfrm>
            <a:off x="4770950" y="1049669"/>
            <a:ext cx="614448" cy="600159"/>
          </a:xfrm>
          <a:prstGeom prst="rect">
            <a:avLst/>
          </a:prstGeom>
        </p:spPr>
      </p:pic>
      <p:sp>
        <p:nvSpPr>
          <p:cNvPr id="33" name="CuadroTexto 32">
            <a:extLst>
              <a:ext uri="{FF2B5EF4-FFF2-40B4-BE49-F238E27FC236}">
                <a16:creationId xmlns:a16="http://schemas.microsoft.com/office/drawing/2014/main" id="{630B7149-0281-47C2-8981-9AC3B22805F1}"/>
              </a:ext>
            </a:extLst>
          </p:cNvPr>
          <p:cNvSpPr txBox="1"/>
          <p:nvPr/>
        </p:nvSpPr>
        <p:spPr>
          <a:xfrm>
            <a:off x="3879007" y="3561724"/>
            <a:ext cx="5181173" cy="900246"/>
          </a:xfrm>
          <a:prstGeom prst="rect">
            <a:avLst/>
          </a:prstGeom>
          <a:noFill/>
        </p:spPr>
        <p:txBody>
          <a:bodyPr wrap="square">
            <a:spAutoFit/>
          </a:bodyPr>
          <a:lstStyle/>
          <a:p>
            <a:pPr algn="just"/>
            <a:r>
              <a:rPr lang="en-US" sz="1050"/>
              <a:t>House Beautiful is a partnership business operation that follows a simple business structure . Here , Farida Ahmed is the CEO of this </a:t>
            </a:r>
            <a:r>
              <a:rPr lang="en-US" sz="1050" err="1"/>
              <a:t>organisation</a:t>
            </a:r>
            <a:r>
              <a:rPr lang="en-US" sz="1050"/>
              <a:t> . Another 3 members of this </a:t>
            </a:r>
            <a:r>
              <a:rPr lang="en-US" sz="1050" err="1"/>
              <a:t>organisation</a:t>
            </a:r>
            <a:r>
              <a:rPr lang="en-US" sz="1050"/>
              <a:t> are Emily Delgado( Marketing director ) , Joselyn Castillo ( Sales manager ) and Stela </a:t>
            </a:r>
            <a:r>
              <a:rPr lang="en-US" sz="1050" err="1"/>
              <a:t>Zacon</a:t>
            </a:r>
            <a:r>
              <a:rPr lang="en-US" sz="1050"/>
              <a:t> ( Finance Administration ) . The formal structure of this </a:t>
            </a:r>
            <a:r>
              <a:rPr lang="en-US" sz="1050" err="1"/>
              <a:t>organisation</a:t>
            </a:r>
            <a:r>
              <a:rPr lang="en-US" sz="1050"/>
              <a:t> is demonstrated here.</a:t>
            </a:r>
          </a:p>
        </p:txBody>
      </p:sp>
    </p:spTree>
    <p:extLst>
      <p:ext uri="{BB962C8B-B14F-4D97-AF65-F5344CB8AC3E}">
        <p14:creationId xmlns:p14="http://schemas.microsoft.com/office/powerpoint/2010/main" val="8383279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extBox 21">
            <a:extLst>
              <a:ext uri="{FF2B5EF4-FFF2-40B4-BE49-F238E27FC236}">
                <a16:creationId xmlns:a16="http://schemas.microsoft.com/office/drawing/2014/main" id="{4A2D03D2-EBFF-4726-AFD7-CCAF56F95405}"/>
              </a:ext>
            </a:extLst>
          </p:cNvPr>
          <p:cNvSpPr txBox="1"/>
          <p:nvPr/>
        </p:nvSpPr>
        <p:spPr>
          <a:xfrm>
            <a:off x="1881135" y="289326"/>
            <a:ext cx="5396029" cy="707886"/>
          </a:xfrm>
          <a:prstGeom prst="rect">
            <a:avLst/>
          </a:prstGeom>
          <a:noFill/>
        </p:spPr>
        <p:txBody>
          <a:bodyPr wrap="none" rtlCol="0">
            <a:spAutoFit/>
          </a:bodyPr>
          <a:lstStyle/>
          <a:p>
            <a:pPr algn="ctr"/>
            <a:r>
              <a:rPr lang="en-US" sz="2400" b="1">
                <a:latin typeface="Open Sans" panose="020B0606030504020204" pitchFamily="34" charset="0"/>
                <a:ea typeface="Open Sans" panose="020B0606030504020204" pitchFamily="34" charset="0"/>
                <a:cs typeface="Open Sans" panose="020B0606030504020204" pitchFamily="34" charset="0"/>
              </a:rPr>
              <a:t>Products and Services Description</a:t>
            </a:r>
          </a:p>
          <a:p>
            <a:pPr algn="ctr"/>
            <a:r>
              <a:rPr lang="en-US" sz="1600" b="1">
                <a:latin typeface="Open Sans" panose="020B0606030504020204" pitchFamily="34" charset="0"/>
                <a:ea typeface="Open Sans" panose="020B0606030504020204" pitchFamily="34" charset="0"/>
                <a:cs typeface="Open Sans" panose="020B0606030504020204" pitchFamily="34" charset="0"/>
              </a:rPr>
              <a:t>Josselyn </a:t>
            </a:r>
            <a:r>
              <a:rPr lang="en-US" sz="1600" b="1" err="1">
                <a:latin typeface="Open Sans" panose="020B0606030504020204" pitchFamily="34" charset="0"/>
                <a:ea typeface="Open Sans" panose="020B0606030504020204" pitchFamily="34" charset="0"/>
                <a:cs typeface="Open Sans" panose="020B0606030504020204" pitchFamily="34" charset="0"/>
              </a:rPr>
              <a:t>costillo</a:t>
            </a:r>
            <a:r>
              <a:rPr lang="en-US" sz="1600" b="1">
                <a:latin typeface="Open Sans" panose="020B0606030504020204" pitchFamily="34" charset="0"/>
                <a:ea typeface="Open Sans" panose="020B0606030504020204" pitchFamily="34" charset="0"/>
                <a:cs typeface="Open Sans" panose="020B0606030504020204" pitchFamily="34" charset="0"/>
              </a:rPr>
              <a:t> </a:t>
            </a:r>
            <a:r>
              <a:rPr lang="en-US" sz="1600" b="1" err="1">
                <a:latin typeface="Open Sans" panose="020B0606030504020204" pitchFamily="34" charset="0"/>
                <a:ea typeface="Open Sans" panose="020B0606030504020204" pitchFamily="34" charset="0"/>
                <a:cs typeface="Open Sans" panose="020B0606030504020204" pitchFamily="34" charset="0"/>
              </a:rPr>
              <a:t>cabral</a:t>
            </a:r>
            <a:endParaRPr lang="en-US" sz="1600" b="1">
              <a:latin typeface="Open Sans" panose="020B0606030504020204" pitchFamily="34" charset="0"/>
              <a:ea typeface="Open Sans" panose="020B0606030504020204" pitchFamily="34" charset="0"/>
              <a:cs typeface="Open Sans" panose="020B0606030504020204" pitchFamily="34" charset="0"/>
            </a:endParaRPr>
          </a:p>
        </p:txBody>
      </p:sp>
      <p:grpSp>
        <p:nvGrpSpPr>
          <p:cNvPr id="25" name="Group 24">
            <a:extLst>
              <a:ext uri="{FF2B5EF4-FFF2-40B4-BE49-F238E27FC236}">
                <a16:creationId xmlns:a16="http://schemas.microsoft.com/office/drawing/2014/main" id="{877EE2FB-D3F7-4FE1-8E20-6B5AEF2B5676}"/>
              </a:ext>
            </a:extLst>
          </p:cNvPr>
          <p:cNvGrpSpPr/>
          <p:nvPr/>
        </p:nvGrpSpPr>
        <p:grpSpPr>
          <a:xfrm>
            <a:off x="0" y="1"/>
            <a:ext cx="9144000" cy="78581"/>
            <a:chOff x="0" y="0"/>
            <a:chExt cx="12192000" cy="205530"/>
          </a:xfrm>
        </p:grpSpPr>
        <p:sp>
          <p:nvSpPr>
            <p:cNvPr id="23" name="Rectangle 22">
              <a:extLst>
                <a:ext uri="{FF2B5EF4-FFF2-40B4-BE49-F238E27FC236}">
                  <a16:creationId xmlns:a16="http://schemas.microsoft.com/office/drawing/2014/main" id="{2DADA891-432F-475A-BCBC-33689CA121D5}"/>
                </a:ext>
              </a:extLst>
            </p:cNvPr>
            <p:cNvSpPr/>
            <p:nvPr/>
          </p:nvSpPr>
          <p:spPr>
            <a:xfrm flipV="1">
              <a:off x="0" y="0"/>
              <a:ext cx="8880566" cy="205529"/>
            </a:xfrm>
            <a:prstGeom prst="rect">
              <a:avLst/>
            </a:prstGeom>
            <a:solidFill>
              <a:schemeClr val="accent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50">
                <a:solidFill>
                  <a:schemeClr val="tx1"/>
                </a:solidFill>
              </a:endParaRPr>
            </a:p>
          </p:txBody>
        </p:sp>
        <p:sp>
          <p:nvSpPr>
            <p:cNvPr id="24" name="Rectangle 23">
              <a:extLst>
                <a:ext uri="{FF2B5EF4-FFF2-40B4-BE49-F238E27FC236}">
                  <a16:creationId xmlns:a16="http://schemas.microsoft.com/office/drawing/2014/main" id="{32454D95-82F9-4AA4-B42B-8DE4F8570688}"/>
                </a:ext>
              </a:extLst>
            </p:cNvPr>
            <p:cNvSpPr/>
            <p:nvPr/>
          </p:nvSpPr>
          <p:spPr>
            <a:xfrm flipV="1">
              <a:off x="8880566" y="1"/>
              <a:ext cx="3311434" cy="205529"/>
            </a:xfrm>
            <a:prstGeom prst="rect">
              <a:avLst/>
            </a:prstGeom>
            <a:solidFill>
              <a:schemeClr val="tx2">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50">
                <a:solidFill>
                  <a:schemeClr val="tx1"/>
                </a:solidFill>
              </a:endParaRPr>
            </a:p>
          </p:txBody>
        </p:sp>
      </p:grpSp>
      <p:pic>
        <p:nvPicPr>
          <p:cNvPr id="29" name="Graphic 28" descr="Bar graph with upward trend">
            <a:extLst>
              <a:ext uri="{FF2B5EF4-FFF2-40B4-BE49-F238E27FC236}">
                <a16:creationId xmlns:a16="http://schemas.microsoft.com/office/drawing/2014/main" id="{F8FCCC35-10AD-4A66-8D58-ACC8B157BA13}"/>
              </a:ext>
            </a:extLst>
          </p:cNvPr>
          <p:cNvPicPr>
            <a:picLocks noChangeAspect="1"/>
          </p:cNvPicPr>
          <p:nvPr/>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791156" y="1655523"/>
            <a:ext cx="411480" cy="411480"/>
          </a:xfrm>
          <a:prstGeom prst="rect">
            <a:avLst/>
          </a:prstGeom>
        </p:spPr>
      </p:pic>
      <p:pic>
        <p:nvPicPr>
          <p:cNvPr id="35" name="Graphic 34" descr="Syncing cloud">
            <a:extLst>
              <a:ext uri="{FF2B5EF4-FFF2-40B4-BE49-F238E27FC236}">
                <a16:creationId xmlns:a16="http://schemas.microsoft.com/office/drawing/2014/main" id="{326DC941-9788-49CB-BEFC-13C920F01D33}"/>
              </a:ext>
            </a:extLst>
          </p:cNvPr>
          <p:cNvPicPr>
            <a:picLocks noChangeAspect="1"/>
          </p:cNvPicPr>
          <p:nvPr/>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791156" y="3898913"/>
            <a:ext cx="411480" cy="411480"/>
          </a:xfrm>
          <a:prstGeom prst="rect">
            <a:avLst/>
          </a:prstGeom>
        </p:spPr>
      </p:pic>
      <p:pic>
        <p:nvPicPr>
          <p:cNvPr id="37" name="Graphic 36" descr="Lightbulb and gear">
            <a:extLst>
              <a:ext uri="{FF2B5EF4-FFF2-40B4-BE49-F238E27FC236}">
                <a16:creationId xmlns:a16="http://schemas.microsoft.com/office/drawing/2014/main" id="{D0DA6CFA-F94C-43EC-B158-73C2CE803A47}"/>
              </a:ext>
            </a:extLst>
          </p:cNvPr>
          <p:cNvPicPr>
            <a:picLocks noChangeAspect="1"/>
          </p:cNvPicPr>
          <p:nvPr/>
        </p:nvPicPr>
        <p:blipFill>
          <a:blip r:embed="rId6" cstate="screen">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a:off x="791156" y="2780633"/>
            <a:ext cx="411480" cy="411480"/>
          </a:xfrm>
          <a:prstGeom prst="rect">
            <a:avLst/>
          </a:prstGeom>
        </p:spPr>
      </p:pic>
      <p:grpSp>
        <p:nvGrpSpPr>
          <p:cNvPr id="41" name="Group 40">
            <a:extLst>
              <a:ext uri="{FF2B5EF4-FFF2-40B4-BE49-F238E27FC236}">
                <a16:creationId xmlns:a16="http://schemas.microsoft.com/office/drawing/2014/main" id="{55015B1E-39DD-4CE3-AF8B-34179491B2DA}"/>
              </a:ext>
            </a:extLst>
          </p:cNvPr>
          <p:cNvGrpSpPr/>
          <p:nvPr/>
        </p:nvGrpSpPr>
        <p:grpSpPr>
          <a:xfrm>
            <a:off x="1261273" y="1170740"/>
            <a:ext cx="7191790" cy="2335580"/>
            <a:chOff x="1681698" y="195040"/>
            <a:chExt cx="4152089" cy="2175065"/>
          </a:xfrm>
        </p:grpSpPr>
        <p:sp>
          <p:nvSpPr>
            <p:cNvPr id="42" name="TextBox 41">
              <a:extLst>
                <a:ext uri="{FF2B5EF4-FFF2-40B4-BE49-F238E27FC236}">
                  <a16:creationId xmlns:a16="http://schemas.microsoft.com/office/drawing/2014/main" id="{45AFCAD3-C45A-49DB-AA92-B73BD9922BA4}"/>
                </a:ext>
              </a:extLst>
            </p:cNvPr>
            <p:cNvSpPr txBox="1"/>
            <p:nvPr/>
          </p:nvSpPr>
          <p:spPr>
            <a:xfrm>
              <a:off x="1681698" y="195040"/>
              <a:ext cx="749819" cy="236465"/>
            </a:xfrm>
            <a:prstGeom prst="rect">
              <a:avLst/>
            </a:prstGeom>
            <a:noFill/>
          </p:spPr>
          <p:txBody>
            <a:bodyPr wrap="none" rtlCol="0">
              <a:spAutoFit/>
            </a:bodyPr>
            <a:lstStyle/>
            <a:p>
              <a:r>
                <a:rPr lang="en-US" sz="1050" b="1">
                  <a:latin typeface="Open Sans" panose="020B0606030504020204" pitchFamily="34" charset="0"/>
                  <a:ea typeface="Open Sans" panose="020B0606030504020204" pitchFamily="34" charset="0"/>
                  <a:cs typeface="Open Sans" panose="020B0606030504020204" pitchFamily="34" charset="0"/>
                </a:rPr>
                <a:t>House Beautiful </a:t>
              </a:r>
            </a:p>
          </p:txBody>
        </p:sp>
        <p:sp>
          <p:nvSpPr>
            <p:cNvPr id="43" name="TextBox 42">
              <a:extLst>
                <a:ext uri="{FF2B5EF4-FFF2-40B4-BE49-F238E27FC236}">
                  <a16:creationId xmlns:a16="http://schemas.microsoft.com/office/drawing/2014/main" id="{87CFEFF4-76D0-4D36-856E-7093B9909B93}"/>
                </a:ext>
              </a:extLst>
            </p:cNvPr>
            <p:cNvSpPr txBox="1"/>
            <p:nvPr/>
          </p:nvSpPr>
          <p:spPr>
            <a:xfrm>
              <a:off x="1681698" y="564372"/>
              <a:ext cx="4152089" cy="1805733"/>
            </a:xfrm>
            <a:prstGeom prst="rect">
              <a:avLst/>
            </a:prstGeom>
            <a:noFill/>
          </p:spPr>
          <p:txBody>
            <a:bodyPr wrap="square" rtlCol="0">
              <a:spAutoFit/>
            </a:bodyPr>
            <a:lstStyle/>
            <a:p>
              <a:pPr algn="just"/>
              <a:r>
                <a:rPr lang="en-US" sz="1500">
                  <a:latin typeface="Open Sans" panose="020B0606030504020204" pitchFamily="34" charset="0"/>
                  <a:ea typeface="Open Sans" panose="020B0606030504020204" pitchFamily="34" charset="0"/>
                  <a:cs typeface="Open Sans" panose="020B0606030504020204" pitchFamily="34" charset="0"/>
                </a:rPr>
                <a:t>is offering a wide range of products and services to customers to fulfil their needs . They are considering purchasing capability of the customers and has set 3 different types of product categories : premium products , medium products and economic products. It offers a wide collection of modern and new accessories and customised decorator services from authentic organic sources . customers can customise their products and services before ordering based on their interest and they are budged ( Kimmel et al . , 2020 ) . It also has specialised designers who can deliver excellent home accessories </a:t>
              </a:r>
            </a:p>
          </p:txBody>
        </p:sp>
      </p:grpSp>
      <p:pic>
        <p:nvPicPr>
          <p:cNvPr id="4" name="Imagen 3">
            <a:extLst>
              <a:ext uri="{FF2B5EF4-FFF2-40B4-BE49-F238E27FC236}">
                <a16:creationId xmlns:a16="http://schemas.microsoft.com/office/drawing/2014/main" id="{6CECB3D5-25E9-4F65-BFF9-DC0F6BC4AE0A}"/>
              </a:ext>
            </a:extLst>
          </p:cNvPr>
          <p:cNvPicPr>
            <a:picLocks noChangeAspect="1"/>
          </p:cNvPicPr>
          <p:nvPr/>
        </p:nvPicPr>
        <p:blipFill>
          <a:blip r:embed="rId8"/>
          <a:stretch>
            <a:fillRect/>
          </a:stretch>
        </p:blipFill>
        <p:spPr>
          <a:xfrm>
            <a:off x="495452" y="1140244"/>
            <a:ext cx="600159" cy="578725"/>
          </a:xfrm>
          <a:prstGeom prst="rect">
            <a:avLst/>
          </a:prstGeom>
        </p:spPr>
      </p:pic>
    </p:spTree>
    <p:extLst>
      <p:ext uri="{BB962C8B-B14F-4D97-AF65-F5344CB8AC3E}">
        <p14:creationId xmlns:p14="http://schemas.microsoft.com/office/powerpoint/2010/main" val="20106660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Placeholder 9">
            <a:extLst>
              <a:ext uri="{FF2B5EF4-FFF2-40B4-BE49-F238E27FC236}">
                <a16:creationId xmlns:a16="http://schemas.microsoft.com/office/drawing/2014/main" id="{75711E29-9180-421C-BC80-3C588EE0921B}"/>
              </a:ext>
            </a:extLst>
          </p:cNvPr>
          <p:cNvPicPr>
            <a:picLocks noGrp="1" noChangeAspect="1"/>
          </p:cNvPicPr>
          <p:nvPr>
            <p:ph type="pic" sz="quarter" idx="24"/>
          </p:nvPr>
        </p:nvPicPr>
        <p:blipFill>
          <a:blip r:embed="rId3" cstate="screen">
            <a:extLst>
              <a:ext uri="{28A0092B-C50C-407E-A947-70E740481C1C}">
                <a14:useLocalDpi xmlns:a14="http://schemas.microsoft.com/office/drawing/2010/main"/>
              </a:ext>
            </a:extLst>
          </a:blip>
          <a:srcRect/>
          <a:stretch>
            <a:fillRect/>
          </a:stretch>
        </p:blipFill>
        <p:spPr/>
      </p:pic>
      <p:grpSp>
        <p:nvGrpSpPr>
          <p:cNvPr id="12" name="Group 11">
            <a:extLst>
              <a:ext uri="{FF2B5EF4-FFF2-40B4-BE49-F238E27FC236}">
                <a16:creationId xmlns:a16="http://schemas.microsoft.com/office/drawing/2014/main" id="{5739A758-F106-4A62-B8ED-3F14C60B2F1D}"/>
              </a:ext>
            </a:extLst>
          </p:cNvPr>
          <p:cNvGrpSpPr/>
          <p:nvPr/>
        </p:nvGrpSpPr>
        <p:grpSpPr>
          <a:xfrm>
            <a:off x="0" y="1"/>
            <a:ext cx="9144000" cy="78581"/>
            <a:chOff x="0" y="0"/>
            <a:chExt cx="12192000" cy="205530"/>
          </a:xfrm>
        </p:grpSpPr>
        <p:sp>
          <p:nvSpPr>
            <p:cNvPr id="13" name="Rectangle 12">
              <a:extLst>
                <a:ext uri="{FF2B5EF4-FFF2-40B4-BE49-F238E27FC236}">
                  <a16:creationId xmlns:a16="http://schemas.microsoft.com/office/drawing/2014/main" id="{2495B87F-142C-478D-8195-ADE1573786F0}"/>
                </a:ext>
              </a:extLst>
            </p:cNvPr>
            <p:cNvSpPr/>
            <p:nvPr/>
          </p:nvSpPr>
          <p:spPr>
            <a:xfrm flipV="1">
              <a:off x="0" y="0"/>
              <a:ext cx="8880566" cy="205529"/>
            </a:xfrm>
            <a:prstGeom prst="rect">
              <a:avLst/>
            </a:prstGeom>
            <a:solidFill>
              <a:schemeClr val="accent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50"/>
            </a:p>
          </p:txBody>
        </p:sp>
        <p:sp>
          <p:nvSpPr>
            <p:cNvPr id="14" name="Rectangle 13">
              <a:extLst>
                <a:ext uri="{FF2B5EF4-FFF2-40B4-BE49-F238E27FC236}">
                  <a16:creationId xmlns:a16="http://schemas.microsoft.com/office/drawing/2014/main" id="{FF86E6F2-F5CA-421F-A3FE-2AADC4E9C831}"/>
                </a:ext>
              </a:extLst>
            </p:cNvPr>
            <p:cNvSpPr/>
            <p:nvPr/>
          </p:nvSpPr>
          <p:spPr>
            <a:xfrm flipV="1">
              <a:off x="8880566" y="1"/>
              <a:ext cx="3311434" cy="205529"/>
            </a:xfrm>
            <a:prstGeom prst="rect">
              <a:avLst/>
            </a:prstGeom>
            <a:solidFill>
              <a:schemeClr val="tx2">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50"/>
            </a:p>
          </p:txBody>
        </p:sp>
      </p:grpSp>
      <p:sp>
        <p:nvSpPr>
          <p:cNvPr id="20" name="TextBox 19">
            <a:extLst>
              <a:ext uri="{FF2B5EF4-FFF2-40B4-BE49-F238E27FC236}">
                <a16:creationId xmlns:a16="http://schemas.microsoft.com/office/drawing/2014/main" id="{ED1D2838-8DD8-4680-B245-F1DD517A9B28}"/>
              </a:ext>
            </a:extLst>
          </p:cNvPr>
          <p:cNvSpPr txBox="1"/>
          <p:nvPr/>
        </p:nvSpPr>
        <p:spPr>
          <a:xfrm>
            <a:off x="6074969" y="2138291"/>
            <a:ext cx="3040460" cy="1061829"/>
          </a:xfrm>
          <a:prstGeom prst="rect">
            <a:avLst/>
          </a:prstGeom>
          <a:noFill/>
        </p:spPr>
        <p:txBody>
          <a:bodyPr wrap="square" rtlCol="0">
            <a:spAutoFit/>
          </a:bodyPr>
          <a:lstStyle/>
          <a:p>
            <a:pPr algn="ctr"/>
            <a:r>
              <a:rPr lang="en-US" sz="1050">
                <a:solidFill>
                  <a:schemeClr val="bg1"/>
                </a:solidFill>
                <a:latin typeface="Open Sans" panose="020B0606030504020204" pitchFamily="34" charset="0"/>
                <a:ea typeface="Open Sans" panose="020B0606030504020204" pitchFamily="34" charset="0"/>
                <a:cs typeface="Open Sans" panose="020B0606030504020204" pitchFamily="34" charset="0"/>
              </a:rPr>
              <a:t>Some of the key operational functions of House Beautiful are sales and services , buying decisions , marketing , inventory management , web design and development . It is using both traditional and digital platforms to run its promotional campaign .</a:t>
            </a:r>
            <a:endParaRPr lang="en-US" sz="12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
        <p:nvSpPr>
          <p:cNvPr id="22" name="TextBox 21">
            <a:extLst>
              <a:ext uri="{FF2B5EF4-FFF2-40B4-BE49-F238E27FC236}">
                <a16:creationId xmlns:a16="http://schemas.microsoft.com/office/drawing/2014/main" id="{1B377378-8F39-403D-B15E-B3C3C7B70588}"/>
              </a:ext>
            </a:extLst>
          </p:cNvPr>
          <p:cNvSpPr txBox="1"/>
          <p:nvPr/>
        </p:nvSpPr>
        <p:spPr>
          <a:xfrm>
            <a:off x="3153984" y="695494"/>
            <a:ext cx="2836034" cy="754053"/>
          </a:xfrm>
          <a:prstGeom prst="rect">
            <a:avLst/>
          </a:prstGeom>
          <a:noFill/>
        </p:spPr>
        <p:txBody>
          <a:bodyPr wrap="none" rtlCol="0">
            <a:spAutoFit/>
          </a:bodyPr>
          <a:lstStyle/>
          <a:p>
            <a:pPr algn="ctr"/>
            <a:r>
              <a:rPr lang="en-US" sz="2700" b="1">
                <a:latin typeface="Open Sans" panose="020B0606030504020204" pitchFamily="34" charset="0"/>
                <a:ea typeface="Open Sans" panose="020B0606030504020204" pitchFamily="34" charset="0"/>
                <a:cs typeface="Open Sans" panose="020B0606030504020204" pitchFamily="34" charset="0"/>
              </a:rPr>
              <a:t>OPERATIONS</a:t>
            </a:r>
          </a:p>
          <a:p>
            <a:pPr algn="ctr"/>
            <a:r>
              <a:rPr lang="en-US" sz="1600" b="1">
                <a:latin typeface="Open Sans" panose="020B0606030504020204" pitchFamily="34" charset="0"/>
                <a:ea typeface="Open Sans" panose="020B0606030504020204" pitchFamily="34" charset="0"/>
                <a:cs typeface="Open Sans" panose="020B0606030504020204" pitchFamily="34" charset="0"/>
              </a:rPr>
              <a:t>By Josselyn </a:t>
            </a:r>
            <a:r>
              <a:rPr lang="en-US" sz="1600" b="1" err="1">
                <a:latin typeface="Open Sans" panose="020B0606030504020204" pitchFamily="34" charset="0"/>
                <a:ea typeface="Open Sans" panose="020B0606030504020204" pitchFamily="34" charset="0"/>
                <a:cs typeface="Open Sans" panose="020B0606030504020204" pitchFamily="34" charset="0"/>
              </a:rPr>
              <a:t>costillo</a:t>
            </a:r>
            <a:r>
              <a:rPr lang="en-US" sz="1600" b="1">
                <a:latin typeface="Open Sans" panose="020B0606030504020204" pitchFamily="34" charset="0"/>
                <a:ea typeface="Open Sans" panose="020B0606030504020204" pitchFamily="34" charset="0"/>
                <a:cs typeface="Open Sans" panose="020B0606030504020204" pitchFamily="34" charset="0"/>
              </a:rPr>
              <a:t> Cabral</a:t>
            </a:r>
          </a:p>
        </p:txBody>
      </p:sp>
      <p:sp>
        <p:nvSpPr>
          <p:cNvPr id="23" name="TextBox 22">
            <a:extLst>
              <a:ext uri="{FF2B5EF4-FFF2-40B4-BE49-F238E27FC236}">
                <a16:creationId xmlns:a16="http://schemas.microsoft.com/office/drawing/2014/main" id="{72E1BE8B-7A53-4261-B02E-E5B230C6874D}"/>
              </a:ext>
            </a:extLst>
          </p:cNvPr>
          <p:cNvSpPr txBox="1"/>
          <p:nvPr/>
        </p:nvSpPr>
        <p:spPr>
          <a:xfrm>
            <a:off x="4160108" y="4073316"/>
            <a:ext cx="823784" cy="339837"/>
          </a:xfrm>
          <a:prstGeom prst="rect">
            <a:avLst/>
          </a:prstGeom>
          <a:noFill/>
        </p:spPr>
        <p:txBody>
          <a:bodyPr wrap="square" rtlCol="0">
            <a:spAutoFit/>
          </a:bodyPr>
          <a:lstStyle/>
          <a:p>
            <a:pPr algn="ctr">
              <a:lnSpc>
                <a:spcPct val="150000"/>
              </a:lnSpc>
            </a:pPr>
            <a:r>
              <a:rPr lang="en-US" sz="1200">
                <a:latin typeface="Open Sans" panose="020B0606030504020204" pitchFamily="34" charset="0"/>
                <a:ea typeface="Open Sans" panose="020B0606030504020204" pitchFamily="34" charset="0"/>
                <a:cs typeface="Open Sans" panose="020B0606030504020204" pitchFamily="34" charset="0"/>
              </a:rPr>
              <a:t>Figure 2.</a:t>
            </a:r>
          </a:p>
        </p:txBody>
      </p:sp>
      <p:sp>
        <p:nvSpPr>
          <p:cNvPr id="5" name="TextBox 19">
            <a:extLst>
              <a:ext uri="{FF2B5EF4-FFF2-40B4-BE49-F238E27FC236}">
                <a16:creationId xmlns:a16="http://schemas.microsoft.com/office/drawing/2014/main" id="{37004640-752E-45D7-9FD7-18A022A3ED38}"/>
              </a:ext>
            </a:extLst>
          </p:cNvPr>
          <p:cNvSpPr txBox="1"/>
          <p:nvPr/>
        </p:nvSpPr>
        <p:spPr>
          <a:xfrm>
            <a:off x="28573" y="1892688"/>
            <a:ext cx="3040460" cy="1546577"/>
          </a:xfrm>
          <a:prstGeom prst="rect">
            <a:avLst/>
          </a:prstGeom>
          <a:noFill/>
        </p:spPr>
        <p:txBody>
          <a:bodyPr wrap="square" rtlCol="0">
            <a:spAutoFit/>
          </a:bodyPr>
          <a:lstStyle/>
          <a:p>
            <a:pPr algn="ctr"/>
            <a:r>
              <a:rPr lang="en-US" sz="1050">
                <a:solidFill>
                  <a:schemeClr val="bg1"/>
                </a:solidFill>
                <a:latin typeface="Open Sans" panose="020B0606030504020204" pitchFamily="34" charset="0"/>
                <a:ea typeface="Open Sans" panose="020B0606030504020204" pitchFamily="34" charset="0"/>
                <a:cs typeface="Open Sans" panose="020B0606030504020204" pitchFamily="34" charset="0"/>
              </a:rPr>
              <a:t>Operations are the key functions of a business </a:t>
            </a:r>
            <a:r>
              <a:rPr lang="en-US" sz="1050" err="1">
                <a:solidFill>
                  <a:schemeClr val="bg1"/>
                </a:solidFill>
                <a:latin typeface="Open Sans" panose="020B0606030504020204" pitchFamily="34" charset="0"/>
                <a:ea typeface="Open Sans" panose="020B0606030504020204" pitchFamily="34" charset="0"/>
                <a:cs typeface="Open Sans" panose="020B0606030504020204" pitchFamily="34" charset="0"/>
              </a:rPr>
              <a:t>organisation</a:t>
            </a:r>
            <a:r>
              <a:rPr lang="en-US" sz="1050">
                <a:solidFill>
                  <a:schemeClr val="bg1"/>
                </a:solidFill>
                <a:latin typeface="Open Sans" panose="020B0606030504020204" pitchFamily="34" charset="0"/>
                <a:ea typeface="Open Sans" panose="020B0606030504020204" pitchFamily="34" charset="0"/>
                <a:cs typeface="Open Sans" panose="020B0606030504020204" pitchFamily="34" charset="0"/>
              </a:rPr>
              <a:t> that involves value creation and delivering superior expected value to the customers ( Ahuja et al . , 2018 ) . House Beautiful is effectively performing operational functions that have ensured the success of this </a:t>
            </a:r>
            <a:r>
              <a:rPr lang="en-US" sz="1050" err="1">
                <a:solidFill>
                  <a:schemeClr val="bg1"/>
                </a:solidFill>
                <a:latin typeface="Open Sans" panose="020B0606030504020204" pitchFamily="34" charset="0"/>
                <a:ea typeface="Open Sans" panose="020B0606030504020204" pitchFamily="34" charset="0"/>
                <a:cs typeface="Open Sans" panose="020B0606030504020204" pitchFamily="34" charset="0"/>
              </a:rPr>
              <a:t>organisation</a:t>
            </a:r>
            <a:r>
              <a:rPr lang="en-US" sz="1050">
                <a:solidFill>
                  <a:schemeClr val="bg1"/>
                </a:solidFill>
                <a:latin typeface="Open Sans" panose="020B0606030504020204" pitchFamily="34" charset="0"/>
                <a:ea typeface="Open Sans" panose="020B0606030504020204" pitchFamily="34" charset="0"/>
                <a:cs typeface="Open Sans" panose="020B0606030504020204" pitchFamily="34" charset="0"/>
              </a:rPr>
              <a:t> within a very short time frame run its promotional campaign .</a:t>
            </a:r>
            <a:endParaRPr lang="en-US" sz="12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pic>
        <p:nvPicPr>
          <p:cNvPr id="7" name="Imagen 6">
            <a:extLst>
              <a:ext uri="{FF2B5EF4-FFF2-40B4-BE49-F238E27FC236}">
                <a16:creationId xmlns:a16="http://schemas.microsoft.com/office/drawing/2014/main" id="{432C00B2-3FD8-4641-8585-99AFCF7EAF05}"/>
              </a:ext>
            </a:extLst>
          </p:cNvPr>
          <p:cNvPicPr>
            <a:picLocks noChangeAspect="1"/>
          </p:cNvPicPr>
          <p:nvPr/>
        </p:nvPicPr>
        <p:blipFill>
          <a:blip r:embed="rId4"/>
          <a:stretch>
            <a:fillRect/>
          </a:stretch>
        </p:blipFill>
        <p:spPr>
          <a:xfrm>
            <a:off x="1170512" y="4244516"/>
            <a:ext cx="614448" cy="557291"/>
          </a:xfrm>
          <a:prstGeom prst="rect">
            <a:avLst/>
          </a:prstGeom>
        </p:spPr>
      </p:pic>
      <p:pic>
        <p:nvPicPr>
          <p:cNvPr id="9" name="Imagen 8">
            <a:extLst>
              <a:ext uri="{FF2B5EF4-FFF2-40B4-BE49-F238E27FC236}">
                <a16:creationId xmlns:a16="http://schemas.microsoft.com/office/drawing/2014/main" id="{D3104462-B2AF-4477-8A73-F7A140303D28}"/>
              </a:ext>
            </a:extLst>
          </p:cNvPr>
          <p:cNvPicPr>
            <a:picLocks noChangeAspect="1"/>
          </p:cNvPicPr>
          <p:nvPr/>
        </p:nvPicPr>
        <p:blipFill>
          <a:blip r:embed="rId5"/>
          <a:stretch>
            <a:fillRect/>
          </a:stretch>
        </p:blipFill>
        <p:spPr>
          <a:xfrm>
            <a:off x="7147275" y="1083733"/>
            <a:ext cx="678751" cy="643028"/>
          </a:xfrm>
          <a:prstGeom prst="rect">
            <a:avLst/>
          </a:prstGeom>
        </p:spPr>
      </p:pic>
    </p:spTree>
    <p:extLst>
      <p:ext uri="{BB962C8B-B14F-4D97-AF65-F5344CB8AC3E}">
        <p14:creationId xmlns:p14="http://schemas.microsoft.com/office/powerpoint/2010/main" val="9984628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7" name="Rectangle 205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50"/>
          </a:p>
        </p:txBody>
      </p:sp>
      <p:sp>
        <p:nvSpPr>
          <p:cNvPr id="2" name="Título 1">
            <a:extLst>
              <a:ext uri="{FF2B5EF4-FFF2-40B4-BE49-F238E27FC236}">
                <a16:creationId xmlns:a16="http://schemas.microsoft.com/office/drawing/2014/main" id="{19C35687-70A9-3A08-4D5E-3C3CEF51134F}"/>
              </a:ext>
            </a:extLst>
          </p:cNvPr>
          <p:cNvSpPr>
            <a:spLocks noGrp="1"/>
          </p:cNvSpPr>
          <p:nvPr>
            <p:ph type="title"/>
          </p:nvPr>
        </p:nvSpPr>
        <p:spPr>
          <a:xfrm>
            <a:off x="480060" y="244027"/>
            <a:ext cx="3276452" cy="1467631"/>
          </a:xfrm>
        </p:spPr>
        <p:txBody>
          <a:bodyPr anchor="b">
            <a:normAutofit/>
          </a:bodyPr>
          <a:lstStyle/>
          <a:p>
            <a:r>
              <a:rPr lang="en-GB" sz="3750" b="1"/>
              <a:t>House Beautiful Description</a:t>
            </a:r>
            <a:br>
              <a:rPr lang="en-GB" sz="3750" b="1"/>
            </a:br>
            <a:r>
              <a:rPr lang="en-GB" sz="1600" b="1"/>
              <a:t>By </a:t>
            </a:r>
            <a:r>
              <a:rPr lang="en-GB" sz="1600" b="1" err="1"/>
              <a:t>Emilly</a:t>
            </a:r>
            <a:r>
              <a:rPr lang="en-GB" sz="1600" b="1"/>
              <a:t> </a:t>
            </a:r>
            <a:r>
              <a:rPr lang="en-GB" sz="1600" b="1" err="1"/>
              <a:t>Mishell</a:t>
            </a:r>
            <a:r>
              <a:rPr lang="en-GB" sz="1600" b="1"/>
              <a:t> Delgado </a:t>
            </a:r>
            <a:r>
              <a:rPr lang="en-GB" sz="1600" b="1" err="1"/>
              <a:t>Faz</a:t>
            </a:r>
            <a:endParaRPr lang="es-ES" sz="3750" b="1"/>
          </a:p>
        </p:txBody>
      </p:sp>
      <p:sp>
        <p:nvSpPr>
          <p:cNvPr id="2059"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1940246"/>
            <a:ext cx="2606040" cy="13716"/>
          </a:xfrm>
          <a:custGeom>
            <a:avLst/>
            <a:gdLst>
              <a:gd name="connsiteX0" fmla="*/ 0 w 2606040"/>
              <a:gd name="connsiteY0" fmla="*/ 0 h 13716"/>
              <a:gd name="connsiteX1" fmla="*/ 625450 w 2606040"/>
              <a:gd name="connsiteY1" fmla="*/ 0 h 13716"/>
              <a:gd name="connsiteX2" fmla="*/ 1224839 w 2606040"/>
              <a:gd name="connsiteY2" fmla="*/ 0 h 13716"/>
              <a:gd name="connsiteX3" fmla="*/ 1824228 w 2606040"/>
              <a:gd name="connsiteY3" fmla="*/ 0 h 13716"/>
              <a:gd name="connsiteX4" fmla="*/ 2606040 w 2606040"/>
              <a:gd name="connsiteY4" fmla="*/ 0 h 13716"/>
              <a:gd name="connsiteX5" fmla="*/ 2606040 w 2606040"/>
              <a:gd name="connsiteY5" fmla="*/ 13716 h 13716"/>
              <a:gd name="connsiteX6" fmla="*/ 1902409 w 2606040"/>
              <a:gd name="connsiteY6" fmla="*/ 13716 h 13716"/>
              <a:gd name="connsiteX7" fmla="*/ 1276960 w 2606040"/>
              <a:gd name="connsiteY7" fmla="*/ 13716 h 13716"/>
              <a:gd name="connsiteX8" fmla="*/ 677570 w 2606040"/>
              <a:gd name="connsiteY8" fmla="*/ 13716 h 13716"/>
              <a:gd name="connsiteX9" fmla="*/ 0 w 2606040"/>
              <a:gd name="connsiteY9" fmla="*/ 13716 h 13716"/>
              <a:gd name="connsiteX10" fmla="*/ 0 w 2606040"/>
              <a:gd name="connsiteY10" fmla="*/ 0 h 13716"/>
              <a:gd name="connsiteX0" fmla="*/ 0 w 2606040"/>
              <a:gd name="connsiteY0" fmla="*/ 0 h 13716"/>
              <a:gd name="connsiteX1" fmla="*/ 599389 w 2606040"/>
              <a:gd name="connsiteY1" fmla="*/ 0 h 13716"/>
              <a:gd name="connsiteX2" fmla="*/ 1303020 w 2606040"/>
              <a:gd name="connsiteY2" fmla="*/ 0 h 13716"/>
              <a:gd name="connsiteX3" fmla="*/ 1876349 w 2606040"/>
              <a:gd name="connsiteY3" fmla="*/ 0 h 13716"/>
              <a:gd name="connsiteX4" fmla="*/ 2606040 w 2606040"/>
              <a:gd name="connsiteY4" fmla="*/ 0 h 13716"/>
              <a:gd name="connsiteX5" fmla="*/ 2606040 w 2606040"/>
              <a:gd name="connsiteY5" fmla="*/ 13716 h 13716"/>
              <a:gd name="connsiteX6" fmla="*/ 1980590 w 2606040"/>
              <a:gd name="connsiteY6" fmla="*/ 13716 h 13716"/>
              <a:gd name="connsiteX7" fmla="*/ 1276960 w 2606040"/>
              <a:gd name="connsiteY7" fmla="*/ 13716 h 13716"/>
              <a:gd name="connsiteX8" fmla="*/ 651510 w 2606040"/>
              <a:gd name="connsiteY8" fmla="*/ 13716 h 13716"/>
              <a:gd name="connsiteX9" fmla="*/ 0 w 2606040"/>
              <a:gd name="connsiteY9" fmla="*/ 13716 h 13716"/>
              <a:gd name="connsiteX10" fmla="*/ 0 w 2606040"/>
              <a:gd name="connsiteY10"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3716" fill="none" extrusionOk="0">
                <a:moveTo>
                  <a:pt x="0" y="0"/>
                </a:moveTo>
                <a:cubicBezTo>
                  <a:pt x="211079" y="-22080"/>
                  <a:pt x="479378" y="-26537"/>
                  <a:pt x="625450" y="0"/>
                </a:cubicBezTo>
                <a:cubicBezTo>
                  <a:pt x="925937" y="-4758"/>
                  <a:pt x="973176" y="15739"/>
                  <a:pt x="1224839" y="0"/>
                </a:cubicBezTo>
                <a:cubicBezTo>
                  <a:pt x="1479663" y="-11328"/>
                  <a:pt x="1566636" y="18697"/>
                  <a:pt x="1824228" y="0"/>
                </a:cubicBezTo>
                <a:cubicBezTo>
                  <a:pt x="2086799" y="-72665"/>
                  <a:pt x="2306223" y="-891"/>
                  <a:pt x="2606040" y="0"/>
                </a:cubicBezTo>
                <a:cubicBezTo>
                  <a:pt x="2605838" y="5689"/>
                  <a:pt x="2605775" y="8075"/>
                  <a:pt x="2606040" y="13716"/>
                </a:cubicBezTo>
                <a:cubicBezTo>
                  <a:pt x="2260204" y="24770"/>
                  <a:pt x="2175708" y="1042"/>
                  <a:pt x="1902409" y="13716"/>
                </a:cubicBezTo>
                <a:cubicBezTo>
                  <a:pt x="1638502" y="36492"/>
                  <a:pt x="1460923" y="-20841"/>
                  <a:pt x="1276960" y="13716"/>
                </a:cubicBezTo>
                <a:cubicBezTo>
                  <a:pt x="1057717" y="9789"/>
                  <a:pt x="867956" y="-2252"/>
                  <a:pt x="677570" y="13716"/>
                </a:cubicBezTo>
                <a:cubicBezTo>
                  <a:pt x="457951" y="28801"/>
                  <a:pt x="189752" y="50816"/>
                  <a:pt x="0" y="13716"/>
                </a:cubicBezTo>
                <a:cubicBezTo>
                  <a:pt x="468" y="10483"/>
                  <a:pt x="836" y="5117"/>
                  <a:pt x="0" y="0"/>
                </a:cubicBezTo>
                <a:close/>
              </a:path>
              <a:path w="2606040" h="13716" stroke="0" extrusionOk="0">
                <a:moveTo>
                  <a:pt x="0" y="0"/>
                </a:moveTo>
                <a:cubicBezTo>
                  <a:pt x="172759" y="3236"/>
                  <a:pt x="361166" y="-13413"/>
                  <a:pt x="599389" y="0"/>
                </a:cubicBezTo>
                <a:cubicBezTo>
                  <a:pt x="841226" y="37042"/>
                  <a:pt x="968991" y="14587"/>
                  <a:pt x="1303020" y="0"/>
                </a:cubicBezTo>
                <a:cubicBezTo>
                  <a:pt x="1643101" y="-7120"/>
                  <a:pt x="1717813" y="7213"/>
                  <a:pt x="1876349" y="0"/>
                </a:cubicBezTo>
                <a:cubicBezTo>
                  <a:pt x="2036762" y="-14138"/>
                  <a:pt x="2426397" y="-4451"/>
                  <a:pt x="2606040" y="0"/>
                </a:cubicBezTo>
                <a:cubicBezTo>
                  <a:pt x="2607080" y="4836"/>
                  <a:pt x="2606317" y="7740"/>
                  <a:pt x="2606040" y="13716"/>
                </a:cubicBezTo>
                <a:cubicBezTo>
                  <a:pt x="2347059" y="-1948"/>
                  <a:pt x="2192004" y="4234"/>
                  <a:pt x="1980590" y="13716"/>
                </a:cubicBezTo>
                <a:cubicBezTo>
                  <a:pt x="1783984" y="-14317"/>
                  <a:pt x="1487673" y="41336"/>
                  <a:pt x="1276960" y="13716"/>
                </a:cubicBezTo>
                <a:cubicBezTo>
                  <a:pt x="1087111" y="-41823"/>
                  <a:pt x="879204" y="42195"/>
                  <a:pt x="651510" y="13716"/>
                </a:cubicBezTo>
                <a:cubicBezTo>
                  <a:pt x="430798" y="-32336"/>
                  <a:pt x="132889" y="-38039"/>
                  <a:pt x="0" y="13716"/>
                </a:cubicBezTo>
                <a:cubicBezTo>
                  <a:pt x="1109" y="8984"/>
                  <a:pt x="330" y="5748"/>
                  <a:pt x="0" y="0"/>
                </a:cubicBezTo>
                <a:close/>
              </a:path>
              <a:path w="2606040" h="13716" fill="none" stroke="0" extrusionOk="0">
                <a:moveTo>
                  <a:pt x="0" y="0"/>
                </a:moveTo>
                <a:cubicBezTo>
                  <a:pt x="202328" y="-14716"/>
                  <a:pt x="332722" y="-11499"/>
                  <a:pt x="625450" y="0"/>
                </a:cubicBezTo>
                <a:cubicBezTo>
                  <a:pt x="927712" y="6878"/>
                  <a:pt x="971143" y="7084"/>
                  <a:pt x="1224839" y="0"/>
                </a:cubicBezTo>
                <a:cubicBezTo>
                  <a:pt x="1477775" y="-16815"/>
                  <a:pt x="1569904" y="19146"/>
                  <a:pt x="1824228" y="0"/>
                </a:cubicBezTo>
                <a:cubicBezTo>
                  <a:pt x="2055206" y="24867"/>
                  <a:pt x="2317192" y="-62872"/>
                  <a:pt x="2606040" y="0"/>
                </a:cubicBezTo>
                <a:cubicBezTo>
                  <a:pt x="2605859" y="5467"/>
                  <a:pt x="2605677" y="7416"/>
                  <a:pt x="2606040" y="13716"/>
                </a:cubicBezTo>
                <a:cubicBezTo>
                  <a:pt x="2234648" y="22404"/>
                  <a:pt x="2180202" y="-14933"/>
                  <a:pt x="1902409" y="13716"/>
                </a:cubicBezTo>
                <a:cubicBezTo>
                  <a:pt x="1635562" y="42622"/>
                  <a:pt x="1477339" y="222"/>
                  <a:pt x="1276960" y="13716"/>
                </a:cubicBezTo>
                <a:cubicBezTo>
                  <a:pt x="1058094" y="62350"/>
                  <a:pt x="904206" y="-25208"/>
                  <a:pt x="677570" y="13716"/>
                </a:cubicBezTo>
                <a:cubicBezTo>
                  <a:pt x="485746" y="10141"/>
                  <a:pt x="195925" y="28433"/>
                  <a:pt x="0" y="13716"/>
                </a:cubicBezTo>
                <a:cubicBezTo>
                  <a:pt x="406" y="10107"/>
                  <a:pt x="891" y="4502"/>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custGeom>
                    <a:avLst/>
                    <a:gdLst>
                      <a:gd name="connsiteX0" fmla="*/ 0 w 2606040"/>
                      <a:gd name="connsiteY0" fmla="*/ 0 h 13716"/>
                      <a:gd name="connsiteX1" fmla="*/ 625450 w 2606040"/>
                      <a:gd name="connsiteY1" fmla="*/ 0 h 13716"/>
                      <a:gd name="connsiteX2" fmla="*/ 1224839 w 2606040"/>
                      <a:gd name="connsiteY2" fmla="*/ 0 h 13716"/>
                      <a:gd name="connsiteX3" fmla="*/ 1824228 w 2606040"/>
                      <a:gd name="connsiteY3" fmla="*/ 0 h 13716"/>
                      <a:gd name="connsiteX4" fmla="*/ 2606040 w 2606040"/>
                      <a:gd name="connsiteY4" fmla="*/ 0 h 13716"/>
                      <a:gd name="connsiteX5" fmla="*/ 2606040 w 2606040"/>
                      <a:gd name="connsiteY5" fmla="*/ 13716 h 13716"/>
                      <a:gd name="connsiteX6" fmla="*/ 1902409 w 2606040"/>
                      <a:gd name="connsiteY6" fmla="*/ 13716 h 13716"/>
                      <a:gd name="connsiteX7" fmla="*/ 1276960 w 2606040"/>
                      <a:gd name="connsiteY7" fmla="*/ 13716 h 13716"/>
                      <a:gd name="connsiteX8" fmla="*/ 677570 w 2606040"/>
                      <a:gd name="connsiteY8" fmla="*/ 13716 h 13716"/>
                      <a:gd name="connsiteX9" fmla="*/ 0 w 2606040"/>
                      <a:gd name="connsiteY9" fmla="*/ 13716 h 13716"/>
                      <a:gd name="connsiteX10" fmla="*/ 0 w 2606040"/>
                      <a:gd name="connsiteY10"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3716"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690" y="5728"/>
                          <a:pt x="2605650" y="7624"/>
                          <a:pt x="2606040" y="13716"/>
                        </a:cubicBezTo>
                        <a:cubicBezTo>
                          <a:pt x="2256758" y="26838"/>
                          <a:pt x="2173673" y="-17450"/>
                          <a:pt x="1902409" y="13716"/>
                        </a:cubicBezTo>
                        <a:cubicBezTo>
                          <a:pt x="1631145" y="44882"/>
                          <a:pt x="1461378" y="894"/>
                          <a:pt x="1276960" y="13716"/>
                        </a:cubicBezTo>
                        <a:cubicBezTo>
                          <a:pt x="1092542" y="26538"/>
                          <a:pt x="890442" y="8641"/>
                          <a:pt x="677570" y="13716"/>
                        </a:cubicBezTo>
                        <a:cubicBezTo>
                          <a:pt x="464698" y="18792"/>
                          <a:pt x="187648" y="31265"/>
                          <a:pt x="0" y="13716"/>
                        </a:cubicBezTo>
                        <a:cubicBezTo>
                          <a:pt x="-302" y="10335"/>
                          <a:pt x="417" y="4724"/>
                          <a:pt x="0" y="0"/>
                        </a:cubicBezTo>
                        <a:close/>
                      </a:path>
                      <a:path w="2606040" h="13716"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6569" y="5071"/>
                          <a:pt x="2606315" y="7437"/>
                          <a:pt x="2606040" y="13716"/>
                        </a:cubicBezTo>
                        <a:cubicBezTo>
                          <a:pt x="2393024" y="-2332"/>
                          <a:pt x="2191161" y="34687"/>
                          <a:pt x="1980590" y="13716"/>
                        </a:cubicBezTo>
                        <a:cubicBezTo>
                          <a:pt x="1770019" y="-7255"/>
                          <a:pt x="1476440" y="31542"/>
                          <a:pt x="1276960" y="13716"/>
                        </a:cubicBezTo>
                        <a:cubicBezTo>
                          <a:pt x="1077480" y="-4110"/>
                          <a:pt x="880988" y="37553"/>
                          <a:pt x="651510" y="13716"/>
                        </a:cubicBezTo>
                        <a:cubicBezTo>
                          <a:pt x="422032" y="-10121"/>
                          <a:pt x="130744" y="-6519"/>
                          <a:pt x="0" y="13716"/>
                        </a:cubicBezTo>
                        <a:cubicBezTo>
                          <a:pt x="198" y="8947"/>
                          <a:pt x="304" y="5200"/>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50"/>
          </a:p>
        </p:txBody>
      </p:sp>
      <p:sp>
        <p:nvSpPr>
          <p:cNvPr id="5" name="Marcador de contenido 4">
            <a:extLst>
              <a:ext uri="{FF2B5EF4-FFF2-40B4-BE49-F238E27FC236}">
                <a16:creationId xmlns:a16="http://schemas.microsoft.com/office/drawing/2014/main" id="{C5DB68EB-4C48-463C-4990-9A9052F2FCA6}"/>
              </a:ext>
            </a:extLst>
          </p:cNvPr>
          <p:cNvSpPr>
            <a:spLocks noGrp="1"/>
          </p:cNvSpPr>
          <p:nvPr>
            <p:ph idx="1"/>
          </p:nvPr>
        </p:nvSpPr>
        <p:spPr>
          <a:xfrm>
            <a:off x="480060" y="2154674"/>
            <a:ext cx="3182692" cy="2490501"/>
          </a:xfrm>
        </p:spPr>
        <p:txBody>
          <a:bodyPr>
            <a:noAutofit/>
          </a:bodyPr>
          <a:lstStyle/>
          <a:p>
            <a:pPr marL="0" indent="0">
              <a:buNone/>
            </a:pPr>
            <a:r>
              <a:rPr lang="en-US"/>
              <a:t>House Beautiful is an interior design company that creates the ambience inside a residential or commercial building through the use of colors, lighting, textiles, and furnishings to a client's specifications.</a:t>
            </a:r>
            <a:endParaRPr lang="es-ES"/>
          </a:p>
        </p:txBody>
      </p:sp>
      <p:pic>
        <p:nvPicPr>
          <p:cNvPr id="2052" name="Picture 4">
            <a:extLst>
              <a:ext uri="{FF2B5EF4-FFF2-40B4-BE49-F238E27FC236}">
                <a16:creationId xmlns:a16="http://schemas.microsoft.com/office/drawing/2014/main" id="{5A9F03DA-2D7F-E44A-2545-F73A78F0692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110" r="21675" b="1"/>
          <a:stretch/>
        </p:blipFill>
        <p:spPr bwMode="auto">
          <a:xfrm>
            <a:off x="3983777" y="7"/>
            <a:ext cx="5159081" cy="5143493"/>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94240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fade">
                                      <p:cBhvr>
                                        <p:cTn id="12" dur="500"/>
                                        <p:tgtEl>
                                          <p:spTgt spid="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205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50"/>
          </a:p>
        </p:txBody>
      </p:sp>
      <p:sp>
        <p:nvSpPr>
          <p:cNvPr id="2" name="Título 1">
            <a:extLst>
              <a:ext uri="{FF2B5EF4-FFF2-40B4-BE49-F238E27FC236}">
                <a16:creationId xmlns:a16="http://schemas.microsoft.com/office/drawing/2014/main" id="{A38D2404-F3E2-77DD-EDED-F168CE3B976F}"/>
              </a:ext>
            </a:extLst>
          </p:cNvPr>
          <p:cNvSpPr>
            <a:spLocks noGrp="1"/>
          </p:cNvSpPr>
          <p:nvPr>
            <p:ph type="title"/>
          </p:nvPr>
        </p:nvSpPr>
        <p:spPr>
          <a:xfrm>
            <a:off x="480060" y="244027"/>
            <a:ext cx="3276452" cy="1467631"/>
          </a:xfrm>
        </p:spPr>
        <p:txBody>
          <a:bodyPr anchor="b">
            <a:normAutofit/>
          </a:bodyPr>
          <a:lstStyle/>
          <a:p>
            <a:r>
              <a:rPr lang="en-GB" sz="3750" b="1"/>
              <a:t>House Beautiful History</a:t>
            </a:r>
            <a:br>
              <a:rPr lang="en-GB" sz="3750" b="1"/>
            </a:br>
            <a:r>
              <a:rPr lang="en-GB" sz="1600" b="1"/>
              <a:t>By Emily </a:t>
            </a:r>
            <a:r>
              <a:rPr lang="en-GB" sz="1600" b="1" err="1"/>
              <a:t>Mishell</a:t>
            </a:r>
            <a:r>
              <a:rPr lang="en-GB" sz="1600" b="1"/>
              <a:t> Delgado </a:t>
            </a:r>
            <a:r>
              <a:rPr lang="en-GB" sz="1600" b="1" err="1"/>
              <a:t>Faz</a:t>
            </a:r>
            <a:endParaRPr lang="es-ES" sz="3750" b="1"/>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1940246"/>
            <a:ext cx="2606040" cy="13716"/>
          </a:xfrm>
          <a:custGeom>
            <a:avLst/>
            <a:gdLst>
              <a:gd name="connsiteX0" fmla="*/ 0 w 2606040"/>
              <a:gd name="connsiteY0" fmla="*/ 0 h 13716"/>
              <a:gd name="connsiteX1" fmla="*/ 625450 w 2606040"/>
              <a:gd name="connsiteY1" fmla="*/ 0 h 13716"/>
              <a:gd name="connsiteX2" fmla="*/ 1224839 w 2606040"/>
              <a:gd name="connsiteY2" fmla="*/ 0 h 13716"/>
              <a:gd name="connsiteX3" fmla="*/ 1824228 w 2606040"/>
              <a:gd name="connsiteY3" fmla="*/ 0 h 13716"/>
              <a:gd name="connsiteX4" fmla="*/ 2606040 w 2606040"/>
              <a:gd name="connsiteY4" fmla="*/ 0 h 13716"/>
              <a:gd name="connsiteX5" fmla="*/ 2606040 w 2606040"/>
              <a:gd name="connsiteY5" fmla="*/ 13716 h 13716"/>
              <a:gd name="connsiteX6" fmla="*/ 1902409 w 2606040"/>
              <a:gd name="connsiteY6" fmla="*/ 13716 h 13716"/>
              <a:gd name="connsiteX7" fmla="*/ 1276960 w 2606040"/>
              <a:gd name="connsiteY7" fmla="*/ 13716 h 13716"/>
              <a:gd name="connsiteX8" fmla="*/ 677570 w 2606040"/>
              <a:gd name="connsiteY8" fmla="*/ 13716 h 13716"/>
              <a:gd name="connsiteX9" fmla="*/ 0 w 2606040"/>
              <a:gd name="connsiteY9" fmla="*/ 13716 h 13716"/>
              <a:gd name="connsiteX10" fmla="*/ 0 w 2606040"/>
              <a:gd name="connsiteY10" fmla="*/ 0 h 13716"/>
              <a:gd name="connsiteX0" fmla="*/ 0 w 2606040"/>
              <a:gd name="connsiteY0" fmla="*/ 0 h 13716"/>
              <a:gd name="connsiteX1" fmla="*/ 599389 w 2606040"/>
              <a:gd name="connsiteY1" fmla="*/ 0 h 13716"/>
              <a:gd name="connsiteX2" fmla="*/ 1303020 w 2606040"/>
              <a:gd name="connsiteY2" fmla="*/ 0 h 13716"/>
              <a:gd name="connsiteX3" fmla="*/ 1876349 w 2606040"/>
              <a:gd name="connsiteY3" fmla="*/ 0 h 13716"/>
              <a:gd name="connsiteX4" fmla="*/ 2606040 w 2606040"/>
              <a:gd name="connsiteY4" fmla="*/ 0 h 13716"/>
              <a:gd name="connsiteX5" fmla="*/ 2606040 w 2606040"/>
              <a:gd name="connsiteY5" fmla="*/ 13716 h 13716"/>
              <a:gd name="connsiteX6" fmla="*/ 1980590 w 2606040"/>
              <a:gd name="connsiteY6" fmla="*/ 13716 h 13716"/>
              <a:gd name="connsiteX7" fmla="*/ 1276960 w 2606040"/>
              <a:gd name="connsiteY7" fmla="*/ 13716 h 13716"/>
              <a:gd name="connsiteX8" fmla="*/ 651510 w 2606040"/>
              <a:gd name="connsiteY8" fmla="*/ 13716 h 13716"/>
              <a:gd name="connsiteX9" fmla="*/ 0 w 2606040"/>
              <a:gd name="connsiteY9" fmla="*/ 13716 h 13716"/>
              <a:gd name="connsiteX10" fmla="*/ 0 w 2606040"/>
              <a:gd name="connsiteY10"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3716" fill="none" extrusionOk="0">
                <a:moveTo>
                  <a:pt x="0" y="0"/>
                </a:moveTo>
                <a:cubicBezTo>
                  <a:pt x="211079" y="-22080"/>
                  <a:pt x="479378" y="-26537"/>
                  <a:pt x="625450" y="0"/>
                </a:cubicBezTo>
                <a:cubicBezTo>
                  <a:pt x="925937" y="-4758"/>
                  <a:pt x="973176" y="15739"/>
                  <a:pt x="1224839" y="0"/>
                </a:cubicBezTo>
                <a:cubicBezTo>
                  <a:pt x="1479663" y="-11328"/>
                  <a:pt x="1566636" y="18697"/>
                  <a:pt x="1824228" y="0"/>
                </a:cubicBezTo>
                <a:cubicBezTo>
                  <a:pt x="2086799" y="-72665"/>
                  <a:pt x="2306223" y="-891"/>
                  <a:pt x="2606040" y="0"/>
                </a:cubicBezTo>
                <a:cubicBezTo>
                  <a:pt x="2605838" y="5689"/>
                  <a:pt x="2605775" y="8075"/>
                  <a:pt x="2606040" y="13716"/>
                </a:cubicBezTo>
                <a:cubicBezTo>
                  <a:pt x="2260204" y="24770"/>
                  <a:pt x="2175708" y="1042"/>
                  <a:pt x="1902409" y="13716"/>
                </a:cubicBezTo>
                <a:cubicBezTo>
                  <a:pt x="1638502" y="36492"/>
                  <a:pt x="1460923" y="-20841"/>
                  <a:pt x="1276960" y="13716"/>
                </a:cubicBezTo>
                <a:cubicBezTo>
                  <a:pt x="1057717" y="9789"/>
                  <a:pt x="867956" y="-2252"/>
                  <a:pt x="677570" y="13716"/>
                </a:cubicBezTo>
                <a:cubicBezTo>
                  <a:pt x="457951" y="28801"/>
                  <a:pt x="189752" y="50816"/>
                  <a:pt x="0" y="13716"/>
                </a:cubicBezTo>
                <a:cubicBezTo>
                  <a:pt x="468" y="10483"/>
                  <a:pt x="836" y="5117"/>
                  <a:pt x="0" y="0"/>
                </a:cubicBezTo>
                <a:close/>
              </a:path>
              <a:path w="2606040" h="13716" stroke="0" extrusionOk="0">
                <a:moveTo>
                  <a:pt x="0" y="0"/>
                </a:moveTo>
                <a:cubicBezTo>
                  <a:pt x="172759" y="3236"/>
                  <a:pt x="361166" y="-13413"/>
                  <a:pt x="599389" y="0"/>
                </a:cubicBezTo>
                <a:cubicBezTo>
                  <a:pt x="841226" y="37042"/>
                  <a:pt x="968991" y="14587"/>
                  <a:pt x="1303020" y="0"/>
                </a:cubicBezTo>
                <a:cubicBezTo>
                  <a:pt x="1643101" y="-7120"/>
                  <a:pt x="1717813" y="7213"/>
                  <a:pt x="1876349" y="0"/>
                </a:cubicBezTo>
                <a:cubicBezTo>
                  <a:pt x="2036762" y="-14138"/>
                  <a:pt x="2426397" y="-4451"/>
                  <a:pt x="2606040" y="0"/>
                </a:cubicBezTo>
                <a:cubicBezTo>
                  <a:pt x="2607080" y="4836"/>
                  <a:pt x="2606317" y="7740"/>
                  <a:pt x="2606040" y="13716"/>
                </a:cubicBezTo>
                <a:cubicBezTo>
                  <a:pt x="2347059" y="-1948"/>
                  <a:pt x="2192004" y="4234"/>
                  <a:pt x="1980590" y="13716"/>
                </a:cubicBezTo>
                <a:cubicBezTo>
                  <a:pt x="1783984" y="-14317"/>
                  <a:pt x="1487673" y="41336"/>
                  <a:pt x="1276960" y="13716"/>
                </a:cubicBezTo>
                <a:cubicBezTo>
                  <a:pt x="1087111" y="-41823"/>
                  <a:pt x="879204" y="42195"/>
                  <a:pt x="651510" y="13716"/>
                </a:cubicBezTo>
                <a:cubicBezTo>
                  <a:pt x="430798" y="-32336"/>
                  <a:pt x="132889" y="-38039"/>
                  <a:pt x="0" y="13716"/>
                </a:cubicBezTo>
                <a:cubicBezTo>
                  <a:pt x="1109" y="8984"/>
                  <a:pt x="330" y="5748"/>
                  <a:pt x="0" y="0"/>
                </a:cubicBezTo>
                <a:close/>
              </a:path>
              <a:path w="2606040" h="13716" fill="none" stroke="0" extrusionOk="0">
                <a:moveTo>
                  <a:pt x="0" y="0"/>
                </a:moveTo>
                <a:cubicBezTo>
                  <a:pt x="202328" y="-14716"/>
                  <a:pt x="332722" y="-11499"/>
                  <a:pt x="625450" y="0"/>
                </a:cubicBezTo>
                <a:cubicBezTo>
                  <a:pt x="927712" y="6878"/>
                  <a:pt x="971143" y="7084"/>
                  <a:pt x="1224839" y="0"/>
                </a:cubicBezTo>
                <a:cubicBezTo>
                  <a:pt x="1477775" y="-16815"/>
                  <a:pt x="1569904" y="19146"/>
                  <a:pt x="1824228" y="0"/>
                </a:cubicBezTo>
                <a:cubicBezTo>
                  <a:pt x="2055206" y="24867"/>
                  <a:pt x="2317192" y="-62872"/>
                  <a:pt x="2606040" y="0"/>
                </a:cubicBezTo>
                <a:cubicBezTo>
                  <a:pt x="2605859" y="5467"/>
                  <a:pt x="2605677" y="7416"/>
                  <a:pt x="2606040" y="13716"/>
                </a:cubicBezTo>
                <a:cubicBezTo>
                  <a:pt x="2234648" y="22404"/>
                  <a:pt x="2180202" y="-14933"/>
                  <a:pt x="1902409" y="13716"/>
                </a:cubicBezTo>
                <a:cubicBezTo>
                  <a:pt x="1635562" y="42622"/>
                  <a:pt x="1477339" y="222"/>
                  <a:pt x="1276960" y="13716"/>
                </a:cubicBezTo>
                <a:cubicBezTo>
                  <a:pt x="1058094" y="62350"/>
                  <a:pt x="904206" y="-25208"/>
                  <a:pt x="677570" y="13716"/>
                </a:cubicBezTo>
                <a:cubicBezTo>
                  <a:pt x="485746" y="10141"/>
                  <a:pt x="195925" y="28433"/>
                  <a:pt x="0" y="13716"/>
                </a:cubicBezTo>
                <a:cubicBezTo>
                  <a:pt x="406" y="10107"/>
                  <a:pt x="891" y="4502"/>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custGeom>
                    <a:avLst/>
                    <a:gdLst>
                      <a:gd name="connsiteX0" fmla="*/ 0 w 2606040"/>
                      <a:gd name="connsiteY0" fmla="*/ 0 h 13716"/>
                      <a:gd name="connsiteX1" fmla="*/ 625450 w 2606040"/>
                      <a:gd name="connsiteY1" fmla="*/ 0 h 13716"/>
                      <a:gd name="connsiteX2" fmla="*/ 1224839 w 2606040"/>
                      <a:gd name="connsiteY2" fmla="*/ 0 h 13716"/>
                      <a:gd name="connsiteX3" fmla="*/ 1824228 w 2606040"/>
                      <a:gd name="connsiteY3" fmla="*/ 0 h 13716"/>
                      <a:gd name="connsiteX4" fmla="*/ 2606040 w 2606040"/>
                      <a:gd name="connsiteY4" fmla="*/ 0 h 13716"/>
                      <a:gd name="connsiteX5" fmla="*/ 2606040 w 2606040"/>
                      <a:gd name="connsiteY5" fmla="*/ 13716 h 13716"/>
                      <a:gd name="connsiteX6" fmla="*/ 1902409 w 2606040"/>
                      <a:gd name="connsiteY6" fmla="*/ 13716 h 13716"/>
                      <a:gd name="connsiteX7" fmla="*/ 1276960 w 2606040"/>
                      <a:gd name="connsiteY7" fmla="*/ 13716 h 13716"/>
                      <a:gd name="connsiteX8" fmla="*/ 677570 w 2606040"/>
                      <a:gd name="connsiteY8" fmla="*/ 13716 h 13716"/>
                      <a:gd name="connsiteX9" fmla="*/ 0 w 2606040"/>
                      <a:gd name="connsiteY9" fmla="*/ 13716 h 13716"/>
                      <a:gd name="connsiteX10" fmla="*/ 0 w 2606040"/>
                      <a:gd name="connsiteY10"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3716"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690" y="5728"/>
                          <a:pt x="2605650" y="7624"/>
                          <a:pt x="2606040" y="13716"/>
                        </a:cubicBezTo>
                        <a:cubicBezTo>
                          <a:pt x="2256758" y="26838"/>
                          <a:pt x="2173673" y="-17450"/>
                          <a:pt x="1902409" y="13716"/>
                        </a:cubicBezTo>
                        <a:cubicBezTo>
                          <a:pt x="1631145" y="44882"/>
                          <a:pt x="1461378" y="894"/>
                          <a:pt x="1276960" y="13716"/>
                        </a:cubicBezTo>
                        <a:cubicBezTo>
                          <a:pt x="1092542" y="26538"/>
                          <a:pt x="890442" y="8641"/>
                          <a:pt x="677570" y="13716"/>
                        </a:cubicBezTo>
                        <a:cubicBezTo>
                          <a:pt x="464698" y="18792"/>
                          <a:pt x="187648" y="31265"/>
                          <a:pt x="0" y="13716"/>
                        </a:cubicBezTo>
                        <a:cubicBezTo>
                          <a:pt x="-302" y="10335"/>
                          <a:pt x="417" y="4724"/>
                          <a:pt x="0" y="0"/>
                        </a:cubicBezTo>
                        <a:close/>
                      </a:path>
                      <a:path w="2606040" h="13716"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6569" y="5071"/>
                          <a:pt x="2606315" y="7437"/>
                          <a:pt x="2606040" y="13716"/>
                        </a:cubicBezTo>
                        <a:cubicBezTo>
                          <a:pt x="2393024" y="-2332"/>
                          <a:pt x="2191161" y="34687"/>
                          <a:pt x="1980590" y="13716"/>
                        </a:cubicBezTo>
                        <a:cubicBezTo>
                          <a:pt x="1770019" y="-7255"/>
                          <a:pt x="1476440" y="31542"/>
                          <a:pt x="1276960" y="13716"/>
                        </a:cubicBezTo>
                        <a:cubicBezTo>
                          <a:pt x="1077480" y="-4110"/>
                          <a:pt x="880988" y="37553"/>
                          <a:pt x="651510" y="13716"/>
                        </a:cubicBezTo>
                        <a:cubicBezTo>
                          <a:pt x="422032" y="-10121"/>
                          <a:pt x="130744" y="-6519"/>
                          <a:pt x="0" y="13716"/>
                        </a:cubicBezTo>
                        <a:cubicBezTo>
                          <a:pt x="198" y="8947"/>
                          <a:pt x="304" y="5200"/>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50"/>
          </a:p>
        </p:txBody>
      </p:sp>
      <p:sp>
        <p:nvSpPr>
          <p:cNvPr id="3" name="Marcador de contenido 2">
            <a:extLst>
              <a:ext uri="{FF2B5EF4-FFF2-40B4-BE49-F238E27FC236}">
                <a16:creationId xmlns:a16="http://schemas.microsoft.com/office/drawing/2014/main" id="{20747E9C-4A9B-D810-27CF-A4531666A9AC}"/>
              </a:ext>
            </a:extLst>
          </p:cNvPr>
          <p:cNvSpPr>
            <a:spLocks noGrp="1"/>
          </p:cNvSpPr>
          <p:nvPr>
            <p:ph idx="1"/>
          </p:nvPr>
        </p:nvSpPr>
        <p:spPr>
          <a:xfrm>
            <a:off x="480060" y="2154674"/>
            <a:ext cx="3182692" cy="2490501"/>
          </a:xfrm>
        </p:spPr>
        <p:txBody>
          <a:bodyPr vert="horz" lIns="91440" tIns="45720" rIns="91440" bIns="45720" rtlCol="0" anchor="t">
            <a:normAutofit/>
          </a:bodyPr>
          <a:lstStyle/>
          <a:p>
            <a:pPr marL="0" indent="0">
              <a:buNone/>
            </a:pPr>
            <a:r>
              <a:rPr lang="en-US" sz="1650"/>
              <a:t>House Beautiful was born from the idea of four girls, business development students. they aspired to make a change, in the art of interior decoration, each one had different skills, which together formed this project.</a:t>
            </a:r>
            <a:endParaRPr lang="es-ES" sz="1650"/>
          </a:p>
        </p:txBody>
      </p:sp>
      <p:pic>
        <p:nvPicPr>
          <p:cNvPr id="5" name="Picture 4" descr="Pink room for kids">
            <a:extLst>
              <a:ext uri="{FF2B5EF4-FFF2-40B4-BE49-F238E27FC236}">
                <a16:creationId xmlns:a16="http://schemas.microsoft.com/office/drawing/2014/main" id="{1028C462-9D38-B004-9DEB-47D622B5F410}"/>
              </a:ext>
            </a:extLst>
          </p:cNvPr>
          <p:cNvPicPr>
            <a:picLocks noChangeAspect="1"/>
          </p:cNvPicPr>
          <p:nvPr/>
        </p:nvPicPr>
        <p:blipFill rotWithShape="1">
          <a:blip r:embed="rId2"/>
          <a:srcRect l="2083" r="30964" b="-1"/>
          <a:stretch/>
        </p:blipFill>
        <p:spPr>
          <a:xfrm>
            <a:off x="3984919" y="7"/>
            <a:ext cx="5159081" cy="5143493"/>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9406027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fade">
                                      <p:cBhvr>
                                        <p:cTn id="16"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879EECFE-814E-4B68-96A7-86A795BD22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50"/>
          </a:p>
        </p:txBody>
      </p:sp>
      <p:sp>
        <p:nvSpPr>
          <p:cNvPr id="28" name="Freeform: Shape 27">
            <a:extLst>
              <a:ext uri="{FF2B5EF4-FFF2-40B4-BE49-F238E27FC236}">
                <a16:creationId xmlns:a16="http://schemas.microsoft.com/office/drawing/2014/main" id="{06F847C8-7801-44D8-8CCA-CDBA7AD91A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1299" y="241300"/>
            <a:ext cx="8660121" cy="4660901"/>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050"/>
          </a:p>
        </p:txBody>
      </p:sp>
      <p:sp>
        <p:nvSpPr>
          <p:cNvPr id="30" name="Right Triangle 29">
            <a:extLst>
              <a:ext uri="{FF2B5EF4-FFF2-40B4-BE49-F238E27FC236}">
                <a16:creationId xmlns:a16="http://schemas.microsoft.com/office/drawing/2014/main" id="{AF180F00-B4B2-4196-BB1C-ECD21B03F0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2501900"/>
            <a:ext cx="2468880" cy="24003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50"/>
          </a:p>
        </p:txBody>
      </p:sp>
      <p:sp>
        <p:nvSpPr>
          <p:cNvPr id="32" name="Rectangle 31">
            <a:extLst>
              <a:ext uri="{FF2B5EF4-FFF2-40B4-BE49-F238E27FC236}">
                <a16:creationId xmlns:a16="http://schemas.microsoft.com/office/drawing/2014/main" id="{6E600F8C-C8F3-420C-9D3B-E1FBE7BAE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1" y="467456"/>
            <a:ext cx="8178790" cy="420591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50"/>
          </a:p>
        </p:txBody>
      </p:sp>
      <p:sp>
        <p:nvSpPr>
          <p:cNvPr id="2" name="Título 1">
            <a:extLst>
              <a:ext uri="{FF2B5EF4-FFF2-40B4-BE49-F238E27FC236}">
                <a16:creationId xmlns:a16="http://schemas.microsoft.com/office/drawing/2014/main" id="{A1A851D9-74C7-23DC-1CA4-4D8BD2218383}"/>
              </a:ext>
            </a:extLst>
          </p:cNvPr>
          <p:cNvSpPr>
            <a:spLocks noGrp="1"/>
          </p:cNvSpPr>
          <p:nvPr>
            <p:ph type="ctrTitle"/>
          </p:nvPr>
        </p:nvSpPr>
        <p:spPr>
          <a:xfrm>
            <a:off x="757519" y="1037645"/>
            <a:ext cx="3555402" cy="3131375"/>
          </a:xfrm>
        </p:spPr>
        <p:txBody>
          <a:bodyPr anchor="ctr">
            <a:normAutofit/>
          </a:bodyPr>
          <a:lstStyle/>
          <a:p>
            <a:pPr algn="r"/>
            <a:r>
              <a:rPr lang="en-GB" sz="5400"/>
              <a:t>MISSION  AND  VISION</a:t>
            </a:r>
            <a:br>
              <a:rPr lang="en-GB" sz="5400"/>
            </a:br>
            <a:r>
              <a:rPr lang="en-GB" sz="1600"/>
              <a:t>By Emily </a:t>
            </a:r>
            <a:r>
              <a:rPr lang="en-GB" sz="1600" err="1"/>
              <a:t>Mishell</a:t>
            </a:r>
            <a:r>
              <a:rPr lang="en-GB" sz="1600"/>
              <a:t> Delgado </a:t>
            </a:r>
            <a:r>
              <a:rPr lang="en-GB" sz="1600" err="1"/>
              <a:t>Faz</a:t>
            </a:r>
            <a:endParaRPr lang="es-ES" sz="5400"/>
          </a:p>
        </p:txBody>
      </p:sp>
      <p:sp>
        <p:nvSpPr>
          <p:cNvPr id="3" name="Subtítulo 2">
            <a:extLst>
              <a:ext uri="{FF2B5EF4-FFF2-40B4-BE49-F238E27FC236}">
                <a16:creationId xmlns:a16="http://schemas.microsoft.com/office/drawing/2014/main" id="{F1C27B14-F684-6E2C-2F78-1E8E4498FC54}"/>
              </a:ext>
            </a:extLst>
          </p:cNvPr>
          <p:cNvSpPr>
            <a:spLocks noGrp="1"/>
          </p:cNvSpPr>
          <p:nvPr>
            <p:ph type="subTitle" idx="1"/>
          </p:nvPr>
        </p:nvSpPr>
        <p:spPr>
          <a:xfrm>
            <a:off x="5909069" y="816235"/>
            <a:ext cx="2492976" cy="2528945"/>
          </a:xfrm>
        </p:spPr>
        <p:txBody>
          <a:bodyPr anchor="ctr">
            <a:normAutofit/>
          </a:bodyPr>
          <a:lstStyle/>
          <a:p>
            <a:pPr algn="l"/>
            <a:endParaRPr lang="en-GB" sz="975"/>
          </a:p>
          <a:p>
            <a:pPr algn="l"/>
            <a:r>
              <a:rPr lang="en-GB" sz="2700" b="1"/>
              <a:t>Mission</a:t>
            </a:r>
          </a:p>
          <a:p>
            <a:pPr algn="l"/>
            <a:r>
              <a:rPr lang="en-US" sz="1500"/>
              <a:t>Our mission is to build an interior design company that is known for executing world-class designs and projects and to become the number one choice of real estate agencies and other stakeholders in the industry.</a:t>
            </a:r>
            <a:endParaRPr lang="es-ES" sz="1500"/>
          </a:p>
        </p:txBody>
      </p:sp>
      <p:cxnSp>
        <p:nvCxnSpPr>
          <p:cNvPr id="34" name="Straight Connector 33">
            <a:extLst>
              <a:ext uri="{FF2B5EF4-FFF2-40B4-BE49-F238E27FC236}">
                <a16:creationId xmlns:a16="http://schemas.microsoft.com/office/drawing/2014/main" id="{7AA55BF2-380C-4942-8AB1-55A6A52A35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0992" y="1389648"/>
            <a:ext cx="0" cy="2427371"/>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88052222"/>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wd">
                                    <p:tmPct val="15000"/>
                                  </p:iterate>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childTnLst>
                                </p:cTn>
                              </p:par>
                              <p:par>
                                <p:cTn id="8" presetID="10" presetClass="entr" presetSubtype="0" fill="hold" grpId="0" nodeType="withEffect">
                                  <p:stCondLst>
                                    <p:cond delay="500"/>
                                  </p:stCondLst>
                                  <p:iterate type="wd">
                                    <p:tmPct val="15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000"/>
                                  </p:stCondLst>
                                  <p:iterate type="wd">
                                    <p:tmPct val="15000"/>
                                  </p:iterate>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1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50"/>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2501900"/>
            <a:ext cx="2468880" cy="24003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5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1" y="467456"/>
            <a:ext cx="8178790" cy="420591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50"/>
          </a:p>
        </p:txBody>
      </p:sp>
      <p:sp>
        <p:nvSpPr>
          <p:cNvPr id="2" name="Título 1">
            <a:extLst>
              <a:ext uri="{FF2B5EF4-FFF2-40B4-BE49-F238E27FC236}">
                <a16:creationId xmlns:a16="http://schemas.microsoft.com/office/drawing/2014/main" id="{D3E45E54-23F7-45D8-FCAA-800AC4D58A15}"/>
              </a:ext>
            </a:extLst>
          </p:cNvPr>
          <p:cNvSpPr>
            <a:spLocks noGrp="1"/>
          </p:cNvSpPr>
          <p:nvPr>
            <p:ph type="title"/>
          </p:nvPr>
        </p:nvSpPr>
        <p:spPr>
          <a:xfrm>
            <a:off x="806825" y="891478"/>
            <a:ext cx="2241176" cy="3360545"/>
          </a:xfrm>
        </p:spPr>
        <p:txBody>
          <a:bodyPr>
            <a:normAutofit/>
          </a:bodyPr>
          <a:lstStyle/>
          <a:p>
            <a:pPr algn="r"/>
            <a:r>
              <a:rPr lang="en-GB" sz="4950"/>
              <a:t>Vision</a:t>
            </a:r>
            <a:br>
              <a:rPr lang="en-GB" sz="4950"/>
            </a:br>
            <a:r>
              <a:rPr lang="en-GB" sz="1600"/>
              <a:t>By Emily </a:t>
            </a:r>
            <a:r>
              <a:rPr lang="en-GB" sz="1600" err="1"/>
              <a:t>Mishell</a:t>
            </a:r>
            <a:r>
              <a:rPr lang="en-GB" sz="1600"/>
              <a:t> Delgado </a:t>
            </a:r>
            <a:r>
              <a:rPr lang="en-GB" sz="1600" err="1"/>
              <a:t>Faz</a:t>
            </a:r>
            <a:r>
              <a:rPr lang="en-GB" sz="4950"/>
              <a:t> </a:t>
            </a:r>
            <a:endParaRPr lang="es-ES" sz="4950"/>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1389648"/>
            <a:ext cx="0" cy="2427371"/>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Marcador de contenido 2">
            <a:extLst>
              <a:ext uri="{FF2B5EF4-FFF2-40B4-BE49-F238E27FC236}">
                <a16:creationId xmlns:a16="http://schemas.microsoft.com/office/drawing/2014/main" id="{643AA3E5-19E1-308A-8AFC-B82EF0167D91}"/>
              </a:ext>
            </a:extLst>
          </p:cNvPr>
          <p:cNvSpPr>
            <a:spLocks noGrp="1"/>
          </p:cNvSpPr>
          <p:nvPr>
            <p:ph idx="1"/>
          </p:nvPr>
        </p:nvSpPr>
        <p:spPr>
          <a:xfrm>
            <a:off x="3941445" y="1236653"/>
            <a:ext cx="3527136" cy="2670195"/>
          </a:xfrm>
        </p:spPr>
        <p:txBody>
          <a:bodyPr anchor="ctr">
            <a:normAutofit/>
          </a:bodyPr>
          <a:lstStyle/>
          <a:p>
            <a:r>
              <a:rPr lang="en-US" sz="1800"/>
              <a:t>Our vision is to establish a standard interior design company whose services and brand will not only be accepted in London but throughout the UK, but also in other parts of the world.</a:t>
            </a:r>
            <a:endParaRPr lang="es-ES" sz="1800"/>
          </a:p>
        </p:txBody>
      </p:sp>
    </p:spTree>
    <p:extLst>
      <p:ext uri="{BB962C8B-B14F-4D97-AF65-F5344CB8AC3E}">
        <p14:creationId xmlns:p14="http://schemas.microsoft.com/office/powerpoint/2010/main" val="1715393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2" presetClass="entr" presetSubtype="4"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wipe(down)">
                                      <p:cBhvr>
                                        <p:cTn id="11"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50"/>
          </a:p>
        </p:txBody>
      </p:sp>
      <p:sp>
        <p:nvSpPr>
          <p:cNvPr id="2" name="Título 1">
            <a:extLst>
              <a:ext uri="{FF2B5EF4-FFF2-40B4-BE49-F238E27FC236}">
                <a16:creationId xmlns:a16="http://schemas.microsoft.com/office/drawing/2014/main" id="{9BCDE963-5750-BF2A-1871-53A8FBD1746F}"/>
              </a:ext>
            </a:extLst>
          </p:cNvPr>
          <p:cNvSpPr>
            <a:spLocks noGrp="1"/>
          </p:cNvSpPr>
          <p:nvPr>
            <p:ph type="title"/>
          </p:nvPr>
        </p:nvSpPr>
        <p:spPr>
          <a:xfrm>
            <a:off x="628650" y="273844"/>
            <a:ext cx="7886700" cy="994172"/>
          </a:xfrm>
        </p:spPr>
        <p:txBody>
          <a:bodyPr>
            <a:normAutofit fontScale="90000"/>
          </a:bodyPr>
          <a:lstStyle/>
          <a:p>
            <a:r>
              <a:rPr lang="en-GB" sz="4050" b="1"/>
              <a:t>DEVELOPMENT</a:t>
            </a:r>
            <a:br>
              <a:rPr lang="en-GB" sz="4050" b="1"/>
            </a:br>
            <a:r>
              <a:rPr lang="en-GB" sz="1600" b="1"/>
              <a:t>By Emily </a:t>
            </a:r>
            <a:r>
              <a:rPr lang="en-GB" sz="1600" b="1" err="1"/>
              <a:t>Mishell</a:t>
            </a:r>
            <a:r>
              <a:rPr lang="en-GB" sz="1600" b="1"/>
              <a:t> Delgado </a:t>
            </a:r>
            <a:r>
              <a:rPr lang="en-GB" sz="1600" b="1" err="1"/>
              <a:t>faz</a:t>
            </a:r>
            <a:r>
              <a:rPr lang="en-GB" sz="4050"/>
              <a:t> </a:t>
            </a:r>
            <a:endParaRPr lang="es-ES" sz="4050"/>
          </a:p>
        </p:txBody>
      </p:sp>
      <p:sp>
        <p:nvSpPr>
          <p:cNvPr id="11"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8650" y="1398985"/>
            <a:ext cx="7818120" cy="13716"/>
          </a:xfrm>
          <a:custGeom>
            <a:avLst/>
            <a:gdLst>
              <a:gd name="connsiteX0" fmla="*/ 0 w 7818120"/>
              <a:gd name="connsiteY0" fmla="*/ 0 h 13716"/>
              <a:gd name="connsiteX1" fmla="*/ 416966 w 7818120"/>
              <a:gd name="connsiteY1" fmla="*/ 0 h 13716"/>
              <a:gd name="connsiteX2" fmla="*/ 1146658 w 7818120"/>
              <a:gd name="connsiteY2" fmla="*/ 0 h 13716"/>
              <a:gd name="connsiteX3" fmla="*/ 1563624 w 7818120"/>
              <a:gd name="connsiteY3" fmla="*/ 0 h 13716"/>
              <a:gd name="connsiteX4" fmla="*/ 2136953 w 7818120"/>
              <a:gd name="connsiteY4" fmla="*/ 0 h 13716"/>
              <a:gd name="connsiteX5" fmla="*/ 2944825 w 7818120"/>
              <a:gd name="connsiteY5" fmla="*/ 0 h 13716"/>
              <a:gd name="connsiteX6" fmla="*/ 3596335 w 7818120"/>
              <a:gd name="connsiteY6" fmla="*/ 0 h 13716"/>
              <a:gd name="connsiteX7" fmla="*/ 4326026 w 7818120"/>
              <a:gd name="connsiteY7" fmla="*/ 0 h 13716"/>
              <a:gd name="connsiteX8" fmla="*/ 4899355 w 7818120"/>
              <a:gd name="connsiteY8" fmla="*/ 0 h 13716"/>
              <a:gd name="connsiteX9" fmla="*/ 5550865 w 7818120"/>
              <a:gd name="connsiteY9" fmla="*/ 0 h 13716"/>
              <a:gd name="connsiteX10" fmla="*/ 6358738 w 7818120"/>
              <a:gd name="connsiteY10" fmla="*/ 0 h 13716"/>
              <a:gd name="connsiteX11" fmla="*/ 6853885 w 7818120"/>
              <a:gd name="connsiteY11" fmla="*/ 0 h 13716"/>
              <a:gd name="connsiteX12" fmla="*/ 7818120 w 7818120"/>
              <a:gd name="connsiteY12" fmla="*/ 0 h 13716"/>
              <a:gd name="connsiteX13" fmla="*/ 7818120 w 7818120"/>
              <a:gd name="connsiteY13" fmla="*/ 13716 h 13716"/>
              <a:gd name="connsiteX14" fmla="*/ 7244791 w 7818120"/>
              <a:gd name="connsiteY14" fmla="*/ 13716 h 13716"/>
              <a:gd name="connsiteX15" fmla="*/ 6827825 w 7818120"/>
              <a:gd name="connsiteY15" fmla="*/ 13716 h 13716"/>
              <a:gd name="connsiteX16" fmla="*/ 6176315 w 7818120"/>
              <a:gd name="connsiteY16" fmla="*/ 13716 h 13716"/>
              <a:gd name="connsiteX17" fmla="*/ 5681167 w 7818120"/>
              <a:gd name="connsiteY17" fmla="*/ 13716 h 13716"/>
              <a:gd name="connsiteX18" fmla="*/ 5029657 w 7818120"/>
              <a:gd name="connsiteY18" fmla="*/ 13716 h 13716"/>
              <a:gd name="connsiteX19" fmla="*/ 4378147 w 7818120"/>
              <a:gd name="connsiteY19" fmla="*/ 13716 h 13716"/>
              <a:gd name="connsiteX20" fmla="*/ 3726637 w 7818120"/>
              <a:gd name="connsiteY20" fmla="*/ 13716 h 13716"/>
              <a:gd name="connsiteX21" fmla="*/ 3075127 w 7818120"/>
              <a:gd name="connsiteY21" fmla="*/ 13716 h 13716"/>
              <a:gd name="connsiteX22" fmla="*/ 2501798 w 7818120"/>
              <a:gd name="connsiteY22" fmla="*/ 13716 h 13716"/>
              <a:gd name="connsiteX23" fmla="*/ 1772107 w 7818120"/>
              <a:gd name="connsiteY23" fmla="*/ 13716 h 13716"/>
              <a:gd name="connsiteX24" fmla="*/ 1120597 w 7818120"/>
              <a:gd name="connsiteY24" fmla="*/ 13716 h 13716"/>
              <a:gd name="connsiteX25" fmla="*/ 0 w 7818120"/>
              <a:gd name="connsiteY25" fmla="*/ 13716 h 13716"/>
              <a:gd name="connsiteX26" fmla="*/ 0 w 7818120"/>
              <a:gd name="connsiteY26" fmla="*/ 0 h 13716"/>
              <a:gd name="connsiteX0" fmla="*/ 0 w 7818120"/>
              <a:gd name="connsiteY0" fmla="*/ 0 h 13716"/>
              <a:gd name="connsiteX1" fmla="*/ 573329 w 7818120"/>
              <a:gd name="connsiteY1" fmla="*/ 0 h 13716"/>
              <a:gd name="connsiteX2" fmla="*/ 990295 w 7818120"/>
              <a:gd name="connsiteY2" fmla="*/ 0 h 13716"/>
              <a:gd name="connsiteX3" fmla="*/ 1394232 w 7818120"/>
              <a:gd name="connsiteY3" fmla="*/ 0 h 13716"/>
              <a:gd name="connsiteX4" fmla="*/ 1798168 w 7818120"/>
              <a:gd name="connsiteY4" fmla="*/ 0 h 13716"/>
              <a:gd name="connsiteX5" fmla="*/ 2371496 w 7818120"/>
              <a:gd name="connsiteY5" fmla="*/ 0 h 13716"/>
              <a:gd name="connsiteX6" fmla="*/ 2944825 w 7818120"/>
              <a:gd name="connsiteY6" fmla="*/ 0 h 13716"/>
              <a:gd name="connsiteX7" fmla="*/ 3752698 w 7818120"/>
              <a:gd name="connsiteY7" fmla="*/ 0 h 13716"/>
              <a:gd name="connsiteX8" fmla="*/ 4247845 w 7818120"/>
              <a:gd name="connsiteY8" fmla="*/ 0 h 13716"/>
              <a:gd name="connsiteX9" fmla="*/ 5055718 w 7818120"/>
              <a:gd name="connsiteY9" fmla="*/ 0 h 13716"/>
              <a:gd name="connsiteX10" fmla="*/ 5863590 w 7818120"/>
              <a:gd name="connsiteY10" fmla="*/ 0 h 13716"/>
              <a:gd name="connsiteX11" fmla="*/ 6515100 w 7818120"/>
              <a:gd name="connsiteY11" fmla="*/ 0 h 13716"/>
              <a:gd name="connsiteX12" fmla="*/ 7818120 w 7818120"/>
              <a:gd name="connsiteY12" fmla="*/ 0 h 13716"/>
              <a:gd name="connsiteX13" fmla="*/ 7818120 w 7818120"/>
              <a:gd name="connsiteY13" fmla="*/ 13716 h 13716"/>
              <a:gd name="connsiteX14" fmla="*/ 7401154 w 7818120"/>
              <a:gd name="connsiteY14" fmla="*/ 13716 h 13716"/>
              <a:gd name="connsiteX15" fmla="*/ 6593281 w 7818120"/>
              <a:gd name="connsiteY15" fmla="*/ 13716 h 13716"/>
              <a:gd name="connsiteX16" fmla="*/ 6098134 w 7818120"/>
              <a:gd name="connsiteY16" fmla="*/ 13716 h 13716"/>
              <a:gd name="connsiteX17" fmla="*/ 5446624 w 7818120"/>
              <a:gd name="connsiteY17" fmla="*/ 13716 h 13716"/>
              <a:gd name="connsiteX18" fmla="*/ 4638751 w 7818120"/>
              <a:gd name="connsiteY18" fmla="*/ 13716 h 13716"/>
              <a:gd name="connsiteX19" fmla="*/ 3987241 w 7818120"/>
              <a:gd name="connsiteY19" fmla="*/ 13716 h 13716"/>
              <a:gd name="connsiteX20" fmla="*/ 3570275 w 7818120"/>
              <a:gd name="connsiteY20" fmla="*/ 13716 h 13716"/>
              <a:gd name="connsiteX21" fmla="*/ 3075127 w 7818120"/>
              <a:gd name="connsiteY21" fmla="*/ 13716 h 13716"/>
              <a:gd name="connsiteX22" fmla="*/ 2267255 w 7818120"/>
              <a:gd name="connsiteY22" fmla="*/ 13716 h 13716"/>
              <a:gd name="connsiteX23" fmla="*/ 1615745 w 7818120"/>
              <a:gd name="connsiteY23" fmla="*/ 13716 h 13716"/>
              <a:gd name="connsiteX24" fmla="*/ 1120597 w 7818120"/>
              <a:gd name="connsiteY24" fmla="*/ 13716 h 13716"/>
              <a:gd name="connsiteX25" fmla="*/ 0 w 7818120"/>
              <a:gd name="connsiteY25" fmla="*/ 13716 h 13716"/>
              <a:gd name="connsiteX26" fmla="*/ 0 w 7818120"/>
              <a:gd name="connsiteY26"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818120" h="13716" fill="none" extrusionOk="0">
                <a:moveTo>
                  <a:pt x="0" y="0"/>
                </a:moveTo>
                <a:cubicBezTo>
                  <a:pt x="101002" y="-20048"/>
                  <a:pt x="215808" y="13837"/>
                  <a:pt x="416966" y="0"/>
                </a:cubicBezTo>
                <a:cubicBezTo>
                  <a:pt x="573264" y="9422"/>
                  <a:pt x="897859" y="4188"/>
                  <a:pt x="1146658" y="0"/>
                </a:cubicBezTo>
                <a:cubicBezTo>
                  <a:pt x="1409722" y="12227"/>
                  <a:pt x="1377475" y="-3286"/>
                  <a:pt x="1563624" y="0"/>
                </a:cubicBezTo>
                <a:cubicBezTo>
                  <a:pt x="1758084" y="11330"/>
                  <a:pt x="1967746" y="-7403"/>
                  <a:pt x="2136953" y="0"/>
                </a:cubicBezTo>
                <a:cubicBezTo>
                  <a:pt x="2354826" y="-5751"/>
                  <a:pt x="2687014" y="20029"/>
                  <a:pt x="2944825" y="0"/>
                </a:cubicBezTo>
                <a:cubicBezTo>
                  <a:pt x="3238848" y="15226"/>
                  <a:pt x="3415761" y="33925"/>
                  <a:pt x="3596335" y="0"/>
                </a:cubicBezTo>
                <a:cubicBezTo>
                  <a:pt x="3815108" y="13362"/>
                  <a:pt x="3972448" y="-68797"/>
                  <a:pt x="4326026" y="0"/>
                </a:cubicBezTo>
                <a:cubicBezTo>
                  <a:pt x="4638028" y="39995"/>
                  <a:pt x="4794473" y="211"/>
                  <a:pt x="4899355" y="0"/>
                </a:cubicBezTo>
                <a:cubicBezTo>
                  <a:pt x="5037170" y="-13296"/>
                  <a:pt x="5289722" y="-48609"/>
                  <a:pt x="5550865" y="0"/>
                </a:cubicBezTo>
                <a:cubicBezTo>
                  <a:pt x="5740088" y="19163"/>
                  <a:pt x="6143605" y="-29909"/>
                  <a:pt x="6358738" y="0"/>
                </a:cubicBezTo>
                <a:cubicBezTo>
                  <a:pt x="6556443" y="18955"/>
                  <a:pt x="6741581" y="-22634"/>
                  <a:pt x="6853885" y="0"/>
                </a:cubicBezTo>
                <a:cubicBezTo>
                  <a:pt x="6996029" y="20497"/>
                  <a:pt x="7453286" y="6658"/>
                  <a:pt x="7818120" y="0"/>
                </a:cubicBezTo>
                <a:cubicBezTo>
                  <a:pt x="7817249" y="3138"/>
                  <a:pt x="7818107" y="8565"/>
                  <a:pt x="7818120" y="13716"/>
                </a:cubicBezTo>
                <a:cubicBezTo>
                  <a:pt x="7701883" y="-38533"/>
                  <a:pt x="7395843" y="3865"/>
                  <a:pt x="7244791" y="13716"/>
                </a:cubicBezTo>
                <a:cubicBezTo>
                  <a:pt x="7088282" y="9835"/>
                  <a:pt x="6958165" y="16330"/>
                  <a:pt x="6827825" y="13716"/>
                </a:cubicBezTo>
                <a:cubicBezTo>
                  <a:pt x="6715653" y="-7377"/>
                  <a:pt x="6356779" y="28552"/>
                  <a:pt x="6176315" y="13716"/>
                </a:cubicBezTo>
                <a:cubicBezTo>
                  <a:pt x="6015772" y="-9504"/>
                  <a:pt x="5852284" y="-4528"/>
                  <a:pt x="5681167" y="13716"/>
                </a:cubicBezTo>
                <a:cubicBezTo>
                  <a:pt x="5508148" y="43447"/>
                  <a:pt x="5305363" y="-11419"/>
                  <a:pt x="5029657" y="13716"/>
                </a:cubicBezTo>
                <a:cubicBezTo>
                  <a:pt x="4760375" y="42218"/>
                  <a:pt x="4637400" y="31106"/>
                  <a:pt x="4378147" y="13716"/>
                </a:cubicBezTo>
                <a:cubicBezTo>
                  <a:pt x="4094943" y="3471"/>
                  <a:pt x="4037303" y="22996"/>
                  <a:pt x="3726637" y="13716"/>
                </a:cubicBezTo>
                <a:cubicBezTo>
                  <a:pt x="3400340" y="-7031"/>
                  <a:pt x="3320728" y="56486"/>
                  <a:pt x="3075127" y="13716"/>
                </a:cubicBezTo>
                <a:cubicBezTo>
                  <a:pt x="2809301" y="-30329"/>
                  <a:pt x="2702630" y="11905"/>
                  <a:pt x="2501798" y="13716"/>
                </a:cubicBezTo>
                <a:cubicBezTo>
                  <a:pt x="2308686" y="16179"/>
                  <a:pt x="2079466" y="978"/>
                  <a:pt x="1772107" y="13716"/>
                </a:cubicBezTo>
                <a:cubicBezTo>
                  <a:pt x="1420202" y="42492"/>
                  <a:pt x="1431765" y="24341"/>
                  <a:pt x="1120597" y="13716"/>
                </a:cubicBezTo>
                <a:cubicBezTo>
                  <a:pt x="791266" y="27035"/>
                  <a:pt x="235945" y="77750"/>
                  <a:pt x="0" y="13716"/>
                </a:cubicBezTo>
                <a:cubicBezTo>
                  <a:pt x="-457" y="9675"/>
                  <a:pt x="580" y="3290"/>
                  <a:pt x="0" y="0"/>
                </a:cubicBezTo>
                <a:close/>
              </a:path>
              <a:path w="7818120" h="13716" stroke="0" extrusionOk="0">
                <a:moveTo>
                  <a:pt x="0" y="0"/>
                </a:moveTo>
                <a:cubicBezTo>
                  <a:pt x="161767" y="-7030"/>
                  <a:pt x="286873" y="-11228"/>
                  <a:pt x="573329" y="0"/>
                </a:cubicBezTo>
                <a:cubicBezTo>
                  <a:pt x="860952" y="-8429"/>
                  <a:pt x="823968" y="-2420"/>
                  <a:pt x="990295" y="0"/>
                </a:cubicBezTo>
                <a:cubicBezTo>
                  <a:pt x="1144921" y="-13846"/>
                  <a:pt x="1288801" y="10931"/>
                  <a:pt x="1394232" y="0"/>
                </a:cubicBezTo>
                <a:cubicBezTo>
                  <a:pt x="1499663" y="-10931"/>
                  <a:pt x="1677634" y="10318"/>
                  <a:pt x="1798168" y="0"/>
                </a:cubicBezTo>
                <a:cubicBezTo>
                  <a:pt x="2021167" y="5465"/>
                  <a:pt x="2087775" y="-15972"/>
                  <a:pt x="2371496" y="0"/>
                </a:cubicBezTo>
                <a:cubicBezTo>
                  <a:pt x="2646084" y="3640"/>
                  <a:pt x="2709294" y="-15431"/>
                  <a:pt x="2944825" y="0"/>
                </a:cubicBezTo>
                <a:cubicBezTo>
                  <a:pt x="3182104" y="39801"/>
                  <a:pt x="3563508" y="7189"/>
                  <a:pt x="3752698" y="0"/>
                </a:cubicBezTo>
                <a:cubicBezTo>
                  <a:pt x="4004713" y="-51688"/>
                  <a:pt x="4111759" y="8465"/>
                  <a:pt x="4247845" y="0"/>
                </a:cubicBezTo>
                <a:cubicBezTo>
                  <a:pt x="4409051" y="-38636"/>
                  <a:pt x="4840912" y="-6880"/>
                  <a:pt x="5055718" y="0"/>
                </a:cubicBezTo>
                <a:cubicBezTo>
                  <a:pt x="5318987" y="12828"/>
                  <a:pt x="5464207" y="16349"/>
                  <a:pt x="5863590" y="0"/>
                </a:cubicBezTo>
                <a:cubicBezTo>
                  <a:pt x="6258188" y="21536"/>
                  <a:pt x="6373895" y="-20866"/>
                  <a:pt x="6515100" y="0"/>
                </a:cubicBezTo>
                <a:cubicBezTo>
                  <a:pt x="6673199" y="-42487"/>
                  <a:pt x="7368245" y="-124798"/>
                  <a:pt x="7818120" y="0"/>
                </a:cubicBezTo>
                <a:cubicBezTo>
                  <a:pt x="7817779" y="6351"/>
                  <a:pt x="7818443" y="9419"/>
                  <a:pt x="7818120" y="13716"/>
                </a:cubicBezTo>
                <a:cubicBezTo>
                  <a:pt x="7615777" y="-5643"/>
                  <a:pt x="7527543" y="-10322"/>
                  <a:pt x="7401154" y="13716"/>
                </a:cubicBezTo>
                <a:cubicBezTo>
                  <a:pt x="7322611" y="43324"/>
                  <a:pt x="6964426" y="-29538"/>
                  <a:pt x="6593281" y="13716"/>
                </a:cubicBezTo>
                <a:cubicBezTo>
                  <a:pt x="6260055" y="29261"/>
                  <a:pt x="6287545" y="-8535"/>
                  <a:pt x="6098134" y="13716"/>
                </a:cubicBezTo>
                <a:cubicBezTo>
                  <a:pt x="5900337" y="10423"/>
                  <a:pt x="5605990" y="68049"/>
                  <a:pt x="5446624" y="13716"/>
                </a:cubicBezTo>
                <a:cubicBezTo>
                  <a:pt x="5244167" y="-27676"/>
                  <a:pt x="4914971" y="-38930"/>
                  <a:pt x="4638751" y="13716"/>
                </a:cubicBezTo>
                <a:cubicBezTo>
                  <a:pt x="4353273" y="3808"/>
                  <a:pt x="4297533" y="9304"/>
                  <a:pt x="3987241" y="13716"/>
                </a:cubicBezTo>
                <a:cubicBezTo>
                  <a:pt x="3687723" y="37304"/>
                  <a:pt x="3776181" y="25467"/>
                  <a:pt x="3570275" y="13716"/>
                </a:cubicBezTo>
                <a:cubicBezTo>
                  <a:pt x="3396160" y="5677"/>
                  <a:pt x="3285909" y="43738"/>
                  <a:pt x="3075127" y="13716"/>
                </a:cubicBezTo>
                <a:cubicBezTo>
                  <a:pt x="2869474" y="36940"/>
                  <a:pt x="2676329" y="400"/>
                  <a:pt x="2267255" y="13716"/>
                </a:cubicBezTo>
                <a:cubicBezTo>
                  <a:pt x="1866401" y="19960"/>
                  <a:pt x="1882987" y="21124"/>
                  <a:pt x="1615745" y="13716"/>
                </a:cubicBezTo>
                <a:cubicBezTo>
                  <a:pt x="1346085" y="8807"/>
                  <a:pt x="1323312" y="7820"/>
                  <a:pt x="1120597" y="13716"/>
                </a:cubicBezTo>
                <a:cubicBezTo>
                  <a:pt x="940237" y="-65547"/>
                  <a:pt x="569386" y="23019"/>
                  <a:pt x="0" y="13716"/>
                </a:cubicBezTo>
                <a:cubicBezTo>
                  <a:pt x="794" y="8095"/>
                  <a:pt x="29" y="5295"/>
                  <a:pt x="0" y="0"/>
                </a:cubicBezTo>
                <a:close/>
              </a:path>
              <a:path w="7818120" h="13716" fill="none" stroke="0" extrusionOk="0">
                <a:moveTo>
                  <a:pt x="0" y="0"/>
                </a:moveTo>
                <a:cubicBezTo>
                  <a:pt x="102311" y="-24031"/>
                  <a:pt x="206428" y="20084"/>
                  <a:pt x="416966" y="0"/>
                </a:cubicBezTo>
                <a:cubicBezTo>
                  <a:pt x="662339" y="-9883"/>
                  <a:pt x="833564" y="-11910"/>
                  <a:pt x="1146658" y="0"/>
                </a:cubicBezTo>
                <a:cubicBezTo>
                  <a:pt x="1398993" y="16754"/>
                  <a:pt x="1378239" y="-4997"/>
                  <a:pt x="1563624" y="0"/>
                </a:cubicBezTo>
                <a:cubicBezTo>
                  <a:pt x="1738265" y="3015"/>
                  <a:pt x="2006667" y="23864"/>
                  <a:pt x="2136953" y="0"/>
                </a:cubicBezTo>
                <a:cubicBezTo>
                  <a:pt x="2338524" y="-3063"/>
                  <a:pt x="2693378" y="-15904"/>
                  <a:pt x="2944825" y="0"/>
                </a:cubicBezTo>
                <a:cubicBezTo>
                  <a:pt x="3201439" y="-13695"/>
                  <a:pt x="3379198" y="46243"/>
                  <a:pt x="3596335" y="0"/>
                </a:cubicBezTo>
                <a:cubicBezTo>
                  <a:pt x="3778868" y="-61549"/>
                  <a:pt x="3979469" y="3461"/>
                  <a:pt x="4326026" y="0"/>
                </a:cubicBezTo>
                <a:cubicBezTo>
                  <a:pt x="4670641" y="40397"/>
                  <a:pt x="4801160" y="2093"/>
                  <a:pt x="4899355" y="0"/>
                </a:cubicBezTo>
                <a:cubicBezTo>
                  <a:pt x="4972821" y="-4221"/>
                  <a:pt x="5326959" y="8892"/>
                  <a:pt x="5550865" y="0"/>
                </a:cubicBezTo>
                <a:cubicBezTo>
                  <a:pt x="5793178" y="12267"/>
                  <a:pt x="6146346" y="-4531"/>
                  <a:pt x="6358738" y="0"/>
                </a:cubicBezTo>
                <a:cubicBezTo>
                  <a:pt x="6580825" y="49349"/>
                  <a:pt x="6739467" y="13524"/>
                  <a:pt x="6853885" y="0"/>
                </a:cubicBezTo>
                <a:cubicBezTo>
                  <a:pt x="7057243" y="-60557"/>
                  <a:pt x="7415107" y="-58698"/>
                  <a:pt x="7818120" y="0"/>
                </a:cubicBezTo>
                <a:cubicBezTo>
                  <a:pt x="7818044" y="2812"/>
                  <a:pt x="7817504" y="9122"/>
                  <a:pt x="7818120" y="13716"/>
                </a:cubicBezTo>
                <a:cubicBezTo>
                  <a:pt x="7693944" y="-8187"/>
                  <a:pt x="7376376" y="-11249"/>
                  <a:pt x="7244791" y="13716"/>
                </a:cubicBezTo>
                <a:cubicBezTo>
                  <a:pt x="7100086" y="-10289"/>
                  <a:pt x="6942350" y="30849"/>
                  <a:pt x="6827825" y="13716"/>
                </a:cubicBezTo>
                <a:cubicBezTo>
                  <a:pt x="6691364" y="23301"/>
                  <a:pt x="6342432" y="32760"/>
                  <a:pt x="6176315" y="13716"/>
                </a:cubicBezTo>
                <a:cubicBezTo>
                  <a:pt x="6012855" y="23946"/>
                  <a:pt x="5862931" y="-5523"/>
                  <a:pt x="5681167" y="13716"/>
                </a:cubicBezTo>
                <a:cubicBezTo>
                  <a:pt x="5485664" y="67025"/>
                  <a:pt x="5296023" y="-3294"/>
                  <a:pt x="5029657" y="13716"/>
                </a:cubicBezTo>
                <a:cubicBezTo>
                  <a:pt x="4753680" y="44474"/>
                  <a:pt x="4640335" y="33934"/>
                  <a:pt x="4378147" y="13716"/>
                </a:cubicBezTo>
                <a:cubicBezTo>
                  <a:pt x="4103046" y="-9109"/>
                  <a:pt x="4022480" y="39276"/>
                  <a:pt x="3726637" y="13716"/>
                </a:cubicBezTo>
                <a:cubicBezTo>
                  <a:pt x="3429109" y="-1096"/>
                  <a:pt x="3316488" y="56843"/>
                  <a:pt x="3075127" y="13716"/>
                </a:cubicBezTo>
                <a:cubicBezTo>
                  <a:pt x="2821014" y="1521"/>
                  <a:pt x="2665050" y="-15835"/>
                  <a:pt x="2501798" y="13716"/>
                </a:cubicBezTo>
                <a:cubicBezTo>
                  <a:pt x="2343345" y="24822"/>
                  <a:pt x="2120041" y="-54999"/>
                  <a:pt x="1772107" y="13716"/>
                </a:cubicBezTo>
                <a:cubicBezTo>
                  <a:pt x="1424078" y="46093"/>
                  <a:pt x="1427418" y="28000"/>
                  <a:pt x="1120597" y="13716"/>
                </a:cubicBezTo>
                <a:cubicBezTo>
                  <a:pt x="796486" y="41366"/>
                  <a:pt x="243712" y="43226"/>
                  <a:pt x="0" y="13716"/>
                </a:cubicBezTo>
                <a:cubicBezTo>
                  <a:pt x="203" y="9362"/>
                  <a:pt x="845" y="2328"/>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7818120"/>
                      <a:gd name="connsiteY0" fmla="*/ 0 h 13716"/>
                      <a:gd name="connsiteX1" fmla="*/ 416966 w 7818120"/>
                      <a:gd name="connsiteY1" fmla="*/ 0 h 13716"/>
                      <a:gd name="connsiteX2" fmla="*/ 1146658 w 7818120"/>
                      <a:gd name="connsiteY2" fmla="*/ 0 h 13716"/>
                      <a:gd name="connsiteX3" fmla="*/ 1563624 w 7818120"/>
                      <a:gd name="connsiteY3" fmla="*/ 0 h 13716"/>
                      <a:gd name="connsiteX4" fmla="*/ 2136953 w 7818120"/>
                      <a:gd name="connsiteY4" fmla="*/ 0 h 13716"/>
                      <a:gd name="connsiteX5" fmla="*/ 2944825 w 7818120"/>
                      <a:gd name="connsiteY5" fmla="*/ 0 h 13716"/>
                      <a:gd name="connsiteX6" fmla="*/ 3596335 w 7818120"/>
                      <a:gd name="connsiteY6" fmla="*/ 0 h 13716"/>
                      <a:gd name="connsiteX7" fmla="*/ 4326026 w 7818120"/>
                      <a:gd name="connsiteY7" fmla="*/ 0 h 13716"/>
                      <a:gd name="connsiteX8" fmla="*/ 4899355 w 7818120"/>
                      <a:gd name="connsiteY8" fmla="*/ 0 h 13716"/>
                      <a:gd name="connsiteX9" fmla="*/ 5550865 w 7818120"/>
                      <a:gd name="connsiteY9" fmla="*/ 0 h 13716"/>
                      <a:gd name="connsiteX10" fmla="*/ 6358738 w 7818120"/>
                      <a:gd name="connsiteY10" fmla="*/ 0 h 13716"/>
                      <a:gd name="connsiteX11" fmla="*/ 6853885 w 7818120"/>
                      <a:gd name="connsiteY11" fmla="*/ 0 h 13716"/>
                      <a:gd name="connsiteX12" fmla="*/ 7818120 w 7818120"/>
                      <a:gd name="connsiteY12" fmla="*/ 0 h 13716"/>
                      <a:gd name="connsiteX13" fmla="*/ 7818120 w 7818120"/>
                      <a:gd name="connsiteY13" fmla="*/ 13716 h 13716"/>
                      <a:gd name="connsiteX14" fmla="*/ 7244791 w 7818120"/>
                      <a:gd name="connsiteY14" fmla="*/ 13716 h 13716"/>
                      <a:gd name="connsiteX15" fmla="*/ 6827825 w 7818120"/>
                      <a:gd name="connsiteY15" fmla="*/ 13716 h 13716"/>
                      <a:gd name="connsiteX16" fmla="*/ 6176315 w 7818120"/>
                      <a:gd name="connsiteY16" fmla="*/ 13716 h 13716"/>
                      <a:gd name="connsiteX17" fmla="*/ 5681167 w 7818120"/>
                      <a:gd name="connsiteY17" fmla="*/ 13716 h 13716"/>
                      <a:gd name="connsiteX18" fmla="*/ 5029657 w 7818120"/>
                      <a:gd name="connsiteY18" fmla="*/ 13716 h 13716"/>
                      <a:gd name="connsiteX19" fmla="*/ 4378147 w 7818120"/>
                      <a:gd name="connsiteY19" fmla="*/ 13716 h 13716"/>
                      <a:gd name="connsiteX20" fmla="*/ 3726637 w 7818120"/>
                      <a:gd name="connsiteY20" fmla="*/ 13716 h 13716"/>
                      <a:gd name="connsiteX21" fmla="*/ 3075127 w 7818120"/>
                      <a:gd name="connsiteY21" fmla="*/ 13716 h 13716"/>
                      <a:gd name="connsiteX22" fmla="*/ 2501798 w 7818120"/>
                      <a:gd name="connsiteY22" fmla="*/ 13716 h 13716"/>
                      <a:gd name="connsiteX23" fmla="*/ 1772107 w 7818120"/>
                      <a:gd name="connsiteY23" fmla="*/ 13716 h 13716"/>
                      <a:gd name="connsiteX24" fmla="*/ 1120597 w 7818120"/>
                      <a:gd name="connsiteY24" fmla="*/ 13716 h 13716"/>
                      <a:gd name="connsiteX25" fmla="*/ 0 w 7818120"/>
                      <a:gd name="connsiteY25" fmla="*/ 13716 h 13716"/>
                      <a:gd name="connsiteX26" fmla="*/ 0 w 7818120"/>
                      <a:gd name="connsiteY26"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818120" h="13716" fill="none" extrusionOk="0">
                        <a:moveTo>
                          <a:pt x="0" y="0"/>
                        </a:moveTo>
                        <a:cubicBezTo>
                          <a:pt x="121520" y="-12182"/>
                          <a:pt x="211324" y="18247"/>
                          <a:pt x="416966" y="0"/>
                        </a:cubicBezTo>
                        <a:cubicBezTo>
                          <a:pt x="622608" y="-18247"/>
                          <a:pt x="891241" y="-13744"/>
                          <a:pt x="1146658" y="0"/>
                        </a:cubicBezTo>
                        <a:cubicBezTo>
                          <a:pt x="1402075" y="13744"/>
                          <a:pt x="1378880" y="-8543"/>
                          <a:pt x="1563624" y="0"/>
                        </a:cubicBezTo>
                        <a:cubicBezTo>
                          <a:pt x="1748368" y="8543"/>
                          <a:pt x="1972300" y="7443"/>
                          <a:pt x="2136953" y="0"/>
                        </a:cubicBezTo>
                        <a:cubicBezTo>
                          <a:pt x="2301606" y="-7443"/>
                          <a:pt x="2679634" y="12382"/>
                          <a:pt x="2944825" y="0"/>
                        </a:cubicBezTo>
                        <a:cubicBezTo>
                          <a:pt x="3210016" y="-12382"/>
                          <a:pt x="3409232" y="17967"/>
                          <a:pt x="3596335" y="0"/>
                        </a:cubicBezTo>
                        <a:cubicBezTo>
                          <a:pt x="3783438" y="-17967"/>
                          <a:pt x="4002523" y="-28578"/>
                          <a:pt x="4326026" y="0"/>
                        </a:cubicBezTo>
                        <a:cubicBezTo>
                          <a:pt x="4649529" y="28578"/>
                          <a:pt x="4777384" y="-3624"/>
                          <a:pt x="4899355" y="0"/>
                        </a:cubicBezTo>
                        <a:cubicBezTo>
                          <a:pt x="5021326" y="3624"/>
                          <a:pt x="5317653" y="1281"/>
                          <a:pt x="5550865" y="0"/>
                        </a:cubicBezTo>
                        <a:cubicBezTo>
                          <a:pt x="5784077" y="-1281"/>
                          <a:pt x="6142956" y="-39637"/>
                          <a:pt x="6358738" y="0"/>
                        </a:cubicBezTo>
                        <a:cubicBezTo>
                          <a:pt x="6574520" y="39637"/>
                          <a:pt x="6724785" y="-4460"/>
                          <a:pt x="6853885" y="0"/>
                        </a:cubicBezTo>
                        <a:cubicBezTo>
                          <a:pt x="6982985" y="4460"/>
                          <a:pt x="7403044" y="-1955"/>
                          <a:pt x="7818120" y="0"/>
                        </a:cubicBezTo>
                        <a:cubicBezTo>
                          <a:pt x="7818217" y="2784"/>
                          <a:pt x="7818136" y="9558"/>
                          <a:pt x="7818120" y="13716"/>
                        </a:cubicBezTo>
                        <a:cubicBezTo>
                          <a:pt x="7698847" y="-7839"/>
                          <a:pt x="7390924" y="18407"/>
                          <a:pt x="7244791" y="13716"/>
                        </a:cubicBezTo>
                        <a:cubicBezTo>
                          <a:pt x="7098658" y="9025"/>
                          <a:pt x="6952735" y="24785"/>
                          <a:pt x="6827825" y="13716"/>
                        </a:cubicBezTo>
                        <a:cubicBezTo>
                          <a:pt x="6702915" y="2647"/>
                          <a:pt x="6338661" y="29958"/>
                          <a:pt x="6176315" y="13716"/>
                        </a:cubicBezTo>
                        <a:cubicBezTo>
                          <a:pt x="6013969" y="-2526"/>
                          <a:pt x="5850602" y="1790"/>
                          <a:pt x="5681167" y="13716"/>
                        </a:cubicBezTo>
                        <a:cubicBezTo>
                          <a:pt x="5511732" y="25642"/>
                          <a:pt x="5312143" y="-4154"/>
                          <a:pt x="5029657" y="13716"/>
                        </a:cubicBezTo>
                        <a:cubicBezTo>
                          <a:pt x="4747171" y="31586"/>
                          <a:pt x="4655062" y="26168"/>
                          <a:pt x="4378147" y="13716"/>
                        </a:cubicBezTo>
                        <a:cubicBezTo>
                          <a:pt x="4101232" y="1265"/>
                          <a:pt x="4037646" y="40134"/>
                          <a:pt x="3726637" y="13716"/>
                        </a:cubicBezTo>
                        <a:cubicBezTo>
                          <a:pt x="3415628" y="-12702"/>
                          <a:pt x="3321756" y="40935"/>
                          <a:pt x="3075127" y="13716"/>
                        </a:cubicBezTo>
                        <a:cubicBezTo>
                          <a:pt x="2828498" y="-13503"/>
                          <a:pt x="2684733" y="10281"/>
                          <a:pt x="2501798" y="13716"/>
                        </a:cubicBezTo>
                        <a:cubicBezTo>
                          <a:pt x="2318863" y="17151"/>
                          <a:pt x="2121844" y="-17585"/>
                          <a:pt x="1772107" y="13716"/>
                        </a:cubicBezTo>
                        <a:cubicBezTo>
                          <a:pt x="1422370" y="45017"/>
                          <a:pt x="1431548" y="27094"/>
                          <a:pt x="1120597" y="13716"/>
                        </a:cubicBezTo>
                        <a:cubicBezTo>
                          <a:pt x="809646" y="339"/>
                          <a:pt x="246393" y="51668"/>
                          <a:pt x="0" y="13716"/>
                        </a:cubicBezTo>
                        <a:cubicBezTo>
                          <a:pt x="-100" y="9589"/>
                          <a:pt x="468" y="2983"/>
                          <a:pt x="0" y="0"/>
                        </a:cubicBezTo>
                        <a:close/>
                      </a:path>
                      <a:path w="7818120" h="13716" stroke="0" extrusionOk="0">
                        <a:moveTo>
                          <a:pt x="0" y="0"/>
                        </a:moveTo>
                        <a:cubicBezTo>
                          <a:pt x="177487" y="-4302"/>
                          <a:pt x="287499" y="4997"/>
                          <a:pt x="573329" y="0"/>
                        </a:cubicBezTo>
                        <a:cubicBezTo>
                          <a:pt x="859159" y="-4997"/>
                          <a:pt x="821965" y="-336"/>
                          <a:pt x="990295" y="0"/>
                        </a:cubicBezTo>
                        <a:cubicBezTo>
                          <a:pt x="1158625" y="336"/>
                          <a:pt x="1587918" y="-4681"/>
                          <a:pt x="1798168" y="0"/>
                        </a:cubicBezTo>
                        <a:cubicBezTo>
                          <a:pt x="2008418" y="4681"/>
                          <a:pt x="2088841" y="-2754"/>
                          <a:pt x="2371496" y="0"/>
                        </a:cubicBezTo>
                        <a:cubicBezTo>
                          <a:pt x="2654151" y="2754"/>
                          <a:pt x="2701462" y="-24976"/>
                          <a:pt x="2944825" y="0"/>
                        </a:cubicBezTo>
                        <a:cubicBezTo>
                          <a:pt x="3188188" y="24976"/>
                          <a:pt x="3511636" y="25407"/>
                          <a:pt x="3752698" y="0"/>
                        </a:cubicBezTo>
                        <a:cubicBezTo>
                          <a:pt x="3993760" y="-25407"/>
                          <a:pt x="4107153" y="6432"/>
                          <a:pt x="4247845" y="0"/>
                        </a:cubicBezTo>
                        <a:cubicBezTo>
                          <a:pt x="4388537" y="-6432"/>
                          <a:pt x="4835598" y="-5108"/>
                          <a:pt x="5055718" y="0"/>
                        </a:cubicBezTo>
                        <a:cubicBezTo>
                          <a:pt x="5275838" y="5108"/>
                          <a:pt x="5461006" y="-24536"/>
                          <a:pt x="5863590" y="0"/>
                        </a:cubicBezTo>
                        <a:cubicBezTo>
                          <a:pt x="6266174" y="24536"/>
                          <a:pt x="6355549" y="-19657"/>
                          <a:pt x="6515100" y="0"/>
                        </a:cubicBezTo>
                        <a:cubicBezTo>
                          <a:pt x="6674651" y="19657"/>
                          <a:pt x="7275423" y="-57462"/>
                          <a:pt x="7818120" y="0"/>
                        </a:cubicBezTo>
                        <a:cubicBezTo>
                          <a:pt x="7817446" y="5682"/>
                          <a:pt x="7817517" y="9439"/>
                          <a:pt x="7818120" y="13716"/>
                        </a:cubicBezTo>
                        <a:cubicBezTo>
                          <a:pt x="7610240" y="34"/>
                          <a:pt x="7521789" y="3149"/>
                          <a:pt x="7401154" y="13716"/>
                        </a:cubicBezTo>
                        <a:cubicBezTo>
                          <a:pt x="7280519" y="24283"/>
                          <a:pt x="6930719" y="-347"/>
                          <a:pt x="6593281" y="13716"/>
                        </a:cubicBezTo>
                        <a:cubicBezTo>
                          <a:pt x="6255843" y="27779"/>
                          <a:pt x="6286682" y="-3410"/>
                          <a:pt x="6098134" y="13716"/>
                        </a:cubicBezTo>
                        <a:cubicBezTo>
                          <a:pt x="5909586" y="30842"/>
                          <a:pt x="5602789" y="44024"/>
                          <a:pt x="5446624" y="13716"/>
                        </a:cubicBezTo>
                        <a:cubicBezTo>
                          <a:pt x="5290459" y="-16592"/>
                          <a:pt x="4917039" y="17388"/>
                          <a:pt x="4638751" y="13716"/>
                        </a:cubicBezTo>
                        <a:cubicBezTo>
                          <a:pt x="4360463" y="10044"/>
                          <a:pt x="4304690" y="878"/>
                          <a:pt x="3987241" y="13716"/>
                        </a:cubicBezTo>
                        <a:cubicBezTo>
                          <a:pt x="3669792" y="26555"/>
                          <a:pt x="3758742" y="27979"/>
                          <a:pt x="3570275" y="13716"/>
                        </a:cubicBezTo>
                        <a:cubicBezTo>
                          <a:pt x="3381808" y="-547"/>
                          <a:pt x="3267153" y="31628"/>
                          <a:pt x="3075127" y="13716"/>
                        </a:cubicBezTo>
                        <a:cubicBezTo>
                          <a:pt x="2883101" y="-4196"/>
                          <a:pt x="2665825" y="6401"/>
                          <a:pt x="2267255" y="13716"/>
                        </a:cubicBezTo>
                        <a:cubicBezTo>
                          <a:pt x="1868685" y="21031"/>
                          <a:pt x="1884698" y="23838"/>
                          <a:pt x="1615745" y="13716"/>
                        </a:cubicBezTo>
                        <a:cubicBezTo>
                          <a:pt x="1346792" y="3595"/>
                          <a:pt x="1320952" y="5858"/>
                          <a:pt x="1120597" y="13716"/>
                        </a:cubicBezTo>
                        <a:cubicBezTo>
                          <a:pt x="920242" y="21574"/>
                          <a:pt x="556507" y="46218"/>
                          <a:pt x="0" y="13716"/>
                        </a:cubicBezTo>
                        <a:cubicBezTo>
                          <a:pt x="303" y="7982"/>
                          <a:pt x="182" y="5202"/>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50"/>
          </a:p>
        </p:txBody>
      </p:sp>
      <p:graphicFrame>
        <p:nvGraphicFramePr>
          <p:cNvPr id="5" name="Marcador de contenido 2">
            <a:extLst>
              <a:ext uri="{FF2B5EF4-FFF2-40B4-BE49-F238E27FC236}">
                <a16:creationId xmlns:a16="http://schemas.microsoft.com/office/drawing/2014/main" id="{D3D96A08-715B-4234-9905-C064F423E1C1}"/>
              </a:ext>
            </a:extLst>
          </p:cNvPr>
          <p:cNvGraphicFramePr>
            <a:graphicFrameLocks noGrp="1"/>
          </p:cNvGraphicFramePr>
          <p:nvPr>
            <p:ph idx="1"/>
            <p:extLst>
              <p:ext uri="{D42A27DB-BD31-4B8C-83A1-F6EECF244321}">
                <p14:modId xmlns:p14="http://schemas.microsoft.com/office/powerpoint/2010/main" val="3347015269"/>
              </p:ext>
            </p:extLst>
          </p:nvPr>
        </p:nvGraphicFramePr>
        <p:xfrm>
          <a:off x="628650" y="1671065"/>
          <a:ext cx="7886700" cy="29616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45184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50"/>
          </a:p>
        </p:txBody>
      </p:sp>
      <p:sp>
        <p:nvSpPr>
          <p:cNvPr id="11" name="Rectangle 10">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89472" y="1590018"/>
            <a:ext cx="484026" cy="484026"/>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50"/>
          </a:p>
        </p:txBody>
      </p:sp>
      <p:sp>
        <p:nvSpPr>
          <p:cNvPr id="13" name="Isosceles Triangle 12">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716801" y="1007270"/>
            <a:ext cx="1899624" cy="954774"/>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50"/>
          </a:p>
        </p:txBody>
      </p:sp>
      <p:sp>
        <p:nvSpPr>
          <p:cNvPr id="15" name="Isosceles Triangle 1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6320" y="3827443"/>
            <a:ext cx="1513185" cy="760545"/>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50"/>
          </a:p>
        </p:txBody>
      </p:sp>
      <p:sp>
        <p:nvSpPr>
          <p:cNvPr id="17" name="Rectangle 1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20937" y="4296531"/>
            <a:ext cx="364184" cy="364184"/>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50"/>
          </a:p>
        </p:txBody>
      </p:sp>
      <p:graphicFrame>
        <p:nvGraphicFramePr>
          <p:cNvPr id="5" name="Marcador de contenido 2">
            <a:extLst>
              <a:ext uri="{FF2B5EF4-FFF2-40B4-BE49-F238E27FC236}">
                <a16:creationId xmlns:a16="http://schemas.microsoft.com/office/drawing/2014/main" id="{D855F619-AC31-65C8-F5D4-8EF5F8FEAFA5}"/>
              </a:ext>
            </a:extLst>
          </p:cNvPr>
          <p:cNvGraphicFramePr>
            <a:graphicFrameLocks noGrp="1"/>
          </p:cNvGraphicFramePr>
          <p:nvPr>
            <p:ph idx="1"/>
            <p:extLst>
              <p:ext uri="{D42A27DB-BD31-4B8C-83A1-F6EECF244321}">
                <p14:modId xmlns:p14="http://schemas.microsoft.com/office/powerpoint/2010/main" val="3960470145"/>
              </p:ext>
            </p:extLst>
          </p:nvPr>
        </p:nvGraphicFramePr>
        <p:xfrm>
          <a:off x="628650" y="1369219"/>
          <a:ext cx="7886700" cy="32635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941357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8" name="Rectangle 103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50"/>
          </a:p>
        </p:txBody>
      </p:sp>
      <p:sp>
        <p:nvSpPr>
          <p:cNvPr id="2" name="Título 1">
            <a:extLst>
              <a:ext uri="{FF2B5EF4-FFF2-40B4-BE49-F238E27FC236}">
                <a16:creationId xmlns:a16="http://schemas.microsoft.com/office/drawing/2014/main" id="{266A9FA6-E54D-4B0F-F764-E93EAF842E44}"/>
              </a:ext>
            </a:extLst>
          </p:cNvPr>
          <p:cNvSpPr>
            <a:spLocks noGrp="1"/>
          </p:cNvSpPr>
          <p:nvPr>
            <p:ph type="title"/>
          </p:nvPr>
        </p:nvSpPr>
        <p:spPr>
          <a:xfrm>
            <a:off x="429370" y="178905"/>
            <a:ext cx="8263890" cy="1075811"/>
          </a:xfrm>
        </p:spPr>
        <p:txBody>
          <a:bodyPr anchor="b">
            <a:normAutofit/>
          </a:bodyPr>
          <a:lstStyle/>
          <a:p>
            <a:r>
              <a:rPr lang="en-GB" sz="4050" b="1"/>
              <a:t>Exit Plan </a:t>
            </a:r>
            <a:endParaRPr lang="es-ES" sz="4050" b="1"/>
          </a:p>
        </p:txBody>
      </p:sp>
      <p:sp>
        <p:nvSpPr>
          <p:cNvPr id="104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70" y="1261158"/>
            <a:ext cx="8229600" cy="13716"/>
          </a:xfrm>
          <a:custGeom>
            <a:avLst/>
            <a:gdLst>
              <a:gd name="connsiteX0" fmla="*/ 0 w 8229600"/>
              <a:gd name="connsiteY0" fmla="*/ 0 h 13716"/>
              <a:gd name="connsiteX1" fmla="*/ 521208 w 8229600"/>
              <a:gd name="connsiteY1" fmla="*/ 0 h 13716"/>
              <a:gd name="connsiteX2" fmla="*/ 1371600 w 8229600"/>
              <a:gd name="connsiteY2" fmla="*/ 0 h 13716"/>
              <a:gd name="connsiteX3" fmla="*/ 2221992 w 8229600"/>
              <a:gd name="connsiteY3" fmla="*/ 0 h 13716"/>
              <a:gd name="connsiteX4" fmla="*/ 3072384 w 8229600"/>
              <a:gd name="connsiteY4" fmla="*/ 0 h 13716"/>
              <a:gd name="connsiteX5" fmla="*/ 3511296 w 8229600"/>
              <a:gd name="connsiteY5" fmla="*/ 0 h 13716"/>
              <a:gd name="connsiteX6" fmla="*/ 4114800 w 8229600"/>
              <a:gd name="connsiteY6" fmla="*/ 0 h 13716"/>
              <a:gd name="connsiteX7" fmla="*/ 4553712 w 8229600"/>
              <a:gd name="connsiteY7" fmla="*/ 0 h 13716"/>
              <a:gd name="connsiteX8" fmla="*/ 5239512 w 8229600"/>
              <a:gd name="connsiteY8" fmla="*/ 0 h 13716"/>
              <a:gd name="connsiteX9" fmla="*/ 5843016 w 8229600"/>
              <a:gd name="connsiteY9" fmla="*/ 0 h 13716"/>
              <a:gd name="connsiteX10" fmla="*/ 6611112 w 8229600"/>
              <a:gd name="connsiteY10" fmla="*/ 0 h 13716"/>
              <a:gd name="connsiteX11" fmla="*/ 7461504 w 8229600"/>
              <a:gd name="connsiteY11" fmla="*/ 0 h 13716"/>
              <a:gd name="connsiteX12" fmla="*/ 8229600 w 8229600"/>
              <a:gd name="connsiteY12" fmla="*/ 0 h 13716"/>
              <a:gd name="connsiteX13" fmla="*/ 8229600 w 8229600"/>
              <a:gd name="connsiteY13" fmla="*/ 13716 h 13716"/>
              <a:gd name="connsiteX14" fmla="*/ 7461504 w 8229600"/>
              <a:gd name="connsiteY14" fmla="*/ 13716 h 13716"/>
              <a:gd name="connsiteX15" fmla="*/ 6940296 w 8229600"/>
              <a:gd name="connsiteY15" fmla="*/ 13716 h 13716"/>
              <a:gd name="connsiteX16" fmla="*/ 6419088 w 8229600"/>
              <a:gd name="connsiteY16" fmla="*/ 13716 h 13716"/>
              <a:gd name="connsiteX17" fmla="*/ 5650992 w 8229600"/>
              <a:gd name="connsiteY17" fmla="*/ 13716 h 13716"/>
              <a:gd name="connsiteX18" fmla="*/ 5129784 w 8229600"/>
              <a:gd name="connsiteY18" fmla="*/ 13716 h 13716"/>
              <a:gd name="connsiteX19" fmla="*/ 4690872 w 8229600"/>
              <a:gd name="connsiteY19" fmla="*/ 13716 h 13716"/>
              <a:gd name="connsiteX20" fmla="*/ 4087368 w 8229600"/>
              <a:gd name="connsiteY20" fmla="*/ 13716 h 13716"/>
              <a:gd name="connsiteX21" fmla="*/ 3401568 w 8229600"/>
              <a:gd name="connsiteY21" fmla="*/ 13716 h 13716"/>
              <a:gd name="connsiteX22" fmla="*/ 2798064 w 8229600"/>
              <a:gd name="connsiteY22" fmla="*/ 13716 h 13716"/>
              <a:gd name="connsiteX23" fmla="*/ 2276856 w 8229600"/>
              <a:gd name="connsiteY23" fmla="*/ 13716 h 13716"/>
              <a:gd name="connsiteX24" fmla="*/ 1426464 w 8229600"/>
              <a:gd name="connsiteY24" fmla="*/ 13716 h 13716"/>
              <a:gd name="connsiteX25" fmla="*/ 740664 w 8229600"/>
              <a:gd name="connsiteY25" fmla="*/ 13716 h 13716"/>
              <a:gd name="connsiteX26" fmla="*/ 0 w 8229600"/>
              <a:gd name="connsiteY26" fmla="*/ 13716 h 13716"/>
              <a:gd name="connsiteX27" fmla="*/ 0 w 8229600"/>
              <a:gd name="connsiteY27" fmla="*/ 0 h 13716"/>
              <a:gd name="connsiteX0" fmla="*/ 0 w 8229600"/>
              <a:gd name="connsiteY0" fmla="*/ 0 h 13716"/>
              <a:gd name="connsiteX1" fmla="*/ 521208 w 8229600"/>
              <a:gd name="connsiteY1" fmla="*/ 0 h 13716"/>
              <a:gd name="connsiteX2" fmla="*/ 960120 w 8229600"/>
              <a:gd name="connsiteY2" fmla="*/ 0 h 13716"/>
              <a:gd name="connsiteX3" fmla="*/ 1481328 w 8229600"/>
              <a:gd name="connsiteY3" fmla="*/ 0 h 13716"/>
              <a:gd name="connsiteX4" fmla="*/ 2167128 w 8229600"/>
              <a:gd name="connsiteY4" fmla="*/ 0 h 13716"/>
              <a:gd name="connsiteX5" fmla="*/ 2935224 w 8229600"/>
              <a:gd name="connsiteY5" fmla="*/ 0 h 13716"/>
              <a:gd name="connsiteX6" fmla="*/ 3785616 w 8229600"/>
              <a:gd name="connsiteY6" fmla="*/ 0 h 13716"/>
              <a:gd name="connsiteX7" fmla="*/ 4636008 w 8229600"/>
              <a:gd name="connsiteY7" fmla="*/ 0 h 13716"/>
              <a:gd name="connsiteX8" fmla="*/ 5239512 w 8229600"/>
              <a:gd name="connsiteY8" fmla="*/ 0 h 13716"/>
              <a:gd name="connsiteX9" fmla="*/ 6007608 w 8229600"/>
              <a:gd name="connsiteY9" fmla="*/ 0 h 13716"/>
              <a:gd name="connsiteX10" fmla="*/ 6693408 w 8229600"/>
              <a:gd name="connsiteY10" fmla="*/ 0 h 13716"/>
              <a:gd name="connsiteX11" fmla="*/ 7296912 w 8229600"/>
              <a:gd name="connsiteY11" fmla="*/ 0 h 13716"/>
              <a:gd name="connsiteX12" fmla="*/ 8229600 w 8229600"/>
              <a:gd name="connsiteY12" fmla="*/ 0 h 13716"/>
              <a:gd name="connsiteX13" fmla="*/ 8229600 w 8229600"/>
              <a:gd name="connsiteY13" fmla="*/ 13716 h 13716"/>
              <a:gd name="connsiteX14" fmla="*/ 7626096 w 8229600"/>
              <a:gd name="connsiteY14" fmla="*/ 13716 h 13716"/>
              <a:gd name="connsiteX15" fmla="*/ 7022592 w 8229600"/>
              <a:gd name="connsiteY15" fmla="*/ 13716 h 13716"/>
              <a:gd name="connsiteX16" fmla="*/ 6172200 w 8229600"/>
              <a:gd name="connsiteY16" fmla="*/ 13716 h 13716"/>
              <a:gd name="connsiteX17" fmla="*/ 5650992 w 8229600"/>
              <a:gd name="connsiteY17" fmla="*/ 13716 h 13716"/>
              <a:gd name="connsiteX18" fmla="*/ 4882896 w 8229600"/>
              <a:gd name="connsiteY18" fmla="*/ 13716 h 13716"/>
              <a:gd name="connsiteX19" fmla="*/ 4443984 w 8229600"/>
              <a:gd name="connsiteY19" fmla="*/ 13716 h 13716"/>
              <a:gd name="connsiteX20" fmla="*/ 3758184 w 8229600"/>
              <a:gd name="connsiteY20" fmla="*/ 13716 h 13716"/>
              <a:gd name="connsiteX21" fmla="*/ 3236976 w 8229600"/>
              <a:gd name="connsiteY21" fmla="*/ 13716 h 13716"/>
              <a:gd name="connsiteX22" fmla="*/ 2386584 w 8229600"/>
              <a:gd name="connsiteY22" fmla="*/ 13716 h 13716"/>
              <a:gd name="connsiteX23" fmla="*/ 1947672 w 8229600"/>
              <a:gd name="connsiteY23" fmla="*/ 13716 h 13716"/>
              <a:gd name="connsiteX24" fmla="*/ 1261872 w 8229600"/>
              <a:gd name="connsiteY24" fmla="*/ 13716 h 13716"/>
              <a:gd name="connsiteX25" fmla="*/ 822960 w 8229600"/>
              <a:gd name="connsiteY25" fmla="*/ 13716 h 13716"/>
              <a:gd name="connsiteX26" fmla="*/ 0 w 8229600"/>
              <a:gd name="connsiteY26" fmla="*/ 13716 h 13716"/>
              <a:gd name="connsiteX27" fmla="*/ 0 w 8229600"/>
              <a:gd name="connsiteY27"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3716" fill="none" extrusionOk="0">
                <a:moveTo>
                  <a:pt x="0" y="0"/>
                </a:moveTo>
                <a:cubicBezTo>
                  <a:pt x="215278" y="6969"/>
                  <a:pt x="340572" y="21894"/>
                  <a:pt x="521208" y="0"/>
                </a:cubicBezTo>
                <a:cubicBezTo>
                  <a:pt x="745939" y="29643"/>
                  <a:pt x="1127486" y="-40512"/>
                  <a:pt x="1371600" y="0"/>
                </a:cubicBezTo>
                <a:cubicBezTo>
                  <a:pt x="1567490" y="28416"/>
                  <a:pt x="1945702" y="13075"/>
                  <a:pt x="2221992" y="0"/>
                </a:cubicBezTo>
                <a:cubicBezTo>
                  <a:pt x="2446218" y="-17340"/>
                  <a:pt x="2853686" y="-7924"/>
                  <a:pt x="3072384" y="0"/>
                </a:cubicBezTo>
                <a:cubicBezTo>
                  <a:pt x="3286960" y="20656"/>
                  <a:pt x="3324417" y="20174"/>
                  <a:pt x="3511296" y="0"/>
                </a:cubicBezTo>
                <a:cubicBezTo>
                  <a:pt x="3710690" y="-39182"/>
                  <a:pt x="3945457" y="-64074"/>
                  <a:pt x="4114800" y="0"/>
                </a:cubicBezTo>
                <a:cubicBezTo>
                  <a:pt x="4336079" y="28138"/>
                  <a:pt x="4420759" y="12117"/>
                  <a:pt x="4553712" y="0"/>
                </a:cubicBezTo>
                <a:cubicBezTo>
                  <a:pt x="4688252" y="-2224"/>
                  <a:pt x="5047430" y="19664"/>
                  <a:pt x="5239512" y="0"/>
                </a:cubicBezTo>
                <a:cubicBezTo>
                  <a:pt x="5424392" y="-49610"/>
                  <a:pt x="5708717" y="13540"/>
                  <a:pt x="5843016" y="0"/>
                </a:cubicBezTo>
                <a:cubicBezTo>
                  <a:pt x="6005788" y="32949"/>
                  <a:pt x="6198255" y="37080"/>
                  <a:pt x="6611112" y="0"/>
                </a:cubicBezTo>
                <a:cubicBezTo>
                  <a:pt x="6954152" y="635"/>
                  <a:pt x="7244390" y="18057"/>
                  <a:pt x="7461504" y="0"/>
                </a:cubicBezTo>
                <a:cubicBezTo>
                  <a:pt x="7693790" y="9882"/>
                  <a:pt x="7984486" y="17646"/>
                  <a:pt x="8229600" y="0"/>
                </a:cubicBezTo>
                <a:cubicBezTo>
                  <a:pt x="8228997" y="6635"/>
                  <a:pt x="8229550" y="9822"/>
                  <a:pt x="8229600" y="13716"/>
                </a:cubicBezTo>
                <a:cubicBezTo>
                  <a:pt x="7945777" y="15373"/>
                  <a:pt x="7812308" y="-13083"/>
                  <a:pt x="7461504" y="13716"/>
                </a:cubicBezTo>
                <a:cubicBezTo>
                  <a:pt x="7129391" y="48613"/>
                  <a:pt x="7087333" y="37334"/>
                  <a:pt x="6940296" y="13716"/>
                </a:cubicBezTo>
                <a:cubicBezTo>
                  <a:pt x="6810862" y="-27592"/>
                  <a:pt x="6701312" y="14789"/>
                  <a:pt x="6419088" y="13716"/>
                </a:cubicBezTo>
                <a:cubicBezTo>
                  <a:pt x="6152777" y="14283"/>
                  <a:pt x="5868611" y="44230"/>
                  <a:pt x="5650992" y="13716"/>
                </a:cubicBezTo>
                <a:cubicBezTo>
                  <a:pt x="5439747" y="10678"/>
                  <a:pt x="5334901" y="-5616"/>
                  <a:pt x="5129784" y="13716"/>
                </a:cubicBezTo>
                <a:cubicBezTo>
                  <a:pt x="4955906" y="35886"/>
                  <a:pt x="4793216" y="29316"/>
                  <a:pt x="4690872" y="13716"/>
                </a:cubicBezTo>
                <a:cubicBezTo>
                  <a:pt x="4552374" y="26515"/>
                  <a:pt x="4318742" y="1676"/>
                  <a:pt x="4087368" y="13716"/>
                </a:cubicBezTo>
                <a:cubicBezTo>
                  <a:pt x="3849418" y="28053"/>
                  <a:pt x="3751577" y="25116"/>
                  <a:pt x="3401568" y="13716"/>
                </a:cubicBezTo>
                <a:cubicBezTo>
                  <a:pt x="3067953" y="15837"/>
                  <a:pt x="3012425" y="22307"/>
                  <a:pt x="2798064" y="13716"/>
                </a:cubicBezTo>
                <a:cubicBezTo>
                  <a:pt x="2565154" y="11948"/>
                  <a:pt x="2426719" y="-36366"/>
                  <a:pt x="2276856" y="13716"/>
                </a:cubicBezTo>
                <a:cubicBezTo>
                  <a:pt x="2090980" y="-190"/>
                  <a:pt x="1702030" y="-12752"/>
                  <a:pt x="1426464" y="13716"/>
                </a:cubicBezTo>
                <a:cubicBezTo>
                  <a:pt x="1104481" y="65071"/>
                  <a:pt x="985013" y="-12262"/>
                  <a:pt x="740664" y="13716"/>
                </a:cubicBezTo>
                <a:cubicBezTo>
                  <a:pt x="507391" y="37071"/>
                  <a:pt x="191740" y="-16226"/>
                  <a:pt x="0" y="13716"/>
                </a:cubicBezTo>
                <a:cubicBezTo>
                  <a:pt x="503" y="9208"/>
                  <a:pt x="165" y="5575"/>
                  <a:pt x="0" y="0"/>
                </a:cubicBezTo>
                <a:close/>
              </a:path>
              <a:path w="8229600" h="13716" stroke="0" extrusionOk="0">
                <a:moveTo>
                  <a:pt x="0" y="0"/>
                </a:moveTo>
                <a:cubicBezTo>
                  <a:pt x="270709" y="-27213"/>
                  <a:pt x="397128" y="23656"/>
                  <a:pt x="521208" y="0"/>
                </a:cubicBezTo>
                <a:cubicBezTo>
                  <a:pt x="631319" y="-5947"/>
                  <a:pt x="842157" y="28261"/>
                  <a:pt x="960120" y="0"/>
                </a:cubicBezTo>
                <a:cubicBezTo>
                  <a:pt x="1077930" y="6549"/>
                  <a:pt x="1318669" y="-15893"/>
                  <a:pt x="1481328" y="0"/>
                </a:cubicBezTo>
                <a:cubicBezTo>
                  <a:pt x="1659104" y="-21090"/>
                  <a:pt x="1870243" y="69945"/>
                  <a:pt x="2167128" y="0"/>
                </a:cubicBezTo>
                <a:cubicBezTo>
                  <a:pt x="2460684" y="-5519"/>
                  <a:pt x="2753885" y="-62993"/>
                  <a:pt x="2935224" y="0"/>
                </a:cubicBezTo>
                <a:cubicBezTo>
                  <a:pt x="3115119" y="56580"/>
                  <a:pt x="3535280" y="40687"/>
                  <a:pt x="3785616" y="0"/>
                </a:cubicBezTo>
                <a:cubicBezTo>
                  <a:pt x="4057881" y="25645"/>
                  <a:pt x="4308335" y="-2666"/>
                  <a:pt x="4636008" y="0"/>
                </a:cubicBezTo>
                <a:cubicBezTo>
                  <a:pt x="4987152" y="19805"/>
                  <a:pt x="5025979" y="14149"/>
                  <a:pt x="5239512" y="0"/>
                </a:cubicBezTo>
                <a:cubicBezTo>
                  <a:pt x="5437586" y="211"/>
                  <a:pt x="5752721" y="5618"/>
                  <a:pt x="6007608" y="0"/>
                </a:cubicBezTo>
                <a:cubicBezTo>
                  <a:pt x="6280137" y="-5132"/>
                  <a:pt x="6386079" y="-21510"/>
                  <a:pt x="6693408" y="0"/>
                </a:cubicBezTo>
                <a:cubicBezTo>
                  <a:pt x="6986580" y="4991"/>
                  <a:pt x="7015252" y="-18088"/>
                  <a:pt x="7296912" y="0"/>
                </a:cubicBezTo>
                <a:cubicBezTo>
                  <a:pt x="7569796" y="10390"/>
                  <a:pt x="7895472" y="71473"/>
                  <a:pt x="8229600" y="0"/>
                </a:cubicBezTo>
                <a:cubicBezTo>
                  <a:pt x="8229236" y="7266"/>
                  <a:pt x="8229919" y="9308"/>
                  <a:pt x="8229600" y="13716"/>
                </a:cubicBezTo>
                <a:cubicBezTo>
                  <a:pt x="8094333" y="-9824"/>
                  <a:pt x="7850928" y="32876"/>
                  <a:pt x="7626096" y="13716"/>
                </a:cubicBezTo>
                <a:cubicBezTo>
                  <a:pt x="7448378" y="-5141"/>
                  <a:pt x="7315174" y="-6416"/>
                  <a:pt x="7022592" y="13716"/>
                </a:cubicBezTo>
                <a:cubicBezTo>
                  <a:pt x="6686163" y="45927"/>
                  <a:pt x="6352629" y="18938"/>
                  <a:pt x="6172200" y="13716"/>
                </a:cubicBezTo>
                <a:cubicBezTo>
                  <a:pt x="6015590" y="37773"/>
                  <a:pt x="5770309" y="16706"/>
                  <a:pt x="5650992" y="13716"/>
                </a:cubicBezTo>
                <a:cubicBezTo>
                  <a:pt x="5483975" y="7520"/>
                  <a:pt x="5165324" y="64376"/>
                  <a:pt x="4882896" y="13716"/>
                </a:cubicBezTo>
                <a:cubicBezTo>
                  <a:pt x="4568934" y="2481"/>
                  <a:pt x="4556334" y="23104"/>
                  <a:pt x="4443984" y="13716"/>
                </a:cubicBezTo>
                <a:cubicBezTo>
                  <a:pt x="4320775" y="6004"/>
                  <a:pt x="4034988" y="-8062"/>
                  <a:pt x="3758184" y="13716"/>
                </a:cubicBezTo>
                <a:cubicBezTo>
                  <a:pt x="3445155" y="-5570"/>
                  <a:pt x="3367892" y="9252"/>
                  <a:pt x="3236976" y="13716"/>
                </a:cubicBezTo>
                <a:cubicBezTo>
                  <a:pt x="3093796" y="21836"/>
                  <a:pt x="2635824" y="19560"/>
                  <a:pt x="2386584" y="13716"/>
                </a:cubicBezTo>
                <a:cubicBezTo>
                  <a:pt x="2139815" y="-7869"/>
                  <a:pt x="2105958" y="21373"/>
                  <a:pt x="1947672" y="13716"/>
                </a:cubicBezTo>
                <a:cubicBezTo>
                  <a:pt x="1801011" y="-24483"/>
                  <a:pt x="1533636" y="10074"/>
                  <a:pt x="1261872" y="13716"/>
                </a:cubicBezTo>
                <a:cubicBezTo>
                  <a:pt x="989528" y="27655"/>
                  <a:pt x="1025848" y="10113"/>
                  <a:pt x="822960" y="13716"/>
                </a:cubicBezTo>
                <a:cubicBezTo>
                  <a:pt x="653456" y="16384"/>
                  <a:pt x="304027" y="3429"/>
                  <a:pt x="0" y="13716"/>
                </a:cubicBezTo>
                <a:cubicBezTo>
                  <a:pt x="326" y="10292"/>
                  <a:pt x="-17" y="5199"/>
                  <a:pt x="0" y="0"/>
                </a:cubicBezTo>
                <a:close/>
              </a:path>
              <a:path w="8229600" h="13716" fill="none" stroke="0" extrusionOk="0">
                <a:moveTo>
                  <a:pt x="0" y="0"/>
                </a:moveTo>
                <a:cubicBezTo>
                  <a:pt x="205130" y="6064"/>
                  <a:pt x="324007" y="6684"/>
                  <a:pt x="521208" y="0"/>
                </a:cubicBezTo>
                <a:cubicBezTo>
                  <a:pt x="695888" y="-14632"/>
                  <a:pt x="1101879" y="6017"/>
                  <a:pt x="1371600" y="0"/>
                </a:cubicBezTo>
                <a:cubicBezTo>
                  <a:pt x="1622968" y="4691"/>
                  <a:pt x="1936552" y="-7433"/>
                  <a:pt x="2221992" y="0"/>
                </a:cubicBezTo>
                <a:cubicBezTo>
                  <a:pt x="2498663" y="51226"/>
                  <a:pt x="2885875" y="-8757"/>
                  <a:pt x="3072384" y="0"/>
                </a:cubicBezTo>
                <a:cubicBezTo>
                  <a:pt x="3288944" y="24235"/>
                  <a:pt x="3331110" y="5443"/>
                  <a:pt x="3511296" y="0"/>
                </a:cubicBezTo>
                <a:cubicBezTo>
                  <a:pt x="3687973" y="-19690"/>
                  <a:pt x="3901025" y="-20092"/>
                  <a:pt x="4114800" y="0"/>
                </a:cubicBezTo>
                <a:cubicBezTo>
                  <a:pt x="4336102" y="32988"/>
                  <a:pt x="4416982" y="-5831"/>
                  <a:pt x="4553712" y="0"/>
                </a:cubicBezTo>
                <a:cubicBezTo>
                  <a:pt x="4674310" y="-5056"/>
                  <a:pt x="5080160" y="-12181"/>
                  <a:pt x="5239512" y="0"/>
                </a:cubicBezTo>
                <a:cubicBezTo>
                  <a:pt x="5419031" y="-38513"/>
                  <a:pt x="5691629" y="2226"/>
                  <a:pt x="5843016" y="0"/>
                </a:cubicBezTo>
                <a:cubicBezTo>
                  <a:pt x="5978317" y="-40553"/>
                  <a:pt x="6314754" y="9782"/>
                  <a:pt x="6611112" y="0"/>
                </a:cubicBezTo>
                <a:cubicBezTo>
                  <a:pt x="6973004" y="-17646"/>
                  <a:pt x="7175490" y="18489"/>
                  <a:pt x="7461504" y="0"/>
                </a:cubicBezTo>
                <a:cubicBezTo>
                  <a:pt x="7746737" y="-34159"/>
                  <a:pt x="7962178" y="39853"/>
                  <a:pt x="8229600" y="0"/>
                </a:cubicBezTo>
                <a:cubicBezTo>
                  <a:pt x="8228815" y="6665"/>
                  <a:pt x="8229309" y="10133"/>
                  <a:pt x="8229600" y="13716"/>
                </a:cubicBezTo>
                <a:cubicBezTo>
                  <a:pt x="7944174" y="-33676"/>
                  <a:pt x="7795646" y="-38977"/>
                  <a:pt x="7461504" y="13716"/>
                </a:cubicBezTo>
                <a:cubicBezTo>
                  <a:pt x="7129776" y="46515"/>
                  <a:pt x="7082769" y="26874"/>
                  <a:pt x="6940296" y="13716"/>
                </a:cubicBezTo>
                <a:cubicBezTo>
                  <a:pt x="6799665" y="-20447"/>
                  <a:pt x="6652769" y="27211"/>
                  <a:pt x="6419088" y="13716"/>
                </a:cubicBezTo>
                <a:cubicBezTo>
                  <a:pt x="6143970" y="47703"/>
                  <a:pt x="5863165" y="-21103"/>
                  <a:pt x="5650992" y="13716"/>
                </a:cubicBezTo>
                <a:cubicBezTo>
                  <a:pt x="5419172" y="36034"/>
                  <a:pt x="5309448" y="-4977"/>
                  <a:pt x="5129784" y="13716"/>
                </a:cubicBezTo>
                <a:cubicBezTo>
                  <a:pt x="4947928" y="21451"/>
                  <a:pt x="4795021" y="1288"/>
                  <a:pt x="4690872" y="13716"/>
                </a:cubicBezTo>
                <a:cubicBezTo>
                  <a:pt x="4564358" y="-14151"/>
                  <a:pt x="4295485" y="-29852"/>
                  <a:pt x="4087368" y="13716"/>
                </a:cubicBezTo>
                <a:cubicBezTo>
                  <a:pt x="3871704" y="35834"/>
                  <a:pt x="3732927" y="-15470"/>
                  <a:pt x="3401568" y="13716"/>
                </a:cubicBezTo>
                <a:cubicBezTo>
                  <a:pt x="3075889" y="15088"/>
                  <a:pt x="3025898" y="39828"/>
                  <a:pt x="2798064" y="13716"/>
                </a:cubicBezTo>
                <a:cubicBezTo>
                  <a:pt x="2581856" y="-25441"/>
                  <a:pt x="2428311" y="-9472"/>
                  <a:pt x="2276856" y="13716"/>
                </a:cubicBezTo>
                <a:cubicBezTo>
                  <a:pt x="2098246" y="48711"/>
                  <a:pt x="1737531" y="51387"/>
                  <a:pt x="1426464" y="13716"/>
                </a:cubicBezTo>
                <a:cubicBezTo>
                  <a:pt x="1104708" y="21917"/>
                  <a:pt x="1006595" y="11356"/>
                  <a:pt x="740664" y="13716"/>
                </a:cubicBezTo>
                <a:cubicBezTo>
                  <a:pt x="480378" y="28512"/>
                  <a:pt x="202592" y="-16929"/>
                  <a:pt x="0" y="13716"/>
                </a:cubicBezTo>
                <a:cubicBezTo>
                  <a:pt x="244" y="8978"/>
                  <a:pt x="436" y="6414"/>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custGeom>
                    <a:avLst/>
                    <a:gdLst>
                      <a:gd name="connsiteX0" fmla="*/ 0 w 8229600"/>
                      <a:gd name="connsiteY0" fmla="*/ 0 h 13716"/>
                      <a:gd name="connsiteX1" fmla="*/ 521208 w 8229600"/>
                      <a:gd name="connsiteY1" fmla="*/ 0 h 13716"/>
                      <a:gd name="connsiteX2" fmla="*/ 1371600 w 8229600"/>
                      <a:gd name="connsiteY2" fmla="*/ 0 h 13716"/>
                      <a:gd name="connsiteX3" fmla="*/ 2221992 w 8229600"/>
                      <a:gd name="connsiteY3" fmla="*/ 0 h 13716"/>
                      <a:gd name="connsiteX4" fmla="*/ 3072384 w 8229600"/>
                      <a:gd name="connsiteY4" fmla="*/ 0 h 13716"/>
                      <a:gd name="connsiteX5" fmla="*/ 3511296 w 8229600"/>
                      <a:gd name="connsiteY5" fmla="*/ 0 h 13716"/>
                      <a:gd name="connsiteX6" fmla="*/ 4114800 w 8229600"/>
                      <a:gd name="connsiteY6" fmla="*/ 0 h 13716"/>
                      <a:gd name="connsiteX7" fmla="*/ 4553712 w 8229600"/>
                      <a:gd name="connsiteY7" fmla="*/ 0 h 13716"/>
                      <a:gd name="connsiteX8" fmla="*/ 5239512 w 8229600"/>
                      <a:gd name="connsiteY8" fmla="*/ 0 h 13716"/>
                      <a:gd name="connsiteX9" fmla="*/ 5843016 w 8229600"/>
                      <a:gd name="connsiteY9" fmla="*/ 0 h 13716"/>
                      <a:gd name="connsiteX10" fmla="*/ 6611112 w 8229600"/>
                      <a:gd name="connsiteY10" fmla="*/ 0 h 13716"/>
                      <a:gd name="connsiteX11" fmla="*/ 7461504 w 8229600"/>
                      <a:gd name="connsiteY11" fmla="*/ 0 h 13716"/>
                      <a:gd name="connsiteX12" fmla="*/ 8229600 w 8229600"/>
                      <a:gd name="connsiteY12" fmla="*/ 0 h 13716"/>
                      <a:gd name="connsiteX13" fmla="*/ 8229600 w 8229600"/>
                      <a:gd name="connsiteY13" fmla="*/ 13716 h 13716"/>
                      <a:gd name="connsiteX14" fmla="*/ 7461504 w 8229600"/>
                      <a:gd name="connsiteY14" fmla="*/ 13716 h 13716"/>
                      <a:gd name="connsiteX15" fmla="*/ 6940296 w 8229600"/>
                      <a:gd name="connsiteY15" fmla="*/ 13716 h 13716"/>
                      <a:gd name="connsiteX16" fmla="*/ 6419088 w 8229600"/>
                      <a:gd name="connsiteY16" fmla="*/ 13716 h 13716"/>
                      <a:gd name="connsiteX17" fmla="*/ 5650992 w 8229600"/>
                      <a:gd name="connsiteY17" fmla="*/ 13716 h 13716"/>
                      <a:gd name="connsiteX18" fmla="*/ 5129784 w 8229600"/>
                      <a:gd name="connsiteY18" fmla="*/ 13716 h 13716"/>
                      <a:gd name="connsiteX19" fmla="*/ 4690872 w 8229600"/>
                      <a:gd name="connsiteY19" fmla="*/ 13716 h 13716"/>
                      <a:gd name="connsiteX20" fmla="*/ 4087368 w 8229600"/>
                      <a:gd name="connsiteY20" fmla="*/ 13716 h 13716"/>
                      <a:gd name="connsiteX21" fmla="*/ 3401568 w 8229600"/>
                      <a:gd name="connsiteY21" fmla="*/ 13716 h 13716"/>
                      <a:gd name="connsiteX22" fmla="*/ 2798064 w 8229600"/>
                      <a:gd name="connsiteY22" fmla="*/ 13716 h 13716"/>
                      <a:gd name="connsiteX23" fmla="*/ 2276856 w 8229600"/>
                      <a:gd name="connsiteY23" fmla="*/ 13716 h 13716"/>
                      <a:gd name="connsiteX24" fmla="*/ 1426464 w 8229600"/>
                      <a:gd name="connsiteY24" fmla="*/ 13716 h 13716"/>
                      <a:gd name="connsiteX25" fmla="*/ 740664 w 8229600"/>
                      <a:gd name="connsiteY25" fmla="*/ 13716 h 13716"/>
                      <a:gd name="connsiteX26" fmla="*/ 0 w 8229600"/>
                      <a:gd name="connsiteY26" fmla="*/ 13716 h 13716"/>
                      <a:gd name="connsiteX27" fmla="*/ 0 w 8229600"/>
                      <a:gd name="connsiteY27"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3716"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9169" y="6566"/>
                          <a:pt x="8229218" y="9895"/>
                          <a:pt x="8229600" y="13716"/>
                        </a:cubicBezTo>
                        <a:cubicBezTo>
                          <a:pt x="7940706" y="-13865"/>
                          <a:pt x="7792584" y="-20581"/>
                          <a:pt x="7461504" y="13716"/>
                        </a:cubicBezTo>
                        <a:cubicBezTo>
                          <a:pt x="7130424" y="48013"/>
                          <a:pt x="7080072" y="39273"/>
                          <a:pt x="6940296" y="13716"/>
                        </a:cubicBezTo>
                        <a:cubicBezTo>
                          <a:pt x="6800520" y="-11841"/>
                          <a:pt x="6672872" y="22099"/>
                          <a:pt x="6419088" y="13716"/>
                        </a:cubicBezTo>
                        <a:cubicBezTo>
                          <a:pt x="6165304" y="5333"/>
                          <a:pt x="5869721" y="415"/>
                          <a:pt x="5650992" y="13716"/>
                        </a:cubicBezTo>
                        <a:cubicBezTo>
                          <a:pt x="5432263" y="27017"/>
                          <a:pt x="5308310" y="-1549"/>
                          <a:pt x="5129784" y="13716"/>
                        </a:cubicBezTo>
                        <a:cubicBezTo>
                          <a:pt x="4951258" y="28981"/>
                          <a:pt x="4799696" y="10785"/>
                          <a:pt x="4690872" y="13716"/>
                        </a:cubicBezTo>
                        <a:cubicBezTo>
                          <a:pt x="4582048" y="16647"/>
                          <a:pt x="4311124" y="-12408"/>
                          <a:pt x="4087368" y="13716"/>
                        </a:cubicBezTo>
                        <a:cubicBezTo>
                          <a:pt x="3863612" y="39840"/>
                          <a:pt x="3730288" y="8802"/>
                          <a:pt x="3401568" y="13716"/>
                        </a:cubicBezTo>
                        <a:cubicBezTo>
                          <a:pt x="3072848" y="18630"/>
                          <a:pt x="3020684" y="27853"/>
                          <a:pt x="2798064" y="13716"/>
                        </a:cubicBezTo>
                        <a:cubicBezTo>
                          <a:pt x="2575444" y="-421"/>
                          <a:pt x="2440915" y="-11924"/>
                          <a:pt x="2276856" y="13716"/>
                        </a:cubicBezTo>
                        <a:cubicBezTo>
                          <a:pt x="2112797" y="39356"/>
                          <a:pt x="1726502" y="-14132"/>
                          <a:pt x="1426464" y="13716"/>
                        </a:cubicBezTo>
                        <a:cubicBezTo>
                          <a:pt x="1126426" y="41564"/>
                          <a:pt x="992925" y="16444"/>
                          <a:pt x="740664" y="13716"/>
                        </a:cubicBezTo>
                        <a:cubicBezTo>
                          <a:pt x="488403" y="10988"/>
                          <a:pt x="195650" y="-20633"/>
                          <a:pt x="0" y="13716"/>
                        </a:cubicBezTo>
                        <a:cubicBezTo>
                          <a:pt x="120" y="8944"/>
                          <a:pt x="-32" y="6034"/>
                          <a:pt x="0" y="0"/>
                        </a:cubicBezTo>
                        <a:close/>
                      </a:path>
                      <a:path w="8229600" h="13716"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29365" y="6754"/>
                          <a:pt x="8229865" y="9234"/>
                          <a:pt x="8229600" y="13716"/>
                        </a:cubicBezTo>
                        <a:cubicBezTo>
                          <a:pt x="8075287" y="30482"/>
                          <a:pt x="7821366" y="17278"/>
                          <a:pt x="7626096" y="13716"/>
                        </a:cubicBezTo>
                        <a:cubicBezTo>
                          <a:pt x="7430826" y="10154"/>
                          <a:pt x="7320004" y="-14241"/>
                          <a:pt x="7022592" y="13716"/>
                        </a:cubicBezTo>
                        <a:cubicBezTo>
                          <a:pt x="6725180" y="41673"/>
                          <a:pt x="6348804" y="-18597"/>
                          <a:pt x="6172200" y="13716"/>
                        </a:cubicBezTo>
                        <a:cubicBezTo>
                          <a:pt x="5995596" y="46029"/>
                          <a:pt x="5788102" y="18318"/>
                          <a:pt x="5650992" y="13716"/>
                        </a:cubicBezTo>
                        <a:cubicBezTo>
                          <a:pt x="5513882" y="9114"/>
                          <a:pt x="5198399" y="24549"/>
                          <a:pt x="4882896" y="13716"/>
                        </a:cubicBezTo>
                        <a:cubicBezTo>
                          <a:pt x="4567393" y="2883"/>
                          <a:pt x="4557008" y="22393"/>
                          <a:pt x="4443984" y="13716"/>
                        </a:cubicBezTo>
                        <a:cubicBezTo>
                          <a:pt x="4330960" y="5039"/>
                          <a:pt x="4061674" y="24319"/>
                          <a:pt x="3758184" y="13716"/>
                        </a:cubicBezTo>
                        <a:cubicBezTo>
                          <a:pt x="3454694" y="3113"/>
                          <a:pt x="3380392" y="14547"/>
                          <a:pt x="3236976" y="13716"/>
                        </a:cubicBezTo>
                        <a:cubicBezTo>
                          <a:pt x="3093560" y="12885"/>
                          <a:pt x="2632116" y="33035"/>
                          <a:pt x="2386584" y="13716"/>
                        </a:cubicBezTo>
                        <a:cubicBezTo>
                          <a:pt x="2141052" y="-5603"/>
                          <a:pt x="2110884" y="24205"/>
                          <a:pt x="1947672" y="13716"/>
                        </a:cubicBezTo>
                        <a:cubicBezTo>
                          <a:pt x="1784460" y="3227"/>
                          <a:pt x="1535467" y="-4111"/>
                          <a:pt x="1261872" y="13716"/>
                        </a:cubicBezTo>
                        <a:cubicBezTo>
                          <a:pt x="988277" y="31543"/>
                          <a:pt x="1021096" y="5803"/>
                          <a:pt x="822960" y="13716"/>
                        </a:cubicBezTo>
                        <a:cubicBezTo>
                          <a:pt x="624824" y="21629"/>
                          <a:pt x="298309" y="-3289"/>
                          <a:pt x="0" y="13716"/>
                        </a:cubicBezTo>
                        <a:cubicBezTo>
                          <a:pt x="52" y="10594"/>
                          <a:pt x="386" y="5364"/>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50"/>
          </a:p>
        </p:txBody>
      </p:sp>
      <p:sp>
        <p:nvSpPr>
          <p:cNvPr id="3" name="Marcador de contenido 2">
            <a:extLst>
              <a:ext uri="{FF2B5EF4-FFF2-40B4-BE49-F238E27FC236}">
                <a16:creationId xmlns:a16="http://schemas.microsoft.com/office/drawing/2014/main" id="{7CCCECDE-4FC9-23FF-3EBB-D26596121586}"/>
              </a:ext>
            </a:extLst>
          </p:cNvPr>
          <p:cNvSpPr>
            <a:spLocks noGrp="1"/>
          </p:cNvSpPr>
          <p:nvPr>
            <p:ph idx="1"/>
          </p:nvPr>
        </p:nvSpPr>
        <p:spPr>
          <a:xfrm>
            <a:off x="429370" y="1553487"/>
            <a:ext cx="5035164" cy="3089379"/>
          </a:xfrm>
        </p:spPr>
        <p:txBody>
          <a:bodyPr anchor="t">
            <a:normAutofit/>
          </a:bodyPr>
          <a:lstStyle/>
          <a:p>
            <a:r>
              <a:rPr lang="en-GB" sz="1650" b="1"/>
              <a:t>House Beautiful exit planning is :</a:t>
            </a:r>
          </a:p>
          <a:p>
            <a:pPr marL="0" indent="0">
              <a:buNone/>
            </a:pPr>
            <a:r>
              <a:rPr lang="es-ES" sz="1650"/>
              <a:t> </a:t>
            </a:r>
            <a:r>
              <a:rPr lang="es-ES" sz="1650" err="1"/>
              <a:t>Sell</a:t>
            </a:r>
            <a:r>
              <a:rPr lang="es-ES" sz="1650"/>
              <a:t> </a:t>
            </a:r>
            <a:r>
              <a:rPr lang="es-ES" sz="1650" err="1"/>
              <a:t>to</a:t>
            </a:r>
            <a:r>
              <a:rPr lang="es-ES" sz="1650"/>
              <a:t> </a:t>
            </a:r>
            <a:r>
              <a:rPr lang="es-ES" sz="1650" err="1"/>
              <a:t>another</a:t>
            </a:r>
            <a:r>
              <a:rPr lang="es-ES" sz="1650"/>
              <a:t> </a:t>
            </a:r>
            <a:r>
              <a:rPr lang="es-ES" sz="1650" err="1"/>
              <a:t>company</a:t>
            </a:r>
            <a:r>
              <a:rPr lang="es-ES" sz="1650"/>
              <a:t>, </a:t>
            </a:r>
            <a:r>
              <a:rPr lang="en-US" sz="1650"/>
              <a:t>our company could be a strategic option for a competitor who wants to eliminate the competition</a:t>
            </a:r>
          </a:p>
          <a:p>
            <a:pPr marL="0" indent="0">
              <a:buNone/>
            </a:pPr>
            <a:endParaRPr lang="es-ES" sz="1650"/>
          </a:p>
        </p:txBody>
      </p:sp>
      <p:pic>
        <p:nvPicPr>
          <p:cNvPr id="1026" name="Picture 2" descr="Diagrama&#10;&#10;Descripción generada automáticamente">
            <a:extLst>
              <a:ext uri="{FF2B5EF4-FFF2-40B4-BE49-F238E27FC236}">
                <a16:creationId xmlns:a16="http://schemas.microsoft.com/office/drawing/2014/main" id="{9BD484E3-5FDB-98AB-533A-67C34263EC0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51" r="2941" b="-3"/>
          <a:stretch/>
        </p:blipFill>
        <p:spPr bwMode="auto">
          <a:xfrm>
            <a:off x="5756744" y="1570482"/>
            <a:ext cx="2955798" cy="30723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469014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43050" y="342900"/>
            <a:ext cx="6172200" cy="857250"/>
          </a:xfrm>
        </p:spPr>
        <p:txBody>
          <a:bodyPr>
            <a:normAutofit/>
          </a:bodyPr>
          <a:lstStyle/>
          <a:p>
            <a:pPr algn="ctr"/>
            <a:r>
              <a:rPr lang="en-US" sz="2550" b="1">
                <a:solidFill>
                  <a:schemeClr val="tx2">
                    <a:lumMod val="50000"/>
                  </a:schemeClr>
                </a:solidFill>
                <a:latin typeface="Arial" pitchFamily="34" charset="0"/>
                <a:cs typeface="Arial" pitchFamily="34" charset="0"/>
              </a:rPr>
              <a:t>Business financial data</a:t>
            </a:r>
            <a:br>
              <a:rPr lang="en-US" sz="2550" b="1">
                <a:solidFill>
                  <a:schemeClr val="tx2">
                    <a:lumMod val="50000"/>
                  </a:schemeClr>
                </a:solidFill>
                <a:latin typeface="Arial" pitchFamily="34" charset="0"/>
                <a:cs typeface="Arial" pitchFamily="34" charset="0"/>
              </a:rPr>
            </a:br>
            <a:r>
              <a:rPr lang="en-US" sz="1600" b="1">
                <a:solidFill>
                  <a:schemeClr val="tx2">
                    <a:lumMod val="50000"/>
                  </a:schemeClr>
                </a:solidFill>
                <a:latin typeface="Arial" pitchFamily="34" charset="0"/>
                <a:cs typeface="Arial" pitchFamily="34" charset="0"/>
              </a:rPr>
              <a:t>By Farida ahmed</a:t>
            </a:r>
            <a:endParaRPr lang="en-US" sz="2550" b="1">
              <a:solidFill>
                <a:schemeClr val="tx2">
                  <a:lumMod val="50000"/>
                </a:schemeClr>
              </a:solidFill>
              <a:latin typeface="Arial" pitchFamily="34" charset="0"/>
              <a:cs typeface="Arial" pitchFamily="34" charset="0"/>
            </a:endParaRPr>
          </a:p>
        </p:txBody>
      </p:sp>
      <p:sp>
        <p:nvSpPr>
          <p:cNvPr id="5" name="Content Placeholder 4"/>
          <p:cNvSpPr>
            <a:spLocks noGrp="1"/>
          </p:cNvSpPr>
          <p:nvPr>
            <p:ph sz="quarter" idx="2"/>
          </p:nvPr>
        </p:nvSpPr>
        <p:spPr>
          <a:xfrm>
            <a:off x="1485900" y="1485900"/>
            <a:ext cx="3030141" cy="2884290"/>
          </a:xfrm>
        </p:spPr>
        <p:txBody>
          <a:bodyPr>
            <a:noAutofit/>
          </a:bodyPr>
          <a:lstStyle/>
          <a:p>
            <a:pPr algn="just"/>
            <a:r>
              <a:rPr lang="en-US" sz="1350">
                <a:latin typeface="Arial" pitchFamily="34" charset="0"/>
                <a:cs typeface="Arial" pitchFamily="34" charset="0"/>
              </a:rPr>
              <a:t>Since the recent decades the House Beautiful company has developed and experienced a good profit that enables their growth rate. </a:t>
            </a:r>
          </a:p>
          <a:p>
            <a:pPr algn="just"/>
            <a:r>
              <a:rPr lang="en-US" sz="1350">
                <a:latin typeface="Arial" pitchFamily="34" charset="0"/>
                <a:cs typeface="Arial" pitchFamily="34" charset="0"/>
              </a:rPr>
              <a:t>The net profit in the present year is calculated as 1348.34 GBP that is expected to increase in the upcoming years. </a:t>
            </a:r>
          </a:p>
          <a:p>
            <a:pPr algn="just"/>
            <a:r>
              <a:rPr lang="en-US" sz="1350">
                <a:latin typeface="Arial" pitchFamily="34" charset="0"/>
                <a:cs typeface="Arial" pitchFamily="34" charset="0"/>
              </a:rPr>
              <a:t>The cash flow data is recorded in the current year as 10217.64  GBP that will increase in the future because of the high market demand. </a:t>
            </a:r>
          </a:p>
        </p:txBody>
      </p:sp>
      <p:pic>
        <p:nvPicPr>
          <p:cNvPr id="9" name="Content Placeholder 6" descr="download.jpg"/>
          <p:cNvPicPr>
            <a:picLocks noGrp="1" noChangeAspect="1"/>
          </p:cNvPicPr>
          <p:nvPr>
            <p:ph sz="quarter" idx="4"/>
          </p:nvPr>
        </p:nvPicPr>
        <p:blipFill>
          <a:blip r:embed="rId3"/>
          <a:stretch>
            <a:fillRect/>
          </a:stretch>
        </p:blipFill>
        <p:spPr>
          <a:xfrm>
            <a:off x="5143500" y="2514600"/>
            <a:ext cx="2143125" cy="1200150"/>
          </a:xfrm>
        </p:spPr>
      </p:pic>
      <p:sp>
        <p:nvSpPr>
          <p:cNvPr id="3" name="TextBox 2">
            <a:extLst>
              <a:ext uri="{FF2B5EF4-FFF2-40B4-BE49-F238E27FC236}">
                <a16:creationId xmlns:a16="http://schemas.microsoft.com/office/drawing/2014/main" id="{4BCB799C-F8C8-7787-5C57-F5C0B08A3C75}"/>
              </a:ext>
            </a:extLst>
          </p:cNvPr>
          <p:cNvSpPr txBox="1"/>
          <p:nvPr/>
        </p:nvSpPr>
        <p:spPr>
          <a:xfrm>
            <a:off x="3200400" y="2343150"/>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2550" b="1">
                <a:solidFill>
                  <a:schemeClr val="tx1">
                    <a:lumMod val="95000"/>
                    <a:lumOff val="5000"/>
                  </a:schemeClr>
                </a:solidFill>
                <a:latin typeface="Arial" pitchFamily="34" charset="0"/>
                <a:cs typeface="Arial" pitchFamily="34" charset="0"/>
              </a:rPr>
              <a:t>Profit and loss account</a:t>
            </a:r>
            <a:br>
              <a:rPr lang="en-US" sz="2550" b="1">
                <a:solidFill>
                  <a:schemeClr val="tx1">
                    <a:lumMod val="95000"/>
                    <a:lumOff val="5000"/>
                  </a:schemeClr>
                </a:solidFill>
                <a:latin typeface="Arial" pitchFamily="34" charset="0"/>
                <a:cs typeface="Arial" pitchFamily="34" charset="0"/>
              </a:rPr>
            </a:br>
            <a:r>
              <a:rPr lang="en-US" sz="1600" b="1">
                <a:solidFill>
                  <a:schemeClr val="tx1">
                    <a:lumMod val="95000"/>
                    <a:lumOff val="5000"/>
                  </a:schemeClr>
                </a:solidFill>
                <a:latin typeface="Arial" pitchFamily="34" charset="0"/>
                <a:cs typeface="Arial" pitchFamily="34" charset="0"/>
              </a:rPr>
              <a:t>By Farida ahmed</a:t>
            </a:r>
            <a:endParaRPr lang="en-US" sz="2550" b="1">
              <a:solidFill>
                <a:schemeClr val="tx1">
                  <a:lumMod val="95000"/>
                  <a:lumOff val="5000"/>
                </a:schemeClr>
              </a:solidFill>
              <a:latin typeface="Arial" pitchFamily="34" charset="0"/>
              <a:cs typeface="Arial" pitchFamily="34" charset="0"/>
            </a:endParaRPr>
          </a:p>
        </p:txBody>
      </p:sp>
      <p:sp>
        <p:nvSpPr>
          <p:cNvPr id="5" name="Content Placeholder 4"/>
          <p:cNvSpPr>
            <a:spLocks noGrp="1"/>
          </p:cNvSpPr>
          <p:nvPr>
            <p:ph sz="quarter" idx="2"/>
          </p:nvPr>
        </p:nvSpPr>
        <p:spPr>
          <a:xfrm>
            <a:off x="1485900" y="1771651"/>
            <a:ext cx="3030141" cy="2956322"/>
          </a:xfrm>
        </p:spPr>
        <p:txBody>
          <a:bodyPr>
            <a:normAutofit/>
          </a:bodyPr>
          <a:lstStyle/>
          <a:p>
            <a:pPr algn="just"/>
            <a:r>
              <a:rPr lang="en-US" sz="1350">
                <a:latin typeface="Arial" pitchFamily="34" charset="0"/>
                <a:cs typeface="Arial" pitchFamily="34" charset="0"/>
              </a:rPr>
              <a:t>The net profit in the present year is calculated as 16.54 GBP</a:t>
            </a:r>
          </a:p>
          <a:p>
            <a:pPr algn="just">
              <a:buNone/>
            </a:pPr>
            <a:endParaRPr lang="en-US" sz="1350">
              <a:latin typeface="Arial" pitchFamily="34" charset="0"/>
              <a:cs typeface="Arial" pitchFamily="34" charset="0"/>
            </a:endParaRPr>
          </a:p>
          <a:p>
            <a:pPr algn="just"/>
            <a:r>
              <a:rPr lang="en-US" sz="1350">
                <a:latin typeface="Arial" pitchFamily="34" charset="0"/>
                <a:cs typeface="Arial" pitchFamily="34" charset="0"/>
              </a:rPr>
              <a:t>In accordance with calculating the loss of the House Beautiful in 2021 the value is 620.40 GBP </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29200" y="1828800"/>
            <a:ext cx="2531567" cy="2057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2550" b="1">
                <a:solidFill>
                  <a:schemeClr val="tx1">
                    <a:lumMod val="95000"/>
                    <a:lumOff val="5000"/>
                  </a:schemeClr>
                </a:solidFill>
                <a:latin typeface="Arial" pitchFamily="34" charset="0"/>
                <a:cs typeface="Arial" pitchFamily="34" charset="0"/>
              </a:rPr>
              <a:t> Cash flow statement</a:t>
            </a:r>
            <a:br>
              <a:rPr lang="en-US" sz="2550" b="1">
                <a:solidFill>
                  <a:schemeClr val="tx1">
                    <a:lumMod val="95000"/>
                    <a:lumOff val="5000"/>
                  </a:schemeClr>
                </a:solidFill>
                <a:latin typeface="Arial" pitchFamily="34" charset="0"/>
                <a:cs typeface="Arial" pitchFamily="34" charset="0"/>
              </a:rPr>
            </a:br>
            <a:r>
              <a:rPr lang="en-US" sz="1600" b="1">
                <a:solidFill>
                  <a:schemeClr val="tx1">
                    <a:lumMod val="95000"/>
                    <a:lumOff val="5000"/>
                  </a:schemeClr>
                </a:solidFill>
                <a:latin typeface="Arial" pitchFamily="34" charset="0"/>
                <a:cs typeface="Arial" pitchFamily="34" charset="0"/>
              </a:rPr>
              <a:t>By Farida Ahmed</a:t>
            </a:r>
            <a:endParaRPr lang="en-US" sz="2550" b="1">
              <a:solidFill>
                <a:schemeClr val="tx1">
                  <a:lumMod val="95000"/>
                  <a:lumOff val="5000"/>
                </a:schemeClr>
              </a:solidFill>
              <a:latin typeface="Arial" pitchFamily="34" charset="0"/>
              <a:cs typeface="Arial" pitchFamily="34" charset="0"/>
            </a:endParaRPr>
          </a:p>
        </p:txBody>
      </p:sp>
      <p:sp>
        <p:nvSpPr>
          <p:cNvPr id="5" name="Content Placeholder 4"/>
          <p:cNvSpPr>
            <a:spLocks noGrp="1"/>
          </p:cNvSpPr>
          <p:nvPr>
            <p:ph sz="quarter" idx="2"/>
          </p:nvPr>
        </p:nvSpPr>
        <p:spPr/>
        <p:txBody>
          <a:bodyPr>
            <a:normAutofit/>
          </a:bodyPr>
          <a:lstStyle/>
          <a:p>
            <a:pPr algn="just"/>
            <a:r>
              <a:rPr lang="en-US" sz="1350">
                <a:latin typeface="Arial" pitchFamily="34" charset="0"/>
                <a:cs typeface="Arial" pitchFamily="34" charset="0"/>
              </a:rPr>
              <a:t>The cash flow data is recorded in the current year as 10217.64  GBP </a:t>
            </a:r>
          </a:p>
          <a:p>
            <a:pPr algn="just">
              <a:buNone/>
            </a:pPr>
            <a:endParaRPr lang="en-US" sz="1350">
              <a:latin typeface="Arial" pitchFamily="34" charset="0"/>
              <a:cs typeface="Arial" pitchFamily="34" charset="0"/>
            </a:endParaRPr>
          </a:p>
          <a:p>
            <a:pPr algn="just"/>
            <a:r>
              <a:rPr lang="en-US" sz="1350">
                <a:latin typeface="Arial" pitchFamily="34" charset="0"/>
                <a:cs typeface="Arial" pitchFamily="34" charset="0"/>
              </a:rPr>
              <a:t>The cash flow expected to be increase in the future because of the high market demand.</a:t>
            </a:r>
          </a:p>
          <a:p>
            <a:endParaRPr lang="en-US" sz="1350">
              <a:latin typeface="Arial" pitchFamily="34" charset="0"/>
              <a:cs typeface="Arial" pitchFamily="34" charset="0"/>
            </a:endParaRPr>
          </a:p>
        </p:txBody>
      </p:sp>
      <p:pic>
        <p:nvPicPr>
          <p:cNvPr id="7" name="Content Placeholder 6" descr="download (1).jpg"/>
          <p:cNvPicPr>
            <a:picLocks noGrp="1" noChangeAspect="1"/>
          </p:cNvPicPr>
          <p:nvPr>
            <p:ph sz="quarter" idx="4"/>
          </p:nvPr>
        </p:nvPicPr>
        <p:blipFill>
          <a:blip r:embed="rId3"/>
          <a:stretch>
            <a:fillRect/>
          </a:stretch>
        </p:blipFill>
        <p:spPr>
          <a:xfrm>
            <a:off x="5086350" y="1885950"/>
            <a:ext cx="2490554" cy="1657350"/>
          </a:xfr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5900" y="342900"/>
            <a:ext cx="6172200" cy="857250"/>
          </a:xfrm>
        </p:spPr>
        <p:txBody>
          <a:bodyPr>
            <a:normAutofit/>
          </a:bodyPr>
          <a:lstStyle/>
          <a:p>
            <a:pPr algn="ctr"/>
            <a:r>
              <a:rPr lang="en-US" sz="2550" b="1">
                <a:solidFill>
                  <a:schemeClr val="tx1">
                    <a:lumMod val="95000"/>
                    <a:lumOff val="5000"/>
                  </a:schemeClr>
                </a:solidFill>
                <a:latin typeface="Arial" pitchFamily="34" charset="0"/>
                <a:cs typeface="Arial" pitchFamily="34" charset="0"/>
              </a:rPr>
              <a:t>Balance sheet</a:t>
            </a:r>
            <a:br>
              <a:rPr lang="en-US" sz="2550" b="1">
                <a:solidFill>
                  <a:schemeClr val="tx1">
                    <a:lumMod val="95000"/>
                    <a:lumOff val="5000"/>
                  </a:schemeClr>
                </a:solidFill>
                <a:latin typeface="Arial" pitchFamily="34" charset="0"/>
                <a:cs typeface="Arial" pitchFamily="34" charset="0"/>
              </a:rPr>
            </a:br>
            <a:r>
              <a:rPr lang="en-US" sz="1600" b="1">
                <a:solidFill>
                  <a:schemeClr val="tx1">
                    <a:lumMod val="95000"/>
                    <a:lumOff val="5000"/>
                  </a:schemeClr>
                </a:solidFill>
                <a:latin typeface="Arial" pitchFamily="34" charset="0"/>
                <a:cs typeface="Arial" pitchFamily="34" charset="0"/>
              </a:rPr>
              <a:t>By Farida Ahmed</a:t>
            </a:r>
            <a:endParaRPr lang="en-US" sz="2550" b="1">
              <a:solidFill>
                <a:schemeClr val="tx1">
                  <a:lumMod val="95000"/>
                  <a:lumOff val="5000"/>
                </a:schemeClr>
              </a:solidFill>
              <a:latin typeface="Arial" pitchFamily="34" charset="0"/>
              <a:cs typeface="Arial" pitchFamily="34" charset="0"/>
            </a:endParaRPr>
          </a:p>
        </p:txBody>
      </p:sp>
      <p:sp>
        <p:nvSpPr>
          <p:cNvPr id="5" name="Content Placeholder 4"/>
          <p:cNvSpPr>
            <a:spLocks noGrp="1"/>
          </p:cNvSpPr>
          <p:nvPr>
            <p:ph sz="quarter" idx="2"/>
          </p:nvPr>
        </p:nvSpPr>
        <p:spPr/>
        <p:txBody>
          <a:bodyPr>
            <a:normAutofit/>
          </a:bodyPr>
          <a:lstStyle/>
          <a:p>
            <a:pPr algn="just"/>
            <a:r>
              <a:rPr lang="en-US" sz="1350">
                <a:latin typeface="Arial" pitchFamily="34" charset="0"/>
                <a:cs typeface="Arial" pitchFamily="34" charset="0"/>
              </a:rPr>
              <a:t>The construction progress is measured as 4549.63 GBP whereas tangible assets of the company are 794.12 GBP </a:t>
            </a:r>
          </a:p>
          <a:p>
            <a:pPr algn="just"/>
            <a:endParaRPr lang="en-US" sz="1350">
              <a:latin typeface="Arial" pitchFamily="34" charset="0"/>
              <a:cs typeface="Arial" pitchFamily="34" charset="0"/>
            </a:endParaRPr>
          </a:p>
          <a:p>
            <a:pPr algn="just"/>
            <a:r>
              <a:rPr lang="en-US" sz="1350">
                <a:latin typeface="Arial" pitchFamily="34" charset="0"/>
                <a:cs typeface="Arial" pitchFamily="34" charset="0"/>
              </a:rPr>
              <a:t>The revenue of financial flow is measured as 16.54 GBP in 2021 that is predicted to increase in a simultaneous ratio.</a:t>
            </a:r>
          </a:p>
          <a:p>
            <a:endParaRPr lang="en-US" sz="1350">
              <a:latin typeface="Arial" pitchFamily="34" charset="0"/>
              <a:cs typeface="Arial" pitchFamily="34" charset="0"/>
            </a:endParaRPr>
          </a:p>
        </p:txBody>
      </p:sp>
      <p:sp>
        <p:nvSpPr>
          <p:cNvPr id="4" name="Content Placeholder 3">
            <a:extLst>
              <a:ext uri="{FF2B5EF4-FFF2-40B4-BE49-F238E27FC236}">
                <a16:creationId xmlns:a16="http://schemas.microsoft.com/office/drawing/2014/main" id="{17D2B155-BE21-EAE0-45A1-F468476C82D5}"/>
              </a:ext>
            </a:extLst>
          </p:cNvPr>
          <p:cNvSpPr>
            <a:spLocks noGrp="1"/>
          </p:cNvSpPr>
          <p:nvPr>
            <p:ph sz="quarter" idx="4"/>
          </p:nvPr>
        </p:nvSpPr>
        <p:spPr>
          <a:xfrm flipH="1">
            <a:off x="15264442" y="-152041"/>
            <a:ext cx="303781" cy="2884290"/>
          </a:xfrm>
        </p:spPr>
        <p:txBody>
          <a:bodyPr vert="horz" lIns="91440" tIns="0" rIns="91440" bIns="45720" anchor="t">
            <a:normAutofit/>
          </a:bodyPr>
          <a:lstStyle/>
          <a:p>
            <a:endParaRPr lang="en-GB"/>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BFB09B-D50E-5FE2-8326-D2BF300F55A3}"/>
              </a:ext>
            </a:extLst>
          </p:cNvPr>
          <p:cNvSpPr>
            <a:spLocks noGrp="1"/>
          </p:cNvSpPr>
          <p:nvPr>
            <p:ph type="title"/>
          </p:nvPr>
        </p:nvSpPr>
        <p:spPr/>
        <p:txBody>
          <a:bodyPr>
            <a:normAutofit fontScale="90000"/>
          </a:bodyPr>
          <a:lstStyle/>
          <a:p>
            <a:r>
              <a:rPr lang="en-GB"/>
              <a:t>                               Balance sheet (</a:t>
            </a:r>
            <a:r>
              <a:rPr lang="en-GB" sz="1800"/>
              <a:t>continued)</a:t>
            </a:r>
            <a:r>
              <a:rPr lang="en-GB"/>
              <a:t> </a:t>
            </a:r>
          </a:p>
        </p:txBody>
      </p:sp>
      <p:sp>
        <p:nvSpPr>
          <p:cNvPr id="3" name="Text Placeholder 2">
            <a:extLst>
              <a:ext uri="{FF2B5EF4-FFF2-40B4-BE49-F238E27FC236}">
                <a16:creationId xmlns:a16="http://schemas.microsoft.com/office/drawing/2014/main" id="{76EFB787-0777-27C8-D620-A966A0FD605D}"/>
              </a:ext>
            </a:extLst>
          </p:cNvPr>
          <p:cNvSpPr>
            <a:spLocks noGrp="1"/>
          </p:cNvSpPr>
          <p:nvPr>
            <p:ph type="body" idx="1"/>
          </p:nvPr>
        </p:nvSpPr>
        <p:spPr/>
        <p:txBody>
          <a:bodyPr/>
          <a:lstStyle/>
          <a:p>
            <a:pPr marL="114300" indent="0">
              <a:buNone/>
            </a:pPr>
            <a:r>
              <a:rPr lang="en-GB"/>
              <a:t>                                                 House Beautiful</a:t>
            </a:r>
          </a:p>
        </p:txBody>
      </p:sp>
      <p:graphicFrame>
        <p:nvGraphicFramePr>
          <p:cNvPr id="5" name="Table 4">
            <a:extLst>
              <a:ext uri="{FF2B5EF4-FFF2-40B4-BE49-F238E27FC236}">
                <a16:creationId xmlns:a16="http://schemas.microsoft.com/office/drawing/2014/main" id="{B7BEE9DB-8358-DC53-68C7-64184460B34E}"/>
              </a:ext>
            </a:extLst>
          </p:cNvPr>
          <p:cNvGraphicFramePr>
            <a:graphicFrameLocks noGrp="1"/>
          </p:cNvGraphicFramePr>
          <p:nvPr/>
        </p:nvGraphicFramePr>
        <p:xfrm>
          <a:off x="1600200" y="2388012"/>
          <a:ext cx="5943600" cy="367475"/>
        </p:xfrm>
        <a:graphic>
          <a:graphicData uri="http://schemas.openxmlformats.org/drawingml/2006/table">
            <a:tbl>
              <a:tblPr firstRow="1" bandRow="1">
                <a:tableStyleId>{5C22544A-7EE6-4342-B048-85BDC9FD1C3A}</a:tableStyleId>
              </a:tblPr>
              <a:tblGrid>
                <a:gridCol w="1485900">
                  <a:extLst>
                    <a:ext uri="{9D8B030D-6E8A-4147-A177-3AD203B41FA5}">
                      <a16:colId xmlns:a16="http://schemas.microsoft.com/office/drawing/2014/main" val="1258671771"/>
                    </a:ext>
                  </a:extLst>
                </a:gridCol>
                <a:gridCol w="1485900">
                  <a:extLst>
                    <a:ext uri="{9D8B030D-6E8A-4147-A177-3AD203B41FA5}">
                      <a16:colId xmlns:a16="http://schemas.microsoft.com/office/drawing/2014/main" val="2805015860"/>
                    </a:ext>
                  </a:extLst>
                </a:gridCol>
                <a:gridCol w="1485900">
                  <a:extLst>
                    <a:ext uri="{9D8B030D-6E8A-4147-A177-3AD203B41FA5}">
                      <a16:colId xmlns:a16="http://schemas.microsoft.com/office/drawing/2014/main" val="1554634824"/>
                    </a:ext>
                  </a:extLst>
                </a:gridCol>
                <a:gridCol w="1485900">
                  <a:extLst>
                    <a:ext uri="{9D8B030D-6E8A-4147-A177-3AD203B41FA5}">
                      <a16:colId xmlns:a16="http://schemas.microsoft.com/office/drawing/2014/main" val="3362190538"/>
                    </a:ext>
                  </a:extLst>
                </a:gridCol>
              </a:tblGrid>
              <a:tr h="0">
                <a:tc>
                  <a:txBody>
                    <a:bodyPr/>
                    <a:lstStyle/>
                    <a:p>
                      <a:pPr>
                        <a:lnSpc>
                          <a:spcPct val="150000"/>
                        </a:lnSpc>
                      </a:pPr>
                      <a:r>
                        <a:rPr lang="en-US" sz="1200">
                          <a:effectLst/>
                        </a:rPr>
                        <a:t>Total investments</a:t>
                      </a:r>
                      <a:endParaRPr lang="en-US">
                        <a:effectLst/>
                      </a:endParaRPr>
                    </a:p>
                  </a:txBody>
                  <a:tcPr marL="63500" marR="63500" marT="63500" marB="63500"/>
                </a:tc>
                <a:tc>
                  <a:txBody>
                    <a:bodyPr/>
                    <a:lstStyle/>
                    <a:p>
                      <a:pPr>
                        <a:lnSpc>
                          <a:spcPct val="150000"/>
                        </a:lnSpc>
                        <a:tabLst>
                          <a:tab pos="914400" algn="l"/>
                        </a:tabLst>
                      </a:pPr>
                      <a:r>
                        <a:rPr lang="en-US" sz="1200">
                          <a:effectLst/>
                        </a:rPr>
                        <a:t>41.39%</a:t>
                      </a:r>
                      <a:endParaRPr lang="en-US">
                        <a:effectLst/>
                      </a:endParaRPr>
                    </a:p>
                  </a:txBody>
                  <a:tcPr marL="63500" marR="63500" marT="63500" marB="63500"/>
                </a:tc>
                <a:tc>
                  <a:txBody>
                    <a:bodyPr/>
                    <a:lstStyle/>
                    <a:p>
                      <a:pPr>
                        <a:lnSpc>
                          <a:spcPct val="150000"/>
                        </a:lnSpc>
                      </a:pPr>
                      <a:r>
                        <a:rPr lang="en-US" sz="1200">
                          <a:effectLst/>
                        </a:rPr>
                        <a:t>18.50%</a:t>
                      </a:r>
                      <a:endParaRPr lang="en-US">
                        <a:effectLst/>
                      </a:endParaRPr>
                    </a:p>
                  </a:txBody>
                  <a:tcPr marL="63500" marR="63500" marT="63500" marB="63500"/>
                </a:tc>
                <a:tc>
                  <a:txBody>
                    <a:bodyPr/>
                    <a:lstStyle/>
                    <a:p>
                      <a:pPr>
                        <a:lnSpc>
                          <a:spcPct val="150000"/>
                        </a:lnSpc>
                      </a:pPr>
                      <a:r>
                        <a:rPr lang="en-US" sz="1200">
                          <a:effectLst/>
                        </a:rPr>
                        <a:t>33.63%</a:t>
                      </a:r>
                      <a:endParaRPr lang="en-US">
                        <a:effectLst/>
                      </a:endParaRPr>
                    </a:p>
                  </a:txBody>
                  <a:tcPr marL="63500" marR="63500" marT="63500" marB="63500"/>
                </a:tc>
                <a:extLst>
                  <a:ext uri="{0D108BD9-81ED-4DB2-BD59-A6C34878D82A}">
                    <a16:rowId xmlns:a16="http://schemas.microsoft.com/office/drawing/2014/main" val="1504167604"/>
                  </a:ext>
                </a:extLst>
              </a:tr>
            </a:tbl>
          </a:graphicData>
        </a:graphic>
      </p:graphicFrame>
      <p:sp>
        <p:nvSpPr>
          <p:cNvPr id="6" name="TextBox 5">
            <a:extLst>
              <a:ext uri="{FF2B5EF4-FFF2-40B4-BE49-F238E27FC236}">
                <a16:creationId xmlns:a16="http://schemas.microsoft.com/office/drawing/2014/main" id="{36296364-AD11-961C-BC39-C1B0BB59ED2A}"/>
              </a:ext>
            </a:extLst>
          </p:cNvPr>
          <p:cNvSpPr txBox="1"/>
          <p:nvPr/>
        </p:nvSpPr>
        <p:spPr>
          <a:xfrm>
            <a:off x="3200400" y="2343150"/>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Tree>
    <p:extLst>
      <p:ext uri="{BB962C8B-B14F-4D97-AF65-F5344CB8AC3E}">
        <p14:creationId xmlns:p14="http://schemas.microsoft.com/office/powerpoint/2010/main" val="13037102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75"/>
        <p:cNvGrpSpPr/>
        <p:nvPr/>
      </p:nvGrpSpPr>
      <p:grpSpPr>
        <a:xfrm>
          <a:off x="0" y="0"/>
          <a:ext cx="0" cy="0"/>
          <a:chOff x="0" y="0"/>
          <a:chExt cx="0" cy="0"/>
        </a:xfrm>
      </p:grpSpPr>
      <p:sp>
        <p:nvSpPr>
          <p:cNvPr id="76" name="Google Shape;76;g14362dc8080_0_0"/>
          <p:cNvSpPr/>
          <p:nvPr/>
        </p:nvSpPr>
        <p:spPr>
          <a:xfrm>
            <a:off x="0" y="414550"/>
            <a:ext cx="9144000" cy="483600"/>
          </a:xfrm>
          <a:prstGeom prst="rect">
            <a:avLst/>
          </a:prstGeom>
          <a:solidFill>
            <a:srgbClr val="1155CC"/>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7" name="Google Shape;77;g14362dc8080_0_0"/>
          <p:cNvSpPr txBox="1">
            <a:spLocks noGrp="1"/>
          </p:cNvSpPr>
          <p:nvPr>
            <p:ph type="title"/>
          </p:nvPr>
        </p:nvSpPr>
        <p:spPr>
          <a:xfrm>
            <a:off x="0" y="370000"/>
            <a:ext cx="8520600" cy="572700"/>
          </a:xfrm>
          <a:prstGeom prst="rect">
            <a:avLst/>
          </a:prstGeom>
          <a:noFill/>
          <a:ln>
            <a:noFill/>
          </a:ln>
        </p:spPr>
        <p:txBody>
          <a:bodyPr spcFirstLastPara="1" wrap="square" lIns="91425" tIns="91425" rIns="91425" bIns="91425" anchor="t" anchorCtr="0">
            <a:normAutofit fontScale="90000"/>
          </a:bodyPr>
          <a:lstStyle/>
          <a:p>
            <a:pPr marL="0" lvl="0" indent="0" algn="just" rtl="0">
              <a:lnSpc>
                <a:spcPct val="150000"/>
              </a:lnSpc>
              <a:spcBef>
                <a:spcPts val="0"/>
              </a:spcBef>
              <a:spcAft>
                <a:spcPts val="0"/>
              </a:spcAft>
              <a:buClr>
                <a:schemeClr val="dk1"/>
              </a:buClr>
              <a:buSzPts val="1100"/>
              <a:buFont typeface="Arial"/>
              <a:buNone/>
            </a:pPr>
            <a:r>
              <a:rPr lang="en" sz="2400" b="1">
                <a:solidFill>
                  <a:schemeClr val="lt1"/>
                </a:solidFill>
              </a:rPr>
              <a:t>Aim and Objectives (continued) </a:t>
            </a:r>
            <a:r>
              <a:rPr lang="en" sz="1600" b="1">
                <a:solidFill>
                  <a:schemeClr val="lt1"/>
                </a:solidFill>
              </a:rPr>
              <a:t>By Stella Zacon</a:t>
            </a:r>
            <a:r>
              <a:rPr lang="en" sz="2400" b="1">
                <a:solidFill>
                  <a:schemeClr val="lt1"/>
                </a:solidFill>
              </a:rPr>
              <a:t> </a:t>
            </a:r>
            <a:endParaRPr sz="2400">
              <a:solidFill>
                <a:schemeClr val="lt1"/>
              </a:solidFill>
            </a:endParaRPr>
          </a:p>
        </p:txBody>
      </p:sp>
      <p:sp>
        <p:nvSpPr>
          <p:cNvPr id="78" name="Google Shape;78;g14362dc8080_0_0"/>
          <p:cNvSpPr txBox="1"/>
          <p:nvPr/>
        </p:nvSpPr>
        <p:spPr>
          <a:xfrm>
            <a:off x="107500" y="1097775"/>
            <a:ext cx="4398900" cy="3601800"/>
          </a:xfrm>
          <a:prstGeom prst="rect">
            <a:avLst/>
          </a:prstGeom>
          <a:noFill/>
          <a:ln>
            <a:noFill/>
          </a:ln>
        </p:spPr>
        <p:txBody>
          <a:bodyPr spcFirstLastPara="1" wrap="square" lIns="91425" tIns="91425" rIns="91425" bIns="91425" anchor="t" anchorCtr="0">
            <a:spAutoFit/>
          </a:bodyPr>
          <a:lstStyle/>
          <a:p>
            <a:pPr marL="0" lvl="0" indent="0" algn="just" rtl="0">
              <a:lnSpc>
                <a:spcPct val="150000"/>
              </a:lnSpc>
              <a:spcBef>
                <a:spcPts val="0"/>
              </a:spcBef>
              <a:spcAft>
                <a:spcPts val="0"/>
              </a:spcAft>
              <a:buNone/>
            </a:pPr>
            <a:r>
              <a:rPr lang="en">
                <a:solidFill>
                  <a:schemeClr val="dk1"/>
                </a:solidFill>
              </a:rPr>
              <a:t>The plan's objectives are as follows:</a:t>
            </a:r>
            <a:endParaRPr>
              <a:solidFill>
                <a:schemeClr val="dk1"/>
              </a:solidFill>
            </a:endParaRPr>
          </a:p>
          <a:p>
            <a:pPr marL="457200" lvl="0" indent="-317500" algn="just" rtl="0">
              <a:lnSpc>
                <a:spcPct val="150000"/>
              </a:lnSpc>
              <a:spcBef>
                <a:spcPts val="0"/>
              </a:spcBef>
              <a:spcAft>
                <a:spcPts val="0"/>
              </a:spcAft>
              <a:buClr>
                <a:schemeClr val="dk1"/>
              </a:buClr>
              <a:buSzPts val="1400"/>
              <a:buChar char="●"/>
            </a:pPr>
            <a:r>
              <a:rPr lang="en">
                <a:solidFill>
                  <a:schemeClr val="dk1"/>
                </a:solidFill>
              </a:rPr>
              <a:t>Attracting loyal and consistent customers through various commercial endeavours</a:t>
            </a:r>
            <a:endParaRPr>
              <a:solidFill>
                <a:schemeClr val="dk1"/>
              </a:solidFill>
            </a:endParaRPr>
          </a:p>
          <a:p>
            <a:pPr marL="457200" lvl="0" indent="-317500" algn="just" rtl="0">
              <a:lnSpc>
                <a:spcPct val="150000"/>
              </a:lnSpc>
              <a:spcBef>
                <a:spcPts val="0"/>
              </a:spcBef>
              <a:spcAft>
                <a:spcPts val="0"/>
              </a:spcAft>
              <a:buClr>
                <a:schemeClr val="dk1"/>
              </a:buClr>
              <a:buSzPts val="1400"/>
              <a:buChar char="●"/>
            </a:pPr>
            <a:r>
              <a:rPr lang="en">
                <a:solidFill>
                  <a:schemeClr val="dk1"/>
                </a:solidFill>
              </a:rPr>
              <a:t>Learning the business strategies employed by the contemporary interior design firms in the housing sector</a:t>
            </a:r>
            <a:endParaRPr>
              <a:solidFill>
                <a:schemeClr val="dk1"/>
              </a:solidFill>
            </a:endParaRPr>
          </a:p>
          <a:p>
            <a:pPr marL="457200" lvl="0" indent="-317500" algn="just" rtl="0">
              <a:lnSpc>
                <a:spcPct val="150000"/>
              </a:lnSpc>
              <a:spcBef>
                <a:spcPts val="0"/>
              </a:spcBef>
              <a:spcAft>
                <a:spcPts val="0"/>
              </a:spcAft>
              <a:buClr>
                <a:schemeClr val="dk1"/>
              </a:buClr>
              <a:buSzPts val="1400"/>
              <a:buChar char="●"/>
            </a:pPr>
            <a:r>
              <a:rPr lang="en">
                <a:solidFill>
                  <a:schemeClr val="dk1"/>
                </a:solidFill>
              </a:rPr>
              <a:t>Maintaining knowledge of the numerous interior design trends to offer clients first-rate services.</a:t>
            </a:r>
            <a:endParaRPr>
              <a:solidFill>
                <a:schemeClr val="dk1"/>
              </a:solidFill>
            </a:endParaRPr>
          </a:p>
          <a:p>
            <a:pPr marL="457200" lvl="0" indent="0" algn="just" rtl="0">
              <a:lnSpc>
                <a:spcPct val="150000"/>
              </a:lnSpc>
              <a:spcBef>
                <a:spcPts val="0"/>
              </a:spcBef>
              <a:spcAft>
                <a:spcPts val="0"/>
              </a:spcAft>
              <a:buNone/>
            </a:pPr>
            <a:endParaRPr>
              <a:solidFill>
                <a:schemeClr val="dk1"/>
              </a:solidFill>
            </a:endParaRPr>
          </a:p>
          <a:p>
            <a:pPr marL="457200" lvl="0" indent="0" algn="just" rtl="0">
              <a:lnSpc>
                <a:spcPct val="150000"/>
              </a:lnSpc>
              <a:spcBef>
                <a:spcPts val="0"/>
              </a:spcBef>
              <a:spcAft>
                <a:spcPts val="0"/>
              </a:spcAft>
              <a:buNone/>
            </a:pPr>
            <a:endParaRPr>
              <a:solidFill>
                <a:schemeClr val="dk1"/>
              </a:solidFill>
            </a:endParaRPr>
          </a:p>
          <a:p>
            <a:pPr marL="0" lvl="0" indent="0" algn="just" rtl="0">
              <a:lnSpc>
                <a:spcPct val="150000"/>
              </a:lnSpc>
              <a:spcBef>
                <a:spcPts val="0"/>
              </a:spcBef>
              <a:spcAft>
                <a:spcPts val="800"/>
              </a:spcAft>
              <a:buClr>
                <a:schemeClr val="dk1"/>
              </a:buClr>
              <a:buSzPts val="1100"/>
              <a:buFont typeface="Arial"/>
              <a:buNone/>
            </a:pPr>
            <a:endParaRPr sz="1200">
              <a:solidFill>
                <a:schemeClr val="dk1"/>
              </a:solidFill>
              <a:latin typeface="Times New Roman"/>
              <a:ea typeface="Times New Roman"/>
              <a:cs typeface="Times New Roman"/>
              <a:sym typeface="Times New Roman"/>
            </a:endParaRPr>
          </a:p>
        </p:txBody>
      </p:sp>
      <p:pic>
        <p:nvPicPr>
          <p:cNvPr id="79" name="Google Shape;79;g14362dc8080_0_0"/>
          <p:cNvPicPr preferRelativeResize="0"/>
          <p:nvPr/>
        </p:nvPicPr>
        <p:blipFill>
          <a:blip r:embed="rId3">
            <a:alphaModFix/>
          </a:blip>
          <a:stretch>
            <a:fillRect/>
          </a:stretch>
        </p:blipFill>
        <p:spPr>
          <a:xfrm>
            <a:off x="4658800" y="1194900"/>
            <a:ext cx="4332800" cy="2437200"/>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sp>
        <p:nvSpPr>
          <p:cNvPr id="84" name="Google Shape;84;g14362dc8080_0_6"/>
          <p:cNvSpPr/>
          <p:nvPr/>
        </p:nvSpPr>
        <p:spPr>
          <a:xfrm>
            <a:off x="0" y="414550"/>
            <a:ext cx="9144000" cy="483600"/>
          </a:xfrm>
          <a:prstGeom prst="rect">
            <a:avLst/>
          </a:prstGeom>
          <a:solidFill>
            <a:srgbClr val="1155CC"/>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5" name="Google Shape;85;g14362dc8080_0_6"/>
          <p:cNvSpPr txBox="1">
            <a:spLocks noGrp="1"/>
          </p:cNvSpPr>
          <p:nvPr>
            <p:ph type="title"/>
          </p:nvPr>
        </p:nvSpPr>
        <p:spPr>
          <a:xfrm>
            <a:off x="0" y="370000"/>
            <a:ext cx="8520600" cy="572700"/>
          </a:xfrm>
          <a:prstGeom prst="rect">
            <a:avLst/>
          </a:prstGeom>
          <a:noFill/>
          <a:ln>
            <a:noFill/>
          </a:ln>
        </p:spPr>
        <p:txBody>
          <a:bodyPr spcFirstLastPara="1" wrap="square" lIns="91425" tIns="91425" rIns="91425" bIns="91425" anchor="t" anchorCtr="0">
            <a:normAutofit fontScale="90000"/>
          </a:bodyPr>
          <a:lstStyle/>
          <a:p>
            <a:pPr marL="0" lvl="0" indent="0" algn="just" rtl="0">
              <a:lnSpc>
                <a:spcPct val="150000"/>
              </a:lnSpc>
              <a:spcBef>
                <a:spcPts val="0"/>
              </a:spcBef>
              <a:spcAft>
                <a:spcPts val="0"/>
              </a:spcAft>
              <a:buClr>
                <a:schemeClr val="dk1"/>
              </a:buClr>
              <a:buSzPts val="1100"/>
              <a:buFont typeface="Arial"/>
              <a:buNone/>
            </a:pPr>
            <a:r>
              <a:rPr lang="en" sz="2400" b="1">
                <a:solidFill>
                  <a:schemeClr val="lt1"/>
                </a:solidFill>
              </a:rPr>
              <a:t> Management and organisation </a:t>
            </a:r>
            <a:r>
              <a:rPr lang="en" sz="1600" b="1">
                <a:solidFill>
                  <a:schemeClr val="lt1"/>
                </a:solidFill>
              </a:rPr>
              <a:t>By Stella zacon</a:t>
            </a:r>
            <a:endParaRPr sz="2400">
              <a:solidFill>
                <a:schemeClr val="lt1"/>
              </a:solidFill>
            </a:endParaRPr>
          </a:p>
        </p:txBody>
      </p:sp>
      <p:sp>
        <p:nvSpPr>
          <p:cNvPr id="86" name="Google Shape;86;g14362dc8080_0_6"/>
          <p:cNvSpPr txBox="1"/>
          <p:nvPr/>
        </p:nvSpPr>
        <p:spPr>
          <a:xfrm>
            <a:off x="107500" y="1097775"/>
            <a:ext cx="3423900" cy="3601800"/>
          </a:xfrm>
          <a:prstGeom prst="rect">
            <a:avLst/>
          </a:prstGeom>
          <a:noFill/>
          <a:ln>
            <a:noFill/>
          </a:ln>
        </p:spPr>
        <p:txBody>
          <a:bodyPr spcFirstLastPara="1" wrap="square" lIns="91425" tIns="91425" rIns="91425" bIns="91425" anchor="t" anchorCtr="0">
            <a:spAutoFit/>
          </a:bodyPr>
          <a:lstStyle/>
          <a:p>
            <a:pPr marL="457200" lvl="0" indent="-317500" algn="just" rtl="0">
              <a:lnSpc>
                <a:spcPct val="150000"/>
              </a:lnSpc>
              <a:spcBef>
                <a:spcPts val="0"/>
              </a:spcBef>
              <a:spcAft>
                <a:spcPts val="0"/>
              </a:spcAft>
              <a:buClr>
                <a:schemeClr val="dk1"/>
              </a:buClr>
              <a:buSzPts val="1400"/>
              <a:buChar char="●"/>
            </a:pPr>
            <a:r>
              <a:rPr lang="en">
                <a:solidFill>
                  <a:schemeClr val="dk1"/>
                </a:solidFill>
              </a:rPr>
              <a:t>The new interior design company will have a matrix </a:t>
            </a:r>
            <a:r>
              <a:rPr lang="en" err="1">
                <a:solidFill>
                  <a:schemeClr val="dk1"/>
                </a:solidFill>
              </a:rPr>
              <a:t>organisational</a:t>
            </a:r>
            <a:r>
              <a:rPr lang="en">
                <a:solidFill>
                  <a:schemeClr val="dk1"/>
                </a:solidFill>
              </a:rPr>
              <a:t> structure, which requires teams in different areas to report to several line managers in addition to their respective department heads, states </a:t>
            </a:r>
            <a:r>
              <a:rPr lang="en" err="1">
                <a:solidFill>
                  <a:schemeClr val="dk1"/>
                </a:solidFill>
              </a:rPr>
              <a:t>Grubenmann</a:t>
            </a:r>
            <a:r>
              <a:rPr lang="en">
                <a:solidFill>
                  <a:schemeClr val="dk1"/>
                </a:solidFill>
              </a:rPr>
              <a:t> (2017).</a:t>
            </a:r>
            <a:endParaRPr>
              <a:solidFill>
                <a:schemeClr val="dk1"/>
              </a:solidFill>
            </a:endParaRPr>
          </a:p>
          <a:p>
            <a:pPr marL="457200" lvl="0" indent="0" algn="just" rtl="0">
              <a:lnSpc>
                <a:spcPct val="150000"/>
              </a:lnSpc>
              <a:spcBef>
                <a:spcPts val="0"/>
              </a:spcBef>
              <a:spcAft>
                <a:spcPts val="0"/>
              </a:spcAft>
              <a:buNone/>
            </a:pPr>
            <a:endParaRPr>
              <a:solidFill>
                <a:schemeClr val="dk1"/>
              </a:solidFill>
            </a:endParaRPr>
          </a:p>
          <a:p>
            <a:pPr marL="457200" lvl="0" indent="0" algn="just" rtl="0">
              <a:lnSpc>
                <a:spcPct val="150000"/>
              </a:lnSpc>
              <a:spcBef>
                <a:spcPts val="0"/>
              </a:spcBef>
              <a:spcAft>
                <a:spcPts val="0"/>
              </a:spcAft>
              <a:buNone/>
            </a:pPr>
            <a:endParaRPr>
              <a:solidFill>
                <a:schemeClr val="dk1"/>
              </a:solidFill>
            </a:endParaRPr>
          </a:p>
          <a:p>
            <a:pPr marL="457200" lvl="0" indent="0" algn="just" rtl="0">
              <a:lnSpc>
                <a:spcPct val="150000"/>
              </a:lnSpc>
              <a:spcBef>
                <a:spcPts val="0"/>
              </a:spcBef>
              <a:spcAft>
                <a:spcPts val="0"/>
              </a:spcAft>
              <a:buNone/>
            </a:pPr>
            <a:endParaRPr>
              <a:solidFill>
                <a:schemeClr val="dk1"/>
              </a:solidFill>
            </a:endParaRPr>
          </a:p>
          <a:p>
            <a:pPr marL="0" lvl="0" indent="0" algn="just" rtl="0">
              <a:lnSpc>
                <a:spcPct val="150000"/>
              </a:lnSpc>
              <a:spcBef>
                <a:spcPts val="0"/>
              </a:spcBef>
              <a:spcAft>
                <a:spcPts val="800"/>
              </a:spcAft>
              <a:buClr>
                <a:schemeClr val="dk1"/>
              </a:buClr>
              <a:buSzPts val="1100"/>
              <a:buFont typeface="Arial"/>
              <a:buNone/>
            </a:pPr>
            <a:endParaRPr sz="1200">
              <a:solidFill>
                <a:schemeClr val="dk1"/>
              </a:solidFill>
              <a:latin typeface="Times New Roman"/>
              <a:ea typeface="Times New Roman"/>
              <a:cs typeface="Times New Roman"/>
              <a:sym typeface="Times New Roman"/>
            </a:endParaRPr>
          </a:p>
        </p:txBody>
      </p:sp>
      <p:sp>
        <p:nvSpPr>
          <p:cNvPr id="87" name="Google Shape;87;g14362dc8080_0_6"/>
          <p:cNvSpPr txBox="1"/>
          <p:nvPr/>
        </p:nvSpPr>
        <p:spPr>
          <a:xfrm>
            <a:off x="3531400" y="2680975"/>
            <a:ext cx="5550300" cy="2339700"/>
          </a:xfrm>
          <a:prstGeom prst="rect">
            <a:avLst/>
          </a:prstGeom>
          <a:noFill/>
          <a:ln>
            <a:noFill/>
          </a:ln>
        </p:spPr>
        <p:txBody>
          <a:bodyPr spcFirstLastPara="1" wrap="square" lIns="91425" tIns="91425" rIns="91425" bIns="91425" anchor="t" anchorCtr="0">
            <a:spAutoFit/>
          </a:bodyPr>
          <a:lstStyle/>
          <a:p>
            <a:pPr marL="0" lvl="0" indent="0" algn="just" rtl="0">
              <a:lnSpc>
                <a:spcPct val="150000"/>
              </a:lnSpc>
              <a:spcBef>
                <a:spcPts val="0"/>
              </a:spcBef>
              <a:spcAft>
                <a:spcPts val="0"/>
              </a:spcAft>
              <a:buClr>
                <a:schemeClr val="dk1"/>
              </a:buClr>
              <a:buSzPts val="1100"/>
              <a:buFont typeface="Arial"/>
              <a:buNone/>
            </a:pPr>
            <a:r>
              <a:rPr lang="en">
                <a:solidFill>
                  <a:schemeClr val="dk1"/>
                </a:solidFill>
              </a:rPr>
              <a:t>The company will be gaining several advantages from employing the matrix organisational structure:</a:t>
            </a:r>
            <a:endParaRPr>
              <a:solidFill>
                <a:schemeClr val="dk1"/>
              </a:solidFill>
            </a:endParaRPr>
          </a:p>
          <a:p>
            <a:pPr marL="457200" lvl="0" indent="-317500" algn="just" rtl="0">
              <a:lnSpc>
                <a:spcPct val="150000"/>
              </a:lnSpc>
              <a:spcBef>
                <a:spcPts val="0"/>
              </a:spcBef>
              <a:spcAft>
                <a:spcPts val="0"/>
              </a:spcAft>
              <a:buClr>
                <a:schemeClr val="dk1"/>
              </a:buClr>
              <a:buSzPts val="1400"/>
              <a:buChar char="●"/>
            </a:pPr>
            <a:r>
              <a:rPr lang="en">
                <a:solidFill>
                  <a:schemeClr val="dk1"/>
                </a:solidFill>
              </a:rPr>
              <a:t>Ensure that each person has a solid understanding of the various project objectives.</a:t>
            </a:r>
            <a:endParaRPr>
              <a:solidFill>
                <a:schemeClr val="dk1"/>
              </a:solidFill>
            </a:endParaRPr>
          </a:p>
          <a:p>
            <a:pPr marL="457200" lvl="0" indent="-317500" algn="just" rtl="0">
              <a:lnSpc>
                <a:spcPct val="150000"/>
              </a:lnSpc>
              <a:spcBef>
                <a:spcPts val="0"/>
              </a:spcBef>
              <a:spcAft>
                <a:spcPts val="0"/>
              </a:spcAft>
              <a:buClr>
                <a:schemeClr val="dk1"/>
              </a:buClr>
              <a:buSzPts val="1400"/>
              <a:buChar char="●"/>
            </a:pPr>
            <a:r>
              <a:rPr lang="en">
                <a:solidFill>
                  <a:schemeClr val="dk1"/>
                </a:solidFill>
              </a:rPr>
              <a:t>Will reduce the overall cost of the process (</a:t>
            </a:r>
            <a:r>
              <a:rPr lang="en">
                <a:solidFill>
                  <a:srgbClr val="222222"/>
                </a:solidFill>
              </a:rPr>
              <a:t>Aslan, 2021</a:t>
            </a:r>
            <a:r>
              <a:rPr lang="en">
                <a:solidFill>
                  <a:schemeClr val="dk1"/>
                </a:solidFill>
              </a:rPr>
              <a:t>)</a:t>
            </a:r>
            <a:endParaRPr>
              <a:solidFill>
                <a:schemeClr val="dk1"/>
              </a:solidFill>
            </a:endParaRPr>
          </a:p>
          <a:p>
            <a:pPr marL="457200" lvl="0" indent="-317500" algn="just" rtl="0">
              <a:lnSpc>
                <a:spcPct val="150000"/>
              </a:lnSpc>
              <a:spcBef>
                <a:spcPts val="0"/>
              </a:spcBef>
              <a:spcAft>
                <a:spcPts val="0"/>
              </a:spcAft>
              <a:buClr>
                <a:schemeClr val="dk1"/>
              </a:buClr>
              <a:buSzPts val="1400"/>
              <a:buChar char="●"/>
            </a:pPr>
            <a:r>
              <a:rPr lang="en">
                <a:solidFill>
                  <a:schemeClr val="dk1"/>
                </a:solidFill>
              </a:rPr>
              <a:t>Will enable the open exchange of information across several departments</a:t>
            </a:r>
            <a:endParaRPr sz="1700"/>
          </a:p>
        </p:txBody>
      </p:sp>
      <p:pic>
        <p:nvPicPr>
          <p:cNvPr id="88" name="Google Shape;88;g14362dc8080_0_6"/>
          <p:cNvPicPr preferRelativeResize="0"/>
          <p:nvPr/>
        </p:nvPicPr>
        <p:blipFill>
          <a:blip r:embed="rId3">
            <a:alphaModFix/>
          </a:blip>
          <a:stretch>
            <a:fillRect/>
          </a:stretch>
        </p:blipFill>
        <p:spPr>
          <a:xfrm>
            <a:off x="738825" y="3473750"/>
            <a:ext cx="2646675" cy="1588000"/>
          </a:xfrm>
          <a:prstGeom prst="rect">
            <a:avLst/>
          </a:prstGeom>
          <a:noFill/>
          <a:ln>
            <a:noFill/>
          </a:ln>
        </p:spPr>
      </p:pic>
      <p:pic>
        <p:nvPicPr>
          <p:cNvPr id="89" name="Google Shape;89;g14362dc8080_0_6"/>
          <p:cNvPicPr preferRelativeResize="0"/>
          <p:nvPr/>
        </p:nvPicPr>
        <p:blipFill>
          <a:blip r:embed="rId4">
            <a:alphaModFix/>
          </a:blip>
          <a:stretch>
            <a:fillRect/>
          </a:stretch>
        </p:blipFill>
        <p:spPr>
          <a:xfrm>
            <a:off x="4933950" y="1134478"/>
            <a:ext cx="2646677" cy="1488748"/>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101"/>
        <p:cNvGrpSpPr/>
        <p:nvPr/>
      </p:nvGrpSpPr>
      <p:grpSpPr>
        <a:xfrm>
          <a:off x="0" y="0"/>
          <a:ext cx="0" cy="0"/>
          <a:chOff x="0" y="0"/>
          <a:chExt cx="0" cy="0"/>
        </a:xfrm>
      </p:grpSpPr>
      <p:sp>
        <p:nvSpPr>
          <p:cNvPr id="102" name="Google Shape;102;g14362dc8080_0_20"/>
          <p:cNvSpPr/>
          <p:nvPr/>
        </p:nvSpPr>
        <p:spPr>
          <a:xfrm>
            <a:off x="0" y="414550"/>
            <a:ext cx="9144000" cy="483600"/>
          </a:xfrm>
          <a:prstGeom prst="rect">
            <a:avLst/>
          </a:prstGeom>
          <a:solidFill>
            <a:srgbClr val="1155CC"/>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3" name="Google Shape;103;g14362dc8080_0_20"/>
          <p:cNvSpPr txBox="1">
            <a:spLocks noGrp="1"/>
          </p:cNvSpPr>
          <p:nvPr>
            <p:ph type="title"/>
          </p:nvPr>
        </p:nvSpPr>
        <p:spPr>
          <a:xfrm>
            <a:off x="0" y="370000"/>
            <a:ext cx="8520600" cy="572700"/>
          </a:xfrm>
          <a:prstGeom prst="rect">
            <a:avLst/>
          </a:prstGeom>
          <a:noFill/>
          <a:ln>
            <a:noFill/>
          </a:ln>
        </p:spPr>
        <p:txBody>
          <a:bodyPr spcFirstLastPara="1" wrap="square" lIns="91425" tIns="91425" rIns="91425" bIns="91425" anchor="t" anchorCtr="0">
            <a:normAutofit fontScale="90000"/>
          </a:bodyPr>
          <a:lstStyle/>
          <a:p>
            <a:pPr marL="0" lvl="0" indent="0" algn="just" rtl="0">
              <a:lnSpc>
                <a:spcPct val="150000"/>
              </a:lnSpc>
              <a:spcBef>
                <a:spcPts val="0"/>
              </a:spcBef>
              <a:spcAft>
                <a:spcPts val="0"/>
              </a:spcAft>
              <a:buClr>
                <a:schemeClr val="dk1"/>
              </a:buClr>
              <a:buSzPts val="1100"/>
              <a:buFont typeface="Arial"/>
              <a:buNone/>
            </a:pPr>
            <a:r>
              <a:rPr lang="en" sz="2400" b="1">
                <a:solidFill>
                  <a:schemeClr val="lt1"/>
                </a:solidFill>
              </a:rPr>
              <a:t> Management and organisation (continued)</a:t>
            </a:r>
            <a:r>
              <a:rPr lang="en" sz="1600" b="1">
                <a:solidFill>
                  <a:schemeClr val="lt1"/>
                </a:solidFill>
              </a:rPr>
              <a:t> By Stella Zacon</a:t>
            </a:r>
            <a:endParaRPr sz="2400">
              <a:solidFill>
                <a:schemeClr val="lt1"/>
              </a:solidFill>
            </a:endParaRPr>
          </a:p>
        </p:txBody>
      </p:sp>
      <p:sp>
        <p:nvSpPr>
          <p:cNvPr id="104" name="Google Shape;104;g14362dc8080_0_20"/>
          <p:cNvSpPr txBox="1"/>
          <p:nvPr/>
        </p:nvSpPr>
        <p:spPr>
          <a:xfrm>
            <a:off x="107500" y="1097775"/>
            <a:ext cx="5780700" cy="5541300"/>
          </a:xfrm>
          <a:prstGeom prst="rect">
            <a:avLst/>
          </a:prstGeom>
          <a:noFill/>
          <a:ln>
            <a:noFill/>
          </a:ln>
        </p:spPr>
        <p:txBody>
          <a:bodyPr spcFirstLastPara="1" wrap="square" lIns="91425" tIns="91425" rIns="91425" bIns="91425" anchor="t" anchorCtr="0">
            <a:spAutoFit/>
          </a:bodyPr>
          <a:lstStyle/>
          <a:p>
            <a:pPr marL="457200" lvl="0" indent="-317500" algn="just" rtl="0">
              <a:lnSpc>
                <a:spcPct val="150000"/>
              </a:lnSpc>
              <a:spcBef>
                <a:spcPts val="0"/>
              </a:spcBef>
              <a:spcAft>
                <a:spcPts val="0"/>
              </a:spcAft>
              <a:buClr>
                <a:schemeClr val="dk1"/>
              </a:buClr>
              <a:buSzPts val="1400"/>
              <a:buChar char="●"/>
            </a:pPr>
            <a:r>
              <a:rPr lang="en" b="1" i="1">
                <a:solidFill>
                  <a:schemeClr val="dk1"/>
                </a:solidFill>
              </a:rPr>
              <a:t>Line managers: </a:t>
            </a:r>
            <a:r>
              <a:rPr lang="en">
                <a:solidFill>
                  <a:schemeClr val="dk1"/>
                </a:solidFill>
              </a:rPr>
              <a:t>As stated by </a:t>
            </a:r>
            <a:r>
              <a:rPr lang="en">
                <a:solidFill>
                  <a:srgbClr val="222222"/>
                </a:solidFill>
              </a:rPr>
              <a:t>López‐Cotarelo (2018)</a:t>
            </a:r>
            <a:r>
              <a:rPr lang="en">
                <a:solidFill>
                  <a:schemeClr val="dk1"/>
                </a:solidFill>
              </a:rPr>
              <a:t>, they would be entrusted with the duty to evaluate whether the employees are able to properly function in the included structure</a:t>
            </a:r>
            <a:endParaRPr b="1" i="1">
              <a:solidFill>
                <a:schemeClr val="dk1"/>
              </a:solidFill>
            </a:endParaRPr>
          </a:p>
          <a:p>
            <a:pPr marL="457200" lvl="0" indent="-317500" algn="just" rtl="0">
              <a:lnSpc>
                <a:spcPct val="150000"/>
              </a:lnSpc>
              <a:spcBef>
                <a:spcPts val="0"/>
              </a:spcBef>
              <a:spcAft>
                <a:spcPts val="0"/>
              </a:spcAft>
              <a:buClr>
                <a:schemeClr val="dk1"/>
              </a:buClr>
              <a:buSzPts val="1400"/>
              <a:buChar char="●"/>
            </a:pPr>
            <a:r>
              <a:rPr lang="en" b="1" i="1">
                <a:solidFill>
                  <a:schemeClr val="dk1"/>
                </a:solidFill>
              </a:rPr>
              <a:t>Board of directors (BOD): </a:t>
            </a:r>
            <a:r>
              <a:rPr lang="en">
                <a:solidFill>
                  <a:schemeClr val="dk1"/>
                </a:solidFill>
              </a:rPr>
              <a:t>All of the company's major decisions will be made by the five nominated members of the BOD.</a:t>
            </a:r>
            <a:endParaRPr b="1" i="1">
              <a:solidFill>
                <a:schemeClr val="dk1"/>
              </a:solidFill>
            </a:endParaRPr>
          </a:p>
          <a:p>
            <a:pPr marL="457200" lvl="0" indent="-317500" algn="just" rtl="0">
              <a:lnSpc>
                <a:spcPct val="150000"/>
              </a:lnSpc>
              <a:spcBef>
                <a:spcPts val="0"/>
              </a:spcBef>
              <a:spcAft>
                <a:spcPts val="0"/>
              </a:spcAft>
              <a:buClr>
                <a:schemeClr val="dk1"/>
              </a:buClr>
              <a:buSzPts val="1400"/>
              <a:buChar char="●"/>
            </a:pPr>
            <a:r>
              <a:rPr lang="en" b="1" i="1">
                <a:solidFill>
                  <a:schemeClr val="dk1"/>
                </a:solidFill>
              </a:rPr>
              <a:t>Supporting professionals: </a:t>
            </a:r>
            <a:endParaRPr b="1" i="1">
              <a:solidFill>
                <a:schemeClr val="dk1"/>
              </a:solidFill>
            </a:endParaRPr>
          </a:p>
          <a:p>
            <a:pPr marL="914400" lvl="1" indent="-317500" algn="just" rtl="0">
              <a:lnSpc>
                <a:spcPct val="150000"/>
              </a:lnSpc>
              <a:spcBef>
                <a:spcPts val="0"/>
              </a:spcBef>
              <a:spcAft>
                <a:spcPts val="0"/>
              </a:spcAft>
              <a:buClr>
                <a:schemeClr val="dk1"/>
              </a:buClr>
              <a:buSzPts val="1400"/>
              <a:buChar char="○"/>
            </a:pPr>
            <a:r>
              <a:rPr lang="en">
                <a:solidFill>
                  <a:schemeClr val="dk1"/>
                </a:solidFill>
              </a:rPr>
              <a:t>Accountant - closely monitor all expenditures (Goretzki and Strauss, 2017)</a:t>
            </a:r>
            <a:endParaRPr>
              <a:solidFill>
                <a:schemeClr val="dk1"/>
              </a:solidFill>
            </a:endParaRPr>
          </a:p>
          <a:p>
            <a:pPr marL="914400" lvl="1" indent="-317500" algn="just" rtl="0">
              <a:lnSpc>
                <a:spcPct val="150000"/>
              </a:lnSpc>
              <a:spcBef>
                <a:spcPts val="0"/>
              </a:spcBef>
              <a:spcAft>
                <a:spcPts val="0"/>
              </a:spcAft>
              <a:buClr>
                <a:schemeClr val="dk1"/>
              </a:buClr>
              <a:buSzPts val="1400"/>
              <a:buChar char="○"/>
            </a:pPr>
            <a:r>
              <a:rPr lang="en">
                <a:solidFill>
                  <a:schemeClr val="dk1"/>
                </a:solidFill>
              </a:rPr>
              <a:t>Attorney - handle all legal issues that the company may encounter (Härkönen, 2019)</a:t>
            </a:r>
            <a:endParaRPr>
              <a:solidFill>
                <a:schemeClr val="dk1"/>
              </a:solidFill>
            </a:endParaRPr>
          </a:p>
          <a:p>
            <a:pPr marL="914400" lvl="1" indent="-317500" algn="just" rtl="0">
              <a:lnSpc>
                <a:spcPct val="150000"/>
              </a:lnSpc>
              <a:spcBef>
                <a:spcPts val="0"/>
              </a:spcBef>
              <a:spcAft>
                <a:spcPts val="0"/>
              </a:spcAft>
              <a:buClr>
                <a:schemeClr val="dk1"/>
              </a:buClr>
              <a:buSzPts val="1400"/>
              <a:buChar char="○"/>
            </a:pPr>
            <a:r>
              <a:rPr lang="en">
                <a:solidFill>
                  <a:schemeClr val="dk1"/>
                </a:solidFill>
              </a:rPr>
              <a:t>Investors - contribute money to the company's various business ventures</a:t>
            </a:r>
            <a:endParaRPr b="1" i="1">
              <a:solidFill>
                <a:schemeClr val="dk1"/>
              </a:solidFill>
            </a:endParaRPr>
          </a:p>
          <a:p>
            <a:pPr marL="457200" lvl="0" indent="0" algn="just" rtl="0">
              <a:lnSpc>
                <a:spcPct val="150000"/>
              </a:lnSpc>
              <a:spcBef>
                <a:spcPts val="0"/>
              </a:spcBef>
              <a:spcAft>
                <a:spcPts val="0"/>
              </a:spcAft>
              <a:buNone/>
            </a:pPr>
            <a:endParaRPr>
              <a:solidFill>
                <a:schemeClr val="dk1"/>
              </a:solidFill>
            </a:endParaRPr>
          </a:p>
          <a:p>
            <a:pPr marL="457200" lvl="0" indent="0" algn="just" rtl="0">
              <a:lnSpc>
                <a:spcPct val="150000"/>
              </a:lnSpc>
              <a:spcBef>
                <a:spcPts val="0"/>
              </a:spcBef>
              <a:spcAft>
                <a:spcPts val="0"/>
              </a:spcAft>
              <a:buNone/>
            </a:pPr>
            <a:endParaRPr>
              <a:solidFill>
                <a:schemeClr val="dk1"/>
              </a:solidFill>
            </a:endParaRPr>
          </a:p>
          <a:p>
            <a:pPr marL="457200" lvl="0" indent="0" algn="just" rtl="0">
              <a:lnSpc>
                <a:spcPct val="150000"/>
              </a:lnSpc>
              <a:spcBef>
                <a:spcPts val="0"/>
              </a:spcBef>
              <a:spcAft>
                <a:spcPts val="0"/>
              </a:spcAft>
              <a:buNone/>
            </a:pPr>
            <a:endParaRPr>
              <a:solidFill>
                <a:schemeClr val="dk1"/>
              </a:solidFill>
            </a:endParaRPr>
          </a:p>
          <a:p>
            <a:pPr marL="457200" lvl="0" indent="0" algn="just" rtl="0">
              <a:lnSpc>
                <a:spcPct val="150000"/>
              </a:lnSpc>
              <a:spcBef>
                <a:spcPts val="0"/>
              </a:spcBef>
              <a:spcAft>
                <a:spcPts val="0"/>
              </a:spcAft>
              <a:buNone/>
            </a:pPr>
            <a:endParaRPr>
              <a:solidFill>
                <a:schemeClr val="dk1"/>
              </a:solidFill>
            </a:endParaRPr>
          </a:p>
          <a:p>
            <a:pPr marL="0" lvl="0" indent="0" algn="just" rtl="0">
              <a:lnSpc>
                <a:spcPct val="150000"/>
              </a:lnSpc>
              <a:spcBef>
                <a:spcPts val="0"/>
              </a:spcBef>
              <a:spcAft>
                <a:spcPts val="800"/>
              </a:spcAft>
              <a:buClr>
                <a:schemeClr val="dk1"/>
              </a:buClr>
              <a:buSzPts val="1100"/>
              <a:buFont typeface="Arial"/>
              <a:buNone/>
            </a:pPr>
            <a:endParaRPr sz="1200">
              <a:solidFill>
                <a:schemeClr val="dk1"/>
              </a:solidFill>
              <a:latin typeface="Times New Roman"/>
              <a:ea typeface="Times New Roman"/>
              <a:cs typeface="Times New Roman"/>
              <a:sym typeface="Times New Roman"/>
            </a:endParaRPr>
          </a:p>
        </p:txBody>
      </p:sp>
      <p:pic>
        <p:nvPicPr>
          <p:cNvPr id="105" name="Google Shape;105;g14362dc8080_0_20"/>
          <p:cNvPicPr preferRelativeResize="0"/>
          <p:nvPr/>
        </p:nvPicPr>
        <p:blipFill>
          <a:blip r:embed="rId3">
            <a:alphaModFix/>
          </a:blip>
          <a:stretch>
            <a:fillRect/>
          </a:stretch>
        </p:blipFill>
        <p:spPr>
          <a:xfrm>
            <a:off x="6009000" y="2080425"/>
            <a:ext cx="2869275" cy="1528400"/>
          </a:xfrm>
          <a:prstGeom prst="rect">
            <a:avLst/>
          </a:prstGeom>
          <a:noFill/>
          <a:ln>
            <a:noFill/>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109"/>
        <p:cNvGrpSpPr/>
        <p:nvPr/>
      </p:nvGrpSpPr>
      <p:grpSpPr>
        <a:xfrm>
          <a:off x="0" y="0"/>
          <a:ext cx="0" cy="0"/>
          <a:chOff x="0" y="0"/>
          <a:chExt cx="0" cy="0"/>
        </a:xfrm>
      </p:grpSpPr>
      <p:sp>
        <p:nvSpPr>
          <p:cNvPr id="110" name="Google Shape;110;p4"/>
          <p:cNvSpPr/>
          <p:nvPr/>
        </p:nvSpPr>
        <p:spPr>
          <a:xfrm>
            <a:off x="8050" y="480075"/>
            <a:ext cx="9144000" cy="483600"/>
          </a:xfrm>
          <a:prstGeom prst="rect">
            <a:avLst/>
          </a:prstGeom>
          <a:solidFill>
            <a:srgbClr val="1155CC"/>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1" name="Google Shape;111;p4"/>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just" rtl="0">
              <a:lnSpc>
                <a:spcPct val="150000"/>
              </a:lnSpc>
              <a:spcBef>
                <a:spcPts val="0"/>
              </a:spcBef>
              <a:spcAft>
                <a:spcPts val="0"/>
              </a:spcAft>
              <a:buClr>
                <a:schemeClr val="dk1"/>
              </a:buClr>
              <a:buSzPct val="41509"/>
              <a:buFont typeface="Arial"/>
              <a:buNone/>
            </a:pPr>
            <a:r>
              <a:rPr lang="en" sz="2650" b="1">
                <a:solidFill>
                  <a:schemeClr val="lt1"/>
                </a:solidFill>
              </a:rPr>
              <a:t>Social Responsibility and sustainability </a:t>
            </a:r>
            <a:r>
              <a:rPr lang="en" sz="1600" b="1">
                <a:solidFill>
                  <a:schemeClr val="lt1"/>
                </a:solidFill>
              </a:rPr>
              <a:t>By Stella Zacon</a:t>
            </a:r>
            <a:r>
              <a:rPr lang="en" sz="2650" b="1">
                <a:solidFill>
                  <a:schemeClr val="lt1"/>
                </a:solidFill>
              </a:rPr>
              <a:t> </a:t>
            </a:r>
            <a:endParaRPr sz="2650" b="1">
              <a:solidFill>
                <a:schemeClr val="lt1"/>
              </a:solidFill>
              <a:latin typeface="Times New Roman"/>
              <a:ea typeface="Times New Roman"/>
              <a:cs typeface="Times New Roman"/>
              <a:sym typeface="Times New Roman"/>
            </a:endParaRPr>
          </a:p>
          <a:p>
            <a:pPr marL="457200" lvl="0" indent="-228600" algn="just" rtl="0">
              <a:lnSpc>
                <a:spcPct val="150000"/>
              </a:lnSpc>
              <a:spcBef>
                <a:spcPts val="0"/>
              </a:spcBef>
              <a:spcAft>
                <a:spcPts val="0"/>
              </a:spcAft>
              <a:buClr>
                <a:schemeClr val="dk1"/>
              </a:buClr>
              <a:buSzPct val="45833"/>
              <a:buFont typeface="Arial"/>
              <a:buNone/>
            </a:pPr>
            <a:endParaRPr sz="2400" b="1">
              <a:solidFill>
                <a:schemeClr val="lt1"/>
              </a:solidFill>
              <a:latin typeface="Times New Roman"/>
              <a:ea typeface="Times New Roman"/>
              <a:cs typeface="Times New Roman"/>
              <a:sym typeface="Times New Roman"/>
            </a:endParaRPr>
          </a:p>
        </p:txBody>
      </p:sp>
      <p:sp>
        <p:nvSpPr>
          <p:cNvPr id="112" name="Google Shape;112;p4"/>
          <p:cNvSpPr txBox="1">
            <a:spLocks noGrp="1"/>
          </p:cNvSpPr>
          <p:nvPr>
            <p:ph type="body" idx="1"/>
          </p:nvPr>
        </p:nvSpPr>
        <p:spPr>
          <a:xfrm>
            <a:off x="271900" y="1017725"/>
            <a:ext cx="4956000" cy="3990900"/>
          </a:xfrm>
          <a:prstGeom prst="rect">
            <a:avLst/>
          </a:prstGeom>
          <a:noFill/>
          <a:ln>
            <a:noFill/>
          </a:ln>
        </p:spPr>
        <p:txBody>
          <a:bodyPr spcFirstLastPara="1" wrap="square" lIns="91425" tIns="91425" rIns="91425" bIns="91425" anchor="t" anchorCtr="0">
            <a:noAutofit/>
          </a:bodyPr>
          <a:lstStyle/>
          <a:p>
            <a:pPr marL="457200" lvl="0" indent="-317500" algn="just" rtl="0">
              <a:lnSpc>
                <a:spcPct val="150000"/>
              </a:lnSpc>
              <a:spcBef>
                <a:spcPts val="0"/>
              </a:spcBef>
              <a:spcAft>
                <a:spcPts val="0"/>
              </a:spcAft>
              <a:buClr>
                <a:schemeClr val="dk1"/>
              </a:buClr>
              <a:buSzPts val="1400"/>
              <a:buChar char="●"/>
            </a:pPr>
            <a:r>
              <a:rPr lang="en" sz="1300" b="1" i="1">
                <a:solidFill>
                  <a:schemeClr val="dk1"/>
                </a:solidFill>
              </a:rPr>
              <a:t>Diversity: </a:t>
            </a:r>
            <a:r>
              <a:rPr lang="en" sz="1300">
                <a:solidFill>
                  <a:schemeClr val="dk1"/>
                </a:solidFill>
              </a:rPr>
              <a:t>To promote diversity to ensure that each employee respects the faith and belief of their coworkers (Gomez and </a:t>
            </a:r>
            <a:r>
              <a:rPr lang="en" sz="1300" err="1">
                <a:solidFill>
                  <a:schemeClr val="dk1"/>
                </a:solidFill>
              </a:rPr>
              <a:t>Bernet</a:t>
            </a:r>
            <a:r>
              <a:rPr lang="en" sz="1300">
                <a:solidFill>
                  <a:schemeClr val="dk1"/>
                </a:solidFill>
              </a:rPr>
              <a:t>, 2019). </a:t>
            </a:r>
            <a:endParaRPr sz="1300">
              <a:solidFill>
                <a:schemeClr val="dk1"/>
              </a:solidFill>
            </a:endParaRPr>
          </a:p>
          <a:p>
            <a:pPr marL="457200" lvl="0" indent="-317500" algn="just" rtl="0">
              <a:lnSpc>
                <a:spcPct val="150000"/>
              </a:lnSpc>
              <a:spcBef>
                <a:spcPts val="0"/>
              </a:spcBef>
              <a:spcAft>
                <a:spcPts val="0"/>
              </a:spcAft>
              <a:buClr>
                <a:schemeClr val="dk1"/>
              </a:buClr>
              <a:buSzPts val="1400"/>
              <a:buChar char="●"/>
            </a:pPr>
            <a:r>
              <a:rPr lang="en" sz="1300" b="1" i="1">
                <a:solidFill>
                  <a:schemeClr val="dk1"/>
                </a:solidFill>
              </a:rPr>
              <a:t>Inclusion: </a:t>
            </a:r>
            <a:r>
              <a:rPr lang="en" sz="1300">
                <a:solidFill>
                  <a:schemeClr val="dk1"/>
                </a:solidFill>
              </a:rPr>
              <a:t>As propounded by </a:t>
            </a:r>
            <a:r>
              <a:rPr lang="en" sz="1300">
                <a:solidFill>
                  <a:srgbClr val="222222"/>
                </a:solidFill>
              </a:rPr>
              <a:t>Fan (2018), t</a:t>
            </a:r>
            <a:r>
              <a:rPr lang="en" sz="1300">
                <a:solidFill>
                  <a:schemeClr val="dk1"/>
                </a:solidFill>
              </a:rPr>
              <a:t>o make employees feel included by hearing their opinions before making any significant decisions</a:t>
            </a:r>
            <a:endParaRPr lang="en-GB" sz="1300">
              <a:solidFill>
                <a:schemeClr val="dk1"/>
              </a:solidFill>
            </a:endParaRPr>
          </a:p>
          <a:p>
            <a:pPr indent="-317500" algn="just">
              <a:lnSpc>
                <a:spcPct val="150000"/>
              </a:lnSpc>
              <a:buClr>
                <a:schemeClr val="dk1"/>
              </a:buClr>
              <a:buSzPts val="1400"/>
            </a:pPr>
            <a:r>
              <a:rPr lang="en" sz="1300" b="1" i="1">
                <a:solidFill>
                  <a:schemeClr val="dk1"/>
                </a:solidFill>
              </a:rPr>
              <a:t>Zero wastage policy:</a:t>
            </a:r>
            <a:r>
              <a:rPr lang="en" sz="1300">
                <a:solidFill>
                  <a:schemeClr val="dk1"/>
                </a:solidFill>
              </a:rPr>
              <a:t> The residual raw materials from the furniture that will be used to furnish the clients' houses will all be recycled and inventively used in the production of another item in order to prevent squandering even a single penny of the expensive raw materials the company will be obtained from suppliers (</a:t>
            </a:r>
            <a:r>
              <a:rPr lang="en" sz="1300" err="1">
                <a:solidFill>
                  <a:srgbClr val="222222"/>
                </a:solidFill>
              </a:rPr>
              <a:t>Corvellec</a:t>
            </a:r>
            <a:r>
              <a:rPr lang="en" sz="1300">
                <a:solidFill>
                  <a:srgbClr val="222222"/>
                </a:solidFill>
              </a:rPr>
              <a:t> and </a:t>
            </a:r>
            <a:r>
              <a:rPr lang="en" sz="1300" err="1">
                <a:solidFill>
                  <a:srgbClr val="222222"/>
                </a:solidFill>
              </a:rPr>
              <a:t>Stål</a:t>
            </a:r>
            <a:r>
              <a:rPr lang="en" sz="1300">
                <a:solidFill>
                  <a:srgbClr val="222222"/>
                </a:solidFill>
              </a:rPr>
              <a:t>, 2017</a:t>
            </a:r>
            <a:r>
              <a:rPr lang="en" sz="1300">
                <a:solidFill>
                  <a:schemeClr val="dk1"/>
                </a:solidFill>
              </a:rPr>
              <a:t>).</a:t>
            </a:r>
            <a:endParaRPr lang="en-GB" sz="1300">
              <a:solidFill>
                <a:schemeClr val="dk1"/>
              </a:solidFill>
            </a:endParaRPr>
          </a:p>
          <a:p>
            <a:pPr marL="457200" lvl="0" indent="-317500" algn="just" rtl="0">
              <a:lnSpc>
                <a:spcPct val="150000"/>
              </a:lnSpc>
              <a:spcBef>
                <a:spcPts val="0"/>
              </a:spcBef>
              <a:spcAft>
                <a:spcPts val="0"/>
              </a:spcAft>
              <a:buClr>
                <a:schemeClr val="dk1"/>
              </a:buClr>
              <a:buSzPts val="1400"/>
              <a:buChar char="●"/>
            </a:pPr>
            <a:endParaRPr sz="1400" b="1">
              <a:solidFill>
                <a:schemeClr val="dk1"/>
              </a:solidFill>
              <a:latin typeface="Times New Roman"/>
              <a:ea typeface="Times New Roman"/>
              <a:cs typeface="Times New Roman"/>
              <a:sym typeface="Times New Roman"/>
            </a:endParaRPr>
          </a:p>
          <a:p>
            <a:pPr marL="457200" lvl="0" indent="0" algn="l" rtl="0">
              <a:lnSpc>
                <a:spcPct val="150000"/>
              </a:lnSpc>
              <a:spcBef>
                <a:spcPts val="800"/>
              </a:spcBef>
              <a:spcAft>
                <a:spcPts val="0"/>
              </a:spcAft>
              <a:buNone/>
            </a:pPr>
            <a:r>
              <a:rPr lang="en" sz="1400">
                <a:solidFill>
                  <a:schemeClr val="dk1"/>
                </a:solidFill>
                <a:latin typeface="Times New Roman"/>
                <a:ea typeface="Times New Roman"/>
                <a:cs typeface="Times New Roman"/>
                <a:sym typeface="Times New Roman"/>
              </a:rPr>
              <a:t>  </a:t>
            </a:r>
            <a:endParaRPr sz="1400">
              <a:solidFill>
                <a:schemeClr val="dk1"/>
              </a:solidFill>
              <a:latin typeface="Times New Roman"/>
              <a:ea typeface="Times New Roman"/>
              <a:cs typeface="Times New Roman"/>
              <a:sym typeface="Times New Roman"/>
            </a:endParaRPr>
          </a:p>
        </p:txBody>
      </p:sp>
      <p:pic>
        <p:nvPicPr>
          <p:cNvPr id="113" name="Google Shape;113;p4"/>
          <p:cNvPicPr preferRelativeResize="0"/>
          <p:nvPr/>
        </p:nvPicPr>
        <p:blipFill>
          <a:blip r:embed="rId3">
            <a:alphaModFix/>
          </a:blip>
          <a:stretch>
            <a:fillRect/>
          </a:stretch>
        </p:blipFill>
        <p:spPr>
          <a:xfrm>
            <a:off x="5422993" y="1284528"/>
            <a:ext cx="3624598" cy="2775764"/>
          </a:xfrm>
          <a:prstGeom prst="rect">
            <a:avLst/>
          </a:prstGeom>
          <a:noFill/>
          <a:ln>
            <a:noFill/>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5900" y="285750"/>
            <a:ext cx="6172200" cy="857250"/>
          </a:xfrm>
        </p:spPr>
        <p:txBody>
          <a:bodyPr>
            <a:normAutofit/>
          </a:bodyPr>
          <a:lstStyle/>
          <a:p>
            <a:pPr algn="ctr"/>
            <a:r>
              <a:rPr lang="en-US" sz="2550" b="1">
                <a:solidFill>
                  <a:schemeClr val="tx1">
                    <a:lumMod val="95000"/>
                    <a:lumOff val="5000"/>
                  </a:schemeClr>
                </a:solidFill>
                <a:latin typeface="Arial" pitchFamily="34" charset="0"/>
                <a:cs typeface="Arial" pitchFamily="34" charset="0"/>
              </a:rPr>
              <a:t>Conclusion</a:t>
            </a:r>
            <a:br>
              <a:rPr lang="en-US" sz="2550" b="1">
                <a:solidFill>
                  <a:schemeClr val="tx1">
                    <a:lumMod val="95000"/>
                    <a:lumOff val="5000"/>
                  </a:schemeClr>
                </a:solidFill>
                <a:latin typeface="Arial" pitchFamily="34" charset="0"/>
                <a:cs typeface="Arial" pitchFamily="34" charset="0"/>
              </a:rPr>
            </a:br>
            <a:r>
              <a:rPr lang="en-US" sz="1600" b="1">
                <a:solidFill>
                  <a:schemeClr val="tx1">
                    <a:lumMod val="95000"/>
                    <a:lumOff val="5000"/>
                  </a:schemeClr>
                </a:solidFill>
                <a:latin typeface="Arial" pitchFamily="34" charset="0"/>
                <a:cs typeface="Arial" pitchFamily="34" charset="0"/>
              </a:rPr>
              <a:t>By Farida Ahmed</a:t>
            </a:r>
            <a:endParaRPr lang="en-US" sz="2550" b="1">
              <a:solidFill>
                <a:schemeClr val="tx1">
                  <a:lumMod val="95000"/>
                  <a:lumOff val="5000"/>
                </a:schemeClr>
              </a:solidFill>
              <a:latin typeface="Arial" pitchFamily="34" charset="0"/>
              <a:cs typeface="Arial" pitchFamily="34" charset="0"/>
            </a:endParaRPr>
          </a:p>
        </p:txBody>
      </p:sp>
      <p:sp>
        <p:nvSpPr>
          <p:cNvPr id="5" name="Content Placeholder 4"/>
          <p:cNvSpPr>
            <a:spLocks noGrp="1"/>
          </p:cNvSpPr>
          <p:nvPr>
            <p:ph sz="quarter" idx="2"/>
          </p:nvPr>
        </p:nvSpPr>
        <p:spPr>
          <a:xfrm>
            <a:off x="1485900" y="1543051"/>
            <a:ext cx="3030141" cy="2956322"/>
          </a:xfrm>
        </p:spPr>
        <p:txBody>
          <a:bodyPr>
            <a:normAutofit/>
          </a:bodyPr>
          <a:lstStyle/>
          <a:p>
            <a:pPr algn="just"/>
            <a:r>
              <a:rPr lang="en-US" sz="1350">
                <a:latin typeface="Arial" pitchFamily="34" charset="0"/>
                <a:cs typeface="Arial" pitchFamily="34" charset="0"/>
              </a:rPr>
              <a:t>After pandemic the company survived their deadly situation by implementing useful management strategies.</a:t>
            </a:r>
          </a:p>
          <a:p>
            <a:pPr algn="just">
              <a:buNone/>
            </a:pPr>
            <a:endParaRPr lang="en-US" sz="1350">
              <a:latin typeface="Arial" pitchFamily="34" charset="0"/>
              <a:cs typeface="Arial" pitchFamily="34" charset="0"/>
            </a:endParaRPr>
          </a:p>
          <a:p>
            <a:pPr algn="just"/>
            <a:r>
              <a:rPr lang="en-US" sz="1350">
                <a:latin typeface="Arial" pitchFamily="34" charset="0"/>
                <a:cs typeface="Arial" pitchFamily="34" charset="0"/>
              </a:rPr>
              <a:t>Their organizational management and use of social responsibility ensures their success.</a:t>
            </a:r>
          </a:p>
          <a:p>
            <a:endParaRPr lang="en-US" sz="1350">
              <a:latin typeface="Arial" pitchFamily="34" charset="0"/>
              <a:cs typeface="Arial" pitchFamily="34" charset="0"/>
            </a:endParaRPr>
          </a:p>
        </p:txBody>
      </p:sp>
      <p:pic>
        <p:nvPicPr>
          <p:cNvPr id="7" name="Content Placeholder 6" descr="business-plan.jpg-900x505.jpg"/>
          <p:cNvPicPr>
            <a:picLocks noGrp="1" noChangeAspect="1"/>
          </p:cNvPicPr>
          <p:nvPr>
            <p:ph sz="quarter" idx="4"/>
          </p:nvPr>
        </p:nvPicPr>
        <p:blipFill>
          <a:blip r:embed="rId3" cstate="print"/>
          <a:stretch>
            <a:fillRect/>
          </a:stretch>
        </p:blipFill>
        <p:spPr>
          <a:xfrm>
            <a:off x="5257800" y="1771650"/>
            <a:ext cx="2057400" cy="1154430"/>
          </a:xfr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550" b="1">
                <a:solidFill>
                  <a:schemeClr val="tx2">
                    <a:lumMod val="50000"/>
                  </a:schemeClr>
                </a:solidFill>
                <a:latin typeface="Arial" pitchFamily="34" charset="0"/>
                <a:cs typeface="Arial" pitchFamily="34" charset="0"/>
              </a:rPr>
              <a:t>Reference list</a:t>
            </a:r>
            <a:br>
              <a:rPr lang="en-US" sz="2550" b="1">
                <a:solidFill>
                  <a:schemeClr val="tx2">
                    <a:lumMod val="50000"/>
                  </a:schemeClr>
                </a:solidFill>
                <a:latin typeface="Arial" pitchFamily="34" charset="0"/>
                <a:cs typeface="Arial" pitchFamily="34" charset="0"/>
              </a:rPr>
            </a:br>
            <a:endParaRPr lang="en-US" sz="2550">
              <a:solidFill>
                <a:schemeClr val="tx2">
                  <a:lumMod val="50000"/>
                </a:schemeClr>
              </a:solidFill>
              <a:latin typeface="Arial" pitchFamily="34" charset="0"/>
              <a:cs typeface="Arial" pitchFamily="34" charset="0"/>
            </a:endParaRPr>
          </a:p>
        </p:txBody>
      </p:sp>
      <p:sp>
        <p:nvSpPr>
          <p:cNvPr id="3" name="Content Placeholder 2"/>
          <p:cNvSpPr>
            <a:spLocks noGrp="1"/>
          </p:cNvSpPr>
          <p:nvPr>
            <p:ph idx="1"/>
          </p:nvPr>
        </p:nvSpPr>
        <p:spPr>
          <a:xfrm>
            <a:off x="1485900" y="1028700"/>
            <a:ext cx="6229350" cy="3714750"/>
          </a:xfrm>
        </p:spPr>
        <p:txBody>
          <a:bodyPr>
            <a:normAutofit fontScale="25000" lnSpcReduction="20000"/>
          </a:bodyPr>
          <a:lstStyle/>
          <a:p>
            <a:pPr algn="just"/>
            <a:r>
              <a:rPr lang="en-US" sz="3600" err="1">
                <a:latin typeface="Arial" pitchFamily="34" charset="0"/>
                <a:cs typeface="Arial" pitchFamily="34" charset="0"/>
              </a:rPr>
              <a:t>Ayinde</a:t>
            </a:r>
            <a:r>
              <a:rPr lang="en-US" sz="3600">
                <a:latin typeface="Arial" pitchFamily="34" charset="0"/>
                <a:cs typeface="Arial" pitchFamily="34" charset="0"/>
              </a:rPr>
              <a:t>, L., </a:t>
            </a:r>
            <a:r>
              <a:rPr lang="en-US" sz="3600" err="1">
                <a:latin typeface="Arial" pitchFamily="34" charset="0"/>
                <a:cs typeface="Arial" pitchFamily="34" charset="0"/>
              </a:rPr>
              <a:t>Orekoya</a:t>
            </a:r>
            <a:r>
              <a:rPr lang="en-US" sz="3600">
                <a:latin typeface="Arial" pitchFamily="34" charset="0"/>
                <a:cs typeface="Arial" pitchFamily="34" charset="0"/>
              </a:rPr>
              <a:t>, I.O., </a:t>
            </a:r>
            <a:r>
              <a:rPr lang="en-US" sz="3600" err="1">
                <a:latin typeface="Arial" pitchFamily="34" charset="0"/>
                <a:cs typeface="Arial" pitchFamily="34" charset="0"/>
              </a:rPr>
              <a:t>Adepeju</a:t>
            </a:r>
            <a:r>
              <a:rPr lang="en-US" sz="3600">
                <a:latin typeface="Arial" pitchFamily="34" charset="0"/>
                <a:cs typeface="Arial" pitchFamily="34" charset="0"/>
              </a:rPr>
              <a:t>, Q.A. and </a:t>
            </a:r>
            <a:r>
              <a:rPr lang="en-US" sz="3600" err="1">
                <a:latin typeface="Arial" pitchFamily="34" charset="0"/>
                <a:cs typeface="Arial" pitchFamily="34" charset="0"/>
              </a:rPr>
              <a:t>Shomoye</a:t>
            </a:r>
            <a:r>
              <a:rPr lang="en-US" sz="3600">
                <a:latin typeface="Arial" pitchFamily="34" charset="0"/>
                <a:cs typeface="Arial" pitchFamily="34" charset="0"/>
              </a:rPr>
              <a:t>, A.M., 2021. Knowledge audit as an important tool in organizational management: A review of literature. </a:t>
            </a:r>
            <a:r>
              <a:rPr lang="en-US" sz="3600" i="1">
                <a:latin typeface="Arial" pitchFamily="34" charset="0"/>
                <a:cs typeface="Arial" pitchFamily="34" charset="0"/>
              </a:rPr>
              <a:t>Business Information Review, 38</a:t>
            </a:r>
            <a:r>
              <a:rPr lang="en-US" sz="3600">
                <a:latin typeface="Arial" pitchFamily="34" charset="0"/>
                <a:cs typeface="Arial" pitchFamily="34" charset="0"/>
              </a:rPr>
              <a:t>(2), pp.89-102.</a:t>
            </a:r>
          </a:p>
          <a:p>
            <a:pPr algn="just"/>
            <a:r>
              <a:rPr lang="en-US" sz="3600" err="1">
                <a:latin typeface="Arial" pitchFamily="34" charset="0"/>
                <a:cs typeface="Arial" pitchFamily="34" charset="0"/>
              </a:rPr>
              <a:t>Braunholtz</a:t>
            </a:r>
            <a:r>
              <a:rPr lang="en-US" sz="3600">
                <a:latin typeface="Arial" pitchFamily="34" charset="0"/>
                <a:cs typeface="Arial" pitchFamily="34" charset="0"/>
              </a:rPr>
              <a:t>-Speight, T., </a:t>
            </a:r>
            <a:r>
              <a:rPr lang="en-US" sz="3600" err="1">
                <a:latin typeface="Arial" pitchFamily="34" charset="0"/>
                <a:cs typeface="Arial" pitchFamily="34" charset="0"/>
              </a:rPr>
              <a:t>Sharmina</a:t>
            </a:r>
            <a:r>
              <a:rPr lang="en-US" sz="3600">
                <a:latin typeface="Arial" pitchFamily="34" charset="0"/>
                <a:cs typeface="Arial" pitchFamily="34" charset="0"/>
              </a:rPr>
              <a:t>, M., </a:t>
            </a:r>
            <a:r>
              <a:rPr lang="en-US" sz="3600" err="1">
                <a:latin typeface="Arial" pitchFamily="34" charset="0"/>
                <a:cs typeface="Arial" pitchFamily="34" charset="0"/>
              </a:rPr>
              <a:t>Manderson</a:t>
            </a:r>
            <a:r>
              <a:rPr lang="en-US" sz="3600">
                <a:latin typeface="Arial" pitchFamily="34" charset="0"/>
                <a:cs typeface="Arial" pitchFamily="34" charset="0"/>
              </a:rPr>
              <a:t>, E., McLachlan, C., Hannon, M., Hardy, J. and </a:t>
            </a:r>
            <a:r>
              <a:rPr lang="en-US" sz="3600" err="1">
                <a:latin typeface="Arial" pitchFamily="34" charset="0"/>
                <a:cs typeface="Arial" pitchFamily="34" charset="0"/>
              </a:rPr>
              <a:t>Mander</a:t>
            </a:r>
            <a:r>
              <a:rPr lang="en-US" sz="3600">
                <a:latin typeface="Arial" pitchFamily="34" charset="0"/>
                <a:cs typeface="Arial" pitchFamily="34" charset="0"/>
              </a:rPr>
              <a:t>, S., 2020. Business models and financial characteristics of community energy in the UK. </a:t>
            </a:r>
            <a:r>
              <a:rPr lang="en-US" sz="3600" i="1">
                <a:latin typeface="Arial" pitchFamily="34" charset="0"/>
                <a:cs typeface="Arial" pitchFamily="34" charset="0"/>
              </a:rPr>
              <a:t>Nature Energy, 5</a:t>
            </a:r>
            <a:r>
              <a:rPr lang="en-US" sz="3600">
                <a:latin typeface="Arial" pitchFamily="34" charset="0"/>
                <a:cs typeface="Arial" pitchFamily="34" charset="0"/>
              </a:rPr>
              <a:t>(2), pp.169-177.</a:t>
            </a:r>
          </a:p>
          <a:p>
            <a:pPr algn="just"/>
            <a:r>
              <a:rPr lang="en-US" sz="3600">
                <a:latin typeface="Arial" pitchFamily="34" charset="0"/>
                <a:cs typeface="Arial" pitchFamily="34" charset="0"/>
              </a:rPr>
              <a:t>Corrales-Estrada, A.M., </a:t>
            </a:r>
            <a:r>
              <a:rPr lang="en-US" sz="3600" err="1">
                <a:latin typeface="Arial" pitchFamily="34" charset="0"/>
                <a:cs typeface="Arial" pitchFamily="34" charset="0"/>
              </a:rPr>
              <a:t>Gómez</a:t>
            </a:r>
            <a:r>
              <a:rPr lang="en-US" sz="3600">
                <a:latin typeface="Arial" pitchFamily="34" charset="0"/>
                <a:cs typeface="Arial" pitchFamily="34" charset="0"/>
              </a:rPr>
              <a:t>-Santos, L.L., Bernal-Torres, C.A. and Rodriguez-</a:t>
            </a:r>
            <a:r>
              <a:rPr lang="en-US" sz="3600" err="1">
                <a:latin typeface="Arial" pitchFamily="34" charset="0"/>
                <a:cs typeface="Arial" pitchFamily="34" charset="0"/>
              </a:rPr>
              <a:t>López</a:t>
            </a:r>
            <a:r>
              <a:rPr lang="en-US" sz="3600">
                <a:latin typeface="Arial" pitchFamily="34" charset="0"/>
                <a:cs typeface="Arial" pitchFamily="34" charset="0"/>
              </a:rPr>
              <a:t>, J.E., 2021. Sustainability and resilience organizational capabilities to enhance business continuity management: A literature review. </a:t>
            </a:r>
            <a:r>
              <a:rPr lang="en-US" sz="3600" i="1">
                <a:latin typeface="Arial" pitchFamily="34" charset="0"/>
                <a:cs typeface="Arial" pitchFamily="34" charset="0"/>
              </a:rPr>
              <a:t>Sustainability, 13</a:t>
            </a:r>
            <a:r>
              <a:rPr lang="en-US" sz="3600">
                <a:latin typeface="Arial" pitchFamily="34" charset="0"/>
                <a:cs typeface="Arial" pitchFamily="34" charset="0"/>
              </a:rPr>
              <a:t>(15), p.8196.</a:t>
            </a:r>
          </a:p>
          <a:p>
            <a:pPr algn="just"/>
            <a:r>
              <a:rPr lang="en-US" sz="3600" err="1">
                <a:latin typeface="Arial" pitchFamily="34" charset="0"/>
                <a:cs typeface="Arial" pitchFamily="34" charset="0"/>
              </a:rPr>
              <a:t>ElAlfy</a:t>
            </a:r>
            <a:r>
              <a:rPr lang="en-US" sz="3600">
                <a:latin typeface="Arial" pitchFamily="34" charset="0"/>
                <a:cs typeface="Arial" pitchFamily="34" charset="0"/>
              </a:rPr>
              <a:t>, A., </a:t>
            </a:r>
            <a:r>
              <a:rPr lang="en-US" sz="3600" err="1">
                <a:latin typeface="Arial" pitchFamily="34" charset="0"/>
                <a:cs typeface="Arial" pitchFamily="34" charset="0"/>
              </a:rPr>
              <a:t>Palaschuk</a:t>
            </a:r>
            <a:r>
              <a:rPr lang="en-US" sz="3600">
                <a:latin typeface="Arial" pitchFamily="34" charset="0"/>
                <a:cs typeface="Arial" pitchFamily="34" charset="0"/>
              </a:rPr>
              <a:t>, N., El-</a:t>
            </a:r>
            <a:r>
              <a:rPr lang="en-US" sz="3600" err="1">
                <a:latin typeface="Arial" pitchFamily="34" charset="0"/>
                <a:cs typeface="Arial" pitchFamily="34" charset="0"/>
              </a:rPr>
              <a:t>Bassiouny</a:t>
            </a:r>
            <a:r>
              <a:rPr lang="en-US" sz="3600">
                <a:latin typeface="Arial" pitchFamily="34" charset="0"/>
                <a:cs typeface="Arial" pitchFamily="34" charset="0"/>
              </a:rPr>
              <a:t>, D., Wilson, J. and Weber, O., 2020. Scoping the evolution of corporate social responsibility (CSR) research in the sustainable development goals (SDGs) era. </a:t>
            </a:r>
            <a:r>
              <a:rPr lang="en-US" sz="3600" i="1">
                <a:latin typeface="Arial" pitchFamily="34" charset="0"/>
                <a:cs typeface="Arial" pitchFamily="34" charset="0"/>
              </a:rPr>
              <a:t>Sustainability, 12</a:t>
            </a:r>
            <a:r>
              <a:rPr lang="en-US" sz="3600">
                <a:latin typeface="Arial" pitchFamily="34" charset="0"/>
                <a:cs typeface="Arial" pitchFamily="34" charset="0"/>
              </a:rPr>
              <a:t>(14), p.5544.</a:t>
            </a:r>
          </a:p>
          <a:p>
            <a:pPr algn="just"/>
            <a:r>
              <a:rPr lang="en-US" sz="3600">
                <a:latin typeface="Arial" pitchFamily="34" charset="0"/>
                <a:cs typeface="Arial" pitchFamily="34" charset="0"/>
              </a:rPr>
              <a:t>Elliott, M., 2020. Constitutional Adjudication and Constitutional Politics in the United Kingdom: The Miller II Case in Legal and Political Context. </a:t>
            </a:r>
            <a:r>
              <a:rPr lang="en-US" sz="3600" i="1">
                <a:latin typeface="Arial" pitchFamily="34" charset="0"/>
                <a:cs typeface="Arial" pitchFamily="34" charset="0"/>
              </a:rPr>
              <a:t>European Constitutional Law Review, 16</a:t>
            </a:r>
            <a:r>
              <a:rPr lang="en-US" sz="3600">
                <a:latin typeface="Arial" pitchFamily="34" charset="0"/>
                <a:cs typeface="Arial" pitchFamily="34" charset="0"/>
              </a:rPr>
              <a:t>(4), pp.625-646.</a:t>
            </a:r>
          </a:p>
          <a:p>
            <a:pPr algn="just"/>
            <a:r>
              <a:rPr lang="en-US" sz="3600" err="1">
                <a:latin typeface="Arial" pitchFamily="34" charset="0"/>
                <a:cs typeface="Arial" pitchFamily="34" charset="0"/>
              </a:rPr>
              <a:t>García</a:t>
            </a:r>
            <a:r>
              <a:rPr lang="en-US" sz="3600">
                <a:latin typeface="Arial" pitchFamily="34" charset="0"/>
                <a:cs typeface="Arial" pitchFamily="34" charset="0"/>
              </a:rPr>
              <a:t>-Medrano, P., </a:t>
            </a:r>
            <a:r>
              <a:rPr lang="en-US" sz="3600" err="1">
                <a:latin typeface="Arial" pitchFamily="34" charset="0"/>
                <a:cs typeface="Arial" pitchFamily="34" charset="0"/>
              </a:rPr>
              <a:t>Ollé</a:t>
            </a:r>
            <a:r>
              <a:rPr lang="en-US" sz="3600">
                <a:latin typeface="Arial" pitchFamily="34" charset="0"/>
                <a:cs typeface="Arial" pitchFamily="34" charset="0"/>
              </a:rPr>
              <a:t>, A., Ashton, N. and Roberts, M.B., 2019. The mental template in </a:t>
            </a:r>
            <a:r>
              <a:rPr lang="en-US" sz="3600" err="1">
                <a:latin typeface="Arial" pitchFamily="34" charset="0"/>
                <a:cs typeface="Arial" pitchFamily="34" charset="0"/>
              </a:rPr>
              <a:t>handaxe</a:t>
            </a:r>
            <a:r>
              <a:rPr lang="en-US" sz="3600">
                <a:latin typeface="Arial" pitchFamily="34" charset="0"/>
                <a:cs typeface="Arial" pitchFamily="34" charset="0"/>
              </a:rPr>
              <a:t> manufacture: new insights into </a:t>
            </a:r>
            <a:r>
              <a:rPr lang="en-US" sz="3600" err="1">
                <a:latin typeface="Arial" pitchFamily="34" charset="0"/>
                <a:cs typeface="Arial" pitchFamily="34" charset="0"/>
              </a:rPr>
              <a:t>Acheulean</a:t>
            </a:r>
            <a:r>
              <a:rPr lang="en-US" sz="3600">
                <a:latin typeface="Arial" pitchFamily="34" charset="0"/>
                <a:cs typeface="Arial" pitchFamily="34" charset="0"/>
              </a:rPr>
              <a:t> </a:t>
            </a:r>
            <a:r>
              <a:rPr lang="en-US" sz="3600" err="1">
                <a:latin typeface="Arial" pitchFamily="34" charset="0"/>
                <a:cs typeface="Arial" pitchFamily="34" charset="0"/>
              </a:rPr>
              <a:t>lithic</a:t>
            </a:r>
            <a:r>
              <a:rPr lang="en-US" sz="3600">
                <a:latin typeface="Arial" pitchFamily="34" charset="0"/>
                <a:cs typeface="Arial" pitchFamily="34" charset="0"/>
              </a:rPr>
              <a:t> technological behavior at </a:t>
            </a:r>
            <a:r>
              <a:rPr lang="en-US" sz="3600" err="1">
                <a:latin typeface="Arial" pitchFamily="34" charset="0"/>
                <a:cs typeface="Arial" pitchFamily="34" charset="0"/>
              </a:rPr>
              <a:t>Boxgrove</a:t>
            </a:r>
            <a:r>
              <a:rPr lang="en-US" sz="3600">
                <a:latin typeface="Arial" pitchFamily="34" charset="0"/>
                <a:cs typeface="Arial" pitchFamily="34" charset="0"/>
              </a:rPr>
              <a:t>, Sussex, UK. Journal of Archaeological Method and Theory, 26(1), pp.396-422.</a:t>
            </a:r>
          </a:p>
          <a:p>
            <a:pPr algn="just"/>
            <a:r>
              <a:rPr lang="en-US" sz="3600" err="1">
                <a:latin typeface="Arial" pitchFamily="34" charset="0"/>
                <a:cs typeface="Arial" pitchFamily="34" charset="0"/>
              </a:rPr>
              <a:t>Greszczuk</a:t>
            </a:r>
            <a:r>
              <a:rPr lang="en-US" sz="3600">
                <a:latin typeface="Arial" pitchFamily="34" charset="0"/>
                <a:cs typeface="Arial" pitchFamily="34" charset="0"/>
              </a:rPr>
              <a:t>, C., </a:t>
            </a:r>
            <a:r>
              <a:rPr lang="en-US" sz="3600" err="1">
                <a:latin typeface="Arial" pitchFamily="34" charset="0"/>
                <a:cs typeface="Arial" pitchFamily="34" charset="0"/>
              </a:rPr>
              <a:t>Mughal</a:t>
            </a:r>
            <a:r>
              <a:rPr lang="en-US" sz="3600">
                <a:latin typeface="Arial" pitchFamily="34" charset="0"/>
                <a:cs typeface="Arial" pitchFamily="34" charset="0"/>
              </a:rPr>
              <a:t>, F., Mathew, R. and Rashid, A., 2018. Peer influence as a driver of technological innovation in the UK National Health Service: a qualitative study of clinicians’ experiences and attitudes. </a:t>
            </a:r>
            <a:r>
              <a:rPr lang="en-US" sz="3600" i="1">
                <a:latin typeface="Arial" pitchFamily="34" charset="0"/>
                <a:cs typeface="Arial" pitchFamily="34" charset="0"/>
              </a:rPr>
              <a:t>BMJ Innovations, 4</a:t>
            </a:r>
            <a:r>
              <a:rPr lang="en-US" sz="3600">
                <a:latin typeface="Arial" pitchFamily="34" charset="0"/>
                <a:cs typeface="Arial" pitchFamily="34" charset="0"/>
              </a:rPr>
              <a:t>(2).</a:t>
            </a:r>
          </a:p>
          <a:p>
            <a:pPr algn="just"/>
            <a:r>
              <a:rPr lang="en-US" sz="3600" err="1">
                <a:latin typeface="Arial" pitchFamily="34" charset="0"/>
                <a:cs typeface="Arial" pitchFamily="34" charset="0"/>
              </a:rPr>
              <a:t>Hasanaj</a:t>
            </a:r>
            <a:r>
              <a:rPr lang="en-US" sz="3600">
                <a:latin typeface="Arial" pitchFamily="34" charset="0"/>
                <a:cs typeface="Arial" pitchFamily="34" charset="0"/>
              </a:rPr>
              <a:t>, P. and </a:t>
            </a:r>
            <a:r>
              <a:rPr lang="en-US" sz="3600" err="1">
                <a:latin typeface="Arial" pitchFamily="34" charset="0"/>
                <a:cs typeface="Arial" pitchFamily="34" charset="0"/>
              </a:rPr>
              <a:t>Kuqi</a:t>
            </a:r>
            <a:r>
              <a:rPr lang="en-US" sz="3600">
                <a:latin typeface="Arial" pitchFamily="34" charset="0"/>
                <a:cs typeface="Arial" pitchFamily="34" charset="0"/>
              </a:rPr>
              <a:t>, B., 2019. Analysis of financial statements. </a:t>
            </a:r>
            <a:r>
              <a:rPr lang="en-US" sz="3600" i="1">
                <a:latin typeface="Arial" pitchFamily="34" charset="0"/>
                <a:cs typeface="Arial" pitchFamily="34" charset="0"/>
              </a:rPr>
              <a:t>Humanities and Social Science Research, 2</a:t>
            </a:r>
            <a:r>
              <a:rPr lang="en-US" sz="3600">
                <a:latin typeface="Arial" pitchFamily="34" charset="0"/>
                <a:cs typeface="Arial" pitchFamily="34" charset="0"/>
              </a:rPr>
              <a:t>(2), pp.p17-p17.</a:t>
            </a:r>
          </a:p>
          <a:p>
            <a:pPr algn="just"/>
            <a:r>
              <a:rPr lang="en-US" sz="3600" err="1">
                <a:latin typeface="Arial" pitchFamily="34" charset="0"/>
                <a:cs typeface="Arial" pitchFamily="34" charset="0"/>
              </a:rPr>
              <a:t>Honig</a:t>
            </a:r>
            <a:r>
              <a:rPr lang="en-US" sz="3600">
                <a:latin typeface="Arial" pitchFamily="34" charset="0"/>
                <a:cs typeface="Arial" pitchFamily="34" charset="0"/>
              </a:rPr>
              <a:t>, B. and Samuelsson, M., 2021. Business planning by </a:t>
            </a:r>
            <a:r>
              <a:rPr lang="en-US" sz="3600" err="1">
                <a:latin typeface="Arial" pitchFamily="34" charset="0"/>
                <a:cs typeface="Arial" pitchFamily="34" charset="0"/>
              </a:rPr>
              <a:t>intrapreneurs</a:t>
            </a:r>
            <a:r>
              <a:rPr lang="en-US" sz="3600">
                <a:latin typeface="Arial" pitchFamily="34" charset="0"/>
                <a:cs typeface="Arial" pitchFamily="34" charset="0"/>
              </a:rPr>
              <a:t> and entrepreneurs under environmental uncertainty and institutional pressure.</a:t>
            </a:r>
            <a:r>
              <a:rPr lang="en-US" sz="3600" i="1">
                <a:latin typeface="Arial" pitchFamily="34" charset="0"/>
                <a:cs typeface="Arial" pitchFamily="34" charset="0"/>
              </a:rPr>
              <a:t> </a:t>
            </a:r>
            <a:r>
              <a:rPr lang="en-US" sz="3600" i="1" err="1">
                <a:latin typeface="Arial" pitchFamily="34" charset="0"/>
                <a:cs typeface="Arial" pitchFamily="34" charset="0"/>
              </a:rPr>
              <a:t>Technovation</a:t>
            </a:r>
            <a:r>
              <a:rPr lang="en-US" sz="3600" i="1">
                <a:latin typeface="Arial" pitchFamily="34" charset="0"/>
                <a:cs typeface="Arial" pitchFamily="34" charset="0"/>
              </a:rPr>
              <a:t>, 99</a:t>
            </a:r>
            <a:r>
              <a:rPr lang="en-US" sz="3600">
                <a:latin typeface="Arial" pitchFamily="34" charset="0"/>
                <a:cs typeface="Arial" pitchFamily="34" charset="0"/>
              </a:rPr>
              <a:t>, p.102124.</a:t>
            </a:r>
          </a:p>
          <a:p>
            <a:pPr algn="just"/>
            <a:r>
              <a:rPr lang="en-US" sz="3600">
                <a:latin typeface="Arial" pitchFamily="34" charset="0"/>
                <a:cs typeface="Arial" pitchFamily="34" charset="0"/>
              </a:rPr>
              <a:t>Housebeautiful.com, 2022. HOME TOUR An Open Floor Plan That Actually Works. House Beautiful. </a:t>
            </a:r>
            <a:r>
              <a:rPr lang="en-US" sz="3600" i="1">
                <a:latin typeface="Arial" pitchFamily="34" charset="0"/>
                <a:cs typeface="Arial" pitchFamily="34" charset="0"/>
              </a:rPr>
              <a:t>[Online].</a:t>
            </a:r>
            <a:r>
              <a:rPr lang="en-US" sz="3600">
                <a:latin typeface="Arial" pitchFamily="34" charset="0"/>
                <a:cs typeface="Arial" pitchFamily="34" charset="0"/>
              </a:rPr>
              <a:t> Available at: https://www.housebeautiful.com/home-remodeling</a:t>
            </a:r>
            <a:r>
              <a:rPr lang="en-US" sz="3600">
                <a:latin typeface="Arial" pitchFamily="34" charset="0"/>
                <a:cs typeface="Arial" pitchFamily="34" charset="0"/>
                <a:hlinkClick r:id="rId2"/>
              </a:rPr>
              <a:t>/</a:t>
            </a:r>
            <a:r>
              <a:rPr lang="en-US" sz="3600">
                <a:latin typeface="Arial" pitchFamily="34" charset="0"/>
                <a:cs typeface="Arial" pitchFamily="34" charset="0"/>
              </a:rPr>
              <a:t>. [Accessed on: 12 the July, 2022]</a:t>
            </a:r>
          </a:p>
          <a:p>
            <a:pPr algn="just"/>
            <a:r>
              <a:rPr lang="en-US" sz="3600">
                <a:latin typeface="Arial" pitchFamily="34" charset="0"/>
                <a:cs typeface="Arial" pitchFamily="34" charset="0"/>
              </a:rPr>
              <a:t>Moro Visconti, R., </a:t>
            </a:r>
            <a:r>
              <a:rPr lang="en-US" sz="3600" err="1">
                <a:latin typeface="Arial" pitchFamily="34" charset="0"/>
                <a:cs typeface="Arial" pitchFamily="34" charset="0"/>
              </a:rPr>
              <a:t>Montesi</a:t>
            </a:r>
            <a:r>
              <a:rPr lang="en-US" sz="3600">
                <a:latin typeface="Arial" pitchFamily="34" charset="0"/>
                <a:cs typeface="Arial" pitchFamily="34" charset="0"/>
              </a:rPr>
              <a:t>, G. and </a:t>
            </a:r>
            <a:r>
              <a:rPr lang="en-US" sz="3600" err="1">
                <a:latin typeface="Arial" pitchFamily="34" charset="0"/>
                <a:cs typeface="Arial" pitchFamily="34" charset="0"/>
              </a:rPr>
              <a:t>Papiro</a:t>
            </a:r>
            <a:r>
              <a:rPr lang="en-US" sz="3600">
                <a:latin typeface="Arial" pitchFamily="34" charset="0"/>
                <a:cs typeface="Arial" pitchFamily="34" charset="0"/>
              </a:rPr>
              <a:t>, G., 2018. Big data-driven stochastic business planning and corporate valuation. Moro Visconti, R., </a:t>
            </a:r>
            <a:r>
              <a:rPr lang="en-US" sz="3600" err="1">
                <a:latin typeface="Arial" pitchFamily="34" charset="0"/>
                <a:cs typeface="Arial" pitchFamily="34" charset="0"/>
              </a:rPr>
              <a:t>Montesi</a:t>
            </a:r>
            <a:r>
              <a:rPr lang="en-US" sz="3600">
                <a:latin typeface="Arial" pitchFamily="34" charset="0"/>
                <a:cs typeface="Arial" pitchFamily="34" charset="0"/>
              </a:rPr>
              <a:t>, G., &amp; </a:t>
            </a:r>
            <a:r>
              <a:rPr lang="en-US" sz="3600" err="1">
                <a:latin typeface="Arial" pitchFamily="34" charset="0"/>
                <a:cs typeface="Arial" pitchFamily="34" charset="0"/>
              </a:rPr>
              <a:t>Papiro</a:t>
            </a:r>
            <a:r>
              <a:rPr lang="en-US" sz="3600">
                <a:latin typeface="Arial" pitchFamily="34" charset="0"/>
                <a:cs typeface="Arial" pitchFamily="34" charset="0"/>
              </a:rPr>
              <a:t>, G.(2018). Big data-driven stochastic business planning and corporate valuation.</a:t>
            </a:r>
            <a:r>
              <a:rPr lang="en-US" sz="3600" i="1">
                <a:latin typeface="Arial" pitchFamily="34" charset="0"/>
                <a:cs typeface="Arial" pitchFamily="34" charset="0"/>
              </a:rPr>
              <a:t> Corporate Ownership &amp; Control, 15</a:t>
            </a:r>
            <a:r>
              <a:rPr lang="en-US" sz="3600">
                <a:latin typeface="Arial" pitchFamily="34" charset="0"/>
                <a:cs typeface="Arial" pitchFamily="34" charset="0"/>
              </a:rPr>
              <a:t>(3-1), pp.189-204.</a:t>
            </a:r>
          </a:p>
          <a:p>
            <a:pPr algn="just"/>
            <a:r>
              <a:rPr lang="en-US" sz="3600" err="1">
                <a:latin typeface="Arial" pitchFamily="34" charset="0"/>
                <a:cs typeface="Arial" pitchFamily="34" charset="0"/>
              </a:rPr>
              <a:t>Sackris</a:t>
            </a:r>
            <a:r>
              <a:rPr lang="en-US" sz="3600">
                <a:latin typeface="Arial" pitchFamily="34" charset="0"/>
                <a:cs typeface="Arial" pitchFamily="34" charset="0"/>
              </a:rPr>
              <a:t>, D. and Larsen, R.R., 2020. A Consideration of Carroll’s Content Theory. The Journal of Value Inquiry, 54(2), pp.245-255.</a:t>
            </a:r>
          </a:p>
          <a:p>
            <a:pPr algn="just"/>
            <a:r>
              <a:rPr lang="en-US" sz="3600" err="1">
                <a:latin typeface="Arial" pitchFamily="34" charset="0"/>
                <a:cs typeface="Arial" pitchFamily="34" charset="0"/>
              </a:rPr>
              <a:t>Upadhyay</a:t>
            </a:r>
            <a:r>
              <a:rPr lang="en-US" sz="3600">
                <a:latin typeface="Arial" pitchFamily="34" charset="0"/>
                <a:cs typeface="Arial" pitchFamily="34" charset="0"/>
              </a:rPr>
              <a:t>, A., Kumar, A. and </a:t>
            </a:r>
            <a:r>
              <a:rPr lang="en-US" sz="3600" err="1">
                <a:latin typeface="Arial" pitchFamily="34" charset="0"/>
                <a:cs typeface="Arial" pitchFamily="34" charset="0"/>
              </a:rPr>
              <a:t>Akter</a:t>
            </a:r>
            <a:r>
              <a:rPr lang="en-US" sz="3600">
                <a:latin typeface="Arial" pitchFamily="34" charset="0"/>
                <a:cs typeface="Arial" pitchFamily="34" charset="0"/>
              </a:rPr>
              <a:t>, S., 2022. An analysis of UK retailers’ initiatives towards circular economy transition and policy-driven directions. </a:t>
            </a:r>
            <a:r>
              <a:rPr lang="en-US" sz="3600" i="1">
                <a:latin typeface="Arial" pitchFamily="34" charset="0"/>
                <a:cs typeface="Arial" pitchFamily="34" charset="0"/>
              </a:rPr>
              <a:t>Clean Technologies and Environmental Policy, 24</a:t>
            </a:r>
            <a:r>
              <a:rPr lang="en-US" sz="3600">
                <a:latin typeface="Arial" pitchFamily="34" charset="0"/>
                <a:cs typeface="Arial" pitchFamily="34" charset="0"/>
              </a:rPr>
              <a:t>(4), pp.1209-1217.</a:t>
            </a:r>
          </a:p>
          <a:p>
            <a:endParaRPr lang="en-US"/>
          </a:p>
        </p:txBody>
      </p:sp>
    </p:spTree>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3.xml><?xml version="1.0" encoding="utf-8"?>
<a:theme xmlns:a="http://schemas.openxmlformats.org/drawingml/2006/main" name="Tema de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30018-stripes-business-template-1">
  <a:themeElements>
    <a:clrScheme name="Violet II">
      <a:dk1>
        <a:sysClr val="windowText" lastClr="000000"/>
      </a:dk1>
      <a:lt1>
        <a:sysClr val="window" lastClr="FFFFFF"/>
      </a:lt1>
      <a:dk2>
        <a:srgbClr val="632E62"/>
      </a:dk2>
      <a:lt2>
        <a:srgbClr val="EAE5EB"/>
      </a:lt2>
      <a:accent1>
        <a:srgbClr val="92278F"/>
      </a:accent1>
      <a:accent2>
        <a:srgbClr val="9B57D3"/>
      </a:accent2>
      <a:accent3>
        <a:srgbClr val="755DD9"/>
      </a:accent3>
      <a:accent4>
        <a:srgbClr val="665EB8"/>
      </a:accent4>
      <a:accent5>
        <a:srgbClr val="45A5ED"/>
      </a:accent5>
      <a:accent6>
        <a:srgbClr val="5982DB"/>
      </a:accent6>
      <a:hlink>
        <a:srgbClr val="0066FF"/>
      </a:hlink>
      <a:folHlink>
        <a:srgbClr val="666699"/>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F9001D07393BB34C96EAA9AF335D4C59" ma:contentTypeVersion="7" ma:contentTypeDescription="Create a new document." ma:contentTypeScope="" ma:versionID="33600f33636e7c2d215ac39c723340a2">
  <xsd:schema xmlns:xsd="http://www.w3.org/2001/XMLSchema" xmlns:xs="http://www.w3.org/2001/XMLSchema" xmlns:p="http://schemas.microsoft.com/office/2006/metadata/properties" xmlns:ns3="3126fb8f-6f0a-4021-9821-3197397987a0" xmlns:ns4="02f9a779-b163-4717-be83-f5bc5eef629d" targetNamespace="http://schemas.microsoft.com/office/2006/metadata/properties" ma:root="true" ma:fieldsID="dad064937240a527d5cc791baa18da4c" ns3:_="" ns4:_="">
    <xsd:import namespace="3126fb8f-6f0a-4021-9821-3197397987a0"/>
    <xsd:import namespace="02f9a779-b163-4717-be83-f5bc5eef629d"/>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26fb8f-6f0a-4021-9821-3197397987a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2f9a779-b163-4717-be83-f5bc5eef629d"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3443FE2-9A54-4125-B00E-838DB9069507}">
  <ds:schemaRefs>
    <ds:schemaRef ds:uri="02f9a779-b163-4717-be83-f5bc5eef629d"/>
    <ds:schemaRef ds:uri="3126fb8f-6f0a-4021-9821-3197397987a0"/>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EE6CB279-C615-4BB7-89DC-D73988697953}">
  <ds:schemaRefs>
    <ds:schemaRef ds:uri="02f9a779-b163-4717-be83-f5bc5eef629d"/>
    <ds:schemaRef ds:uri="3126fb8f-6f0a-4021-9821-3197397987a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B0930EDF-7BBC-4419-8BA2-EB1534AF101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(16:9)</PresentationFormat>
  <Slides>24</Slides>
  <Notes>11</Notes>
  <HiddenSlides>0</HiddenSlides>
  <ScaleCrop>false</ScaleCrop>
  <HeadingPairs>
    <vt:vector size="4" baseType="variant">
      <vt:variant>
        <vt:lpstr>Theme</vt:lpstr>
      </vt:variant>
      <vt:variant>
        <vt:i4>4</vt:i4>
      </vt:variant>
      <vt:variant>
        <vt:lpstr>Slide Titles</vt:lpstr>
      </vt:variant>
      <vt:variant>
        <vt:i4>24</vt:i4>
      </vt:variant>
    </vt:vector>
  </HeadingPairs>
  <TitlesOfParts>
    <vt:vector size="28" baseType="lpstr">
      <vt:lpstr>Simple Light</vt:lpstr>
      <vt:lpstr>Flow</vt:lpstr>
      <vt:lpstr>Tema de Office</vt:lpstr>
      <vt:lpstr>30018-stripes-business-template-1</vt:lpstr>
      <vt:lpstr>    MANAGING ENTERPRISE IN THE 21ST Century (BMSW4006_LON)   Teacher: Mohammad Rahman  University of wales Trinity saint Davis  </vt:lpstr>
      <vt:lpstr>Introduction  </vt:lpstr>
      <vt:lpstr>Student name</vt:lpstr>
      <vt:lpstr>PowerPoint Presentation</vt:lpstr>
      <vt:lpstr>PowerPoint Presentation</vt:lpstr>
      <vt:lpstr>PowerPoint Presentation</vt:lpstr>
      <vt:lpstr>House Beautiful Description By Emilly Mishell Delgado Faz</vt:lpstr>
      <vt:lpstr>House Beautiful History By Emily Mishell Delgado Faz</vt:lpstr>
      <vt:lpstr>MISSION  AND  VISION By Emily Mishell Delgado Faz</vt:lpstr>
      <vt:lpstr>Vision By Emily Mishell Delgado Faz </vt:lpstr>
      <vt:lpstr>DEVELOPMENT By Emily Mishell Delgado faz </vt:lpstr>
      <vt:lpstr>PowerPoint Presentation</vt:lpstr>
      <vt:lpstr>Exit Plan </vt:lpstr>
      <vt:lpstr>Business financial data By Farida ahmed</vt:lpstr>
      <vt:lpstr>Profit and loss account By Farida ahmed</vt:lpstr>
      <vt:lpstr> Cash flow statement By Farida Ahmed</vt:lpstr>
      <vt:lpstr>Balance sheet By Farida Ahmed</vt:lpstr>
      <vt:lpstr>                               Balance sheet (continued) </vt:lpstr>
      <vt:lpstr>Aim and Objectives (continued) By Stella Zacon </vt:lpstr>
      <vt:lpstr> Management and organisation By Stella zacon</vt:lpstr>
      <vt:lpstr> Management and organisation (continued) By Stella Zacon</vt:lpstr>
      <vt:lpstr>Social Responsibility and sustainability By Stella Zacon  </vt:lpstr>
      <vt:lpstr>Conclusion By Farida Ahmed</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Aim and Objectives (continued) </dc:title>
  <cp:revision>1</cp:revision>
  <dcterms:modified xsi:type="dcterms:W3CDTF">2022-09-02T09:53:51Z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0x010100F9001D07393BB34C96EAA9AF335D4C59</vt:lpwstr>
  </property>
</Properties>
</file>