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CC2D7-F2EA-A44C-8F3A-FBF3EF9E71F2}" v="299" dt="2020-12-06T18:40:06.129"/>
    <p1510:client id="{9F14CBF3-1416-0C4E-B838-DE2533EEACCB}" v="230" dt="2020-12-06T20:54:22.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826"/>
    <p:restoredTop sz="95827"/>
  </p:normalViewPr>
  <p:slideViewPr>
    <p:cSldViewPr snapToGrid="0" snapToObjects="1">
      <p:cViewPr>
        <p:scale>
          <a:sx n="47" d="100"/>
          <a:sy n="47" d="100"/>
        </p:scale>
        <p:origin x="2088"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ry Hill (2004858)" userId="479299c1-35ad-4a93-b73f-417c7cb80419" providerId="ADAL" clId="{9F14CBF3-1416-0C4E-B838-DE2533EEACCB}"/>
    <pc:docChg chg="undo custSel modSld">
      <pc:chgData name="Parry Hill (2004858)" userId="479299c1-35ad-4a93-b73f-417c7cb80419" providerId="ADAL" clId="{9F14CBF3-1416-0C4E-B838-DE2533EEACCB}" dt="2020-12-06T20:54:22.300" v="589" actId="1076"/>
      <pc:docMkLst>
        <pc:docMk/>
      </pc:docMkLst>
      <pc:sldChg chg="addSp delSp modSp mod">
        <pc:chgData name="Parry Hill (2004858)" userId="479299c1-35ad-4a93-b73f-417c7cb80419" providerId="ADAL" clId="{9F14CBF3-1416-0C4E-B838-DE2533EEACCB}" dt="2020-12-06T20:54:22.300" v="589" actId="1076"/>
        <pc:sldMkLst>
          <pc:docMk/>
          <pc:sldMk cId="1032727246" sldId="256"/>
        </pc:sldMkLst>
        <pc:spChg chg="mod">
          <ac:chgData name="Parry Hill (2004858)" userId="479299c1-35ad-4a93-b73f-417c7cb80419" providerId="ADAL" clId="{9F14CBF3-1416-0C4E-B838-DE2533EEACCB}" dt="2020-12-06T20:47:12.167" v="557" actId="1036"/>
          <ac:spMkLst>
            <pc:docMk/>
            <pc:sldMk cId="1032727246" sldId="256"/>
            <ac:spMk id="3" creationId="{310494D7-6934-A641-9DA4-E266498010AF}"/>
          </ac:spMkLst>
        </pc:spChg>
        <pc:spChg chg="add del mod">
          <ac:chgData name="Parry Hill (2004858)" userId="479299c1-35ad-4a93-b73f-417c7cb80419" providerId="ADAL" clId="{9F14CBF3-1416-0C4E-B838-DE2533EEACCB}" dt="2020-12-06T20:18:05.975" v="427" actId="478"/>
          <ac:spMkLst>
            <pc:docMk/>
            <pc:sldMk cId="1032727246" sldId="256"/>
            <ac:spMk id="5" creationId="{1D76EB61-C6D0-BF42-8229-ECA20337729E}"/>
          </ac:spMkLst>
        </pc:spChg>
        <pc:spChg chg="mod">
          <ac:chgData name="Parry Hill (2004858)" userId="479299c1-35ad-4a93-b73f-417c7cb80419" providerId="ADAL" clId="{9F14CBF3-1416-0C4E-B838-DE2533EEACCB}" dt="2020-12-06T20:35:16.432" v="490" actId="20577"/>
          <ac:spMkLst>
            <pc:docMk/>
            <pc:sldMk cId="1032727246" sldId="256"/>
            <ac:spMk id="7" creationId="{00000000-0000-0000-0000-000000000000}"/>
          </ac:spMkLst>
        </pc:spChg>
        <pc:spChg chg="mod">
          <ac:chgData name="Parry Hill (2004858)" userId="479299c1-35ad-4a93-b73f-417c7cb80419" providerId="ADAL" clId="{9F14CBF3-1416-0C4E-B838-DE2533EEACCB}" dt="2020-12-06T20:53:58.364" v="586" actId="1076"/>
          <ac:spMkLst>
            <pc:docMk/>
            <pc:sldMk cId="1032727246" sldId="256"/>
            <ac:spMk id="9" creationId="{00000000-0000-0000-0000-000000000000}"/>
          </ac:spMkLst>
        </pc:spChg>
        <pc:spChg chg="add del mod">
          <ac:chgData name="Parry Hill (2004858)" userId="479299c1-35ad-4a93-b73f-417c7cb80419" providerId="ADAL" clId="{9F14CBF3-1416-0C4E-B838-DE2533EEACCB}" dt="2020-12-06T20:33:57.258" v="478" actId="478"/>
          <ac:spMkLst>
            <pc:docMk/>
            <pc:sldMk cId="1032727246" sldId="256"/>
            <ac:spMk id="10" creationId="{77CCCA1B-6728-4346-9F95-F4DE087E19B8}"/>
          </ac:spMkLst>
        </pc:spChg>
        <pc:spChg chg="mod">
          <ac:chgData name="Parry Hill (2004858)" userId="479299c1-35ad-4a93-b73f-417c7cb80419" providerId="ADAL" clId="{9F14CBF3-1416-0C4E-B838-DE2533EEACCB}" dt="2020-12-06T20:54:22.300" v="589" actId="1076"/>
          <ac:spMkLst>
            <pc:docMk/>
            <pc:sldMk cId="1032727246" sldId="256"/>
            <ac:spMk id="12" creationId="{00000000-0000-0000-0000-000000000000}"/>
          </ac:spMkLst>
        </pc:spChg>
        <pc:spChg chg="mod">
          <ac:chgData name="Parry Hill (2004858)" userId="479299c1-35ad-4a93-b73f-417c7cb80419" providerId="ADAL" clId="{9F14CBF3-1416-0C4E-B838-DE2533EEACCB}" dt="2020-12-06T20:43:23.381" v="521" actId="20577"/>
          <ac:spMkLst>
            <pc:docMk/>
            <pc:sldMk cId="1032727246" sldId="256"/>
            <ac:spMk id="16" creationId="{00000000-0000-0000-0000-000000000000}"/>
          </ac:spMkLst>
        </pc:spChg>
        <pc:spChg chg="del mod">
          <ac:chgData name="Parry Hill (2004858)" userId="479299c1-35ad-4a93-b73f-417c7cb80419" providerId="ADAL" clId="{9F14CBF3-1416-0C4E-B838-DE2533EEACCB}" dt="2020-12-06T19:47:05.277" v="23" actId="478"/>
          <ac:spMkLst>
            <pc:docMk/>
            <pc:sldMk cId="1032727246" sldId="256"/>
            <ac:spMk id="22" creationId="{00000000-0000-0000-0000-000000000000}"/>
          </ac:spMkLst>
        </pc:spChg>
        <pc:spChg chg="del mod">
          <ac:chgData name="Parry Hill (2004858)" userId="479299c1-35ad-4a93-b73f-417c7cb80419" providerId="ADAL" clId="{9F14CBF3-1416-0C4E-B838-DE2533EEACCB}" dt="2020-12-06T20:48:11.934" v="563" actId="478"/>
          <ac:spMkLst>
            <pc:docMk/>
            <pc:sldMk cId="1032727246" sldId="256"/>
            <ac:spMk id="23" creationId="{00000000-0000-0000-0000-000000000000}"/>
          </ac:spMkLst>
        </pc:spChg>
        <pc:spChg chg="del">
          <ac:chgData name="Parry Hill (2004858)" userId="479299c1-35ad-4a93-b73f-417c7cb80419" providerId="ADAL" clId="{9F14CBF3-1416-0C4E-B838-DE2533EEACCB}" dt="2020-12-06T20:07:49.512" v="269" actId="478"/>
          <ac:spMkLst>
            <pc:docMk/>
            <pc:sldMk cId="1032727246" sldId="256"/>
            <ac:spMk id="24" creationId="{00000000-0000-0000-0000-000000000000}"/>
          </ac:spMkLst>
        </pc:spChg>
        <pc:spChg chg="add del mod">
          <ac:chgData name="Parry Hill (2004858)" userId="479299c1-35ad-4a93-b73f-417c7cb80419" providerId="ADAL" clId="{9F14CBF3-1416-0C4E-B838-DE2533EEACCB}" dt="2020-12-06T20:11:23.701" v="386" actId="478"/>
          <ac:spMkLst>
            <pc:docMk/>
            <pc:sldMk cId="1032727246" sldId="256"/>
            <ac:spMk id="27" creationId="{FE623106-5576-8D4C-AB0D-2DA323CE3F5A}"/>
          </ac:spMkLst>
        </pc:spChg>
        <pc:spChg chg="add mod">
          <ac:chgData name="Parry Hill (2004858)" userId="479299c1-35ad-4a93-b73f-417c7cb80419" providerId="ADAL" clId="{9F14CBF3-1416-0C4E-B838-DE2533EEACCB}" dt="2020-12-06T20:16:18.595" v="417" actId="571"/>
          <ac:spMkLst>
            <pc:docMk/>
            <pc:sldMk cId="1032727246" sldId="256"/>
            <ac:spMk id="28" creationId="{4CA01735-1D4F-C04C-8D2A-B9E201EB1FE0}"/>
          </ac:spMkLst>
        </pc:spChg>
        <pc:spChg chg="add mod">
          <ac:chgData name="Parry Hill (2004858)" userId="479299c1-35ad-4a93-b73f-417c7cb80419" providerId="ADAL" clId="{9F14CBF3-1416-0C4E-B838-DE2533EEACCB}" dt="2020-12-06T20:32:38.984" v="476" actId="20577"/>
          <ac:spMkLst>
            <pc:docMk/>
            <pc:sldMk cId="1032727246" sldId="256"/>
            <ac:spMk id="30" creationId="{88D1947D-B5AC-6D4D-913B-CF53B91E0F59}"/>
          </ac:spMkLst>
        </pc:spChg>
        <pc:spChg chg="mod">
          <ac:chgData name="Parry Hill (2004858)" userId="479299c1-35ad-4a93-b73f-417c7cb80419" providerId="ADAL" clId="{9F14CBF3-1416-0C4E-B838-DE2533EEACCB}" dt="2020-12-06T20:54:10.645" v="588" actId="1076"/>
          <ac:spMkLst>
            <pc:docMk/>
            <pc:sldMk cId="1032727246" sldId="256"/>
            <ac:spMk id="33" creationId="{3A954BB7-4C5D-9D4D-A3A3-0288AEA0A775}"/>
          </ac:spMkLst>
        </pc:spChg>
        <pc:spChg chg="del mod">
          <ac:chgData name="Parry Hill (2004858)" userId="479299c1-35ad-4a93-b73f-417c7cb80419" providerId="ADAL" clId="{9F14CBF3-1416-0C4E-B838-DE2533EEACCB}" dt="2020-12-06T20:18:05.975" v="427" actId="478"/>
          <ac:spMkLst>
            <pc:docMk/>
            <pc:sldMk cId="1032727246" sldId="256"/>
            <ac:spMk id="34" creationId="{7FBEF284-2CEC-7C4C-9CCB-93F572A0F9CF}"/>
          </ac:spMkLst>
        </pc:spChg>
        <pc:spChg chg="mod">
          <ac:chgData name="Parry Hill (2004858)" userId="479299c1-35ad-4a93-b73f-417c7cb80419" providerId="ADAL" clId="{9F14CBF3-1416-0C4E-B838-DE2533EEACCB}" dt="2020-12-06T20:53:38.600" v="585" actId="1036"/>
          <ac:spMkLst>
            <pc:docMk/>
            <pc:sldMk cId="1032727246" sldId="256"/>
            <ac:spMk id="35" creationId="{DE01C84A-21B9-E54B-AC48-494E771EF67D}"/>
          </ac:spMkLst>
        </pc:spChg>
        <pc:spChg chg="add mod">
          <ac:chgData name="Parry Hill (2004858)" userId="479299c1-35ad-4a93-b73f-417c7cb80419" providerId="ADAL" clId="{9F14CBF3-1416-0C4E-B838-DE2533EEACCB}" dt="2020-12-06T20:54:04.781" v="587" actId="1076"/>
          <ac:spMkLst>
            <pc:docMk/>
            <pc:sldMk cId="1032727246" sldId="256"/>
            <ac:spMk id="37" creationId="{67CD7A42-120C-2F4E-BE43-EF8C2E4C5FCB}"/>
          </ac:spMkLst>
        </pc:spChg>
        <pc:spChg chg="mod">
          <ac:chgData name="Parry Hill (2004858)" userId="479299c1-35ad-4a93-b73f-417c7cb80419" providerId="ADAL" clId="{9F14CBF3-1416-0C4E-B838-DE2533EEACCB}" dt="2020-12-06T20:48:00.551" v="561" actId="1076"/>
          <ac:spMkLst>
            <pc:docMk/>
            <pc:sldMk cId="1032727246" sldId="256"/>
            <ac:spMk id="38" creationId="{418B9F88-D3B9-B94A-AABC-ECF44D266C72}"/>
          </ac:spMkLst>
        </pc:spChg>
        <pc:spChg chg="add del mod">
          <ac:chgData name="Parry Hill (2004858)" userId="479299c1-35ad-4a93-b73f-417c7cb80419" providerId="ADAL" clId="{9F14CBF3-1416-0C4E-B838-DE2533EEACCB}" dt="2020-12-06T20:47:51.471" v="560" actId="478"/>
          <ac:spMkLst>
            <pc:docMk/>
            <pc:sldMk cId="1032727246" sldId="256"/>
            <ac:spMk id="39" creationId="{4EB26803-5297-054B-A7B0-4BDE0CA6D51C}"/>
          </ac:spMkLst>
        </pc:spChg>
        <pc:spChg chg="add mod">
          <ac:chgData name="Parry Hill (2004858)" userId="479299c1-35ad-4a93-b73f-417c7cb80419" providerId="ADAL" clId="{9F14CBF3-1416-0C4E-B838-DE2533EEACCB}" dt="2020-12-06T20:48:08.522" v="562" actId="571"/>
          <ac:spMkLst>
            <pc:docMk/>
            <pc:sldMk cId="1032727246" sldId="256"/>
            <ac:spMk id="40" creationId="{C6C01D80-A4AD-CC41-BCEE-8DF791176F22}"/>
          </ac:spMkLst>
        </pc:spChg>
        <pc:spChg chg="mod">
          <ac:chgData name="Parry Hill (2004858)" userId="479299c1-35ad-4a93-b73f-417c7cb80419" providerId="ADAL" clId="{9F14CBF3-1416-0C4E-B838-DE2533EEACCB}" dt="2020-12-06T20:43:21.902" v="518" actId="1076"/>
          <ac:spMkLst>
            <pc:docMk/>
            <pc:sldMk cId="1032727246" sldId="256"/>
            <ac:spMk id="47" creationId="{89821EC9-712E-954C-A7CD-540D939D1C6A}"/>
          </ac:spMkLst>
        </pc:spChg>
        <pc:picChg chg="add mod">
          <ac:chgData name="Parry Hill (2004858)" userId="479299c1-35ad-4a93-b73f-417c7cb80419" providerId="ADAL" clId="{9F14CBF3-1416-0C4E-B838-DE2533EEACCB}" dt="2020-12-06T20:16:41.471" v="418" actId="571"/>
          <ac:picMkLst>
            <pc:docMk/>
            <pc:sldMk cId="1032727246" sldId="256"/>
            <ac:picMk id="29" creationId="{F100F08C-11DC-AB47-9A3E-5E1FB96838CC}"/>
          </ac:picMkLst>
        </pc:picChg>
        <pc:picChg chg="del mod">
          <ac:chgData name="Parry Hill (2004858)" userId="479299c1-35ad-4a93-b73f-417c7cb80419" providerId="ADAL" clId="{9F14CBF3-1416-0C4E-B838-DE2533EEACCB}" dt="2020-12-06T20:18:05.975" v="427" actId="478"/>
          <ac:picMkLst>
            <pc:docMk/>
            <pc:sldMk cId="1032727246" sldId="256"/>
            <ac:picMk id="1026" creationId="{0A986151-907D-0A4F-97A9-EDD4413E6065}"/>
          </ac:picMkLst>
        </pc:picChg>
        <pc:picChg chg="mod">
          <ac:chgData name="Parry Hill (2004858)" userId="479299c1-35ad-4a93-b73f-417c7cb80419" providerId="ADAL" clId="{9F14CBF3-1416-0C4E-B838-DE2533EEACCB}" dt="2020-12-06T20:17:15.057" v="423" actId="1076"/>
          <ac:picMkLst>
            <pc:docMk/>
            <pc:sldMk cId="1032727246" sldId="256"/>
            <ac:picMk id="1027" creationId="{5665D7AB-6B1F-9B45-A0BF-4C8091938046}"/>
          </ac:picMkLst>
        </pc:picChg>
        <pc:picChg chg="mod">
          <ac:chgData name="Parry Hill (2004858)" userId="479299c1-35ad-4a93-b73f-417c7cb80419" providerId="ADAL" clId="{9F14CBF3-1416-0C4E-B838-DE2533EEACCB}" dt="2020-12-06T20:47:44.295" v="558" actId="1076"/>
          <ac:picMkLst>
            <pc:docMk/>
            <pc:sldMk cId="1032727246" sldId="256"/>
            <ac:picMk id="1028" creationId="{9A09D43C-4BDB-5A44-89EE-7FC89B2F75D2}"/>
          </ac:picMkLst>
        </pc:picChg>
        <pc:picChg chg="mod">
          <ac:chgData name="Parry Hill (2004858)" userId="479299c1-35ad-4a93-b73f-417c7cb80419" providerId="ADAL" clId="{9F14CBF3-1416-0C4E-B838-DE2533EEACCB}" dt="2020-12-06T20:43:22.500" v="519" actId="1076"/>
          <ac:picMkLst>
            <pc:docMk/>
            <pc:sldMk cId="1032727246" sldId="256"/>
            <ac:picMk id="1029" creationId="{162FD90E-1467-2948-A1D2-26DFA169D371}"/>
          </ac:picMkLst>
        </pc:picChg>
      </pc:sldChg>
    </pc:docChg>
  </pc:docChgLst>
  <pc:docChgLst>
    <pc:chgData name="Parry Hill (2004858)" userId="479299c1-35ad-4a93-b73f-417c7cb80419" providerId="ADAL" clId="{8DBCC2D7-F2EA-A44C-8F3A-FBF3EF9E71F2}"/>
    <pc:docChg chg="undo custSel modSld">
      <pc:chgData name="Parry Hill (2004858)" userId="479299c1-35ad-4a93-b73f-417c7cb80419" providerId="ADAL" clId="{8DBCC2D7-F2EA-A44C-8F3A-FBF3EF9E71F2}" dt="2020-12-06T18:46:24.654" v="6217" actId="478"/>
      <pc:docMkLst>
        <pc:docMk/>
      </pc:docMkLst>
      <pc:sldChg chg="addSp delSp modSp mod">
        <pc:chgData name="Parry Hill (2004858)" userId="479299c1-35ad-4a93-b73f-417c7cb80419" providerId="ADAL" clId="{8DBCC2D7-F2EA-A44C-8F3A-FBF3EF9E71F2}" dt="2020-12-06T18:46:24.654" v="6217" actId="478"/>
        <pc:sldMkLst>
          <pc:docMk/>
          <pc:sldMk cId="1032727246" sldId="256"/>
        </pc:sldMkLst>
        <pc:spChg chg="add mod">
          <ac:chgData name="Parry Hill (2004858)" userId="479299c1-35ad-4a93-b73f-417c7cb80419" providerId="ADAL" clId="{8DBCC2D7-F2EA-A44C-8F3A-FBF3EF9E71F2}" dt="2020-12-04T01:46:10.993" v="4775" actId="20577"/>
          <ac:spMkLst>
            <pc:docMk/>
            <pc:sldMk cId="1032727246" sldId="256"/>
            <ac:spMk id="3" creationId="{310494D7-6934-A641-9DA4-E266498010AF}"/>
          </ac:spMkLst>
        </pc:spChg>
        <pc:spChg chg="del">
          <ac:chgData name="Parry Hill (2004858)" userId="479299c1-35ad-4a93-b73f-417c7cb80419" providerId="ADAL" clId="{8DBCC2D7-F2EA-A44C-8F3A-FBF3EF9E71F2}" dt="2020-12-02T22:50:53.902" v="3098" actId="478"/>
          <ac:spMkLst>
            <pc:docMk/>
            <pc:sldMk cId="1032727246" sldId="256"/>
            <ac:spMk id="5" creationId="{00000000-0000-0000-0000-000000000000}"/>
          </ac:spMkLst>
        </pc:spChg>
        <pc:spChg chg="add del mod">
          <ac:chgData name="Parry Hill (2004858)" userId="479299c1-35ad-4a93-b73f-417c7cb80419" providerId="ADAL" clId="{8DBCC2D7-F2EA-A44C-8F3A-FBF3EF9E71F2}" dt="2020-12-06T18:19:42.384" v="6068" actId="478"/>
          <ac:spMkLst>
            <pc:docMk/>
            <pc:sldMk cId="1032727246" sldId="256"/>
            <ac:spMk id="5" creationId="{B7DC6F05-29E3-024B-98AB-86AE4A8628A6}"/>
          </ac:spMkLst>
        </pc:spChg>
        <pc:spChg chg="mod">
          <ac:chgData name="Parry Hill (2004858)" userId="479299c1-35ad-4a93-b73f-417c7cb80419" providerId="ADAL" clId="{8DBCC2D7-F2EA-A44C-8F3A-FBF3EF9E71F2}" dt="2020-11-30T23:29:11.764" v="182" actId="20577"/>
          <ac:spMkLst>
            <pc:docMk/>
            <pc:sldMk cId="1032727246" sldId="256"/>
            <ac:spMk id="7" creationId="{00000000-0000-0000-0000-000000000000}"/>
          </ac:spMkLst>
        </pc:spChg>
        <pc:spChg chg="mod">
          <ac:chgData name="Parry Hill (2004858)" userId="479299c1-35ad-4a93-b73f-417c7cb80419" providerId="ADAL" clId="{8DBCC2D7-F2EA-A44C-8F3A-FBF3EF9E71F2}" dt="2020-12-03T23:19:14.780" v="4323" actId="20577"/>
          <ac:spMkLst>
            <pc:docMk/>
            <pc:sldMk cId="1032727246" sldId="256"/>
            <ac:spMk id="9" creationId="{00000000-0000-0000-0000-000000000000}"/>
          </ac:spMkLst>
        </pc:spChg>
        <pc:spChg chg="add del mod">
          <ac:chgData name="Parry Hill (2004858)" userId="479299c1-35ad-4a93-b73f-417c7cb80419" providerId="ADAL" clId="{8DBCC2D7-F2EA-A44C-8F3A-FBF3EF9E71F2}" dt="2020-12-06T18:19:47.431" v="6070" actId="478"/>
          <ac:spMkLst>
            <pc:docMk/>
            <pc:sldMk cId="1032727246" sldId="256"/>
            <ac:spMk id="10" creationId="{76E11591-B37D-7149-9939-2C4602E8AE55}"/>
          </ac:spMkLst>
        </pc:spChg>
        <pc:spChg chg="mod">
          <ac:chgData name="Parry Hill (2004858)" userId="479299c1-35ad-4a93-b73f-417c7cb80419" providerId="ADAL" clId="{8DBCC2D7-F2EA-A44C-8F3A-FBF3EF9E71F2}" dt="2020-12-04T02:09:40.865" v="5218" actId="1035"/>
          <ac:spMkLst>
            <pc:docMk/>
            <pc:sldMk cId="1032727246" sldId="256"/>
            <ac:spMk id="12" creationId="{00000000-0000-0000-0000-000000000000}"/>
          </ac:spMkLst>
        </pc:spChg>
        <pc:spChg chg="del mod">
          <ac:chgData name="Parry Hill (2004858)" userId="479299c1-35ad-4a93-b73f-417c7cb80419" providerId="ADAL" clId="{8DBCC2D7-F2EA-A44C-8F3A-FBF3EF9E71F2}" dt="2020-12-06T18:46:15.959" v="6214" actId="478"/>
          <ac:spMkLst>
            <pc:docMk/>
            <pc:sldMk cId="1032727246" sldId="256"/>
            <ac:spMk id="13" creationId="{00000000-0000-0000-0000-000000000000}"/>
          </ac:spMkLst>
        </pc:spChg>
        <pc:spChg chg="del">
          <ac:chgData name="Parry Hill (2004858)" userId="479299c1-35ad-4a93-b73f-417c7cb80419" providerId="ADAL" clId="{8DBCC2D7-F2EA-A44C-8F3A-FBF3EF9E71F2}" dt="2020-12-02T21:55:44.758" v="2874" actId="478"/>
          <ac:spMkLst>
            <pc:docMk/>
            <pc:sldMk cId="1032727246" sldId="256"/>
            <ac:spMk id="14" creationId="{00000000-0000-0000-0000-000000000000}"/>
          </ac:spMkLst>
        </pc:spChg>
        <pc:spChg chg="mod">
          <ac:chgData name="Parry Hill (2004858)" userId="479299c1-35ad-4a93-b73f-417c7cb80419" providerId="ADAL" clId="{8DBCC2D7-F2EA-A44C-8F3A-FBF3EF9E71F2}" dt="2020-12-02T23:49:29.323" v="3681" actId="20577"/>
          <ac:spMkLst>
            <pc:docMk/>
            <pc:sldMk cId="1032727246" sldId="256"/>
            <ac:spMk id="16" creationId="{00000000-0000-0000-0000-000000000000}"/>
          </ac:spMkLst>
        </pc:spChg>
        <pc:spChg chg="del mod">
          <ac:chgData name="Parry Hill (2004858)" userId="479299c1-35ad-4a93-b73f-417c7cb80419" providerId="ADAL" clId="{8DBCC2D7-F2EA-A44C-8F3A-FBF3EF9E71F2}" dt="2020-12-02T21:23:40.071" v="2607" actId="478"/>
          <ac:spMkLst>
            <pc:docMk/>
            <pc:sldMk cId="1032727246" sldId="256"/>
            <ac:spMk id="17" creationId="{00000000-0000-0000-0000-000000000000}"/>
          </ac:spMkLst>
        </pc:spChg>
        <pc:spChg chg="del">
          <ac:chgData name="Parry Hill (2004858)" userId="479299c1-35ad-4a93-b73f-417c7cb80419" providerId="ADAL" clId="{8DBCC2D7-F2EA-A44C-8F3A-FBF3EF9E71F2}" dt="2020-12-02T21:55:37.747" v="2872" actId="478"/>
          <ac:spMkLst>
            <pc:docMk/>
            <pc:sldMk cId="1032727246" sldId="256"/>
            <ac:spMk id="18" creationId="{00000000-0000-0000-0000-000000000000}"/>
          </ac:spMkLst>
        </pc:spChg>
        <pc:spChg chg="mod">
          <ac:chgData name="Parry Hill (2004858)" userId="479299c1-35ad-4a93-b73f-417c7cb80419" providerId="ADAL" clId="{8DBCC2D7-F2EA-A44C-8F3A-FBF3EF9E71F2}" dt="2020-12-06T18:40:02.058" v="6210" actId="1035"/>
          <ac:spMkLst>
            <pc:docMk/>
            <pc:sldMk cId="1032727246" sldId="256"/>
            <ac:spMk id="22" creationId="{00000000-0000-0000-0000-000000000000}"/>
          </ac:spMkLst>
        </pc:spChg>
        <pc:spChg chg="mod">
          <ac:chgData name="Parry Hill (2004858)" userId="479299c1-35ad-4a93-b73f-417c7cb80419" providerId="ADAL" clId="{8DBCC2D7-F2EA-A44C-8F3A-FBF3EF9E71F2}" dt="2020-12-06T18:40:06.128" v="6211" actId="1076"/>
          <ac:spMkLst>
            <pc:docMk/>
            <pc:sldMk cId="1032727246" sldId="256"/>
            <ac:spMk id="23" creationId="{00000000-0000-0000-0000-000000000000}"/>
          </ac:spMkLst>
        </pc:spChg>
        <pc:spChg chg="mod">
          <ac:chgData name="Parry Hill (2004858)" userId="479299c1-35ad-4a93-b73f-417c7cb80419" providerId="ADAL" clId="{8DBCC2D7-F2EA-A44C-8F3A-FBF3EF9E71F2}" dt="2020-12-03T22:54:17.019" v="4186" actId="20577"/>
          <ac:spMkLst>
            <pc:docMk/>
            <pc:sldMk cId="1032727246" sldId="256"/>
            <ac:spMk id="24" creationId="{00000000-0000-0000-0000-000000000000}"/>
          </ac:spMkLst>
        </pc:spChg>
        <pc:spChg chg="del mod">
          <ac:chgData name="Parry Hill (2004858)" userId="479299c1-35ad-4a93-b73f-417c7cb80419" providerId="ADAL" clId="{8DBCC2D7-F2EA-A44C-8F3A-FBF3EF9E71F2}" dt="2020-12-03T22:54:29.931" v="4191"/>
          <ac:spMkLst>
            <pc:docMk/>
            <pc:sldMk cId="1032727246" sldId="256"/>
            <ac:spMk id="25" creationId="{00000000-0000-0000-0000-000000000000}"/>
          </ac:spMkLst>
        </pc:spChg>
        <pc:spChg chg="del">
          <ac:chgData name="Parry Hill (2004858)" userId="479299c1-35ad-4a93-b73f-417c7cb80419" providerId="ADAL" clId="{8DBCC2D7-F2EA-A44C-8F3A-FBF3EF9E71F2}" dt="2020-12-04T01:38:02.886" v="4546" actId="478"/>
          <ac:spMkLst>
            <pc:docMk/>
            <pc:sldMk cId="1032727246" sldId="256"/>
            <ac:spMk id="26" creationId="{00000000-0000-0000-0000-000000000000}"/>
          </ac:spMkLst>
        </pc:spChg>
        <pc:spChg chg="del mod">
          <ac:chgData name="Parry Hill (2004858)" userId="479299c1-35ad-4a93-b73f-417c7cb80419" providerId="ADAL" clId="{8DBCC2D7-F2EA-A44C-8F3A-FBF3EF9E71F2}" dt="2020-12-06T18:20:03.284" v="6072" actId="478"/>
          <ac:spMkLst>
            <pc:docMk/>
            <pc:sldMk cId="1032727246" sldId="256"/>
            <ac:spMk id="30" creationId="{00000000-0000-0000-0000-000000000000}"/>
          </ac:spMkLst>
        </pc:spChg>
        <pc:spChg chg="add mod">
          <ac:chgData name="Parry Hill (2004858)" userId="479299c1-35ad-4a93-b73f-417c7cb80419" providerId="ADAL" clId="{8DBCC2D7-F2EA-A44C-8F3A-FBF3EF9E71F2}" dt="2020-12-04T02:42:16.270" v="5337" actId="20577"/>
          <ac:spMkLst>
            <pc:docMk/>
            <pc:sldMk cId="1032727246" sldId="256"/>
            <ac:spMk id="33" creationId="{3A954BB7-4C5D-9D4D-A3A3-0288AEA0A775}"/>
          </ac:spMkLst>
        </pc:spChg>
        <pc:spChg chg="add mod">
          <ac:chgData name="Parry Hill (2004858)" userId="479299c1-35ad-4a93-b73f-417c7cb80419" providerId="ADAL" clId="{8DBCC2D7-F2EA-A44C-8F3A-FBF3EF9E71F2}" dt="2020-12-04T01:29:46.547" v="4506" actId="20577"/>
          <ac:spMkLst>
            <pc:docMk/>
            <pc:sldMk cId="1032727246" sldId="256"/>
            <ac:spMk id="34" creationId="{7FBEF284-2CEC-7C4C-9CCB-93F572A0F9CF}"/>
          </ac:spMkLst>
        </pc:spChg>
        <pc:spChg chg="add mod">
          <ac:chgData name="Parry Hill (2004858)" userId="479299c1-35ad-4a93-b73f-417c7cb80419" providerId="ADAL" clId="{8DBCC2D7-F2EA-A44C-8F3A-FBF3EF9E71F2}" dt="2020-12-06T18:40:46.286" v="6212" actId="313"/>
          <ac:spMkLst>
            <pc:docMk/>
            <pc:sldMk cId="1032727246" sldId="256"/>
            <ac:spMk id="35" creationId="{DE01C84A-21B9-E54B-AC48-494E771EF67D}"/>
          </ac:spMkLst>
        </pc:spChg>
        <pc:spChg chg="add mod">
          <ac:chgData name="Parry Hill (2004858)" userId="479299c1-35ad-4a93-b73f-417c7cb80419" providerId="ADAL" clId="{8DBCC2D7-F2EA-A44C-8F3A-FBF3EF9E71F2}" dt="2020-12-02T19:49:33.297" v="986" actId="571"/>
          <ac:spMkLst>
            <pc:docMk/>
            <pc:sldMk cId="1032727246" sldId="256"/>
            <ac:spMk id="37" creationId="{BC3184AE-BA50-8F4F-A9B2-F154B0E80A25}"/>
          </ac:spMkLst>
        </pc:spChg>
        <pc:spChg chg="add del mod">
          <ac:chgData name="Parry Hill (2004858)" userId="479299c1-35ad-4a93-b73f-417c7cb80419" providerId="ADAL" clId="{8DBCC2D7-F2EA-A44C-8F3A-FBF3EF9E71F2}" dt="2020-12-04T01:31:54.123" v="4543"/>
          <ac:spMkLst>
            <pc:docMk/>
            <pc:sldMk cId="1032727246" sldId="256"/>
            <ac:spMk id="37" creationId="{DCC21678-0314-D645-8C6F-C7F77203DDB7}"/>
          </ac:spMkLst>
        </pc:spChg>
        <pc:spChg chg="add del mod">
          <ac:chgData name="Parry Hill (2004858)" userId="479299c1-35ad-4a93-b73f-417c7cb80419" providerId="ADAL" clId="{8DBCC2D7-F2EA-A44C-8F3A-FBF3EF9E71F2}" dt="2020-12-02T21:19:13.161" v="2537" actId="478"/>
          <ac:spMkLst>
            <pc:docMk/>
            <pc:sldMk cId="1032727246" sldId="256"/>
            <ac:spMk id="38" creationId="{33DA3CFE-5D1F-B344-9BF1-244704811E82}"/>
          </ac:spMkLst>
        </pc:spChg>
        <pc:spChg chg="add mod">
          <ac:chgData name="Parry Hill (2004858)" userId="479299c1-35ad-4a93-b73f-417c7cb80419" providerId="ADAL" clId="{8DBCC2D7-F2EA-A44C-8F3A-FBF3EF9E71F2}" dt="2020-12-06T18:27:05.821" v="6198" actId="1076"/>
          <ac:spMkLst>
            <pc:docMk/>
            <pc:sldMk cId="1032727246" sldId="256"/>
            <ac:spMk id="38" creationId="{418B9F88-D3B9-B94A-AABC-ECF44D266C72}"/>
          </ac:spMkLst>
        </pc:spChg>
        <pc:spChg chg="del">
          <ac:chgData name="Parry Hill (2004858)" userId="479299c1-35ad-4a93-b73f-417c7cb80419" providerId="ADAL" clId="{8DBCC2D7-F2EA-A44C-8F3A-FBF3EF9E71F2}" dt="2020-12-02T21:55:51.132" v="2876" actId="478"/>
          <ac:spMkLst>
            <pc:docMk/>
            <pc:sldMk cId="1032727246" sldId="256"/>
            <ac:spMk id="45" creationId="{00000000-0000-0000-0000-000000000000}"/>
          </ac:spMkLst>
        </pc:spChg>
        <pc:spChg chg="add mod">
          <ac:chgData name="Parry Hill (2004858)" userId="479299c1-35ad-4a93-b73f-417c7cb80419" providerId="ADAL" clId="{8DBCC2D7-F2EA-A44C-8F3A-FBF3EF9E71F2}" dt="2020-12-02T23:50:47.948" v="3739" actId="20577"/>
          <ac:spMkLst>
            <pc:docMk/>
            <pc:sldMk cId="1032727246" sldId="256"/>
            <ac:spMk id="47" creationId="{89821EC9-712E-954C-A7CD-540D939D1C6A}"/>
          </ac:spMkLst>
        </pc:spChg>
        <pc:graphicFrameChg chg="del mod">
          <ac:chgData name="Parry Hill (2004858)" userId="479299c1-35ad-4a93-b73f-417c7cb80419" providerId="ADAL" clId="{8DBCC2D7-F2EA-A44C-8F3A-FBF3EF9E71F2}" dt="2020-12-02T19:08:51.476" v="908" actId="478"/>
          <ac:graphicFrameMkLst>
            <pc:docMk/>
            <pc:sldMk cId="1032727246" sldId="256"/>
            <ac:graphicFrameMk id="11" creationId="{00000000-0000-0000-0000-000000000000}"/>
          </ac:graphicFrameMkLst>
        </pc:graphicFrameChg>
        <pc:graphicFrameChg chg="del">
          <ac:chgData name="Parry Hill (2004858)" userId="479299c1-35ad-4a93-b73f-417c7cb80419" providerId="ADAL" clId="{8DBCC2D7-F2EA-A44C-8F3A-FBF3EF9E71F2}" dt="2020-12-03T22:54:27.254" v="4189" actId="478"/>
          <ac:graphicFrameMkLst>
            <pc:docMk/>
            <pc:sldMk cId="1032727246" sldId="256"/>
            <ac:graphicFrameMk id="27" creationId="{00000000-0000-0000-0000-000000000000}"/>
          </ac:graphicFrameMkLst>
        </pc:graphicFrameChg>
        <pc:picChg chg="del">
          <ac:chgData name="Parry Hill (2004858)" userId="479299c1-35ad-4a93-b73f-417c7cb80419" providerId="ADAL" clId="{8DBCC2D7-F2EA-A44C-8F3A-FBF3EF9E71F2}" dt="2020-12-02T21:55:47.924" v="2875" actId="478"/>
          <ac:picMkLst>
            <pc:docMk/>
            <pc:sldMk cId="1032727246" sldId="256"/>
            <ac:picMk id="10" creationId="{00000000-0000-0000-0000-000000000000}"/>
          </ac:picMkLst>
        </pc:picChg>
        <pc:picChg chg="del">
          <ac:chgData name="Parry Hill (2004858)" userId="479299c1-35ad-4a93-b73f-417c7cb80419" providerId="ADAL" clId="{8DBCC2D7-F2EA-A44C-8F3A-FBF3EF9E71F2}" dt="2020-12-02T21:55:40.099" v="2873" actId="478"/>
          <ac:picMkLst>
            <pc:docMk/>
            <pc:sldMk cId="1032727246" sldId="256"/>
            <ac:picMk id="15" creationId="{00000000-0000-0000-0000-000000000000}"/>
          </ac:picMkLst>
        </pc:picChg>
        <pc:picChg chg="del">
          <ac:chgData name="Parry Hill (2004858)" userId="479299c1-35ad-4a93-b73f-417c7cb80419" providerId="ADAL" clId="{8DBCC2D7-F2EA-A44C-8F3A-FBF3EF9E71F2}" dt="2020-12-02T21:23:29.073" v="2605" actId="478"/>
          <ac:picMkLst>
            <pc:docMk/>
            <pc:sldMk cId="1032727246" sldId="256"/>
            <ac:picMk id="19" creationId="{00000000-0000-0000-0000-000000000000}"/>
          </ac:picMkLst>
        </pc:picChg>
        <pc:picChg chg="del">
          <ac:chgData name="Parry Hill (2004858)" userId="479299c1-35ad-4a93-b73f-417c7cb80419" providerId="ADAL" clId="{8DBCC2D7-F2EA-A44C-8F3A-FBF3EF9E71F2}" dt="2020-12-02T21:23:49.884" v="2608" actId="478"/>
          <ac:picMkLst>
            <pc:docMk/>
            <pc:sldMk cId="1032727246" sldId="256"/>
            <ac:picMk id="20" creationId="{00000000-0000-0000-0000-000000000000}"/>
          </ac:picMkLst>
        </pc:picChg>
        <pc:picChg chg="del">
          <ac:chgData name="Parry Hill (2004858)" userId="479299c1-35ad-4a93-b73f-417c7cb80419" providerId="ADAL" clId="{8DBCC2D7-F2EA-A44C-8F3A-FBF3EF9E71F2}" dt="2020-12-02T21:55:33.592" v="2871" actId="478"/>
          <ac:picMkLst>
            <pc:docMk/>
            <pc:sldMk cId="1032727246" sldId="256"/>
            <ac:picMk id="21" creationId="{00000000-0000-0000-0000-000000000000}"/>
          </ac:picMkLst>
        </pc:picChg>
        <pc:picChg chg="add del mod">
          <ac:chgData name="Parry Hill (2004858)" userId="479299c1-35ad-4a93-b73f-417c7cb80419" providerId="ADAL" clId="{8DBCC2D7-F2EA-A44C-8F3A-FBF3EF9E71F2}" dt="2020-12-02T22:52:24.998" v="3107" actId="478"/>
          <ac:picMkLst>
            <pc:docMk/>
            <pc:sldMk cId="1032727246" sldId="256"/>
            <ac:picMk id="29" creationId="{2E1F7BA1-9DBB-FE41-9C80-1A16BC700545}"/>
          </ac:picMkLst>
        </pc:picChg>
        <pc:picChg chg="del">
          <ac:chgData name="Parry Hill (2004858)" userId="479299c1-35ad-4a93-b73f-417c7cb80419" providerId="ADAL" clId="{8DBCC2D7-F2EA-A44C-8F3A-FBF3EF9E71F2}" dt="2020-12-06T18:46:22.073" v="6215" actId="478"/>
          <ac:picMkLst>
            <pc:docMk/>
            <pc:sldMk cId="1032727246" sldId="256"/>
            <ac:picMk id="40" creationId="{00000000-0000-0000-0000-000000000000}"/>
          </ac:picMkLst>
        </pc:picChg>
        <pc:picChg chg="del">
          <ac:chgData name="Parry Hill (2004858)" userId="479299c1-35ad-4a93-b73f-417c7cb80419" providerId="ADAL" clId="{8DBCC2D7-F2EA-A44C-8F3A-FBF3EF9E71F2}" dt="2020-12-06T18:46:24.654" v="6217" actId="478"/>
          <ac:picMkLst>
            <pc:docMk/>
            <pc:sldMk cId="1032727246" sldId="256"/>
            <ac:picMk id="42" creationId="{00000000-0000-0000-0000-000000000000}"/>
          </ac:picMkLst>
        </pc:picChg>
        <pc:picChg chg="del">
          <ac:chgData name="Parry Hill (2004858)" userId="479299c1-35ad-4a93-b73f-417c7cb80419" providerId="ADAL" clId="{8DBCC2D7-F2EA-A44C-8F3A-FBF3EF9E71F2}" dt="2020-12-06T18:46:22.701" v="6216" actId="478"/>
          <ac:picMkLst>
            <pc:docMk/>
            <pc:sldMk cId="1032727246" sldId="256"/>
            <ac:picMk id="43" creationId="{00000000-0000-0000-0000-000000000000}"/>
          </ac:picMkLst>
        </pc:picChg>
        <pc:picChg chg="add del mod">
          <ac:chgData name="Parry Hill (2004858)" userId="479299c1-35ad-4a93-b73f-417c7cb80419" providerId="ADAL" clId="{8DBCC2D7-F2EA-A44C-8F3A-FBF3EF9E71F2}" dt="2020-12-02T22:52:53.595" v="3113" actId="478"/>
          <ac:picMkLst>
            <pc:docMk/>
            <pc:sldMk cId="1032727246" sldId="256"/>
            <ac:picMk id="44" creationId="{B4AD033A-DDD4-4A49-BFD2-82D0F2FBA7F1}"/>
          </ac:picMkLst>
        </pc:picChg>
        <pc:picChg chg="add mod">
          <ac:chgData name="Parry Hill (2004858)" userId="479299c1-35ad-4a93-b73f-417c7cb80419" providerId="ADAL" clId="{8DBCC2D7-F2EA-A44C-8F3A-FBF3EF9E71F2}" dt="2020-12-02T22:52:51.167" v="3112" actId="571"/>
          <ac:picMkLst>
            <pc:docMk/>
            <pc:sldMk cId="1032727246" sldId="256"/>
            <ac:picMk id="46" creationId="{F1F24EEF-E292-B944-A49C-CDBB0F14D7C1}"/>
          </ac:picMkLst>
        </pc:picChg>
        <pc:picChg chg="add mod">
          <ac:chgData name="Parry Hill (2004858)" userId="479299c1-35ad-4a93-b73f-417c7cb80419" providerId="ADAL" clId="{8DBCC2D7-F2EA-A44C-8F3A-FBF3EF9E71F2}" dt="2020-12-04T01:59:13.899" v="5208" actId="1076"/>
          <ac:picMkLst>
            <pc:docMk/>
            <pc:sldMk cId="1032727246" sldId="256"/>
            <ac:picMk id="1026" creationId="{0A986151-907D-0A4F-97A9-EDD4413E6065}"/>
          </ac:picMkLst>
        </pc:picChg>
        <pc:picChg chg="add mod">
          <ac:chgData name="Parry Hill (2004858)" userId="479299c1-35ad-4a93-b73f-417c7cb80419" providerId="ADAL" clId="{8DBCC2D7-F2EA-A44C-8F3A-FBF3EF9E71F2}" dt="2020-12-02T21:54:12.709" v="2869" actId="14100"/>
          <ac:picMkLst>
            <pc:docMk/>
            <pc:sldMk cId="1032727246" sldId="256"/>
            <ac:picMk id="1027" creationId="{5665D7AB-6B1F-9B45-A0BF-4C8091938046}"/>
          </ac:picMkLst>
        </pc:picChg>
        <pc:picChg chg="add mod">
          <ac:chgData name="Parry Hill (2004858)" userId="479299c1-35ad-4a93-b73f-417c7cb80419" providerId="ADAL" clId="{8DBCC2D7-F2EA-A44C-8F3A-FBF3EF9E71F2}" dt="2020-12-06T18:17:28.841" v="6053" actId="1035"/>
          <ac:picMkLst>
            <pc:docMk/>
            <pc:sldMk cId="1032727246" sldId="256"/>
            <ac:picMk id="1028" creationId="{9A09D43C-4BDB-5A44-89EE-7FC89B2F75D2}"/>
          </ac:picMkLst>
        </pc:picChg>
        <pc:picChg chg="add mod">
          <ac:chgData name="Parry Hill (2004858)" userId="479299c1-35ad-4a93-b73f-417c7cb80419" providerId="ADAL" clId="{8DBCC2D7-F2EA-A44C-8F3A-FBF3EF9E71F2}" dt="2020-12-02T23:39:54.458" v="3446" actId="1035"/>
          <ac:picMkLst>
            <pc:docMk/>
            <pc:sldMk cId="1032727246" sldId="256"/>
            <ac:picMk id="1029" creationId="{162FD90E-1467-2948-A1D2-26DFA169D371}"/>
          </ac:picMkLst>
        </pc:picChg>
        <pc:picChg chg="del">
          <ac:chgData name="Parry Hill (2004858)" userId="479299c1-35ad-4a93-b73f-417c7cb80419" providerId="ADAL" clId="{8DBCC2D7-F2EA-A44C-8F3A-FBF3EF9E71F2}" dt="2020-12-02T22:50:56.826" v="3099" actId="478"/>
          <ac:picMkLst>
            <pc:docMk/>
            <pc:sldMk cId="1032727246" sldId="256"/>
            <ac:picMk id="2050" creationId="{3B8E54AC-DEF5-4F19-AEFC-E5319CBC80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12/6/20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12/6/20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motorcyclenews.com/news/new-bikes/2020-ducati-panigale-v4-s/" TargetMode="External"/><Relationship Id="rId13" Type="http://schemas.openxmlformats.org/officeDocument/2006/relationships/hyperlink" Target="https://www.bennetts.co.uk/bikesocial/news-and-views/news/2019/december/active-aerodynamics-next-big-thing-for-superbikes" TargetMode="External"/><Relationship Id="rId3" Type="http://schemas.openxmlformats.org/officeDocument/2006/relationships/image" Target="../media/image2.png"/><Relationship Id="rId7" Type="http://schemas.openxmlformats.org/officeDocument/2006/relationships/image" Target="../media/image5.jpeg"/><Relationship Id="rId12" Type="http://schemas.openxmlformats.org/officeDocument/2006/relationships/hyperlink" Target="https://www.bennetts.co.uk/bikesocial/news-and-views/features/bikes/motorcycle-aerodynamics"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hyperlink" Target="https://www.motorcycle.com/mini-features/piaggio-files-patent-for-active-aerodynamic-system.html" TargetMode="External"/><Relationship Id="rId4" Type="http://schemas.openxmlformats.org/officeDocument/2006/relationships/hyperlink" Target="https://www.cradle-cfd.com/media/sc_tetra/sc_tetra_case/a13" TargetMode="Externa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Motorcycle Aerodynamics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Parry Hill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48596" y="5413571"/>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Traditionally motorcycles have not focused on aerodynamics like the rest of the motorsport industry. Only in the last few decades have motorcycle manufacturers started to make their bikes more aerodynamic. First concentrating on rider comfort then in the last few years they have began to develop components on the motorcycles to create downforce to be able to gain a competitive edge on the track, as a result of this the new technology has filtered down into road going motorcycles, improving performance also making them safer by working with traction control systems. (Tudor 2020)</a:t>
            </a:r>
          </a:p>
        </p:txBody>
      </p:sp>
      <p:sp>
        <p:nvSpPr>
          <p:cNvPr id="12" name="Text Box 8"/>
          <p:cNvSpPr txBox="1">
            <a:spLocks noChangeArrowheads="1"/>
          </p:cNvSpPr>
          <p:nvPr/>
        </p:nvSpPr>
        <p:spPr bwMode="auto">
          <a:xfrm>
            <a:off x="348596" y="14041950"/>
            <a:ext cx="6415087" cy="14864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What are the effects of aerodynamics on motorcycles?</a:t>
            </a:r>
          </a:p>
          <a:p>
            <a:pPr>
              <a:spcBef>
                <a:spcPct val="20000"/>
              </a:spcBef>
            </a:pPr>
            <a:r>
              <a:rPr lang="en-AU" altLang="en-US" sz="2800" dirty="0"/>
              <a:t>When looking at aerodynamics from a motorcycle perspective there are many factors involved, these can include; type of motorcycle (naked, sports, adventure, cruiser), luggage, rider and protective gear to name a few. The main aim is to deflect air around the motorcycle and rider for two main reasons; comfort and performance. Generally speaking to achieve more comfort you need larger fairings such as tall windscreens which deflects wind over the top of the rider, however this creates a larger surface area and a higher Coefficient of Drag value, therefore hindering performance as more drag is created. When you create more drag you need to increase power to maintain the same speed, therefore you increase the amount of fuel you use, reducing mpg. (Child, 2020) </a:t>
            </a:r>
          </a:p>
          <a:p>
            <a:pPr>
              <a:spcBef>
                <a:spcPct val="20000"/>
              </a:spcBef>
            </a:pPr>
            <a:r>
              <a:rPr lang="en-AU" altLang="en-US" sz="2800" dirty="0"/>
              <a:t>Because of this many manufacturers focus more towards performance and reducing drag to increase fuel efficiency, with aftermarket options available so riders can modify the motorcycle to suit their needs.</a:t>
            </a:r>
          </a:p>
        </p:txBody>
      </p:sp>
      <p:sp>
        <p:nvSpPr>
          <p:cNvPr id="16" name="Text Box 16"/>
          <p:cNvSpPr txBox="1">
            <a:spLocks noChangeArrowheads="1"/>
          </p:cNvSpPr>
          <p:nvPr/>
        </p:nvSpPr>
        <p:spPr bwMode="auto">
          <a:xfrm>
            <a:off x="7359375" y="15766953"/>
            <a:ext cx="563880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sz="2000" i="1" dirty="0">
                <a:latin typeface="Times New Roman" charset="0"/>
              </a:rPr>
              <a:t>Image 1: Changes of the model and analysis result 2002 – 2018</a:t>
            </a:r>
          </a:p>
          <a:p>
            <a:pPr algn="ctr"/>
            <a:r>
              <a:rPr lang="en-AU" altLang="en-US" sz="2000" dirty="0">
                <a:latin typeface="Times New Roman" charset="0"/>
              </a:rPr>
              <a:t>Software cradle(2019) </a:t>
            </a:r>
            <a:r>
              <a:rPr lang="en-AU" altLang="en-US" sz="2000" i="1" dirty="0">
                <a:latin typeface="Times New Roman" charset="0"/>
              </a:rPr>
              <a:t>Yamaha motor co. LTD </a:t>
            </a:r>
            <a:r>
              <a:rPr lang="en-AU" altLang="en-US" sz="2000" dirty="0">
                <a:latin typeface="Times New Roman" charset="0"/>
              </a:rPr>
              <a:t>Available at URL: </a:t>
            </a:r>
            <a:r>
              <a:rPr lang="en-AU" altLang="en-US" sz="2000" dirty="0">
                <a:latin typeface="Times New Roman" charset="0"/>
                <a:hlinkClick r:id="rId4"/>
              </a:rPr>
              <a:t>https://www.cradle-cfd.com/media/sc_tetra/sc_tetra_case/a13</a:t>
            </a:r>
            <a:r>
              <a:rPr lang="en-AU" altLang="en-US" sz="2000" dirty="0">
                <a:latin typeface="Times New Roman" charset="0"/>
              </a:rPr>
              <a:t> (Accessed 2nd December 2020)</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1027" name="Picture 3">
            <a:extLst>
              <a:ext uri="{FF2B5EF4-FFF2-40B4-BE49-F238E27FC236}">
                <a16:creationId xmlns:a16="http://schemas.microsoft.com/office/drawing/2014/main" id="{5665D7AB-6B1F-9B45-A0BF-4C80919380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9844" y="11193894"/>
            <a:ext cx="7254938" cy="446696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0494D7-6934-A641-9DA4-E266498010AF}"/>
              </a:ext>
            </a:extLst>
          </p:cNvPr>
          <p:cNvSpPr txBox="1"/>
          <p:nvPr/>
        </p:nvSpPr>
        <p:spPr>
          <a:xfrm>
            <a:off x="7359375" y="17957446"/>
            <a:ext cx="6410325" cy="4955203"/>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Performance</a:t>
            </a:r>
          </a:p>
          <a:p>
            <a:r>
              <a:rPr lang="en-US" sz="2800" dirty="0">
                <a:latin typeface="Arial" panose="020B0604020202020204" pitchFamily="34" charset="0"/>
                <a:cs typeface="Arial" panose="020B0604020202020204" pitchFamily="34" charset="0"/>
              </a:rPr>
              <a:t>As shown in Image 1 above, over 16 years Yamaha developed the MotoGP class R1 to significantly reduce drag on the rider using things such as vortex generators, strakes, pressure ducts and turbulators as well as creating downforce with the addition of winglets. </a:t>
            </a:r>
          </a:p>
          <a:p>
            <a:r>
              <a:rPr lang="en-US" sz="2800" dirty="0">
                <a:latin typeface="Arial" panose="020B0604020202020204" pitchFamily="34" charset="0"/>
                <a:cs typeface="Arial" panose="020B0604020202020204" pitchFamily="34" charset="0"/>
              </a:rPr>
              <a:t>When you reduce drag you in turn increase the top speed without having to increase power.</a:t>
            </a:r>
          </a:p>
        </p:txBody>
      </p:sp>
      <p:pic>
        <p:nvPicPr>
          <p:cNvPr id="46" name="Picture 45" descr="A picture containing person, person, wall, indoor&#10;&#10;Description automatically generated">
            <a:extLst>
              <a:ext uri="{FF2B5EF4-FFF2-40B4-BE49-F238E27FC236}">
                <a16:creationId xmlns:a16="http://schemas.microsoft.com/office/drawing/2014/main" id="{F1F24EEF-E292-B944-A49C-CDBB0F14D7C1}"/>
              </a:ext>
            </a:extLst>
          </p:cNvPr>
          <p:cNvPicPr>
            <a:picLocks noChangeAspect="1"/>
          </p:cNvPicPr>
          <p:nvPr/>
        </p:nvPicPr>
        <p:blipFill>
          <a:blip r:embed="rId6"/>
          <a:stretch>
            <a:fillRect/>
          </a:stretch>
        </p:blipFill>
        <p:spPr>
          <a:xfrm>
            <a:off x="440292" y="2209031"/>
            <a:ext cx="2306647" cy="3145764"/>
          </a:xfrm>
          <a:prstGeom prst="rect">
            <a:avLst/>
          </a:prstGeom>
        </p:spPr>
      </p:pic>
      <p:pic>
        <p:nvPicPr>
          <p:cNvPr id="1029" name="Picture 5" descr="Ducati Panigale V4S 2020 - the story | MCN">
            <a:extLst>
              <a:ext uri="{FF2B5EF4-FFF2-40B4-BE49-F238E27FC236}">
                <a16:creationId xmlns:a16="http://schemas.microsoft.com/office/drawing/2014/main" id="{162FD90E-1467-2948-A1D2-26DFA169D37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82" b="32160"/>
          <a:stretch/>
        </p:blipFill>
        <p:spPr bwMode="auto">
          <a:xfrm>
            <a:off x="7160590" y="23328686"/>
            <a:ext cx="6725363" cy="3282239"/>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3A954BB7-4C5D-9D4D-A3A3-0288AEA0A775}"/>
              </a:ext>
            </a:extLst>
          </p:cNvPr>
          <p:cNvSpPr txBox="1"/>
          <p:nvPr/>
        </p:nvSpPr>
        <p:spPr>
          <a:xfrm>
            <a:off x="14128966" y="5680980"/>
            <a:ext cx="7075033" cy="6247864"/>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Why the winglets?</a:t>
            </a:r>
          </a:p>
          <a:p>
            <a:r>
              <a:rPr lang="en-US" sz="2800" dirty="0">
                <a:latin typeface="Arial" panose="020B0604020202020204" pitchFamily="34" charset="0"/>
                <a:cs typeface="Arial" panose="020B0604020202020204" pitchFamily="34" charset="0"/>
              </a:rPr>
              <a:t>When you use winglets to create downforce on a motorcycle this has several effects: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Anti Wheelie</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Regulate wheel loading</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Some winglets can act as turning vanes </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Redirect air away from high drag areas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Aids straight line breaking</a:t>
            </a:r>
          </a:p>
          <a:p>
            <a:r>
              <a:rPr lang="en-US" sz="2800" dirty="0">
                <a:latin typeface="Arial" panose="020B0604020202020204" pitchFamily="34" charset="0"/>
                <a:cs typeface="Arial" panose="020B0604020202020204" pitchFamily="34" charset="0"/>
              </a:rPr>
              <a:t>However, winglets also create drag which reduces top speed and increases fuel consumption but the amount they create is insufficient compared to the benefits stated above.</a:t>
            </a:r>
          </a:p>
          <a:p>
            <a:pPr marL="45720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p:txBody>
      </p:sp>
      <p:sp>
        <p:nvSpPr>
          <p:cNvPr id="47" name="Text Box 16">
            <a:extLst>
              <a:ext uri="{FF2B5EF4-FFF2-40B4-BE49-F238E27FC236}">
                <a16:creationId xmlns:a16="http://schemas.microsoft.com/office/drawing/2014/main" id="{89821EC9-712E-954C-A7CD-540D939D1C6A}"/>
              </a:ext>
            </a:extLst>
          </p:cNvPr>
          <p:cNvSpPr txBox="1">
            <a:spLocks noChangeArrowheads="1"/>
          </p:cNvSpPr>
          <p:nvPr/>
        </p:nvSpPr>
        <p:spPr bwMode="auto">
          <a:xfrm>
            <a:off x="7679541" y="26645249"/>
            <a:ext cx="563880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sz="2000" i="1" dirty="0">
                <a:latin typeface="Times New Roman" charset="0"/>
              </a:rPr>
              <a:t>Image 2: Ducati Panigale V4R</a:t>
            </a:r>
          </a:p>
          <a:p>
            <a:pPr algn="ctr"/>
            <a:r>
              <a:rPr lang="en-GB" altLang="en-US" sz="2000" dirty="0">
                <a:latin typeface="Times New Roman" charset="0"/>
              </a:rPr>
              <a:t>Clarke (2019) </a:t>
            </a:r>
            <a:r>
              <a:rPr lang="en-GB" sz="2000" i="1" dirty="0">
                <a:latin typeface="Times New Roman" charset="0"/>
              </a:rPr>
              <a:t>Ducati Panigale V4 models get V4R aero and wings for 2020 </a:t>
            </a:r>
            <a:r>
              <a:rPr lang="en-GB" sz="2000" dirty="0">
                <a:latin typeface="Times New Roman" charset="0"/>
              </a:rPr>
              <a:t>Available at </a:t>
            </a:r>
            <a:r>
              <a:rPr lang="en-GB" sz="2000" dirty="0">
                <a:latin typeface="Times New Roman" charset="0"/>
                <a:hlinkClick r:id="rId8"/>
              </a:rPr>
              <a:t>URL:https://www.motorcyclenews.com/news/new-bikes/2020-ducati-panigale-v4-s/</a:t>
            </a:r>
            <a:r>
              <a:rPr lang="en-GB" sz="2000" dirty="0">
                <a:latin typeface="Times New Roman" charset="0"/>
              </a:rPr>
              <a:t> (accessed 2</a:t>
            </a:r>
            <a:r>
              <a:rPr lang="en-GB" sz="2000" baseline="30000" dirty="0">
                <a:latin typeface="Times New Roman" charset="0"/>
              </a:rPr>
              <a:t>nd</a:t>
            </a:r>
            <a:r>
              <a:rPr lang="en-GB" sz="2000" dirty="0">
                <a:latin typeface="Times New Roman" charset="0"/>
              </a:rPr>
              <a:t> December 2020)</a:t>
            </a:r>
            <a:endParaRPr lang="en-GB" sz="2000" i="1" dirty="0">
              <a:latin typeface="Times New Roman" charset="0"/>
            </a:endParaRPr>
          </a:p>
        </p:txBody>
      </p:sp>
      <p:sp>
        <p:nvSpPr>
          <p:cNvPr id="35" name="TextBox 34">
            <a:extLst>
              <a:ext uri="{FF2B5EF4-FFF2-40B4-BE49-F238E27FC236}">
                <a16:creationId xmlns:a16="http://schemas.microsoft.com/office/drawing/2014/main" id="{DE01C84A-21B9-E54B-AC48-494E771EF67D}"/>
              </a:ext>
            </a:extLst>
          </p:cNvPr>
          <p:cNvSpPr txBox="1"/>
          <p:nvPr/>
        </p:nvSpPr>
        <p:spPr>
          <a:xfrm>
            <a:off x="14239335" y="11578180"/>
            <a:ext cx="6410325" cy="7540526"/>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Continual Development</a:t>
            </a:r>
          </a:p>
          <a:p>
            <a:r>
              <a:rPr lang="en-US" sz="2800" dirty="0">
                <a:latin typeface="Arial" panose="020B0604020202020204" pitchFamily="34" charset="0"/>
                <a:cs typeface="Arial" panose="020B0604020202020204" pitchFamily="34" charset="0"/>
              </a:rPr>
              <a:t>The next logical step for the industry is to incorporate active aero onto motorcycles with manufactures such as Honda and Piaggio already developing patents and designs for future motorcycles. Active aero means drag and downforce can be altered given the speed and  lean angle of the motorcycle. </a:t>
            </a:r>
          </a:p>
          <a:p>
            <a:r>
              <a:rPr lang="en-US" sz="2800" dirty="0">
                <a:latin typeface="Arial" panose="020B0604020202020204" pitchFamily="34" charset="0"/>
                <a:cs typeface="Arial" panose="020B0604020202020204" pitchFamily="34" charset="0"/>
              </a:rPr>
              <a:t>In Honda’s patent for a bike similar to the fireblade, it shows the motorcycle having the ability to withdraw its wings into the bodywork at low speeds meaning it can overcome most of the drag created when they are not providing downforce (Purvis 2019)</a:t>
            </a:r>
          </a:p>
        </p:txBody>
      </p:sp>
      <p:pic>
        <p:nvPicPr>
          <p:cNvPr id="1028" name="Picture 4">
            <a:extLst>
              <a:ext uri="{FF2B5EF4-FFF2-40B4-BE49-F238E27FC236}">
                <a16:creationId xmlns:a16="http://schemas.microsoft.com/office/drawing/2014/main" id="{9A09D43C-4BDB-5A44-89EE-7FC89B2F75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128966" y="18955465"/>
            <a:ext cx="6391901" cy="3211097"/>
          </a:xfrm>
          <a:prstGeom prst="rect">
            <a:avLst/>
          </a:prstGeom>
          <a:noFill/>
          <a:extLst>
            <a:ext uri="{909E8E84-426E-40DD-AFC4-6F175D3DCCD1}">
              <a14:hiddenFill xmlns:a14="http://schemas.microsoft.com/office/drawing/2010/main">
                <a:solidFill>
                  <a:srgbClr val="FFFFFF"/>
                </a:solidFill>
              </a14:hiddenFill>
            </a:ext>
          </a:extLst>
        </p:spPr>
      </p:pic>
      <p:sp>
        <p:nvSpPr>
          <p:cNvPr id="38" name="Text Box 16">
            <a:extLst>
              <a:ext uri="{FF2B5EF4-FFF2-40B4-BE49-F238E27FC236}">
                <a16:creationId xmlns:a16="http://schemas.microsoft.com/office/drawing/2014/main" id="{418B9F88-D3B9-B94A-AABC-ECF44D266C72}"/>
              </a:ext>
            </a:extLst>
          </p:cNvPr>
          <p:cNvSpPr txBox="1">
            <a:spLocks noChangeArrowheads="1"/>
          </p:cNvSpPr>
          <p:nvPr/>
        </p:nvSpPr>
        <p:spPr bwMode="auto">
          <a:xfrm>
            <a:off x="14847081" y="21932596"/>
            <a:ext cx="563880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sz="2000" i="1" dirty="0">
                <a:latin typeface="Times New Roman" charset="0"/>
              </a:rPr>
              <a:t>Image 3: Piaggio patent for active aero design </a:t>
            </a:r>
            <a:r>
              <a:rPr lang="en-GB" sz="2000" dirty="0">
                <a:latin typeface="Times New Roman" charset="0"/>
              </a:rPr>
              <a:t>Chung (2020)</a:t>
            </a:r>
            <a:r>
              <a:rPr lang="en-GB" sz="2000" i="1" dirty="0">
                <a:latin typeface="Times New Roman" charset="0"/>
              </a:rPr>
              <a:t> </a:t>
            </a:r>
            <a:r>
              <a:rPr lang="en-GB" sz="2000" dirty="0">
                <a:latin typeface="Times New Roman" charset="0"/>
              </a:rPr>
              <a:t> </a:t>
            </a:r>
            <a:r>
              <a:rPr lang="en-GB" sz="2000" i="1" dirty="0">
                <a:latin typeface="Times New Roman" charset="0"/>
              </a:rPr>
              <a:t>Piaggio Files Patent For Active Aerodynamic System</a:t>
            </a:r>
            <a:r>
              <a:rPr lang="en-GB" sz="2000" dirty="0">
                <a:latin typeface="Times New Roman" charset="0"/>
              </a:rPr>
              <a:t>. Available at URL: </a:t>
            </a:r>
            <a:r>
              <a:rPr lang="en-GB" sz="2000" dirty="0">
                <a:latin typeface="Times New Roman" charset="0"/>
                <a:hlinkClick r:id="rId10"/>
              </a:rPr>
              <a:t>https://www.motorcycle.com/mini-features/piaggio-files-patent-for-active-aerodynamic-system.html</a:t>
            </a:r>
            <a:r>
              <a:rPr lang="en-GB" sz="2000" dirty="0">
                <a:latin typeface="Times New Roman" charset="0"/>
              </a:rPr>
              <a:t> </a:t>
            </a:r>
            <a:r>
              <a:rPr lang="en-AU" altLang="en-US" sz="2000" dirty="0">
                <a:latin typeface="Times New Roman" charset="0"/>
              </a:rPr>
              <a:t>(Accessed 5th December 2020)</a:t>
            </a:r>
          </a:p>
        </p:txBody>
      </p:sp>
      <p:pic>
        <p:nvPicPr>
          <p:cNvPr id="29" name="Picture 2" descr="Prifysgol Cymru &#10;Drindod Dewi Sant &#10;UniVereiW of Wales &#10;Trinity Saint &#10;MOTORBIKE &#10;A = 0.5-1 m2 &#10;Cd = 0.5-1.0 &#10;Motorcycle Aerodynami cs &#10;Aerodynamic Drag &#10;Drag Force x 1/2 pV2 x A &#10;Motorcycle Cd &gt; Car Cd &#10;Motorcycle A &lt; Car A &#10;Motorcycle Drag Approx &lt;= Car Drag &#10;CAR &#10;A = 1.5-3m2 &#10;Cd = 0.25-0.5 ">
            <a:extLst>
              <a:ext uri="{FF2B5EF4-FFF2-40B4-BE49-F238E27FC236}">
                <a16:creationId xmlns:a16="http://schemas.microsoft.com/office/drawing/2014/main" id="{F100F08C-11DC-AB47-9A3E-5E1FB96838CC}"/>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25557" t="35428" r="26709" b="52236"/>
          <a:stretch/>
        </p:blipFill>
        <p:spPr bwMode="auto">
          <a:xfrm>
            <a:off x="7482349" y="9673574"/>
            <a:ext cx="6033185" cy="964529"/>
          </a:xfrm>
          <a:prstGeom prst="rect">
            <a:avLst/>
          </a:prstGeom>
          <a:noFill/>
          <a:extLst>
            <a:ext uri="{909E8E84-426E-40DD-AFC4-6F175D3DCCD1}">
              <a14:hiddenFill xmlns:a14="http://schemas.microsoft.com/office/drawing/2010/main">
                <a:solidFill>
                  <a:srgbClr val="FFFFFF"/>
                </a:solidFill>
              </a14:hiddenFill>
            </a:ext>
          </a:extLst>
        </p:spPr>
      </p:pic>
      <p:sp>
        <p:nvSpPr>
          <p:cNvPr id="30" name="Text Box 16">
            <a:extLst>
              <a:ext uri="{FF2B5EF4-FFF2-40B4-BE49-F238E27FC236}">
                <a16:creationId xmlns:a16="http://schemas.microsoft.com/office/drawing/2014/main" id="{88D1947D-B5AC-6D4D-913B-CF53B91E0F59}"/>
              </a:ext>
            </a:extLst>
          </p:cNvPr>
          <p:cNvSpPr txBox="1">
            <a:spLocks noChangeArrowheads="1"/>
          </p:cNvSpPr>
          <p:nvPr/>
        </p:nvSpPr>
        <p:spPr bwMode="auto">
          <a:xfrm>
            <a:off x="7798641" y="10561903"/>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000" i="1" dirty="0">
                <a:latin typeface="Times New Roman" charset="0"/>
              </a:rPr>
              <a:t>Figure 1: Equation for drag force </a:t>
            </a:r>
            <a:endParaRPr lang="en-GB" altLang="en-US" sz="2000" dirty="0">
              <a:latin typeface="Times New Roman" charset="0"/>
            </a:endParaRPr>
          </a:p>
          <a:p>
            <a:pPr algn="ctr"/>
            <a:r>
              <a:rPr lang="en-GB" altLang="en-US" sz="2000" dirty="0">
                <a:latin typeface="Times New Roman" charset="0"/>
              </a:rPr>
              <a:t>Tudor (2020)</a:t>
            </a:r>
            <a:endParaRPr lang="en-AU" altLang="en-US" sz="2000" dirty="0">
              <a:latin typeface="Times New Roman" charset="0"/>
            </a:endParaRPr>
          </a:p>
        </p:txBody>
      </p:sp>
      <p:sp>
        <p:nvSpPr>
          <p:cNvPr id="37" name="TextBox 36">
            <a:extLst>
              <a:ext uri="{FF2B5EF4-FFF2-40B4-BE49-F238E27FC236}">
                <a16:creationId xmlns:a16="http://schemas.microsoft.com/office/drawing/2014/main" id="{67CD7A42-120C-2F4E-BE43-EF8C2E4C5FCB}"/>
              </a:ext>
            </a:extLst>
          </p:cNvPr>
          <p:cNvSpPr txBox="1"/>
          <p:nvPr/>
        </p:nvSpPr>
        <p:spPr>
          <a:xfrm>
            <a:off x="7359375" y="5631963"/>
            <a:ext cx="4775666" cy="3785652"/>
          </a:xfrm>
          <a:prstGeom prst="rect">
            <a:avLst/>
          </a:prstGeom>
          <a:noFill/>
        </p:spPr>
        <p:txBody>
          <a:bodyPr wrap="none" rtlCol="0">
            <a:spAutoFit/>
          </a:bodyPr>
          <a:lstStyle/>
          <a:p>
            <a:r>
              <a:rPr lang="en-US" sz="3600" b="1" dirty="0">
                <a:latin typeface="Arial" charset="0"/>
                <a:ea typeface="ＭＳ Ｐゴシック" charset="-128"/>
              </a:rPr>
              <a:t>Aims for motorcycle </a:t>
            </a:r>
          </a:p>
          <a:p>
            <a:r>
              <a:rPr lang="en-US" sz="3600" b="1" dirty="0">
                <a:latin typeface="Arial" charset="0"/>
                <a:ea typeface="ＭＳ Ｐゴシック" charset="-128"/>
              </a:rPr>
              <a:t>aerodynamics</a:t>
            </a:r>
          </a:p>
          <a:p>
            <a:pPr marL="457200" indent="-457200">
              <a:buFont typeface="Arial" panose="020B0604020202020204" pitchFamily="34" charset="0"/>
              <a:buChar char="•"/>
            </a:pPr>
            <a:r>
              <a:rPr lang="en-US" sz="2800" dirty="0">
                <a:latin typeface="Arial" charset="0"/>
                <a:ea typeface="ＭＳ Ｐゴシック" charset="-128"/>
              </a:rPr>
              <a:t>Reduce Drag</a:t>
            </a:r>
          </a:p>
          <a:p>
            <a:pPr marL="457200" indent="-457200">
              <a:buFont typeface="Arial" panose="020B0604020202020204" pitchFamily="34" charset="0"/>
              <a:buChar char="•"/>
            </a:pPr>
            <a:r>
              <a:rPr lang="en-US" sz="2800" dirty="0">
                <a:latin typeface="Arial" charset="0"/>
                <a:ea typeface="ＭＳ Ｐゴシック" charset="-128"/>
              </a:rPr>
              <a:t>Comfort</a:t>
            </a:r>
          </a:p>
          <a:p>
            <a:pPr marL="457200" indent="-457200">
              <a:buFont typeface="Arial" panose="020B0604020202020204" pitchFamily="34" charset="0"/>
              <a:buChar char="•"/>
            </a:pPr>
            <a:r>
              <a:rPr lang="en-US" sz="2800" dirty="0">
                <a:latin typeface="Arial" charset="0"/>
                <a:ea typeface="ＭＳ Ｐゴシック" charset="-128"/>
              </a:rPr>
              <a:t>Stability</a:t>
            </a:r>
          </a:p>
          <a:p>
            <a:pPr marL="457200" indent="-457200">
              <a:buFont typeface="Arial" panose="020B0604020202020204" pitchFamily="34" charset="0"/>
              <a:buChar char="•"/>
            </a:pPr>
            <a:r>
              <a:rPr lang="en-US" sz="2800" dirty="0">
                <a:latin typeface="Arial" charset="0"/>
                <a:ea typeface="ＭＳ Ｐゴシック" charset="-128"/>
              </a:rPr>
              <a:t>Engine cooling</a:t>
            </a:r>
          </a:p>
          <a:p>
            <a:pPr marL="457200" indent="-457200">
              <a:buFont typeface="Arial" panose="020B0604020202020204" pitchFamily="34" charset="0"/>
              <a:buChar char="•"/>
            </a:pPr>
            <a:r>
              <a:rPr lang="en-US" sz="2800" dirty="0">
                <a:latin typeface="Arial" charset="0"/>
                <a:ea typeface="ＭＳ Ｐゴシック" charset="-128"/>
              </a:rPr>
              <a:t>Anti wheelie</a:t>
            </a:r>
          </a:p>
          <a:p>
            <a:r>
              <a:rPr lang="en-US" sz="2800" dirty="0">
                <a:latin typeface="Arial" charset="0"/>
                <a:ea typeface="ＭＳ Ｐゴシック" charset="-128"/>
              </a:rPr>
              <a:t>(Tudor, 2020) </a:t>
            </a:r>
          </a:p>
        </p:txBody>
      </p:sp>
      <p:sp>
        <p:nvSpPr>
          <p:cNvPr id="40" name="Text Box 11">
            <a:extLst>
              <a:ext uri="{FF2B5EF4-FFF2-40B4-BE49-F238E27FC236}">
                <a16:creationId xmlns:a16="http://schemas.microsoft.com/office/drawing/2014/main" id="{C6C01D80-A4AD-CC41-BCEE-8DF791176F22}"/>
              </a:ext>
            </a:extLst>
          </p:cNvPr>
          <p:cNvSpPr txBox="1">
            <a:spLocks noChangeArrowheads="1"/>
          </p:cNvSpPr>
          <p:nvPr/>
        </p:nvSpPr>
        <p:spPr bwMode="auto">
          <a:xfrm>
            <a:off x="14234198" y="23778648"/>
            <a:ext cx="6415087" cy="6490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Child (</a:t>
            </a:r>
            <a:r>
              <a:rPr lang="en-AU" altLang="en-US" sz="1800" dirty="0">
                <a:cs typeface="Arial" charset="0"/>
              </a:rPr>
              <a:t>2020) </a:t>
            </a:r>
            <a:r>
              <a:rPr lang="en-GB" sz="1800" i="1" dirty="0">
                <a:cs typeface="Arial" charset="0"/>
              </a:rPr>
              <a:t>Motorcycle aerodynamics</a:t>
            </a:r>
            <a:r>
              <a:rPr lang="en-GB" dirty="0"/>
              <a:t> </a:t>
            </a:r>
            <a:r>
              <a:rPr lang="en-GB" sz="1800" i="1" dirty="0">
                <a:cs typeface="Arial" charset="0"/>
              </a:rPr>
              <a:t>- How do they affect a bike?  </a:t>
            </a:r>
            <a:r>
              <a:rPr lang="en-GB" sz="1800" dirty="0">
                <a:cs typeface="Arial" charset="0"/>
              </a:rPr>
              <a:t>Available at </a:t>
            </a:r>
            <a:r>
              <a:rPr lang="en-GB" sz="1800" dirty="0">
                <a:cs typeface="Arial" charset="0"/>
                <a:hlinkClick r:id="rId12"/>
              </a:rPr>
              <a:t>URL:https://www.bennetts.co.uk/bikesocial/news-and-views/features/bikes/motorcycle-aerodynamics</a:t>
            </a:r>
            <a:r>
              <a:rPr lang="en-GB" sz="1800" dirty="0">
                <a:cs typeface="Arial" charset="0"/>
              </a:rPr>
              <a:t> (accessed on 2nd December2020)</a:t>
            </a:r>
          </a:p>
          <a:p>
            <a:pPr marL="0" indent="0">
              <a:spcBef>
                <a:spcPct val="50000"/>
              </a:spcBef>
            </a:pPr>
            <a:r>
              <a:rPr lang="en-GB" sz="1800" dirty="0">
                <a:cs typeface="Arial" charset="0"/>
              </a:rPr>
              <a:t>Purvis (2019) </a:t>
            </a:r>
            <a:r>
              <a:rPr lang="en-GB" sz="1800" i="1" dirty="0">
                <a:cs typeface="Arial" charset="0"/>
              </a:rPr>
              <a:t>Active aerodynamics: the next big thing for superbikes </a:t>
            </a:r>
            <a:r>
              <a:rPr lang="en-GB" sz="1800" dirty="0">
                <a:cs typeface="Arial" charset="0"/>
              </a:rPr>
              <a:t>Available at </a:t>
            </a:r>
            <a:r>
              <a:rPr lang="en-GB" sz="1800" dirty="0">
                <a:cs typeface="Arial" charset="0"/>
                <a:hlinkClick r:id="rId13"/>
              </a:rPr>
              <a:t>URL:https://www.bennetts.co.uk/bikesocial/news-and-views/news/2019/december/active-aerodynamics-next-big-thing-for-superbikes</a:t>
            </a:r>
            <a:r>
              <a:rPr lang="en-GB" sz="1800" dirty="0">
                <a:cs typeface="Arial" charset="0"/>
              </a:rPr>
              <a:t> (accessed 3rd December 2020)</a:t>
            </a:r>
          </a:p>
          <a:p>
            <a:pPr marL="0" indent="0">
              <a:spcBef>
                <a:spcPct val="50000"/>
              </a:spcBef>
            </a:pPr>
            <a:r>
              <a:rPr lang="en-AU" altLang="en-US" sz="1800" dirty="0">
                <a:ea typeface="Arial" charset="0"/>
                <a:cs typeface="Arial" charset="0"/>
              </a:rPr>
              <a:t>Tudor, (2020), ‘</a:t>
            </a:r>
            <a:r>
              <a:rPr lang="en-AU" altLang="en-US" sz="1800" i="1" dirty="0">
                <a:ea typeface="Arial" charset="0"/>
                <a:cs typeface="Arial" charset="0"/>
              </a:rPr>
              <a:t>Motorcycle Aerodynamics’  Int</a:t>
            </a:r>
            <a:r>
              <a:rPr lang="en-AU" altLang="en-US" sz="1800" dirty="0">
                <a:ea typeface="Arial" charset="0"/>
                <a:cs typeface="Arial" charset="0"/>
              </a:rPr>
              <a:t>roductio</a:t>
            </a:r>
            <a:r>
              <a:rPr lang="en-AU" altLang="en-US" sz="1800" i="1" dirty="0">
                <a:ea typeface="Arial" charset="0"/>
                <a:cs typeface="Arial" charset="0"/>
              </a:rPr>
              <a:t>n to automotive engineering, </a:t>
            </a:r>
            <a:r>
              <a:rPr lang="en-AU" altLang="en-US" sz="1800" dirty="0">
                <a:ea typeface="Arial" charset="0"/>
                <a:cs typeface="Arial" charset="0"/>
              </a:rPr>
              <a:t>University of Wales Tri</a:t>
            </a:r>
            <a:r>
              <a:rPr lang="en-AU" altLang="en-US" sz="1800" dirty="0">
                <a:cs typeface="Arial" charset="0"/>
              </a:rPr>
              <a:t>nity </a:t>
            </a:r>
            <a:r>
              <a:rPr lang="en-AU" altLang="en-US" sz="1800" dirty="0">
                <a:ea typeface="Arial" charset="0"/>
                <a:cs typeface="Arial" charset="0"/>
              </a:rPr>
              <a:t>Saint David's, online lecture, 12</a:t>
            </a:r>
            <a:r>
              <a:rPr lang="en-AU" altLang="en-US" sz="1800" baseline="30000" dirty="0">
                <a:ea typeface="Arial" charset="0"/>
                <a:cs typeface="Arial" charset="0"/>
              </a:rPr>
              <a:t>th</a:t>
            </a:r>
            <a:r>
              <a:rPr lang="en-AU" altLang="en-US" sz="1800" dirty="0">
                <a:ea typeface="Arial" charset="0"/>
                <a:cs typeface="Arial" charset="0"/>
              </a:rPr>
              <a:t> November 2020</a:t>
            </a:r>
          </a:p>
          <a:p>
            <a:pPr marL="0" indent="0">
              <a:spcBef>
                <a:spcPct val="50000"/>
              </a:spcBef>
            </a:pPr>
            <a:endParaRPr lang="en-US" altLang="en-US" sz="1800" dirty="0">
              <a:ea typeface="Arial" charset="0"/>
              <a:cs typeface="Arial" charset="0"/>
            </a:endParaRPr>
          </a:p>
          <a:p>
            <a:pPr marL="0" indent="0">
              <a:spcBef>
                <a:spcPct val="50000"/>
              </a:spcBef>
            </a:pPr>
            <a:endParaRPr lang="en-GB" sz="1800" i="1" dirty="0">
              <a:cs typeface="Arial" charset="0"/>
            </a:endParaRPr>
          </a:p>
          <a:p>
            <a:pPr marL="0" indent="0">
              <a:spcBef>
                <a:spcPct val="50000"/>
              </a:spcBef>
            </a:pPr>
            <a:endParaRPr lang="en-GB" sz="1800" dirty="0">
              <a:cs typeface="Arial"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0" ma:contentTypeDescription="Create a new document." ma:contentTypeScope="" ma:versionID="db61db75445167683faf4ff38519637f">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38b7a157404285459168aaffc6a53b76"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00BB99-BFF8-421F-B5E2-AB5FDF5B9A29}">
  <ds:schemaRefs>
    <ds:schemaRef ds:uri="http://schemas.microsoft.com/sharepoint/v3/contenttype/forms"/>
  </ds:schemaRefs>
</ds:datastoreItem>
</file>

<file path=customXml/itemProps2.xml><?xml version="1.0" encoding="utf-8"?>
<ds:datastoreItem xmlns:ds="http://schemas.openxmlformats.org/officeDocument/2006/customXml" ds:itemID="{7909EF34-92A1-4243-A165-5B0A08FE4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5E8E95-153E-4E8C-9157-CCCF35F3C417}">
  <ds:schemaRefs>
    <ds:schemaRef ds:uri="http://purl.org/dc/dcmitype/"/>
    <ds:schemaRef ds:uri="http://schemas.microsoft.com/office/2006/documentManagement/types"/>
    <ds:schemaRef ds:uri="http://schemas.microsoft.com/office/infopath/2007/PartnerControls"/>
    <ds:schemaRef ds:uri="http://purl.org/dc/elements/1.1/"/>
    <ds:schemaRef ds:uri="http://purl.org/dc/terms/"/>
    <ds:schemaRef ds:uri="http://schemas.microsoft.com/office/2006/metadata/properties"/>
    <ds:schemaRef ds:uri="cf19616a-23ad-4fd8-a146-2d8a5c50165e"/>
    <ds:schemaRef ds:uri="http://schemas.openxmlformats.org/package/2006/metadata/core-properties"/>
    <ds:schemaRef ds:uri="d0c16ae7-32b4-4740-b0a7-dfd26a9ffd5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5115</TotalTime>
  <Words>823</Words>
  <Application>Microsoft Macintosh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Parry Hill (2004858)</cp:lastModifiedBy>
  <cp:revision>20</cp:revision>
  <dcterms:created xsi:type="dcterms:W3CDTF">2016-02-25T08:27:32Z</dcterms:created>
  <dcterms:modified xsi:type="dcterms:W3CDTF">2020-12-06T20:54:37Z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