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sldIdLst>
    <p:sldId id="256" r:id="rId2"/>
    <p:sldId id="257" r:id="rId3"/>
  </p:sldIdLst>
  <p:sldSz cx="7562850" cy="1068863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00"/>
    <a:srgbClr val="6C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53" d="100"/>
          <a:sy n="53" d="100"/>
        </p:scale>
        <p:origin x="260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67214" y="1749275"/>
            <a:ext cx="6428423" cy="3721230"/>
          </a:xfrm>
        </p:spPr>
        <p:txBody>
          <a:bodyPr anchor="b"/>
          <a:lstStyle>
            <a:lvl1pPr algn="ctr">
              <a:defRPr sz="4963"/>
            </a:lvl1pPr>
          </a:lstStyle>
          <a:p>
            <a:r>
              <a:rPr lang="en-US"/>
              <a:t>Click to edit Master title style</a:t>
            </a:r>
            <a:endParaRPr lang="en-US" dirty="0"/>
          </a:p>
        </p:txBody>
      </p:sp>
      <p:sp>
        <p:nvSpPr>
          <p:cNvPr id="3" name="Subtitle 2"/>
          <p:cNvSpPr>
            <a:spLocks noGrp="1"/>
          </p:cNvSpPr>
          <p:nvPr>
            <p:ph type="subTitle" idx="1"/>
          </p:nvPr>
        </p:nvSpPr>
        <p:spPr>
          <a:xfrm>
            <a:off x="945356" y="5614010"/>
            <a:ext cx="5672138" cy="2580613"/>
          </a:xfrm>
        </p:spPr>
        <p:txBody>
          <a:bodyPr/>
          <a:lstStyle>
            <a:lvl1pPr marL="0" indent="0" algn="ctr">
              <a:buNone/>
              <a:defRPr sz="1985"/>
            </a:lvl1pPr>
            <a:lvl2pPr marL="378150" indent="0" algn="ctr">
              <a:buNone/>
              <a:defRPr sz="1654"/>
            </a:lvl2pPr>
            <a:lvl3pPr marL="756300" indent="0" algn="ctr">
              <a:buNone/>
              <a:defRPr sz="1489"/>
            </a:lvl3pPr>
            <a:lvl4pPr marL="1134450" indent="0" algn="ctr">
              <a:buNone/>
              <a:defRPr sz="1323"/>
            </a:lvl4pPr>
            <a:lvl5pPr marL="1512600" indent="0" algn="ctr">
              <a:buNone/>
              <a:defRPr sz="1323"/>
            </a:lvl5pPr>
            <a:lvl6pPr marL="1890751" indent="0" algn="ctr">
              <a:buNone/>
              <a:defRPr sz="1323"/>
            </a:lvl6pPr>
            <a:lvl7pPr marL="2268901" indent="0" algn="ctr">
              <a:buNone/>
              <a:defRPr sz="1323"/>
            </a:lvl7pPr>
            <a:lvl8pPr marL="2647051" indent="0" algn="ctr">
              <a:buNone/>
              <a:defRPr sz="1323"/>
            </a:lvl8pPr>
            <a:lvl9pPr marL="3025201" indent="0" algn="ctr">
              <a:buNone/>
              <a:defRPr sz="132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E3FBE88-4CBD-4C82-84BB-6606D8D92915}" type="datetimeFigureOut">
              <a:rPr lang="en-US" smtClean="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4902642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3FBE88-4CBD-4C82-84BB-6606D8D92915}" type="datetimeFigureOut">
              <a:rPr lang="en-US" smtClean="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40046934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16007" y="2664740"/>
            <a:ext cx="6522958" cy="4446176"/>
          </a:xfrm>
        </p:spPr>
        <p:txBody>
          <a:bodyPr anchor="b"/>
          <a:lstStyle>
            <a:lvl1pPr>
              <a:defRPr sz="4963"/>
            </a:lvl1pPr>
          </a:lstStyle>
          <a:p>
            <a:r>
              <a:rPr lang="en-US"/>
              <a:t>Click to edit Master title style</a:t>
            </a:r>
            <a:endParaRPr lang="en-US" dirty="0"/>
          </a:p>
        </p:txBody>
      </p:sp>
      <p:sp>
        <p:nvSpPr>
          <p:cNvPr id="3" name="Text Placeholder 2"/>
          <p:cNvSpPr>
            <a:spLocks noGrp="1"/>
          </p:cNvSpPr>
          <p:nvPr>
            <p:ph type="body" idx="1"/>
          </p:nvPr>
        </p:nvSpPr>
        <p:spPr>
          <a:xfrm>
            <a:off x="516007" y="7152978"/>
            <a:ext cx="6522958" cy="2338139"/>
          </a:xfrm>
        </p:spPr>
        <p:txBody>
          <a:bodyPr/>
          <a:lstStyle>
            <a:lvl1pPr marL="0" indent="0">
              <a:buNone/>
              <a:defRPr sz="1985">
                <a:solidFill>
                  <a:schemeClr val="tx1"/>
                </a:solidFill>
              </a:defRPr>
            </a:lvl1pPr>
            <a:lvl2pPr marL="378150" indent="0">
              <a:buNone/>
              <a:defRPr sz="1654">
                <a:solidFill>
                  <a:schemeClr val="tx1">
                    <a:tint val="75000"/>
                  </a:schemeClr>
                </a:solidFill>
              </a:defRPr>
            </a:lvl2pPr>
            <a:lvl3pPr marL="756300" indent="0">
              <a:buNone/>
              <a:defRPr sz="1489">
                <a:solidFill>
                  <a:schemeClr val="tx1">
                    <a:tint val="75000"/>
                  </a:schemeClr>
                </a:solidFill>
              </a:defRPr>
            </a:lvl3pPr>
            <a:lvl4pPr marL="1134450" indent="0">
              <a:buNone/>
              <a:defRPr sz="1323">
                <a:solidFill>
                  <a:schemeClr val="tx1">
                    <a:tint val="75000"/>
                  </a:schemeClr>
                </a:solidFill>
              </a:defRPr>
            </a:lvl4pPr>
            <a:lvl5pPr marL="1512600" indent="0">
              <a:buNone/>
              <a:defRPr sz="1323">
                <a:solidFill>
                  <a:schemeClr val="tx1">
                    <a:tint val="75000"/>
                  </a:schemeClr>
                </a:solidFill>
              </a:defRPr>
            </a:lvl5pPr>
            <a:lvl6pPr marL="1890751" indent="0">
              <a:buNone/>
              <a:defRPr sz="1323">
                <a:solidFill>
                  <a:schemeClr val="tx1">
                    <a:tint val="75000"/>
                  </a:schemeClr>
                </a:solidFill>
              </a:defRPr>
            </a:lvl6pPr>
            <a:lvl7pPr marL="2268901" indent="0">
              <a:buNone/>
              <a:defRPr sz="1323">
                <a:solidFill>
                  <a:schemeClr val="tx1">
                    <a:tint val="75000"/>
                  </a:schemeClr>
                </a:solidFill>
              </a:defRPr>
            </a:lvl7pPr>
            <a:lvl8pPr marL="2647051" indent="0">
              <a:buNone/>
              <a:defRPr sz="1323">
                <a:solidFill>
                  <a:schemeClr val="tx1">
                    <a:tint val="75000"/>
                  </a:schemeClr>
                </a:solidFill>
              </a:defRPr>
            </a:lvl8pPr>
            <a:lvl9pPr marL="3025201" indent="0">
              <a:buNone/>
              <a:defRPr sz="132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3FBE88-4CBD-4C82-84BB-6606D8D92915}" type="datetimeFigureOut">
              <a:rPr lang="en-US" smtClean="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27146774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19946" y="2845355"/>
            <a:ext cx="3214211" cy="67818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28693" y="2845355"/>
            <a:ext cx="3214211" cy="67818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E3FBE88-4CBD-4C82-84BB-6606D8D92915}" type="datetimeFigureOut">
              <a:rPr lang="en-US" smtClean="0"/>
              <a:t>11/14/2022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9993992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20931" y="569073"/>
            <a:ext cx="6522958" cy="2065976"/>
          </a:xfrm>
        </p:spPr>
        <p:txBody>
          <a:bodyPr/>
          <a:lstStyle/>
          <a:p>
            <a:r>
              <a:rPr lang="en-US"/>
              <a:t>Click to edit Master title style</a:t>
            </a:r>
            <a:endParaRPr lang="en-US" dirty="0"/>
          </a:p>
        </p:txBody>
      </p:sp>
      <p:sp>
        <p:nvSpPr>
          <p:cNvPr id="3" name="Text Placeholder 2"/>
          <p:cNvSpPr>
            <a:spLocks noGrp="1"/>
          </p:cNvSpPr>
          <p:nvPr>
            <p:ph type="body" idx="1"/>
          </p:nvPr>
        </p:nvSpPr>
        <p:spPr>
          <a:xfrm>
            <a:off x="520932" y="2620202"/>
            <a:ext cx="3199440" cy="1284120"/>
          </a:xfrm>
        </p:spPr>
        <p:txBody>
          <a:bodyPr anchor="b"/>
          <a:lstStyle>
            <a:lvl1pPr marL="0" indent="0">
              <a:buNone/>
              <a:defRPr sz="1985" b="1"/>
            </a:lvl1pPr>
            <a:lvl2pPr marL="378150" indent="0">
              <a:buNone/>
              <a:defRPr sz="1654" b="1"/>
            </a:lvl2pPr>
            <a:lvl3pPr marL="756300" indent="0">
              <a:buNone/>
              <a:defRPr sz="1489" b="1"/>
            </a:lvl3pPr>
            <a:lvl4pPr marL="1134450" indent="0">
              <a:buNone/>
              <a:defRPr sz="1323" b="1"/>
            </a:lvl4pPr>
            <a:lvl5pPr marL="1512600" indent="0">
              <a:buNone/>
              <a:defRPr sz="1323" b="1"/>
            </a:lvl5pPr>
            <a:lvl6pPr marL="1890751" indent="0">
              <a:buNone/>
              <a:defRPr sz="1323" b="1"/>
            </a:lvl6pPr>
            <a:lvl7pPr marL="2268901" indent="0">
              <a:buNone/>
              <a:defRPr sz="1323" b="1"/>
            </a:lvl7pPr>
            <a:lvl8pPr marL="2647051" indent="0">
              <a:buNone/>
              <a:defRPr sz="1323" b="1"/>
            </a:lvl8pPr>
            <a:lvl9pPr marL="3025201" indent="0">
              <a:buNone/>
              <a:defRPr sz="1323" b="1"/>
            </a:lvl9pPr>
          </a:lstStyle>
          <a:p>
            <a:pPr lvl="0"/>
            <a:r>
              <a:rPr lang="en-US"/>
              <a:t>Click to edit Master text styles</a:t>
            </a:r>
          </a:p>
        </p:txBody>
      </p:sp>
      <p:sp>
        <p:nvSpPr>
          <p:cNvPr id="4" name="Content Placeholder 3"/>
          <p:cNvSpPr>
            <a:spLocks noGrp="1"/>
          </p:cNvSpPr>
          <p:nvPr>
            <p:ph sz="half" idx="2"/>
          </p:nvPr>
        </p:nvSpPr>
        <p:spPr>
          <a:xfrm>
            <a:off x="520932" y="3904322"/>
            <a:ext cx="3199440" cy="57426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28693" y="2620202"/>
            <a:ext cx="3215196" cy="1284120"/>
          </a:xfrm>
        </p:spPr>
        <p:txBody>
          <a:bodyPr anchor="b"/>
          <a:lstStyle>
            <a:lvl1pPr marL="0" indent="0">
              <a:buNone/>
              <a:defRPr sz="1985" b="1"/>
            </a:lvl1pPr>
            <a:lvl2pPr marL="378150" indent="0">
              <a:buNone/>
              <a:defRPr sz="1654" b="1"/>
            </a:lvl2pPr>
            <a:lvl3pPr marL="756300" indent="0">
              <a:buNone/>
              <a:defRPr sz="1489" b="1"/>
            </a:lvl3pPr>
            <a:lvl4pPr marL="1134450" indent="0">
              <a:buNone/>
              <a:defRPr sz="1323" b="1"/>
            </a:lvl4pPr>
            <a:lvl5pPr marL="1512600" indent="0">
              <a:buNone/>
              <a:defRPr sz="1323" b="1"/>
            </a:lvl5pPr>
            <a:lvl6pPr marL="1890751" indent="0">
              <a:buNone/>
              <a:defRPr sz="1323" b="1"/>
            </a:lvl6pPr>
            <a:lvl7pPr marL="2268901" indent="0">
              <a:buNone/>
              <a:defRPr sz="1323" b="1"/>
            </a:lvl7pPr>
            <a:lvl8pPr marL="2647051" indent="0">
              <a:buNone/>
              <a:defRPr sz="1323" b="1"/>
            </a:lvl8pPr>
            <a:lvl9pPr marL="3025201" indent="0">
              <a:buNone/>
              <a:defRPr sz="1323" b="1"/>
            </a:lvl9pPr>
          </a:lstStyle>
          <a:p>
            <a:pPr lvl="0"/>
            <a:r>
              <a:rPr lang="en-US"/>
              <a:t>Click to edit Master text styles</a:t>
            </a:r>
          </a:p>
        </p:txBody>
      </p:sp>
      <p:sp>
        <p:nvSpPr>
          <p:cNvPr id="6" name="Content Placeholder 5"/>
          <p:cNvSpPr>
            <a:spLocks noGrp="1"/>
          </p:cNvSpPr>
          <p:nvPr>
            <p:ph sz="quarter" idx="4"/>
          </p:nvPr>
        </p:nvSpPr>
        <p:spPr>
          <a:xfrm>
            <a:off x="3828693" y="3904322"/>
            <a:ext cx="3215196" cy="57426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E3FBE88-4CBD-4C82-84BB-6606D8D92915}" type="datetimeFigureOut">
              <a:rPr lang="en-US" smtClean="0"/>
              <a:t>11/14/2022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1562955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E3FBE88-4CBD-4C82-84BB-6606D8D92915}" type="datetimeFigureOut">
              <a:rPr lang="en-US" smtClean="0"/>
              <a:t>11/14/2022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29315946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3FBE88-4CBD-4C82-84BB-6606D8D92915}" type="datetimeFigureOut">
              <a:rPr lang="en-US" smtClean="0"/>
              <a:t>11/14/2022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2653207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931" y="712576"/>
            <a:ext cx="2439216" cy="2494016"/>
          </a:xfrm>
        </p:spPr>
        <p:txBody>
          <a:bodyPr anchor="b"/>
          <a:lstStyle>
            <a:lvl1pPr>
              <a:defRPr sz="2647"/>
            </a:lvl1pPr>
          </a:lstStyle>
          <a:p>
            <a:r>
              <a:rPr lang="en-US"/>
              <a:t>Click to edit Master title style</a:t>
            </a:r>
            <a:endParaRPr lang="en-US" dirty="0"/>
          </a:p>
        </p:txBody>
      </p:sp>
      <p:sp>
        <p:nvSpPr>
          <p:cNvPr id="3" name="Content Placeholder 2"/>
          <p:cNvSpPr>
            <a:spLocks noGrp="1"/>
          </p:cNvSpPr>
          <p:nvPr>
            <p:ph idx="1"/>
          </p:nvPr>
        </p:nvSpPr>
        <p:spPr>
          <a:xfrm>
            <a:off x="3215196" y="1538968"/>
            <a:ext cx="3828693" cy="7595861"/>
          </a:xfrm>
        </p:spPr>
        <p:txBody>
          <a:bodyPr/>
          <a:lstStyle>
            <a:lvl1pPr>
              <a:defRPr sz="2647"/>
            </a:lvl1pPr>
            <a:lvl2pPr>
              <a:defRPr sz="2316"/>
            </a:lvl2pPr>
            <a:lvl3pPr>
              <a:defRPr sz="1985"/>
            </a:lvl3pPr>
            <a:lvl4pPr>
              <a:defRPr sz="1654"/>
            </a:lvl4pPr>
            <a:lvl5pPr>
              <a:defRPr sz="1654"/>
            </a:lvl5pPr>
            <a:lvl6pPr>
              <a:defRPr sz="1654"/>
            </a:lvl6pPr>
            <a:lvl7pPr>
              <a:defRPr sz="1654"/>
            </a:lvl7pPr>
            <a:lvl8pPr>
              <a:defRPr sz="1654"/>
            </a:lvl8pPr>
            <a:lvl9pPr>
              <a:defRPr sz="165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20931" y="3206592"/>
            <a:ext cx="2439216" cy="5940607"/>
          </a:xfrm>
        </p:spPr>
        <p:txBody>
          <a:bodyPr/>
          <a:lstStyle>
            <a:lvl1pPr marL="0" indent="0">
              <a:buNone/>
              <a:defRPr sz="1323"/>
            </a:lvl1pPr>
            <a:lvl2pPr marL="378150" indent="0">
              <a:buNone/>
              <a:defRPr sz="1158"/>
            </a:lvl2pPr>
            <a:lvl3pPr marL="756300" indent="0">
              <a:buNone/>
              <a:defRPr sz="993"/>
            </a:lvl3pPr>
            <a:lvl4pPr marL="1134450" indent="0">
              <a:buNone/>
              <a:defRPr sz="827"/>
            </a:lvl4pPr>
            <a:lvl5pPr marL="1512600" indent="0">
              <a:buNone/>
              <a:defRPr sz="827"/>
            </a:lvl5pPr>
            <a:lvl6pPr marL="1890751" indent="0">
              <a:buNone/>
              <a:defRPr sz="827"/>
            </a:lvl6pPr>
            <a:lvl7pPr marL="2268901" indent="0">
              <a:buNone/>
              <a:defRPr sz="827"/>
            </a:lvl7pPr>
            <a:lvl8pPr marL="2647051" indent="0">
              <a:buNone/>
              <a:defRPr sz="827"/>
            </a:lvl8pPr>
            <a:lvl9pPr marL="3025201" indent="0">
              <a:buNone/>
              <a:defRPr sz="827"/>
            </a:lvl9pPr>
          </a:lstStyle>
          <a:p>
            <a:pPr lvl="0"/>
            <a:r>
              <a:rPr lang="en-US"/>
              <a:t>Click to edit Master text styles</a:t>
            </a:r>
          </a:p>
        </p:txBody>
      </p:sp>
      <p:sp>
        <p:nvSpPr>
          <p:cNvPr id="5" name="Date Placeholder 4"/>
          <p:cNvSpPr>
            <a:spLocks noGrp="1"/>
          </p:cNvSpPr>
          <p:nvPr>
            <p:ph type="dt" sz="half" idx="10"/>
          </p:nvPr>
        </p:nvSpPr>
        <p:spPr/>
        <p:txBody>
          <a:bodyPr/>
          <a:lstStyle/>
          <a:p>
            <a:fld id="{2E3FBE88-4CBD-4C82-84BB-6606D8D92915}" type="datetimeFigureOut">
              <a:rPr lang="en-US" smtClean="0"/>
              <a:t>11/14/2022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2430589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931" y="712576"/>
            <a:ext cx="2439216" cy="2494016"/>
          </a:xfrm>
        </p:spPr>
        <p:txBody>
          <a:bodyPr anchor="b"/>
          <a:lstStyle>
            <a:lvl1pPr>
              <a:defRPr sz="2647"/>
            </a:lvl1pPr>
          </a:lstStyle>
          <a:p>
            <a:r>
              <a:rPr lang="en-US"/>
              <a:t>Click to edit Master title style</a:t>
            </a:r>
            <a:endParaRPr lang="en-US" dirty="0"/>
          </a:p>
        </p:txBody>
      </p:sp>
      <p:sp>
        <p:nvSpPr>
          <p:cNvPr id="3" name="Picture Placeholder 2"/>
          <p:cNvSpPr>
            <a:spLocks noGrp="1" noChangeAspect="1"/>
          </p:cNvSpPr>
          <p:nvPr>
            <p:ph type="pic" idx="1"/>
          </p:nvPr>
        </p:nvSpPr>
        <p:spPr>
          <a:xfrm>
            <a:off x="3215196" y="1538968"/>
            <a:ext cx="3828693" cy="7595861"/>
          </a:xfrm>
        </p:spPr>
        <p:txBody>
          <a:bodyPr anchor="t"/>
          <a:lstStyle>
            <a:lvl1pPr marL="0" indent="0">
              <a:buNone/>
              <a:defRPr sz="2647"/>
            </a:lvl1pPr>
            <a:lvl2pPr marL="378150" indent="0">
              <a:buNone/>
              <a:defRPr sz="2316"/>
            </a:lvl2pPr>
            <a:lvl3pPr marL="756300" indent="0">
              <a:buNone/>
              <a:defRPr sz="1985"/>
            </a:lvl3pPr>
            <a:lvl4pPr marL="1134450" indent="0">
              <a:buNone/>
              <a:defRPr sz="1654"/>
            </a:lvl4pPr>
            <a:lvl5pPr marL="1512600" indent="0">
              <a:buNone/>
              <a:defRPr sz="1654"/>
            </a:lvl5pPr>
            <a:lvl6pPr marL="1890751" indent="0">
              <a:buNone/>
              <a:defRPr sz="1654"/>
            </a:lvl6pPr>
            <a:lvl7pPr marL="2268901" indent="0">
              <a:buNone/>
              <a:defRPr sz="1654"/>
            </a:lvl7pPr>
            <a:lvl8pPr marL="2647051" indent="0">
              <a:buNone/>
              <a:defRPr sz="1654"/>
            </a:lvl8pPr>
            <a:lvl9pPr marL="3025201" indent="0">
              <a:buNone/>
              <a:defRPr sz="1654"/>
            </a:lvl9pPr>
          </a:lstStyle>
          <a:p>
            <a:r>
              <a:rPr lang="en-US"/>
              <a:t>Click icon to add picture</a:t>
            </a:r>
            <a:endParaRPr lang="en-US" dirty="0"/>
          </a:p>
        </p:txBody>
      </p:sp>
      <p:sp>
        <p:nvSpPr>
          <p:cNvPr id="4" name="Text Placeholder 3"/>
          <p:cNvSpPr>
            <a:spLocks noGrp="1"/>
          </p:cNvSpPr>
          <p:nvPr>
            <p:ph type="body" sz="half" idx="2"/>
          </p:nvPr>
        </p:nvSpPr>
        <p:spPr>
          <a:xfrm>
            <a:off x="520931" y="3206592"/>
            <a:ext cx="2439216" cy="5940607"/>
          </a:xfrm>
        </p:spPr>
        <p:txBody>
          <a:bodyPr/>
          <a:lstStyle>
            <a:lvl1pPr marL="0" indent="0">
              <a:buNone/>
              <a:defRPr sz="1323"/>
            </a:lvl1pPr>
            <a:lvl2pPr marL="378150" indent="0">
              <a:buNone/>
              <a:defRPr sz="1158"/>
            </a:lvl2pPr>
            <a:lvl3pPr marL="756300" indent="0">
              <a:buNone/>
              <a:defRPr sz="993"/>
            </a:lvl3pPr>
            <a:lvl4pPr marL="1134450" indent="0">
              <a:buNone/>
              <a:defRPr sz="827"/>
            </a:lvl4pPr>
            <a:lvl5pPr marL="1512600" indent="0">
              <a:buNone/>
              <a:defRPr sz="827"/>
            </a:lvl5pPr>
            <a:lvl6pPr marL="1890751" indent="0">
              <a:buNone/>
              <a:defRPr sz="827"/>
            </a:lvl6pPr>
            <a:lvl7pPr marL="2268901" indent="0">
              <a:buNone/>
              <a:defRPr sz="827"/>
            </a:lvl7pPr>
            <a:lvl8pPr marL="2647051" indent="0">
              <a:buNone/>
              <a:defRPr sz="827"/>
            </a:lvl8pPr>
            <a:lvl9pPr marL="3025201" indent="0">
              <a:buNone/>
              <a:defRPr sz="827"/>
            </a:lvl9pPr>
          </a:lstStyle>
          <a:p>
            <a:pPr lvl="0"/>
            <a:r>
              <a:rPr lang="en-US"/>
              <a:t>Click to edit Master text styles</a:t>
            </a:r>
          </a:p>
        </p:txBody>
      </p:sp>
      <p:sp>
        <p:nvSpPr>
          <p:cNvPr id="5" name="Date Placeholder 4"/>
          <p:cNvSpPr>
            <a:spLocks noGrp="1"/>
          </p:cNvSpPr>
          <p:nvPr>
            <p:ph type="dt" sz="half" idx="10"/>
          </p:nvPr>
        </p:nvSpPr>
        <p:spPr/>
        <p:txBody>
          <a:bodyPr/>
          <a:lstStyle/>
          <a:p>
            <a:fld id="{2E3FBE88-4CBD-4C82-84BB-6606D8D92915}" type="datetimeFigureOut">
              <a:rPr lang="en-US" smtClean="0"/>
              <a:t>11/14/2022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21716774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3FBE88-4CBD-4C82-84BB-6606D8D92915}" type="datetimeFigureOut">
              <a:rPr lang="en-US" smtClean="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39852590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412165" y="569071"/>
            <a:ext cx="1630740" cy="905812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19946" y="569071"/>
            <a:ext cx="4797683" cy="905812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3FBE88-4CBD-4C82-84BB-6606D8D92915}" type="datetimeFigureOut">
              <a:rPr lang="en-US" smtClean="0"/>
              <a:t>11/14/2022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1308443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5000"/>
            <a:lum/>
          </a:blip>
          <a:srcRect/>
          <a:stretch>
            <a:fillRect t="-18000" b="-18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19946" y="569073"/>
            <a:ext cx="6522958" cy="206597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19946" y="2845355"/>
            <a:ext cx="6522958" cy="678184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19946" y="9906786"/>
            <a:ext cx="1701641" cy="569071"/>
          </a:xfrm>
          <a:prstGeom prst="rect">
            <a:avLst/>
          </a:prstGeom>
        </p:spPr>
        <p:txBody>
          <a:bodyPr vert="horz" lIns="91440" tIns="45720" rIns="91440" bIns="45720" rtlCol="0" anchor="ctr"/>
          <a:lstStyle>
            <a:lvl1pPr algn="l">
              <a:defRPr sz="993">
                <a:solidFill>
                  <a:schemeClr val="tx1">
                    <a:tint val="75000"/>
                  </a:schemeClr>
                </a:solidFill>
              </a:defRPr>
            </a:lvl1pPr>
          </a:lstStyle>
          <a:p>
            <a:fld id="{2E3FBE88-4CBD-4C82-84BB-6606D8D92915}" type="datetimeFigureOut">
              <a:rPr lang="en-US" smtClean="0"/>
              <a:t>11/14/2022</a:t>
            </a:fld>
            <a:endParaRPr lang="en-US"/>
          </a:p>
        </p:txBody>
      </p:sp>
      <p:sp>
        <p:nvSpPr>
          <p:cNvPr id="5" name="Footer Placeholder 4"/>
          <p:cNvSpPr>
            <a:spLocks noGrp="1"/>
          </p:cNvSpPr>
          <p:nvPr>
            <p:ph type="ftr" sz="quarter" idx="3"/>
          </p:nvPr>
        </p:nvSpPr>
        <p:spPr>
          <a:xfrm>
            <a:off x="2505194" y="9906786"/>
            <a:ext cx="2552462" cy="569071"/>
          </a:xfrm>
          <a:prstGeom prst="rect">
            <a:avLst/>
          </a:prstGeom>
        </p:spPr>
        <p:txBody>
          <a:bodyPr vert="horz" lIns="91440" tIns="45720" rIns="91440" bIns="45720" rtlCol="0" anchor="ctr"/>
          <a:lstStyle>
            <a:lvl1pPr algn="ctr">
              <a:defRPr sz="993">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341263" y="9906786"/>
            <a:ext cx="1701641" cy="569071"/>
          </a:xfrm>
          <a:prstGeom prst="rect">
            <a:avLst/>
          </a:prstGeom>
        </p:spPr>
        <p:txBody>
          <a:bodyPr vert="horz" lIns="91440" tIns="45720" rIns="91440" bIns="45720" rtlCol="0" anchor="ctr"/>
          <a:lstStyle>
            <a:lvl1pPr algn="r">
              <a:defRPr sz="993">
                <a:solidFill>
                  <a:schemeClr val="tx1">
                    <a:tint val="75000"/>
                  </a:schemeClr>
                </a:solidFill>
              </a:defRPr>
            </a:lvl1pPr>
          </a:lstStyle>
          <a:p>
            <a:fld id="{EFBBF4C8-1FDB-4454-803C-CF4DEA15B150}" type="slidenum">
              <a:rPr lang="en-US" smtClean="0"/>
              <a:t>‹#›</a:t>
            </a:fld>
            <a:endParaRPr lang="en-US"/>
          </a:p>
        </p:txBody>
      </p:sp>
    </p:spTree>
    <p:extLst>
      <p:ext uri="{BB962C8B-B14F-4D97-AF65-F5344CB8AC3E}">
        <p14:creationId xmlns:p14="http://schemas.microsoft.com/office/powerpoint/2010/main" val="375040608"/>
      </p:ext>
    </p:extLst>
  </p:cSld>
  <p:clrMap bg1="dk1" tx1="lt1" bg2="dk2" tx2="lt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xStyles>
    <p:titleStyle>
      <a:lvl1pPr algn="l" defTabSz="756300" rtl="0" eaLnBrk="1" latinLnBrk="0" hangingPunct="1">
        <a:lnSpc>
          <a:spcPct val="90000"/>
        </a:lnSpc>
        <a:spcBef>
          <a:spcPct val="0"/>
        </a:spcBef>
        <a:buNone/>
        <a:defRPr sz="3639" kern="1200">
          <a:solidFill>
            <a:schemeClr val="tx1"/>
          </a:solidFill>
          <a:latin typeface="+mj-lt"/>
          <a:ea typeface="+mj-ea"/>
          <a:cs typeface="+mj-cs"/>
        </a:defRPr>
      </a:lvl1pPr>
    </p:titleStyle>
    <p:bodyStyle>
      <a:lvl1pPr marL="189075" indent="-189075" algn="l" defTabSz="756300" rtl="0" eaLnBrk="1" latinLnBrk="0" hangingPunct="1">
        <a:lnSpc>
          <a:spcPct val="90000"/>
        </a:lnSpc>
        <a:spcBef>
          <a:spcPts val="827"/>
        </a:spcBef>
        <a:buFont typeface="Arial" panose="020B0604020202020204" pitchFamily="34" charset="0"/>
        <a:buChar char="•"/>
        <a:defRPr sz="2316" kern="1200">
          <a:solidFill>
            <a:schemeClr val="tx1"/>
          </a:solidFill>
          <a:latin typeface="+mn-lt"/>
          <a:ea typeface="+mn-ea"/>
          <a:cs typeface="+mn-cs"/>
        </a:defRPr>
      </a:lvl1pPr>
      <a:lvl2pPr marL="567225" indent="-189075" algn="l" defTabSz="756300" rtl="0" eaLnBrk="1" latinLnBrk="0" hangingPunct="1">
        <a:lnSpc>
          <a:spcPct val="90000"/>
        </a:lnSpc>
        <a:spcBef>
          <a:spcPts val="414"/>
        </a:spcBef>
        <a:buFont typeface="Arial" panose="020B0604020202020204" pitchFamily="34" charset="0"/>
        <a:buChar char="•"/>
        <a:defRPr sz="1985" kern="1200">
          <a:solidFill>
            <a:schemeClr val="tx1"/>
          </a:solidFill>
          <a:latin typeface="+mn-lt"/>
          <a:ea typeface="+mn-ea"/>
          <a:cs typeface="+mn-cs"/>
        </a:defRPr>
      </a:lvl2pPr>
      <a:lvl3pPr marL="945375" indent="-189075" algn="l" defTabSz="756300" rtl="0" eaLnBrk="1" latinLnBrk="0" hangingPunct="1">
        <a:lnSpc>
          <a:spcPct val="90000"/>
        </a:lnSpc>
        <a:spcBef>
          <a:spcPts val="414"/>
        </a:spcBef>
        <a:buFont typeface="Arial" panose="020B0604020202020204" pitchFamily="34" charset="0"/>
        <a:buChar char="•"/>
        <a:defRPr sz="1654" kern="1200">
          <a:solidFill>
            <a:schemeClr val="tx1"/>
          </a:solidFill>
          <a:latin typeface="+mn-lt"/>
          <a:ea typeface="+mn-ea"/>
          <a:cs typeface="+mn-cs"/>
        </a:defRPr>
      </a:lvl3pPr>
      <a:lvl4pPr marL="1323525"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4pPr>
      <a:lvl5pPr marL="170167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5pPr>
      <a:lvl6pPr marL="207982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6pPr>
      <a:lvl7pPr marL="245797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7pPr>
      <a:lvl8pPr marL="283612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8pPr>
      <a:lvl9pPr marL="321427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9pPr>
    </p:bodyStyle>
    <p:otherStyle>
      <a:defPPr>
        <a:defRPr lang="en-US"/>
      </a:defPPr>
      <a:lvl1pPr marL="0" algn="l" defTabSz="756300" rtl="0" eaLnBrk="1" latinLnBrk="0" hangingPunct="1">
        <a:defRPr sz="1489" kern="1200">
          <a:solidFill>
            <a:schemeClr val="tx1"/>
          </a:solidFill>
          <a:latin typeface="+mn-lt"/>
          <a:ea typeface="+mn-ea"/>
          <a:cs typeface="+mn-cs"/>
        </a:defRPr>
      </a:lvl1pPr>
      <a:lvl2pPr marL="378150" algn="l" defTabSz="756300" rtl="0" eaLnBrk="1" latinLnBrk="0" hangingPunct="1">
        <a:defRPr sz="1489" kern="1200">
          <a:solidFill>
            <a:schemeClr val="tx1"/>
          </a:solidFill>
          <a:latin typeface="+mn-lt"/>
          <a:ea typeface="+mn-ea"/>
          <a:cs typeface="+mn-cs"/>
        </a:defRPr>
      </a:lvl2pPr>
      <a:lvl3pPr marL="756300" algn="l" defTabSz="756300" rtl="0" eaLnBrk="1" latinLnBrk="0" hangingPunct="1">
        <a:defRPr sz="1489" kern="1200">
          <a:solidFill>
            <a:schemeClr val="tx1"/>
          </a:solidFill>
          <a:latin typeface="+mn-lt"/>
          <a:ea typeface="+mn-ea"/>
          <a:cs typeface="+mn-cs"/>
        </a:defRPr>
      </a:lvl3pPr>
      <a:lvl4pPr marL="1134450" algn="l" defTabSz="756300" rtl="0" eaLnBrk="1" latinLnBrk="0" hangingPunct="1">
        <a:defRPr sz="1489" kern="1200">
          <a:solidFill>
            <a:schemeClr val="tx1"/>
          </a:solidFill>
          <a:latin typeface="+mn-lt"/>
          <a:ea typeface="+mn-ea"/>
          <a:cs typeface="+mn-cs"/>
        </a:defRPr>
      </a:lvl4pPr>
      <a:lvl5pPr marL="1512600" algn="l" defTabSz="756300" rtl="0" eaLnBrk="1" latinLnBrk="0" hangingPunct="1">
        <a:defRPr sz="1489" kern="1200">
          <a:solidFill>
            <a:schemeClr val="tx1"/>
          </a:solidFill>
          <a:latin typeface="+mn-lt"/>
          <a:ea typeface="+mn-ea"/>
          <a:cs typeface="+mn-cs"/>
        </a:defRPr>
      </a:lvl5pPr>
      <a:lvl6pPr marL="1890751" algn="l" defTabSz="756300" rtl="0" eaLnBrk="1" latinLnBrk="0" hangingPunct="1">
        <a:defRPr sz="1489" kern="1200">
          <a:solidFill>
            <a:schemeClr val="tx1"/>
          </a:solidFill>
          <a:latin typeface="+mn-lt"/>
          <a:ea typeface="+mn-ea"/>
          <a:cs typeface="+mn-cs"/>
        </a:defRPr>
      </a:lvl6pPr>
      <a:lvl7pPr marL="2268901" algn="l" defTabSz="756300" rtl="0" eaLnBrk="1" latinLnBrk="0" hangingPunct="1">
        <a:defRPr sz="1489" kern="1200">
          <a:solidFill>
            <a:schemeClr val="tx1"/>
          </a:solidFill>
          <a:latin typeface="+mn-lt"/>
          <a:ea typeface="+mn-ea"/>
          <a:cs typeface="+mn-cs"/>
        </a:defRPr>
      </a:lvl7pPr>
      <a:lvl8pPr marL="2647051" algn="l" defTabSz="756300" rtl="0" eaLnBrk="1" latinLnBrk="0" hangingPunct="1">
        <a:defRPr sz="1489" kern="1200">
          <a:solidFill>
            <a:schemeClr val="tx1"/>
          </a:solidFill>
          <a:latin typeface="+mn-lt"/>
          <a:ea typeface="+mn-ea"/>
          <a:cs typeface="+mn-cs"/>
        </a:defRPr>
      </a:lvl8pPr>
      <a:lvl9pPr marL="3025201" algn="l" defTabSz="756300" rtl="0" eaLnBrk="1" latinLnBrk="0" hangingPunct="1">
        <a:defRPr sz="148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8221C-CE2F-C528-70C5-5A7D40C90E4A}"/>
              </a:ext>
            </a:extLst>
          </p:cNvPr>
          <p:cNvSpPr>
            <a:spLocks noGrp="1"/>
          </p:cNvSpPr>
          <p:nvPr>
            <p:ph type="ctrTitle"/>
          </p:nvPr>
        </p:nvSpPr>
        <p:spPr>
          <a:xfrm>
            <a:off x="57151" y="1723400"/>
            <a:ext cx="4648982" cy="1555113"/>
          </a:xfrm>
        </p:spPr>
        <p:txBody>
          <a:bodyPr>
            <a:normAutofit fontScale="90000"/>
          </a:bodyPr>
          <a:lstStyle/>
          <a:p>
            <a:pPr algn="l">
              <a:lnSpc>
                <a:spcPct val="100000"/>
              </a:lnSpc>
            </a:pPr>
            <a:r>
              <a:rPr lang="en-US" sz="2000" b="1" i="1" dirty="0">
                <a:solidFill>
                  <a:schemeClr val="accent5">
                    <a:lumMod val="75000"/>
                  </a:schemeClr>
                </a:solidFill>
                <a:effectLst/>
                <a:latin typeface="Times New Roman" panose="02020603050405020304" pitchFamily="18" charset="0"/>
              </a:rPr>
              <a:t>Breakfast Menu</a:t>
            </a:r>
            <a:br>
              <a:rPr lang="en-US" sz="1600" b="1" i="1" dirty="0">
                <a:solidFill>
                  <a:schemeClr val="accent6">
                    <a:lumMod val="75000"/>
                  </a:schemeClr>
                </a:solidFill>
                <a:effectLst/>
                <a:latin typeface="Times New Roman" panose="02020603050405020304" pitchFamily="18" charset="0"/>
              </a:rPr>
            </a:br>
            <a:r>
              <a:rPr lang="en-GB" sz="1400" dirty="0">
                <a:solidFill>
                  <a:srgbClr val="6C0000"/>
                </a:solidFill>
              </a:rPr>
              <a:t> </a:t>
            </a:r>
            <a:br>
              <a:rPr lang="en-US" sz="1400" dirty="0">
                <a:solidFill>
                  <a:srgbClr val="6C0000"/>
                </a:solidFill>
              </a:rPr>
            </a:br>
            <a:r>
              <a:rPr lang="en-GB" sz="1400" dirty="0">
                <a:solidFill>
                  <a:srgbClr val="6C0000"/>
                </a:solidFill>
              </a:rPr>
              <a:t>SET 1 Egg, Bacon, Sausage, Bubble, Mushroom</a:t>
            </a:r>
            <a:r>
              <a:rPr lang="en-US" sz="1600" dirty="0">
                <a:solidFill>
                  <a:schemeClr val="accent6">
                    <a:lumMod val="75000"/>
                  </a:schemeClr>
                </a:solidFill>
                <a:effectLst/>
                <a:latin typeface="Times New Roman" panose="02020603050405020304" pitchFamily="18" charset="0"/>
                <a:ea typeface="Times New Roman" panose="02020603050405020304" pitchFamily="18" charset="0"/>
              </a:rPr>
              <a:t>………….</a:t>
            </a:r>
            <a:r>
              <a:rPr lang="en-US" sz="1600" b="1" dirty="0">
                <a:solidFill>
                  <a:schemeClr val="accent6">
                    <a:lumMod val="75000"/>
                  </a:schemeClr>
                </a:solidFill>
                <a:effectLst/>
                <a:latin typeface="Times New Roman" panose="02020603050405020304" pitchFamily="18" charset="0"/>
                <a:ea typeface="Arial MT"/>
              </a:rPr>
              <a:t> </a:t>
            </a:r>
            <a:r>
              <a:rPr lang="en-GB" sz="1600" b="1" dirty="0">
                <a:solidFill>
                  <a:srgbClr val="6C0000"/>
                </a:solidFill>
              </a:rPr>
              <a:t>£6.45</a:t>
            </a:r>
            <a:br>
              <a:rPr lang="en-US" sz="1600" b="1" dirty="0">
                <a:solidFill>
                  <a:schemeClr val="accent6">
                    <a:lumMod val="75000"/>
                  </a:schemeClr>
                </a:solidFill>
                <a:latin typeface="Times New Roman" panose="02020603050405020304" pitchFamily="18" charset="0"/>
                <a:ea typeface="Times New Roman" panose="02020603050405020304" pitchFamily="18" charset="0"/>
              </a:rPr>
            </a:br>
            <a:r>
              <a:rPr lang="en-GB" sz="1400" dirty="0">
                <a:solidFill>
                  <a:srgbClr val="6C0000"/>
                </a:solidFill>
              </a:rPr>
              <a:t>SET 2- Egg, Bacon, Sausage, Fried Slice, Beans</a:t>
            </a:r>
            <a:r>
              <a:rPr lang="en-US" sz="1600" dirty="0">
                <a:solidFill>
                  <a:srgbClr val="6C0000"/>
                </a:solidFill>
                <a:effectLst/>
                <a:latin typeface="Times New Roman" panose="02020603050405020304" pitchFamily="18" charset="0"/>
                <a:ea typeface="Times New Roman" panose="02020603050405020304" pitchFamily="18" charset="0"/>
              </a:rPr>
              <a:t>……..…….</a:t>
            </a:r>
            <a:r>
              <a:rPr lang="en-US" sz="1600" dirty="0">
                <a:solidFill>
                  <a:srgbClr val="6C0000"/>
                </a:solidFill>
                <a:effectLst/>
                <a:latin typeface="Times New Roman" panose="02020603050405020304" pitchFamily="18" charset="0"/>
                <a:ea typeface="Arial MT"/>
              </a:rPr>
              <a:t> </a:t>
            </a:r>
            <a:r>
              <a:rPr lang="en-US" sz="1800" b="1" dirty="0">
                <a:solidFill>
                  <a:srgbClr val="6C0000"/>
                </a:solidFill>
                <a:effectLst/>
                <a:latin typeface="Times New Roman" panose="02020603050405020304" pitchFamily="18" charset="0"/>
                <a:ea typeface="Arial MT"/>
              </a:rPr>
              <a:t>£</a:t>
            </a:r>
            <a:r>
              <a:rPr lang="en-GB" sz="1600" b="1" dirty="0">
                <a:solidFill>
                  <a:srgbClr val="6C0000"/>
                </a:solidFill>
              </a:rPr>
              <a:t>6.45</a:t>
            </a:r>
            <a:br>
              <a:rPr lang="en-US" sz="1600" dirty="0">
                <a:solidFill>
                  <a:schemeClr val="accent6">
                    <a:lumMod val="75000"/>
                  </a:schemeClr>
                </a:solidFill>
                <a:effectLst/>
                <a:latin typeface="Times New Roman" panose="02020603050405020304" pitchFamily="18" charset="0"/>
                <a:ea typeface="Arial MT"/>
              </a:rPr>
            </a:br>
            <a:r>
              <a:rPr lang="en-GB" sz="1400" dirty="0">
                <a:solidFill>
                  <a:srgbClr val="6C0000"/>
                </a:solidFill>
              </a:rPr>
              <a:t>SET 3 Eggs. Bacon. Sausage. Tomato, Black Pudding</a:t>
            </a:r>
            <a:r>
              <a:rPr lang="en-US" sz="1600" dirty="0">
                <a:solidFill>
                  <a:schemeClr val="accent6">
                    <a:lumMod val="75000"/>
                  </a:schemeClr>
                </a:solidFill>
                <a:effectLst/>
                <a:latin typeface="Times New Roman" panose="02020603050405020304" pitchFamily="18" charset="0"/>
                <a:ea typeface="Times New Roman" panose="02020603050405020304" pitchFamily="18" charset="0"/>
              </a:rPr>
              <a:t>……….</a:t>
            </a:r>
            <a:r>
              <a:rPr lang="en-US" sz="1600" b="1" dirty="0">
                <a:solidFill>
                  <a:schemeClr val="accent6">
                    <a:lumMod val="75000"/>
                  </a:schemeClr>
                </a:solidFill>
                <a:effectLst/>
                <a:latin typeface="Times New Roman" panose="02020603050405020304" pitchFamily="18" charset="0"/>
                <a:ea typeface="Arial MT"/>
              </a:rPr>
              <a:t> </a:t>
            </a:r>
            <a:r>
              <a:rPr lang="en-GB" sz="1600" b="1" dirty="0">
                <a:solidFill>
                  <a:srgbClr val="6C0000"/>
                </a:solidFill>
              </a:rPr>
              <a:t>£6.45</a:t>
            </a:r>
            <a:br>
              <a:rPr lang="en-GB" sz="1600" b="1" dirty="0">
                <a:solidFill>
                  <a:srgbClr val="6C0000"/>
                </a:solidFill>
              </a:rPr>
            </a:br>
            <a:br>
              <a:rPr lang="en-US" sz="1600" dirty="0">
                <a:solidFill>
                  <a:schemeClr val="accent6">
                    <a:lumMod val="75000"/>
                  </a:schemeClr>
                </a:solidFill>
                <a:effectLst/>
                <a:latin typeface="Times New Roman" panose="02020603050405020304" pitchFamily="18" charset="0"/>
                <a:ea typeface="Arial MT"/>
              </a:rPr>
            </a:br>
            <a:br>
              <a:rPr lang="en-US" sz="1600" dirty="0">
                <a:solidFill>
                  <a:schemeClr val="accent6">
                    <a:lumMod val="75000"/>
                  </a:schemeClr>
                </a:solidFill>
                <a:effectLst/>
                <a:latin typeface="Times New Roman" panose="02020603050405020304" pitchFamily="18" charset="0"/>
                <a:ea typeface="Arial MT"/>
              </a:rPr>
            </a:br>
            <a:endParaRPr lang="en-US" sz="1600" b="1" i="1" dirty="0">
              <a:solidFill>
                <a:schemeClr val="accent6">
                  <a:lumMod val="75000"/>
                </a:schemeClr>
              </a:solidFill>
              <a:effectLst/>
              <a:latin typeface="Times New Roman" panose="02020603050405020304" pitchFamily="18" charset="0"/>
            </a:endParaRPr>
          </a:p>
        </p:txBody>
      </p:sp>
      <p:sp>
        <p:nvSpPr>
          <p:cNvPr id="3" name="Subtitle 2">
            <a:extLst>
              <a:ext uri="{FF2B5EF4-FFF2-40B4-BE49-F238E27FC236}">
                <a16:creationId xmlns:a16="http://schemas.microsoft.com/office/drawing/2014/main" id="{362D3266-9094-ED15-6F29-61AF08399024}"/>
              </a:ext>
            </a:extLst>
          </p:cNvPr>
          <p:cNvSpPr>
            <a:spLocks noGrp="1"/>
          </p:cNvSpPr>
          <p:nvPr>
            <p:ph type="subTitle" idx="1"/>
          </p:nvPr>
        </p:nvSpPr>
        <p:spPr>
          <a:xfrm>
            <a:off x="2800350" y="3475322"/>
            <a:ext cx="4143375" cy="1843044"/>
          </a:xfrm>
        </p:spPr>
        <p:txBody>
          <a:bodyPr>
            <a:normAutofit fontScale="47500" lnSpcReduction="20000"/>
          </a:bodyPr>
          <a:lstStyle/>
          <a:p>
            <a:pPr marL="0" marR="0">
              <a:lnSpc>
                <a:spcPct val="150000"/>
              </a:lnSpc>
              <a:spcBef>
                <a:spcPts val="0"/>
              </a:spcBef>
              <a:spcAft>
                <a:spcPts val="0"/>
              </a:spcAft>
            </a:pPr>
            <a:r>
              <a:rPr lang="en-US" sz="3300" i="1" dirty="0">
                <a:solidFill>
                  <a:schemeClr val="accent5">
                    <a:lumMod val="75000"/>
                  </a:schemeClr>
                </a:solidFill>
                <a:effectLst/>
                <a:latin typeface="Times New Roman" panose="02020603050405020304" pitchFamily="18" charset="0"/>
              </a:rPr>
              <a:t>Salads</a:t>
            </a:r>
          </a:p>
          <a:p>
            <a:pPr marR="0" lvl="0" algn="just">
              <a:lnSpc>
                <a:spcPct val="150000"/>
              </a:lnSpc>
              <a:spcBef>
                <a:spcPts val="0"/>
              </a:spcBef>
              <a:spcAft>
                <a:spcPts val="0"/>
              </a:spcAft>
            </a:pPr>
            <a:r>
              <a:rPr lang="en-GB" sz="2200" dirty="0">
                <a:solidFill>
                  <a:srgbClr val="6C0000"/>
                </a:solidFill>
              </a:rPr>
              <a:t>Feta cheese Salad </a:t>
            </a:r>
            <a:r>
              <a:rPr lang="en-US" sz="2900" dirty="0">
                <a:solidFill>
                  <a:srgbClr val="6C0000"/>
                </a:solidFill>
                <a:effectLst/>
                <a:latin typeface="Times New Roman" panose="02020603050405020304" pitchFamily="18" charset="0"/>
                <a:ea typeface="Arial MT"/>
              </a:rPr>
              <a:t>…………………....…………</a:t>
            </a:r>
            <a:r>
              <a:rPr lang="en-GB" sz="3300" dirty="0">
                <a:solidFill>
                  <a:srgbClr val="6C0000"/>
                </a:solidFill>
              </a:rPr>
              <a:t>£6.45</a:t>
            </a:r>
          </a:p>
          <a:p>
            <a:pPr marR="0" lvl="0" algn="just">
              <a:lnSpc>
                <a:spcPct val="150000"/>
              </a:lnSpc>
              <a:spcBef>
                <a:spcPts val="0"/>
              </a:spcBef>
              <a:spcAft>
                <a:spcPts val="0"/>
              </a:spcAft>
            </a:pPr>
            <a:r>
              <a:rPr lang="en-GB" sz="2200" dirty="0">
                <a:solidFill>
                  <a:srgbClr val="6C0000"/>
                </a:solidFill>
              </a:rPr>
              <a:t>Fresh Peppers &amp; Mixed Salad </a:t>
            </a:r>
            <a:r>
              <a:rPr lang="en-US" sz="2200" dirty="0">
                <a:solidFill>
                  <a:srgbClr val="6C0000"/>
                </a:solidFill>
                <a:effectLst/>
                <a:latin typeface="Times New Roman" panose="02020603050405020304" pitchFamily="18" charset="0"/>
                <a:ea typeface="Arial MT"/>
              </a:rPr>
              <a:t>……………….………………….…. </a:t>
            </a:r>
            <a:r>
              <a:rPr lang="en-GB" sz="2500" dirty="0">
                <a:solidFill>
                  <a:srgbClr val="6C0000"/>
                </a:solidFill>
              </a:rPr>
              <a:t>£7.2</a:t>
            </a:r>
            <a:endParaRPr lang="en-GB" sz="1800" dirty="0">
              <a:solidFill>
                <a:srgbClr val="6C0000"/>
              </a:solidFill>
            </a:endParaRPr>
          </a:p>
          <a:p>
            <a:pPr marR="0" lvl="0" algn="just">
              <a:lnSpc>
                <a:spcPct val="150000"/>
              </a:lnSpc>
              <a:spcBef>
                <a:spcPts val="0"/>
              </a:spcBef>
              <a:spcAft>
                <a:spcPts val="0"/>
              </a:spcAft>
            </a:pPr>
            <a:r>
              <a:rPr lang="en-GB" sz="2000" dirty="0">
                <a:solidFill>
                  <a:srgbClr val="6C0000"/>
                </a:solidFill>
              </a:rPr>
              <a:t>Healthy Salad </a:t>
            </a:r>
            <a:r>
              <a:rPr lang="en-US" sz="2200" dirty="0">
                <a:solidFill>
                  <a:srgbClr val="6C0000"/>
                </a:solidFill>
                <a:latin typeface="Times New Roman" panose="02020603050405020304" pitchFamily="18" charset="0"/>
                <a:ea typeface="Arial MT"/>
              </a:rPr>
              <a:t>……………….………………….…. </a:t>
            </a:r>
            <a:r>
              <a:rPr lang="en-GB" sz="2900" dirty="0">
                <a:solidFill>
                  <a:srgbClr val="6C0000"/>
                </a:solidFill>
              </a:rPr>
              <a:t>£7.45</a:t>
            </a:r>
            <a:endParaRPr lang="en-US" sz="4400" dirty="0">
              <a:solidFill>
                <a:srgbClr val="6C0000"/>
              </a:solidFill>
              <a:effectLst/>
              <a:latin typeface="Times New Roman" panose="02020603050405020304" pitchFamily="18" charset="0"/>
              <a:ea typeface="Arial MT"/>
            </a:endParaRPr>
          </a:p>
          <a:p>
            <a:pPr marR="0" lvl="0" algn="just">
              <a:lnSpc>
                <a:spcPct val="150000"/>
              </a:lnSpc>
              <a:spcBef>
                <a:spcPts val="0"/>
              </a:spcBef>
              <a:spcAft>
                <a:spcPts val="0"/>
              </a:spcAft>
            </a:pPr>
            <a:endParaRPr lang="en-US" sz="1600" dirty="0">
              <a:solidFill>
                <a:schemeClr val="accent6">
                  <a:lumMod val="75000"/>
                </a:schemeClr>
              </a:solidFill>
              <a:effectLst/>
              <a:latin typeface="Times New Roman" panose="02020603050405020304" pitchFamily="18" charset="0"/>
              <a:ea typeface="Arial MT"/>
            </a:endParaRPr>
          </a:p>
          <a:p>
            <a:endParaRPr lang="en-US" sz="1600" dirty="0">
              <a:solidFill>
                <a:schemeClr val="accent6">
                  <a:lumMod val="75000"/>
                </a:schemeClr>
              </a:solidFill>
            </a:endParaRPr>
          </a:p>
        </p:txBody>
      </p:sp>
      <p:sp>
        <p:nvSpPr>
          <p:cNvPr id="7" name="TextBox 6">
            <a:extLst>
              <a:ext uri="{FF2B5EF4-FFF2-40B4-BE49-F238E27FC236}">
                <a16:creationId xmlns:a16="http://schemas.microsoft.com/office/drawing/2014/main" id="{6F787C65-E436-0A24-059D-77529C2FF17B}"/>
              </a:ext>
            </a:extLst>
          </p:cNvPr>
          <p:cNvSpPr txBox="1"/>
          <p:nvPr/>
        </p:nvSpPr>
        <p:spPr>
          <a:xfrm>
            <a:off x="0" y="0"/>
            <a:ext cx="7289247" cy="1323439"/>
          </a:xfrm>
          <a:prstGeom prst="rect">
            <a:avLst/>
          </a:prstGeom>
          <a:noFill/>
        </p:spPr>
        <p:txBody>
          <a:bodyPr wrap="square">
            <a:spAutoFit/>
          </a:bodyPr>
          <a:lstStyle/>
          <a:p>
            <a:pPr algn="ctr"/>
            <a:r>
              <a:rPr lang="en-US" sz="4000" b="1" dirty="0">
                <a:solidFill>
                  <a:schemeClr val="accent6">
                    <a:lumMod val="75000"/>
                  </a:schemeClr>
                </a:solidFill>
                <a:effectLst/>
                <a:latin typeface="Blackadder ITC" panose="04020505051007020D02" pitchFamily="82" charset="0"/>
                <a:ea typeface="Segoe UI Black" panose="020B0A02040204020203" pitchFamily="34" charset="0"/>
              </a:rPr>
              <a:t>Hotel Trinity </a:t>
            </a:r>
          </a:p>
          <a:p>
            <a:pPr algn="ctr"/>
            <a:r>
              <a:rPr lang="en-US" sz="4000" b="1" dirty="0">
                <a:solidFill>
                  <a:schemeClr val="accent6">
                    <a:lumMod val="75000"/>
                  </a:schemeClr>
                </a:solidFill>
                <a:effectLst/>
                <a:latin typeface="Blackadder ITC" panose="04020505051007020D02" pitchFamily="82" charset="0"/>
                <a:ea typeface="Segoe UI Black" panose="020B0A02040204020203" pitchFamily="34" charset="0"/>
              </a:rPr>
              <a:t>Food and Beverages</a:t>
            </a:r>
          </a:p>
        </p:txBody>
      </p:sp>
      <p:sp>
        <p:nvSpPr>
          <p:cNvPr id="4" name="Rectangle 2">
            <a:extLst>
              <a:ext uri="{FF2B5EF4-FFF2-40B4-BE49-F238E27FC236}">
                <a16:creationId xmlns:a16="http://schemas.microsoft.com/office/drawing/2014/main" id="{FAFDF7FD-10B7-C951-2638-87E8520C3192}"/>
              </a:ext>
            </a:extLst>
          </p:cNvPr>
          <p:cNvSpPr>
            <a:spLocks noChangeArrowheads="1"/>
          </p:cNvSpPr>
          <p:nvPr/>
        </p:nvSpPr>
        <p:spPr bwMode="auto">
          <a:xfrm>
            <a:off x="0" y="0"/>
            <a:ext cx="756285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0" name="Rectangle 4">
            <a:extLst>
              <a:ext uri="{FF2B5EF4-FFF2-40B4-BE49-F238E27FC236}">
                <a16:creationId xmlns:a16="http://schemas.microsoft.com/office/drawing/2014/main" id="{A05C8870-416F-9AE3-D991-D3520A69F372}"/>
              </a:ext>
            </a:extLst>
          </p:cNvPr>
          <p:cNvSpPr>
            <a:spLocks noChangeArrowheads="1"/>
          </p:cNvSpPr>
          <p:nvPr/>
        </p:nvSpPr>
        <p:spPr bwMode="auto">
          <a:xfrm>
            <a:off x="-1" y="3798895"/>
            <a:ext cx="14027403"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pic>
        <p:nvPicPr>
          <p:cNvPr id="13" name="Picture 12"/>
          <p:cNvPicPr/>
          <p:nvPr/>
        </p:nvPicPr>
        <p:blipFill>
          <a:blip r:embed="rId2"/>
          <a:stretch>
            <a:fillRect/>
          </a:stretch>
        </p:blipFill>
        <p:spPr>
          <a:xfrm>
            <a:off x="4755597" y="1666986"/>
            <a:ext cx="2533650" cy="1594426"/>
          </a:xfrm>
          <a:prstGeom prst="rect">
            <a:avLst/>
          </a:prstGeom>
        </p:spPr>
      </p:pic>
      <p:pic>
        <p:nvPicPr>
          <p:cNvPr id="14" name="Picture 13" descr="Greek Salad Recipe - Love and Lemons"/>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4987" y="3063451"/>
            <a:ext cx="2555899" cy="2240941"/>
          </a:xfrm>
          <a:prstGeom prst="rect">
            <a:avLst/>
          </a:prstGeom>
          <a:noFill/>
          <a:ln>
            <a:noFill/>
          </a:ln>
        </p:spPr>
      </p:pic>
      <p:sp>
        <p:nvSpPr>
          <p:cNvPr id="15" name="Subtitle 2">
            <a:extLst>
              <a:ext uri="{FF2B5EF4-FFF2-40B4-BE49-F238E27FC236}">
                <a16:creationId xmlns:a16="http://schemas.microsoft.com/office/drawing/2014/main" id="{362D3266-9094-ED15-6F29-61AF08399024}"/>
              </a:ext>
            </a:extLst>
          </p:cNvPr>
          <p:cNvSpPr txBox="1">
            <a:spLocks/>
          </p:cNvSpPr>
          <p:nvPr/>
        </p:nvSpPr>
        <p:spPr>
          <a:xfrm>
            <a:off x="-1" y="5507748"/>
            <a:ext cx="4143375" cy="1843044"/>
          </a:xfrm>
          <a:prstGeom prst="rect">
            <a:avLst/>
          </a:prstGeom>
        </p:spPr>
        <p:txBody>
          <a:bodyPr vert="horz" lIns="91440" tIns="45720" rIns="91440" bIns="45720" rtlCol="0">
            <a:normAutofit fontScale="25000" lnSpcReduction="20000"/>
          </a:bodyPr>
          <a:lstStyle>
            <a:lvl1pPr marL="0" indent="0" algn="ctr" defTabSz="756300" rtl="0" eaLnBrk="1" latinLnBrk="0" hangingPunct="1">
              <a:lnSpc>
                <a:spcPct val="90000"/>
              </a:lnSpc>
              <a:spcBef>
                <a:spcPts val="827"/>
              </a:spcBef>
              <a:buFont typeface="Arial" panose="020B0604020202020204" pitchFamily="34" charset="0"/>
              <a:buNone/>
              <a:defRPr sz="1985" kern="1200">
                <a:solidFill>
                  <a:schemeClr val="tx1"/>
                </a:solidFill>
                <a:latin typeface="+mn-lt"/>
                <a:ea typeface="+mn-ea"/>
                <a:cs typeface="+mn-cs"/>
              </a:defRPr>
            </a:lvl1pPr>
            <a:lvl2pPr marL="378150" indent="0" algn="ctr" defTabSz="756300" rtl="0" eaLnBrk="1" latinLnBrk="0" hangingPunct="1">
              <a:lnSpc>
                <a:spcPct val="90000"/>
              </a:lnSpc>
              <a:spcBef>
                <a:spcPts val="414"/>
              </a:spcBef>
              <a:buFont typeface="Arial" panose="020B0604020202020204" pitchFamily="34" charset="0"/>
              <a:buNone/>
              <a:defRPr sz="1654" kern="1200">
                <a:solidFill>
                  <a:schemeClr val="tx1"/>
                </a:solidFill>
                <a:latin typeface="+mn-lt"/>
                <a:ea typeface="+mn-ea"/>
                <a:cs typeface="+mn-cs"/>
              </a:defRPr>
            </a:lvl2pPr>
            <a:lvl3pPr marL="756300" indent="0" algn="ctr" defTabSz="756300" rtl="0" eaLnBrk="1" latinLnBrk="0" hangingPunct="1">
              <a:lnSpc>
                <a:spcPct val="90000"/>
              </a:lnSpc>
              <a:spcBef>
                <a:spcPts val="414"/>
              </a:spcBef>
              <a:buFont typeface="Arial" panose="020B0604020202020204" pitchFamily="34" charset="0"/>
              <a:buNone/>
              <a:defRPr sz="1489" kern="1200">
                <a:solidFill>
                  <a:schemeClr val="tx1"/>
                </a:solidFill>
                <a:latin typeface="+mn-lt"/>
                <a:ea typeface="+mn-ea"/>
                <a:cs typeface="+mn-cs"/>
              </a:defRPr>
            </a:lvl3pPr>
            <a:lvl4pPr marL="1134450" indent="0" algn="ctr" defTabSz="756300" rtl="0" eaLnBrk="1" latinLnBrk="0" hangingPunct="1">
              <a:lnSpc>
                <a:spcPct val="90000"/>
              </a:lnSpc>
              <a:spcBef>
                <a:spcPts val="414"/>
              </a:spcBef>
              <a:buFont typeface="Arial" panose="020B0604020202020204" pitchFamily="34" charset="0"/>
              <a:buNone/>
              <a:defRPr sz="1323" kern="1200">
                <a:solidFill>
                  <a:schemeClr val="tx1"/>
                </a:solidFill>
                <a:latin typeface="+mn-lt"/>
                <a:ea typeface="+mn-ea"/>
                <a:cs typeface="+mn-cs"/>
              </a:defRPr>
            </a:lvl4pPr>
            <a:lvl5pPr marL="1512600" indent="0" algn="ctr" defTabSz="756300" rtl="0" eaLnBrk="1" latinLnBrk="0" hangingPunct="1">
              <a:lnSpc>
                <a:spcPct val="90000"/>
              </a:lnSpc>
              <a:spcBef>
                <a:spcPts val="414"/>
              </a:spcBef>
              <a:buFont typeface="Arial" panose="020B0604020202020204" pitchFamily="34" charset="0"/>
              <a:buNone/>
              <a:defRPr sz="1323" kern="1200">
                <a:solidFill>
                  <a:schemeClr val="tx1"/>
                </a:solidFill>
                <a:latin typeface="+mn-lt"/>
                <a:ea typeface="+mn-ea"/>
                <a:cs typeface="+mn-cs"/>
              </a:defRPr>
            </a:lvl5pPr>
            <a:lvl6pPr marL="1890751" indent="0" algn="ctr" defTabSz="756300" rtl="0" eaLnBrk="1" latinLnBrk="0" hangingPunct="1">
              <a:lnSpc>
                <a:spcPct val="90000"/>
              </a:lnSpc>
              <a:spcBef>
                <a:spcPts val="414"/>
              </a:spcBef>
              <a:buFont typeface="Arial" panose="020B0604020202020204" pitchFamily="34" charset="0"/>
              <a:buNone/>
              <a:defRPr sz="1323" kern="1200">
                <a:solidFill>
                  <a:schemeClr val="tx1"/>
                </a:solidFill>
                <a:latin typeface="+mn-lt"/>
                <a:ea typeface="+mn-ea"/>
                <a:cs typeface="+mn-cs"/>
              </a:defRPr>
            </a:lvl6pPr>
            <a:lvl7pPr marL="2268901" indent="0" algn="ctr" defTabSz="756300" rtl="0" eaLnBrk="1" latinLnBrk="0" hangingPunct="1">
              <a:lnSpc>
                <a:spcPct val="90000"/>
              </a:lnSpc>
              <a:spcBef>
                <a:spcPts val="414"/>
              </a:spcBef>
              <a:buFont typeface="Arial" panose="020B0604020202020204" pitchFamily="34" charset="0"/>
              <a:buNone/>
              <a:defRPr sz="1323" kern="1200">
                <a:solidFill>
                  <a:schemeClr val="tx1"/>
                </a:solidFill>
                <a:latin typeface="+mn-lt"/>
                <a:ea typeface="+mn-ea"/>
                <a:cs typeface="+mn-cs"/>
              </a:defRPr>
            </a:lvl7pPr>
            <a:lvl8pPr marL="2647051" indent="0" algn="ctr" defTabSz="756300" rtl="0" eaLnBrk="1" latinLnBrk="0" hangingPunct="1">
              <a:lnSpc>
                <a:spcPct val="90000"/>
              </a:lnSpc>
              <a:spcBef>
                <a:spcPts val="414"/>
              </a:spcBef>
              <a:buFont typeface="Arial" panose="020B0604020202020204" pitchFamily="34" charset="0"/>
              <a:buNone/>
              <a:defRPr sz="1323" kern="1200">
                <a:solidFill>
                  <a:schemeClr val="tx1"/>
                </a:solidFill>
                <a:latin typeface="+mn-lt"/>
                <a:ea typeface="+mn-ea"/>
                <a:cs typeface="+mn-cs"/>
              </a:defRPr>
            </a:lvl8pPr>
            <a:lvl9pPr marL="3025201" indent="0" algn="ctr" defTabSz="756300" rtl="0" eaLnBrk="1" latinLnBrk="0" hangingPunct="1">
              <a:lnSpc>
                <a:spcPct val="90000"/>
              </a:lnSpc>
              <a:spcBef>
                <a:spcPts val="414"/>
              </a:spcBef>
              <a:buFont typeface="Arial" panose="020B0604020202020204" pitchFamily="34" charset="0"/>
              <a:buNone/>
              <a:defRPr sz="1323" kern="1200">
                <a:solidFill>
                  <a:schemeClr val="tx1"/>
                </a:solidFill>
                <a:latin typeface="+mn-lt"/>
                <a:ea typeface="+mn-ea"/>
                <a:cs typeface="+mn-cs"/>
              </a:defRPr>
            </a:lvl9pPr>
          </a:lstStyle>
          <a:p>
            <a:r>
              <a:rPr lang="en-GB" sz="6400" b="1" i="1" dirty="0">
                <a:solidFill>
                  <a:schemeClr val="accent5">
                    <a:lumMod val="75000"/>
                  </a:schemeClr>
                </a:solidFill>
              </a:rPr>
              <a:t>Seasonality Of Ingredients </a:t>
            </a:r>
            <a:endParaRPr lang="en-US" sz="6400" b="1" i="1" dirty="0">
              <a:solidFill>
                <a:schemeClr val="accent5">
                  <a:lumMod val="75000"/>
                </a:schemeClr>
              </a:solidFill>
            </a:endParaRPr>
          </a:p>
          <a:p>
            <a:pPr algn="just">
              <a:lnSpc>
                <a:spcPct val="150000"/>
              </a:lnSpc>
              <a:spcBef>
                <a:spcPts val="0"/>
              </a:spcBef>
            </a:pPr>
            <a:endParaRPr lang="en-GB" sz="5600" dirty="0">
              <a:solidFill>
                <a:schemeClr val="accent5">
                  <a:lumMod val="75000"/>
                </a:schemeClr>
              </a:solidFill>
            </a:endParaRPr>
          </a:p>
          <a:p>
            <a:pPr algn="just">
              <a:lnSpc>
                <a:spcPct val="150000"/>
              </a:lnSpc>
              <a:spcBef>
                <a:spcPts val="0"/>
              </a:spcBef>
            </a:pPr>
            <a:r>
              <a:rPr lang="en-GB" sz="5600" dirty="0">
                <a:solidFill>
                  <a:schemeClr val="accent5">
                    <a:lumMod val="75000"/>
                  </a:schemeClr>
                </a:solidFill>
              </a:rPr>
              <a:t>Chargrilled chicken </a:t>
            </a:r>
            <a:r>
              <a:rPr lang="en-US" sz="5600" dirty="0">
                <a:solidFill>
                  <a:schemeClr val="accent5">
                    <a:lumMod val="75000"/>
                  </a:schemeClr>
                </a:solidFill>
              </a:rPr>
              <a:t>…………………....…………</a:t>
            </a:r>
            <a:r>
              <a:rPr lang="en-GB" sz="5600" dirty="0">
                <a:solidFill>
                  <a:schemeClr val="accent5">
                    <a:lumMod val="75000"/>
                  </a:schemeClr>
                </a:solidFill>
              </a:rPr>
              <a:t>£3.5</a:t>
            </a:r>
          </a:p>
          <a:p>
            <a:pPr algn="just">
              <a:lnSpc>
                <a:spcPct val="150000"/>
              </a:lnSpc>
              <a:spcBef>
                <a:spcPts val="0"/>
              </a:spcBef>
            </a:pPr>
            <a:r>
              <a:rPr lang="en-GB" sz="5600" dirty="0">
                <a:solidFill>
                  <a:schemeClr val="accent5">
                    <a:lumMod val="75000"/>
                  </a:schemeClr>
                </a:solidFill>
              </a:rPr>
              <a:t>Artichokes salad </a:t>
            </a:r>
            <a:r>
              <a:rPr lang="en-US" sz="5600" dirty="0">
                <a:solidFill>
                  <a:schemeClr val="accent5">
                    <a:lumMod val="75000"/>
                  </a:schemeClr>
                </a:solidFill>
              </a:rPr>
              <a:t>……………….………………….…. </a:t>
            </a:r>
            <a:r>
              <a:rPr lang="en-GB" sz="5600" dirty="0">
                <a:solidFill>
                  <a:schemeClr val="accent5">
                    <a:lumMod val="75000"/>
                  </a:schemeClr>
                </a:solidFill>
              </a:rPr>
              <a:t>£6.45</a:t>
            </a:r>
          </a:p>
          <a:p>
            <a:pPr algn="just">
              <a:lnSpc>
                <a:spcPct val="150000"/>
              </a:lnSpc>
              <a:spcBef>
                <a:spcPts val="0"/>
              </a:spcBef>
            </a:pPr>
            <a:r>
              <a:rPr lang="en-GB" sz="5600" dirty="0">
                <a:solidFill>
                  <a:schemeClr val="accent5">
                    <a:lumMod val="75000"/>
                  </a:schemeClr>
                </a:solidFill>
              </a:rPr>
              <a:t>Buffalo mozzarella </a:t>
            </a:r>
            <a:r>
              <a:rPr lang="en-US" sz="5600" dirty="0">
                <a:solidFill>
                  <a:schemeClr val="accent5">
                    <a:lumMod val="75000"/>
                  </a:schemeClr>
                </a:solidFill>
              </a:rPr>
              <a:t>……………….………………….…. </a:t>
            </a:r>
            <a:r>
              <a:rPr lang="en-GB" sz="5600" dirty="0">
                <a:solidFill>
                  <a:schemeClr val="accent5">
                    <a:lumMod val="75000"/>
                  </a:schemeClr>
                </a:solidFill>
              </a:rPr>
              <a:t>£4.99</a:t>
            </a:r>
          </a:p>
          <a:p>
            <a:pPr algn="just">
              <a:lnSpc>
                <a:spcPct val="150000"/>
              </a:lnSpc>
              <a:spcBef>
                <a:spcPts val="0"/>
              </a:spcBef>
            </a:pPr>
            <a:r>
              <a:rPr lang="en-GB" sz="5600" dirty="0" err="1">
                <a:solidFill>
                  <a:schemeClr val="accent5">
                    <a:lumMod val="75000"/>
                  </a:schemeClr>
                </a:solidFill>
              </a:rPr>
              <a:t>Halloumi</a:t>
            </a:r>
            <a:r>
              <a:rPr lang="en-GB" sz="5600" dirty="0">
                <a:solidFill>
                  <a:schemeClr val="accent5">
                    <a:lumMod val="75000"/>
                  </a:schemeClr>
                </a:solidFill>
              </a:rPr>
              <a:t> salad  </a:t>
            </a:r>
            <a:r>
              <a:rPr lang="en-US" sz="5600" dirty="0">
                <a:solidFill>
                  <a:schemeClr val="accent5">
                    <a:lumMod val="75000"/>
                  </a:schemeClr>
                </a:solidFill>
              </a:rPr>
              <a:t>……………….………………….…. </a:t>
            </a:r>
            <a:r>
              <a:rPr lang="en-GB" sz="5600" dirty="0">
                <a:solidFill>
                  <a:schemeClr val="accent5">
                    <a:lumMod val="75000"/>
                  </a:schemeClr>
                </a:solidFill>
              </a:rPr>
              <a:t>£6.95</a:t>
            </a:r>
          </a:p>
          <a:p>
            <a:pPr algn="just">
              <a:lnSpc>
                <a:spcPct val="150000"/>
              </a:lnSpc>
              <a:spcBef>
                <a:spcPts val="0"/>
              </a:spcBef>
            </a:pPr>
            <a:endParaRPr lang="en-US" sz="4800" dirty="0">
              <a:solidFill>
                <a:srgbClr val="6C0000"/>
              </a:solidFill>
              <a:latin typeface="Times New Roman" panose="02020603050405020304" pitchFamily="18" charset="0"/>
              <a:ea typeface="Arial MT"/>
            </a:endParaRPr>
          </a:p>
          <a:p>
            <a:pPr algn="just">
              <a:lnSpc>
                <a:spcPct val="150000"/>
              </a:lnSpc>
              <a:spcBef>
                <a:spcPts val="0"/>
              </a:spcBef>
            </a:pPr>
            <a:endParaRPr lang="en-US" sz="2000" dirty="0">
              <a:solidFill>
                <a:schemeClr val="accent6">
                  <a:lumMod val="75000"/>
                </a:schemeClr>
              </a:solidFill>
              <a:latin typeface="Times New Roman" panose="02020603050405020304" pitchFamily="18" charset="0"/>
              <a:ea typeface="Arial MT"/>
            </a:endParaRPr>
          </a:p>
          <a:p>
            <a:endParaRPr lang="en-US" sz="1600" dirty="0">
              <a:solidFill>
                <a:schemeClr val="accent6">
                  <a:lumMod val="75000"/>
                </a:schemeClr>
              </a:solidFill>
            </a:endParaRPr>
          </a:p>
        </p:txBody>
      </p:sp>
      <p:pic>
        <p:nvPicPr>
          <p:cNvPr id="16" name="Picture 15" descr="Grilled Chicken Recipe With Chimichurri Salad | olivemagazine"/>
          <p:cNvPicPr/>
          <p:nvPr/>
        </p:nvPicPr>
        <p:blipFill>
          <a:blip r:embed="rId4">
            <a:extLst>
              <a:ext uri="{28A0092B-C50C-407E-A947-70E740481C1C}">
                <a14:useLocalDpi xmlns:a14="http://schemas.microsoft.com/office/drawing/2010/main" val="0"/>
              </a:ext>
            </a:extLst>
          </a:blip>
          <a:srcRect/>
          <a:stretch>
            <a:fillRect/>
          </a:stretch>
        </p:blipFill>
        <p:spPr bwMode="auto">
          <a:xfrm>
            <a:off x="4151062" y="4997662"/>
            <a:ext cx="3152775" cy="2863215"/>
          </a:xfrm>
          <a:prstGeom prst="rect">
            <a:avLst/>
          </a:prstGeom>
          <a:noFill/>
          <a:ln>
            <a:noFill/>
          </a:ln>
        </p:spPr>
      </p:pic>
      <p:sp>
        <p:nvSpPr>
          <p:cNvPr id="17" name="Subtitle 2">
            <a:extLst>
              <a:ext uri="{FF2B5EF4-FFF2-40B4-BE49-F238E27FC236}">
                <a16:creationId xmlns:a16="http://schemas.microsoft.com/office/drawing/2014/main" id="{362D3266-9094-ED15-6F29-61AF08399024}"/>
              </a:ext>
            </a:extLst>
          </p:cNvPr>
          <p:cNvSpPr txBox="1">
            <a:spLocks/>
          </p:cNvSpPr>
          <p:nvPr/>
        </p:nvSpPr>
        <p:spPr>
          <a:xfrm>
            <a:off x="2800351" y="8050259"/>
            <a:ext cx="4488896" cy="2638379"/>
          </a:xfrm>
          <a:prstGeom prst="rect">
            <a:avLst/>
          </a:prstGeom>
        </p:spPr>
        <p:txBody>
          <a:bodyPr vert="horz" lIns="91440" tIns="45720" rIns="91440" bIns="45720" rtlCol="0">
            <a:normAutofit fontScale="40000" lnSpcReduction="20000"/>
          </a:bodyPr>
          <a:lstStyle>
            <a:lvl1pPr marL="0" indent="0" algn="ctr" defTabSz="756300" rtl="0" eaLnBrk="1" latinLnBrk="0" hangingPunct="1">
              <a:lnSpc>
                <a:spcPct val="90000"/>
              </a:lnSpc>
              <a:spcBef>
                <a:spcPts val="827"/>
              </a:spcBef>
              <a:buFont typeface="Arial" panose="020B0604020202020204" pitchFamily="34" charset="0"/>
              <a:buNone/>
              <a:defRPr sz="1985" kern="1200">
                <a:solidFill>
                  <a:schemeClr val="tx1"/>
                </a:solidFill>
                <a:latin typeface="+mn-lt"/>
                <a:ea typeface="+mn-ea"/>
                <a:cs typeface="+mn-cs"/>
              </a:defRPr>
            </a:lvl1pPr>
            <a:lvl2pPr marL="378150" indent="0" algn="ctr" defTabSz="756300" rtl="0" eaLnBrk="1" latinLnBrk="0" hangingPunct="1">
              <a:lnSpc>
                <a:spcPct val="90000"/>
              </a:lnSpc>
              <a:spcBef>
                <a:spcPts val="414"/>
              </a:spcBef>
              <a:buFont typeface="Arial" panose="020B0604020202020204" pitchFamily="34" charset="0"/>
              <a:buNone/>
              <a:defRPr sz="1654" kern="1200">
                <a:solidFill>
                  <a:schemeClr val="tx1"/>
                </a:solidFill>
                <a:latin typeface="+mn-lt"/>
                <a:ea typeface="+mn-ea"/>
                <a:cs typeface="+mn-cs"/>
              </a:defRPr>
            </a:lvl2pPr>
            <a:lvl3pPr marL="756300" indent="0" algn="ctr" defTabSz="756300" rtl="0" eaLnBrk="1" latinLnBrk="0" hangingPunct="1">
              <a:lnSpc>
                <a:spcPct val="90000"/>
              </a:lnSpc>
              <a:spcBef>
                <a:spcPts val="414"/>
              </a:spcBef>
              <a:buFont typeface="Arial" panose="020B0604020202020204" pitchFamily="34" charset="0"/>
              <a:buNone/>
              <a:defRPr sz="1489" kern="1200">
                <a:solidFill>
                  <a:schemeClr val="tx1"/>
                </a:solidFill>
                <a:latin typeface="+mn-lt"/>
                <a:ea typeface="+mn-ea"/>
                <a:cs typeface="+mn-cs"/>
              </a:defRPr>
            </a:lvl3pPr>
            <a:lvl4pPr marL="1134450" indent="0" algn="ctr" defTabSz="756300" rtl="0" eaLnBrk="1" latinLnBrk="0" hangingPunct="1">
              <a:lnSpc>
                <a:spcPct val="90000"/>
              </a:lnSpc>
              <a:spcBef>
                <a:spcPts val="414"/>
              </a:spcBef>
              <a:buFont typeface="Arial" panose="020B0604020202020204" pitchFamily="34" charset="0"/>
              <a:buNone/>
              <a:defRPr sz="1323" kern="1200">
                <a:solidFill>
                  <a:schemeClr val="tx1"/>
                </a:solidFill>
                <a:latin typeface="+mn-lt"/>
                <a:ea typeface="+mn-ea"/>
                <a:cs typeface="+mn-cs"/>
              </a:defRPr>
            </a:lvl4pPr>
            <a:lvl5pPr marL="1512600" indent="0" algn="ctr" defTabSz="756300" rtl="0" eaLnBrk="1" latinLnBrk="0" hangingPunct="1">
              <a:lnSpc>
                <a:spcPct val="90000"/>
              </a:lnSpc>
              <a:spcBef>
                <a:spcPts val="414"/>
              </a:spcBef>
              <a:buFont typeface="Arial" panose="020B0604020202020204" pitchFamily="34" charset="0"/>
              <a:buNone/>
              <a:defRPr sz="1323" kern="1200">
                <a:solidFill>
                  <a:schemeClr val="tx1"/>
                </a:solidFill>
                <a:latin typeface="+mn-lt"/>
                <a:ea typeface="+mn-ea"/>
                <a:cs typeface="+mn-cs"/>
              </a:defRPr>
            </a:lvl5pPr>
            <a:lvl6pPr marL="1890751" indent="0" algn="ctr" defTabSz="756300" rtl="0" eaLnBrk="1" latinLnBrk="0" hangingPunct="1">
              <a:lnSpc>
                <a:spcPct val="90000"/>
              </a:lnSpc>
              <a:spcBef>
                <a:spcPts val="414"/>
              </a:spcBef>
              <a:buFont typeface="Arial" panose="020B0604020202020204" pitchFamily="34" charset="0"/>
              <a:buNone/>
              <a:defRPr sz="1323" kern="1200">
                <a:solidFill>
                  <a:schemeClr val="tx1"/>
                </a:solidFill>
                <a:latin typeface="+mn-lt"/>
                <a:ea typeface="+mn-ea"/>
                <a:cs typeface="+mn-cs"/>
              </a:defRPr>
            </a:lvl6pPr>
            <a:lvl7pPr marL="2268901" indent="0" algn="ctr" defTabSz="756300" rtl="0" eaLnBrk="1" latinLnBrk="0" hangingPunct="1">
              <a:lnSpc>
                <a:spcPct val="90000"/>
              </a:lnSpc>
              <a:spcBef>
                <a:spcPts val="414"/>
              </a:spcBef>
              <a:buFont typeface="Arial" panose="020B0604020202020204" pitchFamily="34" charset="0"/>
              <a:buNone/>
              <a:defRPr sz="1323" kern="1200">
                <a:solidFill>
                  <a:schemeClr val="tx1"/>
                </a:solidFill>
                <a:latin typeface="+mn-lt"/>
                <a:ea typeface="+mn-ea"/>
                <a:cs typeface="+mn-cs"/>
              </a:defRPr>
            </a:lvl7pPr>
            <a:lvl8pPr marL="2647051" indent="0" algn="ctr" defTabSz="756300" rtl="0" eaLnBrk="1" latinLnBrk="0" hangingPunct="1">
              <a:lnSpc>
                <a:spcPct val="90000"/>
              </a:lnSpc>
              <a:spcBef>
                <a:spcPts val="414"/>
              </a:spcBef>
              <a:buFont typeface="Arial" panose="020B0604020202020204" pitchFamily="34" charset="0"/>
              <a:buNone/>
              <a:defRPr sz="1323" kern="1200">
                <a:solidFill>
                  <a:schemeClr val="tx1"/>
                </a:solidFill>
                <a:latin typeface="+mn-lt"/>
                <a:ea typeface="+mn-ea"/>
                <a:cs typeface="+mn-cs"/>
              </a:defRPr>
            </a:lvl8pPr>
            <a:lvl9pPr marL="3025201" indent="0" algn="ctr" defTabSz="756300" rtl="0" eaLnBrk="1" latinLnBrk="0" hangingPunct="1">
              <a:lnSpc>
                <a:spcPct val="90000"/>
              </a:lnSpc>
              <a:spcBef>
                <a:spcPts val="414"/>
              </a:spcBef>
              <a:buFont typeface="Arial" panose="020B0604020202020204" pitchFamily="34" charset="0"/>
              <a:buNone/>
              <a:defRPr sz="1323" kern="1200">
                <a:solidFill>
                  <a:schemeClr val="tx1"/>
                </a:solidFill>
                <a:latin typeface="+mn-lt"/>
                <a:ea typeface="+mn-ea"/>
                <a:cs typeface="+mn-cs"/>
              </a:defRPr>
            </a:lvl9pPr>
          </a:lstStyle>
          <a:p>
            <a:pPr>
              <a:lnSpc>
                <a:spcPct val="150000"/>
              </a:lnSpc>
              <a:spcBef>
                <a:spcPts val="0"/>
              </a:spcBef>
            </a:pPr>
            <a:r>
              <a:rPr lang="en-GB" sz="3400" b="1" dirty="0">
                <a:solidFill>
                  <a:schemeClr val="accent5">
                    <a:lumMod val="75000"/>
                  </a:schemeClr>
                </a:solidFill>
              </a:rPr>
              <a:t>COSACCA MENU IN A PIZZERIA</a:t>
            </a:r>
            <a:endParaRPr lang="en-US" sz="3400" b="1" dirty="0">
              <a:solidFill>
                <a:schemeClr val="accent5">
                  <a:lumMod val="75000"/>
                </a:schemeClr>
              </a:solidFill>
            </a:endParaRPr>
          </a:p>
          <a:p>
            <a:pPr algn="just">
              <a:lnSpc>
                <a:spcPct val="150000"/>
              </a:lnSpc>
              <a:spcBef>
                <a:spcPts val="0"/>
              </a:spcBef>
            </a:pPr>
            <a:r>
              <a:rPr lang="en-GB" sz="3100" b="1" dirty="0">
                <a:solidFill>
                  <a:schemeClr val="accent5">
                    <a:lumMod val="75000"/>
                  </a:schemeClr>
                </a:solidFill>
              </a:rPr>
              <a:t>MARGHERITA………………………………………………….</a:t>
            </a:r>
            <a:r>
              <a:rPr lang="en-GB" sz="3400" b="1" dirty="0">
                <a:solidFill>
                  <a:schemeClr val="accent5">
                    <a:lumMod val="75000"/>
                  </a:schemeClr>
                </a:solidFill>
              </a:rPr>
              <a:t>£8.95</a:t>
            </a:r>
            <a:endParaRPr lang="en-GB" sz="3100" b="1" dirty="0">
              <a:solidFill>
                <a:schemeClr val="accent5">
                  <a:lumMod val="75000"/>
                </a:schemeClr>
              </a:solidFill>
            </a:endParaRPr>
          </a:p>
          <a:p>
            <a:pPr algn="just">
              <a:lnSpc>
                <a:spcPct val="150000"/>
              </a:lnSpc>
              <a:spcBef>
                <a:spcPts val="0"/>
              </a:spcBef>
            </a:pPr>
            <a:r>
              <a:rPr lang="en-GB" sz="3100" b="1" dirty="0">
                <a:solidFill>
                  <a:schemeClr val="accent5">
                    <a:lumMod val="75000"/>
                  </a:schemeClr>
                </a:solidFill>
              </a:rPr>
              <a:t>PROSCIUTTO E FUNGHI</a:t>
            </a:r>
            <a:r>
              <a:rPr lang="en-US" sz="3400" b="1" dirty="0">
                <a:solidFill>
                  <a:schemeClr val="accent5">
                    <a:lumMod val="75000"/>
                  </a:schemeClr>
                </a:solidFill>
              </a:rPr>
              <a:t>……………….………………….…. </a:t>
            </a:r>
            <a:r>
              <a:rPr lang="en-GB" sz="3400" b="1" dirty="0">
                <a:solidFill>
                  <a:schemeClr val="accent5">
                    <a:lumMod val="75000"/>
                  </a:schemeClr>
                </a:solidFill>
              </a:rPr>
              <a:t>£12.45</a:t>
            </a:r>
            <a:endParaRPr lang="en-US" sz="3100" b="1" dirty="0">
              <a:solidFill>
                <a:schemeClr val="accent5">
                  <a:lumMod val="75000"/>
                </a:schemeClr>
              </a:solidFill>
            </a:endParaRPr>
          </a:p>
          <a:p>
            <a:pPr algn="just">
              <a:lnSpc>
                <a:spcPct val="150000"/>
              </a:lnSpc>
              <a:spcBef>
                <a:spcPts val="0"/>
              </a:spcBef>
            </a:pPr>
            <a:r>
              <a:rPr lang="en-GB" sz="3100" b="1" dirty="0">
                <a:solidFill>
                  <a:schemeClr val="accent5">
                    <a:lumMod val="75000"/>
                  </a:schemeClr>
                </a:solidFill>
              </a:rPr>
              <a:t>RIPIENO</a:t>
            </a:r>
            <a:r>
              <a:rPr lang="en-US" sz="3400" b="1" dirty="0">
                <a:solidFill>
                  <a:schemeClr val="accent5">
                    <a:lumMod val="75000"/>
                  </a:schemeClr>
                </a:solidFill>
              </a:rPr>
              <a:t>……………….………………….…. </a:t>
            </a:r>
            <a:r>
              <a:rPr lang="en-GB" sz="3400" b="1" dirty="0">
                <a:solidFill>
                  <a:schemeClr val="accent5">
                    <a:lumMod val="75000"/>
                  </a:schemeClr>
                </a:solidFill>
              </a:rPr>
              <a:t>£9.95</a:t>
            </a:r>
            <a:endParaRPr lang="en-US" sz="3100" b="1" dirty="0">
              <a:solidFill>
                <a:schemeClr val="accent5">
                  <a:lumMod val="75000"/>
                </a:schemeClr>
              </a:solidFill>
            </a:endParaRPr>
          </a:p>
          <a:p>
            <a:pPr algn="just">
              <a:lnSpc>
                <a:spcPct val="150000"/>
              </a:lnSpc>
              <a:spcBef>
                <a:spcPts val="0"/>
              </a:spcBef>
            </a:pPr>
            <a:r>
              <a:rPr lang="en-GB" sz="3100" b="1" dirty="0">
                <a:solidFill>
                  <a:schemeClr val="accent5">
                    <a:lumMod val="75000"/>
                  </a:schemeClr>
                </a:solidFill>
              </a:rPr>
              <a:t>N'DUJA</a:t>
            </a:r>
            <a:r>
              <a:rPr lang="en-US" sz="3400" b="1" dirty="0">
                <a:solidFill>
                  <a:schemeClr val="accent5">
                    <a:lumMod val="75000"/>
                  </a:schemeClr>
                </a:solidFill>
              </a:rPr>
              <a:t>……………….………………….…. </a:t>
            </a:r>
            <a:r>
              <a:rPr lang="en-GB" sz="3400" b="1" dirty="0">
                <a:solidFill>
                  <a:schemeClr val="accent5">
                    <a:lumMod val="75000"/>
                  </a:schemeClr>
                </a:solidFill>
              </a:rPr>
              <a:t>£12.45</a:t>
            </a:r>
            <a:endParaRPr lang="en-US" sz="3100" b="1" dirty="0">
              <a:solidFill>
                <a:schemeClr val="accent5">
                  <a:lumMod val="75000"/>
                </a:schemeClr>
              </a:solidFill>
            </a:endParaRPr>
          </a:p>
          <a:p>
            <a:pPr algn="just">
              <a:lnSpc>
                <a:spcPct val="150000"/>
              </a:lnSpc>
              <a:spcBef>
                <a:spcPts val="0"/>
              </a:spcBef>
            </a:pPr>
            <a:r>
              <a:rPr lang="en-GB" sz="3100" b="1" dirty="0">
                <a:solidFill>
                  <a:schemeClr val="accent5">
                    <a:lumMod val="75000"/>
                  </a:schemeClr>
                </a:solidFill>
              </a:rPr>
              <a:t>BUFALINA</a:t>
            </a:r>
            <a:r>
              <a:rPr lang="en-US" sz="3400" b="1" dirty="0">
                <a:solidFill>
                  <a:schemeClr val="accent5">
                    <a:lumMod val="75000"/>
                  </a:schemeClr>
                </a:solidFill>
              </a:rPr>
              <a:t>……………….………………….…. </a:t>
            </a:r>
            <a:r>
              <a:rPr lang="en-GB" sz="3400" b="1" dirty="0">
                <a:solidFill>
                  <a:schemeClr val="accent5">
                    <a:lumMod val="75000"/>
                  </a:schemeClr>
                </a:solidFill>
              </a:rPr>
              <a:t>12.45</a:t>
            </a:r>
            <a:endParaRPr lang="en-US" sz="3100" b="1" dirty="0">
              <a:solidFill>
                <a:schemeClr val="accent5">
                  <a:lumMod val="75000"/>
                </a:schemeClr>
              </a:solidFill>
            </a:endParaRPr>
          </a:p>
          <a:p>
            <a:pPr algn="just">
              <a:lnSpc>
                <a:spcPct val="150000"/>
              </a:lnSpc>
              <a:spcBef>
                <a:spcPts val="0"/>
              </a:spcBef>
            </a:pPr>
            <a:r>
              <a:rPr lang="en-GB" sz="3100" b="1" dirty="0">
                <a:solidFill>
                  <a:schemeClr val="accent5">
                    <a:lumMod val="75000"/>
                  </a:schemeClr>
                </a:solidFill>
              </a:rPr>
              <a:t>NAPOLETANA</a:t>
            </a:r>
            <a:r>
              <a:rPr lang="en-US" sz="3400" b="1" dirty="0">
                <a:solidFill>
                  <a:schemeClr val="accent5">
                    <a:lumMod val="75000"/>
                  </a:schemeClr>
                </a:solidFill>
              </a:rPr>
              <a:t>……………….………………….…. </a:t>
            </a:r>
            <a:r>
              <a:rPr lang="en-GB" sz="3400" b="1" dirty="0">
                <a:solidFill>
                  <a:schemeClr val="accent5">
                    <a:lumMod val="75000"/>
                  </a:schemeClr>
                </a:solidFill>
              </a:rPr>
              <a:t>£10.95</a:t>
            </a:r>
            <a:endParaRPr lang="en-US" sz="3100" b="1" dirty="0">
              <a:solidFill>
                <a:schemeClr val="accent5">
                  <a:lumMod val="75000"/>
                </a:schemeClr>
              </a:solidFill>
            </a:endParaRPr>
          </a:p>
          <a:p>
            <a:pPr algn="just">
              <a:lnSpc>
                <a:spcPct val="150000"/>
              </a:lnSpc>
              <a:spcBef>
                <a:spcPts val="0"/>
              </a:spcBef>
            </a:pPr>
            <a:r>
              <a:rPr lang="en-GB" sz="3100" b="1" dirty="0">
                <a:solidFill>
                  <a:schemeClr val="accent5">
                    <a:lumMod val="75000"/>
                  </a:schemeClr>
                </a:solidFill>
              </a:rPr>
              <a:t>S FORMAGGI</a:t>
            </a:r>
            <a:r>
              <a:rPr lang="en-US" sz="3400" b="1" dirty="0">
                <a:solidFill>
                  <a:schemeClr val="accent5">
                    <a:lumMod val="75000"/>
                  </a:schemeClr>
                </a:solidFill>
              </a:rPr>
              <a:t>……………….………………….…. </a:t>
            </a:r>
            <a:r>
              <a:rPr lang="en-GB" sz="3400" b="1" dirty="0">
                <a:solidFill>
                  <a:schemeClr val="accent5">
                    <a:lumMod val="75000"/>
                  </a:schemeClr>
                </a:solidFill>
              </a:rPr>
              <a:t>£12.95</a:t>
            </a:r>
          </a:p>
          <a:p>
            <a:pPr algn="just">
              <a:lnSpc>
                <a:spcPct val="150000"/>
              </a:lnSpc>
              <a:spcBef>
                <a:spcPts val="0"/>
              </a:spcBef>
            </a:pPr>
            <a:endParaRPr lang="en-US" sz="2300" b="1" dirty="0">
              <a:solidFill>
                <a:schemeClr val="accent5">
                  <a:lumMod val="75000"/>
                </a:schemeClr>
              </a:solidFill>
            </a:endParaRPr>
          </a:p>
          <a:p>
            <a:pPr algn="just">
              <a:lnSpc>
                <a:spcPct val="150000"/>
              </a:lnSpc>
              <a:spcBef>
                <a:spcPts val="0"/>
              </a:spcBef>
            </a:pPr>
            <a:endParaRPr lang="en-US" sz="4800" dirty="0">
              <a:solidFill>
                <a:srgbClr val="6C0000"/>
              </a:solidFill>
              <a:latin typeface="Times New Roman" panose="02020603050405020304" pitchFamily="18" charset="0"/>
              <a:ea typeface="Arial MT"/>
            </a:endParaRPr>
          </a:p>
          <a:p>
            <a:pPr algn="just">
              <a:lnSpc>
                <a:spcPct val="150000"/>
              </a:lnSpc>
              <a:spcBef>
                <a:spcPts val="0"/>
              </a:spcBef>
            </a:pPr>
            <a:endParaRPr lang="en-US" sz="2000" dirty="0">
              <a:solidFill>
                <a:schemeClr val="accent6">
                  <a:lumMod val="75000"/>
                </a:schemeClr>
              </a:solidFill>
              <a:latin typeface="Times New Roman" panose="02020603050405020304" pitchFamily="18" charset="0"/>
              <a:ea typeface="Arial MT"/>
            </a:endParaRPr>
          </a:p>
          <a:p>
            <a:endParaRPr lang="en-US" sz="1600" dirty="0">
              <a:solidFill>
                <a:schemeClr val="accent6">
                  <a:lumMod val="75000"/>
                </a:schemeClr>
              </a:solidFill>
            </a:endParaRPr>
          </a:p>
        </p:txBody>
      </p:sp>
      <p:pic>
        <p:nvPicPr>
          <p:cNvPr id="19" name="Picture 18" descr="Ham &amp; juicy mushrooms tomato sauce, fresh mozzarella fior di latte, ham,  mushrooms, fresh basil Allergens lactose, gluten ============ томатный  соус, свежая моцарелла , фиор ди латте, ветчина, грибы, свежий базилик  Аллергены"/>
          <p:cNvPicPr/>
          <p:nvPr/>
        </p:nvPicPr>
        <p:blipFill>
          <a:blip r:embed="rId5">
            <a:extLst>
              <a:ext uri="{28A0092B-C50C-407E-A947-70E740481C1C}">
                <a14:useLocalDpi xmlns:a14="http://schemas.microsoft.com/office/drawing/2010/main" val="0"/>
              </a:ext>
            </a:extLst>
          </a:blip>
          <a:srcRect/>
          <a:stretch>
            <a:fillRect/>
          </a:stretch>
        </p:blipFill>
        <p:spPr bwMode="auto">
          <a:xfrm>
            <a:off x="57151" y="8189043"/>
            <a:ext cx="2620735" cy="2360809"/>
          </a:xfrm>
          <a:prstGeom prst="rect">
            <a:avLst/>
          </a:prstGeom>
          <a:noFill/>
          <a:ln>
            <a:noFill/>
          </a:ln>
        </p:spPr>
      </p:pic>
    </p:spTree>
    <p:extLst>
      <p:ext uri="{BB962C8B-B14F-4D97-AF65-F5344CB8AC3E}">
        <p14:creationId xmlns:p14="http://schemas.microsoft.com/office/powerpoint/2010/main" val="2349604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0711E4D-61F1-A40E-2865-916B6F0BA399}"/>
              </a:ext>
            </a:extLst>
          </p:cNvPr>
          <p:cNvSpPr txBox="1"/>
          <p:nvPr/>
        </p:nvSpPr>
        <p:spPr>
          <a:xfrm>
            <a:off x="254346" y="7536825"/>
            <a:ext cx="3176757" cy="3000821"/>
          </a:xfrm>
          <a:prstGeom prst="rect">
            <a:avLst/>
          </a:prstGeom>
          <a:noFill/>
        </p:spPr>
        <p:txBody>
          <a:bodyPr wrap="square">
            <a:spAutoFit/>
          </a:bodyPr>
          <a:lstStyle/>
          <a:p>
            <a:pPr marL="0" marR="0" algn="ctr">
              <a:spcBef>
                <a:spcPts val="0"/>
              </a:spcBef>
              <a:spcAft>
                <a:spcPts val="0"/>
              </a:spcAft>
            </a:pPr>
            <a:r>
              <a:rPr lang="en-GB" sz="1050" b="1" dirty="0">
                <a:solidFill>
                  <a:schemeClr val="accent6">
                    <a:lumMod val="75000"/>
                  </a:schemeClr>
                </a:solidFill>
                <a:latin typeface="Times New Roman" panose="02020603050405020304" pitchFamily="18" charset="0"/>
                <a:cs typeface="Times New Roman" panose="02020603050405020304" pitchFamily="18" charset="0"/>
              </a:rPr>
              <a:t>Time Availability</a:t>
            </a:r>
          </a:p>
          <a:p>
            <a:pPr algn="ctr"/>
            <a:r>
              <a:rPr lang="en-GB" sz="1050" dirty="0">
                <a:solidFill>
                  <a:schemeClr val="bg2"/>
                </a:solidFill>
              </a:rPr>
              <a:t>Customers can place an order with the Hotel Trinity on any day of the week, beginning on Sunday and continuing through Saturday. At the hotel, the check-out time is between 5 and 11 in the morning. The daily intake starts at 7 AM and continues until 8 PM. Soon after an order has been placed, it is delivered and served to the recipient immediately without any delay.</a:t>
            </a:r>
          </a:p>
          <a:p>
            <a:pPr algn="ctr"/>
            <a:r>
              <a:rPr lang="en-GB" sz="1050" b="1" dirty="0">
                <a:solidFill>
                  <a:schemeClr val="accent5">
                    <a:lumMod val="75000"/>
                  </a:schemeClr>
                </a:solidFill>
              </a:rPr>
              <a:t>ALLERGENS STATEMENT</a:t>
            </a:r>
            <a:endParaRPr lang="en-US" sz="1050" b="1" dirty="0">
              <a:solidFill>
                <a:schemeClr val="accent5">
                  <a:lumMod val="75000"/>
                </a:schemeClr>
              </a:solidFill>
            </a:endParaRPr>
          </a:p>
          <a:p>
            <a:r>
              <a:rPr lang="en-GB" sz="1050" dirty="0">
                <a:solidFill>
                  <a:schemeClr val="bg2"/>
                </a:solidFill>
              </a:rPr>
              <a:t>People should be informed of the ingredients used in the foods they order, as well as the availability of allegiance on certain kinds of dishes. Our menu has a variety of different cuisines. Fish, eggs, milk, almonds, and peanuts are foods that must be labelled as allergens per the legislation. Because this item is included in some of the dishes we provide, you should check to see if you have an allergy to any of the foods we offer before placing an order.</a:t>
            </a:r>
          </a:p>
        </p:txBody>
      </p:sp>
      <p:sp>
        <p:nvSpPr>
          <p:cNvPr id="3" name="TextBox 2">
            <a:extLst>
              <a:ext uri="{FF2B5EF4-FFF2-40B4-BE49-F238E27FC236}">
                <a16:creationId xmlns:a16="http://schemas.microsoft.com/office/drawing/2014/main" id="{1C3C7AB5-A1AA-1E60-203C-3C5F8D5BF2A4}"/>
              </a:ext>
            </a:extLst>
          </p:cNvPr>
          <p:cNvSpPr txBox="1"/>
          <p:nvPr/>
        </p:nvSpPr>
        <p:spPr>
          <a:xfrm>
            <a:off x="33978" y="21543"/>
            <a:ext cx="7467599" cy="1569660"/>
          </a:xfrm>
          <a:prstGeom prst="rect">
            <a:avLst/>
          </a:prstGeom>
          <a:noFill/>
        </p:spPr>
        <p:txBody>
          <a:bodyPr wrap="square">
            <a:spAutoFit/>
          </a:bodyPr>
          <a:lstStyle/>
          <a:p>
            <a:pPr algn="ctr"/>
            <a:r>
              <a:rPr lang="en-US" sz="4800" b="1" dirty="0">
                <a:solidFill>
                  <a:schemeClr val="accent6">
                    <a:lumMod val="75000"/>
                  </a:schemeClr>
                </a:solidFill>
                <a:effectLst/>
                <a:latin typeface="Blackadder ITC" panose="04020505051007020D02" pitchFamily="82" charset="0"/>
                <a:ea typeface="Segoe UI Black" panose="020B0A02040204020203" pitchFamily="34" charset="0"/>
              </a:rPr>
              <a:t>Hotel Trinity</a:t>
            </a:r>
          </a:p>
          <a:p>
            <a:pPr algn="ctr"/>
            <a:r>
              <a:rPr lang="en-US" sz="4800" b="1" dirty="0">
                <a:solidFill>
                  <a:schemeClr val="accent6">
                    <a:lumMod val="75000"/>
                  </a:schemeClr>
                </a:solidFill>
                <a:effectLst/>
                <a:latin typeface="Blackadder ITC" panose="04020505051007020D02" pitchFamily="82" charset="0"/>
                <a:ea typeface="Segoe UI Black" panose="020B0A02040204020203" pitchFamily="34" charset="0"/>
              </a:rPr>
              <a:t>Food and Beverages</a:t>
            </a:r>
          </a:p>
        </p:txBody>
      </p:sp>
      <p:sp>
        <p:nvSpPr>
          <p:cNvPr id="6" name="Rectangle 2">
            <a:extLst>
              <a:ext uri="{FF2B5EF4-FFF2-40B4-BE49-F238E27FC236}">
                <a16:creationId xmlns:a16="http://schemas.microsoft.com/office/drawing/2014/main" id="{259CB39D-5461-B651-C188-63E3A76640DA}"/>
              </a:ext>
            </a:extLst>
          </p:cNvPr>
          <p:cNvSpPr>
            <a:spLocks noChangeArrowheads="1"/>
          </p:cNvSpPr>
          <p:nvPr/>
        </p:nvSpPr>
        <p:spPr bwMode="auto">
          <a:xfrm flipV="1">
            <a:off x="4322518" y="914766"/>
            <a:ext cx="4745284"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9" name="Subtitle 2">
            <a:extLst>
              <a:ext uri="{FF2B5EF4-FFF2-40B4-BE49-F238E27FC236}">
                <a16:creationId xmlns:a16="http://schemas.microsoft.com/office/drawing/2014/main" id="{362D3266-9094-ED15-6F29-61AF08399024}"/>
              </a:ext>
            </a:extLst>
          </p:cNvPr>
          <p:cNvSpPr txBox="1">
            <a:spLocks/>
          </p:cNvSpPr>
          <p:nvPr/>
        </p:nvSpPr>
        <p:spPr>
          <a:xfrm>
            <a:off x="33978" y="1532309"/>
            <a:ext cx="2836773" cy="2109250"/>
          </a:xfrm>
          <a:prstGeom prst="rect">
            <a:avLst/>
          </a:prstGeom>
        </p:spPr>
        <p:txBody>
          <a:bodyPr vert="horz" lIns="91440" tIns="45720" rIns="91440" bIns="45720" rtlCol="0">
            <a:normAutofit fontScale="25000" lnSpcReduction="20000"/>
          </a:bodyPr>
          <a:lstStyle>
            <a:lvl1pPr marL="189075" indent="-189075" algn="l" defTabSz="756300" rtl="0" eaLnBrk="1" latinLnBrk="0" hangingPunct="1">
              <a:lnSpc>
                <a:spcPct val="90000"/>
              </a:lnSpc>
              <a:spcBef>
                <a:spcPts val="827"/>
              </a:spcBef>
              <a:buFont typeface="Arial" panose="020B0604020202020204" pitchFamily="34" charset="0"/>
              <a:buChar char="•"/>
              <a:defRPr sz="2316" kern="1200">
                <a:solidFill>
                  <a:schemeClr val="tx1"/>
                </a:solidFill>
                <a:latin typeface="+mn-lt"/>
                <a:ea typeface="+mn-ea"/>
                <a:cs typeface="+mn-cs"/>
              </a:defRPr>
            </a:lvl1pPr>
            <a:lvl2pPr marL="567225" indent="-189075" algn="l" defTabSz="756300" rtl="0" eaLnBrk="1" latinLnBrk="0" hangingPunct="1">
              <a:lnSpc>
                <a:spcPct val="90000"/>
              </a:lnSpc>
              <a:spcBef>
                <a:spcPts val="414"/>
              </a:spcBef>
              <a:buFont typeface="Arial" panose="020B0604020202020204" pitchFamily="34" charset="0"/>
              <a:buChar char="•"/>
              <a:defRPr sz="1985" kern="1200">
                <a:solidFill>
                  <a:schemeClr val="tx1"/>
                </a:solidFill>
                <a:latin typeface="+mn-lt"/>
                <a:ea typeface="+mn-ea"/>
                <a:cs typeface="+mn-cs"/>
              </a:defRPr>
            </a:lvl2pPr>
            <a:lvl3pPr marL="945375" indent="-189075" algn="l" defTabSz="756300" rtl="0" eaLnBrk="1" latinLnBrk="0" hangingPunct="1">
              <a:lnSpc>
                <a:spcPct val="90000"/>
              </a:lnSpc>
              <a:spcBef>
                <a:spcPts val="414"/>
              </a:spcBef>
              <a:buFont typeface="Arial" panose="020B0604020202020204" pitchFamily="34" charset="0"/>
              <a:buChar char="•"/>
              <a:defRPr sz="1654" kern="1200">
                <a:solidFill>
                  <a:schemeClr val="tx1"/>
                </a:solidFill>
                <a:latin typeface="+mn-lt"/>
                <a:ea typeface="+mn-ea"/>
                <a:cs typeface="+mn-cs"/>
              </a:defRPr>
            </a:lvl3pPr>
            <a:lvl4pPr marL="1323525"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4pPr>
            <a:lvl5pPr marL="170167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5pPr>
            <a:lvl6pPr marL="207982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6pPr>
            <a:lvl7pPr marL="245797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7pPr>
            <a:lvl8pPr marL="283612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8pPr>
            <a:lvl9pPr marL="321427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9pPr>
          </a:lstStyle>
          <a:p>
            <a:pPr marL="0" indent="0" algn="ctr">
              <a:lnSpc>
                <a:spcPct val="150000"/>
              </a:lnSpc>
              <a:spcBef>
                <a:spcPts val="0"/>
              </a:spcBef>
              <a:buNone/>
            </a:pPr>
            <a:r>
              <a:rPr lang="en-GB" sz="7200" i="1" dirty="0">
                <a:solidFill>
                  <a:schemeClr val="accent5">
                    <a:lumMod val="75000"/>
                  </a:schemeClr>
                </a:solidFill>
              </a:rPr>
              <a:t>Main Menu</a:t>
            </a:r>
          </a:p>
          <a:p>
            <a:pPr marL="0" indent="0">
              <a:lnSpc>
                <a:spcPct val="150000"/>
              </a:lnSpc>
              <a:spcBef>
                <a:spcPts val="0"/>
              </a:spcBef>
              <a:buNone/>
            </a:pPr>
            <a:r>
              <a:rPr lang="en-GB" sz="5600" b="1" dirty="0">
                <a:solidFill>
                  <a:schemeClr val="accent5">
                    <a:lumMod val="75000"/>
                  </a:schemeClr>
                </a:solidFill>
              </a:rPr>
              <a:t>Lamb Chops (3) </a:t>
            </a:r>
            <a:r>
              <a:rPr lang="en-US" sz="5600" b="1" dirty="0">
                <a:solidFill>
                  <a:schemeClr val="accent5">
                    <a:lumMod val="75000"/>
                  </a:schemeClr>
                </a:solidFill>
                <a:latin typeface="Times New Roman" panose="02020603050405020304" pitchFamily="18" charset="0"/>
                <a:ea typeface="Times New Roman" panose="02020603050405020304" pitchFamily="18" charset="0"/>
              </a:rPr>
              <a:t>………….</a:t>
            </a:r>
            <a:r>
              <a:rPr lang="en-US" sz="5600" b="1" dirty="0">
                <a:solidFill>
                  <a:schemeClr val="accent5">
                    <a:lumMod val="75000"/>
                  </a:schemeClr>
                </a:solidFill>
                <a:latin typeface="Times New Roman" panose="02020603050405020304" pitchFamily="18" charset="0"/>
                <a:ea typeface="Arial MT"/>
              </a:rPr>
              <a:t> </a:t>
            </a:r>
            <a:r>
              <a:rPr lang="en-GB" sz="6400" b="1" dirty="0">
                <a:solidFill>
                  <a:schemeClr val="accent5">
                    <a:lumMod val="75000"/>
                  </a:schemeClr>
                </a:solidFill>
              </a:rPr>
              <a:t>£8.95</a:t>
            </a:r>
          </a:p>
          <a:p>
            <a:pPr marL="0" indent="0">
              <a:lnSpc>
                <a:spcPct val="150000"/>
              </a:lnSpc>
              <a:spcBef>
                <a:spcPts val="0"/>
              </a:spcBef>
              <a:buNone/>
            </a:pPr>
            <a:r>
              <a:rPr lang="en-GB" sz="6400" b="1" dirty="0">
                <a:solidFill>
                  <a:schemeClr val="accent5">
                    <a:lumMod val="75000"/>
                  </a:schemeClr>
                </a:solidFill>
              </a:rPr>
              <a:t>Fillet of Lamb </a:t>
            </a:r>
            <a:r>
              <a:rPr lang="en-US" sz="6400" b="1" dirty="0">
                <a:solidFill>
                  <a:schemeClr val="accent5">
                    <a:lumMod val="75000"/>
                  </a:schemeClr>
                </a:solidFill>
                <a:latin typeface="Times New Roman" panose="02020603050405020304" pitchFamily="18" charset="0"/>
                <a:ea typeface="Times New Roman" panose="02020603050405020304" pitchFamily="18" charset="0"/>
              </a:rPr>
              <a:t>………….</a:t>
            </a:r>
            <a:r>
              <a:rPr lang="en-US" sz="6400" b="1" dirty="0">
                <a:solidFill>
                  <a:schemeClr val="accent5">
                    <a:lumMod val="75000"/>
                  </a:schemeClr>
                </a:solidFill>
                <a:latin typeface="Times New Roman" panose="02020603050405020304" pitchFamily="18" charset="0"/>
                <a:ea typeface="Arial MT"/>
              </a:rPr>
              <a:t> </a:t>
            </a:r>
            <a:r>
              <a:rPr lang="en-GB" sz="6400" b="1" dirty="0">
                <a:solidFill>
                  <a:schemeClr val="accent5">
                    <a:lumMod val="75000"/>
                  </a:schemeClr>
                </a:solidFill>
              </a:rPr>
              <a:t>£8.45</a:t>
            </a:r>
          </a:p>
          <a:p>
            <a:pPr marL="0" indent="0">
              <a:lnSpc>
                <a:spcPct val="150000"/>
              </a:lnSpc>
              <a:spcBef>
                <a:spcPts val="0"/>
              </a:spcBef>
              <a:buNone/>
            </a:pPr>
            <a:r>
              <a:rPr lang="en-GB" sz="5600" b="1" dirty="0">
                <a:solidFill>
                  <a:schemeClr val="accent5">
                    <a:lumMod val="75000"/>
                  </a:schemeClr>
                </a:solidFill>
              </a:rPr>
              <a:t>G Gammon Steak </a:t>
            </a:r>
            <a:r>
              <a:rPr lang="en-US" sz="5600" dirty="0">
                <a:solidFill>
                  <a:schemeClr val="accent5">
                    <a:lumMod val="75000"/>
                  </a:schemeClr>
                </a:solidFill>
                <a:latin typeface="Times New Roman" panose="02020603050405020304" pitchFamily="18" charset="0"/>
                <a:ea typeface="Times New Roman" panose="02020603050405020304" pitchFamily="18" charset="0"/>
              </a:rPr>
              <a:t>…………. </a:t>
            </a:r>
            <a:r>
              <a:rPr lang="en-GB" sz="5600" b="1" dirty="0">
                <a:solidFill>
                  <a:schemeClr val="accent5">
                    <a:lumMod val="75000"/>
                  </a:schemeClr>
                </a:solidFill>
              </a:rPr>
              <a:t>£6.95</a:t>
            </a:r>
          </a:p>
          <a:p>
            <a:pPr marL="0" indent="0">
              <a:lnSpc>
                <a:spcPct val="150000"/>
              </a:lnSpc>
              <a:spcBef>
                <a:spcPts val="0"/>
              </a:spcBef>
              <a:buNone/>
            </a:pPr>
            <a:r>
              <a:rPr lang="en-GB" sz="6400" b="1" dirty="0">
                <a:solidFill>
                  <a:schemeClr val="accent5">
                    <a:lumMod val="75000"/>
                  </a:schemeClr>
                </a:solidFill>
              </a:rPr>
              <a:t>Bangers &amp; Mash </a:t>
            </a:r>
            <a:r>
              <a:rPr lang="en-US" sz="6400" b="1" dirty="0">
                <a:solidFill>
                  <a:schemeClr val="accent5">
                    <a:lumMod val="75000"/>
                  </a:schemeClr>
                </a:solidFill>
              </a:rPr>
              <a:t>…………. </a:t>
            </a:r>
            <a:r>
              <a:rPr lang="en-GB" sz="6400" b="1" dirty="0">
                <a:solidFill>
                  <a:schemeClr val="accent5">
                    <a:lumMod val="75000"/>
                  </a:schemeClr>
                </a:solidFill>
              </a:rPr>
              <a:t>£6.45</a:t>
            </a:r>
            <a:endParaRPr lang="en-US" sz="6400" b="1" dirty="0">
              <a:solidFill>
                <a:schemeClr val="accent5">
                  <a:lumMod val="75000"/>
                </a:schemeClr>
              </a:solidFill>
            </a:endParaRPr>
          </a:p>
          <a:p>
            <a:pPr marL="0" indent="0">
              <a:lnSpc>
                <a:spcPct val="150000"/>
              </a:lnSpc>
              <a:spcBef>
                <a:spcPts val="0"/>
              </a:spcBef>
              <a:buNone/>
            </a:pPr>
            <a:r>
              <a:rPr lang="en-GB" sz="6400" b="1" dirty="0">
                <a:solidFill>
                  <a:schemeClr val="accent5">
                    <a:lumMod val="75000"/>
                  </a:schemeClr>
                </a:solidFill>
              </a:rPr>
              <a:t>Liver &amp; Bacon </a:t>
            </a:r>
            <a:r>
              <a:rPr lang="en-US" sz="6400" b="1" dirty="0">
                <a:solidFill>
                  <a:schemeClr val="accent5">
                    <a:lumMod val="75000"/>
                  </a:schemeClr>
                </a:solidFill>
              </a:rPr>
              <a:t>………….</a:t>
            </a:r>
            <a:r>
              <a:rPr lang="en-GB" sz="6400" b="1" dirty="0">
                <a:solidFill>
                  <a:schemeClr val="accent5">
                    <a:lumMod val="75000"/>
                  </a:schemeClr>
                </a:solidFill>
              </a:rPr>
              <a:t> £7.95</a:t>
            </a:r>
            <a:endParaRPr lang="en-US" sz="6400" b="1" dirty="0">
              <a:solidFill>
                <a:schemeClr val="accent5">
                  <a:lumMod val="75000"/>
                </a:schemeClr>
              </a:solidFill>
            </a:endParaRPr>
          </a:p>
          <a:p>
            <a:pPr marL="0" indent="0">
              <a:lnSpc>
                <a:spcPct val="150000"/>
              </a:lnSpc>
              <a:spcBef>
                <a:spcPts val="0"/>
              </a:spcBef>
              <a:buNone/>
            </a:pPr>
            <a:endParaRPr lang="en-US" sz="5600" dirty="0">
              <a:solidFill>
                <a:schemeClr val="accent5">
                  <a:lumMod val="75000"/>
                </a:schemeClr>
              </a:solidFill>
            </a:endParaRPr>
          </a:p>
          <a:p>
            <a:pPr marL="0" indent="0">
              <a:lnSpc>
                <a:spcPct val="150000"/>
              </a:lnSpc>
              <a:spcBef>
                <a:spcPts val="0"/>
              </a:spcBef>
              <a:buNone/>
            </a:pPr>
            <a:endParaRPr lang="en-GB" sz="4500" b="1" dirty="0">
              <a:solidFill>
                <a:schemeClr val="accent5">
                  <a:lumMod val="75000"/>
                </a:schemeClr>
              </a:solidFill>
            </a:endParaRPr>
          </a:p>
          <a:p>
            <a:pPr marL="0" indent="0" algn="ctr">
              <a:lnSpc>
                <a:spcPct val="150000"/>
              </a:lnSpc>
              <a:spcBef>
                <a:spcPts val="0"/>
              </a:spcBef>
              <a:buNone/>
            </a:pPr>
            <a:endParaRPr lang="en-US" sz="2000" dirty="0"/>
          </a:p>
          <a:p>
            <a:pPr marL="0" indent="0" algn="ctr">
              <a:lnSpc>
                <a:spcPct val="150000"/>
              </a:lnSpc>
              <a:spcBef>
                <a:spcPts val="0"/>
              </a:spcBef>
              <a:buNone/>
            </a:pPr>
            <a:endParaRPr lang="en-US" sz="3600" dirty="0"/>
          </a:p>
          <a:p>
            <a:pPr marL="0" indent="0" algn="ctr">
              <a:lnSpc>
                <a:spcPct val="150000"/>
              </a:lnSpc>
              <a:spcBef>
                <a:spcPts val="0"/>
              </a:spcBef>
              <a:buNone/>
            </a:pPr>
            <a:r>
              <a:rPr lang="en-GB" sz="3300" i="1" dirty="0">
                <a:solidFill>
                  <a:schemeClr val="accent5">
                    <a:lumMod val="75000"/>
                  </a:schemeClr>
                </a:solidFill>
              </a:rPr>
              <a:t> </a:t>
            </a:r>
          </a:p>
          <a:p>
            <a:pPr marL="0" indent="0" algn="just">
              <a:lnSpc>
                <a:spcPct val="150000"/>
              </a:lnSpc>
              <a:spcBef>
                <a:spcPts val="0"/>
              </a:spcBef>
              <a:buNone/>
            </a:pPr>
            <a:endParaRPr lang="en-US" sz="4400" dirty="0">
              <a:solidFill>
                <a:srgbClr val="6C0000"/>
              </a:solidFill>
              <a:latin typeface="Times New Roman" panose="02020603050405020304" pitchFamily="18" charset="0"/>
              <a:ea typeface="Arial MT"/>
            </a:endParaRPr>
          </a:p>
          <a:p>
            <a:pPr algn="just">
              <a:lnSpc>
                <a:spcPct val="150000"/>
              </a:lnSpc>
              <a:spcBef>
                <a:spcPts val="0"/>
              </a:spcBef>
            </a:pPr>
            <a:endParaRPr lang="en-US" sz="1600" dirty="0">
              <a:solidFill>
                <a:schemeClr val="accent6">
                  <a:lumMod val="75000"/>
                </a:schemeClr>
              </a:solidFill>
              <a:latin typeface="Times New Roman" panose="02020603050405020304" pitchFamily="18" charset="0"/>
              <a:ea typeface="Arial MT"/>
            </a:endParaRPr>
          </a:p>
          <a:p>
            <a:endParaRPr lang="en-US" sz="1600" dirty="0">
              <a:solidFill>
                <a:schemeClr val="accent6">
                  <a:lumMod val="75000"/>
                </a:schemeClr>
              </a:solidFill>
            </a:endParaRPr>
          </a:p>
        </p:txBody>
      </p:sp>
      <p:pic>
        <p:nvPicPr>
          <p:cNvPr id="11" name="Picture 10" descr="Perfectly Grilled Lamb Rib or Loin Chops Recipe"/>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75482" y="1435089"/>
            <a:ext cx="3561347" cy="1831479"/>
          </a:xfrm>
          <a:prstGeom prst="rect">
            <a:avLst/>
          </a:prstGeom>
          <a:noFill/>
          <a:ln>
            <a:noFill/>
          </a:ln>
        </p:spPr>
      </p:pic>
      <p:sp>
        <p:nvSpPr>
          <p:cNvPr id="15" name="Subtitle 2">
            <a:extLst>
              <a:ext uri="{FF2B5EF4-FFF2-40B4-BE49-F238E27FC236}">
                <a16:creationId xmlns:a16="http://schemas.microsoft.com/office/drawing/2014/main" id="{362D3266-9094-ED15-6F29-61AF08399024}"/>
              </a:ext>
            </a:extLst>
          </p:cNvPr>
          <p:cNvSpPr txBox="1">
            <a:spLocks/>
          </p:cNvSpPr>
          <p:nvPr/>
        </p:nvSpPr>
        <p:spPr>
          <a:xfrm>
            <a:off x="4130064" y="3536797"/>
            <a:ext cx="3371513" cy="1405136"/>
          </a:xfrm>
          <a:prstGeom prst="rect">
            <a:avLst/>
          </a:prstGeom>
        </p:spPr>
        <p:txBody>
          <a:bodyPr vert="horz" lIns="91440" tIns="45720" rIns="91440" bIns="45720" rtlCol="0">
            <a:normAutofit fontScale="25000" lnSpcReduction="20000"/>
          </a:bodyPr>
          <a:lstStyle>
            <a:lvl1pPr marL="189075" indent="-189075" algn="l" defTabSz="756300" rtl="0" eaLnBrk="1" latinLnBrk="0" hangingPunct="1">
              <a:lnSpc>
                <a:spcPct val="90000"/>
              </a:lnSpc>
              <a:spcBef>
                <a:spcPts val="827"/>
              </a:spcBef>
              <a:buFont typeface="Arial" panose="020B0604020202020204" pitchFamily="34" charset="0"/>
              <a:buChar char="•"/>
              <a:defRPr sz="2316" kern="1200">
                <a:solidFill>
                  <a:schemeClr val="tx1"/>
                </a:solidFill>
                <a:latin typeface="+mn-lt"/>
                <a:ea typeface="+mn-ea"/>
                <a:cs typeface="+mn-cs"/>
              </a:defRPr>
            </a:lvl1pPr>
            <a:lvl2pPr marL="567225" indent="-189075" algn="l" defTabSz="756300" rtl="0" eaLnBrk="1" latinLnBrk="0" hangingPunct="1">
              <a:lnSpc>
                <a:spcPct val="90000"/>
              </a:lnSpc>
              <a:spcBef>
                <a:spcPts val="414"/>
              </a:spcBef>
              <a:buFont typeface="Arial" panose="020B0604020202020204" pitchFamily="34" charset="0"/>
              <a:buChar char="•"/>
              <a:defRPr sz="1985" kern="1200">
                <a:solidFill>
                  <a:schemeClr val="tx1"/>
                </a:solidFill>
                <a:latin typeface="+mn-lt"/>
                <a:ea typeface="+mn-ea"/>
                <a:cs typeface="+mn-cs"/>
              </a:defRPr>
            </a:lvl2pPr>
            <a:lvl3pPr marL="945375" indent="-189075" algn="l" defTabSz="756300" rtl="0" eaLnBrk="1" latinLnBrk="0" hangingPunct="1">
              <a:lnSpc>
                <a:spcPct val="90000"/>
              </a:lnSpc>
              <a:spcBef>
                <a:spcPts val="414"/>
              </a:spcBef>
              <a:buFont typeface="Arial" panose="020B0604020202020204" pitchFamily="34" charset="0"/>
              <a:buChar char="•"/>
              <a:defRPr sz="1654" kern="1200">
                <a:solidFill>
                  <a:schemeClr val="tx1"/>
                </a:solidFill>
                <a:latin typeface="+mn-lt"/>
                <a:ea typeface="+mn-ea"/>
                <a:cs typeface="+mn-cs"/>
              </a:defRPr>
            </a:lvl3pPr>
            <a:lvl4pPr marL="1323525"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4pPr>
            <a:lvl5pPr marL="170167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5pPr>
            <a:lvl6pPr marL="207982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6pPr>
            <a:lvl7pPr marL="245797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7pPr>
            <a:lvl8pPr marL="283612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8pPr>
            <a:lvl9pPr marL="321427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9pPr>
          </a:lstStyle>
          <a:p>
            <a:pPr marL="0" indent="0" algn="ctr">
              <a:lnSpc>
                <a:spcPct val="150000"/>
              </a:lnSpc>
              <a:spcBef>
                <a:spcPts val="0"/>
              </a:spcBef>
              <a:buNone/>
            </a:pPr>
            <a:r>
              <a:rPr lang="en-US" sz="7200" b="1" i="1" dirty="0">
                <a:solidFill>
                  <a:schemeClr val="accent5">
                    <a:lumMod val="75000"/>
                  </a:schemeClr>
                </a:solidFill>
              </a:rPr>
              <a:t>Pasta</a:t>
            </a:r>
          </a:p>
          <a:p>
            <a:pPr marL="0" indent="0">
              <a:lnSpc>
                <a:spcPct val="150000"/>
              </a:lnSpc>
              <a:spcBef>
                <a:spcPts val="0"/>
              </a:spcBef>
              <a:buNone/>
            </a:pPr>
            <a:r>
              <a:rPr lang="en-GB" sz="4800" b="1" dirty="0" err="1">
                <a:solidFill>
                  <a:schemeClr val="accent5">
                    <a:lumMod val="75000"/>
                  </a:schemeClr>
                </a:solidFill>
              </a:rPr>
              <a:t>Carbonara</a:t>
            </a:r>
            <a:r>
              <a:rPr lang="en-US" sz="4800" b="1" dirty="0">
                <a:solidFill>
                  <a:schemeClr val="accent5">
                    <a:lumMod val="75000"/>
                  </a:schemeClr>
                </a:solidFill>
                <a:latin typeface="Times New Roman" panose="02020603050405020304" pitchFamily="18" charset="0"/>
                <a:ea typeface="Times New Roman" panose="02020603050405020304" pitchFamily="18" charset="0"/>
              </a:rPr>
              <a:t>………….</a:t>
            </a:r>
            <a:r>
              <a:rPr lang="en-US" sz="4800" b="1" dirty="0">
                <a:solidFill>
                  <a:schemeClr val="accent5">
                    <a:lumMod val="75000"/>
                  </a:schemeClr>
                </a:solidFill>
                <a:latin typeface="Times New Roman" panose="02020603050405020304" pitchFamily="18" charset="0"/>
                <a:ea typeface="Arial MT"/>
              </a:rPr>
              <a:t> </a:t>
            </a:r>
            <a:r>
              <a:rPr lang="en-GB" sz="5600" b="1" dirty="0">
                <a:solidFill>
                  <a:schemeClr val="accent5">
                    <a:lumMod val="75000"/>
                  </a:schemeClr>
                </a:solidFill>
              </a:rPr>
              <a:t>£8.95</a:t>
            </a:r>
            <a:endParaRPr lang="en-GB" sz="4800" b="1" dirty="0">
              <a:solidFill>
                <a:schemeClr val="accent5">
                  <a:lumMod val="75000"/>
                </a:schemeClr>
              </a:solidFill>
            </a:endParaRPr>
          </a:p>
          <a:p>
            <a:pPr marL="0" indent="0">
              <a:lnSpc>
                <a:spcPct val="150000"/>
              </a:lnSpc>
              <a:spcBef>
                <a:spcPts val="0"/>
              </a:spcBef>
              <a:buNone/>
            </a:pPr>
            <a:r>
              <a:rPr lang="en-GB" sz="4800" b="1" dirty="0">
                <a:solidFill>
                  <a:schemeClr val="accent5">
                    <a:lumMod val="75000"/>
                  </a:schemeClr>
                </a:solidFill>
              </a:rPr>
              <a:t>Vegetarian </a:t>
            </a:r>
            <a:r>
              <a:rPr lang="en-US" sz="4800" b="1" dirty="0">
                <a:solidFill>
                  <a:schemeClr val="accent5">
                    <a:lumMod val="75000"/>
                  </a:schemeClr>
                </a:solidFill>
                <a:latin typeface="Times New Roman" panose="02020603050405020304" pitchFamily="18" charset="0"/>
                <a:ea typeface="Times New Roman" panose="02020603050405020304" pitchFamily="18" charset="0"/>
              </a:rPr>
              <a:t>……….</a:t>
            </a:r>
            <a:r>
              <a:rPr lang="en-US" sz="4800" b="1" dirty="0">
                <a:solidFill>
                  <a:schemeClr val="accent5">
                    <a:lumMod val="75000"/>
                  </a:schemeClr>
                </a:solidFill>
                <a:latin typeface="Times New Roman" panose="02020603050405020304" pitchFamily="18" charset="0"/>
                <a:ea typeface="Arial MT"/>
              </a:rPr>
              <a:t> </a:t>
            </a:r>
            <a:r>
              <a:rPr lang="en-GB" sz="5600" b="1" dirty="0">
                <a:solidFill>
                  <a:schemeClr val="accent5">
                    <a:lumMod val="75000"/>
                  </a:schemeClr>
                </a:solidFill>
              </a:rPr>
              <a:t>£8.95</a:t>
            </a:r>
            <a:endParaRPr lang="en-GB" sz="4800" b="1" dirty="0">
              <a:solidFill>
                <a:schemeClr val="accent5">
                  <a:lumMod val="75000"/>
                </a:schemeClr>
              </a:solidFill>
            </a:endParaRPr>
          </a:p>
          <a:p>
            <a:pPr marL="0" indent="0">
              <a:lnSpc>
                <a:spcPct val="150000"/>
              </a:lnSpc>
              <a:spcBef>
                <a:spcPts val="0"/>
              </a:spcBef>
              <a:buNone/>
            </a:pPr>
            <a:r>
              <a:rPr lang="en-GB" sz="4800" b="1" dirty="0" err="1">
                <a:solidFill>
                  <a:schemeClr val="accent5">
                    <a:lumMod val="75000"/>
                  </a:schemeClr>
                </a:solidFill>
              </a:rPr>
              <a:t>Lasagna</a:t>
            </a:r>
            <a:r>
              <a:rPr lang="en-US" sz="6400" b="1" dirty="0">
                <a:solidFill>
                  <a:schemeClr val="accent5">
                    <a:lumMod val="75000"/>
                  </a:schemeClr>
                </a:solidFill>
                <a:latin typeface="Times New Roman" panose="02020603050405020304" pitchFamily="18" charset="0"/>
                <a:ea typeface="Times New Roman" panose="02020603050405020304" pitchFamily="18" charset="0"/>
              </a:rPr>
              <a:t>……….</a:t>
            </a:r>
            <a:r>
              <a:rPr lang="en-US" sz="6400" b="1" dirty="0">
                <a:solidFill>
                  <a:schemeClr val="accent5">
                    <a:lumMod val="75000"/>
                  </a:schemeClr>
                </a:solidFill>
                <a:latin typeface="Times New Roman" panose="02020603050405020304" pitchFamily="18" charset="0"/>
                <a:ea typeface="Arial MT"/>
              </a:rPr>
              <a:t> </a:t>
            </a:r>
            <a:r>
              <a:rPr lang="en-GB" sz="6400" b="1" dirty="0">
                <a:solidFill>
                  <a:schemeClr val="accent5">
                    <a:lumMod val="75000"/>
                  </a:schemeClr>
                </a:solidFill>
              </a:rPr>
              <a:t>£8.95</a:t>
            </a:r>
            <a:endParaRPr lang="en-GB" sz="12800" b="1" dirty="0">
              <a:solidFill>
                <a:schemeClr val="accent5">
                  <a:lumMod val="75000"/>
                </a:schemeClr>
              </a:solidFill>
            </a:endParaRPr>
          </a:p>
          <a:p>
            <a:pPr marL="0" indent="0" algn="ctr">
              <a:lnSpc>
                <a:spcPct val="150000"/>
              </a:lnSpc>
              <a:spcBef>
                <a:spcPts val="0"/>
              </a:spcBef>
              <a:buNone/>
            </a:pPr>
            <a:endParaRPr lang="en-US" sz="4800" dirty="0">
              <a:solidFill>
                <a:schemeClr val="accent5">
                  <a:lumMod val="75000"/>
                </a:schemeClr>
              </a:solidFill>
            </a:endParaRPr>
          </a:p>
          <a:p>
            <a:pPr marL="0" indent="0" algn="ctr">
              <a:lnSpc>
                <a:spcPct val="150000"/>
              </a:lnSpc>
              <a:spcBef>
                <a:spcPts val="0"/>
              </a:spcBef>
              <a:buNone/>
            </a:pPr>
            <a:endParaRPr lang="en-US" sz="3600" dirty="0"/>
          </a:p>
          <a:p>
            <a:pPr marL="0" indent="0" algn="ctr">
              <a:lnSpc>
                <a:spcPct val="150000"/>
              </a:lnSpc>
              <a:spcBef>
                <a:spcPts val="0"/>
              </a:spcBef>
              <a:buNone/>
            </a:pPr>
            <a:r>
              <a:rPr lang="en-GB" sz="3300" i="1" dirty="0">
                <a:solidFill>
                  <a:schemeClr val="accent5">
                    <a:lumMod val="75000"/>
                  </a:schemeClr>
                </a:solidFill>
              </a:rPr>
              <a:t> </a:t>
            </a:r>
          </a:p>
          <a:p>
            <a:pPr marL="0" indent="0" algn="just">
              <a:lnSpc>
                <a:spcPct val="150000"/>
              </a:lnSpc>
              <a:spcBef>
                <a:spcPts val="0"/>
              </a:spcBef>
              <a:buNone/>
            </a:pPr>
            <a:endParaRPr lang="en-US" sz="4400" dirty="0">
              <a:solidFill>
                <a:srgbClr val="6C0000"/>
              </a:solidFill>
              <a:latin typeface="Times New Roman" panose="02020603050405020304" pitchFamily="18" charset="0"/>
              <a:ea typeface="Arial MT"/>
            </a:endParaRPr>
          </a:p>
          <a:p>
            <a:pPr algn="just">
              <a:lnSpc>
                <a:spcPct val="150000"/>
              </a:lnSpc>
              <a:spcBef>
                <a:spcPts val="0"/>
              </a:spcBef>
            </a:pPr>
            <a:endParaRPr lang="en-US" sz="1600" dirty="0">
              <a:solidFill>
                <a:schemeClr val="accent6">
                  <a:lumMod val="75000"/>
                </a:schemeClr>
              </a:solidFill>
              <a:latin typeface="Times New Roman" panose="02020603050405020304" pitchFamily="18" charset="0"/>
              <a:ea typeface="Arial MT"/>
            </a:endParaRPr>
          </a:p>
          <a:p>
            <a:endParaRPr lang="en-US" sz="1600" dirty="0">
              <a:solidFill>
                <a:schemeClr val="accent6">
                  <a:lumMod val="75000"/>
                </a:schemeClr>
              </a:solidFill>
            </a:endParaRPr>
          </a:p>
        </p:txBody>
      </p:sp>
      <p:pic>
        <p:nvPicPr>
          <p:cNvPr id="16" name="Picture 15" descr="Pasta Carbonara Recipe"/>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4862" y="3608340"/>
            <a:ext cx="3190255" cy="1431306"/>
          </a:xfrm>
          <a:prstGeom prst="rect">
            <a:avLst/>
          </a:prstGeom>
          <a:noFill/>
          <a:ln>
            <a:noFill/>
          </a:ln>
        </p:spPr>
      </p:pic>
      <p:sp>
        <p:nvSpPr>
          <p:cNvPr id="17" name="Subtitle 2">
            <a:extLst>
              <a:ext uri="{FF2B5EF4-FFF2-40B4-BE49-F238E27FC236}">
                <a16:creationId xmlns:a16="http://schemas.microsoft.com/office/drawing/2014/main" id="{362D3266-9094-ED15-6F29-61AF08399024}"/>
              </a:ext>
            </a:extLst>
          </p:cNvPr>
          <p:cNvSpPr txBox="1">
            <a:spLocks/>
          </p:cNvSpPr>
          <p:nvPr/>
        </p:nvSpPr>
        <p:spPr>
          <a:xfrm>
            <a:off x="33978" y="5283705"/>
            <a:ext cx="2130921" cy="1574655"/>
          </a:xfrm>
          <a:prstGeom prst="rect">
            <a:avLst/>
          </a:prstGeom>
        </p:spPr>
        <p:txBody>
          <a:bodyPr vert="horz" lIns="91440" tIns="45720" rIns="91440" bIns="45720" rtlCol="0">
            <a:noAutofit/>
          </a:bodyPr>
          <a:lstStyle>
            <a:lvl1pPr marL="189075" indent="-189075" algn="l" defTabSz="756300" rtl="0" eaLnBrk="1" latinLnBrk="0" hangingPunct="1">
              <a:lnSpc>
                <a:spcPct val="90000"/>
              </a:lnSpc>
              <a:spcBef>
                <a:spcPts val="827"/>
              </a:spcBef>
              <a:buFont typeface="Arial" panose="020B0604020202020204" pitchFamily="34" charset="0"/>
              <a:buChar char="•"/>
              <a:defRPr sz="2316" kern="1200">
                <a:solidFill>
                  <a:schemeClr val="tx1"/>
                </a:solidFill>
                <a:latin typeface="+mn-lt"/>
                <a:ea typeface="+mn-ea"/>
                <a:cs typeface="+mn-cs"/>
              </a:defRPr>
            </a:lvl1pPr>
            <a:lvl2pPr marL="567225" indent="-189075" algn="l" defTabSz="756300" rtl="0" eaLnBrk="1" latinLnBrk="0" hangingPunct="1">
              <a:lnSpc>
                <a:spcPct val="90000"/>
              </a:lnSpc>
              <a:spcBef>
                <a:spcPts val="414"/>
              </a:spcBef>
              <a:buFont typeface="Arial" panose="020B0604020202020204" pitchFamily="34" charset="0"/>
              <a:buChar char="•"/>
              <a:defRPr sz="1985" kern="1200">
                <a:solidFill>
                  <a:schemeClr val="tx1"/>
                </a:solidFill>
                <a:latin typeface="+mn-lt"/>
                <a:ea typeface="+mn-ea"/>
                <a:cs typeface="+mn-cs"/>
              </a:defRPr>
            </a:lvl2pPr>
            <a:lvl3pPr marL="945375" indent="-189075" algn="l" defTabSz="756300" rtl="0" eaLnBrk="1" latinLnBrk="0" hangingPunct="1">
              <a:lnSpc>
                <a:spcPct val="90000"/>
              </a:lnSpc>
              <a:spcBef>
                <a:spcPts val="414"/>
              </a:spcBef>
              <a:buFont typeface="Arial" panose="020B0604020202020204" pitchFamily="34" charset="0"/>
              <a:buChar char="•"/>
              <a:defRPr sz="1654" kern="1200">
                <a:solidFill>
                  <a:schemeClr val="tx1"/>
                </a:solidFill>
                <a:latin typeface="+mn-lt"/>
                <a:ea typeface="+mn-ea"/>
                <a:cs typeface="+mn-cs"/>
              </a:defRPr>
            </a:lvl3pPr>
            <a:lvl4pPr marL="1323525"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4pPr>
            <a:lvl5pPr marL="170167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5pPr>
            <a:lvl6pPr marL="207982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6pPr>
            <a:lvl7pPr marL="245797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7pPr>
            <a:lvl8pPr marL="283612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8pPr>
            <a:lvl9pPr marL="321427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9pPr>
          </a:lstStyle>
          <a:p>
            <a:pPr marL="0" indent="0" algn="ctr">
              <a:lnSpc>
                <a:spcPct val="150000"/>
              </a:lnSpc>
              <a:spcBef>
                <a:spcPts val="0"/>
              </a:spcBef>
              <a:buNone/>
            </a:pPr>
            <a:r>
              <a:rPr lang="en-GB" sz="1600" i="1" dirty="0">
                <a:solidFill>
                  <a:schemeClr val="accent5">
                    <a:lumMod val="75000"/>
                  </a:schemeClr>
                </a:solidFill>
              </a:rPr>
              <a:t>Coffee</a:t>
            </a:r>
            <a:endParaRPr lang="en-US" sz="1600" i="1" dirty="0">
              <a:solidFill>
                <a:schemeClr val="accent5">
                  <a:lumMod val="75000"/>
                </a:schemeClr>
              </a:solidFill>
            </a:endParaRPr>
          </a:p>
          <a:p>
            <a:pPr marL="0" indent="0" algn="ctr">
              <a:lnSpc>
                <a:spcPct val="150000"/>
              </a:lnSpc>
              <a:spcBef>
                <a:spcPts val="0"/>
              </a:spcBef>
              <a:buNone/>
            </a:pPr>
            <a:r>
              <a:rPr lang="en-GB" sz="1000" dirty="0">
                <a:solidFill>
                  <a:schemeClr val="accent5">
                    <a:lumMod val="75000"/>
                  </a:schemeClr>
                </a:solidFill>
              </a:rPr>
              <a:t>Espresso </a:t>
            </a:r>
            <a:r>
              <a:rPr lang="en-US" sz="1000" b="1" dirty="0">
                <a:solidFill>
                  <a:schemeClr val="accent5">
                    <a:lumMod val="75000"/>
                  </a:schemeClr>
                </a:solidFill>
              </a:rPr>
              <a:t>…………. </a:t>
            </a:r>
            <a:r>
              <a:rPr lang="en-GB" sz="1000" dirty="0">
                <a:solidFill>
                  <a:schemeClr val="accent5">
                    <a:lumMod val="75000"/>
                  </a:schemeClr>
                </a:solidFill>
              </a:rPr>
              <a:t>2.4-2.7</a:t>
            </a:r>
            <a:endParaRPr lang="en-US" sz="1000" dirty="0">
              <a:solidFill>
                <a:schemeClr val="accent5">
                  <a:lumMod val="75000"/>
                </a:schemeClr>
              </a:solidFill>
            </a:endParaRPr>
          </a:p>
          <a:p>
            <a:pPr marL="0" indent="0" algn="ctr">
              <a:lnSpc>
                <a:spcPct val="150000"/>
              </a:lnSpc>
              <a:spcBef>
                <a:spcPts val="0"/>
              </a:spcBef>
              <a:buNone/>
            </a:pPr>
            <a:r>
              <a:rPr lang="en-GB" sz="1000" dirty="0">
                <a:solidFill>
                  <a:schemeClr val="accent5">
                    <a:lumMod val="75000"/>
                  </a:schemeClr>
                </a:solidFill>
              </a:rPr>
              <a:t>Macchiato </a:t>
            </a:r>
            <a:r>
              <a:rPr lang="en-US" sz="1000" b="1" dirty="0">
                <a:solidFill>
                  <a:schemeClr val="accent5">
                    <a:lumMod val="75000"/>
                  </a:schemeClr>
                </a:solidFill>
              </a:rPr>
              <a:t>…………. </a:t>
            </a:r>
            <a:r>
              <a:rPr lang="en-GB" sz="1000" dirty="0">
                <a:solidFill>
                  <a:schemeClr val="accent5">
                    <a:lumMod val="75000"/>
                  </a:schemeClr>
                </a:solidFill>
              </a:rPr>
              <a:t>2.7-2.9</a:t>
            </a:r>
            <a:endParaRPr lang="en-US" sz="1000" dirty="0">
              <a:solidFill>
                <a:schemeClr val="accent5">
                  <a:lumMod val="75000"/>
                </a:schemeClr>
              </a:solidFill>
            </a:endParaRPr>
          </a:p>
          <a:p>
            <a:pPr marL="0" indent="0" algn="ctr">
              <a:lnSpc>
                <a:spcPct val="150000"/>
              </a:lnSpc>
              <a:spcBef>
                <a:spcPts val="0"/>
              </a:spcBef>
              <a:buNone/>
            </a:pPr>
            <a:r>
              <a:rPr lang="en-GB" sz="1000" dirty="0" err="1">
                <a:solidFill>
                  <a:schemeClr val="accent5">
                    <a:lumMod val="75000"/>
                  </a:schemeClr>
                </a:solidFill>
              </a:rPr>
              <a:t>Cortado</a:t>
            </a:r>
            <a:r>
              <a:rPr lang="en-GB" sz="1000" dirty="0">
                <a:solidFill>
                  <a:schemeClr val="accent5">
                    <a:lumMod val="75000"/>
                  </a:schemeClr>
                </a:solidFill>
              </a:rPr>
              <a:t> </a:t>
            </a:r>
            <a:r>
              <a:rPr lang="en-US" sz="1000" b="1" dirty="0">
                <a:solidFill>
                  <a:schemeClr val="accent5">
                    <a:lumMod val="75000"/>
                  </a:schemeClr>
                </a:solidFill>
              </a:rPr>
              <a:t>…………. </a:t>
            </a:r>
            <a:r>
              <a:rPr lang="en-GB" sz="1000" dirty="0">
                <a:solidFill>
                  <a:schemeClr val="accent5">
                    <a:lumMod val="75000"/>
                  </a:schemeClr>
                </a:solidFill>
              </a:rPr>
              <a:t>2.7-2.9</a:t>
            </a:r>
            <a:endParaRPr lang="en-US" sz="1000" dirty="0">
              <a:solidFill>
                <a:schemeClr val="accent5">
                  <a:lumMod val="75000"/>
                </a:schemeClr>
              </a:solidFill>
            </a:endParaRPr>
          </a:p>
          <a:p>
            <a:pPr marL="0" indent="0" algn="ctr">
              <a:lnSpc>
                <a:spcPct val="150000"/>
              </a:lnSpc>
              <a:spcBef>
                <a:spcPts val="0"/>
              </a:spcBef>
              <a:buNone/>
            </a:pPr>
            <a:r>
              <a:rPr lang="en-GB" sz="1000" dirty="0">
                <a:solidFill>
                  <a:schemeClr val="accent5">
                    <a:lumMod val="75000"/>
                  </a:schemeClr>
                </a:solidFill>
              </a:rPr>
              <a:t>Long black </a:t>
            </a:r>
            <a:r>
              <a:rPr lang="en-US" sz="1000" b="1" dirty="0">
                <a:solidFill>
                  <a:schemeClr val="accent5">
                    <a:lumMod val="75000"/>
                  </a:schemeClr>
                </a:solidFill>
              </a:rPr>
              <a:t>…………. </a:t>
            </a:r>
            <a:r>
              <a:rPr lang="en-GB" sz="1000" dirty="0">
                <a:solidFill>
                  <a:schemeClr val="accent5">
                    <a:lumMod val="75000"/>
                  </a:schemeClr>
                </a:solidFill>
              </a:rPr>
              <a:t>2.9</a:t>
            </a:r>
          </a:p>
          <a:p>
            <a:pPr marL="0" indent="0" algn="ctr">
              <a:lnSpc>
                <a:spcPct val="150000"/>
              </a:lnSpc>
              <a:spcBef>
                <a:spcPts val="0"/>
              </a:spcBef>
              <a:buNone/>
            </a:pPr>
            <a:r>
              <a:rPr lang="en-GB" sz="1100" dirty="0">
                <a:solidFill>
                  <a:schemeClr val="accent5">
                    <a:lumMod val="75000"/>
                  </a:schemeClr>
                </a:solidFill>
              </a:rPr>
              <a:t>Fresh mint </a:t>
            </a:r>
            <a:r>
              <a:rPr lang="en-US" sz="1100" b="1" dirty="0">
                <a:solidFill>
                  <a:schemeClr val="accent5">
                    <a:lumMod val="75000"/>
                  </a:schemeClr>
                </a:solidFill>
              </a:rPr>
              <a:t>…………. </a:t>
            </a:r>
            <a:r>
              <a:rPr lang="en-GB" sz="1100" dirty="0">
                <a:solidFill>
                  <a:schemeClr val="accent5">
                    <a:lumMod val="75000"/>
                  </a:schemeClr>
                </a:solidFill>
              </a:rPr>
              <a:t>3.2</a:t>
            </a:r>
            <a:endParaRPr lang="en-US" sz="1100" dirty="0">
              <a:solidFill>
                <a:schemeClr val="accent5">
                  <a:lumMod val="75000"/>
                </a:schemeClr>
              </a:solidFill>
            </a:endParaRPr>
          </a:p>
          <a:p>
            <a:pPr marL="0" indent="0" algn="ctr">
              <a:lnSpc>
                <a:spcPct val="150000"/>
              </a:lnSpc>
              <a:spcBef>
                <a:spcPts val="0"/>
              </a:spcBef>
              <a:buNone/>
            </a:pPr>
            <a:endParaRPr lang="en-US" sz="1000" dirty="0">
              <a:solidFill>
                <a:schemeClr val="accent5">
                  <a:lumMod val="75000"/>
                </a:schemeClr>
              </a:solidFill>
            </a:endParaRPr>
          </a:p>
          <a:p>
            <a:pPr marL="0" indent="0" algn="ctr">
              <a:lnSpc>
                <a:spcPct val="150000"/>
              </a:lnSpc>
              <a:spcBef>
                <a:spcPts val="0"/>
              </a:spcBef>
              <a:buNone/>
            </a:pPr>
            <a:endParaRPr lang="en-US" sz="800" dirty="0"/>
          </a:p>
          <a:p>
            <a:pPr marL="0" indent="0" algn="ctr">
              <a:lnSpc>
                <a:spcPct val="150000"/>
              </a:lnSpc>
              <a:spcBef>
                <a:spcPts val="0"/>
              </a:spcBef>
              <a:buNone/>
            </a:pPr>
            <a:r>
              <a:rPr lang="en-GB" sz="700" i="1" dirty="0">
                <a:solidFill>
                  <a:schemeClr val="accent5">
                    <a:lumMod val="75000"/>
                  </a:schemeClr>
                </a:solidFill>
              </a:rPr>
              <a:t> </a:t>
            </a:r>
          </a:p>
          <a:p>
            <a:pPr marL="0" indent="0" algn="just">
              <a:lnSpc>
                <a:spcPct val="150000"/>
              </a:lnSpc>
              <a:spcBef>
                <a:spcPts val="0"/>
              </a:spcBef>
              <a:buNone/>
            </a:pPr>
            <a:endParaRPr lang="en-US" sz="1000" dirty="0">
              <a:solidFill>
                <a:srgbClr val="6C0000"/>
              </a:solidFill>
              <a:latin typeface="Times New Roman" panose="02020603050405020304" pitchFamily="18" charset="0"/>
              <a:ea typeface="Arial MT"/>
            </a:endParaRPr>
          </a:p>
          <a:p>
            <a:pPr algn="just">
              <a:lnSpc>
                <a:spcPct val="150000"/>
              </a:lnSpc>
              <a:spcBef>
                <a:spcPts val="0"/>
              </a:spcBef>
            </a:pPr>
            <a:endParaRPr lang="en-US" sz="300" dirty="0">
              <a:solidFill>
                <a:schemeClr val="accent6">
                  <a:lumMod val="75000"/>
                </a:schemeClr>
              </a:solidFill>
              <a:latin typeface="Times New Roman" panose="02020603050405020304" pitchFamily="18" charset="0"/>
              <a:ea typeface="Arial MT"/>
            </a:endParaRPr>
          </a:p>
          <a:p>
            <a:endParaRPr lang="en-US" sz="300" dirty="0">
              <a:solidFill>
                <a:schemeClr val="accent6">
                  <a:lumMod val="75000"/>
                </a:schemeClr>
              </a:solidFill>
            </a:endParaRPr>
          </a:p>
        </p:txBody>
      </p:sp>
      <p:sp>
        <p:nvSpPr>
          <p:cNvPr id="18" name="Subtitle 2">
            <a:extLst>
              <a:ext uri="{FF2B5EF4-FFF2-40B4-BE49-F238E27FC236}">
                <a16:creationId xmlns:a16="http://schemas.microsoft.com/office/drawing/2014/main" id="{362D3266-9094-ED15-6F29-61AF08399024}"/>
              </a:ext>
            </a:extLst>
          </p:cNvPr>
          <p:cNvSpPr txBox="1">
            <a:spLocks/>
          </p:cNvSpPr>
          <p:nvPr/>
        </p:nvSpPr>
        <p:spPr>
          <a:xfrm>
            <a:off x="4130064" y="5057163"/>
            <a:ext cx="3056850" cy="1678702"/>
          </a:xfrm>
          <a:prstGeom prst="rect">
            <a:avLst/>
          </a:prstGeom>
        </p:spPr>
        <p:txBody>
          <a:bodyPr vert="horz" lIns="91440" tIns="45720" rIns="91440" bIns="45720" rtlCol="0">
            <a:normAutofit fontScale="25000" lnSpcReduction="20000"/>
          </a:bodyPr>
          <a:lstStyle>
            <a:lvl1pPr marL="189075" indent="-189075" algn="l" defTabSz="756300" rtl="0" eaLnBrk="1" latinLnBrk="0" hangingPunct="1">
              <a:lnSpc>
                <a:spcPct val="90000"/>
              </a:lnSpc>
              <a:spcBef>
                <a:spcPts val="827"/>
              </a:spcBef>
              <a:buFont typeface="Arial" panose="020B0604020202020204" pitchFamily="34" charset="0"/>
              <a:buChar char="•"/>
              <a:defRPr sz="2316" kern="1200">
                <a:solidFill>
                  <a:schemeClr val="tx1"/>
                </a:solidFill>
                <a:latin typeface="+mn-lt"/>
                <a:ea typeface="+mn-ea"/>
                <a:cs typeface="+mn-cs"/>
              </a:defRPr>
            </a:lvl1pPr>
            <a:lvl2pPr marL="567225" indent="-189075" algn="l" defTabSz="756300" rtl="0" eaLnBrk="1" latinLnBrk="0" hangingPunct="1">
              <a:lnSpc>
                <a:spcPct val="90000"/>
              </a:lnSpc>
              <a:spcBef>
                <a:spcPts val="414"/>
              </a:spcBef>
              <a:buFont typeface="Arial" panose="020B0604020202020204" pitchFamily="34" charset="0"/>
              <a:buChar char="•"/>
              <a:defRPr sz="1985" kern="1200">
                <a:solidFill>
                  <a:schemeClr val="tx1"/>
                </a:solidFill>
                <a:latin typeface="+mn-lt"/>
                <a:ea typeface="+mn-ea"/>
                <a:cs typeface="+mn-cs"/>
              </a:defRPr>
            </a:lvl2pPr>
            <a:lvl3pPr marL="945375" indent="-189075" algn="l" defTabSz="756300" rtl="0" eaLnBrk="1" latinLnBrk="0" hangingPunct="1">
              <a:lnSpc>
                <a:spcPct val="90000"/>
              </a:lnSpc>
              <a:spcBef>
                <a:spcPts val="414"/>
              </a:spcBef>
              <a:buFont typeface="Arial" panose="020B0604020202020204" pitchFamily="34" charset="0"/>
              <a:buChar char="•"/>
              <a:defRPr sz="1654" kern="1200">
                <a:solidFill>
                  <a:schemeClr val="tx1"/>
                </a:solidFill>
                <a:latin typeface="+mn-lt"/>
                <a:ea typeface="+mn-ea"/>
                <a:cs typeface="+mn-cs"/>
              </a:defRPr>
            </a:lvl3pPr>
            <a:lvl4pPr marL="1323525"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4pPr>
            <a:lvl5pPr marL="170167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5pPr>
            <a:lvl6pPr marL="207982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6pPr>
            <a:lvl7pPr marL="245797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7pPr>
            <a:lvl8pPr marL="283612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8pPr>
            <a:lvl9pPr marL="321427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9pPr>
          </a:lstStyle>
          <a:p>
            <a:pPr marL="0" indent="0" algn="ctr">
              <a:lnSpc>
                <a:spcPct val="150000"/>
              </a:lnSpc>
              <a:spcBef>
                <a:spcPts val="0"/>
              </a:spcBef>
              <a:buNone/>
            </a:pPr>
            <a:r>
              <a:rPr lang="en-GB" sz="7200" i="1" dirty="0">
                <a:solidFill>
                  <a:schemeClr val="accent5">
                    <a:lumMod val="75000"/>
                  </a:schemeClr>
                </a:solidFill>
              </a:rPr>
              <a:t>Soft Drinks</a:t>
            </a:r>
          </a:p>
          <a:p>
            <a:pPr marL="0" indent="0">
              <a:lnSpc>
                <a:spcPct val="150000"/>
              </a:lnSpc>
              <a:spcBef>
                <a:spcPts val="0"/>
              </a:spcBef>
              <a:buNone/>
            </a:pPr>
            <a:r>
              <a:rPr lang="en-GB" sz="5600" dirty="0">
                <a:solidFill>
                  <a:schemeClr val="accent5">
                    <a:lumMod val="75000"/>
                  </a:schemeClr>
                </a:solidFill>
              </a:rPr>
              <a:t>Cucumber &amp; mint 250ml </a:t>
            </a:r>
            <a:r>
              <a:rPr lang="en-US" sz="5600" b="1" dirty="0">
                <a:solidFill>
                  <a:schemeClr val="accent5">
                    <a:lumMod val="75000"/>
                  </a:schemeClr>
                </a:solidFill>
              </a:rPr>
              <a:t>………</a:t>
            </a:r>
            <a:r>
              <a:rPr lang="en-GB" sz="5600" dirty="0">
                <a:solidFill>
                  <a:schemeClr val="accent5">
                    <a:lumMod val="75000"/>
                  </a:schemeClr>
                </a:solidFill>
              </a:rPr>
              <a:t>2.3</a:t>
            </a:r>
            <a:endParaRPr lang="en-US" sz="5600" dirty="0">
              <a:solidFill>
                <a:schemeClr val="accent5">
                  <a:lumMod val="75000"/>
                </a:schemeClr>
              </a:solidFill>
            </a:endParaRPr>
          </a:p>
          <a:p>
            <a:pPr marL="0" indent="0">
              <a:lnSpc>
                <a:spcPct val="150000"/>
              </a:lnSpc>
              <a:spcBef>
                <a:spcPts val="0"/>
              </a:spcBef>
              <a:buNone/>
            </a:pPr>
            <a:r>
              <a:rPr lang="en-GB" sz="5600" dirty="0">
                <a:solidFill>
                  <a:schemeClr val="accent5">
                    <a:lumMod val="75000"/>
                  </a:schemeClr>
                </a:solidFill>
              </a:rPr>
              <a:t>Apple juice  </a:t>
            </a:r>
            <a:r>
              <a:rPr lang="en-US" sz="5600" b="1" dirty="0">
                <a:solidFill>
                  <a:schemeClr val="accent5">
                    <a:lumMod val="75000"/>
                  </a:schemeClr>
                </a:solidFill>
              </a:rPr>
              <a:t>…………. </a:t>
            </a:r>
            <a:r>
              <a:rPr lang="en-GB" sz="5600" dirty="0">
                <a:solidFill>
                  <a:schemeClr val="accent5">
                    <a:lumMod val="75000"/>
                  </a:schemeClr>
                </a:solidFill>
              </a:rPr>
              <a:t>2.6</a:t>
            </a:r>
            <a:endParaRPr lang="en-US" sz="5600" dirty="0">
              <a:solidFill>
                <a:schemeClr val="accent5">
                  <a:lumMod val="75000"/>
                </a:schemeClr>
              </a:solidFill>
            </a:endParaRPr>
          </a:p>
          <a:p>
            <a:pPr marL="0" indent="0">
              <a:lnSpc>
                <a:spcPct val="150000"/>
              </a:lnSpc>
              <a:spcBef>
                <a:spcPts val="0"/>
              </a:spcBef>
              <a:buNone/>
            </a:pPr>
            <a:r>
              <a:rPr lang="en-GB" sz="5600" dirty="0" err="1">
                <a:solidFill>
                  <a:schemeClr val="accent5">
                    <a:lumMod val="75000"/>
                  </a:schemeClr>
                </a:solidFill>
              </a:rPr>
              <a:t>Gingerella</a:t>
            </a:r>
            <a:r>
              <a:rPr lang="en-GB" sz="5600" dirty="0">
                <a:solidFill>
                  <a:schemeClr val="accent5">
                    <a:lumMod val="75000"/>
                  </a:schemeClr>
                </a:solidFill>
              </a:rPr>
              <a:t> 300ml </a:t>
            </a:r>
            <a:r>
              <a:rPr lang="en-US" sz="5600" b="1" dirty="0">
                <a:solidFill>
                  <a:schemeClr val="accent5">
                    <a:lumMod val="75000"/>
                  </a:schemeClr>
                </a:solidFill>
              </a:rPr>
              <a:t>…………. </a:t>
            </a:r>
            <a:r>
              <a:rPr lang="en-GB" sz="5600" dirty="0">
                <a:solidFill>
                  <a:schemeClr val="accent5">
                    <a:lumMod val="75000"/>
                  </a:schemeClr>
                </a:solidFill>
              </a:rPr>
              <a:t>2.8</a:t>
            </a:r>
            <a:endParaRPr lang="en-US" sz="5600" dirty="0">
              <a:solidFill>
                <a:schemeClr val="accent5">
                  <a:lumMod val="75000"/>
                </a:schemeClr>
              </a:solidFill>
            </a:endParaRPr>
          </a:p>
          <a:p>
            <a:pPr marL="0" indent="0">
              <a:buNone/>
            </a:pPr>
            <a:r>
              <a:rPr lang="en-GB" sz="5600" dirty="0">
                <a:solidFill>
                  <a:schemeClr val="accent5">
                    <a:lumMod val="75000"/>
                  </a:schemeClr>
                </a:solidFill>
              </a:rPr>
              <a:t>Spinach, celery, romaine, cucumber, apple &amp; lemon  </a:t>
            </a:r>
            <a:r>
              <a:rPr lang="en-US" sz="5600" b="1" dirty="0">
                <a:solidFill>
                  <a:schemeClr val="accent5">
                    <a:lumMod val="75000"/>
                  </a:schemeClr>
                </a:solidFill>
              </a:rPr>
              <a:t>…………. </a:t>
            </a:r>
            <a:r>
              <a:rPr lang="en-GB" sz="5600" dirty="0">
                <a:solidFill>
                  <a:schemeClr val="accent5">
                    <a:lumMod val="75000"/>
                  </a:schemeClr>
                </a:solidFill>
              </a:rPr>
              <a:t>3.95</a:t>
            </a:r>
            <a:endParaRPr lang="en-US" sz="5600" dirty="0">
              <a:solidFill>
                <a:schemeClr val="accent5">
                  <a:lumMod val="75000"/>
                </a:schemeClr>
              </a:solidFill>
            </a:endParaRPr>
          </a:p>
          <a:p>
            <a:pPr marL="0" indent="0" algn="ctr">
              <a:lnSpc>
                <a:spcPct val="150000"/>
              </a:lnSpc>
              <a:spcBef>
                <a:spcPts val="0"/>
              </a:spcBef>
              <a:buNone/>
            </a:pPr>
            <a:endParaRPr lang="en-US" sz="2800" dirty="0">
              <a:solidFill>
                <a:schemeClr val="accent5">
                  <a:lumMod val="75000"/>
                </a:schemeClr>
              </a:solidFill>
            </a:endParaRPr>
          </a:p>
          <a:p>
            <a:pPr marL="0" indent="0" algn="ctr">
              <a:lnSpc>
                <a:spcPct val="150000"/>
              </a:lnSpc>
              <a:spcBef>
                <a:spcPts val="0"/>
              </a:spcBef>
              <a:buNone/>
            </a:pPr>
            <a:endParaRPr lang="en-US" sz="2400" dirty="0">
              <a:solidFill>
                <a:schemeClr val="accent5">
                  <a:lumMod val="75000"/>
                </a:schemeClr>
              </a:solidFill>
            </a:endParaRPr>
          </a:p>
          <a:p>
            <a:pPr marL="0" indent="0" algn="ctr">
              <a:lnSpc>
                <a:spcPct val="150000"/>
              </a:lnSpc>
              <a:spcBef>
                <a:spcPts val="0"/>
              </a:spcBef>
              <a:buNone/>
            </a:pPr>
            <a:endParaRPr lang="en-US" sz="3600" dirty="0"/>
          </a:p>
          <a:p>
            <a:pPr marL="0" indent="0" algn="ctr">
              <a:lnSpc>
                <a:spcPct val="150000"/>
              </a:lnSpc>
              <a:spcBef>
                <a:spcPts val="0"/>
              </a:spcBef>
              <a:buNone/>
            </a:pPr>
            <a:r>
              <a:rPr lang="en-GB" sz="3300" i="1" dirty="0">
                <a:solidFill>
                  <a:schemeClr val="accent5">
                    <a:lumMod val="75000"/>
                  </a:schemeClr>
                </a:solidFill>
              </a:rPr>
              <a:t> </a:t>
            </a:r>
          </a:p>
          <a:p>
            <a:pPr marL="0" indent="0" algn="just">
              <a:lnSpc>
                <a:spcPct val="150000"/>
              </a:lnSpc>
              <a:spcBef>
                <a:spcPts val="0"/>
              </a:spcBef>
              <a:buNone/>
            </a:pPr>
            <a:endParaRPr lang="en-US" sz="4400" dirty="0">
              <a:solidFill>
                <a:srgbClr val="6C0000"/>
              </a:solidFill>
              <a:latin typeface="Times New Roman" panose="02020603050405020304" pitchFamily="18" charset="0"/>
              <a:ea typeface="Arial MT"/>
            </a:endParaRPr>
          </a:p>
          <a:p>
            <a:pPr algn="just">
              <a:lnSpc>
                <a:spcPct val="150000"/>
              </a:lnSpc>
              <a:spcBef>
                <a:spcPts val="0"/>
              </a:spcBef>
            </a:pPr>
            <a:endParaRPr lang="en-US" sz="1600" dirty="0">
              <a:solidFill>
                <a:schemeClr val="accent6">
                  <a:lumMod val="75000"/>
                </a:schemeClr>
              </a:solidFill>
              <a:latin typeface="Times New Roman" panose="02020603050405020304" pitchFamily="18" charset="0"/>
              <a:ea typeface="Arial MT"/>
            </a:endParaRPr>
          </a:p>
          <a:p>
            <a:endParaRPr lang="en-US" sz="1600" dirty="0">
              <a:solidFill>
                <a:schemeClr val="accent6">
                  <a:lumMod val="75000"/>
                </a:schemeClr>
              </a:solidFill>
            </a:endParaRPr>
          </a:p>
        </p:txBody>
      </p:sp>
      <p:pic>
        <p:nvPicPr>
          <p:cNvPr id="19" name="Picture 18" descr="How to Make a Macchiato (The Right Way!) – A Couple Cooks"/>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42199" y="5283705"/>
            <a:ext cx="1631689" cy="1446773"/>
          </a:xfrm>
          <a:prstGeom prst="rect">
            <a:avLst/>
          </a:prstGeom>
          <a:noFill/>
          <a:ln>
            <a:noFill/>
          </a:ln>
        </p:spPr>
      </p:pic>
      <p:pic>
        <p:nvPicPr>
          <p:cNvPr id="20" name="Picture 19" descr="Mango Ginger Vodka Cocktail Drink Recipe"/>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400820" y="7033681"/>
            <a:ext cx="2672376" cy="1462628"/>
          </a:xfrm>
          <a:prstGeom prst="rect">
            <a:avLst/>
          </a:prstGeom>
          <a:noFill/>
          <a:ln>
            <a:noFill/>
          </a:ln>
        </p:spPr>
      </p:pic>
      <p:sp>
        <p:nvSpPr>
          <p:cNvPr id="21" name="TextBox 20">
            <a:extLst>
              <a:ext uri="{FF2B5EF4-FFF2-40B4-BE49-F238E27FC236}">
                <a16:creationId xmlns:a16="http://schemas.microsoft.com/office/drawing/2014/main" id="{30711E4D-61F1-A40E-2865-916B6F0BA399}"/>
              </a:ext>
            </a:extLst>
          </p:cNvPr>
          <p:cNvSpPr txBox="1"/>
          <p:nvPr/>
        </p:nvSpPr>
        <p:spPr>
          <a:xfrm>
            <a:off x="4113632" y="8772729"/>
            <a:ext cx="3176757" cy="1915909"/>
          </a:xfrm>
          <a:prstGeom prst="rect">
            <a:avLst/>
          </a:prstGeom>
          <a:noFill/>
        </p:spPr>
        <p:txBody>
          <a:bodyPr wrap="square">
            <a:spAutoFit/>
          </a:bodyPr>
          <a:lstStyle/>
          <a:p>
            <a:pPr algn="ctr"/>
            <a:r>
              <a:rPr lang="en-GB" dirty="0">
                <a:solidFill>
                  <a:srgbClr val="006600"/>
                </a:solidFill>
              </a:rPr>
              <a:t>OPEN FROM SUNDAY TO SATURDAY FROM 5 AM- 11 PM.   </a:t>
            </a:r>
            <a:endParaRPr lang="en-US" dirty="0">
              <a:solidFill>
                <a:srgbClr val="006600"/>
              </a:solidFill>
            </a:endParaRPr>
          </a:p>
          <a:p>
            <a:pPr algn="ctr"/>
            <a:r>
              <a:rPr lang="en-GB" dirty="0">
                <a:solidFill>
                  <a:srgbClr val="006600"/>
                </a:solidFill>
              </a:rPr>
              <a:t>PHONE ORDERS START AT 7 AM- 8 PM</a:t>
            </a:r>
            <a:endParaRPr lang="en-US" dirty="0">
              <a:solidFill>
                <a:srgbClr val="006600"/>
              </a:solidFill>
            </a:endParaRPr>
          </a:p>
          <a:p>
            <a:pPr algn="ctr"/>
            <a:r>
              <a:rPr lang="en-GB" dirty="0">
                <a:solidFill>
                  <a:srgbClr val="006600"/>
                </a:solidFill>
              </a:rPr>
              <a:t>CALL 0185334769 to place an order.</a:t>
            </a:r>
            <a:endParaRPr lang="en-US" dirty="0">
              <a:solidFill>
                <a:srgbClr val="006600"/>
              </a:solidFill>
            </a:endParaRPr>
          </a:p>
          <a:p>
            <a:pPr marL="0" marR="0" algn="ctr">
              <a:spcBef>
                <a:spcPts val="0"/>
              </a:spcBef>
              <a:spcAft>
                <a:spcPts val="0"/>
              </a:spcAft>
            </a:pPr>
            <a:endParaRPr lang="en-GB" sz="1050" dirty="0">
              <a:solidFill>
                <a:schemeClr val="bg2"/>
              </a:solidFill>
            </a:endParaRPr>
          </a:p>
        </p:txBody>
      </p:sp>
    </p:spTree>
    <p:extLst>
      <p:ext uri="{BB962C8B-B14F-4D97-AF65-F5344CB8AC3E}">
        <p14:creationId xmlns:p14="http://schemas.microsoft.com/office/powerpoint/2010/main" val="137261119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docProps/app.xml><?xml version="1.0" encoding="utf-8"?>
<Properties xmlns="http://schemas.openxmlformats.org/officeDocument/2006/extended-properties" xmlns:vt="http://schemas.openxmlformats.org/officeDocument/2006/docPropsVTypes">
  <Template>Office Theme</Template>
  <TotalTime>105</TotalTime>
  <Words>436</Words>
  <Application>Microsoft Office PowerPoint</Application>
  <PresentationFormat>Custom</PresentationFormat>
  <Paragraphs>73</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Blackadder ITC</vt:lpstr>
      <vt:lpstr>Calibri</vt:lpstr>
      <vt:lpstr>Calibri Light</vt:lpstr>
      <vt:lpstr>Times New Roman</vt:lpstr>
      <vt:lpstr>Office Theme</vt:lpstr>
      <vt:lpstr>Breakfast Menu   SET 1 Egg, Bacon, Sausage, Bubble, Mushroom…………. £6.45 SET 2- Egg, Bacon, Sausage, Fried Slice, Beans……..……. £6.45 SET 3 Eggs. Bacon. Sausage. Tomato, Black Pudding………. £6.45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Starter  Tuna Tartare (ve)……………………………………... £ 8.00 Pumpkin Sage biscuits (v)………………………….…. £ 20 Tomatoes and Basil (v)…………………….…………. £ 3. .00 Petite Crab Cakes (v)………………………….………. £ 5.00</dc:title>
  <dc:creator>hp 6460</dc:creator>
  <cp:lastModifiedBy>Hazaparu, Lorena (Student)</cp:lastModifiedBy>
  <cp:revision>14</cp:revision>
  <dcterms:created xsi:type="dcterms:W3CDTF">2022-11-07T11:52:30Z</dcterms:created>
  <dcterms:modified xsi:type="dcterms:W3CDTF">2022-11-14T18:30:33Z</dcterms:modified>
</cp:coreProperties>
</file>