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7" r:id="rId4"/>
  </p:sldMasterIdLst>
  <p:notesMasterIdLst>
    <p:notesMasterId r:id="rId12"/>
  </p:notesMasterIdLst>
  <p:sldIdLst>
    <p:sldId id="256" r:id="rId5"/>
    <p:sldId id="324" r:id="rId6"/>
    <p:sldId id="492" r:id="rId7"/>
    <p:sldId id="493" r:id="rId8"/>
    <p:sldId id="494" r:id="rId9"/>
    <p:sldId id="495" r:id="rId10"/>
    <p:sldId id="47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004989"/>
    <a:srgbClr val="FFD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5" autoAdjust="0"/>
    <p:restoredTop sz="94780" autoAdjust="0"/>
  </p:normalViewPr>
  <p:slideViewPr>
    <p:cSldViewPr snapToGrid="0">
      <p:cViewPr varScale="1">
        <p:scale>
          <a:sx n="71" d="100"/>
          <a:sy n="71" d="100"/>
        </p:scale>
        <p:origin x="360" y="58"/>
      </p:cViewPr>
      <p:guideLst/>
    </p:cSldViewPr>
  </p:slideViewPr>
  <p:outlineViewPr>
    <p:cViewPr>
      <p:scale>
        <a:sx n="33" d="100"/>
        <a:sy n="33" d="100"/>
      </p:scale>
      <p:origin x="0" y="-46853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64D04B4D-B287-4AF7-82EA-4B3F01564E13}"/>
    <pc:docChg chg="delSld modSld">
      <pc:chgData name="Serif Salem" userId="93371da5-1b6a-4146-a736-4a3b0c81f0c2" providerId="ADAL" clId="{64D04B4D-B287-4AF7-82EA-4B3F01564E13}" dt="2025-06-15T20:45:22.241" v="13" actId="20577"/>
      <pc:docMkLst>
        <pc:docMk/>
      </pc:docMkLst>
      <pc:sldChg chg="modSp mod">
        <pc:chgData name="Serif Salem" userId="93371da5-1b6a-4146-a736-4a3b0c81f0c2" providerId="ADAL" clId="{64D04B4D-B287-4AF7-82EA-4B3F01564E13}" dt="2025-06-15T20:45:22.241" v="13" actId="20577"/>
        <pc:sldMkLst>
          <pc:docMk/>
          <pc:sldMk cId="2911207021" sldId="256"/>
        </pc:sldMkLst>
        <pc:spChg chg="mod">
          <ac:chgData name="Serif Salem" userId="93371da5-1b6a-4146-a736-4a3b0c81f0c2" providerId="ADAL" clId="{64D04B4D-B287-4AF7-82EA-4B3F01564E13}" dt="2025-06-15T20:45:22.241" v="13" actId="20577"/>
          <ac:spMkLst>
            <pc:docMk/>
            <pc:sldMk cId="2911207021" sldId="256"/>
            <ac:spMk id="3" creationId="{F09C10EC-00F5-8609-A600-52122458EB94}"/>
          </ac:spMkLst>
        </pc:spChg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4228389427" sldId="258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1511693551" sldId="279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339529156" sldId="280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1148743590" sldId="281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3504422295" sldId="428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821709361" sldId="437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2081069456" sldId="460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3926473792" sldId="461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3697266011" sldId="462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1073542759" sldId="463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2930631782" sldId="464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2075812401" sldId="465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1046617714" sldId="466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29802191" sldId="467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2097176069" sldId="468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1287390918" sldId="469"/>
        </pc:sldMkLst>
      </pc:sldChg>
      <pc:sldChg chg="del">
        <pc:chgData name="Serif Salem" userId="93371da5-1b6a-4146-a736-4a3b0c81f0c2" providerId="ADAL" clId="{64D04B4D-B287-4AF7-82EA-4B3F01564E13}" dt="2025-06-15T20:44:49.555" v="0" actId="47"/>
        <pc:sldMkLst>
          <pc:docMk/>
          <pc:sldMk cId="892574147" sldId="470"/>
        </pc:sldMkLst>
      </pc:sldChg>
      <pc:sldChg chg="del">
        <pc:chgData name="Serif Salem" userId="93371da5-1b6a-4146-a736-4a3b0c81f0c2" providerId="ADAL" clId="{64D04B4D-B287-4AF7-82EA-4B3F01564E13}" dt="2025-06-15T20:44:55.904" v="1" actId="47"/>
        <pc:sldMkLst>
          <pc:docMk/>
          <pc:sldMk cId="191257932" sldId="471"/>
        </pc:sldMkLst>
      </pc:sldChg>
      <pc:sldChg chg="del">
        <pc:chgData name="Serif Salem" userId="93371da5-1b6a-4146-a736-4a3b0c81f0c2" providerId="ADAL" clId="{64D04B4D-B287-4AF7-82EA-4B3F01564E13}" dt="2025-06-15T20:44:55.904" v="1" actId="47"/>
        <pc:sldMkLst>
          <pc:docMk/>
          <pc:sldMk cId="3221591093" sldId="472"/>
        </pc:sldMkLst>
      </pc:sldChg>
      <pc:sldChg chg="del">
        <pc:chgData name="Serif Salem" userId="93371da5-1b6a-4146-a736-4a3b0c81f0c2" providerId="ADAL" clId="{64D04B4D-B287-4AF7-82EA-4B3F01564E13}" dt="2025-06-15T20:44:55.904" v="1" actId="47"/>
        <pc:sldMkLst>
          <pc:docMk/>
          <pc:sldMk cId="2322298912" sldId="473"/>
        </pc:sldMkLst>
      </pc:sldChg>
      <pc:sldChg chg="del">
        <pc:chgData name="Serif Salem" userId="93371da5-1b6a-4146-a736-4a3b0c81f0c2" providerId="ADAL" clId="{64D04B4D-B287-4AF7-82EA-4B3F01564E13}" dt="2025-06-15T20:44:55.904" v="1" actId="47"/>
        <pc:sldMkLst>
          <pc:docMk/>
          <pc:sldMk cId="1756029059" sldId="474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1387214289" sldId="475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2102837100" sldId="476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949160457" sldId="477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2436731178" sldId="479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3258821339" sldId="480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2751515482" sldId="481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2405191185" sldId="482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2447819317" sldId="483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2478542101" sldId="486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400887402" sldId="487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298449627" sldId="488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3963150125" sldId="489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3714547320" sldId="490"/>
        </pc:sldMkLst>
      </pc:sldChg>
      <pc:sldChg chg="del">
        <pc:chgData name="Serif Salem" userId="93371da5-1b6a-4146-a736-4a3b0c81f0c2" providerId="ADAL" clId="{64D04B4D-B287-4AF7-82EA-4B3F01564E13}" dt="2025-06-15T20:45:01.918" v="2" actId="47"/>
        <pc:sldMkLst>
          <pc:docMk/>
          <pc:sldMk cId="4240755958" sldId="491"/>
        </pc:sldMkLst>
      </pc:sldChg>
      <pc:sldMasterChg chg="delSldLayout">
        <pc:chgData name="Serif Salem" userId="93371da5-1b6a-4146-a736-4a3b0c81f0c2" providerId="ADAL" clId="{64D04B4D-B287-4AF7-82EA-4B3F01564E13}" dt="2025-06-15T20:44:49.555" v="0" actId="47"/>
        <pc:sldMasterMkLst>
          <pc:docMk/>
          <pc:sldMasterMk cId="3053941667" sldId="2147483717"/>
        </pc:sldMasterMkLst>
        <pc:sldLayoutChg chg="del">
          <pc:chgData name="Serif Salem" userId="93371da5-1b6a-4146-a736-4a3b0c81f0c2" providerId="ADAL" clId="{64D04B4D-B287-4AF7-82EA-4B3F01564E13}" dt="2025-06-15T20:44:49.555" v="0" actId="47"/>
          <pc:sldLayoutMkLst>
            <pc:docMk/>
            <pc:sldMasterMk cId="3053941667" sldId="2147483717"/>
            <pc:sldLayoutMk cId="4116308618" sldId="214748373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A2BC5F-88D5-4B1F-B912-A136AD5BFECC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1C59A-ABC7-45EE-8EB0-DDB954447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46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CB44ECAF-79C2-49A4-BE0D-8B6C1428DF14}" type="datetime1">
              <a:rPr lang="en-GB" smtClean="0"/>
              <a:t>15/06/2025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20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816FFA8-3324-4D1D-957E-133C20F0575C}" type="datetime1">
              <a:rPr lang="en-GB" smtClean="0"/>
              <a:t>15/06/2025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5287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9A42E-7814-4462-8611-19C4168036AD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6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01B67-0446-4E08-997F-B254045FC4A8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14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894D868E-E72D-456E-B7B2-A175565C2D2C}" type="datetime1">
              <a:rPr lang="en-GB" smtClean="0"/>
              <a:t>15/06/2025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D5432-A184-4AFF-AB03-4CA3A53876E9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5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77D2C1-AC2B-4BF8-9A3D-737B3A0FF821}" type="datetime1">
              <a:rPr lang="en-GB" smtClean="0"/>
              <a:t>15/06/2025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6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710EE32C-EA11-4A3B-9C98-491DB7A00B55}" type="datetime1">
              <a:rPr lang="en-GB" smtClean="0"/>
              <a:t>15/06/2025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68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53DBA70-135E-414B-B2D4-A340E01BBFA8}" type="datetime1">
              <a:rPr lang="en-GB" smtClean="0"/>
              <a:t>15/06/2025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6F253C-D8F9-4674-BB2D-9E3B6F069A2C}" type="datetime1">
              <a:rPr lang="en-GB" smtClean="0"/>
              <a:t>15/06/2025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239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74C53455-338E-4463-9F1B-5175A2F322DC}" type="datetime1">
              <a:rPr lang="en-GB" smtClean="0"/>
              <a:t>15/06/2025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3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EB1EE212-4158-4597-BD68-D6653C4AF33E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6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B3D90EE3-15EB-46AE-8E89-80C83B1B4D8B}" type="datetime1">
              <a:rPr lang="en-GB" smtClean="0"/>
              <a:t>15/06/2025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9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3FC2EE9E-5D3F-49EB-9807-C2723E33D972}" type="datetime1">
              <a:rPr lang="en-GB" smtClean="0"/>
              <a:t>15/06/2025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55837E48-C8CF-4367-8842-F65407A3CF05}" type="datetime1">
              <a:rPr lang="en-GB" smtClean="0"/>
              <a:t>15/06/2025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8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22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CCFFFE5-70B1-4934-A431-F47B4578F26D}" type="datetime1">
              <a:rPr lang="en-GB" smtClean="0"/>
              <a:t>15/06/2025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9185-896D-44AC-96C2-658FC0794DE7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1809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94A35-1F40-45EC-B29C-7D369CB74100}" type="datetime1">
              <a:rPr lang="en-GB" smtClean="0"/>
              <a:t>15/06/2025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95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EFEC71C-2A44-4CD1-BEB1-3EC055CC1201}" type="datetime1">
              <a:rPr lang="en-GB" smtClean="0"/>
              <a:t>15/06/2025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941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6" r:id="rId18"/>
    <p:sldLayoutId id="2147483737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html" TargetMode="Externa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D1123-7CF6-25A2-D889-80864C9DCC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9C10EC-00F5-8609-A600-52122458EB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Front End Development – Key Techniques (Tutorial) </a:t>
            </a:r>
          </a:p>
        </p:txBody>
      </p:sp>
    </p:spTree>
    <p:extLst>
      <p:ext uri="{BB962C8B-B14F-4D97-AF65-F5344CB8AC3E}">
        <p14:creationId xmlns:p14="http://schemas.microsoft.com/office/powerpoint/2010/main" val="291120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84EFF9-EDB7-2E67-D6D0-650FDCECBC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0708243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Database and DBMS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Database Design Modelling Techniques 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b="0" kern="12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Entity Relationship Modelling</a:t>
                      </a:r>
                      <a:endParaRPr lang="en-GB" sz="2200" b="0" kern="12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b="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Normalization: Relational database Implementation using DBMS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MS Access 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6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D35D6D-41DE-2042-A90E-40C083456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0F4688-E993-60AF-277C-70BAF6477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Tutorial: HTML Practice – Getting Started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582E972-A363-3DAD-48CE-339A70A07A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aim is to familiarize yourself with the basics of HTML using the free, interactive tutorial at w3schools.com/html.</a:t>
            </a:r>
          </a:p>
          <a:p>
            <a:r>
              <a:rPr lang="en-GB" b="1" dirty="0"/>
              <a:t>Task Instructions:</a:t>
            </a:r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Go to </a:t>
            </a:r>
            <a:r>
              <a:rPr lang="en-GB" dirty="0">
                <a:hlinkClick r:id="rId2"/>
              </a:rPr>
              <a:t>w3schools.com/html</a:t>
            </a:r>
            <a:endParaRPr lang="en-GB" dirty="0"/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Explore the </a:t>
            </a:r>
            <a:r>
              <a:rPr lang="en-GB" b="1" dirty="0"/>
              <a:t>HTML Tutorial</a:t>
            </a:r>
            <a:r>
              <a:rPr lang="en-GB" dirty="0"/>
              <a:t> section:</a:t>
            </a:r>
          </a:p>
          <a:p>
            <a:pPr marL="1271587" lvl="2" indent="-457200">
              <a:buSzPct val="90000"/>
            </a:pPr>
            <a:r>
              <a:rPr lang="en-GB" dirty="0"/>
              <a:t>Try out the </a:t>
            </a:r>
            <a:r>
              <a:rPr lang="en-GB" b="1" dirty="0"/>
              <a:t>"Try it Yourself"</a:t>
            </a:r>
            <a:r>
              <a:rPr lang="en-GB" dirty="0"/>
              <a:t> examples</a:t>
            </a:r>
          </a:p>
          <a:p>
            <a:pPr marL="1271587" lvl="2" indent="-457200">
              <a:buSzPct val="90000"/>
            </a:pPr>
            <a:r>
              <a:rPr lang="en-GB" dirty="0"/>
              <a:t>View and edit HTML code directly in the browser</a:t>
            </a:r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Explore the </a:t>
            </a:r>
            <a:r>
              <a:rPr lang="en-GB" b="1" dirty="0"/>
              <a:t>HTML Attributes</a:t>
            </a:r>
            <a:r>
              <a:rPr lang="en-GB" dirty="0"/>
              <a:t> section:</a:t>
            </a:r>
          </a:p>
          <a:p>
            <a:pPr lvl="2">
              <a:buSzPct val="90000"/>
            </a:pPr>
            <a:r>
              <a:rPr lang="en-GB" dirty="0"/>
              <a:t>Try changing h2 to h1, h3, and h4 ---- sense the differences.</a:t>
            </a:r>
          </a:p>
          <a:p>
            <a:pPr lvl="2">
              <a:buSzPct val="90000"/>
            </a:pPr>
            <a:r>
              <a:rPr lang="en-GB" dirty="0"/>
              <a:t>Understand the different tags h2, image, body, ….etc</a:t>
            </a:r>
          </a:p>
          <a:p>
            <a:endParaRPr lang="en-GB" dirty="0"/>
          </a:p>
          <a:p>
            <a:r>
              <a:rPr lang="en-GB" b="1" dirty="0"/>
              <a:t>Focus Areas:</a:t>
            </a:r>
          </a:p>
          <a:p>
            <a:pPr lvl="1"/>
            <a:r>
              <a:rPr lang="en-GB" dirty="0"/>
              <a:t>Basic HTML page structure</a:t>
            </a:r>
          </a:p>
          <a:p>
            <a:pPr lvl="1"/>
            <a:r>
              <a:rPr lang="en-GB" dirty="0"/>
              <a:t>Headings &lt;h1&gt; to &lt;h6&gt;</a:t>
            </a:r>
          </a:p>
          <a:p>
            <a:pPr lvl="1"/>
            <a:r>
              <a:rPr lang="en-GB" dirty="0"/>
              <a:t>Paragraphs &lt;p&gt;</a:t>
            </a:r>
          </a:p>
          <a:p>
            <a:pPr lvl="1"/>
            <a:r>
              <a:rPr lang="en-GB" dirty="0"/>
              <a:t>Links &lt;a&gt; and images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endParaRPr lang="en-GB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D3FCC30-F364-031E-2363-E3597669E3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Headings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&lt;h1&gt;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to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&lt;h6&gt;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780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7EA84-D29A-D017-1C64-4619C5C9C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2F316A-D694-E080-D036-FBC41C186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EC572C5-0E16-A79A-ECB5-DE32112F8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Tutorial: Hands-On HTML Coding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A348156-4998-302F-6E19-EE260E62AB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the Try it Yourself editor to complete these mini challenges:</a:t>
            </a:r>
          </a:p>
          <a:p>
            <a:r>
              <a:rPr lang="en-GB" b="1" dirty="0"/>
              <a:t>Challenge 1: Create a Simple Web Page</a:t>
            </a:r>
          </a:p>
          <a:p>
            <a:r>
              <a:rPr lang="en-GB" dirty="0"/>
              <a:t>Include:</a:t>
            </a:r>
          </a:p>
          <a:p>
            <a:pPr lvl="1"/>
            <a:r>
              <a:rPr lang="en-GB" dirty="0"/>
              <a:t>A heading with your name</a:t>
            </a:r>
          </a:p>
          <a:p>
            <a:pPr lvl="1"/>
            <a:r>
              <a:rPr lang="en-GB" dirty="0"/>
              <a:t>A paragraph describing your favourite hobby</a:t>
            </a:r>
          </a:p>
          <a:p>
            <a:pPr lvl="1"/>
            <a:r>
              <a:rPr lang="en-GB" dirty="0"/>
              <a:t>A link to an external website</a:t>
            </a:r>
          </a:p>
          <a:p>
            <a:pPr lvl="1"/>
            <a:endParaRPr lang="en-GB" dirty="0"/>
          </a:p>
          <a:p>
            <a:r>
              <a:rPr lang="en-GB" b="1" dirty="0"/>
              <a:t>Challenge 2: Modify the Layout</a:t>
            </a:r>
          </a:p>
          <a:p>
            <a:r>
              <a:rPr lang="en-GB" dirty="0"/>
              <a:t>Try:</a:t>
            </a:r>
          </a:p>
          <a:p>
            <a:pPr lvl="1"/>
            <a:r>
              <a:rPr lang="en-GB" dirty="0"/>
              <a:t>Changing the heading level</a:t>
            </a:r>
          </a:p>
          <a:p>
            <a:pPr lvl="1"/>
            <a:r>
              <a:rPr lang="en-GB" dirty="0"/>
              <a:t>Adding an image</a:t>
            </a:r>
          </a:p>
          <a:p>
            <a:pPr lvl="1"/>
            <a:r>
              <a:rPr lang="en-GB" dirty="0"/>
              <a:t>Creating a second paragraph with a hyperlink</a:t>
            </a:r>
          </a:p>
        </p:txBody>
      </p:sp>
    </p:spTree>
    <p:extLst>
      <p:ext uri="{BB962C8B-B14F-4D97-AF65-F5344CB8AC3E}">
        <p14:creationId xmlns:p14="http://schemas.microsoft.com/office/powerpoint/2010/main" val="2000355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2675B5-64C7-E07B-D529-CC112B3F1E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916575-932B-858E-0EC3-4F86708EB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93E29E-EA00-7A5B-C623-73E956F91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Tutorial: CSS Practice – Getting Started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012B28A-709C-A833-3F6B-2C4D5649B0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 aim is to u</a:t>
            </a:r>
            <a:r>
              <a:rPr lang="en-GB" dirty="0"/>
              <a:t>nderstand how CSS is used to style HTML content by exploring the interactive tutorials on </a:t>
            </a:r>
            <a:r>
              <a:rPr lang="en-GB" b="1" dirty="0"/>
              <a:t>w3schools.com/</a:t>
            </a:r>
            <a:r>
              <a:rPr lang="en-GB" b="1" dirty="0" err="1"/>
              <a:t>css</a:t>
            </a:r>
            <a:r>
              <a:rPr lang="en-GB" dirty="0"/>
              <a:t>.</a:t>
            </a:r>
          </a:p>
          <a:p>
            <a:r>
              <a:rPr lang="en-GB" b="1" dirty="0"/>
              <a:t>Task Instructions:</a:t>
            </a:r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Visit: </a:t>
            </a:r>
            <a:r>
              <a:rPr lang="en-GB" dirty="0">
                <a:hlinkClick r:id="rId2"/>
              </a:rPr>
              <a:t>w3schools.com/</a:t>
            </a:r>
            <a:r>
              <a:rPr lang="en-GB" dirty="0" err="1">
                <a:hlinkClick r:id="rId2"/>
              </a:rPr>
              <a:t>css</a:t>
            </a:r>
            <a:endParaRPr lang="en-GB" dirty="0"/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Navigate through these sections:</a:t>
            </a:r>
          </a:p>
          <a:p>
            <a:pPr marL="1157287" lvl="2" indent="-342900"/>
            <a:r>
              <a:rPr lang="en-GB" b="1" dirty="0"/>
              <a:t>CSS Introduction</a:t>
            </a:r>
            <a:endParaRPr lang="en-GB" dirty="0"/>
          </a:p>
          <a:p>
            <a:pPr marL="1157287" lvl="2" indent="-342900"/>
            <a:r>
              <a:rPr lang="en-GB" b="1" dirty="0"/>
              <a:t>CSS Syntax</a:t>
            </a:r>
            <a:endParaRPr lang="en-GB" dirty="0"/>
          </a:p>
          <a:p>
            <a:pPr marL="1157287" lvl="2" indent="-342900"/>
            <a:r>
              <a:rPr lang="en-GB" b="1" dirty="0"/>
              <a:t>CSS Selectors</a:t>
            </a:r>
            <a:endParaRPr lang="en-GB" dirty="0"/>
          </a:p>
          <a:p>
            <a:pPr marL="1157287" lvl="2" indent="-342900"/>
            <a:r>
              <a:rPr lang="en-GB" b="1" dirty="0"/>
              <a:t>CSS </a:t>
            </a:r>
            <a:r>
              <a:rPr lang="en-GB" b="1" dirty="0" err="1"/>
              <a:t>Colors</a:t>
            </a:r>
            <a:r>
              <a:rPr lang="en-GB" b="1" dirty="0"/>
              <a:t> &amp; Fonts</a:t>
            </a:r>
            <a:endParaRPr lang="en-GB" dirty="0"/>
          </a:p>
          <a:p>
            <a:endParaRPr lang="en-GB" dirty="0"/>
          </a:p>
          <a:p>
            <a:r>
              <a:rPr lang="en-GB" dirty="0"/>
              <a:t>Try the </a:t>
            </a:r>
            <a:r>
              <a:rPr lang="en-GB" b="1" dirty="0"/>
              <a:t>"Try it Yourself"</a:t>
            </a:r>
            <a:r>
              <a:rPr lang="en-GB" dirty="0"/>
              <a:t> feature for hands-on examples.</a:t>
            </a:r>
          </a:p>
          <a:p>
            <a:r>
              <a:rPr lang="en-GB" dirty="0"/>
              <a:t>Focus Areas:</a:t>
            </a:r>
          </a:p>
          <a:p>
            <a:pPr lvl="1"/>
            <a:r>
              <a:rPr lang="en-GB" dirty="0"/>
              <a:t>Basic CSS syntax (selector, property, value)</a:t>
            </a:r>
          </a:p>
          <a:p>
            <a:pPr lvl="1"/>
            <a:r>
              <a:rPr lang="en-GB" dirty="0"/>
              <a:t>Changing text </a:t>
            </a:r>
            <a:r>
              <a:rPr lang="en-GB" dirty="0" err="1"/>
              <a:t>colors</a:t>
            </a:r>
            <a:r>
              <a:rPr lang="en-GB" dirty="0"/>
              <a:t>, sizes, and background</a:t>
            </a:r>
          </a:p>
          <a:p>
            <a:pPr lvl="1"/>
            <a:r>
              <a:rPr lang="en-GB" dirty="0"/>
              <a:t>Adding borders and spacing (margin/padding)</a:t>
            </a:r>
          </a:p>
          <a:p>
            <a:endParaRPr lang="en-GB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8F3424C4-7828-73A5-2B05-960783ED72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Headings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&lt;h1&gt;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to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&lt;h6&gt;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5867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2B1905-3D43-B62E-545F-6EB6FF1DAA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DC94C4-2797-BBD2-FD65-222D52501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99403A1-CB22-C46D-D1FB-A3732EB34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Tutorial: Apply Your Own CSS Styles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472286C-A14F-483A-0AFE-3D03E9C01D8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the Try it Yourself editor to complete these mini challenges:</a:t>
            </a:r>
          </a:p>
          <a:p>
            <a:endParaRPr lang="en-GB" dirty="0"/>
          </a:p>
          <a:p>
            <a:r>
              <a:rPr lang="en-GB" b="1" dirty="0"/>
              <a:t>Challenge 1: Style Text with CSS - </a:t>
            </a:r>
            <a:r>
              <a:rPr lang="en-GB" dirty="0"/>
              <a:t>Use the </a:t>
            </a:r>
            <a:r>
              <a:rPr lang="en-GB" b="1" dirty="0"/>
              <a:t>Try it Yourself</a:t>
            </a:r>
            <a:r>
              <a:rPr lang="en-GB" dirty="0"/>
              <a:t> editor to:</a:t>
            </a:r>
          </a:p>
          <a:p>
            <a:pPr lvl="1"/>
            <a:r>
              <a:rPr lang="en-GB" dirty="0"/>
              <a:t>Set heading </a:t>
            </a:r>
            <a:r>
              <a:rPr lang="en-GB" dirty="0" err="1"/>
              <a:t>color</a:t>
            </a:r>
            <a:r>
              <a:rPr lang="en-GB" dirty="0"/>
              <a:t> to blue</a:t>
            </a:r>
          </a:p>
          <a:p>
            <a:pPr lvl="1"/>
            <a:r>
              <a:rPr lang="en-GB" dirty="0" err="1"/>
              <a:t>Center</a:t>
            </a:r>
            <a:r>
              <a:rPr lang="en-GB" dirty="0"/>
              <a:t> a paragraph</a:t>
            </a:r>
          </a:p>
          <a:p>
            <a:pPr lvl="1"/>
            <a:r>
              <a:rPr lang="en-GB" dirty="0"/>
              <a:t>Make a link red with no underline</a:t>
            </a:r>
          </a:p>
          <a:p>
            <a:endParaRPr lang="en-GB" dirty="0"/>
          </a:p>
          <a:p>
            <a:r>
              <a:rPr lang="en-GB" b="1" dirty="0"/>
              <a:t>Challenge 2: Build a Styled HTML Box - </a:t>
            </a:r>
            <a:r>
              <a:rPr lang="en-GB" dirty="0"/>
              <a:t>Apply CSS to:</a:t>
            </a:r>
          </a:p>
          <a:p>
            <a:pPr lvl="1"/>
            <a:r>
              <a:rPr lang="en-GB" dirty="0"/>
              <a:t>Add a background colour</a:t>
            </a:r>
          </a:p>
          <a:p>
            <a:pPr lvl="1"/>
            <a:r>
              <a:rPr lang="en-GB" dirty="0"/>
              <a:t>Set padding and borders</a:t>
            </a:r>
          </a:p>
          <a:p>
            <a:pPr lvl="1"/>
            <a:r>
              <a:rPr lang="en-GB" dirty="0"/>
              <a:t>Use custom font styles</a:t>
            </a:r>
          </a:p>
        </p:txBody>
      </p:sp>
    </p:spTree>
    <p:extLst>
      <p:ext uri="{BB962C8B-B14F-4D97-AF65-F5344CB8AC3E}">
        <p14:creationId xmlns:p14="http://schemas.microsoft.com/office/powerpoint/2010/main" val="2021120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B3A389-429F-B793-FAF5-0220769FF8D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19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E524E1B5-B299-493C-9C15-EB7E7BC975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8DBD00-D698-4CB1-B4F7-407D93F9C0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561405-E2E6-411C-93B7-30EAD1011CBA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ea615e75-cfa6-4777-b3e2-cd5725779d91"/>
    <ds:schemaRef ds:uri="http://www.w3.org/XML/1998/namespace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QAHE_Serif 2</Template>
  <TotalTime>1420</TotalTime>
  <Words>471</Words>
  <Application>Microsoft Office PowerPoint</Application>
  <PresentationFormat>Widescreen</PresentationFormat>
  <Paragraphs>89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Arial</vt:lpstr>
      <vt:lpstr>Arial Unicode MS</vt:lpstr>
      <vt:lpstr>Calibri</vt:lpstr>
      <vt:lpstr>Calibri Light</vt:lpstr>
      <vt:lpstr>Wingdings</vt:lpstr>
      <vt:lpstr>1_UWTSD Serif 2025_2</vt:lpstr>
      <vt:lpstr>Introduction to Web and Database Concept ACCA4023  Week 6</vt:lpstr>
      <vt:lpstr>Weekly Schedule</vt:lpstr>
      <vt:lpstr>Tutorial: HTML Practice – Getting Started</vt:lpstr>
      <vt:lpstr>Tutorial: Hands-On HTML Coding</vt:lpstr>
      <vt:lpstr>Tutorial: CSS Practice – Getting Started</vt:lpstr>
      <vt:lpstr>Tutorial: Apply Your Own CSS Styles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Salem, Serif</dc:creator>
  <cp:lastModifiedBy>Serif Salem</cp:lastModifiedBy>
  <cp:revision>13</cp:revision>
  <dcterms:created xsi:type="dcterms:W3CDTF">2025-03-09T18:49:13Z</dcterms:created>
  <dcterms:modified xsi:type="dcterms:W3CDTF">2025-06-15T20:45:27Z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