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40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79"/>
  </p:normalViewPr>
  <p:slideViewPr>
    <p:cSldViewPr snapToGrid="0">
      <p:cViewPr varScale="1">
        <p:scale>
          <a:sx n="104" d="100"/>
          <a:sy n="104" d="100"/>
        </p:scale>
        <p:origin x="89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8FEB7-AB7F-CCD5-98ED-86489AD9B4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AA4759-99AE-949E-2BF0-6E9EEE4B94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57D4E-62A1-F972-9C85-43FC559C8F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07067-33A9-7C4A-9C25-06E59C8F8E45}" type="datetimeFigureOut">
              <a:rPr lang="cy-GB" smtClean="0"/>
              <a:t>28/11/24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8BBA6-F871-292D-8DA3-B08197233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1FFDC8-DB2E-9B1E-221E-ED5029D01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433C1-4CDE-4A48-B15E-05964D77C7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850912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F4194-4D3F-28FF-C646-CF37B3E4A5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21427C-5487-66C6-4AC0-7E60A052A2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B93D45-3454-916D-E6CE-466EC4E4C2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07067-33A9-7C4A-9C25-06E59C8F8E45}" type="datetimeFigureOut">
              <a:rPr lang="cy-GB" smtClean="0"/>
              <a:t>28/11/24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6F6DEA-F772-6DCB-CD24-7CB947372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F0A12-3C90-FC37-4C37-2D58BF27F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433C1-4CDE-4A48-B15E-05964D77C7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8244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11723-135A-8FAD-5575-F3D310354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80BA29-539B-BF5A-6A62-EBB33A07B4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F664E3-AA44-6AEB-814F-8D3C32D4B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07067-33A9-7C4A-9C25-06E59C8F8E45}" type="datetimeFigureOut">
              <a:rPr lang="cy-GB" smtClean="0"/>
              <a:t>28/11/24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E46EB9-0AEA-7498-BA6C-CC7C0FC65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DEBE0-0CC4-A39E-82EF-3C1528900F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433C1-4CDE-4A48-B15E-05964D77C7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011547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9A339-D420-3263-A845-7BEB8C872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7C31E-DDB4-0DEA-7B4E-133DC4CF9D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FB6A37-F0CE-B6AE-B4F2-072606AFA1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90FD6-216D-C9E3-7047-0FABF61727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07067-33A9-7C4A-9C25-06E59C8F8E45}" type="datetimeFigureOut">
              <a:rPr lang="cy-GB" smtClean="0"/>
              <a:t>28/11/24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C6C7F7-1F36-B65A-35C2-954146E43B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305ED2-2B71-F254-395A-E7389F3E0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433C1-4CDE-4A48-B15E-05964D77C7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208255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3418F-E92E-4BF8-BF9A-D93137F0C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5788EA-1B19-E383-D4D1-0D8682F5FA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754B71-9AA7-94B7-7132-BF175E89BA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451B67-A5F6-0EDE-6758-20664C2160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BAFB347-F749-6532-576A-F122C918FE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AA3184-8311-DAF6-5B3F-9D73D9F8C3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07067-33A9-7C4A-9C25-06E59C8F8E45}" type="datetimeFigureOut">
              <a:rPr lang="cy-GB" smtClean="0"/>
              <a:t>28/11/24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65C3C6-1FA0-395A-8810-712191DF6E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21E5B82-CDC0-223F-5763-4DBA99875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433C1-4CDE-4A48-B15E-05964D77C7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31212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D546E-A7E2-07A7-CC14-D7F447FE89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ADA0FB-9B9A-3213-4003-AA7B53DC9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07067-33A9-7C4A-9C25-06E59C8F8E45}" type="datetimeFigureOut">
              <a:rPr lang="cy-GB" smtClean="0"/>
              <a:t>28/11/24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B37250-6805-EE19-1D6C-75EEB4B1D9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7D417E-FAEE-6FD0-73C7-C4CE8D7FFA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433C1-4CDE-4A48-B15E-05964D77C7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71666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E6FEBF-ABDE-B45E-6E62-450E3FCCB3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07067-33A9-7C4A-9C25-06E59C8F8E45}" type="datetimeFigureOut">
              <a:rPr lang="cy-GB" smtClean="0"/>
              <a:t>28/11/24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82C2DC-C444-2FBD-EBA0-E69887F93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64E592-9BF3-B79A-243B-AFBDB82F64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433C1-4CDE-4A48-B15E-05964D77C7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08580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0CCF5-9AE6-EC4C-5819-88EAD5F2F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36F9A0-DD63-22EC-5077-2F9830EBB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D1A669-4E58-69F6-1746-32A2F0BB64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AD2F3B-7D85-BBED-E199-8ACDB1EF2F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07067-33A9-7C4A-9C25-06E59C8F8E45}" type="datetimeFigureOut">
              <a:rPr lang="cy-GB" smtClean="0"/>
              <a:t>28/11/24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CEA419-AF95-BC86-58CF-54266078AF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5A5FB5-BD66-3C02-4393-6DB07DF31D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433C1-4CDE-4A48-B15E-05964D77C7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20855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C899B-2721-BC76-B509-79AF3FE291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FA3CAF-A86A-477F-304F-77E24D946E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F71DD5-07D8-5923-B1AF-240306FD32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EA7E73-5BEF-C899-E3E2-447F67ADC5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07067-33A9-7C4A-9C25-06E59C8F8E45}" type="datetimeFigureOut">
              <a:rPr lang="cy-GB" smtClean="0"/>
              <a:t>28/11/24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408E1B-0E83-8349-4CE6-DC213E95CB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435B7B-2218-2264-562B-A01CC07D5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433C1-4CDE-4A48-B15E-05964D77C7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15511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988D3-07FD-04B0-4686-B0448CA5A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FBB518-1B96-892F-0DCD-50AC7F604E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856A88-AFCB-12B3-7806-B58682FC6A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07067-33A9-7C4A-9C25-06E59C8F8E45}" type="datetimeFigureOut">
              <a:rPr lang="cy-GB" smtClean="0"/>
              <a:t>28/11/24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D59481-32F4-A2E9-DD47-D64336B9E1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1775D2-C30F-1192-FFA2-B5269D4FA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433C1-4CDE-4A48-B15E-05964D77C7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004781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944423-CE10-BC52-8B5A-58F57BDEA18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1D8B27-5086-5068-46B9-79F2EA2A03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30F0DA-8B12-F835-5AE8-B371FF4B17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07067-33A9-7C4A-9C25-06E59C8F8E45}" type="datetimeFigureOut">
              <a:rPr lang="cy-GB" smtClean="0"/>
              <a:t>28/11/24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126669-0ECB-B13B-C980-998B881A1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EC1A3B-D1D0-0C51-0C3D-70750262A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433C1-4CDE-4A48-B15E-05964D77C7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06279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B20172-DD20-17B5-9A39-7DD288BF94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946B26-BB13-C9EA-5C42-4BBD8476AD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21373-EF11-FA1C-A70E-9ED34AD5EF8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A07067-33A9-7C4A-9C25-06E59C8F8E45}" type="datetimeFigureOut">
              <a:rPr lang="cy-GB" smtClean="0"/>
              <a:t>28/11/24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B28A22-D6AD-4F78-E907-BFDD28EAF9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60BAED-2AAE-9102-7573-18D4277DD0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433C1-4CDE-4A48-B15E-05964D77C7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27568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hyperlink" Target="https://socialcare.wales/learning-modules/welsh-language-awarenes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2364022" y="204216"/>
            <a:ext cx="7986602" cy="851297"/>
          </a:xfrm>
          <a:prstGeom prst="roundRect">
            <a:avLst/>
          </a:prstGeom>
          <a:solidFill>
            <a:srgbClr val="FFC000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>
                <a:cs typeface="Ayuthaya" pitchFamily="2" charset="-34"/>
              </a:rPr>
              <a:t>Welsh Language Awareness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0D38845-6CE8-469F-030F-856292BB84F5}"/>
              </a:ext>
            </a:extLst>
          </p:cNvPr>
          <p:cNvSpPr txBox="1"/>
          <p:nvPr/>
        </p:nvSpPr>
        <p:spPr>
          <a:xfrm>
            <a:off x="6357187" y="4899715"/>
            <a:ext cx="521082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hlinkClick r:id="rId4"/>
              </a:rPr>
              <a:t>https://socialcare.wales/learning-modules/welsh-language-awareness</a:t>
            </a:r>
            <a:endParaRPr lang="en-US"/>
          </a:p>
        </p:txBody>
      </p:sp>
      <p:pic>
        <p:nvPicPr>
          <p:cNvPr id="3" name="Picture 2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1D5BCA52-F381-ABE7-CF67-A05454CEA6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02374" y="1723111"/>
            <a:ext cx="2770339" cy="280113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6" name="Picture 5" descr="A screenshot of a website&#10;&#10;Description automatically generated">
            <a:extLst>
              <a:ext uri="{FF2B5EF4-FFF2-40B4-BE49-F238E27FC236}">
                <a16:creationId xmlns:a16="http://schemas.microsoft.com/office/drawing/2014/main" id="{002FA21D-F7A1-FCBD-23CC-EFF2DE33296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92143" y="1557453"/>
            <a:ext cx="3985640" cy="3984703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2739202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</Words>
  <Application>Microsoft Macintosh PowerPoint</Application>
  <PresentationFormat>Widescreen</PresentationFormat>
  <Paragraphs>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Bethan Griffiths</dc:creator>
  <cp:lastModifiedBy>Bethan Griffiths</cp:lastModifiedBy>
  <cp:revision>1</cp:revision>
  <dcterms:created xsi:type="dcterms:W3CDTF">2024-11-28T10:44:00Z</dcterms:created>
  <dcterms:modified xsi:type="dcterms:W3CDTF">2024-11-28T10:45:00Z</dcterms:modified>
</cp:coreProperties>
</file>