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3447" autoAdjust="0"/>
  </p:normalViewPr>
  <p:slideViewPr>
    <p:cSldViewPr snapToGrid="0">
      <p:cViewPr varScale="1">
        <p:scale>
          <a:sx n="41" d="100"/>
          <a:sy n="41" d="100"/>
        </p:scale>
        <p:origin x="2292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144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68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373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066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417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639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631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509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384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235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460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AD93A6-D942-4A56-8CA9-841F1E497092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DEED5E-6BDF-4E4F-A565-A53245A4B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252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4D317-C364-E829-E286-7539DD3887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350" y="190860"/>
            <a:ext cx="5829300" cy="5012084"/>
          </a:xfrm>
        </p:spPr>
        <p:txBody>
          <a:bodyPr>
            <a:normAutofit/>
          </a:bodyPr>
          <a:lstStyle/>
          <a:p>
            <a:r>
              <a:rPr lang="en-GB" dirty="0"/>
              <a:t>Oana Nicoleta Manta</a:t>
            </a:r>
            <a:br>
              <a:rPr lang="en-GB" dirty="0"/>
            </a:br>
            <a:r>
              <a:rPr lang="en-GB" dirty="0"/>
              <a:t>2124123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BMIH5003</a:t>
            </a:r>
            <a:br>
              <a:rPr lang="en-GB" dirty="0"/>
            </a:br>
            <a:r>
              <a:rPr lang="en-GB" dirty="0" err="1"/>
              <a:t>Tutor:Rodrigo</a:t>
            </a:r>
            <a:r>
              <a:rPr lang="en-GB"/>
              <a:t> Aguilera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EA940C-E68D-E4BE-9D72-880E55F182F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120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F2AE277-FB70-F410-B95E-1EB2FE85F201}"/>
              </a:ext>
            </a:extLst>
          </p:cNvPr>
          <p:cNvSpPr/>
          <p:nvPr/>
        </p:nvSpPr>
        <p:spPr>
          <a:xfrm>
            <a:off x="154982" y="-68452"/>
            <a:ext cx="6540285" cy="96089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2400" i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i="1" dirty="0"/>
              <a:t>El chocolate con churros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i="1" dirty="0"/>
              <a:t>Chocolate with churros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i="1" dirty="0"/>
              <a:t>El </a:t>
            </a:r>
            <a:r>
              <a:rPr lang="en-GB" sz="2400" i="1" dirty="0" err="1"/>
              <a:t>zumo</a:t>
            </a:r>
            <a:r>
              <a:rPr lang="en-GB" sz="2400" i="1" dirty="0"/>
              <a:t> de </a:t>
            </a:r>
            <a:r>
              <a:rPr lang="en-GB" sz="2400" i="1" dirty="0" err="1"/>
              <a:t>naranja</a:t>
            </a:r>
            <a:endParaRPr lang="en-GB" sz="2400" i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i="1" dirty="0"/>
              <a:t>Orange juice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i="1" dirty="0"/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ADD9B4F7-BC56-CB67-08C1-35D03F3930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7511" y="402955"/>
            <a:ext cx="2495228" cy="9298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C6FBE45-0321-A74F-1C9E-232E8E8E47FF}"/>
              </a:ext>
            </a:extLst>
          </p:cNvPr>
          <p:cNvSpPr/>
          <p:nvPr/>
        </p:nvSpPr>
        <p:spPr>
          <a:xfrm flipH="1" flipV="1">
            <a:off x="1333630" y="2123267"/>
            <a:ext cx="45719" cy="1704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E925065-7900-0D00-E874-376E4D04B2D6}"/>
              </a:ext>
            </a:extLst>
          </p:cNvPr>
          <p:cNvSpPr/>
          <p:nvPr/>
        </p:nvSpPr>
        <p:spPr>
          <a:xfrm>
            <a:off x="1130602" y="1733895"/>
            <a:ext cx="4393768" cy="1379349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6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DESAYUNOS</a:t>
            </a:r>
          </a:p>
          <a:p>
            <a:pPr algn="ctr"/>
            <a:r>
              <a:rPr lang="en-GB" sz="16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BREAKFAST</a:t>
            </a:r>
            <a:endParaRPr lang="en-GB" sz="1600" i="1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9BB2921-3B51-E362-2145-66FEE0E0BC66}"/>
              </a:ext>
            </a:extLst>
          </p:cNvPr>
          <p:cNvSpPr/>
          <p:nvPr/>
        </p:nvSpPr>
        <p:spPr>
          <a:xfrm>
            <a:off x="573437" y="3502616"/>
            <a:ext cx="2572719" cy="387459"/>
          </a:xfrm>
          <a:prstGeom prst="roundRect">
            <a:avLst>
              <a:gd name="adj" fmla="val 50000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DESAYONO ESPANIOL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A99C3AB-06C4-3757-F6CE-4F5450C2E3CB}"/>
              </a:ext>
            </a:extLst>
          </p:cNvPr>
          <p:cNvSpPr/>
          <p:nvPr/>
        </p:nvSpPr>
        <p:spPr>
          <a:xfrm>
            <a:off x="4014061" y="3568527"/>
            <a:ext cx="2030278" cy="9724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15,00 £</a:t>
            </a:r>
          </a:p>
          <a:p>
            <a:pPr algn="ctr"/>
            <a:r>
              <a:rPr lang="en-GB" dirty="0"/>
              <a:t>Non guest  price </a:t>
            </a:r>
          </a:p>
          <a:p>
            <a:pPr algn="ctr"/>
            <a:r>
              <a:rPr lang="en-GB" dirty="0"/>
              <a:t>17.00 £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62B8DB1-AB1D-DB51-34B5-4EFCC440491D}"/>
              </a:ext>
            </a:extLst>
          </p:cNvPr>
          <p:cNvSpPr/>
          <p:nvPr/>
        </p:nvSpPr>
        <p:spPr>
          <a:xfrm>
            <a:off x="4122549" y="8172105"/>
            <a:ext cx="2417736" cy="121986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Lunes-Viernes</a:t>
            </a:r>
          </a:p>
          <a:p>
            <a:pPr algn="ctr"/>
            <a:r>
              <a:rPr lang="en-GB" dirty="0"/>
              <a:t>6AM-10AM</a:t>
            </a:r>
          </a:p>
          <a:p>
            <a:pPr algn="ctr"/>
            <a:r>
              <a:rPr lang="en-GB" dirty="0"/>
              <a:t>Sabado Domingo</a:t>
            </a:r>
          </a:p>
          <a:p>
            <a:pPr algn="ctr"/>
            <a:r>
              <a:rPr lang="en-GB" dirty="0"/>
              <a:t>7AM-11PM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7D3FB73-83D6-F8AA-47A2-6D8EDAEB3939}"/>
              </a:ext>
            </a:extLst>
          </p:cNvPr>
          <p:cNvSpPr/>
          <p:nvPr/>
        </p:nvSpPr>
        <p:spPr>
          <a:xfrm>
            <a:off x="573437" y="5695624"/>
            <a:ext cx="2572719" cy="387459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DESAYUNO PLAZA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D3654AC-27A1-8849-A6CC-FB02A510E447}"/>
              </a:ext>
            </a:extLst>
          </p:cNvPr>
          <p:cNvSpPr/>
          <p:nvPr/>
        </p:nvSpPr>
        <p:spPr>
          <a:xfrm>
            <a:off x="4122549" y="5718871"/>
            <a:ext cx="1921789" cy="9724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18.00 £</a:t>
            </a:r>
          </a:p>
          <a:p>
            <a:pPr algn="ctr"/>
            <a:r>
              <a:rPr lang="en-GB" dirty="0"/>
              <a:t>Non guest price </a:t>
            </a:r>
          </a:p>
          <a:p>
            <a:pPr algn="ctr"/>
            <a:r>
              <a:rPr lang="en-GB" dirty="0"/>
              <a:t>20.00 £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C5FAC3E-77DF-4938-7C4C-A8582E2EE128}"/>
              </a:ext>
            </a:extLst>
          </p:cNvPr>
          <p:cNvSpPr/>
          <p:nvPr/>
        </p:nvSpPr>
        <p:spPr>
          <a:xfrm>
            <a:off x="317715" y="6283271"/>
            <a:ext cx="3549112" cy="2169763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El café con leche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Coffee with milk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El </a:t>
            </a:r>
            <a:r>
              <a:rPr lang="en-GB" sz="2400" b="1" i="1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desayuno</a:t>
            </a:r>
            <a:r>
              <a:rPr lang="en-GB" sz="24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ingles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English breakfast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La </a:t>
            </a:r>
            <a:r>
              <a:rPr lang="en-GB" sz="2400" b="1" i="1" dirty="0" err="1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fruta</a:t>
            </a:r>
            <a:endParaRPr lang="en-GB" sz="2400" b="1" i="1" dirty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i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Fruits</a:t>
            </a:r>
          </a:p>
        </p:txBody>
      </p:sp>
      <p:pic>
        <p:nvPicPr>
          <p:cNvPr id="13" name="Picture 12" descr="A picture containing food, cup, plate, breakfast&#10;&#10;Description automatically generated">
            <a:extLst>
              <a:ext uri="{FF2B5EF4-FFF2-40B4-BE49-F238E27FC236}">
                <a16:creationId xmlns:a16="http://schemas.microsoft.com/office/drawing/2014/main" id="{37AB25A9-EFEA-09B8-7DB3-4193B69908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790" y="126161"/>
            <a:ext cx="1844913" cy="1229942"/>
          </a:xfrm>
          <a:prstGeom prst="rect">
            <a:avLst/>
          </a:prstGeom>
        </p:spPr>
      </p:pic>
      <p:pic>
        <p:nvPicPr>
          <p:cNvPr id="15" name="Picture 14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668F3B8A-322E-7BC9-6385-D7C3F216A2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8105" y="101631"/>
            <a:ext cx="1844913" cy="122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486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182</TotalTime>
  <Words>67</Words>
  <Application>Microsoft Office PowerPoint</Application>
  <PresentationFormat>A4 Paper (210x297 mm)</PresentationFormat>
  <Paragraphs>26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Calibri</vt:lpstr>
      <vt:lpstr>Calibri Light</vt:lpstr>
      <vt:lpstr>Office Theme</vt:lpstr>
      <vt:lpstr>Oana Nicoleta Manta 2124123  BMIH5003 Tutor:Rodrigo Aguilera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Oana Nicoleta Manta (2124123)</dc:creator>
  <cp:lastModifiedBy>Oana Nicoleta Manta (2124123)</cp:lastModifiedBy>
  <cp:revision>10</cp:revision>
  <dcterms:created xsi:type="dcterms:W3CDTF">2023-03-02T11:05:25Z</dcterms:created>
  <dcterms:modified xsi:type="dcterms:W3CDTF">2023-03-03T12:30:59Z</dcterms:modified>
</cp:coreProperties>
</file>