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0693400" cy="7562850"/>
  <p:notesSz cx="10693400" cy="756285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1022" y="77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802005" y="2344483"/>
            <a:ext cx="9089390" cy="158819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50" b="1" i="0">
                <a:solidFill>
                  <a:srgbClr val="F6F6FB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604010" y="4235196"/>
            <a:ext cx="7485380" cy="189071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8/2/2026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583501" y="2974593"/>
            <a:ext cx="3108431" cy="311446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50" b="1" i="0">
                <a:solidFill>
                  <a:srgbClr val="F6F6FB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8/2/2026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50" b="1" i="0">
                <a:solidFill>
                  <a:srgbClr val="F6F6FB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534670" y="1739455"/>
            <a:ext cx="4651629" cy="499148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5507101" y="1739455"/>
            <a:ext cx="4651629" cy="499148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8/2/2026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50" b="1" i="0">
                <a:solidFill>
                  <a:srgbClr val="F6F6FB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8/2/2026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8/2/2026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19559" y="1568319"/>
            <a:ext cx="3152775" cy="40131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50" b="1" i="0">
                <a:solidFill>
                  <a:srgbClr val="F6F6FB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34670" y="1739455"/>
            <a:ext cx="9624060" cy="499148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635756" y="7033450"/>
            <a:ext cx="3421888" cy="37814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534670" y="7033450"/>
            <a:ext cx="2459482" cy="37814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8/2/2026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7699248" y="7033450"/>
            <a:ext cx="2459482" cy="37814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-1041" y="772878"/>
            <a:ext cx="1466215" cy="1375410"/>
          </a:xfrm>
          <a:custGeom>
            <a:avLst/>
            <a:gdLst/>
            <a:ahLst/>
            <a:cxnLst/>
            <a:rect l="l" t="t" r="r" b="b"/>
            <a:pathLst>
              <a:path w="1466215" h="1375410">
                <a:moveTo>
                  <a:pt x="1466176" y="241579"/>
                </a:moveTo>
                <a:lnTo>
                  <a:pt x="1224597" y="0"/>
                </a:lnTo>
                <a:lnTo>
                  <a:pt x="0" y="0"/>
                </a:lnTo>
                <a:lnTo>
                  <a:pt x="0" y="1042136"/>
                </a:lnTo>
                <a:lnTo>
                  <a:pt x="332816" y="1374927"/>
                </a:lnTo>
                <a:lnTo>
                  <a:pt x="860145" y="847598"/>
                </a:lnTo>
                <a:lnTo>
                  <a:pt x="1065961" y="1053388"/>
                </a:lnTo>
                <a:lnTo>
                  <a:pt x="1466176" y="653211"/>
                </a:lnTo>
                <a:lnTo>
                  <a:pt x="1260335" y="447408"/>
                </a:lnTo>
                <a:lnTo>
                  <a:pt x="1466176" y="241579"/>
                </a:lnTo>
                <a:close/>
              </a:path>
            </a:pathLst>
          </a:custGeom>
          <a:solidFill>
            <a:srgbClr val="156082">
              <a:alpha val="30198"/>
            </a:srgbClr>
          </a:solidFill>
        </p:spPr>
        <p:txBody>
          <a:bodyPr wrap="square" lIns="0" tIns="0" rIns="0" bIns="0" rtlCol="0"/>
          <a:lstStyle/>
          <a:p>
            <a:endParaRPr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8202765" y="772878"/>
            <a:ext cx="2489835" cy="1302385"/>
          </a:xfrm>
          <a:custGeom>
            <a:avLst/>
            <a:gdLst/>
            <a:ahLst/>
            <a:cxnLst/>
            <a:rect l="l" t="t" r="r" b="b"/>
            <a:pathLst>
              <a:path w="2489834" h="1302385">
                <a:moveTo>
                  <a:pt x="2489225" y="0"/>
                </a:moveTo>
                <a:lnTo>
                  <a:pt x="0" y="0"/>
                </a:lnTo>
                <a:lnTo>
                  <a:pt x="695515" y="660577"/>
                </a:lnTo>
                <a:lnTo>
                  <a:pt x="480136" y="875969"/>
                </a:lnTo>
                <a:lnTo>
                  <a:pt x="906475" y="1302308"/>
                </a:lnTo>
                <a:lnTo>
                  <a:pt x="1132852" y="1075944"/>
                </a:lnTo>
                <a:lnTo>
                  <a:pt x="1363230" y="1294739"/>
                </a:lnTo>
                <a:lnTo>
                  <a:pt x="2489225" y="225196"/>
                </a:lnTo>
                <a:lnTo>
                  <a:pt x="2489225" y="0"/>
                </a:lnTo>
                <a:close/>
              </a:path>
            </a:pathLst>
          </a:custGeom>
          <a:solidFill>
            <a:srgbClr val="0F9ED5">
              <a:alpha val="30198"/>
            </a:srgbClr>
          </a:solidFill>
        </p:spPr>
        <p:txBody>
          <a:bodyPr wrap="square" lIns="0" tIns="0" rIns="0" bIns="0" rtlCol="0"/>
          <a:lstStyle/>
          <a:p>
            <a:endParaRPr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3616902" y="1340887"/>
            <a:ext cx="4686300" cy="5446395"/>
            <a:chOff x="3616902" y="1340887"/>
            <a:chExt cx="4686300" cy="5446395"/>
          </a:xfrm>
        </p:grpSpPr>
        <p:sp>
          <p:nvSpPr>
            <p:cNvPr id="5" name="object 5"/>
            <p:cNvSpPr/>
            <p:nvPr/>
          </p:nvSpPr>
          <p:spPr>
            <a:xfrm>
              <a:off x="6991565" y="6135580"/>
              <a:ext cx="1311910" cy="652145"/>
            </a:xfrm>
            <a:custGeom>
              <a:avLst/>
              <a:gdLst/>
              <a:ahLst/>
              <a:cxnLst/>
              <a:rect l="l" t="t" r="r" b="b"/>
              <a:pathLst>
                <a:path w="1311909" h="652145">
                  <a:moveTo>
                    <a:pt x="655775" y="0"/>
                  </a:moveTo>
                  <a:lnTo>
                    <a:pt x="0" y="651544"/>
                  </a:lnTo>
                  <a:lnTo>
                    <a:pt x="1311440" y="651544"/>
                  </a:lnTo>
                  <a:lnTo>
                    <a:pt x="655775" y="0"/>
                  </a:lnTo>
                  <a:close/>
                </a:path>
              </a:pathLst>
            </a:custGeom>
            <a:solidFill>
              <a:srgbClr val="156082">
                <a:alpha val="30198"/>
              </a:srgbClr>
            </a:solidFill>
          </p:spPr>
          <p:txBody>
            <a:bodyPr wrap="square" lIns="0" tIns="0" rIns="0" bIns="0" rtlCol="0"/>
            <a:lstStyle/>
            <a:p>
              <a:endParaRPr sz="20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616902" y="1340887"/>
              <a:ext cx="3458193" cy="4878224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6665793" y="6427940"/>
              <a:ext cx="718820" cy="359410"/>
            </a:xfrm>
            <a:custGeom>
              <a:avLst/>
              <a:gdLst/>
              <a:ahLst/>
              <a:cxnLst/>
              <a:rect l="l" t="t" r="r" b="b"/>
              <a:pathLst>
                <a:path w="718820" h="359409">
                  <a:moveTo>
                    <a:pt x="359185" y="0"/>
                  </a:moveTo>
                  <a:lnTo>
                    <a:pt x="0" y="359184"/>
                  </a:lnTo>
                  <a:lnTo>
                    <a:pt x="718369" y="359184"/>
                  </a:lnTo>
                  <a:lnTo>
                    <a:pt x="359185" y="0"/>
                  </a:lnTo>
                  <a:close/>
                </a:path>
              </a:pathLst>
            </a:custGeom>
            <a:solidFill>
              <a:srgbClr val="156082">
                <a:alpha val="30198"/>
              </a:srgbClr>
            </a:solidFill>
          </p:spPr>
          <p:txBody>
            <a:bodyPr wrap="square" lIns="0" tIns="0" rIns="0" bIns="0" rtlCol="0"/>
            <a:lstStyle/>
            <a:p>
              <a:endParaRPr sz="20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772874"/>
            <a:ext cx="10692130" cy="6014720"/>
            <a:chOff x="0" y="772874"/>
            <a:chExt cx="10692130" cy="601472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772874"/>
              <a:ext cx="10692000" cy="601425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00950" y="1173824"/>
              <a:ext cx="9890099" cy="5212350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9131716" y="806509"/>
            <a:ext cx="1053465" cy="542925"/>
          </a:xfrm>
          <a:prstGeom prst="rect">
            <a:avLst/>
          </a:prstGeom>
        </p:spPr>
        <p:txBody>
          <a:bodyPr vert="horz" wrap="square" lIns="0" tIns="641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05"/>
              </a:spcBef>
            </a:pPr>
            <a:r>
              <a:rPr sz="1450" b="1" spc="-40" dirty="0">
                <a:solidFill>
                  <a:srgbClr val="070707"/>
                </a:solidFill>
                <a:latin typeface="Arial"/>
                <a:cs typeface="Arial"/>
              </a:rPr>
              <a:t>Vishal</a:t>
            </a:r>
            <a:r>
              <a:rPr sz="1450" b="1" spc="-95" dirty="0">
                <a:solidFill>
                  <a:srgbClr val="070707"/>
                </a:solidFill>
                <a:latin typeface="Arial"/>
                <a:cs typeface="Arial"/>
              </a:rPr>
              <a:t> </a:t>
            </a:r>
            <a:r>
              <a:rPr sz="1450" b="1" spc="-50" dirty="0">
                <a:solidFill>
                  <a:srgbClr val="070707"/>
                </a:solidFill>
                <a:latin typeface="Arial"/>
                <a:cs typeface="Arial"/>
              </a:rPr>
              <a:t>Singh</a:t>
            </a:r>
            <a:endParaRPr sz="1450">
              <a:latin typeface="Arial"/>
              <a:cs typeface="Arial"/>
            </a:endParaRPr>
          </a:p>
          <a:p>
            <a:pPr marL="80645">
              <a:lnSpc>
                <a:spcPct val="100000"/>
              </a:lnSpc>
              <a:spcBef>
                <a:spcPts val="365"/>
              </a:spcBef>
            </a:pPr>
            <a:r>
              <a:rPr sz="1300" spc="-60" dirty="0">
                <a:solidFill>
                  <a:srgbClr val="343434"/>
                </a:solidFill>
                <a:latin typeface="Courier New"/>
                <a:cs typeface="Courier New"/>
              </a:rPr>
              <a:t>ID:2543470</a:t>
            </a:r>
            <a:endParaRPr sz="1300">
              <a:latin typeface="Courier New"/>
              <a:cs typeface="Courier New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332259" y="1563602"/>
            <a:ext cx="850900" cy="448309"/>
          </a:xfrm>
          <a:custGeom>
            <a:avLst/>
            <a:gdLst/>
            <a:ahLst/>
            <a:cxnLst/>
            <a:rect l="l" t="t" r="r" b="b"/>
            <a:pathLst>
              <a:path w="850900" h="448310">
                <a:moveTo>
                  <a:pt x="850799" y="448127"/>
                </a:moveTo>
                <a:lnTo>
                  <a:pt x="0" y="448127"/>
                </a:lnTo>
                <a:lnTo>
                  <a:pt x="0" y="0"/>
                </a:lnTo>
                <a:lnTo>
                  <a:pt x="850799" y="0"/>
                </a:lnTo>
                <a:lnTo>
                  <a:pt x="850799" y="448127"/>
                </a:lnTo>
                <a:close/>
              </a:path>
            </a:pathLst>
          </a:custGeom>
          <a:solidFill>
            <a:srgbClr val="0F0F3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280608" y="1597308"/>
            <a:ext cx="201295" cy="402590"/>
          </a:xfrm>
          <a:custGeom>
            <a:avLst/>
            <a:gdLst/>
            <a:ahLst/>
            <a:cxnLst/>
            <a:rect l="l" t="t" r="r" b="b"/>
            <a:pathLst>
              <a:path w="201294" h="402589">
                <a:moveTo>
                  <a:pt x="200976" y="402400"/>
                </a:moveTo>
                <a:lnTo>
                  <a:pt x="0" y="402400"/>
                </a:lnTo>
                <a:lnTo>
                  <a:pt x="0" y="0"/>
                </a:lnTo>
                <a:lnTo>
                  <a:pt x="200976" y="0"/>
                </a:lnTo>
                <a:lnTo>
                  <a:pt x="200976" y="402400"/>
                </a:lnTo>
                <a:close/>
              </a:path>
            </a:pathLst>
          </a:custGeom>
          <a:solidFill>
            <a:srgbClr val="0F0F3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567443" y="1563602"/>
            <a:ext cx="1864995" cy="448309"/>
          </a:xfrm>
          <a:custGeom>
            <a:avLst/>
            <a:gdLst/>
            <a:ahLst/>
            <a:cxnLst/>
            <a:rect l="l" t="t" r="r" b="b"/>
            <a:pathLst>
              <a:path w="1864995" h="448310">
                <a:moveTo>
                  <a:pt x="1864706" y="448127"/>
                </a:moveTo>
                <a:lnTo>
                  <a:pt x="0" y="448127"/>
                </a:lnTo>
                <a:lnTo>
                  <a:pt x="0" y="0"/>
                </a:lnTo>
                <a:lnTo>
                  <a:pt x="1864706" y="0"/>
                </a:lnTo>
                <a:lnTo>
                  <a:pt x="1864706" y="448127"/>
                </a:lnTo>
                <a:close/>
              </a:path>
            </a:pathLst>
          </a:custGeom>
          <a:solidFill>
            <a:srgbClr val="0F0F3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pc="-20" dirty="0"/>
              <a:t>HSBC</a:t>
            </a:r>
            <a:r>
              <a:rPr spc="-95" dirty="0"/>
              <a:t> </a:t>
            </a:r>
            <a:r>
              <a:rPr sz="2200" spc="155" dirty="0"/>
              <a:t>&amp;</a:t>
            </a:r>
            <a:r>
              <a:rPr sz="2200" spc="-95" dirty="0"/>
              <a:t> </a:t>
            </a:r>
            <a:r>
              <a:rPr dirty="0"/>
              <a:t>Training</a:t>
            </a:r>
            <a:r>
              <a:rPr spc="-85" dirty="0"/>
              <a:t> </a:t>
            </a:r>
            <a:r>
              <a:rPr spc="25" dirty="0"/>
              <a:t>and</a:t>
            </a:r>
            <a:endParaRPr sz="2200" dirty="0"/>
          </a:p>
        </p:txBody>
      </p:sp>
      <p:sp>
        <p:nvSpPr>
          <p:cNvPr id="7" name="object 7"/>
          <p:cNvSpPr txBox="1"/>
          <p:nvPr/>
        </p:nvSpPr>
        <p:spPr>
          <a:xfrm>
            <a:off x="3541179" y="1563602"/>
            <a:ext cx="2070100" cy="448309"/>
          </a:xfrm>
          <a:prstGeom prst="rect">
            <a:avLst/>
          </a:prstGeom>
          <a:solidFill>
            <a:srgbClr val="1C1A66"/>
          </a:solidFill>
        </p:spPr>
        <p:txBody>
          <a:bodyPr vert="horz" wrap="square" lIns="0" tIns="1905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50"/>
              </a:spcBef>
            </a:pPr>
            <a:r>
              <a:rPr sz="2450" b="1" spc="55" dirty="0">
                <a:solidFill>
                  <a:srgbClr val="F6F6FB"/>
                </a:solidFill>
                <a:latin typeface="Arial"/>
                <a:cs typeface="Arial"/>
              </a:rPr>
              <a:t>Development</a:t>
            </a:r>
            <a:endParaRPr sz="2450" dirty="0">
              <a:latin typeface="Arial"/>
              <a:cs typeface="Arial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545938" y="2399777"/>
            <a:ext cx="3406775" cy="287655"/>
          </a:xfrm>
          <a:custGeom>
            <a:avLst/>
            <a:gdLst/>
            <a:ahLst/>
            <a:cxnLst/>
            <a:rect l="l" t="t" r="r" b="b"/>
            <a:pathLst>
              <a:path w="3406775" h="287655">
                <a:moveTo>
                  <a:pt x="3406320" y="287497"/>
                </a:moveTo>
                <a:lnTo>
                  <a:pt x="0" y="287497"/>
                </a:lnTo>
                <a:lnTo>
                  <a:pt x="0" y="0"/>
                </a:lnTo>
                <a:lnTo>
                  <a:pt x="3406320" y="0"/>
                </a:lnTo>
                <a:lnTo>
                  <a:pt x="3406320" y="287497"/>
                </a:lnTo>
                <a:close/>
              </a:path>
            </a:pathLst>
          </a:custGeom>
          <a:solidFill>
            <a:srgbClr val="0F0F3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4018651" y="2399777"/>
            <a:ext cx="355600" cy="287655"/>
          </a:xfrm>
          <a:custGeom>
            <a:avLst/>
            <a:gdLst/>
            <a:ahLst/>
            <a:cxnLst/>
            <a:rect l="l" t="t" r="r" b="b"/>
            <a:pathLst>
              <a:path w="355600" h="287655">
                <a:moveTo>
                  <a:pt x="355058" y="287497"/>
                </a:moveTo>
                <a:lnTo>
                  <a:pt x="0" y="287497"/>
                </a:lnTo>
                <a:lnTo>
                  <a:pt x="0" y="0"/>
                </a:lnTo>
                <a:lnTo>
                  <a:pt x="355058" y="0"/>
                </a:lnTo>
                <a:lnTo>
                  <a:pt x="355058" y="287497"/>
                </a:lnTo>
                <a:close/>
              </a:path>
            </a:pathLst>
          </a:custGeom>
          <a:solidFill>
            <a:srgbClr val="1C1A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4453096" y="2399777"/>
            <a:ext cx="857885" cy="287655"/>
          </a:xfrm>
          <a:custGeom>
            <a:avLst/>
            <a:gdLst/>
            <a:ahLst/>
            <a:cxnLst/>
            <a:rect l="l" t="t" r="r" b="b"/>
            <a:pathLst>
              <a:path w="857885" h="287655">
                <a:moveTo>
                  <a:pt x="857498" y="287497"/>
                </a:moveTo>
                <a:lnTo>
                  <a:pt x="0" y="287497"/>
                </a:lnTo>
                <a:lnTo>
                  <a:pt x="0" y="0"/>
                </a:lnTo>
                <a:lnTo>
                  <a:pt x="857498" y="0"/>
                </a:lnTo>
                <a:lnTo>
                  <a:pt x="857498" y="287497"/>
                </a:lnTo>
                <a:close/>
              </a:path>
            </a:pathLst>
          </a:custGeom>
          <a:solidFill>
            <a:srgbClr val="26238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533238" y="2395412"/>
            <a:ext cx="4804410" cy="27876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650" dirty="0">
                <a:solidFill>
                  <a:srgbClr val="DFDFF2"/>
                </a:solidFill>
                <a:latin typeface="Arial"/>
                <a:cs typeface="Arial"/>
              </a:rPr>
              <a:t>One</a:t>
            </a:r>
            <a:r>
              <a:rPr sz="1650" spc="-20" dirty="0">
                <a:solidFill>
                  <a:srgbClr val="DFDFF2"/>
                </a:solidFill>
                <a:latin typeface="Arial"/>
                <a:cs typeface="Arial"/>
              </a:rPr>
              <a:t> </a:t>
            </a:r>
            <a:r>
              <a:rPr sz="1650" dirty="0">
                <a:solidFill>
                  <a:srgbClr val="DFDFF2"/>
                </a:solidFill>
                <a:latin typeface="Arial"/>
                <a:cs typeface="Arial"/>
              </a:rPr>
              <a:t>of</a:t>
            </a:r>
            <a:r>
              <a:rPr sz="1650" spc="185" dirty="0">
                <a:solidFill>
                  <a:srgbClr val="DFDFF2"/>
                </a:solidFill>
                <a:latin typeface="Arial"/>
                <a:cs typeface="Arial"/>
              </a:rPr>
              <a:t> </a:t>
            </a:r>
            <a:r>
              <a:rPr sz="1650" dirty="0">
                <a:solidFill>
                  <a:srgbClr val="DFDFF2"/>
                </a:solidFill>
                <a:latin typeface="Arial"/>
                <a:cs typeface="Arial"/>
              </a:rPr>
              <a:t>the</a:t>
            </a:r>
            <a:r>
              <a:rPr sz="1650" spc="340" dirty="0">
                <a:solidFill>
                  <a:srgbClr val="DFDFF2"/>
                </a:solidFill>
                <a:latin typeface="Arial"/>
                <a:cs typeface="Arial"/>
              </a:rPr>
              <a:t> </a:t>
            </a:r>
            <a:r>
              <a:rPr sz="1650" spc="70" dirty="0">
                <a:solidFill>
                  <a:srgbClr val="DFDFF2"/>
                </a:solidFill>
                <a:latin typeface="Arial"/>
                <a:cs typeface="Arial"/>
              </a:rPr>
              <a:t>world's</a:t>
            </a:r>
            <a:r>
              <a:rPr sz="1650" spc="90" dirty="0">
                <a:solidFill>
                  <a:srgbClr val="DFDFF2"/>
                </a:solidFill>
                <a:latin typeface="Arial"/>
                <a:cs typeface="Arial"/>
              </a:rPr>
              <a:t> </a:t>
            </a:r>
            <a:r>
              <a:rPr sz="1650" spc="45" dirty="0">
                <a:solidFill>
                  <a:srgbClr val="DFDFF2"/>
                </a:solidFill>
                <a:latin typeface="Arial"/>
                <a:cs typeface="Arial"/>
              </a:rPr>
              <a:t>largest</a:t>
            </a:r>
            <a:r>
              <a:rPr sz="1650" spc="70" dirty="0">
                <a:solidFill>
                  <a:srgbClr val="DFDFF2"/>
                </a:solidFill>
                <a:latin typeface="Arial"/>
                <a:cs typeface="Arial"/>
              </a:rPr>
              <a:t> </a:t>
            </a:r>
            <a:r>
              <a:rPr sz="1650" spc="60" dirty="0">
                <a:solidFill>
                  <a:srgbClr val="DFDFF2"/>
                </a:solidFill>
                <a:latin typeface="Arial"/>
                <a:cs typeface="Arial"/>
              </a:rPr>
              <a:t>banking</a:t>
            </a:r>
            <a:r>
              <a:rPr sz="1650" spc="-110" dirty="0">
                <a:solidFill>
                  <a:srgbClr val="DFDFF2"/>
                </a:solidFill>
                <a:latin typeface="Arial"/>
                <a:cs typeface="Arial"/>
              </a:rPr>
              <a:t> </a:t>
            </a:r>
            <a:r>
              <a:rPr sz="1650" spc="75" dirty="0">
                <a:solidFill>
                  <a:srgbClr val="DFDFF2"/>
                </a:solidFill>
                <a:latin typeface="Arial"/>
                <a:cs typeface="Arial"/>
              </a:rPr>
              <a:t>and</a:t>
            </a:r>
            <a:r>
              <a:rPr sz="1650" spc="10" dirty="0">
                <a:solidFill>
                  <a:srgbClr val="DFDFF2"/>
                </a:solidFill>
                <a:latin typeface="Arial"/>
                <a:cs typeface="Arial"/>
              </a:rPr>
              <a:t> </a:t>
            </a:r>
            <a:r>
              <a:rPr sz="1650" spc="70" dirty="0">
                <a:solidFill>
                  <a:srgbClr val="DFDFF2"/>
                </a:solidFill>
                <a:latin typeface="Arial"/>
                <a:cs typeface="Arial"/>
              </a:rPr>
              <a:t>financial</a:t>
            </a:r>
            <a:endParaRPr sz="1650" dirty="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596408" y="2695114"/>
            <a:ext cx="2176145" cy="287655"/>
          </a:xfrm>
          <a:prstGeom prst="rect">
            <a:avLst/>
          </a:prstGeom>
          <a:solidFill>
            <a:srgbClr val="0F0F3A"/>
          </a:solidFill>
        </p:spPr>
        <p:txBody>
          <a:bodyPr vert="horz" wrap="square" lIns="0" tIns="952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75"/>
              </a:spcBef>
            </a:pPr>
            <a:r>
              <a:rPr sz="1650" dirty="0">
                <a:solidFill>
                  <a:srgbClr val="DFDFF2"/>
                </a:solidFill>
                <a:latin typeface="Arial"/>
                <a:cs typeface="Arial"/>
              </a:rPr>
              <a:t>services</a:t>
            </a:r>
            <a:r>
              <a:rPr sz="1650" spc="420" dirty="0">
                <a:solidFill>
                  <a:srgbClr val="DFDFF2"/>
                </a:solidFill>
                <a:latin typeface="Arial"/>
                <a:cs typeface="Arial"/>
              </a:rPr>
              <a:t> </a:t>
            </a:r>
            <a:r>
              <a:rPr sz="1650" spc="35" dirty="0">
                <a:solidFill>
                  <a:srgbClr val="DFDFF2"/>
                </a:solidFill>
                <a:latin typeface="Arial"/>
                <a:cs typeface="Arial"/>
              </a:rPr>
              <a:t>organisation.</a:t>
            </a:r>
            <a:endParaRPr sz="1650" dirty="0">
              <a:latin typeface="Arial"/>
              <a:cs typeface="Arial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3333051" y="3164747"/>
            <a:ext cx="551815" cy="261620"/>
          </a:xfrm>
          <a:custGeom>
            <a:avLst/>
            <a:gdLst/>
            <a:ahLst/>
            <a:cxnLst/>
            <a:rect l="l" t="t" r="r" b="b"/>
            <a:pathLst>
              <a:path w="551814" h="261620">
                <a:moveTo>
                  <a:pt x="551611" y="261361"/>
                </a:moveTo>
                <a:lnTo>
                  <a:pt x="0" y="261361"/>
                </a:lnTo>
                <a:lnTo>
                  <a:pt x="0" y="0"/>
                </a:lnTo>
                <a:lnTo>
                  <a:pt x="551611" y="0"/>
                </a:lnTo>
                <a:lnTo>
                  <a:pt x="551611" y="261361"/>
                </a:lnTo>
                <a:close/>
              </a:path>
            </a:pathLst>
          </a:custGeom>
          <a:solidFill>
            <a:srgbClr val="1C1A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607149" y="3164747"/>
            <a:ext cx="2731770" cy="261620"/>
          </a:xfrm>
          <a:prstGeom prst="rect">
            <a:avLst/>
          </a:prstGeom>
          <a:solidFill>
            <a:srgbClr val="0F0F3A"/>
          </a:solidFill>
        </p:spPr>
        <p:txBody>
          <a:bodyPr vert="horz" wrap="square" lIns="0" tIns="825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65"/>
              </a:spcBef>
            </a:pPr>
            <a:r>
              <a:rPr sz="1500" dirty="0">
                <a:solidFill>
                  <a:srgbClr val="DFDFF2"/>
                </a:solidFill>
                <a:latin typeface="Arial"/>
                <a:cs typeface="Arial"/>
              </a:rPr>
              <a:t>Operates</a:t>
            </a:r>
            <a:r>
              <a:rPr sz="1500" spc="90" dirty="0">
                <a:solidFill>
                  <a:srgbClr val="DFDFF2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DFDFF2"/>
                </a:solidFill>
                <a:latin typeface="Arial"/>
                <a:cs typeface="Arial"/>
              </a:rPr>
              <a:t>in</a:t>
            </a:r>
            <a:r>
              <a:rPr sz="1500" spc="185" dirty="0">
                <a:solidFill>
                  <a:srgbClr val="DFDFF2"/>
                </a:solidFill>
                <a:latin typeface="Arial"/>
                <a:cs typeface="Arial"/>
              </a:rPr>
              <a:t> </a:t>
            </a:r>
            <a:r>
              <a:rPr sz="1500" spc="70" dirty="0">
                <a:solidFill>
                  <a:srgbClr val="DFDFF2"/>
                </a:solidFill>
                <a:latin typeface="Arial"/>
                <a:cs typeface="Arial"/>
              </a:rPr>
              <a:t>more</a:t>
            </a:r>
            <a:r>
              <a:rPr sz="1500" spc="-15" dirty="0">
                <a:solidFill>
                  <a:srgbClr val="DFDFF2"/>
                </a:solidFill>
                <a:latin typeface="Arial"/>
                <a:cs typeface="Arial"/>
              </a:rPr>
              <a:t> </a:t>
            </a:r>
            <a:r>
              <a:rPr sz="1500" spc="90" dirty="0">
                <a:solidFill>
                  <a:srgbClr val="DFDFF2"/>
                </a:solidFill>
                <a:latin typeface="Arial"/>
                <a:cs typeface="Arial"/>
              </a:rPr>
              <a:t>than</a:t>
            </a:r>
            <a:r>
              <a:rPr sz="1500" spc="50" dirty="0">
                <a:solidFill>
                  <a:srgbClr val="DFDFF2"/>
                </a:solidFill>
                <a:latin typeface="Arial"/>
                <a:cs typeface="Arial"/>
              </a:rPr>
              <a:t> </a:t>
            </a:r>
            <a:r>
              <a:rPr sz="1500" spc="95" dirty="0">
                <a:solidFill>
                  <a:srgbClr val="DFDFF2"/>
                </a:solidFill>
                <a:latin typeface="Arial"/>
                <a:cs typeface="Arial"/>
              </a:rPr>
              <a:t>50</a:t>
            </a:r>
            <a:r>
              <a:rPr sz="1500" spc="30" dirty="0">
                <a:solidFill>
                  <a:srgbClr val="DFDFF2"/>
                </a:solidFill>
                <a:latin typeface="Arial"/>
                <a:cs typeface="Arial"/>
              </a:rPr>
              <a:t> </a:t>
            </a:r>
            <a:r>
              <a:rPr sz="1500" spc="65" dirty="0">
                <a:solidFill>
                  <a:srgbClr val="DFDFF2"/>
                </a:solidFill>
                <a:latin typeface="Arial"/>
                <a:cs typeface="Arial"/>
              </a:rPr>
              <a:t>cou</a:t>
            </a:r>
            <a:endParaRPr sz="150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320351" y="3159623"/>
            <a:ext cx="610235" cy="25590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500" spc="55" dirty="0">
                <a:solidFill>
                  <a:srgbClr val="DFDFF2"/>
                </a:solidFill>
                <a:latin typeface="Arial"/>
                <a:cs typeface="Arial"/>
              </a:rPr>
              <a:t>ntries</a:t>
            </a:r>
            <a:r>
              <a:rPr sz="1500" spc="55" dirty="0">
                <a:solidFill>
                  <a:srgbClr val="C3C3F6"/>
                </a:solidFill>
                <a:latin typeface="Arial"/>
                <a:cs typeface="Arial"/>
              </a:rPr>
              <a:t>.</a:t>
            </a:r>
            <a:endParaRPr sz="1500" dirty="0">
              <a:latin typeface="Arial"/>
              <a:cs typeface="Arial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622466" y="3621178"/>
            <a:ext cx="6318885" cy="516255"/>
            <a:chOff x="622466" y="3621178"/>
            <a:chExt cx="6318885" cy="516255"/>
          </a:xfrm>
        </p:grpSpPr>
        <p:sp>
          <p:nvSpPr>
            <p:cNvPr id="17" name="object 17"/>
            <p:cNvSpPr/>
            <p:nvPr/>
          </p:nvSpPr>
          <p:spPr>
            <a:xfrm>
              <a:off x="622466" y="3621178"/>
              <a:ext cx="3230880" cy="261620"/>
            </a:xfrm>
            <a:custGeom>
              <a:avLst/>
              <a:gdLst/>
              <a:ahLst/>
              <a:cxnLst/>
              <a:rect l="l" t="t" r="r" b="b"/>
              <a:pathLst>
                <a:path w="3230879" h="261620">
                  <a:moveTo>
                    <a:pt x="3230349" y="261361"/>
                  </a:moveTo>
                  <a:lnTo>
                    <a:pt x="0" y="261361"/>
                  </a:lnTo>
                  <a:lnTo>
                    <a:pt x="0" y="0"/>
                  </a:lnTo>
                  <a:lnTo>
                    <a:pt x="3230349" y="0"/>
                  </a:lnTo>
                  <a:lnTo>
                    <a:pt x="3230349" y="261361"/>
                  </a:lnTo>
                  <a:close/>
                </a:path>
              </a:pathLst>
            </a:custGeom>
            <a:solidFill>
              <a:srgbClr val="0F0F3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3906027" y="3621178"/>
              <a:ext cx="563245" cy="228600"/>
            </a:xfrm>
            <a:custGeom>
              <a:avLst/>
              <a:gdLst/>
              <a:ahLst/>
              <a:cxnLst/>
              <a:rect l="l" t="t" r="r" b="b"/>
              <a:pathLst>
                <a:path w="563245" h="228600">
                  <a:moveTo>
                    <a:pt x="0" y="228435"/>
                  </a:moveTo>
                  <a:lnTo>
                    <a:pt x="562733" y="228435"/>
                  </a:lnTo>
                  <a:lnTo>
                    <a:pt x="562733" y="0"/>
                  </a:lnTo>
                  <a:lnTo>
                    <a:pt x="0" y="0"/>
                  </a:lnTo>
                  <a:lnTo>
                    <a:pt x="0" y="228435"/>
                  </a:lnTo>
                  <a:close/>
                </a:path>
              </a:pathLst>
            </a:custGeom>
            <a:solidFill>
              <a:srgbClr val="1C1A6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4525605" y="3621178"/>
              <a:ext cx="1247140" cy="261620"/>
            </a:xfrm>
            <a:custGeom>
              <a:avLst/>
              <a:gdLst/>
              <a:ahLst/>
              <a:cxnLst/>
              <a:rect l="l" t="t" r="r" b="b"/>
              <a:pathLst>
                <a:path w="1247139" h="261620">
                  <a:moveTo>
                    <a:pt x="1247038" y="261361"/>
                  </a:moveTo>
                  <a:lnTo>
                    <a:pt x="0" y="261361"/>
                  </a:lnTo>
                  <a:lnTo>
                    <a:pt x="0" y="0"/>
                  </a:lnTo>
                  <a:lnTo>
                    <a:pt x="1247038" y="0"/>
                  </a:lnTo>
                  <a:lnTo>
                    <a:pt x="1247038" y="261361"/>
                  </a:lnTo>
                  <a:close/>
                </a:path>
              </a:pathLst>
            </a:custGeom>
            <a:solidFill>
              <a:srgbClr val="26238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5792982" y="3621178"/>
              <a:ext cx="87630" cy="228600"/>
            </a:xfrm>
            <a:custGeom>
              <a:avLst/>
              <a:gdLst/>
              <a:ahLst/>
              <a:cxnLst/>
              <a:rect l="l" t="t" r="r" b="b"/>
              <a:pathLst>
                <a:path w="87629" h="228600">
                  <a:moveTo>
                    <a:pt x="0" y="228435"/>
                  </a:moveTo>
                  <a:lnTo>
                    <a:pt x="87089" y="228435"/>
                  </a:lnTo>
                  <a:lnTo>
                    <a:pt x="87089" y="0"/>
                  </a:lnTo>
                  <a:lnTo>
                    <a:pt x="0" y="0"/>
                  </a:lnTo>
                  <a:lnTo>
                    <a:pt x="0" y="228435"/>
                  </a:lnTo>
                  <a:close/>
                </a:path>
              </a:pathLst>
            </a:custGeom>
            <a:solidFill>
              <a:srgbClr val="2F2BA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5913808" y="3621178"/>
              <a:ext cx="27305" cy="261620"/>
            </a:xfrm>
            <a:custGeom>
              <a:avLst/>
              <a:gdLst/>
              <a:ahLst/>
              <a:cxnLst/>
              <a:rect l="l" t="t" r="r" b="b"/>
              <a:pathLst>
                <a:path w="27304" h="261620">
                  <a:moveTo>
                    <a:pt x="26796" y="261361"/>
                  </a:moveTo>
                  <a:lnTo>
                    <a:pt x="0" y="261361"/>
                  </a:lnTo>
                  <a:lnTo>
                    <a:pt x="0" y="0"/>
                  </a:lnTo>
                  <a:lnTo>
                    <a:pt x="26796" y="0"/>
                  </a:lnTo>
                  <a:lnTo>
                    <a:pt x="26796" y="261361"/>
                  </a:lnTo>
                  <a:close/>
                </a:path>
              </a:pathLst>
            </a:custGeom>
            <a:solidFill>
              <a:srgbClr val="26238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6010159" y="3621178"/>
              <a:ext cx="931544" cy="261620"/>
            </a:xfrm>
            <a:custGeom>
              <a:avLst/>
              <a:gdLst/>
              <a:ahLst/>
              <a:cxnLst/>
              <a:rect l="l" t="t" r="r" b="b"/>
              <a:pathLst>
                <a:path w="931545" h="261620">
                  <a:moveTo>
                    <a:pt x="931189" y="261361"/>
                  </a:moveTo>
                  <a:lnTo>
                    <a:pt x="0" y="261361"/>
                  </a:lnTo>
                  <a:lnTo>
                    <a:pt x="0" y="0"/>
                  </a:lnTo>
                  <a:lnTo>
                    <a:pt x="931189" y="0"/>
                  </a:lnTo>
                  <a:lnTo>
                    <a:pt x="931189" y="261361"/>
                  </a:lnTo>
                  <a:close/>
                </a:path>
              </a:pathLst>
            </a:custGeom>
            <a:solidFill>
              <a:srgbClr val="2F2BA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688301" y="3849618"/>
              <a:ext cx="4564380" cy="287655"/>
            </a:xfrm>
            <a:custGeom>
              <a:avLst/>
              <a:gdLst/>
              <a:ahLst/>
              <a:cxnLst/>
              <a:rect l="l" t="t" r="r" b="b"/>
              <a:pathLst>
                <a:path w="4564380" h="287654">
                  <a:moveTo>
                    <a:pt x="1219250" y="0"/>
                  </a:moveTo>
                  <a:lnTo>
                    <a:pt x="0" y="0"/>
                  </a:lnTo>
                  <a:lnTo>
                    <a:pt x="0" y="287502"/>
                  </a:lnTo>
                  <a:lnTo>
                    <a:pt x="1219250" y="287502"/>
                  </a:lnTo>
                  <a:lnTo>
                    <a:pt x="1219250" y="0"/>
                  </a:lnTo>
                  <a:close/>
                </a:path>
                <a:path w="4564380" h="287654">
                  <a:moveTo>
                    <a:pt x="2257628" y="0"/>
                  </a:moveTo>
                  <a:lnTo>
                    <a:pt x="1292948" y="0"/>
                  </a:lnTo>
                  <a:lnTo>
                    <a:pt x="1292948" y="287502"/>
                  </a:lnTo>
                  <a:lnTo>
                    <a:pt x="2257628" y="287502"/>
                  </a:lnTo>
                  <a:lnTo>
                    <a:pt x="2257628" y="0"/>
                  </a:lnTo>
                  <a:close/>
                </a:path>
                <a:path w="4564380" h="287654">
                  <a:moveTo>
                    <a:pt x="4564050" y="0"/>
                  </a:moveTo>
                  <a:lnTo>
                    <a:pt x="2319820" y="0"/>
                  </a:lnTo>
                  <a:lnTo>
                    <a:pt x="2319820" y="287502"/>
                  </a:lnTo>
                  <a:lnTo>
                    <a:pt x="4564050" y="287502"/>
                  </a:lnTo>
                  <a:lnTo>
                    <a:pt x="4564050" y="0"/>
                  </a:lnTo>
                  <a:close/>
                </a:path>
              </a:pathLst>
            </a:custGeom>
            <a:solidFill>
              <a:srgbClr val="0F0F3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5324998" y="3849613"/>
              <a:ext cx="1488440" cy="287655"/>
            </a:xfrm>
            <a:custGeom>
              <a:avLst/>
              <a:gdLst/>
              <a:ahLst/>
              <a:cxnLst/>
              <a:rect l="l" t="t" r="r" b="b"/>
              <a:pathLst>
                <a:path w="1488440" h="287654">
                  <a:moveTo>
                    <a:pt x="1488034" y="287497"/>
                  </a:moveTo>
                  <a:lnTo>
                    <a:pt x="0" y="287497"/>
                  </a:lnTo>
                  <a:lnTo>
                    <a:pt x="0" y="0"/>
                  </a:lnTo>
                  <a:lnTo>
                    <a:pt x="1488034" y="0"/>
                  </a:lnTo>
                  <a:lnTo>
                    <a:pt x="1488034" y="287497"/>
                  </a:lnTo>
                  <a:close/>
                </a:path>
              </a:pathLst>
            </a:custGeom>
            <a:solidFill>
              <a:srgbClr val="26238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5" name="object 25"/>
          <p:cNvSpPr txBox="1"/>
          <p:nvPr/>
        </p:nvSpPr>
        <p:spPr>
          <a:xfrm>
            <a:off x="609766" y="3616053"/>
            <a:ext cx="6348730" cy="50800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500" dirty="0">
                <a:solidFill>
                  <a:srgbClr val="DFDFF2"/>
                </a:solidFill>
                <a:latin typeface="Arial"/>
                <a:cs typeface="Arial"/>
              </a:rPr>
              <a:t>Learning</a:t>
            </a:r>
            <a:r>
              <a:rPr sz="1500" spc="25" dirty="0">
                <a:solidFill>
                  <a:srgbClr val="DFDFF2"/>
                </a:solidFill>
                <a:latin typeface="Arial"/>
                <a:cs typeface="Arial"/>
              </a:rPr>
              <a:t> </a:t>
            </a:r>
            <a:r>
              <a:rPr sz="1500" spc="55" dirty="0">
                <a:solidFill>
                  <a:srgbClr val="DFDFF2"/>
                </a:solidFill>
                <a:latin typeface="Arial"/>
                <a:cs typeface="Arial"/>
              </a:rPr>
              <a:t>and</a:t>
            </a:r>
            <a:r>
              <a:rPr sz="1500" spc="40" dirty="0">
                <a:solidFill>
                  <a:srgbClr val="DFDFF2"/>
                </a:solidFill>
                <a:latin typeface="Arial"/>
                <a:cs typeface="Arial"/>
              </a:rPr>
              <a:t> </a:t>
            </a:r>
            <a:r>
              <a:rPr sz="1500" spc="70" dirty="0">
                <a:solidFill>
                  <a:srgbClr val="DFDFF2"/>
                </a:solidFill>
                <a:latin typeface="Arial"/>
                <a:cs typeface="Arial"/>
              </a:rPr>
              <a:t>development</a:t>
            </a:r>
            <a:r>
              <a:rPr sz="1500" spc="215" dirty="0">
                <a:solidFill>
                  <a:srgbClr val="DFDFF2"/>
                </a:solidFill>
                <a:latin typeface="Arial"/>
                <a:cs typeface="Arial"/>
              </a:rPr>
              <a:t> </a:t>
            </a:r>
            <a:r>
              <a:rPr sz="1500" spc="95" dirty="0">
                <a:solidFill>
                  <a:srgbClr val="DFDFF2"/>
                </a:solidFill>
                <a:latin typeface="Arial"/>
                <a:cs typeface="Arial"/>
              </a:rPr>
              <a:t>support</a:t>
            </a:r>
            <a:r>
              <a:rPr sz="1500" spc="40" dirty="0">
                <a:solidFill>
                  <a:srgbClr val="DFDFF2"/>
                </a:solidFill>
                <a:latin typeface="Arial"/>
                <a:cs typeface="Arial"/>
              </a:rPr>
              <a:t> </a:t>
            </a:r>
            <a:r>
              <a:rPr sz="1500" spc="85" dirty="0">
                <a:solidFill>
                  <a:srgbClr val="DFDFF2"/>
                </a:solidFill>
                <a:latin typeface="Arial"/>
                <a:cs typeface="Arial"/>
              </a:rPr>
              <a:t>digital</a:t>
            </a:r>
            <a:r>
              <a:rPr sz="1500" spc="-100" dirty="0">
                <a:solidFill>
                  <a:srgbClr val="DFDFF2"/>
                </a:solidFill>
                <a:latin typeface="Arial"/>
                <a:cs typeface="Arial"/>
              </a:rPr>
              <a:t> </a:t>
            </a:r>
            <a:r>
              <a:rPr sz="1500" spc="85" dirty="0">
                <a:solidFill>
                  <a:srgbClr val="DFDFF2"/>
                </a:solidFill>
                <a:latin typeface="Arial"/>
                <a:cs typeface="Arial"/>
              </a:rPr>
              <a:t>transformation</a:t>
            </a:r>
            <a:r>
              <a:rPr sz="1500" spc="85" dirty="0">
                <a:solidFill>
                  <a:srgbClr val="C3C3F6"/>
                </a:solidFill>
                <a:latin typeface="Arial"/>
                <a:cs typeface="Arial"/>
              </a:rPr>
              <a:t>,</a:t>
            </a:r>
            <a:r>
              <a:rPr sz="1500" spc="-95" dirty="0">
                <a:solidFill>
                  <a:srgbClr val="C3C3F6"/>
                </a:solidFill>
                <a:latin typeface="Arial"/>
                <a:cs typeface="Arial"/>
              </a:rPr>
              <a:t> </a:t>
            </a:r>
            <a:r>
              <a:rPr sz="1500" spc="55" dirty="0">
                <a:solidFill>
                  <a:srgbClr val="DFDFF2"/>
                </a:solidFill>
                <a:latin typeface="Arial"/>
                <a:cs typeface="Arial"/>
              </a:rPr>
              <a:t>regulatory</a:t>
            </a:r>
            <a:endParaRPr sz="1500">
              <a:latin typeface="Arial"/>
              <a:cs typeface="Arial"/>
            </a:endParaRPr>
          </a:p>
          <a:p>
            <a:pPr marL="78105">
              <a:lnSpc>
                <a:spcPct val="100000"/>
              </a:lnSpc>
              <a:spcBef>
                <a:spcPts val="10"/>
              </a:spcBef>
            </a:pPr>
            <a:r>
              <a:rPr sz="1650" spc="75" dirty="0">
                <a:solidFill>
                  <a:srgbClr val="DFDFF2"/>
                </a:solidFill>
                <a:latin typeface="Arial"/>
                <a:cs typeface="Arial"/>
              </a:rPr>
              <a:t>compliance,</a:t>
            </a:r>
            <a:r>
              <a:rPr sz="1650" spc="45" dirty="0">
                <a:solidFill>
                  <a:srgbClr val="DFDFF2"/>
                </a:solidFill>
                <a:latin typeface="Arial"/>
                <a:cs typeface="Arial"/>
              </a:rPr>
              <a:t> </a:t>
            </a:r>
            <a:r>
              <a:rPr sz="1650" spc="90" dirty="0">
                <a:solidFill>
                  <a:srgbClr val="DFDFF2"/>
                </a:solidFill>
                <a:latin typeface="Arial"/>
                <a:cs typeface="Arial"/>
              </a:rPr>
              <a:t>customer</a:t>
            </a:r>
            <a:r>
              <a:rPr sz="1650" spc="105" dirty="0">
                <a:solidFill>
                  <a:srgbClr val="DFDFF2"/>
                </a:solidFill>
                <a:latin typeface="Arial"/>
                <a:cs typeface="Arial"/>
              </a:rPr>
              <a:t> </a:t>
            </a:r>
            <a:r>
              <a:rPr sz="1650" spc="85" dirty="0">
                <a:solidFill>
                  <a:srgbClr val="DFDFF2"/>
                </a:solidFill>
                <a:latin typeface="Arial"/>
                <a:cs typeface="Arial"/>
              </a:rPr>
              <a:t>servicecyberseccurity</a:t>
            </a:r>
            <a:r>
              <a:rPr sz="1650" spc="90" dirty="0">
                <a:solidFill>
                  <a:srgbClr val="DFDFF2"/>
                </a:solidFill>
                <a:latin typeface="Arial"/>
                <a:cs typeface="Arial"/>
              </a:rPr>
              <a:t> </a:t>
            </a:r>
            <a:r>
              <a:rPr sz="1650" spc="75" dirty="0">
                <a:solidFill>
                  <a:srgbClr val="DFDFF2"/>
                </a:solidFill>
                <a:latin typeface="Arial"/>
                <a:cs typeface="Arial"/>
              </a:rPr>
              <a:t>and</a:t>
            </a:r>
            <a:r>
              <a:rPr sz="1650" spc="25" dirty="0">
                <a:solidFill>
                  <a:srgbClr val="DFDFF2"/>
                </a:solidFill>
                <a:latin typeface="Arial"/>
                <a:cs typeface="Arial"/>
              </a:rPr>
              <a:t> </a:t>
            </a:r>
            <a:r>
              <a:rPr sz="1650" spc="60" dirty="0">
                <a:solidFill>
                  <a:srgbClr val="DFDFF2"/>
                </a:solidFill>
                <a:latin typeface="Arial"/>
                <a:cs typeface="Arial"/>
              </a:rPr>
              <a:t>leadership</a:t>
            </a:r>
            <a:endParaRPr sz="1650">
              <a:latin typeface="Arial"/>
              <a:cs typeface="Arial"/>
            </a:endParaRPr>
          </a:p>
        </p:txBody>
      </p:sp>
      <p:sp>
        <p:nvSpPr>
          <p:cNvPr id="26" name="object 26"/>
          <p:cNvSpPr/>
          <p:nvPr/>
        </p:nvSpPr>
        <p:spPr>
          <a:xfrm>
            <a:off x="619209" y="4319467"/>
            <a:ext cx="3747770" cy="287655"/>
          </a:xfrm>
          <a:custGeom>
            <a:avLst/>
            <a:gdLst/>
            <a:ahLst/>
            <a:cxnLst/>
            <a:rect l="l" t="t" r="r" b="b"/>
            <a:pathLst>
              <a:path w="3747770" h="287654">
                <a:moveTo>
                  <a:pt x="3747591" y="287497"/>
                </a:moveTo>
                <a:lnTo>
                  <a:pt x="0" y="287497"/>
                </a:lnTo>
                <a:lnTo>
                  <a:pt x="0" y="0"/>
                </a:lnTo>
                <a:lnTo>
                  <a:pt x="3747591" y="0"/>
                </a:lnTo>
                <a:lnTo>
                  <a:pt x="3747591" y="287497"/>
                </a:lnTo>
                <a:close/>
              </a:path>
            </a:pathLst>
          </a:custGeom>
          <a:solidFill>
            <a:srgbClr val="0F0F3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 txBox="1"/>
          <p:nvPr/>
        </p:nvSpPr>
        <p:spPr>
          <a:xfrm>
            <a:off x="619209" y="4315100"/>
            <a:ext cx="3754120" cy="27876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10"/>
              </a:spcBef>
            </a:pPr>
            <a:r>
              <a:rPr sz="1650" spc="65" dirty="0">
                <a:solidFill>
                  <a:srgbClr val="DFDFF2"/>
                </a:solidFill>
                <a:latin typeface="Arial"/>
                <a:cs typeface="Arial"/>
              </a:rPr>
              <a:t>Continuous</a:t>
            </a:r>
            <a:r>
              <a:rPr sz="1650" spc="90" dirty="0">
                <a:solidFill>
                  <a:srgbClr val="DFDFF2"/>
                </a:solidFill>
                <a:latin typeface="Arial"/>
                <a:cs typeface="Arial"/>
              </a:rPr>
              <a:t> </a:t>
            </a:r>
            <a:r>
              <a:rPr sz="1650" spc="65" dirty="0">
                <a:solidFill>
                  <a:srgbClr val="F6F6FB"/>
                </a:solidFill>
                <a:latin typeface="Arial"/>
                <a:cs typeface="Arial"/>
              </a:rPr>
              <a:t>learning</a:t>
            </a:r>
            <a:r>
              <a:rPr sz="1650" spc="-65" dirty="0">
                <a:solidFill>
                  <a:srgbClr val="F6F6FB"/>
                </a:solidFill>
                <a:latin typeface="Arial"/>
                <a:cs typeface="Arial"/>
              </a:rPr>
              <a:t> </a:t>
            </a:r>
            <a:r>
              <a:rPr sz="1650" spc="60" dirty="0">
                <a:solidFill>
                  <a:srgbClr val="DFDFF2"/>
                </a:solidFill>
                <a:latin typeface="Arial"/>
                <a:cs typeface="Arial"/>
              </a:rPr>
              <a:t>helps</a:t>
            </a:r>
            <a:r>
              <a:rPr sz="1650" spc="-25" dirty="0">
                <a:solidFill>
                  <a:srgbClr val="DFDFF2"/>
                </a:solidFill>
                <a:latin typeface="Arial"/>
                <a:cs typeface="Arial"/>
              </a:rPr>
              <a:t> </a:t>
            </a:r>
            <a:r>
              <a:rPr sz="1650" spc="40" dirty="0">
                <a:solidFill>
                  <a:srgbClr val="DFDFF2"/>
                </a:solidFill>
                <a:latin typeface="Arial"/>
                <a:cs typeface="Arial"/>
              </a:rPr>
              <a:t>employees</a:t>
            </a:r>
            <a:endParaRPr sz="1650">
              <a:latin typeface="Arial"/>
              <a:cs typeface="Arial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4440702" y="4319467"/>
            <a:ext cx="1820545" cy="287655"/>
          </a:xfrm>
          <a:prstGeom prst="rect">
            <a:avLst/>
          </a:prstGeom>
          <a:solidFill>
            <a:srgbClr val="262383"/>
          </a:solidFill>
        </p:spPr>
        <p:txBody>
          <a:bodyPr vert="horz" wrap="square" lIns="0" tIns="952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75"/>
              </a:spcBef>
            </a:pPr>
            <a:r>
              <a:rPr sz="1650" spc="70" dirty="0">
                <a:solidFill>
                  <a:srgbClr val="DFDFF2"/>
                </a:solidFill>
                <a:latin typeface="Arial"/>
                <a:cs typeface="Arial"/>
              </a:rPr>
              <a:t>adapt</a:t>
            </a:r>
            <a:r>
              <a:rPr sz="1650" spc="20" dirty="0">
                <a:solidFill>
                  <a:srgbClr val="DFDFF2"/>
                </a:solidFill>
                <a:latin typeface="Arial"/>
                <a:cs typeface="Arial"/>
              </a:rPr>
              <a:t> </a:t>
            </a:r>
            <a:r>
              <a:rPr sz="1650" spc="55" dirty="0">
                <a:solidFill>
                  <a:srgbClr val="DFDFF2"/>
                </a:solidFill>
                <a:latin typeface="Arial"/>
                <a:cs typeface="Arial"/>
              </a:rPr>
              <a:t>to</a:t>
            </a:r>
            <a:r>
              <a:rPr sz="1650" spc="110" dirty="0">
                <a:solidFill>
                  <a:srgbClr val="DFDFF2"/>
                </a:solidFill>
                <a:latin typeface="Arial"/>
                <a:cs typeface="Arial"/>
              </a:rPr>
              <a:t> </a:t>
            </a:r>
            <a:r>
              <a:rPr sz="1650" spc="40" dirty="0">
                <a:solidFill>
                  <a:srgbClr val="DFDFF2"/>
                </a:solidFill>
                <a:latin typeface="Arial"/>
                <a:cs typeface="Arial"/>
              </a:rPr>
              <a:t>changing</a:t>
            </a:r>
            <a:endParaRPr sz="1650">
              <a:latin typeface="Arial"/>
              <a:cs typeface="Arial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6295378" y="4319467"/>
            <a:ext cx="810260" cy="287655"/>
          </a:xfrm>
          <a:prstGeom prst="rect">
            <a:avLst/>
          </a:prstGeom>
          <a:solidFill>
            <a:srgbClr val="2F2BA7"/>
          </a:solidFill>
        </p:spPr>
        <p:txBody>
          <a:bodyPr vert="horz" wrap="square" lIns="0" tIns="952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75"/>
              </a:spcBef>
            </a:pPr>
            <a:r>
              <a:rPr sz="1650" spc="60" dirty="0">
                <a:solidFill>
                  <a:srgbClr val="DFDFF2"/>
                </a:solidFill>
                <a:latin typeface="Arial"/>
                <a:cs typeface="Arial"/>
              </a:rPr>
              <a:t>financia</a:t>
            </a:r>
            <a:endParaRPr sz="1650">
              <a:latin typeface="Arial"/>
              <a:cs typeface="Arial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686653" y="4606964"/>
            <a:ext cx="1352550" cy="255270"/>
          </a:xfrm>
          <a:prstGeom prst="rect">
            <a:avLst/>
          </a:prstGeom>
          <a:solidFill>
            <a:srgbClr val="0F0F3A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800"/>
              </a:lnSpc>
            </a:pPr>
            <a:r>
              <a:rPr sz="1650" spc="50" dirty="0">
                <a:solidFill>
                  <a:srgbClr val="DFDFF2"/>
                </a:solidFill>
                <a:latin typeface="Arial"/>
                <a:cs typeface="Arial"/>
              </a:rPr>
              <a:t>technologies.</a:t>
            </a:r>
            <a:endParaRPr sz="16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772874"/>
            <a:ext cx="10692130" cy="6014720"/>
            <a:chOff x="0" y="772874"/>
            <a:chExt cx="10692130" cy="601472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772874"/>
              <a:ext cx="10692000" cy="601425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10015" y="1173824"/>
              <a:ext cx="9271969" cy="5212350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4711162" y="3420814"/>
              <a:ext cx="1269675" cy="718368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772874"/>
            <a:ext cx="10692130" cy="6014720"/>
          </a:xfrm>
          <a:custGeom>
            <a:avLst/>
            <a:gdLst/>
            <a:ahLst/>
            <a:cxnLst/>
            <a:rect l="l" t="t" r="r" b="b"/>
            <a:pathLst>
              <a:path w="10692130" h="6014720">
                <a:moveTo>
                  <a:pt x="10692000" y="0"/>
                </a:moveTo>
                <a:lnTo>
                  <a:pt x="0" y="0"/>
                </a:lnTo>
                <a:lnTo>
                  <a:pt x="0" y="6014250"/>
                </a:lnTo>
                <a:lnTo>
                  <a:pt x="10692000" y="6014250"/>
                </a:lnTo>
                <a:lnTo>
                  <a:pt x="10692000" y="0"/>
                </a:lnTo>
                <a:close/>
              </a:path>
            </a:pathLst>
          </a:custGeom>
          <a:solidFill>
            <a:srgbClr val="3C5372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417656" y="1190530"/>
            <a:ext cx="9857105" cy="5179060"/>
            <a:chOff x="417656" y="1190530"/>
            <a:chExt cx="9857105" cy="5179060"/>
          </a:xfrm>
        </p:grpSpPr>
        <p:sp>
          <p:nvSpPr>
            <p:cNvPr id="4" name="object 4"/>
            <p:cNvSpPr/>
            <p:nvPr/>
          </p:nvSpPr>
          <p:spPr>
            <a:xfrm>
              <a:off x="417656" y="1190530"/>
              <a:ext cx="9857105" cy="5179060"/>
            </a:xfrm>
            <a:custGeom>
              <a:avLst/>
              <a:gdLst/>
              <a:ahLst/>
              <a:cxnLst/>
              <a:rect l="l" t="t" r="r" b="b"/>
              <a:pathLst>
                <a:path w="9857105" h="5179060">
                  <a:moveTo>
                    <a:pt x="9856687" y="0"/>
                  </a:moveTo>
                  <a:lnTo>
                    <a:pt x="0" y="0"/>
                  </a:lnTo>
                  <a:lnTo>
                    <a:pt x="0" y="5178938"/>
                  </a:lnTo>
                  <a:lnTo>
                    <a:pt x="9856687" y="5178938"/>
                  </a:lnTo>
                  <a:lnTo>
                    <a:pt x="9856687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002375" y="1340887"/>
              <a:ext cx="8687249" cy="4878224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772874"/>
            <a:ext cx="10692130" cy="6014720"/>
            <a:chOff x="0" y="772874"/>
            <a:chExt cx="10692130" cy="601472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772874"/>
              <a:ext cx="10692000" cy="601425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00950" y="1173824"/>
              <a:ext cx="9890099" cy="5212350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-1041" y="772878"/>
            <a:ext cx="1466215" cy="1375410"/>
          </a:xfrm>
          <a:custGeom>
            <a:avLst/>
            <a:gdLst/>
            <a:ahLst/>
            <a:cxnLst/>
            <a:rect l="l" t="t" r="r" b="b"/>
            <a:pathLst>
              <a:path w="1466215" h="1375410">
                <a:moveTo>
                  <a:pt x="1466176" y="241579"/>
                </a:moveTo>
                <a:lnTo>
                  <a:pt x="1224597" y="0"/>
                </a:lnTo>
                <a:lnTo>
                  <a:pt x="0" y="0"/>
                </a:lnTo>
                <a:lnTo>
                  <a:pt x="0" y="1042136"/>
                </a:lnTo>
                <a:lnTo>
                  <a:pt x="332816" y="1374927"/>
                </a:lnTo>
                <a:lnTo>
                  <a:pt x="860145" y="847598"/>
                </a:lnTo>
                <a:lnTo>
                  <a:pt x="1065961" y="1053388"/>
                </a:lnTo>
                <a:lnTo>
                  <a:pt x="1466176" y="653211"/>
                </a:lnTo>
                <a:lnTo>
                  <a:pt x="1260335" y="447408"/>
                </a:lnTo>
                <a:lnTo>
                  <a:pt x="1466176" y="241579"/>
                </a:lnTo>
                <a:close/>
              </a:path>
            </a:pathLst>
          </a:custGeom>
          <a:solidFill>
            <a:srgbClr val="156082">
              <a:alpha val="301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8202765" y="772878"/>
            <a:ext cx="2489835" cy="1302385"/>
          </a:xfrm>
          <a:custGeom>
            <a:avLst/>
            <a:gdLst/>
            <a:ahLst/>
            <a:cxnLst/>
            <a:rect l="l" t="t" r="r" b="b"/>
            <a:pathLst>
              <a:path w="2489834" h="1302385">
                <a:moveTo>
                  <a:pt x="2489225" y="0"/>
                </a:moveTo>
                <a:lnTo>
                  <a:pt x="0" y="0"/>
                </a:lnTo>
                <a:lnTo>
                  <a:pt x="695515" y="660577"/>
                </a:lnTo>
                <a:lnTo>
                  <a:pt x="480136" y="875969"/>
                </a:lnTo>
                <a:lnTo>
                  <a:pt x="906475" y="1302308"/>
                </a:lnTo>
                <a:lnTo>
                  <a:pt x="1132852" y="1075944"/>
                </a:lnTo>
                <a:lnTo>
                  <a:pt x="1363230" y="1294739"/>
                </a:lnTo>
                <a:lnTo>
                  <a:pt x="2489225" y="225196"/>
                </a:lnTo>
                <a:lnTo>
                  <a:pt x="2489225" y="0"/>
                </a:lnTo>
                <a:close/>
              </a:path>
            </a:pathLst>
          </a:custGeom>
          <a:solidFill>
            <a:srgbClr val="0F9ED5">
              <a:alpha val="301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4" name="object 4"/>
          <p:cNvGrpSpPr/>
          <p:nvPr/>
        </p:nvGrpSpPr>
        <p:grpSpPr>
          <a:xfrm>
            <a:off x="1002375" y="1340887"/>
            <a:ext cx="8687435" cy="5446395"/>
            <a:chOff x="1002375" y="1340887"/>
            <a:chExt cx="8687435" cy="5446395"/>
          </a:xfrm>
        </p:grpSpPr>
        <p:sp>
          <p:nvSpPr>
            <p:cNvPr id="5" name="object 5"/>
            <p:cNvSpPr/>
            <p:nvPr/>
          </p:nvSpPr>
          <p:spPr>
            <a:xfrm>
              <a:off x="6991566" y="6135580"/>
              <a:ext cx="1311910" cy="652145"/>
            </a:xfrm>
            <a:custGeom>
              <a:avLst/>
              <a:gdLst/>
              <a:ahLst/>
              <a:cxnLst/>
              <a:rect l="l" t="t" r="r" b="b"/>
              <a:pathLst>
                <a:path w="1311909" h="652145">
                  <a:moveTo>
                    <a:pt x="655775" y="0"/>
                  </a:moveTo>
                  <a:lnTo>
                    <a:pt x="0" y="651544"/>
                  </a:lnTo>
                  <a:lnTo>
                    <a:pt x="1311440" y="651544"/>
                  </a:lnTo>
                  <a:lnTo>
                    <a:pt x="655775" y="0"/>
                  </a:lnTo>
                  <a:close/>
                </a:path>
              </a:pathLst>
            </a:custGeom>
            <a:solidFill>
              <a:srgbClr val="156082">
                <a:alpha val="30198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002375" y="1340887"/>
              <a:ext cx="8687249" cy="4878224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6665792" y="6427940"/>
              <a:ext cx="718820" cy="359410"/>
            </a:xfrm>
            <a:custGeom>
              <a:avLst/>
              <a:gdLst/>
              <a:ahLst/>
              <a:cxnLst/>
              <a:rect l="l" t="t" r="r" b="b"/>
              <a:pathLst>
                <a:path w="718820" h="359409">
                  <a:moveTo>
                    <a:pt x="359185" y="0"/>
                  </a:moveTo>
                  <a:lnTo>
                    <a:pt x="0" y="359184"/>
                  </a:lnTo>
                  <a:lnTo>
                    <a:pt x="718369" y="359184"/>
                  </a:lnTo>
                  <a:lnTo>
                    <a:pt x="359185" y="0"/>
                  </a:lnTo>
                  <a:close/>
                </a:path>
              </a:pathLst>
            </a:custGeom>
            <a:solidFill>
              <a:srgbClr val="156082">
                <a:alpha val="30198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9419641" y="772878"/>
            <a:ext cx="1273175" cy="1639570"/>
          </a:xfrm>
          <a:custGeom>
            <a:avLst/>
            <a:gdLst/>
            <a:ahLst/>
            <a:cxnLst/>
            <a:rect l="l" t="t" r="r" b="b"/>
            <a:pathLst>
              <a:path w="1273175" h="1639570">
                <a:moveTo>
                  <a:pt x="1272794" y="0"/>
                </a:moveTo>
                <a:lnTo>
                  <a:pt x="475246" y="0"/>
                </a:lnTo>
                <a:lnTo>
                  <a:pt x="0" y="475234"/>
                </a:lnTo>
                <a:lnTo>
                  <a:pt x="678586" y="1153833"/>
                </a:lnTo>
                <a:lnTo>
                  <a:pt x="494512" y="1337843"/>
                </a:lnTo>
                <a:lnTo>
                  <a:pt x="795667" y="1638998"/>
                </a:lnTo>
                <a:lnTo>
                  <a:pt x="979716" y="1454950"/>
                </a:lnTo>
                <a:lnTo>
                  <a:pt x="1163764" y="1638998"/>
                </a:lnTo>
                <a:lnTo>
                  <a:pt x="1272794" y="1529956"/>
                </a:lnTo>
                <a:lnTo>
                  <a:pt x="1272794" y="0"/>
                </a:lnTo>
                <a:close/>
              </a:path>
            </a:pathLst>
          </a:custGeom>
          <a:solidFill>
            <a:srgbClr val="156082">
              <a:alpha val="301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1002375" y="1340887"/>
            <a:ext cx="8687435" cy="5446395"/>
            <a:chOff x="1002375" y="1340887"/>
            <a:chExt cx="8687435" cy="5446395"/>
          </a:xfrm>
        </p:grpSpPr>
        <p:sp>
          <p:nvSpPr>
            <p:cNvPr id="4" name="object 4"/>
            <p:cNvSpPr/>
            <p:nvPr/>
          </p:nvSpPr>
          <p:spPr>
            <a:xfrm>
              <a:off x="1177785" y="5793111"/>
              <a:ext cx="1988185" cy="994410"/>
            </a:xfrm>
            <a:custGeom>
              <a:avLst/>
              <a:gdLst/>
              <a:ahLst/>
              <a:cxnLst/>
              <a:rect l="l" t="t" r="r" b="b"/>
              <a:pathLst>
                <a:path w="1988185" h="994409">
                  <a:moveTo>
                    <a:pt x="1988045" y="994016"/>
                  </a:moveTo>
                  <a:lnTo>
                    <a:pt x="1726984" y="732967"/>
                  </a:lnTo>
                  <a:lnTo>
                    <a:pt x="1905850" y="554088"/>
                  </a:lnTo>
                  <a:lnTo>
                    <a:pt x="1505673" y="153885"/>
                  </a:lnTo>
                  <a:lnTo>
                    <a:pt x="1326769" y="332752"/>
                  </a:lnTo>
                  <a:lnTo>
                    <a:pt x="994016" y="0"/>
                  </a:lnTo>
                  <a:lnTo>
                    <a:pt x="0" y="994016"/>
                  </a:lnTo>
                  <a:lnTo>
                    <a:pt x="1988045" y="994016"/>
                  </a:lnTo>
                  <a:close/>
                </a:path>
              </a:pathLst>
            </a:custGeom>
            <a:solidFill>
              <a:srgbClr val="0F9ED5">
                <a:alpha val="30198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002375" y="1340887"/>
              <a:ext cx="8687249" cy="4878224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9419641" y="772878"/>
            <a:ext cx="1273175" cy="1639570"/>
          </a:xfrm>
          <a:custGeom>
            <a:avLst/>
            <a:gdLst/>
            <a:ahLst/>
            <a:cxnLst/>
            <a:rect l="l" t="t" r="r" b="b"/>
            <a:pathLst>
              <a:path w="1273175" h="1639570">
                <a:moveTo>
                  <a:pt x="1272794" y="0"/>
                </a:moveTo>
                <a:lnTo>
                  <a:pt x="475246" y="0"/>
                </a:lnTo>
                <a:lnTo>
                  <a:pt x="0" y="475234"/>
                </a:lnTo>
                <a:lnTo>
                  <a:pt x="678586" y="1153833"/>
                </a:lnTo>
                <a:lnTo>
                  <a:pt x="494512" y="1337843"/>
                </a:lnTo>
                <a:lnTo>
                  <a:pt x="795667" y="1638998"/>
                </a:lnTo>
                <a:lnTo>
                  <a:pt x="979716" y="1454950"/>
                </a:lnTo>
                <a:lnTo>
                  <a:pt x="1163764" y="1638998"/>
                </a:lnTo>
                <a:lnTo>
                  <a:pt x="1272794" y="1529956"/>
                </a:lnTo>
                <a:lnTo>
                  <a:pt x="1272794" y="0"/>
                </a:lnTo>
                <a:close/>
              </a:path>
            </a:pathLst>
          </a:custGeom>
          <a:solidFill>
            <a:srgbClr val="156082">
              <a:alpha val="301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1002375" y="1340887"/>
            <a:ext cx="8687435" cy="5446395"/>
            <a:chOff x="1002375" y="1340887"/>
            <a:chExt cx="8687435" cy="5446395"/>
          </a:xfrm>
        </p:grpSpPr>
        <p:sp>
          <p:nvSpPr>
            <p:cNvPr id="4" name="object 4"/>
            <p:cNvSpPr/>
            <p:nvPr/>
          </p:nvSpPr>
          <p:spPr>
            <a:xfrm>
              <a:off x="1177785" y="5793111"/>
              <a:ext cx="1988185" cy="994410"/>
            </a:xfrm>
            <a:custGeom>
              <a:avLst/>
              <a:gdLst/>
              <a:ahLst/>
              <a:cxnLst/>
              <a:rect l="l" t="t" r="r" b="b"/>
              <a:pathLst>
                <a:path w="1988185" h="994409">
                  <a:moveTo>
                    <a:pt x="1988045" y="994016"/>
                  </a:moveTo>
                  <a:lnTo>
                    <a:pt x="1726984" y="732967"/>
                  </a:lnTo>
                  <a:lnTo>
                    <a:pt x="1905850" y="554088"/>
                  </a:lnTo>
                  <a:lnTo>
                    <a:pt x="1505673" y="153885"/>
                  </a:lnTo>
                  <a:lnTo>
                    <a:pt x="1326769" y="332752"/>
                  </a:lnTo>
                  <a:lnTo>
                    <a:pt x="994016" y="0"/>
                  </a:lnTo>
                  <a:lnTo>
                    <a:pt x="0" y="994016"/>
                  </a:lnTo>
                  <a:lnTo>
                    <a:pt x="1988045" y="994016"/>
                  </a:lnTo>
                  <a:close/>
                </a:path>
              </a:pathLst>
            </a:custGeom>
            <a:solidFill>
              <a:srgbClr val="0F9ED5">
                <a:alpha val="30198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002375" y="1340887"/>
              <a:ext cx="8687249" cy="4878224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02375" y="1340887"/>
            <a:ext cx="8687249" cy="4878224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-1041" y="772878"/>
            <a:ext cx="1466215" cy="1375410"/>
          </a:xfrm>
          <a:custGeom>
            <a:avLst/>
            <a:gdLst/>
            <a:ahLst/>
            <a:cxnLst/>
            <a:rect l="l" t="t" r="r" b="b"/>
            <a:pathLst>
              <a:path w="1466215" h="1375410">
                <a:moveTo>
                  <a:pt x="1466176" y="241579"/>
                </a:moveTo>
                <a:lnTo>
                  <a:pt x="1224597" y="0"/>
                </a:lnTo>
                <a:lnTo>
                  <a:pt x="0" y="0"/>
                </a:lnTo>
                <a:lnTo>
                  <a:pt x="0" y="1042136"/>
                </a:lnTo>
                <a:lnTo>
                  <a:pt x="332816" y="1374927"/>
                </a:lnTo>
                <a:lnTo>
                  <a:pt x="860145" y="847598"/>
                </a:lnTo>
                <a:lnTo>
                  <a:pt x="1065961" y="1053388"/>
                </a:lnTo>
                <a:lnTo>
                  <a:pt x="1466176" y="653211"/>
                </a:lnTo>
                <a:lnTo>
                  <a:pt x="1260335" y="447408"/>
                </a:lnTo>
                <a:lnTo>
                  <a:pt x="1466176" y="241579"/>
                </a:lnTo>
                <a:close/>
              </a:path>
            </a:pathLst>
          </a:custGeom>
          <a:solidFill>
            <a:srgbClr val="156082">
              <a:alpha val="301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8202765" y="772878"/>
            <a:ext cx="2489835" cy="1302385"/>
          </a:xfrm>
          <a:custGeom>
            <a:avLst/>
            <a:gdLst/>
            <a:ahLst/>
            <a:cxnLst/>
            <a:rect l="l" t="t" r="r" b="b"/>
            <a:pathLst>
              <a:path w="2489834" h="1302385">
                <a:moveTo>
                  <a:pt x="2489225" y="0"/>
                </a:moveTo>
                <a:lnTo>
                  <a:pt x="0" y="0"/>
                </a:lnTo>
                <a:lnTo>
                  <a:pt x="695515" y="660577"/>
                </a:lnTo>
                <a:lnTo>
                  <a:pt x="480136" y="875969"/>
                </a:lnTo>
                <a:lnTo>
                  <a:pt x="906475" y="1302308"/>
                </a:lnTo>
                <a:lnTo>
                  <a:pt x="1132852" y="1075944"/>
                </a:lnTo>
                <a:lnTo>
                  <a:pt x="1363230" y="1294739"/>
                </a:lnTo>
                <a:lnTo>
                  <a:pt x="2489225" y="225196"/>
                </a:lnTo>
                <a:lnTo>
                  <a:pt x="2489225" y="0"/>
                </a:lnTo>
                <a:close/>
              </a:path>
            </a:pathLst>
          </a:custGeom>
          <a:solidFill>
            <a:srgbClr val="0F9ED5">
              <a:alpha val="301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4" name="object 4"/>
          <p:cNvGrpSpPr/>
          <p:nvPr/>
        </p:nvGrpSpPr>
        <p:grpSpPr>
          <a:xfrm>
            <a:off x="1002375" y="1340887"/>
            <a:ext cx="8687435" cy="5446395"/>
            <a:chOff x="1002375" y="1340887"/>
            <a:chExt cx="8687435" cy="5446395"/>
          </a:xfrm>
        </p:grpSpPr>
        <p:sp>
          <p:nvSpPr>
            <p:cNvPr id="5" name="object 5"/>
            <p:cNvSpPr/>
            <p:nvPr/>
          </p:nvSpPr>
          <p:spPr>
            <a:xfrm>
              <a:off x="6991566" y="6135580"/>
              <a:ext cx="1311910" cy="652145"/>
            </a:xfrm>
            <a:custGeom>
              <a:avLst/>
              <a:gdLst/>
              <a:ahLst/>
              <a:cxnLst/>
              <a:rect l="l" t="t" r="r" b="b"/>
              <a:pathLst>
                <a:path w="1311909" h="652145">
                  <a:moveTo>
                    <a:pt x="655775" y="0"/>
                  </a:moveTo>
                  <a:lnTo>
                    <a:pt x="0" y="651544"/>
                  </a:lnTo>
                  <a:lnTo>
                    <a:pt x="1311440" y="651544"/>
                  </a:lnTo>
                  <a:lnTo>
                    <a:pt x="655775" y="0"/>
                  </a:lnTo>
                  <a:close/>
                </a:path>
              </a:pathLst>
            </a:custGeom>
            <a:solidFill>
              <a:srgbClr val="156082">
                <a:alpha val="30198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002375" y="1340887"/>
              <a:ext cx="8687249" cy="4878224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6665792" y="6427940"/>
              <a:ext cx="718820" cy="359410"/>
            </a:xfrm>
            <a:custGeom>
              <a:avLst/>
              <a:gdLst/>
              <a:ahLst/>
              <a:cxnLst/>
              <a:rect l="l" t="t" r="r" b="b"/>
              <a:pathLst>
                <a:path w="718820" h="359409">
                  <a:moveTo>
                    <a:pt x="359185" y="0"/>
                  </a:moveTo>
                  <a:lnTo>
                    <a:pt x="0" y="359184"/>
                  </a:lnTo>
                  <a:lnTo>
                    <a:pt x="718369" y="359184"/>
                  </a:lnTo>
                  <a:lnTo>
                    <a:pt x="359185" y="0"/>
                  </a:lnTo>
                  <a:close/>
                </a:path>
              </a:pathLst>
            </a:custGeom>
            <a:solidFill>
              <a:srgbClr val="156082">
                <a:alpha val="30198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02375" y="1340887"/>
            <a:ext cx="8687249" cy="4878224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</TotalTime>
  <Words>53</Words>
  <Application>Microsoft Office PowerPoint</Application>
  <PresentationFormat>Custom</PresentationFormat>
  <Paragraphs>14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Courier New</vt:lpstr>
      <vt:lpstr>Office Theme</vt:lpstr>
      <vt:lpstr>PowerPoint Presentation</vt:lpstr>
      <vt:lpstr>PowerPoint Presentation</vt:lpstr>
      <vt:lpstr>HSBC &amp; Training and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</dc:title>
  <cp:lastModifiedBy>vrutant solanki</cp:lastModifiedBy>
  <cp:revision>1</cp:revision>
  <dcterms:created xsi:type="dcterms:W3CDTF">2026-08-02T10:39:36Z</dcterms:created>
  <dcterms:modified xsi:type="dcterms:W3CDTF">2026-08-02T10:42:37Z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2026-08-02T00:00:00Z</vt:filetime>
  </property>
  <property fmtid="{D5CDD505-2E9C-101B-9397-08002B2CF9AE}" pid="3" name="Creator">
    <vt:lpwstr>pdftopdf filter</vt:lpwstr>
  </property>
  <property fmtid="{D5CDD505-2E9C-101B-9397-08002B2CF9AE}" pid="4" name="LastSaved">
    <vt:filetime>2026-08-02T00:00:00Z</vt:filetime>
  </property>
  <property fmtid="{D5CDD505-2E9C-101B-9397-08002B2CF9AE}" pid="5" name="Producer">
    <vt:lpwstr>iOS Version 26.5.2 (Build 23F84) Quartz PDFContext</vt:lpwstr>
  </property>
</Properties>
</file>