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slideLayouts/slideLayout4.xml" ContentType="application/vnd.openxmlformats-officedocument.presentationml.slideLayout+xml"/>
  <Override PartName="/ppt/theme/theme3.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4.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5.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6.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7.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8.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9.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10.xml" ContentType="application/vnd.openxmlformats-officedocument.theme+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11.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theme/theme12.xml" ContentType="application/vnd.openxmlformats-officedocument.theme+xml"/>
  <Override PartName="/ppt/slideLayouts/slideLayout38.xml" ContentType="application/vnd.openxmlformats-officedocument.presentationml.slideLayout+xml"/>
  <Override PartName="/ppt/theme/theme13.xml" ContentType="application/vnd.openxmlformats-officedocument.theme+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theme/theme14.xml" ContentType="application/vnd.openxmlformats-officedocument.theme+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theme/theme15.xml" ContentType="application/vnd.openxmlformats-officedocument.theme+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theme/theme16.xml" ContentType="application/vnd.openxmlformats-officedocument.theme+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theme/theme17.xml" ContentType="application/vnd.openxmlformats-officedocument.theme+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theme/theme18.xml" ContentType="application/vnd.openxmlformats-officedocument.theme+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theme/theme19.xml" ContentType="application/vnd.openxmlformats-officedocument.theme+xml"/>
  <Override PartName="/ppt/slideLayouts/slideLayout78.xml" ContentType="application/vnd.openxmlformats-officedocument.presentationml.slideLayout+xml"/>
  <Override PartName="/ppt/theme/theme20.xml" ContentType="application/vnd.openxmlformats-officedocument.theme+xml"/>
  <Override PartName="/ppt/theme/theme21.xml" ContentType="application/vnd.openxmlformats-officedocument.them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0" r:id="rId5"/>
    <p:sldMasterId id="2147483652" r:id="rId6"/>
    <p:sldMasterId id="2147483653" r:id="rId7"/>
    <p:sldMasterId id="2147483654" r:id="rId8"/>
    <p:sldMasterId id="2147483655" r:id="rId9"/>
    <p:sldMasterId id="2147483656" r:id="rId10"/>
    <p:sldMasterId id="2147483657" r:id="rId11"/>
    <p:sldMasterId id="2147483658" r:id="rId12"/>
    <p:sldMasterId id="2147483660" r:id="rId13"/>
    <p:sldMasterId id="2147483659" r:id="rId14"/>
    <p:sldMasterId id="2147483661" r:id="rId15"/>
    <p:sldMasterId id="2147483662" r:id="rId16"/>
    <p:sldMasterId id="2147483663" r:id="rId17"/>
    <p:sldMasterId id="2147483664" r:id="rId18"/>
    <p:sldMasterId id="2147483665" r:id="rId19"/>
    <p:sldMasterId id="2147483666" r:id="rId20"/>
    <p:sldMasterId id="2147483673" r:id="rId21"/>
    <p:sldMasterId id="2147483670" r:id="rId22"/>
    <p:sldMasterId id="2147483671" r:id="rId23"/>
  </p:sldMasterIdLst>
  <p:notesMasterIdLst>
    <p:notesMasterId r:id="rId75"/>
  </p:notesMasterIdLst>
  <p:sldIdLst>
    <p:sldId id="719" r:id="rId24"/>
    <p:sldId id="301" r:id="rId25"/>
    <p:sldId id="733" r:id="rId26"/>
    <p:sldId id="300" r:id="rId27"/>
    <p:sldId id="302" r:id="rId28"/>
    <p:sldId id="304" r:id="rId29"/>
    <p:sldId id="305" r:id="rId30"/>
    <p:sldId id="734" r:id="rId31"/>
    <p:sldId id="736" r:id="rId32"/>
    <p:sldId id="737" r:id="rId33"/>
    <p:sldId id="738" r:id="rId34"/>
    <p:sldId id="309" r:id="rId35"/>
    <p:sldId id="735" r:id="rId36"/>
    <p:sldId id="751" r:id="rId37"/>
    <p:sldId id="739" r:id="rId38"/>
    <p:sldId id="740" r:id="rId39"/>
    <p:sldId id="741" r:id="rId40"/>
    <p:sldId id="742" r:id="rId41"/>
    <p:sldId id="743" r:id="rId42"/>
    <p:sldId id="744" r:id="rId43"/>
    <p:sldId id="746" r:id="rId44"/>
    <p:sldId id="747" r:id="rId45"/>
    <p:sldId id="748" r:id="rId46"/>
    <p:sldId id="749" r:id="rId47"/>
    <p:sldId id="750" r:id="rId48"/>
    <p:sldId id="277" r:id="rId49"/>
    <p:sldId id="278" r:id="rId50"/>
    <p:sldId id="280" r:id="rId51"/>
    <p:sldId id="310" r:id="rId52"/>
    <p:sldId id="357" r:id="rId53"/>
    <p:sldId id="358" r:id="rId54"/>
    <p:sldId id="281" r:id="rId55"/>
    <p:sldId id="282" r:id="rId56"/>
    <p:sldId id="283" r:id="rId57"/>
    <p:sldId id="322" r:id="rId58"/>
    <p:sldId id="323" r:id="rId59"/>
    <p:sldId id="325" r:id="rId60"/>
    <p:sldId id="326" r:id="rId61"/>
    <p:sldId id="327" r:id="rId62"/>
    <p:sldId id="328" r:id="rId63"/>
    <p:sldId id="329" r:id="rId64"/>
    <p:sldId id="330" r:id="rId65"/>
    <p:sldId id="331" r:id="rId66"/>
    <p:sldId id="752" r:id="rId67"/>
    <p:sldId id="332" r:id="rId68"/>
    <p:sldId id="753" r:id="rId69"/>
    <p:sldId id="333" r:id="rId70"/>
    <p:sldId id="334" r:id="rId71"/>
    <p:sldId id="284" r:id="rId72"/>
    <p:sldId id="285" r:id="rId73"/>
    <p:sldId id="721" r:id="rId7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0BC4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AFC8538-F03B-4BF9-950B-0EFF76D396BC}" v="48" dt="2023-06-12T10:21:39.63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782"/>
    <p:restoredTop sz="77253"/>
  </p:normalViewPr>
  <p:slideViewPr>
    <p:cSldViewPr snapToGrid="0">
      <p:cViewPr varScale="1">
        <p:scale>
          <a:sx n="78" d="100"/>
          <a:sy n="78" d="100"/>
        </p:scale>
        <p:origin x="777" y="63"/>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3.xml"/><Relationship Id="rId21" Type="http://schemas.openxmlformats.org/officeDocument/2006/relationships/slideMaster" Target="slideMasters/slideMaster18.xml"/><Relationship Id="rId42" Type="http://schemas.openxmlformats.org/officeDocument/2006/relationships/slide" Target="slides/slide19.xml"/><Relationship Id="rId47" Type="http://schemas.openxmlformats.org/officeDocument/2006/relationships/slide" Target="slides/slide24.xml"/><Relationship Id="rId63" Type="http://schemas.openxmlformats.org/officeDocument/2006/relationships/slide" Target="slides/slide40.xml"/><Relationship Id="rId68" Type="http://schemas.openxmlformats.org/officeDocument/2006/relationships/slide" Target="slides/slide45.xml"/><Relationship Id="rId16" Type="http://schemas.openxmlformats.org/officeDocument/2006/relationships/slideMaster" Target="slideMasters/slideMaster13.xml"/><Relationship Id="rId11" Type="http://schemas.openxmlformats.org/officeDocument/2006/relationships/slideMaster" Target="slideMasters/slideMaster8.xml"/><Relationship Id="rId32" Type="http://schemas.openxmlformats.org/officeDocument/2006/relationships/slide" Target="slides/slide9.xml"/><Relationship Id="rId37" Type="http://schemas.openxmlformats.org/officeDocument/2006/relationships/slide" Target="slides/slide14.xml"/><Relationship Id="rId53" Type="http://schemas.openxmlformats.org/officeDocument/2006/relationships/slide" Target="slides/slide30.xml"/><Relationship Id="rId58" Type="http://schemas.openxmlformats.org/officeDocument/2006/relationships/slide" Target="slides/slide35.xml"/><Relationship Id="rId74" Type="http://schemas.openxmlformats.org/officeDocument/2006/relationships/slide" Target="slides/slide51.xml"/><Relationship Id="rId79" Type="http://schemas.openxmlformats.org/officeDocument/2006/relationships/tableStyles" Target="tableStyles.xml"/><Relationship Id="rId5" Type="http://schemas.openxmlformats.org/officeDocument/2006/relationships/slideMaster" Target="slideMasters/slideMaster2.xml"/><Relationship Id="rId61" Type="http://schemas.openxmlformats.org/officeDocument/2006/relationships/slide" Target="slides/slide38.xml"/><Relationship Id="rId19" Type="http://schemas.openxmlformats.org/officeDocument/2006/relationships/slideMaster" Target="slideMasters/slideMaster1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4.xml"/><Relationship Id="rId30" Type="http://schemas.openxmlformats.org/officeDocument/2006/relationships/slide" Target="slides/slide7.xml"/><Relationship Id="rId35" Type="http://schemas.openxmlformats.org/officeDocument/2006/relationships/slide" Target="slides/slide12.xml"/><Relationship Id="rId43" Type="http://schemas.openxmlformats.org/officeDocument/2006/relationships/slide" Target="slides/slide20.xml"/><Relationship Id="rId48" Type="http://schemas.openxmlformats.org/officeDocument/2006/relationships/slide" Target="slides/slide25.xml"/><Relationship Id="rId56" Type="http://schemas.openxmlformats.org/officeDocument/2006/relationships/slide" Target="slides/slide33.xml"/><Relationship Id="rId64" Type="http://schemas.openxmlformats.org/officeDocument/2006/relationships/slide" Target="slides/slide41.xml"/><Relationship Id="rId69" Type="http://schemas.openxmlformats.org/officeDocument/2006/relationships/slide" Target="slides/slide46.xml"/><Relationship Id="rId77" Type="http://schemas.openxmlformats.org/officeDocument/2006/relationships/viewProps" Target="viewProps.xml"/><Relationship Id="rId8" Type="http://schemas.openxmlformats.org/officeDocument/2006/relationships/slideMaster" Target="slideMasters/slideMaster5.xml"/><Relationship Id="rId51" Type="http://schemas.openxmlformats.org/officeDocument/2006/relationships/slide" Target="slides/slide28.xml"/><Relationship Id="rId72" Type="http://schemas.openxmlformats.org/officeDocument/2006/relationships/slide" Target="slides/slide49.xml"/><Relationship Id="rId80" Type="http://schemas.microsoft.com/office/2016/11/relationships/changesInfo" Target="changesInfos/changesInfo1.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2.xml"/><Relationship Id="rId33" Type="http://schemas.openxmlformats.org/officeDocument/2006/relationships/slide" Target="slides/slide10.xml"/><Relationship Id="rId38" Type="http://schemas.openxmlformats.org/officeDocument/2006/relationships/slide" Target="slides/slide15.xml"/><Relationship Id="rId46" Type="http://schemas.openxmlformats.org/officeDocument/2006/relationships/slide" Target="slides/slide23.xml"/><Relationship Id="rId59" Type="http://schemas.openxmlformats.org/officeDocument/2006/relationships/slide" Target="slides/slide36.xml"/><Relationship Id="rId67" Type="http://schemas.openxmlformats.org/officeDocument/2006/relationships/slide" Target="slides/slide44.xml"/><Relationship Id="rId20" Type="http://schemas.openxmlformats.org/officeDocument/2006/relationships/slideMaster" Target="slideMasters/slideMaster17.xml"/><Relationship Id="rId41" Type="http://schemas.openxmlformats.org/officeDocument/2006/relationships/slide" Target="slides/slide18.xml"/><Relationship Id="rId54" Type="http://schemas.openxmlformats.org/officeDocument/2006/relationships/slide" Target="slides/slide31.xml"/><Relationship Id="rId62" Type="http://schemas.openxmlformats.org/officeDocument/2006/relationships/slide" Target="slides/slide39.xml"/><Relationship Id="rId70" Type="http://schemas.openxmlformats.org/officeDocument/2006/relationships/slide" Target="slides/slide47.xml"/><Relationship Id="rId75"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 Target="slides/slide5.xml"/><Relationship Id="rId36" Type="http://schemas.openxmlformats.org/officeDocument/2006/relationships/slide" Target="slides/slide13.xml"/><Relationship Id="rId49" Type="http://schemas.openxmlformats.org/officeDocument/2006/relationships/slide" Target="slides/slide26.xml"/><Relationship Id="rId57" Type="http://schemas.openxmlformats.org/officeDocument/2006/relationships/slide" Target="slides/slide34.xml"/><Relationship Id="rId10" Type="http://schemas.openxmlformats.org/officeDocument/2006/relationships/slideMaster" Target="slideMasters/slideMaster7.xml"/><Relationship Id="rId31" Type="http://schemas.openxmlformats.org/officeDocument/2006/relationships/slide" Target="slides/slide8.xml"/><Relationship Id="rId44" Type="http://schemas.openxmlformats.org/officeDocument/2006/relationships/slide" Target="slides/slide21.xml"/><Relationship Id="rId52" Type="http://schemas.openxmlformats.org/officeDocument/2006/relationships/slide" Target="slides/slide29.xml"/><Relationship Id="rId60" Type="http://schemas.openxmlformats.org/officeDocument/2006/relationships/slide" Target="slides/slide37.xml"/><Relationship Id="rId65" Type="http://schemas.openxmlformats.org/officeDocument/2006/relationships/slide" Target="slides/slide42.xml"/><Relationship Id="rId73" Type="http://schemas.openxmlformats.org/officeDocument/2006/relationships/slide" Target="slides/slide50.xml"/><Relationship Id="rId78" Type="http://schemas.openxmlformats.org/officeDocument/2006/relationships/theme" Target="theme/theme1.xml"/><Relationship Id="rId81"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Master" Target="slideMasters/slideMaster6.xml"/><Relationship Id="rId13" Type="http://schemas.openxmlformats.org/officeDocument/2006/relationships/slideMaster" Target="slideMasters/slideMaster10.xml"/><Relationship Id="rId18" Type="http://schemas.openxmlformats.org/officeDocument/2006/relationships/slideMaster" Target="slideMasters/slideMaster15.xml"/><Relationship Id="rId39" Type="http://schemas.openxmlformats.org/officeDocument/2006/relationships/slide" Target="slides/slide16.xml"/><Relationship Id="rId34" Type="http://schemas.openxmlformats.org/officeDocument/2006/relationships/slide" Target="slides/slide11.xml"/><Relationship Id="rId50" Type="http://schemas.openxmlformats.org/officeDocument/2006/relationships/slide" Target="slides/slide27.xml"/><Relationship Id="rId55" Type="http://schemas.openxmlformats.org/officeDocument/2006/relationships/slide" Target="slides/slide32.xml"/><Relationship Id="rId76" Type="http://schemas.openxmlformats.org/officeDocument/2006/relationships/presProps" Target="presProps.xml"/><Relationship Id="rId7" Type="http://schemas.openxmlformats.org/officeDocument/2006/relationships/slideMaster" Target="slideMasters/slideMaster4.xml"/><Relationship Id="rId71" Type="http://schemas.openxmlformats.org/officeDocument/2006/relationships/slide" Target="slides/slide48.xml"/><Relationship Id="rId2" Type="http://schemas.openxmlformats.org/officeDocument/2006/relationships/customXml" Target="../customXml/item2.xml"/><Relationship Id="rId29" Type="http://schemas.openxmlformats.org/officeDocument/2006/relationships/slide" Target="slides/slide6.xml"/><Relationship Id="rId24" Type="http://schemas.openxmlformats.org/officeDocument/2006/relationships/slide" Target="slides/slide1.xml"/><Relationship Id="rId40" Type="http://schemas.openxmlformats.org/officeDocument/2006/relationships/slide" Target="slides/slide17.xml"/><Relationship Id="rId45" Type="http://schemas.openxmlformats.org/officeDocument/2006/relationships/slide" Target="slides/slide22.xml"/><Relationship Id="rId66" Type="http://schemas.openxmlformats.org/officeDocument/2006/relationships/slide" Target="slides/slide4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alin Jacob Wilson Packia Dhas" userId="050d7d71-3621-4503-95e8-1c9a9d962492" providerId="ADAL" clId="{3AFC8538-F03B-4BF9-950B-0EFF76D396BC}"/>
    <pc:docChg chg="undo custSel addSld delSld modSld sldOrd">
      <pc:chgData name="Stalin Jacob Wilson Packia Dhas" userId="050d7d71-3621-4503-95e8-1c9a9d962492" providerId="ADAL" clId="{3AFC8538-F03B-4BF9-950B-0EFF76D396BC}" dt="2023-06-12T10:21:39.636" v="927"/>
      <pc:docMkLst>
        <pc:docMk/>
      </pc:docMkLst>
      <pc:sldChg chg="del">
        <pc:chgData name="Stalin Jacob Wilson Packia Dhas" userId="050d7d71-3621-4503-95e8-1c9a9d962492" providerId="ADAL" clId="{3AFC8538-F03B-4BF9-950B-0EFF76D396BC}" dt="2023-06-12T05:18:41.909" v="226" actId="47"/>
        <pc:sldMkLst>
          <pc:docMk/>
          <pc:sldMk cId="905988770" sldId="257"/>
        </pc:sldMkLst>
      </pc:sldChg>
      <pc:sldChg chg="del">
        <pc:chgData name="Stalin Jacob Wilson Packia Dhas" userId="050d7d71-3621-4503-95e8-1c9a9d962492" providerId="ADAL" clId="{3AFC8538-F03B-4BF9-950B-0EFF76D396BC}" dt="2023-06-12T05:18:42.377" v="229" actId="47"/>
        <pc:sldMkLst>
          <pc:docMk/>
          <pc:sldMk cId="1762059153" sldId="258"/>
        </pc:sldMkLst>
      </pc:sldChg>
      <pc:sldChg chg="del">
        <pc:chgData name="Stalin Jacob Wilson Packia Dhas" userId="050d7d71-3621-4503-95e8-1c9a9d962492" providerId="ADAL" clId="{3AFC8538-F03B-4BF9-950B-0EFF76D396BC}" dt="2023-06-12T05:18:42.491" v="230" actId="47"/>
        <pc:sldMkLst>
          <pc:docMk/>
          <pc:sldMk cId="1711070885" sldId="259"/>
        </pc:sldMkLst>
      </pc:sldChg>
      <pc:sldChg chg="del">
        <pc:chgData name="Stalin Jacob Wilson Packia Dhas" userId="050d7d71-3621-4503-95e8-1c9a9d962492" providerId="ADAL" clId="{3AFC8538-F03B-4BF9-950B-0EFF76D396BC}" dt="2023-06-12T05:18:42.684" v="231" actId="47"/>
        <pc:sldMkLst>
          <pc:docMk/>
          <pc:sldMk cId="2206010029" sldId="260"/>
        </pc:sldMkLst>
      </pc:sldChg>
      <pc:sldChg chg="del">
        <pc:chgData name="Stalin Jacob Wilson Packia Dhas" userId="050d7d71-3621-4503-95e8-1c9a9d962492" providerId="ADAL" clId="{3AFC8538-F03B-4BF9-950B-0EFF76D396BC}" dt="2023-06-12T05:18:43.172" v="234" actId="47"/>
        <pc:sldMkLst>
          <pc:docMk/>
          <pc:sldMk cId="1591609801" sldId="261"/>
        </pc:sldMkLst>
      </pc:sldChg>
      <pc:sldChg chg="del">
        <pc:chgData name="Stalin Jacob Wilson Packia Dhas" userId="050d7d71-3621-4503-95e8-1c9a9d962492" providerId="ADAL" clId="{3AFC8538-F03B-4BF9-950B-0EFF76D396BC}" dt="2023-06-12T05:18:43.339" v="235" actId="47"/>
        <pc:sldMkLst>
          <pc:docMk/>
          <pc:sldMk cId="2230097615" sldId="262"/>
        </pc:sldMkLst>
      </pc:sldChg>
      <pc:sldChg chg="del">
        <pc:chgData name="Stalin Jacob Wilson Packia Dhas" userId="050d7d71-3621-4503-95e8-1c9a9d962492" providerId="ADAL" clId="{3AFC8538-F03B-4BF9-950B-0EFF76D396BC}" dt="2023-06-12T05:18:44.580" v="239" actId="47"/>
        <pc:sldMkLst>
          <pc:docMk/>
          <pc:sldMk cId="1365278861" sldId="263"/>
        </pc:sldMkLst>
      </pc:sldChg>
      <pc:sldChg chg="del">
        <pc:chgData name="Stalin Jacob Wilson Packia Dhas" userId="050d7d71-3621-4503-95e8-1c9a9d962492" providerId="ADAL" clId="{3AFC8538-F03B-4BF9-950B-0EFF76D396BC}" dt="2023-06-12T05:18:44.704" v="240" actId="47"/>
        <pc:sldMkLst>
          <pc:docMk/>
          <pc:sldMk cId="1061583387" sldId="264"/>
        </pc:sldMkLst>
      </pc:sldChg>
      <pc:sldChg chg="del">
        <pc:chgData name="Stalin Jacob Wilson Packia Dhas" userId="050d7d71-3621-4503-95e8-1c9a9d962492" providerId="ADAL" clId="{3AFC8538-F03B-4BF9-950B-0EFF76D396BC}" dt="2023-06-12T05:18:45.303" v="241" actId="47"/>
        <pc:sldMkLst>
          <pc:docMk/>
          <pc:sldMk cId="3933991132" sldId="265"/>
        </pc:sldMkLst>
      </pc:sldChg>
      <pc:sldChg chg="del">
        <pc:chgData name="Stalin Jacob Wilson Packia Dhas" userId="050d7d71-3621-4503-95e8-1c9a9d962492" providerId="ADAL" clId="{3AFC8538-F03B-4BF9-950B-0EFF76D396BC}" dt="2023-06-12T05:18:45.450" v="242" actId="47"/>
        <pc:sldMkLst>
          <pc:docMk/>
          <pc:sldMk cId="802183909" sldId="266"/>
        </pc:sldMkLst>
      </pc:sldChg>
      <pc:sldChg chg="del">
        <pc:chgData name="Stalin Jacob Wilson Packia Dhas" userId="050d7d71-3621-4503-95e8-1c9a9d962492" providerId="ADAL" clId="{3AFC8538-F03B-4BF9-950B-0EFF76D396BC}" dt="2023-06-12T05:18:45.583" v="243" actId="47"/>
        <pc:sldMkLst>
          <pc:docMk/>
          <pc:sldMk cId="2317030483" sldId="267"/>
        </pc:sldMkLst>
      </pc:sldChg>
      <pc:sldChg chg="del">
        <pc:chgData name="Stalin Jacob Wilson Packia Dhas" userId="050d7d71-3621-4503-95e8-1c9a9d962492" providerId="ADAL" clId="{3AFC8538-F03B-4BF9-950B-0EFF76D396BC}" dt="2023-06-12T05:18:45.714" v="244" actId="47"/>
        <pc:sldMkLst>
          <pc:docMk/>
          <pc:sldMk cId="966902331" sldId="268"/>
        </pc:sldMkLst>
      </pc:sldChg>
      <pc:sldChg chg="del">
        <pc:chgData name="Stalin Jacob Wilson Packia Dhas" userId="050d7d71-3621-4503-95e8-1c9a9d962492" providerId="ADAL" clId="{3AFC8538-F03B-4BF9-950B-0EFF76D396BC}" dt="2023-06-12T05:18:45.839" v="245" actId="47"/>
        <pc:sldMkLst>
          <pc:docMk/>
          <pc:sldMk cId="707530406" sldId="269"/>
        </pc:sldMkLst>
      </pc:sldChg>
      <pc:sldChg chg="del">
        <pc:chgData name="Stalin Jacob Wilson Packia Dhas" userId="050d7d71-3621-4503-95e8-1c9a9d962492" providerId="ADAL" clId="{3AFC8538-F03B-4BF9-950B-0EFF76D396BC}" dt="2023-06-12T05:18:46.376" v="246" actId="47"/>
        <pc:sldMkLst>
          <pc:docMk/>
          <pc:sldMk cId="323866930" sldId="270"/>
        </pc:sldMkLst>
      </pc:sldChg>
      <pc:sldChg chg="del">
        <pc:chgData name="Stalin Jacob Wilson Packia Dhas" userId="050d7d71-3621-4503-95e8-1c9a9d962492" providerId="ADAL" clId="{3AFC8538-F03B-4BF9-950B-0EFF76D396BC}" dt="2023-06-12T05:18:46.528" v="247" actId="47"/>
        <pc:sldMkLst>
          <pc:docMk/>
          <pc:sldMk cId="587636219" sldId="271"/>
        </pc:sldMkLst>
      </pc:sldChg>
      <pc:sldChg chg="del">
        <pc:chgData name="Stalin Jacob Wilson Packia Dhas" userId="050d7d71-3621-4503-95e8-1c9a9d962492" providerId="ADAL" clId="{3AFC8538-F03B-4BF9-950B-0EFF76D396BC}" dt="2023-06-12T05:18:46.971" v="248" actId="47"/>
        <pc:sldMkLst>
          <pc:docMk/>
          <pc:sldMk cId="3831933064" sldId="272"/>
        </pc:sldMkLst>
      </pc:sldChg>
      <pc:sldChg chg="del">
        <pc:chgData name="Stalin Jacob Wilson Packia Dhas" userId="050d7d71-3621-4503-95e8-1c9a9d962492" providerId="ADAL" clId="{3AFC8538-F03B-4BF9-950B-0EFF76D396BC}" dt="2023-06-12T05:18:47.121" v="249" actId="47"/>
        <pc:sldMkLst>
          <pc:docMk/>
          <pc:sldMk cId="987532341" sldId="273"/>
        </pc:sldMkLst>
      </pc:sldChg>
      <pc:sldChg chg="del">
        <pc:chgData name="Stalin Jacob Wilson Packia Dhas" userId="050d7d71-3621-4503-95e8-1c9a9d962492" providerId="ADAL" clId="{3AFC8538-F03B-4BF9-950B-0EFF76D396BC}" dt="2023-06-12T05:18:48.060" v="250" actId="47"/>
        <pc:sldMkLst>
          <pc:docMk/>
          <pc:sldMk cId="3342018731" sldId="274"/>
        </pc:sldMkLst>
      </pc:sldChg>
      <pc:sldChg chg="del">
        <pc:chgData name="Stalin Jacob Wilson Packia Dhas" userId="050d7d71-3621-4503-95e8-1c9a9d962492" providerId="ADAL" clId="{3AFC8538-F03B-4BF9-950B-0EFF76D396BC}" dt="2023-06-12T05:18:48.877" v="251" actId="47"/>
        <pc:sldMkLst>
          <pc:docMk/>
          <pc:sldMk cId="2293201064" sldId="275"/>
        </pc:sldMkLst>
      </pc:sldChg>
      <pc:sldChg chg="del">
        <pc:chgData name="Stalin Jacob Wilson Packia Dhas" userId="050d7d71-3621-4503-95e8-1c9a9d962492" providerId="ADAL" clId="{3AFC8538-F03B-4BF9-950B-0EFF76D396BC}" dt="2023-06-12T05:18:50.045" v="252" actId="47"/>
        <pc:sldMkLst>
          <pc:docMk/>
          <pc:sldMk cId="3601874884" sldId="276"/>
        </pc:sldMkLst>
      </pc:sldChg>
      <pc:sldChg chg="modSp add mod">
        <pc:chgData name="Stalin Jacob Wilson Packia Dhas" userId="050d7d71-3621-4503-95e8-1c9a9d962492" providerId="ADAL" clId="{3AFC8538-F03B-4BF9-950B-0EFF76D396BC}" dt="2023-06-12T06:38:17.039" v="801" actId="113"/>
        <pc:sldMkLst>
          <pc:docMk/>
          <pc:sldMk cId="1141880262" sldId="277"/>
        </pc:sldMkLst>
        <pc:spChg chg="mod">
          <ac:chgData name="Stalin Jacob Wilson Packia Dhas" userId="050d7d71-3621-4503-95e8-1c9a9d962492" providerId="ADAL" clId="{3AFC8538-F03B-4BF9-950B-0EFF76D396BC}" dt="2023-06-12T06:12:07.682" v="659" actId="207"/>
          <ac:spMkLst>
            <pc:docMk/>
            <pc:sldMk cId="1141880262" sldId="277"/>
            <ac:spMk id="2" creationId="{00000000-0000-0000-0000-000000000000}"/>
          </ac:spMkLst>
        </pc:spChg>
        <pc:spChg chg="mod">
          <ac:chgData name="Stalin Jacob Wilson Packia Dhas" userId="050d7d71-3621-4503-95e8-1c9a9d962492" providerId="ADAL" clId="{3AFC8538-F03B-4BF9-950B-0EFF76D396BC}" dt="2023-06-12T06:38:17.039" v="801" actId="113"/>
          <ac:spMkLst>
            <pc:docMk/>
            <pc:sldMk cId="1141880262" sldId="277"/>
            <ac:spMk id="3" creationId="{00000000-0000-0000-0000-000000000000}"/>
          </ac:spMkLst>
        </pc:spChg>
      </pc:sldChg>
      <pc:sldChg chg="modSp add mod">
        <pc:chgData name="Stalin Jacob Wilson Packia Dhas" userId="050d7d71-3621-4503-95e8-1c9a9d962492" providerId="ADAL" clId="{3AFC8538-F03B-4BF9-950B-0EFF76D396BC}" dt="2023-06-12T06:40:00.609" v="815" actId="113"/>
        <pc:sldMkLst>
          <pc:docMk/>
          <pc:sldMk cId="3296129957" sldId="278"/>
        </pc:sldMkLst>
        <pc:spChg chg="mod">
          <ac:chgData name="Stalin Jacob Wilson Packia Dhas" userId="050d7d71-3621-4503-95e8-1c9a9d962492" providerId="ADAL" clId="{3AFC8538-F03B-4BF9-950B-0EFF76D396BC}" dt="2023-06-12T06:12:24.474" v="662" actId="207"/>
          <ac:spMkLst>
            <pc:docMk/>
            <pc:sldMk cId="3296129957" sldId="278"/>
            <ac:spMk id="2" creationId="{00000000-0000-0000-0000-000000000000}"/>
          </ac:spMkLst>
        </pc:spChg>
        <pc:spChg chg="mod">
          <ac:chgData name="Stalin Jacob Wilson Packia Dhas" userId="050d7d71-3621-4503-95e8-1c9a9d962492" providerId="ADAL" clId="{3AFC8538-F03B-4BF9-950B-0EFF76D396BC}" dt="2023-06-12T06:40:00.609" v="815" actId="113"/>
          <ac:spMkLst>
            <pc:docMk/>
            <pc:sldMk cId="3296129957" sldId="278"/>
            <ac:spMk id="3" creationId="{00000000-0000-0000-0000-000000000000}"/>
          </ac:spMkLst>
        </pc:spChg>
      </pc:sldChg>
      <pc:sldChg chg="modSp add del mod">
        <pc:chgData name="Stalin Jacob Wilson Packia Dhas" userId="050d7d71-3621-4503-95e8-1c9a9d962492" providerId="ADAL" clId="{3AFC8538-F03B-4BF9-950B-0EFF76D396BC}" dt="2023-06-12T06:42:43.877" v="823" actId="47"/>
        <pc:sldMkLst>
          <pc:docMk/>
          <pc:sldMk cId="1430612273" sldId="279"/>
        </pc:sldMkLst>
        <pc:spChg chg="mod">
          <ac:chgData name="Stalin Jacob Wilson Packia Dhas" userId="050d7d71-3621-4503-95e8-1c9a9d962492" providerId="ADAL" clId="{3AFC8538-F03B-4BF9-950B-0EFF76D396BC}" dt="2023-06-12T06:12:34.821" v="665" actId="207"/>
          <ac:spMkLst>
            <pc:docMk/>
            <pc:sldMk cId="1430612273" sldId="279"/>
            <ac:spMk id="2" creationId="{00000000-0000-0000-0000-000000000000}"/>
          </ac:spMkLst>
        </pc:spChg>
        <pc:spChg chg="mod">
          <ac:chgData name="Stalin Jacob Wilson Packia Dhas" userId="050d7d71-3621-4503-95e8-1c9a9d962492" providerId="ADAL" clId="{3AFC8538-F03B-4BF9-950B-0EFF76D396BC}" dt="2023-06-12T06:40:41.835" v="818" actId="113"/>
          <ac:spMkLst>
            <pc:docMk/>
            <pc:sldMk cId="1430612273" sldId="279"/>
            <ac:spMk id="3" creationId="{00000000-0000-0000-0000-000000000000}"/>
          </ac:spMkLst>
        </pc:spChg>
      </pc:sldChg>
      <pc:sldChg chg="modSp add mod">
        <pc:chgData name="Stalin Jacob Wilson Packia Dhas" userId="050d7d71-3621-4503-95e8-1c9a9d962492" providerId="ADAL" clId="{3AFC8538-F03B-4BF9-950B-0EFF76D396BC}" dt="2023-06-12T06:41:44.868" v="822" actId="113"/>
        <pc:sldMkLst>
          <pc:docMk/>
          <pc:sldMk cId="400377560" sldId="280"/>
        </pc:sldMkLst>
        <pc:spChg chg="mod">
          <ac:chgData name="Stalin Jacob Wilson Packia Dhas" userId="050d7d71-3621-4503-95e8-1c9a9d962492" providerId="ADAL" clId="{3AFC8538-F03B-4BF9-950B-0EFF76D396BC}" dt="2023-06-12T06:12:42.946" v="668" actId="207"/>
          <ac:spMkLst>
            <pc:docMk/>
            <pc:sldMk cId="400377560" sldId="280"/>
            <ac:spMk id="2" creationId="{00000000-0000-0000-0000-000000000000}"/>
          </ac:spMkLst>
        </pc:spChg>
        <pc:spChg chg="mod">
          <ac:chgData name="Stalin Jacob Wilson Packia Dhas" userId="050d7d71-3621-4503-95e8-1c9a9d962492" providerId="ADAL" clId="{3AFC8538-F03B-4BF9-950B-0EFF76D396BC}" dt="2023-06-12T06:41:44.868" v="822" actId="113"/>
          <ac:spMkLst>
            <pc:docMk/>
            <pc:sldMk cId="400377560" sldId="280"/>
            <ac:spMk id="3" creationId="{00000000-0000-0000-0000-000000000000}"/>
          </ac:spMkLst>
        </pc:spChg>
      </pc:sldChg>
      <pc:sldChg chg="modSp add mod">
        <pc:chgData name="Stalin Jacob Wilson Packia Dhas" userId="050d7d71-3621-4503-95e8-1c9a9d962492" providerId="ADAL" clId="{3AFC8538-F03B-4BF9-950B-0EFF76D396BC}" dt="2023-06-12T06:44:10.818" v="827" actId="113"/>
        <pc:sldMkLst>
          <pc:docMk/>
          <pc:sldMk cId="880480834" sldId="281"/>
        </pc:sldMkLst>
        <pc:spChg chg="mod">
          <ac:chgData name="Stalin Jacob Wilson Packia Dhas" userId="050d7d71-3621-4503-95e8-1c9a9d962492" providerId="ADAL" clId="{3AFC8538-F03B-4BF9-950B-0EFF76D396BC}" dt="2023-06-12T06:12:54.197" v="671" actId="207"/>
          <ac:spMkLst>
            <pc:docMk/>
            <pc:sldMk cId="880480834" sldId="281"/>
            <ac:spMk id="2" creationId="{00000000-0000-0000-0000-000000000000}"/>
          </ac:spMkLst>
        </pc:spChg>
        <pc:spChg chg="mod">
          <ac:chgData name="Stalin Jacob Wilson Packia Dhas" userId="050d7d71-3621-4503-95e8-1c9a9d962492" providerId="ADAL" clId="{3AFC8538-F03B-4BF9-950B-0EFF76D396BC}" dt="2023-06-12T06:44:10.818" v="827" actId="113"/>
          <ac:spMkLst>
            <pc:docMk/>
            <pc:sldMk cId="880480834" sldId="281"/>
            <ac:spMk id="50" creationId="{00000000-0000-0000-0000-000000000000}"/>
          </ac:spMkLst>
        </pc:spChg>
      </pc:sldChg>
      <pc:sldChg chg="modSp add mod">
        <pc:chgData name="Stalin Jacob Wilson Packia Dhas" userId="050d7d71-3621-4503-95e8-1c9a9d962492" providerId="ADAL" clId="{3AFC8538-F03B-4BF9-950B-0EFF76D396BC}" dt="2023-06-12T06:45:09.425" v="831" actId="113"/>
        <pc:sldMkLst>
          <pc:docMk/>
          <pc:sldMk cId="846579538" sldId="282"/>
        </pc:sldMkLst>
        <pc:spChg chg="mod">
          <ac:chgData name="Stalin Jacob Wilson Packia Dhas" userId="050d7d71-3621-4503-95e8-1c9a9d962492" providerId="ADAL" clId="{3AFC8538-F03B-4BF9-950B-0EFF76D396BC}" dt="2023-06-12T06:13:02.920" v="674" actId="207"/>
          <ac:spMkLst>
            <pc:docMk/>
            <pc:sldMk cId="846579538" sldId="282"/>
            <ac:spMk id="5" creationId="{00000000-0000-0000-0000-000000000000}"/>
          </ac:spMkLst>
        </pc:spChg>
        <pc:spChg chg="mod">
          <ac:chgData name="Stalin Jacob Wilson Packia Dhas" userId="050d7d71-3621-4503-95e8-1c9a9d962492" providerId="ADAL" clId="{3AFC8538-F03B-4BF9-950B-0EFF76D396BC}" dt="2023-06-12T06:45:09.425" v="831" actId="113"/>
          <ac:spMkLst>
            <pc:docMk/>
            <pc:sldMk cId="846579538" sldId="282"/>
            <ac:spMk id="6" creationId="{00000000-0000-0000-0000-000000000000}"/>
          </ac:spMkLst>
        </pc:spChg>
      </pc:sldChg>
      <pc:sldChg chg="modSp add mod">
        <pc:chgData name="Stalin Jacob Wilson Packia Dhas" userId="050d7d71-3621-4503-95e8-1c9a9d962492" providerId="ADAL" clId="{3AFC8538-F03B-4BF9-950B-0EFF76D396BC}" dt="2023-06-12T06:46:11.428" v="835" actId="6549"/>
        <pc:sldMkLst>
          <pc:docMk/>
          <pc:sldMk cId="1098531618" sldId="283"/>
        </pc:sldMkLst>
        <pc:spChg chg="mod">
          <ac:chgData name="Stalin Jacob Wilson Packia Dhas" userId="050d7d71-3621-4503-95e8-1c9a9d962492" providerId="ADAL" clId="{3AFC8538-F03B-4BF9-950B-0EFF76D396BC}" dt="2023-06-12T06:13:26.449" v="681" actId="207"/>
          <ac:spMkLst>
            <pc:docMk/>
            <pc:sldMk cId="1098531618" sldId="283"/>
            <ac:spMk id="2" creationId="{00000000-0000-0000-0000-000000000000}"/>
          </ac:spMkLst>
        </pc:spChg>
        <pc:spChg chg="mod">
          <ac:chgData name="Stalin Jacob Wilson Packia Dhas" userId="050d7d71-3621-4503-95e8-1c9a9d962492" providerId="ADAL" clId="{3AFC8538-F03B-4BF9-950B-0EFF76D396BC}" dt="2023-06-12T06:46:11.428" v="835" actId="6549"/>
          <ac:spMkLst>
            <pc:docMk/>
            <pc:sldMk cId="1098531618" sldId="283"/>
            <ac:spMk id="3" creationId="{00000000-0000-0000-0000-000000000000}"/>
          </ac:spMkLst>
        </pc:spChg>
      </pc:sldChg>
      <pc:sldChg chg="modSp add del mod">
        <pc:chgData name="Stalin Jacob Wilson Packia Dhas" userId="050d7d71-3621-4503-95e8-1c9a9d962492" providerId="ADAL" clId="{3AFC8538-F03B-4BF9-950B-0EFF76D396BC}" dt="2023-06-12T06:48:42.353" v="848" actId="2696"/>
        <pc:sldMkLst>
          <pc:docMk/>
          <pc:sldMk cId="1285114809" sldId="284"/>
        </pc:sldMkLst>
        <pc:spChg chg="mod">
          <ac:chgData name="Stalin Jacob Wilson Packia Dhas" userId="050d7d71-3621-4503-95e8-1c9a9d962492" providerId="ADAL" clId="{3AFC8538-F03B-4BF9-950B-0EFF76D396BC}" dt="2023-06-12T06:13:44.683" v="689" actId="1076"/>
          <ac:spMkLst>
            <pc:docMk/>
            <pc:sldMk cId="1285114809" sldId="284"/>
            <ac:spMk id="2" creationId="{00000000-0000-0000-0000-000000000000}"/>
          </ac:spMkLst>
        </pc:spChg>
        <pc:spChg chg="mod">
          <ac:chgData name="Stalin Jacob Wilson Packia Dhas" userId="050d7d71-3621-4503-95e8-1c9a9d962492" providerId="ADAL" clId="{3AFC8538-F03B-4BF9-950B-0EFF76D396BC}" dt="2023-06-12T06:48:15.178" v="844" actId="113"/>
          <ac:spMkLst>
            <pc:docMk/>
            <pc:sldMk cId="1285114809" sldId="284"/>
            <ac:spMk id="3" creationId="{00000000-0000-0000-0000-000000000000}"/>
          </ac:spMkLst>
        </pc:spChg>
      </pc:sldChg>
      <pc:sldChg chg="add">
        <pc:chgData name="Stalin Jacob Wilson Packia Dhas" userId="050d7d71-3621-4503-95e8-1c9a9d962492" providerId="ADAL" clId="{3AFC8538-F03B-4BF9-950B-0EFF76D396BC}" dt="2023-06-12T06:48:47.757" v="849"/>
        <pc:sldMkLst>
          <pc:docMk/>
          <pc:sldMk cId="3767319760" sldId="284"/>
        </pc:sldMkLst>
      </pc:sldChg>
      <pc:sldChg chg="add">
        <pc:chgData name="Stalin Jacob Wilson Packia Dhas" userId="050d7d71-3621-4503-95e8-1c9a9d962492" providerId="ADAL" clId="{3AFC8538-F03B-4BF9-950B-0EFF76D396BC}" dt="2023-06-12T06:48:47.757" v="849"/>
        <pc:sldMkLst>
          <pc:docMk/>
          <pc:sldMk cId="653711955" sldId="285"/>
        </pc:sldMkLst>
      </pc:sldChg>
      <pc:sldChg chg="modSp add del mod">
        <pc:chgData name="Stalin Jacob Wilson Packia Dhas" userId="050d7d71-3621-4503-95e8-1c9a9d962492" providerId="ADAL" clId="{3AFC8538-F03B-4BF9-950B-0EFF76D396BC}" dt="2023-06-12T06:48:42.353" v="848" actId="2696"/>
        <pc:sldMkLst>
          <pc:docMk/>
          <pc:sldMk cId="1008781765" sldId="285"/>
        </pc:sldMkLst>
        <pc:spChg chg="mod">
          <ac:chgData name="Stalin Jacob Wilson Packia Dhas" userId="050d7d71-3621-4503-95e8-1c9a9d962492" providerId="ADAL" clId="{3AFC8538-F03B-4BF9-950B-0EFF76D396BC}" dt="2023-06-12T06:13:56.779" v="694" actId="207"/>
          <ac:spMkLst>
            <pc:docMk/>
            <pc:sldMk cId="1008781765" sldId="285"/>
            <ac:spMk id="2" creationId="{00000000-0000-0000-0000-000000000000}"/>
          </ac:spMkLst>
        </pc:spChg>
        <pc:spChg chg="mod">
          <ac:chgData name="Stalin Jacob Wilson Packia Dhas" userId="050d7d71-3621-4503-95e8-1c9a9d962492" providerId="ADAL" clId="{3AFC8538-F03B-4BF9-950B-0EFF76D396BC}" dt="2023-06-12T06:48:38.903" v="847" actId="113"/>
          <ac:spMkLst>
            <pc:docMk/>
            <pc:sldMk cId="1008781765" sldId="285"/>
            <ac:spMk id="3" creationId="{00000000-0000-0000-0000-000000000000}"/>
          </ac:spMkLst>
        </pc:spChg>
      </pc:sldChg>
      <pc:sldChg chg="modSp add mod">
        <pc:chgData name="Stalin Jacob Wilson Packia Dhas" userId="050d7d71-3621-4503-95e8-1c9a9d962492" providerId="ADAL" clId="{3AFC8538-F03B-4BF9-950B-0EFF76D396BC}" dt="2023-06-12T04:56:30.431" v="102" actId="113"/>
        <pc:sldMkLst>
          <pc:docMk/>
          <pc:sldMk cId="739161824" sldId="300"/>
        </pc:sldMkLst>
        <pc:spChg chg="mod">
          <ac:chgData name="Stalin Jacob Wilson Packia Dhas" userId="050d7d71-3621-4503-95e8-1c9a9d962492" providerId="ADAL" clId="{3AFC8538-F03B-4BF9-950B-0EFF76D396BC}" dt="2023-06-12T04:55:55.091" v="100" actId="207"/>
          <ac:spMkLst>
            <pc:docMk/>
            <pc:sldMk cId="739161824" sldId="300"/>
            <ac:spMk id="2" creationId="{00000000-0000-0000-0000-000000000000}"/>
          </ac:spMkLst>
        </pc:spChg>
        <pc:spChg chg="mod">
          <ac:chgData name="Stalin Jacob Wilson Packia Dhas" userId="050d7d71-3621-4503-95e8-1c9a9d962492" providerId="ADAL" clId="{3AFC8538-F03B-4BF9-950B-0EFF76D396BC}" dt="2023-06-12T04:56:30.431" v="102" actId="113"/>
          <ac:spMkLst>
            <pc:docMk/>
            <pc:sldMk cId="739161824" sldId="300"/>
            <ac:spMk id="3" creationId="{00000000-0000-0000-0000-000000000000}"/>
          </ac:spMkLst>
        </pc:spChg>
      </pc:sldChg>
      <pc:sldChg chg="modSp mod">
        <pc:chgData name="Stalin Jacob Wilson Packia Dhas" userId="050d7d71-3621-4503-95e8-1c9a9d962492" providerId="ADAL" clId="{3AFC8538-F03B-4BF9-950B-0EFF76D396BC}" dt="2023-06-12T04:55:08.574" v="95" actId="15"/>
        <pc:sldMkLst>
          <pc:docMk/>
          <pc:sldMk cId="3657130640" sldId="301"/>
        </pc:sldMkLst>
        <pc:spChg chg="mod">
          <ac:chgData name="Stalin Jacob Wilson Packia Dhas" userId="050d7d71-3621-4503-95e8-1c9a9d962492" providerId="ADAL" clId="{3AFC8538-F03B-4BF9-950B-0EFF76D396BC}" dt="2023-06-12T04:55:08.574" v="95" actId="15"/>
          <ac:spMkLst>
            <pc:docMk/>
            <pc:sldMk cId="3657130640" sldId="301"/>
            <ac:spMk id="3" creationId="{00000000-0000-0000-0000-000000000000}"/>
          </ac:spMkLst>
        </pc:spChg>
      </pc:sldChg>
      <pc:sldChg chg="modSp add mod">
        <pc:chgData name="Stalin Jacob Wilson Packia Dhas" userId="050d7d71-3621-4503-95e8-1c9a9d962492" providerId="ADAL" clId="{3AFC8538-F03B-4BF9-950B-0EFF76D396BC}" dt="2023-06-12T04:58:08.186" v="122" actId="20577"/>
        <pc:sldMkLst>
          <pc:docMk/>
          <pc:sldMk cId="2315766244" sldId="302"/>
        </pc:sldMkLst>
        <pc:spChg chg="mod">
          <ac:chgData name="Stalin Jacob Wilson Packia Dhas" userId="050d7d71-3621-4503-95e8-1c9a9d962492" providerId="ADAL" clId="{3AFC8538-F03B-4BF9-950B-0EFF76D396BC}" dt="2023-06-12T04:57:12.373" v="105" actId="207"/>
          <ac:spMkLst>
            <pc:docMk/>
            <pc:sldMk cId="2315766244" sldId="302"/>
            <ac:spMk id="2" creationId="{00000000-0000-0000-0000-000000000000}"/>
          </ac:spMkLst>
        </pc:spChg>
        <pc:spChg chg="mod">
          <ac:chgData name="Stalin Jacob Wilson Packia Dhas" userId="050d7d71-3621-4503-95e8-1c9a9d962492" providerId="ADAL" clId="{3AFC8538-F03B-4BF9-950B-0EFF76D396BC}" dt="2023-06-12T04:58:08.186" v="122" actId="20577"/>
          <ac:spMkLst>
            <pc:docMk/>
            <pc:sldMk cId="2315766244" sldId="302"/>
            <ac:spMk id="3" creationId="{00000000-0000-0000-0000-000000000000}"/>
          </ac:spMkLst>
        </pc:spChg>
      </pc:sldChg>
      <pc:sldChg chg="modSp add mod">
        <pc:chgData name="Stalin Jacob Wilson Packia Dhas" userId="050d7d71-3621-4503-95e8-1c9a9d962492" providerId="ADAL" clId="{3AFC8538-F03B-4BF9-950B-0EFF76D396BC}" dt="2023-06-12T10:06:06.101" v="924" actId="20577"/>
        <pc:sldMkLst>
          <pc:docMk/>
          <pc:sldMk cId="790328413" sldId="304"/>
        </pc:sldMkLst>
        <pc:spChg chg="mod">
          <ac:chgData name="Stalin Jacob Wilson Packia Dhas" userId="050d7d71-3621-4503-95e8-1c9a9d962492" providerId="ADAL" clId="{3AFC8538-F03B-4BF9-950B-0EFF76D396BC}" dt="2023-06-12T05:07:21.453" v="150" actId="207"/>
          <ac:spMkLst>
            <pc:docMk/>
            <pc:sldMk cId="790328413" sldId="304"/>
            <ac:spMk id="2" creationId="{00000000-0000-0000-0000-000000000000}"/>
          </ac:spMkLst>
        </pc:spChg>
        <pc:spChg chg="mod">
          <ac:chgData name="Stalin Jacob Wilson Packia Dhas" userId="050d7d71-3621-4503-95e8-1c9a9d962492" providerId="ADAL" clId="{3AFC8538-F03B-4BF9-950B-0EFF76D396BC}" dt="2023-06-12T10:06:06.101" v="924" actId="20577"/>
          <ac:spMkLst>
            <pc:docMk/>
            <pc:sldMk cId="790328413" sldId="304"/>
            <ac:spMk id="3" creationId="{00000000-0000-0000-0000-000000000000}"/>
          </ac:spMkLst>
        </pc:spChg>
      </pc:sldChg>
      <pc:sldChg chg="modSp add mod">
        <pc:chgData name="Stalin Jacob Wilson Packia Dhas" userId="050d7d71-3621-4503-95e8-1c9a9d962492" providerId="ADAL" clId="{3AFC8538-F03B-4BF9-950B-0EFF76D396BC}" dt="2023-06-12T05:13:44.597" v="192" actId="20577"/>
        <pc:sldMkLst>
          <pc:docMk/>
          <pc:sldMk cId="2880596366" sldId="305"/>
        </pc:sldMkLst>
        <pc:spChg chg="mod">
          <ac:chgData name="Stalin Jacob Wilson Packia Dhas" userId="050d7d71-3621-4503-95e8-1c9a9d962492" providerId="ADAL" clId="{3AFC8538-F03B-4BF9-950B-0EFF76D396BC}" dt="2023-06-12T05:13:38.449" v="191" actId="403"/>
          <ac:spMkLst>
            <pc:docMk/>
            <pc:sldMk cId="2880596366" sldId="305"/>
            <ac:spMk id="2" creationId="{00000000-0000-0000-0000-000000000000}"/>
          </ac:spMkLst>
        </pc:spChg>
        <pc:spChg chg="mod">
          <ac:chgData name="Stalin Jacob Wilson Packia Dhas" userId="050d7d71-3621-4503-95e8-1c9a9d962492" providerId="ADAL" clId="{3AFC8538-F03B-4BF9-950B-0EFF76D396BC}" dt="2023-06-12T05:13:44.597" v="192" actId="20577"/>
          <ac:spMkLst>
            <pc:docMk/>
            <pc:sldMk cId="2880596366" sldId="305"/>
            <ac:spMk id="3" creationId="{00000000-0000-0000-0000-000000000000}"/>
          </ac:spMkLst>
        </pc:spChg>
      </pc:sldChg>
      <pc:sldChg chg="delSp modSp add mod">
        <pc:chgData name="Stalin Jacob Wilson Packia Dhas" userId="050d7d71-3621-4503-95e8-1c9a9d962492" providerId="ADAL" clId="{3AFC8538-F03B-4BF9-950B-0EFF76D396BC}" dt="2023-06-12T05:37:34.545" v="330" actId="478"/>
        <pc:sldMkLst>
          <pc:docMk/>
          <pc:sldMk cId="1623051090" sldId="309"/>
        </pc:sldMkLst>
        <pc:spChg chg="mod">
          <ac:chgData name="Stalin Jacob Wilson Packia Dhas" userId="050d7d71-3621-4503-95e8-1c9a9d962492" providerId="ADAL" clId="{3AFC8538-F03B-4BF9-950B-0EFF76D396BC}" dt="2023-06-12T05:36:08.801" v="304" actId="122"/>
          <ac:spMkLst>
            <pc:docMk/>
            <pc:sldMk cId="1623051090" sldId="309"/>
            <ac:spMk id="2" creationId="{00000000-0000-0000-0000-000000000000}"/>
          </ac:spMkLst>
        </pc:spChg>
        <pc:spChg chg="mod">
          <ac:chgData name="Stalin Jacob Wilson Packia Dhas" userId="050d7d71-3621-4503-95e8-1c9a9d962492" providerId="ADAL" clId="{3AFC8538-F03B-4BF9-950B-0EFF76D396BC}" dt="2023-06-12T05:37:32.540" v="329" actId="20577"/>
          <ac:spMkLst>
            <pc:docMk/>
            <pc:sldMk cId="1623051090" sldId="309"/>
            <ac:spMk id="3" creationId="{00000000-0000-0000-0000-000000000000}"/>
          </ac:spMkLst>
        </pc:spChg>
        <pc:picChg chg="del">
          <ac:chgData name="Stalin Jacob Wilson Packia Dhas" userId="050d7d71-3621-4503-95e8-1c9a9d962492" providerId="ADAL" clId="{3AFC8538-F03B-4BF9-950B-0EFF76D396BC}" dt="2023-06-12T05:37:34.545" v="330" actId="478"/>
          <ac:picMkLst>
            <pc:docMk/>
            <pc:sldMk cId="1623051090" sldId="309"/>
            <ac:picMk id="18" creationId="{00000000-0000-0000-0000-000000000000}"/>
          </ac:picMkLst>
        </pc:picChg>
        <pc:picChg chg="del mod">
          <ac:chgData name="Stalin Jacob Wilson Packia Dhas" userId="050d7d71-3621-4503-95e8-1c9a9d962492" providerId="ADAL" clId="{3AFC8538-F03B-4BF9-950B-0EFF76D396BC}" dt="2023-06-12T05:36:26.118" v="306" actId="478"/>
          <ac:picMkLst>
            <pc:docMk/>
            <pc:sldMk cId="1623051090" sldId="309"/>
            <ac:picMk id="24580" creationId="{00000000-0000-0000-0000-000000000000}"/>
          </ac:picMkLst>
        </pc:picChg>
      </pc:sldChg>
      <pc:sldChg chg="addSp delSp modSp add mod">
        <pc:chgData name="Stalin Jacob Wilson Packia Dhas" userId="050d7d71-3621-4503-95e8-1c9a9d962492" providerId="ADAL" clId="{3AFC8538-F03B-4BF9-950B-0EFF76D396BC}" dt="2023-06-12T06:52:49.330" v="885" actId="207"/>
        <pc:sldMkLst>
          <pc:docMk/>
          <pc:sldMk cId="948456481" sldId="310"/>
        </pc:sldMkLst>
        <pc:spChg chg="mod">
          <ac:chgData name="Stalin Jacob Wilson Packia Dhas" userId="050d7d71-3621-4503-95e8-1c9a9d962492" providerId="ADAL" clId="{3AFC8538-F03B-4BF9-950B-0EFF76D396BC}" dt="2023-06-12T06:52:49.330" v="885" actId="207"/>
          <ac:spMkLst>
            <pc:docMk/>
            <pc:sldMk cId="948456481" sldId="310"/>
            <ac:spMk id="2" creationId="{00000000-0000-0000-0000-000000000000}"/>
          </ac:spMkLst>
        </pc:spChg>
        <pc:spChg chg="mod">
          <ac:chgData name="Stalin Jacob Wilson Packia Dhas" userId="050d7d71-3621-4503-95e8-1c9a9d962492" providerId="ADAL" clId="{3AFC8538-F03B-4BF9-950B-0EFF76D396BC}" dt="2023-06-12T06:50:34.445" v="861" actId="27636"/>
          <ac:spMkLst>
            <pc:docMk/>
            <pc:sldMk cId="948456481" sldId="310"/>
            <ac:spMk id="3" creationId="{00000000-0000-0000-0000-000000000000}"/>
          </ac:spMkLst>
        </pc:spChg>
        <pc:picChg chg="add mod">
          <ac:chgData name="Stalin Jacob Wilson Packia Dhas" userId="050d7d71-3621-4503-95e8-1c9a9d962492" providerId="ADAL" clId="{3AFC8538-F03B-4BF9-950B-0EFF76D396BC}" dt="2023-06-12T06:51:24.869" v="865" actId="1076"/>
          <ac:picMkLst>
            <pc:docMk/>
            <pc:sldMk cId="948456481" sldId="310"/>
            <ac:picMk id="7" creationId="{2077A088-D063-3DF4-BEDE-D1BE142AC30D}"/>
          </ac:picMkLst>
        </pc:picChg>
        <pc:picChg chg="del mod">
          <ac:chgData name="Stalin Jacob Wilson Packia Dhas" userId="050d7d71-3621-4503-95e8-1c9a9d962492" providerId="ADAL" clId="{3AFC8538-F03B-4BF9-950B-0EFF76D396BC}" dt="2023-06-12T06:51:22.074" v="863" actId="478"/>
          <ac:picMkLst>
            <pc:docMk/>
            <pc:sldMk cId="948456481" sldId="310"/>
            <ac:picMk id="21" creationId="{00000000-0000-0000-0000-000000000000}"/>
          </ac:picMkLst>
        </pc:picChg>
      </pc:sldChg>
      <pc:sldChg chg="modSp add mod">
        <pc:chgData name="Stalin Jacob Wilson Packia Dhas" userId="050d7d71-3621-4503-95e8-1c9a9d962492" providerId="ADAL" clId="{3AFC8538-F03B-4BF9-950B-0EFF76D396BC}" dt="2023-06-12T06:17:19.965" v="705" actId="14100"/>
        <pc:sldMkLst>
          <pc:docMk/>
          <pc:sldMk cId="2144003432" sldId="322"/>
        </pc:sldMkLst>
        <pc:spChg chg="mod">
          <ac:chgData name="Stalin Jacob Wilson Packia Dhas" userId="050d7d71-3621-4503-95e8-1c9a9d962492" providerId="ADAL" clId="{3AFC8538-F03B-4BF9-950B-0EFF76D396BC}" dt="2023-06-12T06:17:14.544" v="703" actId="207"/>
          <ac:spMkLst>
            <pc:docMk/>
            <pc:sldMk cId="2144003432" sldId="322"/>
            <ac:spMk id="2" creationId="{00000000-0000-0000-0000-000000000000}"/>
          </ac:spMkLst>
        </pc:spChg>
        <pc:spChg chg="mod">
          <ac:chgData name="Stalin Jacob Wilson Packia Dhas" userId="050d7d71-3621-4503-95e8-1c9a9d962492" providerId="ADAL" clId="{3AFC8538-F03B-4BF9-950B-0EFF76D396BC}" dt="2023-06-12T06:17:19.965" v="705" actId="14100"/>
          <ac:spMkLst>
            <pc:docMk/>
            <pc:sldMk cId="2144003432" sldId="322"/>
            <ac:spMk id="3" creationId="{00000000-0000-0000-0000-000000000000}"/>
          </ac:spMkLst>
        </pc:spChg>
      </pc:sldChg>
      <pc:sldChg chg="modSp add mod">
        <pc:chgData name="Stalin Jacob Wilson Packia Dhas" userId="050d7d71-3621-4503-95e8-1c9a9d962492" providerId="ADAL" clId="{3AFC8538-F03B-4BF9-950B-0EFF76D396BC}" dt="2023-06-12T07:40:40.554" v="909" actId="20577"/>
        <pc:sldMkLst>
          <pc:docMk/>
          <pc:sldMk cId="518665473" sldId="323"/>
        </pc:sldMkLst>
        <pc:spChg chg="mod">
          <ac:chgData name="Stalin Jacob Wilson Packia Dhas" userId="050d7d71-3621-4503-95e8-1c9a9d962492" providerId="ADAL" clId="{3AFC8538-F03B-4BF9-950B-0EFF76D396BC}" dt="2023-06-12T06:17:32.729" v="709" actId="207"/>
          <ac:spMkLst>
            <pc:docMk/>
            <pc:sldMk cId="518665473" sldId="323"/>
            <ac:spMk id="2" creationId="{00000000-0000-0000-0000-000000000000}"/>
          </ac:spMkLst>
        </pc:spChg>
        <pc:spChg chg="mod">
          <ac:chgData name="Stalin Jacob Wilson Packia Dhas" userId="050d7d71-3621-4503-95e8-1c9a9d962492" providerId="ADAL" clId="{3AFC8538-F03B-4BF9-950B-0EFF76D396BC}" dt="2023-06-12T07:40:40.554" v="909" actId="20577"/>
          <ac:spMkLst>
            <pc:docMk/>
            <pc:sldMk cId="518665473" sldId="323"/>
            <ac:spMk id="3" creationId="{00000000-0000-0000-0000-000000000000}"/>
          </ac:spMkLst>
        </pc:spChg>
      </pc:sldChg>
      <pc:sldChg chg="modSp add mod">
        <pc:chgData name="Stalin Jacob Wilson Packia Dhas" userId="050d7d71-3621-4503-95e8-1c9a9d962492" providerId="ADAL" clId="{3AFC8538-F03B-4BF9-950B-0EFF76D396BC}" dt="2023-06-12T06:17:47.847" v="714" actId="1076"/>
        <pc:sldMkLst>
          <pc:docMk/>
          <pc:sldMk cId="2783948822" sldId="325"/>
        </pc:sldMkLst>
        <pc:spChg chg="mod">
          <ac:chgData name="Stalin Jacob Wilson Packia Dhas" userId="050d7d71-3621-4503-95e8-1c9a9d962492" providerId="ADAL" clId="{3AFC8538-F03B-4BF9-950B-0EFF76D396BC}" dt="2023-06-12T06:17:42.678" v="712" actId="122"/>
          <ac:spMkLst>
            <pc:docMk/>
            <pc:sldMk cId="2783948822" sldId="325"/>
            <ac:spMk id="2" creationId="{00000000-0000-0000-0000-000000000000}"/>
          </ac:spMkLst>
        </pc:spChg>
        <pc:spChg chg="mod">
          <ac:chgData name="Stalin Jacob Wilson Packia Dhas" userId="050d7d71-3621-4503-95e8-1c9a9d962492" providerId="ADAL" clId="{3AFC8538-F03B-4BF9-950B-0EFF76D396BC}" dt="2023-06-12T06:17:45.274" v="713" actId="14100"/>
          <ac:spMkLst>
            <pc:docMk/>
            <pc:sldMk cId="2783948822" sldId="325"/>
            <ac:spMk id="3" creationId="{00000000-0000-0000-0000-000000000000}"/>
          </ac:spMkLst>
        </pc:spChg>
        <pc:picChg chg="mod">
          <ac:chgData name="Stalin Jacob Wilson Packia Dhas" userId="050d7d71-3621-4503-95e8-1c9a9d962492" providerId="ADAL" clId="{3AFC8538-F03B-4BF9-950B-0EFF76D396BC}" dt="2023-06-12T06:17:47.847" v="714" actId="1076"/>
          <ac:picMkLst>
            <pc:docMk/>
            <pc:sldMk cId="2783948822" sldId="325"/>
            <ac:picMk id="10" creationId="{00000000-0000-0000-0000-000000000000}"/>
          </ac:picMkLst>
        </pc:picChg>
      </pc:sldChg>
      <pc:sldChg chg="modSp add mod">
        <pc:chgData name="Stalin Jacob Wilson Packia Dhas" userId="050d7d71-3621-4503-95e8-1c9a9d962492" providerId="ADAL" clId="{3AFC8538-F03B-4BF9-950B-0EFF76D396BC}" dt="2023-06-12T06:18:00.965" v="718" actId="14100"/>
        <pc:sldMkLst>
          <pc:docMk/>
          <pc:sldMk cId="862885789" sldId="326"/>
        </pc:sldMkLst>
        <pc:spChg chg="mod">
          <ac:chgData name="Stalin Jacob Wilson Packia Dhas" userId="050d7d71-3621-4503-95e8-1c9a9d962492" providerId="ADAL" clId="{3AFC8538-F03B-4BF9-950B-0EFF76D396BC}" dt="2023-06-12T06:17:57.643" v="717" actId="122"/>
          <ac:spMkLst>
            <pc:docMk/>
            <pc:sldMk cId="862885789" sldId="326"/>
            <ac:spMk id="2" creationId="{00000000-0000-0000-0000-000000000000}"/>
          </ac:spMkLst>
        </pc:spChg>
        <pc:spChg chg="mod">
          <ac:chgData name="Stalin Jacob Wilson Packia Dhas" userId="050d7d71-3621-4503-95e8-1c9a9d962492" providerId="ADAL" clId="{3AFC8538-F03B-4BF9-950B-0EFF76D396BC}" dt="2023-06-12T06:18:00.965" v="718" actId="14100"/>
          <ac:spMkLst>
            <pc:docMk/>
            <pc:sldMk cId="862885789" sldId="326"/>
            <ac:spMk id="3" creationId="{00000000-0000-0000-0000-000000000000}"/>
          </ac:spMkLst>
        </pc:spChg>
      </pc:sldChg>
      <pc:sldChg chg="modSp add mod">
        <pc:chgData name="Stalin Jacob Wilson Packia Dhas" userId="050d7d71-3621-4503-95e8-1c9a9d962492" providerId="ADAL" clId="{3AFC8538-F03B-4BF9-950B-0EFF76D396BC}" dt="2023-06-12T06:18:12.713" v="721" actId="14100"/>
        <pc:sldMkLst>
          <pc:docMk/>
          <pc:sldMk cId="1985817784" sldId="327"/>
        </pc:sldMkLst>
        <pc:spChg chg="mod">
          <ac:chgData name="Stalin Jacob Wilson Packia Dhas" userId="050d7d71-3621-4503-95e8-1c9a9d962492" providerId="ADAL" clId="{3AFC8538-F03B-4BF9-950B-0EFF76D396BC}" dt="2023-06-12T06:18:09.306" v="720" actId="122"/>
          <ac:spMkLst>
            <pc:docMk/>
            <pc:sldMk cId="1985817784" sldId="327"/>
            <ac:spMk id="2" creationId="{00000000-0000-0000-0000-000000000000}"/>
          </ac:spMkLst>
        </pc:spChg>
        <pc:spChg chg="mod">
          <ac:chgData name="Stalin Jacob Wilson Packia Dhas" userId="050d7d71-3621-4503-95e8-1c9a9d962492" providerId="ADAL" clId="{3AFC8538-F03B-4BF9-950B-0EFF76D396BC}" dt="2023-06-12T06:18:12.713" v="721" actId="14100"/>
          <ac:spMkLst>
            <pc:docMk/>
            <pc:sldMk cId="1985817784" sldId="327"/>
            <ac:spMk id="3" creationId="{00000000-0000-0000-0000-000000000000}"/>
          </ac:spMkLst>
        </pc:spChg>
      </pc:sldChg>
      <pc:sldChg chg="modSp add mod">
        <pc:chgData name="Stalin Jacob Wilson Packia Dhas" userId="050d7d71-3621-4503-95e8-1c9a9d962492" providerId="ADAL" clId="{3AFC8538-F03B-4BF9-950B-0EFF76D396BC}" dt="2023-06-12T07:41:35.051" v="910" actId="1076"/>
        <pc:sldMkLst>
          <pc:docMk/>
          <pc:sldMk cId="2914846516" sldId="328"/>
        </pc:sldMkLst>
        <pc:spChg chg="mod">
          <ac:chgData name="Stalin Jacob Wilson Packia Dhas" userId="050d7d71-3621-4503-95e8-1c9a9d962492" providerId="ADAL" clId="{3AFC8538-F03B-4BF9-950B-0EFF76D396BC}" dt="2023-06-12T06:18:19.834" v="723" actId="207"/>
          <ac:spMkLst>
            <pc:docMk/>
            <pc:sldMk cId="2914846516" sldId="328"/>
            <ac:spMk id="2" creationId="{00000000-0000-0000-0000-000000000000}"/>
          </ac:spMkLst>
        </pc:spChg>
        <pc:spChg chg="mod">
          <ac:chgData name="Stalin Jacob Wilson Packia Dhas" userId="050d7d71-3621-4503-95e8-1c9a9d962492" providerId="ADAL" clId="{3AFC8538-F03B-4BF9-950B-0EFF76D396BC}" dt="2023-06-12T06:18:23.026" v="724" actId="14100"/>
          <ac:spMkLst>
            <pc:docMk/>
            <pc:sldMk cId="2914846516" sldId="328"/>
            <ac:spMk id="3" creationId="{00000000-0000-0000-0000-000000000000}"/>
          </ac:spMkLst>
        </pc:spChg>
        <pc:picChg chg="mod">
          <ac:chgData name="Stalin Jacob Wilson Packia Dhas" userId="050d7d71-3621-4503-95e8-1c9a9d962492" providerId="ADAL" clId="{3AFC8538-F03B-4BF9-950B-0EFF76D396BC}" dt="2023-06-12T07:41:35.051" v="910" actId="1076"/>
          <ac:picMkLst>
            <pc:docMk/>
            <pc:sldMk cId="2914846516" sldId="328"/>
            <ac:picMk id="11" creationId="{00000000-0000-0000-0000-000000000000}"/>
          </ac:picMkLst>
        </pc:picChg>
      </pc:sldChg>
      <pc:sldChg chg="modSp add mod">
        <pc:chgData name="Stalin Jacob Wilson Packia Dhas" userId="050d7d71-3621-4503-95e8-1c9a9d962492" providerId="ADAL" clId="{3AFC8538-F03B-4BF9-950B-0EFF76D396BC}" dt="2023-06-12T06:18:36.595" v="729" actId="1076"/>
        <pc:sldMkLst>
          <pc:docMk/>
          <pc:sldMk cId="4239789400" sldId="329"/>
        </pc:sldMkLst>
        <pc:spChg chg="mod">
          <ac:chgData name="Stalin Jacob Wilson Packia Dhas" userId="050d7d71-3621-4503-95e8-1c9a9d962492" providerId="ADAL" clId="{3AFC8538-F03B-4BF9-950B-0EFF76D396BC}" dt="2023-06-12T06:18:30.884" v="726" actId="207"/>
          <ac:spMkLst>
            <pc:docMk/>
            <pc:sldMk cId="4239789400" sldId="329"/>
            <ac:spMk id="2" creationId="{00000000-0000-0000-0000-000000000000}"/>
          </ac:spMkLst>
        </pc:spChg>
        <pc:spChg chg="mod">
          <ac:chgData name="Stalin Jacob Wilson Packia Dhas" userId="050d7d71-3621-4503-95e8-1c9a9d962492" providerId="ADAL" clId="{3AFC8538-F03B-4BF9-950B-0EFF76D396BC}" dt="2023-06-12T06:18:34.517" v="728" actId="27636"/>
          <ac:spMkLst>
            <pc:docMk/>
            <pc:sldMk cId="4239789400" sldId="329"/>
            <ac:spMk id="3" creationId="{00000000-0000-0000-0000-000000000000}"/>
          </ac:spMkLst>
        </pc:spChg>
        <pc:picChg chg="mod">
          <ac:chgData name="Stalin Jacob Wilson Packia Dhas" userId="050d7d71-3621-4503-95e8-1c9a9d962492" providerId="ADAL" clId="{3AFC8538-F03B-4BF9-950B-0EFF76D396BC}" dt="2023-06-12T06:18:36.595" v="729" actId="1076"/>
          <ac:picMkLst>
            <pc:docMk/>
            <pc:sldMk cId="4239789400" sldId="329"/>
            <ac:picMk id="10" creationId="{00000000-0000-0000-0000-000000000000}"/>
          </ac:picMkLst>
        </pc:picChg>
      </pc:sldChg>
      <pc:sldChg chg="modSp add mod">
        <pc:chgData name="Stalin Jacob Wilson Packia Dhas" userId="050d7d71-3621-4503-95e8-1c9a9d962492" providerId="ADAL" clId="{3AFC8538-F03B-4BF9-950B-0EFF76D396BC}" dt="2023-06-12T06:18:48.665" v="733" actId="207"/>
        <pc:sldMkLst>
          <pc:docMk/>
          <pc:sldMk cId="2916244431" sldId="330"/>
        </pc:sldMkLst>
        <pc:spChg chg="mod">
          <ac:chgData name="Stalin Jacob Wilson Packia Dhas" userId="050d7d71-3621-4503-95e8-1c9a9d962492" providerId="ADAL" clId="{3AFC8538-F03B-4BF9-950B-0EFF76D396BC}" dt="2023-06-12T06:18:48.665" v="733" actId="207"/>
          <ac:spMkLst>
            <pc:docMk/>
            <pc:sldMk cId="2916244431" sldId="330"/>
            <ac:spMk id="2" creationId="{00000000-0000-0000-0000-000000000000}"/>
          </ac:spMkLst>
        </pc:spChg>
        <pc:spChg chg="mod">
          <ac:chgData name="Stalin Jacob Wilson Packia Dhas" userId="050d7d71-3621-4503-95e8-1c9a9d962492" providerId="ADAL" clId="{3AFC8538-F03B-4BF9-950B-0EFF76D396BC}" dt="2023-06-12T06:18:45.697" v="732" actId="14100"/>
          <ac:spMkLst>
            <pc:docMk/>
            <pc:sldMk cId="2916244431" sldId="330"/>
            <ac:spMk id="3" creationId="{00000000-0000-0000-0000-000000000000}"/>
          </ac:spMkLst>
        </pc:spChg>
      </pc:sldChg>
      <pc:sldChg chg="modSp add mod">
        <pc:chgData name="Stalin Jacob Wilson Packia Dhas" userId="050d7d71-3621-4503-95e8-1c9a9d962492" providerId="ADAL" clId="{3AFC8538-F03B-4BF9-950B-0EFF76D396BC}" dt="2023-06-12T09:57:13.494" v="913" actId="27636"/>
        <pc:sldMkLst>
          <pc:docMk/>
          <pc:sldMk cId="2813960281" sldId="331"/>
        </pc:sldMkLst>
        <pc:spChg chg="mod">
          <ac:chgData name="Stalin Jacob Wilson Packia Dhas" userId="050d7d71-3621-4503-95e8-1c9a9d962492" providerId="ADAL" clId="{3AFC8538-F03B-4BF9-950B-0EFF76D396BC}" dt="2023-06-12T06:18:58.550" v="735" actId="207"/>
          <ac:spMkLst>
            <pc:docMk/>
            <pc:sldMk cId="2813960281" sldId="331"/>
            <ac:spMk id="2" creationId="{00000000-0000-0000-0000-000000000000}"/>
          </ac:spMkLst>
        </pc:spChg>
        <pc:spChg chg="mod">
          <ac:chgData name="Stalin Jacob Wilson Packia Dhas" userId="050d7d71-3621-4503-95e8-1c9a9d962492" providerId="ADAL" clId="{3AFC8538-F03B-4BF9-950B-0EFF76D396BC}" dt="2023-06-12T09:57:13.494" v="913" actId="27636"/>
          <ac:spMkLst>
            <pc:docMk/>
            <pc:sldMk cId="2813960281" sldId="331"/>
            <ac:spMk id="3" creationId="{00000000-0000-0000-0000-000000000000}"/>
          </ac:spMkLst>
        </pc:spChg>
      </pc:sldChg>
      <pc:sldChg chg="modSp add mod">
        <pc:chgData name="Stalin Jacob Wilson Packia Dhas" userId="050d7d71-3621-4503-95e8-1c9a9d962492" providerId="ADAL" clId="{3AFC8538-F03B-4BF9-950B-0EFF76D396BC}" dt="2023-06-12T09:57:31.259" v="918" actId="27636"/>
        <pc:sldMkLst>
          <pc:docMk/>
          <pc:sldMk cId="3124199911" sldId="332"/>
        </pc:sldMkLst>
        <pc:spChg chg="mod">
          <ac:chgData name="Stalin Jacob Wilson Packia Dhas" userId="050d7d71-3621-4503-95e8-1c9a9d962492" providerId="ADAL" clId="{3AFC8538-F03B-4BF9-950B-0EFF76D396BC}" dt="2023-06-12T06:19:10.771" v="739" actId="207"/>
          <ac:spMkLst>
            <pc:docMk/>
            <pc:sldMk cId="3124199911" sldId="332"/>
            <ac:spMk id="2" creationId="{00000000-0000-0000-0000-000000000000}"/>
          </ac:spMkLst>
        </pc:spChg>
        <pc:spChg chg="mod">
          <ac:chgData name="Stalin Jacob Wilson Packia Dhas" userId="050d7d71-3621-4503-95e8-1c9a9d962492" providerId="ADAL" clId="{3AFC8538-F03B-4BF9-950B-0EFF76D396BC}" dt="2023-06-12T09:57:31.259" v="918" actId="27636"/>
          <ac:spMkLst>
            <pc:docMk/>
            <pc:sldMk cId="3124199911" sldId="332"/>
            <ac:spMk id="3" creationId="{00000000-0000-0000-0000-000000000000}"/>
          </ac:spMkLst>
        </pc:spChg>
      </pc:sldChg>
      <pc:sldChg chg="modSp add mod">
        <pc:chgData name="Stalin Jacob Wilson Packia Dhas" userId="050d7d71-3621-4503-95e8-1c9a9d962492" providerId="ADAL" clId="{3AFC8538-F03B-4BF9-950B-0EFF76D396BC}" dt="2023-06-12T06:19:59.200" v="748" actId="14100"/>
        <pc:sldMkLst>
          <pc:docMk/>
          <pc:sldMk cId="299917160" sldId="333"/>
        </pc:sldMkLst>
        <pc:spChg chg="mod">
          <ac:chgData name="Stalin Jacob Wilson Packia Dhas" userId="050d7d71-3621-4503-95e8-1c9a9d962492" providerId="ADAL" clId="{3AFC8538-F03B-4BF9-950B-0EFF76D396BC}" dt="2023-06-12T06:19:56.244" v="747" actId="207"/>
          <ac:spMkLst>
            <pc:docMk/>
            <pc:sldMk cId="299917160" sldId="333"/>
            <ac:spMk id="2" creationId="{00000000-0000-0000-0000-000000000000}"/>
          </ac:spMkLst>
        </pc:spChg>
        <pc:spChg chg="mod">
          <ac:chgData name="Stalin Jacob Wilson Packia Dhas" userId="050d7d71-3621-4503-95e8-1c9a9d962492" providerId="ADAL" clId="{3AFC8538-F03B-4BF9-950B-0EFF76D396BC}" dt="2023-06-12T06:19:59.200" v="748" actId="14100"/>
          <ac:spMkLst>
            <pc:docMk/>
            <pc:sldMk cId="299917160" sldId="333"/>
            <ac:spMk id="3" creationId="{00000000-0000-0000-0000-000000000000}"/>
          </ac:spMkLst>
        </pc:spChg>
      </pc:sldChg>
      <pc:sldChg chg="modSp add mod">
        <pc:chgData name="Stalin Jacob Wilson Packia Dhas" userId="050d7d71-3621-4503-95e8-1c9a9d962492" providerId="ADAL" clId="{3AFC8538-F03B-4BF9-950B-0EFF76D396BC}" dt="2023-06-12T06:20:06.204" v="750" actId="207"/>
        <pc:sldMkLst>
          <pc:docMk/>
          <pc:sldMk cId="1308704959" sldId="334"/>
        </pc:sldMkLst>
        <pc:spChg chg="mod">
          <ac:chgData name="Stalin Jacob Wilson Packia Dhas" userId="050d7d71-3621-4503-95e8-1c9a9d962492" providerId="ADAL" clId="{3AFC8538-F03B-4BF9-950B-0EFF76D396BC}" dt="2023-06-12T06:20:06.204" v="750" actId="207"/>
          <ac:spMkLst>
            <pc:docMk/>
            <pc:sldMk cId="1308704959" sldId="334"/>
            <ac:spMk id="2" creationId="{00000000-0000-0000-0000-000000000000}"/>
          </ac:spMkLst>
        </pc:spChg>
      </pc:sldChg>
      <pc:sldChg chg="addSp delSp modSp add mod">
        <pc:chgData name="Stalin Jacob Wilson Packia Dhas" userId="050d7d71-3621-4503-95e8-1c9a9d962492" providerId="ADAL" clId="{3AFC8538-F03B-4BF9-950B-0EFF76D396BC}" dt="2023-06-12T06:52:38.416" v="884" actId="1076"/>
        <pc:sldMkLst>
          <pc:docMk/>
          <pc:sldMk cId="3488730901" sldId="357"/>
        </pc:sldMkLst>
        <pc:spChg chg="mod">
          <ac:chgData name="Stalin Jacob Wilson Packia Dhas" userId="050d7d71-3621-4503-95e8-1c9a9d962492" providerId="ADAL" clId="{3AFC8538-F03B-4BF9-950B-0EFF76D396BC}" dt="2023-06-12T06:51:39.553" v="881" actId="207"/>
          <ac:spMkLst>
            <pc:docMk/>
            <pc:sldMk cId="3488730901" sldId="357"/>
            <ac:spMk id="2" creationId="{00000000-0000-0000-0000-000000000000}"/>
          </ac:spMkLst>
        </pc:spChg>
        <pc:spChg chg="add mod">
          <ac:chgData name="Stalin Jacob Wilson Packia Dhas" userId="050d7d71-3621-4503-95e8-1c9a9d962492" providerId="ADAL" clId="{3AFC8538-F03B-4BF9-950B-0EFF76D396BC}" dt="2023-06-12T06:52:34.493" v="882" actId="478"/>
          <ac:spMkLst>
            <pc:docMk/>
            <pc:sldMk cId="3488730901" sldId="357"/>
            <ac:spMk id="6" creationId="{C5479D4D-7D68-08E0-9236-709D9917376D}"/>
          </ac:spMkLst>
        </pc:spChg>
        <pc:picChg chg="add mod">
          <ac:chgData name="Stalin Jacob Wilson Packia Dhas" userId="050d7d71-3621-4503-95e8-1c9a9d962492" providerId="ADAL" clId="{3AFC8538-F03B-4BF9-950B-0EFF76D396BC}" dt="2023-06-12T06:52:38.416" v="884" actId="1076"/>
          <ac:picMkLst>
            <pc:docMk/>
            <pc:sldMk cId="3488730901" sldId="357"/>
            <ac:picMk id="8" creationId="{A34DBF86-647A-8200-9985-112AFC851543}"/>
          </ac:picMkLst>
        </pc:picChg>
        <pc:picChg chg="del">
          <ac:chgData name="Stalin Jacob Wilson Packia Dhas" userId="050d7d71-3621-4503-95e8-1c9a9d962492" providerId="ADAL" clId="{3AFC8538-F03B-4BF9-950B-0EFF76D396BC}" dt="2023-06-12T06:52:34.493" v="882" actId="478"/>
          <ac:picMkLst>
            <pc:docMk/>
            <pc:sldMk cId="3488730901" sldId="357"/>
            <ac:picMk id="18" creationId="{00000000-0000-0000-0000-000000000000}"/>
          </ac:picMkLst>
        </pc:picChg>
      </pc:sldChg>
      <pc:sldChg chg="addSp delSp modSp add mod">
        <pc:chgData name="Stalin Jacob Wilson Packia Dhas" userId="050d7d71-3621-4503-95e8-1c9a9d962492" providerId="ADAL" clId="{3AFC8538-F03B-4BF9-950B-0EFF76D396BC}" dt="2023-06-12T06:54:20.284" v="908" actId="1076"/>
        <pc:sldMkLst>
          <pc:docMk/>
          <pc:sldMk cId="1146065130" sldId="358"/>
        </pc:sldMkLst>
        <pc:spChg chg="mod">
          <ac:chgData name="Stalin Jacob Wilson Packia Dhas" userId="050d7d71-3621-4503-95e8-1c9a9d962492" providerId="ADAL" clId="{3AFC8538-F03B-4BF9-950B-0EFF76D396BC}" dt="2023-06-12T06:53:18.851" v="905" actId="207"/>
          <ac:spMkLst>
            <pc:docMk/>
            <pc:sldMk cId="1146065130" sldId="358"/>
            <ac:spMk id="2" creationId="{00000000-0000-0000-0000-000000000000}"/>
          </ac:spMkLst>
        </pc:spChg>
        <pc:spChg chg="add mod">
          <ac:chgData name="Stalin Jacob Wilson Packia Dhas" userId="050d7d71-3621-4503-95e8-1c9a9d962492" providerId="ADAL" clId="{3AFC8538-F03B-4BF9-950B-0EFF76D396BC}" dt="2023-06-12T06:54:16.372" v="906" actId="478"/>
          <ac:spMkLst>
            <pc:docMk/>
            <pc:sldMk cId="1146065130" sldId="358"/>
            <ac:spMk id="6" creationId="{8B06FB64-64E9-0F96-D069-7862B9559435}"/>
          </ac:spMkLst>
        </pc:spChg>
        <pc:picChg chg="add mod">
          <ac:chgData name="Stalin Jacob Wilson Packia Dhas" userId="050d7d71-3621-4503-95e8-1c9a9d962492" providerId="ADAL" clId="{3AFC8538-F03B-4BF9-950B-0EFF76D396BC}" dt="2023-06-12T06:54:20.284" v="908" actId="1076"/>
          <ac:picMkLst>
            <pc:docMk/>
            <pc:sldMk cId="1146065130" sldId="358"/>
            <ac:picMk id="8" creationId="{963FE6AB-9029-C751-63D8-C42E78A2336B}"/>
          </ac:picMkLst>
        </pc:picChg>
        <pc:picChg chg="del">
          <ac:chgData name="Stalin Jacob Wilson Packia Dhas" userId="050d7d71-3621-4503-95e8-1c9a9d962492" providerId="ADAL" clId="{3AFC8538-F03B-4BF9-950B-0EFF76D396BC}" dt="2023-06-12T06:54:16.372" v="906" actId="478"/>
          <ac:picMkLst>
            <pc:docMk/>
            <pc:sldMk cId="1146065130" sldId="358"/>
            <ac:picMk id="19" creationId="{00000000-0000-0000-0000-000000000000}"/>
          </ac:picMkLst>
        </pc:picChg>
      </pc:sldChg>
      <pc:sldChg chg="modSp add del mod">
        <pc:chgData name="Stalin Jacob Wilson Packia Dhas" userId="050d7d71-3621-4503-95e8-1c9a9d962492" providerId="ADAL" clId="{3AFC8538-F03B-4BF9-950B-0EFF76D396BC}" dt="2023-06-12T06:20:14.433" v="752" actId="47"/>
        <pc:sldMkLst>
          <pc:docMk/>
          <pc:sldMk cId="1458508912" sldId="378"/>
        </pc:sldMkLst>
        <pc:spChg chg="mod">
          <ac:chgData name="Stalin Jacob Wilson Packia Dhas" userId="050d7d71-3621-4503-95e8-1c9a9d962492" providerId="ADAL" clId="{3AFC8538-F03B-4BF9-950B-0EFF76D396BC}" dt="2023-06-12T06:20:11.294" v="751" actId="6549"/>
          <ac:spMkLst>
            <pc:docMk/>
            <pc:sldMk cId="1458508912" sldId="378"/>
            <ac:spMk id="2" creationId="{00000000-0000-0000-0000-000000000000}"/>
          </ac:spMkLst>
        </pc:spChg>
      </pc:sldChg>
      <pc:sldChg chg="modSp del mod">
        <pc:chgData name="Stalin Jacob Wilson Packia Dhas" userId="050d7d71-3621-4503-95e8-1c9a9d962492" providerId="ADAL" clId="{3AFC8538-F03B-4BF9-950B-0EFF76D396BC}" dt="2023-06-12T05:18:41.720" v="225" actId="47"/>
        <pc:sldMkLst>
          <pc:docMk/>
          <pc:sldMk cId="1859524710" sldId="431"/>
        </pc:sldMkLst>
        <pc:spChg chg="mod">
          <ac:chgData name="Stalin Jacob Wilson Packia Dhas" userId="050d7d71-3621-4503-95e8-1c9a9d962492" providerId="ADAL" clId="{3AFC8538-F03B-4BF9-950B-0EFF76D396BC}" dt="2023-06-12T04:51:31.980" v="3" actId="20577"/>
          <ac:spMkLst>
            <pc:docMk/>
            <pc:sldMk cId="1859524710" sldId="431"/>
            <ac:spMk id="4" creationId="{00000000-0000-0000-0000-000000000000}"/>
          </ac:spMkLst>
        </pc:spChg>
      </pc:sldChg>
      <pc:sldChg chg="modSp mod">
        <pc:chgData name="Stalin Jacob Wilson Packia Dhas" userId="050d7d71-3621-4503-95e8-1c9a9d962492" providerId="ADAL" clId="{3AFC8538-F03B-4BF9-950B-0EFF76D396BC}" dt="2023-06-12T04:51:27.612" v="1" actId="20577"/>
        <pc:sldMkLst>
          <pc:docMk/>
          <pc:sldMk cId="3119007398" sldId="719"/>
        </pc:sldMkLst>
        <pc:spChg chg="mod">
          <ac:chgData name="Stalin Jacob Wilson Packia Dhas" userId="050d7d71-3621-4503-95e8-1c9a9d962492" providerId="ADAL" clId="{3AFC8538-F03B-4BF9-950B-0EFF76D396BC}" dt="2023-06-12T04:51:27.612" v="1" actId="20577"/>
          <ac:spMkLst>
            <pc:docMk/>
            <pc:sldMk cId="3119007398" sldId="719"/>
            <ac:spMk id="2" creationId="{5AF40EAB-6954-8B5E-C784-2A455332F66A}"/>
          </ac:spMkLst>
        </pc:spChg>
      </pc:sldChg>
      <pc:sldChg chg="del">
        <pc:chgData name="Stalin Jacob Wilson Packia Dhas" userId="050d7d71-3621-4503-95e8-1c9a9d962492" providerId="ADAL" clId="{3AFC8538-F03B-4BF9-950B-0EFF76D396BC}" dt="2023-06-12T05:18:42.208" v="228" actId="47"/>
        <pc:sldMkLst>
          <pc:docMk/>
          <pc:sldMk cId="1665006227" sldId="726"/>
        </pc:sldMkLst>
      </pc:sldChg>
      <pc:sldChg chg="del">
        <pc:chgData name="Stalin Jacob Wilson Packia Dhas" userId="050d7d71-3621-4503-95e8-1c9a9d962492" providerId="ADAL" clId="{3AFC8538-F03B-4BF9-950B-0EFF76D396BC}" dt="2023-06-12T05:18:42.068" v="227" actId="47"/>
        <pc:sldMkLst>
          <pc:docMk/>
          <pc:sldMk cId="979562548" sldId="727"/>
        </pc:sldMkLst>
      </pc:sldChg>
      <pc:sldChg chg="del">
        <pc:chgData name="Stalin Jacob Wilson Packia Dhas" userId="050d7d71-3621-4503-95e8-1c9a9d962492" providerId="ADAL" clId="{3AFC8538-F03B-4BF9-950B-0EFF76D396BC}" dt="2023-06-12T05:18:42.825" v="232" actId="47"/>
        <pc:sldMkLst>
          <pc:docMk/>
          <pc:sldMk cId="1628629866" sldId="728"/>
        </pc:sldMkLst>
      </pc:sldChg>
      <pc:sldChg chg="del">
        <pc:chgData name="Stalin Jacob Wilson Packia Dhas" userId="050d7d71-3621-4503-95e8-1c9a9d962492" providerId="ADAL" clId="{3AFC8538-F03B-4BF9-950B-0EFF76D396BC}" dt="2023-06-12T05:18:42.922" v="233" actId="47"/>
        <pc:sldMkLst>
          <pc:docMk/>
          <pc:sldMk cId="3072518249" sldId="729"/>
        </pc:sldMkLst>
      </pc:sldChg>
      <pc:sldChg chg="del">
        <pc:chgData name="Stalin Jacob Wilson Packia Dhas" userId="050d7d71-3621-4503-95e8-1c9a9d962492" providerId="ADAL" clId="{3AFC8538-F03B-4BF9-950B-0EFF76D396BC}" dt="2023-06-12T05:18:43.468" v="236" actId="47"/>
        <pc:sldMkLst>
          <pc:docMk/>
          <pc:sldMk cId="986472699" sldId="730"/>
        </pc:sldMkLst>
      </pc:sldChg>
      <pc:sldChg chg="del">
        <pc:chgData name="Stalin Jacob Wilson Packia Dhas" userId="050d7d71-3621-4503-95e8-1c9a9d962492" providerId="ADAL" clId="{3AFC8538-F03B-4BF9-950B-0EFF76D396BC}" dt="2023-06-12T05:18:43.794" v="237" actId="47"/>
        <pc:sldMkLst>
          <pc:docMk/>
          <pc:sldMk cId="4079345023" sldId="731"/>
        </pc:sldMkLst>
      </pc:sldChg>
      <pc:sldChg chg="del">
        <pc:chgData name="Stalin Jacob Wilson Packia Dhas" userId="050d7d71-3621-4503-95e8-1c9a9d962492" providerId="ADAL" clId="{3AFC8538-F03B-4BF9-950B-0EFF76D396BC}" dt="2023-06-12T05:18:44.346" v="238" actId="47"/>
        <pc:sldMkLst>
          <pc:docMk/>
          <pc:sldMk cId="1788451638" sldId="732"/>
        </pc:sldMkLst>
      </pc:sldChg>
      <pc:sldChg chg="modSp add mod">
        <pc:chgData name="Stalin Jacob Wilson Packia Dhas" userId="050d7d71-3621-4503-95e8-1c9a9d962492" providerId="ADAL" clId="{3AFC8538-F03B-4BF9-950B-0EFF76D396BC}" dt="2023-06-12T05:02:57.572" v="132" actId="33524"/>
        <pc:sldMkLst>
          <pc:docMk/>
          <pc:sldMk cId="1143829379" sldId="733"/>
        </pc:sldMkLst>
        <pc:spChg chg="mod">
          <ac:chgData name="Stalin Jacob Wilson Packia Dhas" userId="050d7d71-3621-4503-95e8-1c9a9d962492" providerId="ADAL" clId="{3AFC8538-F03B-4BF9-950B-0EFF76D396BC}" dt="2023-06-12T05:02:02.338" v="126" actId="207"/>
          <ac:spMkLst>
            <pc:docMk/>
            <pc:sldMk cId="1143829379" sldId="733"/>
            <ac:spMk id="2" creationId="{00000000-0000-0000-0000-000000000000}"/>
          </ac:spMkLst>
        </pc:spChg>
        <pc:spChg chg="mod">
          <ac:chgData name="Stalin Jacob Wilson Packia Dhas" userId="050d7d71-3621-4503-95e8-1c9a9d962492" providerId="ADAL" clId="{3AFC8538-F03B-4BF9-950B-0EFF76D396BC}" dt="2023-06-12T05:02:57.572" v="132" actId="33524"/>
          <ac:spMkLst>
            <pc:docMk/>
            <pc:sldMk cId="1143829379" sldId="733"/>
            <ac:spMk id="3" creationId="{00000000-0000-0000-0000-000000000000}"/>
          </ac:spMkLst>
        </pc:spChg>
      </pc:sldChg>
      <pc:sldChg chg="modSp add mod">
        <pc:chgData name="Stalin Jacob Wilson Packia Dhas" userId="050d7d71-3621-4503-95e8-1c9a9d962492" providerId="ADAL" clId="{3AFC8538-F03B-4BF9-950B-0EFF76D396BC}" dt="2023-06-12T05:19:02.453" v="254" actId="27636"/>
        <pc:sldMkLst>
          <pc:docMk/>
          <pc:sldMk cId="1760233041" sldId="734"/>
        </pc:sldMkLst>
        <pc:spChg chg="mod">
          <ac:chgData name="Stalin Jacob Wilson Packia Dhas" userId="050d7d71-3621-4503-95e8-1c9a9d962492" providerId="ADAL" clId="{3AFC8538-F03B-4BF9-950B-0EFF76D396BC}" dt="2023-06-12T05:03:42.252" v="137" actId="207"/>
          <ac:spMkLst>
            <pc:docMk/>
            <pc:sldMk cId="1760233041" sldId="734"/>
            <ac:spMk id="2" creationId="{00000000-0000-0000-0000-000000000000}"/>
          </ac:spMkLst>
        </pc:spChg>
        <pc:spChg chg="mod">
          <ac:chgData name="Stalin Jacob Wilson Packia Dhas" userId="050d7d71-3621-4503-95e8-1c9a9d962492" providerId="ADAL" clId="{3AFC8538-F03B-4BF9-950B-0EFF76D396BC}" dt="2023-06-12T05:19:02.453" v="254" actId="27636"/>
          <ac:spMkLst>
            <pc:docMk/>
            <pc:sldMk cId="1760233041" sldId="734"/>
            <ac:spMk id="3" creationId="{00000000-0000-0000-0000-000000000000}"/>
          </ac:spMkLst>
        </pc:spChg>
      </pc:sldChg>
      <pc:sldChg chg="modSp add del mod">
        <pc:chgData name="Stalin Jacob Wilson Packia Dhas" userId="050d7d71-3621-4503-95e8-1c9a9d962492" providerId="ADAL" clId="{3AFC8538-F03B-4BF9-950B-0EFF76D396BC}" dt="2023-06-12T05:12:52.874" v="184" actId="47"/>
        <pc:sldMkLst>
          <pc:docMk/>
          <pc:sldMk cId="30551922" sldId="735"/>
        </pc:sldMkLst>
        <pc:spChg chg="mod">
          <ac:chgData name="Stalin Jacob Wilson Packia Dhas" userId="050d7d71-3621-4503-95e8-1c9a9d962492" providerId="ADAL" clId="{3AFC8538-F03B-4BF9-950B-0EFF76D396BC}" dt="2023-06-12T05:12:35.652" v="180" actId="1076"/>
          <ac:spMkLst>
            <pc:docMk/>
            <pc:sldMk cId="30551922" sldId="735"/>
            <ac:spMk id="2" creationId="{00000000-0000-0000-0000-000000000000}"/>
          </ac:spMkLst>
        </pc:spChg>
        <pc:spChg chg="mod">
          <ac:chgData name="Stalin Jacob Wilson Packia Dhas" userId="050d7d71-3621-4503-95e8-1c9a9d962492" providerId="ADAL" clId="{3AFC8538-F03B-4BF9-950B-0EFF76D396BC}" dt="2023-06-12T05:12:43.070" v="183" actId="14100"/>
          <ac:spMkLst>
            <pc:docMk/>
            <pc:sldMk cId="30551922" sldId="735"/>
            <ac:spMk id="3" creationId="{00000000-0000-0000-0000-000000000000}"/>
          </ac:spMkLst>
        </pc:spChg>
      </pc:sldChg>
      <pc:sldChg chg="add del">
        <pc:chgData name="Stalin Jacob Wilson Packia Dhas" userId="050d7d71-3621-4503-95e8-1c9a9d962492" providerId="ADAL" clId="{3AFC8538-F03B-4BF9-950B-0EFF76D396BC}" dt="2023-06-12T05:12:08.239" v="174" actId="47"/>
        <pc:sldMkLst>
          <pc:docMk/>
          <pc:sldMk cId="1459882174" sldId="735"/>
        </pc:sldMkLst>
      </pc:sldChg>
      <pc:sldChg chg="modSp add mod">
        <pc:chgData name="Stalin Jacob Wilson Packia Dhas" userId="050d7d71-3621-4503-95e8-1c9a9d962492" providerId="ADAL" clId="{3AFC8538-F03B-4BF9-950B-0EFF76D396BC}" dt="2023-06-12T10:13:26.960" v="926" actId="113"/>
        <pc:sldMkLst>
          <pc:docMk/>
          <pc:sldMk cId="4153792297" sldId="735"/>
        </pc:sldMkLst>
        <pc:spChg chg="mod">
          <ac:chgData name="Stalin Jacob Wilson Packia Dhas" userId="050d7d71-3621-4503-95e8-1c9a9d962492" providerId="ADAL" clId="{3AFC8538-F03B-4BF9-950B-0EFF76D396BC}" dt="2023-06-12T05:26:23.488" v="263" actId="122"/>
          <ac:spMkLst>
            <pc:docMk/>
            <pc:sldMk cId="4153792297" sldId="735"/>
            <ac:spMk id="2" creationId="{00000000-0000-0000-0000-000000000000}"/>
          </ac:spMkLst>
        </pc:spChg>
        <pc:spChg chg="mod">
          <ac:chgData name="Stalin Jacob Wilson Packia Dhas" userId="050d7d71-3621-4503-95e8-1c9a9d962492" providerId="ADAL" clId="{3AFC8538-F03B-4BF9-950B-0EFF76D396BC}" dt="2023-06-12T10:13:26.960" v="926" actId="113"/>
          <ac:spMkLst>
            <pc:docMk/>
            <pc:sldMk cId="4153792297" sldId="735"/>
            <ac:spMk id="3" creationId="{00000000-0000-0000-0000-000000000000}"/>
          </ac:spMkLst>
        </pc:spChg>
      </pc:sldChg>
      <pc:sldChg chg="modSp add mod ord">
        <pc:chgData name="Stalin Jacob Wilson Packia Dhas" userId="050d7d71-3621-4503-95e8-1c9a9d962492" providerId="ADAL" clId="{3AFC8538-F03B-4BF9-950B-0EFF76D396BC}" dt="2023-06-12T05:25:42.845" v="260" actId="1076"/>
        <pc:sldMkLst>
          <pc:docMk/>
          <pc:sldMk cId="1236349189" sldId="736"/>
        </pc:sldMkLst>
        <pc:spChg chg="mod">
          <ac:chgData name="Stalin Jacob Wilson Packia Dhas" userId="050d7d71-3621-4503-95e8-1c9a9d962492" providerId="ADAL" clId="{3AFC8538-F03B-4BF9-950B-0EFF76D396BC}" dt="2023-06-12T05:25:39.574" v="259" actId="122"/>
          <ac:spMkLst>
            <pc:docMk/>
            <pc:sldMk cId="1236349189" sldId="736"/>
            <ac:spMk id="2" creationId="{00000000-0000-0000-0000-000000000000}"/>
          </ac:spMkLst>
        </pc:spChg>
        <pc:picChg chg="mod">
          <ac:chgData name="Stalin Jacob Wilson Packia Dhas" userId="050d7d71-3621-4503-95e8-1c9a9d962492" providerId="ADAL" clId="{3AFC8538-F03B-4BF9-950B-0EFF76D396BC}" dt="2023-06-12T05:25:42.845" v="260" actId="1076"/>
          <ac:picMkLst>
            <pc:docMk/>
            <pc:sldMk cId="1236349189" sldId="736"/>
            <ac:picMk id="1026" creationId="{00000000-0000-0000-0000-000000000000}"/>
          </ac:picMkLst>
        </pc:picChg>
      </pc:sldChg>
      <pc:sldChg chg="modSp add mod ord">
        <pc:chgData name="Stalin Jacob Wilson Packia Dhas" userId="050d7d71-3621-4503-95e8-1c9a9d962492" providerId="ADAL" clId="{3AFC8538-F03B-4BF9-950B-0EFF76D396BC}" dt="2023-06-12T05:33:57.008" v="286"/>
        <pc:sldMkLst>
          <pc:docMk/>
          <pc:sldMk cId="3901350045" sldId="737"/>
        </pc:sldMkLst>
        <pc:spChg chg="mod">
          <ac:chgData name="Stalin Jacob Wilson Packia Dhas" userId="050d7d71-3621-4503-95e8-1c9a9d962492" providerId="ADAL" clId="{3AFC8538-F03B-4BF9-950B-0EFF76D396BC}" dt="2023-06-12T05:28:58.002" v="276" actId="207"/>
          <ac:spMkLst>
            <pc:docMk/>
            <pc:sldMk cId="3901350045" sldId="737"/>
            <ac:spMk id="2" creationId="{00000000-0000-0000-0000-000000000000}"/>
          </ac:spMkLst>
        </pc:spChg>
        <pc:spChg chg="mod">
          <ac:chgData name="Stalin Jacob Wilson Packia Dhas" userId="050d7d71-3621-4503-95e8-1c9a9d962492" providerId="ADAL" clId="{3AFC8538-F03B-4BF9-950B-0EFF76D396BC}" dt="2023-06-12T05:18:35.160" v="209" actId="27636"/>
          <ac:spMkLst>
            <pc:docMk/>
            <pc:sldMk cId="3901350045" sldId="737"/>
            <ac:spMk id="3" creationId="{00000000-0000-0000-0000-000000000000}"/>
          </ac:spMkLst>
        </pc:spChg>
      </pc:sldChg>
      <pc:sldChg chg="modSp add mod ord modAnim">
        <pc:chgData name="Stalin Jacob Wilson Packia Dhas" userId="050d7d71-3621-4503-95e8-1c9a9d962492" providerId="ADAL" clId="{3AFC8538-F03B-4BF9-950B-0EFF76D396BC}" dt="2023-06-12T10:12:53.430" v="925"/>
        <pc:sldMkLst>
          <pc:docMk/>
          <pc:sldMk cId="4028343226" sldId="738"/>
        </pc:sldMkLst>
        <pc:spChg chg="mod">
          <ac:chgData name="Stalin Jacob Wilson Packia Dhas" userId="050d7d71-3621-4503-95e8-1c9a9d962492" providerId="ADAL" clId="{3AFC8538-F03B-4BF9-950B-0EFF76D396BC}" dt="2023-06-12T05:33:31.535" v="279" actId="122"/>
          <ac:spMkLst>
            <pc:docMk/>
            <pc:sldMk cId="4028343226" sldId="738"/>
            <ac:spMk id="2" creationId="{00000000-0000-0000-0000-000000000000}"/>
          </ac:spMkLst>
        </pc:spChg>
        <pc:spChg chg="mod">
          <ac:chgData name="Stalin Jacob Wilson Packia Dhas" userId="050d7d71-3621-4503-95e8-1c9a9d962492" providerId="ADAL" clId="{3AFC8538-F03B-4BF9-950B-0EFF76D396BC}" dt="2023-06-12T05:35:00.814" v="300" actId="113"/>
          <ac:spMkLst>
            <pc:docMk/>
            <pc:sldMk cId="4028343226" sldId="738"/>
            <ac:spMk id="3" creationId="{00000000-0000-0000-0000-000000000000}"/>
          </ac:spMkLst>
        </pc:spChg>
      </pc:sldChg>
      <pc:sldChg chg="modSp add mod">
        <pc:chgData name="Stalin Jacob Wilson Packia Dhas" userId="050d7d71-3621-4503-95e8-1c9a9d962492" providerId="ADAL" clId="{3AFC8538-F03B-4BF9-950B-0EFF76D396BC}" dt="2023-06-12T05:40:40.719" v="346" actId="20577"/>
        <pc:sldMkLst>
          <pc:docMk/>
          <pc:sldMk cId="1866729891" sldId="739"/>
        </pc:sldMkLst>
        <pc:spChg chg="mod">
          <ac:chgData name="Stalin Jacob Wilson Packia Dhas" userId="050d7d71-3621-4503-95e8-1c9a9d962492" providerId="ADAL" clId="{3AFC8538-F03B-4BF9-950B-0EFF76D396BC}" dt="2023-06-12T05:38:51.316" v="338" actId="207"/>
          <ac:spMkLst>
            <pc:docMk/>
            <pc:sldMk cId="1866729891" sldId="739"/>
            <ac:spMk id="2" creationId="{00000000-0000-0000-0000-000000000000}"/>
          </ac:spMkLst>
        </pc:spChg>
        <pc:spChg chg="mod">
          <ac:chgData name="Stalin Jacob Wilson Packia Dhas" userId="050d7d71-3621-4503-95e8-1c9a9d962492" providerId="ADAL" clId="{3AFC8538-F03B-4BF9-950B-0EFF76D396BC}" dt="2023-06-12T05:40:40.719" v="346" actId="20577"/>
          <ac:spMkLst>
            <pc:docMk/>
            <pc:sldMk cId="1866729891" sldId="739"/>
            <ac:spMk id="3" creationId="{00000000-0000-0000-0000-000000000000}"/>
          </ac:spMkLst>
        </pc:spChg>
      </pc:sldChg>
      <pc:sldChg chg="modSp add mod modAnim">
        <pc:chgData name="Stalin Jacob Wilson Packia Dhas" userId="050d7d71-3621-4503-95e8-1c9a9d962492" providerId="ADAL" clId="{3AFC8538-F03B-4BF9-950B-0EFF76D396BC}" dt="2023-06-12T05:41:26.968" v="351"/>
        <pc:sldMkLst>
          <pc:docMk/>
          <pc:sldMk cId="558156854" sldId="740"/>
        </pc:sldMkLst>
        <pc:spChg chg="mod">
          <ac:chgData name="Stalin Jacob Wilson Packia Dhas" userId="050d7d71-3621-4503-95e8-1c9a9d962492" providerId="ADAL" clId="{3AFC8538-F03B-4BF9-950B-0EFF76D396BC}" dt="2023-06-12T05:40:53.691" v="349" actId="207"/>
          <ac:spMkLst>
            <pc:docMk/>
            <pc:sldMk cId="558156854" sldId="740"/>
            <ac:spMk id="2" creationId="{00000000-0000-0000-0000-000000000000}"/>
          </ac:spMkLst>
        </pc:spChg>
        <pc:spChg chg="mod">
          <ac:chgData name="Stalin Jacob Wilson Packia Dhas" userId="050d7d71-3621-4503-95e8-1c9a9d962492" providerId="ADAL" clId="{3AFC8538-F03B-4BF9-950B-0EFF76D396BC}" dt="2023-06-12T05:18:35.215" v="212" actId="27636"/>
          <ac:spMkLst>
            <pc:docMk/>
            <pc:sldMk cId="558156854" sldId="740"/>
            <ac:spMk id="3" creationId="{00000000-0000-0000-0000-000000000000}"/>
          </ac:spMkLst>
        </pc:spChg>
      </pc:sldChg>
      <pc:sldChg chg="modSp add mod">
        <pc:chgData name="Stalin Jacob Wilson Packia Dhas" userId="050d7d71-3621-4503-95e8-1c9a9d962492" providerId="ADAL" clId="{3AFC8538-F03B-4BF9-950B-0EFF76D396BC}" dt="2023-06-12T05:44:28.964" v="367" actId="113"/>
        <pc:sldMkLst>
          <pc:docMk/>
          <pc:sldMk cId="3182482941" sldId="741"/>
        </pc:sldMkLst>
        <pc:spChg chg="mod">
          <ac:chgData name="Stalin Jacob Wilson Packia Dhas" userId="050d7d71-3621-4503-95e8-1c9a9d962492" providerId="ADAL" clId="{3AFC8538-F03B-4BF9-950B-0EFF76D396BC}" dt="2023-06-12T05:42:16.298" v="356" actId="122"/>
          <ac:spMkLst>
            <pc:docMk/>
            <pc:sldMk cId="3182482941" sldId="741"/>
            <ac:spMk id="2" creationId="{00000000-0000-0000-0000-000000000000}"/>
          </ac:spMkLst>
        </pc:spChg>
        <pc:spChg chg="mod">
          <ac:chgData name="Stalin Jacob Wilson Packia Dhas" userId="050d7d71-3621-4503-95e8-1c9a9d962492" providerId="ADAL" clId="{3AFC8538-F03B-4BF9-950B-0EFF76D396BC}" dt="2023-06-12T05:44:28.964" v="367" actId="113"/>
          <ac:spMkLst>
            <pc:docMk/>
            <pc:sldMk cId="3182482941" sldId="741"/>
            <ac:spMk id="3" creationId="{00000000-0000-0000-0000-000000000000}"/>
          </ac:spMkLst>
        </pc:spChg>
      </pc:sldChg>
      <pc:sldChg chg="modSp add mod">
        <pc:chgData name="Stalin Jacob Wilson Packia Dhas" userId="050d7d71-3621-4503-95e8-1c9a9d962492" providerId="ADAL" clId="{3AFC8538-F03B-4BF9-950B-0EFF76D396BC}" dt="2023-06-12T05:48:43.272" v="383" actId="113"/>
        <pc:sldMkLst>
          <pc:docMk/>
          <pc:sldMk cId="2961426929" sldId="742"/>
        </pc:sldMkLst>
        <pc:spChg chg="mod">
          <ac:chgData name="Stalin Jacob Wilson Packia Dhas" userId="050d7d71-3621-4503-95e8-1c9a9d962492" providerId="ADAL" clId="{3AFC8538-F03B-4BF9-950B-0EFF76D396BC}" dt="2023-06-12T05:44:48.682" v="370" actId="207"/>
          <ac:spMkLst>
            <pc:docMk/>
            <pc:sldMk cId="2961426929" sldId="742"/>
            <ac:spMk id="2" creationId="{00000000-0000-0000-0000-000000000000}"/>
          </ac:spMkLst>
        </pc:spChg>
        <pc:spChg chg="mod">
          <ac:chgData name="Stalin Jacob Wilson Packia Dhas" userId="050d7d71-3621-4503-95e8-1c9a9d962492" providerId="ADAL" clId="{3AFC8538-F03B-4BF9-950B-0EFF76D396BC}" dt="2023-06-12T05:48:43.272" v="383" actId="113"/>
          <ac:spMkLst>
            <pc:docMk/>
            <pc:sldMk cId="2961426929" sldId="742"/>
            <ac:spMk id="3" creationId="{00000000-0000-0000-0000-000000000000}"/>
          </ac:spMkLst>
        </pc:spChg>
      </pc:sldChg>
      <pc:sldChg chg="modSp add mod">
        <pc:chgData name="Stalin Jacob Wilson Packia Dhas" userId="050d7d71-3621-4503-95e8-1c9a9d962492" providerId="ADAL" clId="{3AFC8538-F03B-4BF9-950B-0EFF76D396BC}" dt="2023-06-12T05:57:39.738" v="583" actId="20577"/>
        <pc:sldMkLst>
          <pc:docMk/>
          <pc:sldMk cId="1053867610" sldId="743"/>
        </pc:sldMkLst>
        <pc:spChg chg="mod">
          <ac:chgData name="Stalin Jacob Wilson Packia Dhas" userId="050d7d71-3621-4503-95e8-1c9a9d962492" providerId="ADAL" clId="{3AFC8538-F03B-4BF9-950B-0EFF76D396BC}" dt="2023-06-12T05:48:57.472" v="386" actId="207"/>
          <ac:spMkLst>
            <pc:docMk/>
            <pc:sldMk cId="1053867610" sldId="743"/>
            <ac:spMk id="2" creationId="{00000000-0000-0000-0000-000000000000}"/>
          </ac:spMkLst>
        </pc:spChg>
        <pc:spChg chg="mod">
          <ac:chgData name="Stalin Jacob Wilson Packia Dhas" userId="050d7d71-3621-4503-95e8-1c9a9d962492" providerId="ADAL" clId="{3AFC8538-F03B-4BF9-950B-0EFF76D396BC}" dt="2023-06-12T05:57:39.738" v="583" actId="20577"/>
          <ac:spMkLst>
            <pc:docMk/>
            <pc:sldMk cId="1053867610" sldId="743"/>
            <ac:spMk id="3" creationId="{00000000-0000-0000-0000-000000000000}"/>
          </ac:spMkLst>
        </pc:spChg>
      </pc:sldChg>
      <pc:sldChg chg="modSp add mod">
        <pc:chgData name="Stalin Jacob Wilson Packia Dhas" userId="050d7d71-3621-4503-95e8-1c9a9d962492" providerId="ADAL" clId="{3AFC8538-F03B-4BF9-950B-0EFF76D396BC}" dt="2023-06-12T06:07:14.385" v="631" actId="14100"/>
        <pc:sldMkLst>
          <pc:docMk/>
          <pc:sldMk cId="2242324852" sldId="744"/>
        </pc:sldMkLst>
        <pc:spChg chg="mod">
          <ac:chgData name="Stalin Jacob Wilson Packia Dhas" userId="050d7d71-3621-4503-95e8-1c9a9d962492" providerId="ADAL" clId="{3AFC8538-F03B-4BF9-950B-0EFF76D396BC}" dt="2023-06-12T05:57:55.102" v="586" actId="207"/>
          <ac:spMkLst>
            <pc:docMk/>
            <pc:sldMk cId="2242324852" sldId="744"/>
            <ac:spMk id="2" creationId="{00000000-0000-0000-0000-000000000000}"/>
          </ac:spMkLst>
        </pc:spChg>
        <pc:spChg chg="mod">
          <ac:chgData name="Stalin Jacob Wilson Packia Dhas" userId="050d7d71-3621-4503-95e8-1c9a9d962492" providerId="ADAL" clId="{3AFC8538-F03B-4BF9-950B-0EFF76D396BC}" dt="2023-06-12T06:07:14.385" v="631" actId="14100"/>
          <ac:spMkLst>
            <pc:docMk/>
            <pc:sldMk cId="2242324852" sldId="744"/>
            <ac:spMk id="3" creationId="{00000000-0000-0000-0000-000000000000}"/>
          </ac:spMkLst>
        </pc:spChg>
        <pc:picChg chg="mod">
          <ac:chgData name="Stalin Jacob Wilson Packia Dhas" userId="050d7d71-3621-4503-95e8-1c9a9d962492" providerId="ADAL" clId="{3AFC8538-F03B-4BF9-950B-0EFF76D396BC}" dt="2023-06-12T05:58:01.099" v="589" actId="1076"/>
          <ac:picMkLst>
            <pc:docMk/>
            <pc:sldMk cId="2242324852" sldId="744"/>
            <ac:picMk id="5" creationId="{00000000-0000-0000-0000-000000000000}"/>
          </ac:picMkLst>
        </pc:picChg>
      </pc:sldChg>
      <pc:sldChg chg="modSp add del mod">
        <pc:chgData name="Stalin Jacob Wilson Packia Dhas" userId="050d7d71-3621-4503-95e8-1c9a9d962492" providerId="ADAL" clId="{3AFC8538-F03B-4BF9-950B-0EFF76D396BC}" dt="2023-06-12T06:05:07.711" v="614" actId="47"/>
        <pc:sldMkLst>
          <pc:docMk/>
          <pc:sldMk cId="2252636373" sldId="745"/>
        </pc:sldMkLst>
        <pc:spChg chg="mod">
          <ac:chgData name="Stalin Jacob Wilson Packia Dhas" userId="050d7d71-3621-4503-95e8-1c9a9d962492" providerId="ADAL" clId="{3AFC8538-F03B-4BF9-950B-0EFF76D396BC}" dt="2023-06-12T05:59:24.553" v="599" actId="207"/>
          <ac:spMkLst>
            <pc:docMk/>
            <pc:sldMk cId="2252636373" sldId="745"/>
            <ac:spMk id="2" creationId="{00000000-0000-0000-0000-000000000000}"/>
          </ac:spMkLst>
        </pc:spChg>
        <pc:spChg chg="mod">
          <ac:chgData name="Stalin Jacob Wilson Packia Dhas" userId="050d7d71-3621-4503-95e8-1c9a9d962492" providerId="ADAL" clId="{3AFC8538-F03B-4BF9-950B-0EFF76D396BC}" dt="2023-06-12T05:59:43.563" v="605" actId="403"/>
          <ac:spMkLst>
            <pc:docMk/>
            <pc:sldMk cId="2252636373" sldId="745"/>
            <ac:spMk id="3" creationId="{00000000-0000-0000-0000-000000000000}"/>
          </ac:spMkLst>
        </pc:spChg>
        <pc:picChg chg="mod">
          <ac:chgData name="Stalin Jacob Wilson Packia Dhas" userId="050d7d71-3621-4503-95e8-1c9a9d962492" providerId="ADAL" clId="{3AFC8538-F03B-4BF9-950B-0EFF76D396BC}" dt="2023-06-12T05:59:33.477" v="602" actId="1076"/>
          <ac:picMkLst>
            <pc:docMk/>
            <pc:sldMk cId="2252636373" sldId="745"/>
            <ac:picMk id="4" creationId="{00000000-0000-0000-0000-000000000000}"/>
          </ac:picMkLst>
        </pc:picChg>
      </pc:sldChg>
      <pc:sldChg chg="modSp add del mod modAnim">
        <pc:chgData name="Stalin Jacob Wilson Packia Dhas" userId="050d7d71-3621-4503-95e8-1c9a9d962492" providerId="ADAL" clId="{3AFC8538-F03B-4BF9-950B-0EFF76D396BC}" dt="2023-06-12T10:21:39.636" v="927"/>
        <pc:sldMkLst>
          <pc:docMk/>
          <pc:sldMk cId="2475946047" sldId="746"/>
        </pc:sldMkLst>
        <pc:spChg chg="mod">
          <ac:chgData name="Stalin Jacob Wilson Packia Dhas" userId="050d7d71-3621-4503-95e8-1c9a9d962492" providerId="ADAL" clId="{3AFC8538-F03B-4BF9-950B-0EFF76D396BC}" dt="2023-06-12T06:00:17.154" v="608" actId="122"/>
          <ac:spMkLst>
            <pc:docMk/>
            <pc:sldMk cId="2475946047" sldId="746"/>
            <ac:spMk id="2" creationId="{00000000-0000-0000-0000-000000000000}"/>
          </ac:spMkLst>
        </pc:spChg>
        <pc:spChg chg="mod">
          <ac:chgData name="Stalin Jacob Wilson Packia Dhas" userId="050d7d71-3621-4503-95e8-1c9a9d962492" providerId="ADAL" clId="{3AFC8538-F03B-4BF9-950B-0EFF76D396BC}" dt="2023-06-12T06:00:30.530" v="613" actId="403"/>
          <ac:spMkLst>
            <pc:docMk/>
            <pc:sldMk cId="2475946047" sldId="746"/>
            <ac:spMk id="3" creationId="{00000000-0000-0000-0000-000000000000}"/>
          </ac:spMkLst>
        </pc:spChg>
        <pc:picChg chg="mod">
          <ac:chgData name="Stalin Jacob Wilson Packia Dhas" userId="050d7d71-3621-4503-95e8-1c9a9d962492" providerId="ADAL" clId="{3AFC8538-F03B-4BF9-950B-0EFF76D396BC}" dt="2023-06-12T06:00:22.528" v="610" actId="1076"/>
          <ac:picMkLst>
            <pc:docMk/>
            <pc:sldMk cId="2475946047" sldId="746"/>
            <ac:picMk id="4" creationId="{00000000-0000-0000-0000-000000000000}"/>
          </ac:picMkLst>
        </pc:picChg>
      </pc:sldChg>
      <pc:sldChg chg="addSp modSp add mod">
        <pc:chgData name="Stalin Jacob Wilson Packia Dhas" userId="050d7d71-3621-4503-95e8-1c9a9d962492" providerId="ADAL" clId="{3AFC8538-F03B-4BF9-950B-0EFF76D396BC}" dt="2023-06-12T06:09:35.986" v="633" actId="1076"/>
        <pc:sldMkLst>
          <pc:docMk/>
          <pc:sldMk cId="1349640575" sldId="747"/>
        </pc:sldMkLst>
        <pc:spChg chg="mod">
          <ac:chgData name="Stalin Jacob Wilson Packia Dhas" userId="050d7d71-3621-4503-95e8-1c9a9d962492" providerId="ADAL" clId="{3AFC8538-F03B-4BF9-950B-0EFF76D396BC}" dt="2023-06-12T06:05:55.921" v="622" actId="20577"/>
          <ac:spMkLst>
            <pc:docMk/>
            <pc:sldMk cId="1349640575" sldId="747"/>
            <ac:spMk id="2" creationId="{00000000-0000-0000-0000-000000000000}"/>
          </ac:spMkLst>
        </pc:spChg>
        <pc:spChg chg="mod">
          <ac:chgData name="Stalin Jacob Wilson Packia Dhas" userId="050d7d71-3621-4503-95e8-1c9a9d962492" providerId="ADAL" clId="{3AFC8538-F03B-4BF9-950B-0EFF76D396BC}" dt="2023-06-12T06:06:56.548" v="629" actId="113"/>
          <ac:spMkLst>
            <pc:docMk/>
            <pc:sldMk cId="1349640575" sldId="747"/>
            <ac:spMk id="3" creationId="{00000000-0000-0000-0000-000000000000}"/>
          </ac:spMkLst>
        </pc:spChg>
        <pc:picChg chg="mod">
          <ac:chgData name="Stalin Jacob Wilson Packia Dhas" userId="050d7d71-3621-4503-95e8-1c9a9d962492" providerId="ADAL" clId="{3AFC8538-F03B-4BF9-950B-0EFF76D396BC}" dt="2023-06-12T06:06:04.451" v="626" actId="1076"/>
          <ac:picMkLst>
            <pc:docMk/>
            <pc:sldMk cId="1349640575" sldId="747"/>
            <ac:picMk id="4" creationId="{00000000-0000-0000-0000-000000000000}"/>
          </ac:picMkLst>
        </pc:picChg>
        <pc:picChg chg="add mod">
          <ac:chgData name="Stalin Jacob Wilson Packia Dhas" userId="050d7d71-3621-4503-95e8-1c9a9d962492" providerId="ADAL" clId="{3AFC8538-F03B-4BF9-950B-0EFF76D396BC}" dt="2023-06-12T06:09:35.986" v="633" actId="1076"/>
          <ac:picMkLst>
            <pc:docMk/>
            <pc:sldMk cId="1349640575" sldId="747"/>
            <ac:picMk id="6" creationId="{40A5A725-78DE-9AF3-C328-EC1A96DD4353}"/>
          </ac:picMkLst>
        </pc:picChg>
      </pc:sldChg>
      <pc:sldChg chg="modSp add mod">
        <pc:chgData name="Stalin Jacob Wilson Packia Dhas" userId="050d7d71-3621-4503-95e8-1c9a9d962492" providerId="ADAL" clId="{3AFC8538-F03B-4BF9-950B-0EFF76D396BC}" dt="2023-06-12T06:36:24.430" v="790" actId="255"/>
        <pc:sldMkLst>
          <pc:docMk/>
          <pc:sldMk cId="2949512233" sldId="748"/>
        </pc:sldMkLst>
        <pc:spChg chg="mod">
          <ac:chgData name="Stalin Jacob Wilson Packia Dhas" userId="050d7d71-3621-4503-95e8-1c9a9d962492" providerId="ADAL" clId="{3AFC8538-F03B-4BF9-950B-0EFF76D396BC}" dt="2023-06-12T06:09:48.583" v="636" actId="207"/>
          <ac:spMkLst>
            <pc:docMk/>
            <pc:sldMk cId="2949512233" sldId="748"/>
            <ac:spMk id="2" creationId="{00000000-0000-0000-0000-000000000000}"/>
          </ac:spMkLst>
        </pc:spChg>
        <pc:spChg chg="mod">
          <ac:chgData name="Stalin Jacob Wilson Packia Dhas" userId="050d7d71-3621-4503-95e8-1c9a9d962492" providerId="ADAL" clId="{3AFC8538-F03B-4BF9-950B-0EFF76D396BC}" dt="2023-06-12T06:36:24.430" v="790" actId="255"/>
          <ac:spMkLst>
            <pc:docMk/>
            <pc:sldMk cId="2949512233" sldId="748"/>
            <ac:spMk id="3" creationId="{00000000-0000-0000-0000-000000000000}"/>
          </ac:spMkLst>
        </pc:spChg>
      </pc:sldChg>
      <pc:sldChg chg="modSp add mod">
        <pc:chgData name="Stalin Jacob Wilson Packia Dhas" userId="050d7d71-3621-4503-95e8-1c9a9d962492" providerId="ADAL" clId="{3AFC8538-F03B-4BF9-950B-0EFF76D396BC}" dt="2023-06-12T06:11:09.123" v="647" actId="1076"/>
        <pc:sldMkLst>
          <pc:docMk/>
          <pc:sldMk cId="554688168" sldId="749"/>
        </pc:sldMkLst>
        <pc:spChg chg="mod">
          <ac:chgData name="Stalin Jacob Wilson Packia Dhas" userId="050d7d71-3621-4503-95e8-1c9a9d962492" providerId="ADAL" clId="{3AFC8538-F03B-4BF9-950B-0EFF76D396BC}" dt="2023-06-12T06:10:51.246" v="646" actId="404"/>
          <ac:spMkLst>
            <pc:docMk/>
            <pc:sldMk cId="554688168" sldId="749"/>
            <ac:spMk id="2" creationId="{00000000-0000-0000-0000-000000000000}"/>
          </ac:spMkLst>
        </pc:spChg>
        <pc:graphicFrameChg chg="mod">
          <ac:chgData name="Stalin Jacob Wilson Packia Dhas" userId="050d7d71-3621-4503-95e8-1c9a9d962492" providerId="ADAL" clId="{3AFC8538-F03B-4BF9-950B-0EFF76D396BC}" dt="2023-06-12T06:11:09.123" v="647" actId="1076"/>
          <ac:graphicFrameMkLst>
            <pc:docMk/>
            <pc:sldMk cId="554688168" sldId="749"/>
            <ac:graphicFrameMk id="4" creationId="{00000000-0000-0000-0000-000000000000}"/>
          </ac:graphicFrameMkLst>
        </pc:graphicFrameChg>
      </pc:sldChg>
      <pc:sldChg chg="modSp add mod">
        <pc:chgData name="Stalin Jacob Wilson Packia Dhas" userId="050d7d71-3621-4503-95e8-1c9a9d962492" providerId="ADAL" clId="{3AFC8538-F03B-4BF9-950B-0EFF76D396BC}" dt="2023-06-12T06:36:56.431" v="791" actId="113"/>
        <pc:sldMkLst>
          <pc:docMk/>
          <pc:sldMk cId="1498244839" sldId="750"/>
        </pc:sldMkLst>
        <pc:spChg chg="mod">
          <ac:chgData name="Stalin Jacob Wilson Packia Dhas" userId="050d7d71-3621-4503-95e8-1c9a9d962492" providerId="ADAL" clId="{3AFC8538-F03B-4BF9-950B-0EFF76D396BC}" dt="2023-06-12T06:11:42.573" v="650" actId="207"/>
          <ac:spMkLst>
            <pc:docMk/>
            <pc:sldMk cId="1498244839" sldId="750"/>
            <ac:spMk id="2" creationId="{00000000-0000-0000-0000-000000000000}"/>
          </ac:spMkLst>
        </pc:spChg>
        <pc:spChg chg="mod">
          <ac:chgData name="Stalin Jacob Wilson Packia Dhas" userId="050d7d71-3621-4503-95e8-1c9a9d962492" providerId="ADAL" clId="{3AFC8538-F03B-4BF9-950B-0EFF76D396BC}" dt="2023-06-12T06:36:56.431" v="791" actId="113"/>
          <ac:spMkLst>
            <pc:docMk/>
            <pc:sldMk cId="1498244839" sldId="750"/>
            <ac:spMk id="3" creationId="{00000000-0000-0000-0000-000000000000}"/>
          </ac:spMkLst>
        </pc:spChg>
        <pc:graphicFrameChg chg="mod">
          <ac:chgData name="Stalin Jacob Wilson Packia Dhas" userId="050d7d71-3621-4503-95e8-1c9a9d962492" providerId="ADAL" clId="{3AFC8538-F03B-4BF9-950B-0EFF76D396BC}" dt="2023-06-12T06:11:53.747" v="656" actId="1076"/>
          <ac:graphicFrameMkLst>
            <pc:docMk/>
            <pc:sldMk cId="1498244839" sldId="750"/>
            <ac:graphicFrameMk id="4" creationId="{00000000-0000-0000-0000-000000000000}"/>
          </ac:graphicFrameMkLst>
        </pc:graphicFrameChg>
      </pc:sldChg>
      <pc:sldChg chg="addSp modSp add mod">
        <pc:chgData name="Stalin Jacob Wilson Packia Dhas" userId="050d7d71-3621-4503-95e8-1c9a9d962492" providerId="ADAL" clId="{3AFC8538-F03B-4BF9-950B-0EFF76D396BC}" dt="2023-06-12T05:38:39.468" v="335" actId="1076"/>
        <pc:sldMkLst>
          <pc:docMk/>
          <pc:sldMk cId="2509899461" sldId="751"/>
        </pc:sldMkLst>
        <pc:spChg chg="mod">
          <ac:chgData name="Stalin Jacob Wilson Packia Dhas" userId="050d7d71-3621-4503-95e8-1c9a9d962492" providerId="ADAL" clId="{3AFC8538-F03B-4BF9-950B-0EFF76D396BC}" dt="2023-06-12T05:38:31.046" v="332" actId="20577"/>
          <ac:spMkLst>
            <pc:docMk/>
            <pc:sldMk cId="2509899461" sldId="751"/>
            <ac:spMk id="3" creationId="{00000000-0000-0000-0000-000000000000}"/>
          </ac:spMkLst>
        </pc:spChg>
        <pc:picChg chg="add mod">
          <ac:chgData name="Stalin Jacob Wilson Packia Dhas" userId="050d7d71-3621-4503-95e8-1c9a9d962492" providerId="ADAL" clId="{3AFC8538-F03B-4BF9-950B-0EFF76D396BC}" dt="2023-06-12T05:38:39.468" v="335" actId="1076"/>
          <ac:picMkLst>
            <pc:docMk/>
            <pc:sldMk cId="2509899461" sldId="751"/>
            <ac:picMk id="4" creationId="{8673EAA4-A255-37E7-1343-4F71CF0B403F}"/>
          </ac:picMkLst>
        </pc:picChg>
      </pc:sldChg>
      <pc:sldChg chg="modSp add mod">
        <pc:chgData name="Stalin Jacob Wilson Packia Dhas" userId="050d7d71-3621-4503-95e8-1c9a9d962492" providerId="ADAL" clId="{3AFC8538-F03B-4BF9-950B-0EFF76D396BC}" dt="2023-06-12T09:57:18.086" v="915" actId="27636"/>
        <pc:sldMkLst>
          <pc:docMk/>
          <pc:sldMk cId="2690124421" sldId="752"/>
        </pc:sldMkLst>
        <pc:spChg chg="mod">
          <ac:chgData name="Stalin Jacob Wilson Packia Dhas" userId="050d7d71-3621-4503-95e8-1c9a9d962492" providerId="ADAL" clId="{3AFC8538-F03B-4BF9-950B-0EFF76D396BC}" dt="2023-06-12T09:57:18.086" v="915" actId="27636"/>
          <ac:spMkLst>
            <pc:docMk/>
            <pc:sldMk cId="2690124421" sldId="752"/>
            <ac:spMk id="3" creationId="{00000000-0000-0000-0000-000000000000}"/>
          </ac:spMkLst>
        </pc:spChg>
      </pc:sldChg>
      <pc:sldChg chg="modSp add mod">
        <pc:chgData name="Stalin Jacob Wilson Packia Dhas" userId="050d7d71-3621-4503-95e8-1c9a9d962492" providerId="ADAL" clId="{3AFC8538-F03B-4BF9-950B-0EFF76D396BC}" dt="2023-06-12T09:57:36.754" v="921" actId="5793"/>
        <pc:sldMkLst>
          <pc:docMk/>
          <pc:sldMk cId="2291312829" sldId="753"/>
        </pc:sldMkLst>
        <pc:spChg chg="mod">
          <ac:chgData name="Stalin Jacob Wilson Packia Dhas" userId="050d7d71-3621-4503-95e8-1c9a9d962492" providerId="ADAL" clId="{3AFC8538-F03B-4BF9-950B-0EFF76D396BC}" dt="2023-06-12T09:57:36.754" v="921" actId="5793"/>
          <ac:spMkLst>
            <pc:docMk/>
            <pc:sldMk cId="2291312829" sldId="753"/>
            <ac:spMk id="3" creationId="{00000000-0000-0000-0000-000000000000}"/>
          </ac:spMkLst>
        </pc:spChg>
      </pc:sldChg>
    </pc:docChg>
  </pc:docChgLst>
</pc:chgInfo>
</file>

<file path=ppt/charts/_rels/chart1.xml.rels><?xml version="1.0" encoding="UTF-8" standalone="yes"?>
<Relationships xmlns="http://schemas.openxmlformats.org/package/2006/relationships"><Relationship Id="rId3" Type="http://schemas.openxmlformats.org/officeDocument/2006/relationships/oleObject" Target="Book1" TargetMode="External"/><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21405342683322803"/>
          <c:y val="2.9721634782269274E-2"/>
          <c:w val="0.74003463456257501"/>
          <c:h val="0.70274810373453822"/>
        </c:manualLayout>
      </c:layout>
      <c:scatterChart>
        <c:scatterStyle val="smoothMarker"/>
        <c:varyColors val="0"/>
        <c:ser>
          <c:idx val="0"/>
          <c:order val="0"/>
          <c:tx>
            <c:strRef>
              <c:f>Sheet1!$C$6</c:f>
              <c:strCache>
                <c:ptCount val="1"/>
                <c:pt idx="0">
                  <c:v>Resistance (Ω)</c:v>
                </c:pt>
              </c:strCache>
            </c:strRef>
          </c:tx>
          <c:spPr>
            <a:ln w="19050" cap="rnd">
              <a:solidFill>
                <a:schemeClr val="accent1"/>
              </a:solidFill>
              <a:round/>
            </a:ln>
            <a:effectLst/>
          </c:spPr>
          <c:marker>
            <c:symbol val="none"/>
          </c:marker>
          <c:xVal>
            <c:numRef>
              <c:f>Sheet1!$B$7:$B$10</c:f>
              <c:numCache>
                <c:formatCode>General</c:formatCode>
                <c:ptCount val="4"/>
                <c:pt idx="0">
                  <c:v>200</c:v>
                </c:pt>
                <c:pt idx="1">
                  <c:v>230</c:v>
                </c:pt>
                <c:pt idx="2">
                  <c:v>260</c:v>
                </c:pt>
                <c:pt idx="3">
                  <c:v>290</c:v>
                </c:pt>
              </c:numCache>
            </c:numRef>
          </c:xVal>
          <c:yVal>
            <c:numRef>
              <c:f>Sheet1!$C$7:$C$10</c:f>
              <c:numCache>
                <c:formatCode>General</c:formatCode>
                <c:ptCount val="4"/>
                <c:pt idx="0">
                  <c:v>307</c:v>
                </c:pt>
                <c:pt idx="1">
                  <c:v>314</c:v>
                </c:pt>
                <c:pt idx="2">
                  <c:v>321</c:v>
                </c:pt>
                <c:pt idx="3">
                  <c:v>328</c:v>
                </c:pt>
              </c:numCache>
            </c:numRef>
          </c:yVal>
          <c:smooth val="1"/>
          <c:extLst>
            <c:ext xmlns:c16="http://schemas.microsoft.com/office/drawing/2014/chart" uri="{C3380CC4-5D6E-409C-BE32-E72D297353CC}">
              <c16:uniqueId val="{00000000-7BB6-40A4-9EC6-EAC8867F12E0}"/>
            </c:ext>
          </c:extLst>
        </c:ser>
        <c:dLbls>
          <c:showLegendKey val="0"/>
          <c:showVal val="0"/>
          <c:showCatName val="0"/>
          <c:showSerName val="0"/>
          <c:showPercent val="0"/>
          <c:showBubbleSize val="0"/>
        </c:dLbls>
        <c:axId val="563295792"/>
        <c:axId val="649964840"/>
      </c:scatterChart>
      <c:valAx>
        <c:axId val="563295792"/>
        <c:scaling>
          <c:orientation val="minMax"/>
          <c:max val="300"/>
          <c:min val="190"/>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sz="1600" dirty="0"/>
                  <a:t>Temperature (°C)</a:t>
                </a:r>
                <a:endParaRPr lang="en-GB" sz="1200" dirty="0"/>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1100" b="0" i="0" u="none" strike="noStrike" kern="1200" baseline="0">
                <a:solidFill>
                  <a:schemeClr val="tx1">
                    <a:lumMod val="65000"/>
                    <a:lumOff val="35000"/>
                  </a:schemeClr>
                </a:solidFill>
                <a:latin typeface="+mn-lt"/>
                <a:ea typeface="+mn-ea"/>
                <a:cs typeface="+mn-cs"/>
              </a:defRPr>
            </a:pPr>
            <a:endParaRPr lang="en-US"/>
          </a:p>
        </c:txPr>
        <c:crossAx val="649964840"/>
        <c:crosses val="autoZero"/>
        <c:crossBetween val="midCat"/>
      </c:valAx>
      <c:valAx>
        <c:axId val="649964840"/>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600" b="0" i="0" u="none" strike="noStrike" kern="1200" baseline="0">
                    <a:solidFill>
                      <a:schemeClr val="tx1">
                        <a:lumMod val="65000"/>
                        <a:lumOff val="35000"/>
                      </a:schemeClr>
                    </a:solidFill>
                    <a:latin typeface="+mn-lt"/>
                    <a:ea typeface="+mn-ea"/>
                    <a:cs typeface="+mn-cs"/>
                  </a:defRPr>
                </a:pPr>
                <a:r>
                  <a:rPr lang="en-GB" sz="1600" dirty="0"/>
                  <a:t>Resistance (</a:t>
                </a:r>
                <a:r>
                  <a:rPr lang="el-GR" sz="1600" dirty="0"/>
                  <a:t>Ω)</a:t>
                </a:r>
                <a:endParaRPr lang="en-GB" sz="1600" dirty="0"/>
              </a:p>
            </c:rich>
          </c:tx>
          <c:overlay val="0"/>
          <c:spPr>
            <a:noFill/>
            <a:ln>
              <a:noFill/>
            </a:ln>
            <a:effectLst/>
          </c:spPr>
          <c:txPr>
            <a:bodyPr rot="-5400000" spcFirstLastPara="1" vertOverflow="ellipsis" vert="horz" wrap="square" anchor="ctr" anchorCtr="1"/>
            <a:lstStyle/>
            <a:p>
              <a:pPr>
                <a:defRPr sz="16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1100" b="0" i="0" u="none" strike="noStrike" kern="1200" baseline="0">
                <a:solidFill>
                  <a:schemeClr val="tx1">
                    <a:lumMod val="65000"/>
                    <a:lumOff val="35000"/>
                  </a:schemeClr>
                </a:solidFill>
                <a:latin typeface="+mn-lt"/>
                <a:ea typeface="+mn-ea"/>
                <a:cs typeface="+mn-cs"/>
              </a:defRPr>
            </a:pPr>
            <a:endParaRPr lang="en-US"/>
          </a:p>
        </c:txPr>
        <c:crossAx val="563295792"/>
        <c:crosses val="autoZero"/>
        <c:crossBetween val="midCat"/>
      </c:valAx>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21.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B43E031-8EA7-4CC5-A13E-73C0167506AA}" type="datetimeFigureOut">
              <a:rPr lang="en-GB" smtClean="0"/>
              <a:t>12/06/2023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74F67A-0874-45E3-BD6B-71B178B0D08F}" type="slidenum">
              <a:rPr lang="en-GB" smtClean="0"/>
              <a:t>‹#›</a:t>
            </a:fld>
            <a:endParaRPr lang="en-GB"/>
          </a:p>
        </p:txBody>
      </p:sp>
    </p:spTree>
    <p:extLst>
      <p:ext uri="{BB962C8B-B14F-4D97-AF65-F5344CB8AC3E}">
        <p14:creationId xmlns:p14="http://schemas.microsoft.com/office/powerpoint/2010/main" val="17901535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Health and Safety module – coming soon on Moodle</a:t>
            </a:r>
            <a:endParaRPr lang="en-US" dirty="0"/>
          </a:p>
        </p:txBody>
      </p:sp>
      <p:sp>
        <p:nvSpPr>
          <p:cNvPr id="4" name="Slide Number Placeholder 3"/>
          <p:cNvSpPr>
            <a:spLocks noGrp="1"/>
          </p:cNvSpPr>
          <p:nvPr>
            <p:ph type="sldNum" sz="quarter" idx="5"/>
          </p:nvPr>
        </p:nvSpPr>
        <p:spPr/>
        <p:txBody>
          <a:bodyPr/>
          <a:lstStyle/>
          <a:p>
            <a:fld id="{8374F67A-0874-45E3-BD6B-71B178B0D08F}" type="slidenum">
              <a:rPr lang="en-GB" smtClean="0"/>
              <a:t>51</a:t>
            </a:fld>
            <a:endParaRPr lang="en-GB"/>
          </a:p>
        </p:txBody>
      </p:sp>
    </p:spTree>
    <p:extLst>
      <p:ext uri="{BB962C8B-B14F-4D97-AF65-F5344CB8AC3E}">
        <p14:creationId xmlns:p14="http://schemas.microsoft.com/office/powerpoint/2010/main" val="14936331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9.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0.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0.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6.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7.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7.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7.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7.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7.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7.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7.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7.xml"/></Relationships>
</file>

<file path=ppt/slideLayouts/_rels/slideLayout62.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7.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68.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8.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4.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9.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3298008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3367D72-5AB2-8643-8633-40F3233CA8FA}"/>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1754628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4293998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9216447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89386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B26A6E4B-F4A9-485A-8563-D7B85CC3DB54}" type="datetime1">
              <a:rPr lang="en-GB" smtClean="0"/>
              <a:t>12/06/2023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 2 / Instrumentation and Control</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204299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41619EE-B366-4737-9B86-CE37CF7D1F3A}" type="datetime1">
              <a:rPr lang="en-GB" smtClean="0"/>
              <a:t>12/06/2023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 2 / Instrumentation and Control</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041760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DFEC8DC0-1D4C-4792-B385-81CC25626083}" type="datetime1">
              <a:rPr lang="en-GB" smtClean="0"/>
              <a:t>12/06/2023</a:t>
            </a:fld>
            <a:endParaRPr lang="en-US" dirty="0"/>
          </a:p>
        </p:txBody>
      </p:sp>
      <p:sp>
        <p:nvSpPr>
          <p:cNvPr id="4" name="Footer Placeholder 3"/>
          <p:cNvSpPr>
            <a:spLocks noGrp="1"/>
          </p:cNvSpPr>
          <p:nvPr>
            <p:ph type="ftr" sz="quarter" idx="11"/>
          </p:nvPr>
        </p:nvSpPr>
        <p:spPr/>
        <p:txBody>
          <a:bodyPr/>
          <a:lstStyle/>
          <a:p>
            <a:r>
              <a:rPr lang="en-GB"/>
              <a:t>Lecture – 2 / Instrumentation and Control</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37204744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7321563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5541757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2788435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78352986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06426203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BEE20086-53E8-4D10-B1CC-5C05C0D56401}" type="datetime1">
              <a:rPr lang="en-GB" smtClean="0"/>
              <a:t>12/06/2023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 2 / Instrumentation and Control</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1426778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640D812-7D64-4AC8-97BD-EBD4C39A1BB6}" type="datetime1">
              <a:rPr lang="en-GB" smtClean="0"/>
              <a:t>12/06/2023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 2 / Instrumentation and Control</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64098398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B180DF66-44B1-435D-A8C7-7733F6449157}" type="datetime1">
              <a:rPr lang="en-GB" smtClean="0"/>
              <a:t>12/06/2023</a:t>
            </a:fld>
            <a:endParaRPr lang="en-US" dirty="0"/>
          </a:p>
        </p:txBody>
      </p:sp>
      <p:sp>
        <p:nvSpPr>
          <p:cNvPr id="4" name="Footer Placeholder 3"/>
          <p:cNvSpPr>
            <a:spLocks noGrp="1"/>
          </p:cNvSpPr>
          <p:nvPr>
            <p:ph type="ftr" sz="quarter" idx="11"/>
          </p:nvPr>
        </p:nvSpPr>
        <p:spPr/>
        <p:txBody>
          <a:bodyPr/>
          <a:lstStyle/>
          <a:p>
            <a:r>
              <a:rPr lang="en-GB"/>
              <a:t>Lecture – 2 / Instrumentation and Control</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124002667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6881143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ECC2EC68-5515-482C-AE18-0DB14271B7F0}" type="datetime1">
              <a:rPr lang="en-GB" noProof="0" smtClean="0"/>
              <a:t>12/06/2023</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Lecture – 2 / Instrumentation and Control</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73496184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7529612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48358549-5FB9-4120-82EA-9083DEB3E48E}" type="datetime1">
              <a:rPr lang="en-GB" smtClean="0"/>
              <a:t>12/06/2023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 2 / Instrumentation and Control</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8192505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A174F4D-2E64-4267-BA9F-B1D65F8E634F}" type="datetime1">
              <a:rPr lang="en-GB" smtClean="0"/>
              <a:t>12/06/2023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 2 / Instrumentation and Control</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2713742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AF4FC009-C3C4-4774-8B96-D72390B49E0E}" type="datetime1">
              <a:rPr lang="en-GB" smtClean="0"/>
              <a:t>12/06/2023</a:t>
            </a:fld>
            <a:endParaRPr lang="en-US" dirty="0"/>
          </a:p>
        </p:txBody>
      </p:sp>
      <p:sp>
        <p:nvSpPr>
          <p:cNvPr id="4" name="Footer Placeholder 3"/>
          <p:cNvSpPr>
            <a:spLocks noGrp="1"/>
          </p:cNvSpPr>
          <p:nvPr>
            <p:ph type="ftr" sz="quarter" idx="11"/>
          </p:nvPr>
        </p:nvSpPr>
        <p:spPr/>
        <p:txBody>
          <a:bodyPr/>
          <a:lstStyle/>
          <a:p>
            <a:r>
              <a:rPr lang="en-GB"/>
              <a:t>Lecture – 2 / Instrumentation and Control</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24522360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6D885F9E-69A7-4728-992A-F0DC9CB3B56B}" type="datetime1">
              <a:rPr lang="en-GB" noProof="0" smtClean="0"/>
              <a:t>12/06/2023</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Lecture – 2 / Instrumentation and Control</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41417474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1FD204AE-F3B7-4DB1-A24A-1B794137541B}" type="datetime1">
              <a:rPr lang="en-GB" smtClean="0"/>
              <a:t>12/06/2023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 2 / Instrumentation and Control</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9977769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24B5816-F99A-40D5-A25F-CE8086614B77}" type="datetime1">
              <a:rPr lang="en-GB" smtClean="0"/>
              <a:t>12/06/2023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 2 / Instrumentation and Control</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8879594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6192CE5F-749D-4D42-9D3A-EB9F45B37910}" type="datetime1">
              <a:rPr lang="en-GB" smtClean="0"/>
              <a:t>12/06/2023</a:t>
            </a:fld>
            <a:endParaRPr lang="en-US" dirty="0"/>
          </a:p>
        </p:txBody>
      </p:sp>
      <p:sp>
        <p:nvSpPr>
          <p:cNvPr id="4" name="Footer Placeholder 3"/>
          <p:cNvSpPr>
            <a:spLocks noGrp="1"/>
          </p:cNvSpPr>
          <p:nvPr>
            <p:ph type="ftr" sz="quarter" idx="11"/>
          </p:nvPr>
        </p:nvSpPr>
        <p:spPr/>
        <p:txBody>
          <a:bodyPr/>
          <a:lstStyle/>
          <a:p>
            <a:r>
              <a:rPr lang="en-GB"/>
              <a:t>Lecture – 2 / Instrumentation and Control</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59969892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F438921-6808-47B8-A6ED-CACCD4F87305}" type="datetime1">
              <a:rPr lang="en-GB" smtClean="0"/>
              <a:t>12/06/2023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 2 / Instrumentation and Control</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8563731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54719700"/>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F817355B-EB91-4B2E-AD56-F29ED25AA47D}" type="datetime1">
              <a:rPr lang="en-GB" smtClean="0"/>
              <a:t>12/06/2023</a:t>
            </a:fld>
            <a:endParaRPr lang="en-GB"/>
          </a:p>
        </p:txBody>
      </p:sp>
      <p:sp>
        <p:nvSpPr>
          <p:cNvPr id="7" name="Slide Number Placeholder 6"/>
          <p:cNvSpPr>
            <a:spLocks noGrp="1"/>
          </p:cNvSpPr>
          <p:nvPr>
            <p:ph type="sldNum" sz="quarter" idx="12"/>
          </p:nvPr>
        </p:nvSpPr>
        <p:spPr/>
        <p:txBody>
          <a:bodyPr/>
          <a:lstStyle/>
          <a:p>
            <a:fld id="{D490C29A-9896-4CC2-81C2-CF1B71AC09A4}" type="slidenum">
              <a:rPr lang="en-GB" smtClean="0"/>
              <a:t>‹#›</a:t>
            </a:fld>
            <a:endParaRPr lang="en-GB"/>
          </a:p>
        </p:txBody>
      </p:sp>
    </p:spTree>
    <p:extLst>
      <p:ext uri="{BB962C8B-B14F-4D97-AF65-F5344CB8AC3E}">
        <p14:creationId xmlns:p14="http://schemas.microsoft.com/office/powerpoint/2010/main" val="1323868955"/>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317885063"/>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C2F2D075-ADC5-4A55-9686-241451984B28}" type="datetime1">
              <a:rPr lang="en-GB" smtClean="0"/>
              <a:t>12/06/2023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 2 / Instrumentation and Control</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86166945"/>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FB4C516-6F03-493A-9384-F46C43A3A8E5}" type="datetime1">
              <a:rPr lang="en-GB" smtClean="0"/>
              <a:t>12/06/2023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 2 / Instrumentation and Control</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40485730"/>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D264B7C4-50AD-4199-86F5-38DC9AD41A4B}" type="datetime1">
              <a:rPr lang="en-GB" smtClean="0"/>
              <a:t>12/06/2023</a:t>
            </a:fld>
            <a:endParaRPr lang="en-US" dirty="0"/>
          </a:p>
        </p:txBody>
      </p:sp>
      <p:sp>
        <p:nvSpPr>
          <p:cNvPr id="4" name="Footer Placeholder 3"/>
          <p:cNvSpPr>
            <a:spLocks noGrp="1"/>
          </p:cNvSpPr>
          <p:nvPr>
            <p:ph type="ftr" sz="quarter" idx="11"/>
          </p:nvPr>
        </p:nvSpPr>
        <p:spPr/>
        <p:txBody>
          <a:bodyPr/>
          <a:lstStyle/>
          <a:p>
            <a:r>
              <a:rPr lang="en-GB"/>
              <a:t>Lecture – 2 / Instrumentation and Control</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897876703"/>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195A34E9-D718-4E0F-B347-FB0EF33A7D63}" type="datetime1">
              <a:rPr lang="en-GB" noProof="0" smtClean="0"/>
              <a:t>12/06/2023</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Lecture – 2 / Instrumentation and Control</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1612919501"/>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63020717"/>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7F133A10-6A7C-4945-8B52-95201FFCF976}" type="datetime1">
              <a:rPr lang="en-GB" smtClean="0"/>
              <a:t>12/06/2023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 2 / Instrumentation and Control</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11080307"/>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4660598-2D48-4302-BD63-7900D39A7E7F}" type="datetime1">
              <a:rPr lang="en-GB" smtClean="0"/>
              <a:t>12/06/2023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 2 / Instrumentation and Control</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550498683"/>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C9A32A35-0A0D-44E3-BCD1-7E78C679F2F7}" type="datetime1">
              <a:rPr lang="en-GB" smtClean="0"/>
              <a:t>12/06/2023</a:t>
            </a:fld>
            <a:endParaRPr lang="en-US" dirty="0"/>
          </a:p>
        </p:txBody>
      </p:sp>
      <p:sp>
        <p:nvSpPr>
          <p:cNvPr id="4" name="Footer Placeholder 3"/>
          <p:cNvSpPr>
            <a:spLocks noGrp="1"/>
          </p:cNvSpPr>
          <p:nvPr>
            <p:ph type="ftr" sz="quarter" idx="11"/>
          </p:nvPr>
        </p:nvSpPr>
        <p:spPr/>
        <p:txBody>
          <a:bodyPr/>
          <a:lstStyle/>
          <a:p>
            <a:r>
              <a:rPr lang="en-GB"/>
              <a:t>Lecture – 2 / Instrumentation and Control</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641454918"/>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9581FE0C-8255-4151-BF22-359B860AAC61}" type="datetime1">
              <a:rPr lang="en-GB" noProof="0" smtClean="0"/>
              <a:t>12/06/2023</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Lecture – 2 / Instrumentation and Control</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3304689771"/>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D221C0F8-8767-7347-8567-33EC2C43A166}"/>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C47C00D9-A76E-0A47-9B36-E891DB84A9C7}"/>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24528723"/>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785BAE88-2509-4CFB-84A9-6E7966D95B90}" type="datetime1">
              <a:rPr lang="en-GB" smtClean="0"/>
              <a:t>12/06/2023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 2 / Instrumentation and Control</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89207104"/>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DAFC2CA-2218-44E1-902B-7BFE171058D1}" type="datetime1">
              <a:rPr lang="en-GB" smtClean="0"/>
              <a:t>12/06/2023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 2 / Instrumentation and Control</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62675532"/>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7901A137-F0BA-4C0B-89DE-CE794B6D45C5}" type="datetime1">
              <a:rPr lang="en-GB" smtClean="0"/>
              <a:t>12/06/2023</a:t>
            </a:fld>
            <a:endParaRPr lang="en-US" dirty="0"/>
          </a:p>
        </p:txBody>
      </p:sp>
      <p:sp>
        <p:nvSpPr>
          <p:cNvPr id="4" name="Footer Placeholder 3"/>
          <p:cNvSpPr>
            <a:spLocks noGrp="1"/>
          </p:cNvSpPr>
          <p:nvPr>
            <p:ph type="ftr" sz="quarter" idx="11"/>
          </p:nvPr>
        </p:nvSpPr>
        <p:spPr/>
        <p:txBody>
          <a:bodyPr/>
          <a:lstStyle/>
          <a:p>
            <a:r>
              <a:rPr lang="en-GB"/>
              <a:t>Lecture – 2 / Instrumentation and Control</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671023767"/>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201EAB5F-A9E4-4BE0-BAFF-21D3A2E7C71E}" type="datetime1">
              <a:rPr lang="en-GB" noProof="0" smtClean="0"/>
              <a:t>12/06/2023</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Lecture – 2 / Instrumentation and Control</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3914582648"/>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FFA05057-94CF-449F-AC35-A0C3A91C4C6A}" type="datetime1">
              <a:rPr lang="en-GB" smtClean="0"/>
              <a:t>12/06/2023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 2 / Instrumentation and Control</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07840193"/>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D6643F8-1DBF-4B36-AFCB-8448F5C40754}" type="datetime1">
              <a:rPr lang="en-GB" smtClean="0"/>
              <a:t>12/06/2023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 2 / Instrumentation and Control</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5973259"/>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35460473"/>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6EC18D70-20D9-4DE9-AA51-6C46887626CF}" type="datetime1">
              <a:rPr lang="en-GB" smtClean="0"/>
              <a:t>12/06/2023</a:t>
            </a:fld>
            <a:endParaRPr lang="en-US" dirty="0"/>
          </a:p>
        </p:txBody>
      </p:sp>
      <p:sp>
        <p:nvSpPr>
          <p:cNvPr id="4" name="Footer Placeholder 3"/>
          <p:cNvSpPr>
            <a:spLocks noGrp="1"/>
          </p:cNvSpPr>
          <p:nvPr>
            <p:ph type="ftr" sz="quarter" idx="11"/>
          </p:nvPr>
        </p:nvSpPr>
        <p:spPr/>
        <p:txBody>
          <a:bodyPr/>
          <a:lstStyle/>
          <a:p>
            <a:r>
              <a:rPr lang="en-GB"/>
              <a:t>Lecture – 2 / Instrumentation and Control</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871081314"/>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B01B02FF-37FC-4B1A-9ACE-273920B54DC7}" type="datetime1">
              <a:rPr lang="en-GB" noProof="0" smtClean="0"/>
              <a:t>12/06/2023</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Lecture – 2 / Instrumentation and Control</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1668421069"/>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24980695"/>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C4FEBD3E-3F99-4526-B99D-C0CCBDD74333}" type="datetime1">
              <a:rPr lang="en-GB" smtClean="0"/>
              <a:t>12/06/2023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 2 / Instrumentation and Control</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663674427"/>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4EB2458-84D4-4CDF-8623-4D6F05752D47}" type="datetime1">
              <a:rPr lang="en-GB" smtClean="0"/>
              <a:t>12/06/2023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 2 / Instrumentation and Control</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28645816"/>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277840142"/>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60F403C1-EF7B-4539-A9FF-38793310E934}" type="datetime1">
              <a:rPr lang="en-GB" smtClean="0"/>
              <a:t>12/06/2023</a:t>
            </a:fld>
            <a:endParaRPr lang="en-US" dirty="0"/>
          </a:p>
        </p:txBody>
      </p:sp>
      <p:sp>
        <p:nvSpPr>
          <p:cNvPr id="4" name="Footer Placeholder 3"/>
          <p:cNvSpPr>
            <a:spLocks noGrp="1"/>
          </p:cNvSpPr>
          <p:nvPr>
            <p:ph type="ftr" sz="quarter" idx="11"/>
          </p:nvPr>
        </p:nvSpPr>
        <p:spPr/>
        <p:txBody>
          <a:bodyPr/>
          <a:lstStyle/>
          <a:p>
            <a:r>
              <a:rPr lang="en-GB"/>
              <a:t>Lecture – 2 / Instrumentation and Control</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951448030"/>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FB2A5837-FF9F-4B52-A990-8BE8CA149E2B}" type="datetime1">
              <a:rPr lang="en-GB" noProof="0" smtClean="0"/>
              <a:t>12/06/2023</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Lecture – 2 / Instrumentation and Control</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2939912982"/>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83415931"/>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BBCF7A4F-54C4-46F1-B57B-10369BA036ED}" type="datetime1">
              <a:rPr lang="en-GB" smtClean="0"/>
              <a:t>12/06/2023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 2 / Instrumentation and Control</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89107345"/>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91D7CC7-BEC7-438F-A01E-55A9C0DF08C6}" type="datetime1">
              <a:rPr lang="en-GB" smtClean="0"/>
              <a:t>12/06/2023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 2 / Instrumentation and Control</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37739104"/>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060480586"/>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7AFF5E4F-3303-45D1-9111-8E740FF103BF}" type="datetime1">
              <a:rPr lang="en-GB" smtClean="0"/>
              <a:t>12/06/2023</a:t>
            </a:fld>
            <a:endParaRPr lang="en-US" dirty="0"/>
          </a:p>
        </p:txBody>
      </p:sp>
      <p:sp>
        <p:nvSpPr>
          <p:cNvPr id="4" name="Footer Placeholder 3"/>
          <p:cNvSpPr>
            <a:spLocks noGrp="1"/>
          </p:cNvSpPr>
          <p:nvPr>
            <p:ph type="ftr" sz="quarter" idx="11"/>
          </p:nvPr>
        </p:nvSpPr>
        <p:spPr/>
        <p:txBody>
          <a:bodyPr/>
          <a:lstStyle/>
          <a:p>
            <a:r>
              <a:rPr lang="en-GB"/>
              <a:t>Lecture – 2 / Instrumentation and Control</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490812382"/>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454805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3.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4.xml"/></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6.xml"/><Relationship Id="rId1" Type="http://schemas.openxmlformats.org/officeDocument/2006/relationships/slideLayout" Target="../slideLayouts/slideLayout5.xml"/><Relationship Id="rId4" Type="http://schemas.openxmlformats.org/officeDocument/2006/relationships/image" Target="../media/image4.png"/></Relationships>
</file>

<file path=ppt/slideMasters/_rels/slideMaster5.xml.rels><?xml version="1.0" encoding="UTF-8" standalone="yes"?>
<Relationships xmlns="http://schemas.openxmlformats.org/package/2006/relationships"><Relationship Id="rId3" Type="http://schemas.openxmlformats.org/officeDocument/2006/relationships/theme" Target="../theme/theme5.xml"/><Relationship Id="rId2" Type="http://schemas.openxmlformats.org/officeDocument/2006/relationships/slideLayout" Target="../slideLayouts/slideLayout8.xml"/><Relationship Id="rId1" Type="http://schemas.openxmlformats.org/officeDocument/2006/relationships/slideLayout" Target="../slideLayouts/slideLayout7.xml"/><Relationship Id="rId4" Type="http://schemas.openxmlformats.org/officeDocument/2006/relationships/image" Target="../media/image5.png"/></Relationships>
</file>

<file path=ppt/slideMasters/_rels/slideMaster6.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slideLayout" Target="../slideLayouts/slideLayout11.xml"/><Relationship Id="rId7" Type="http://schemas.openxmlformats.org/officeDocument/2006/relationships/theme" Target="../theme/theme6.xml"/><Relationship Id="rId2" Type="http://schemas.openxmlformats.org/officeDocument/2006/relationships/slideLayout" Target="../slideLayouts/slideLayout10.xml"/><Relationship Id="rId1" Type="http://schemas.openxmlformats.org/officeDocument/2006/relationships/slideLayout" Target="../slideLayouts/slideLayout9.xml"/><Relationship Id="rId6" Type="http://schemas.openxmlformats.org/officeDocument/2006/relationships/slideLayout" Target="../slideLayouts/slideLayout14.xml"/><Relationship Id="rId5" Type="http://schemas.openxmlformats.org/officeDocument/2006/relationships/slideLayout" Target="../slideLayouts/slideLayout13.xml"/><Relationship Id="rId4" Type="http://schemas.openxmlformats.org/officeDocument/2006/relationships/slideLayout" Target="../slideLayouts/slideLayout12.xml"/></Relationships>
</file>

<file path=ppt/slideMasters/_rels/slideMaster7.xml.rels><?xml version="1.0" encoding="UTF-8" standalone="yes"?>
<Relationships xmlns="http://schemas.openxmlformats.org/package/2006/relationships"><Relationship Id="rId3" Type="http://schemas.openxmlformats.org/officeDocument/2006/relationships/theme" Target="../theme/theme7.xml"/><Relationship Id="rId2" Type="http://schemas.openxmlformats.org/officeDocument/2006/relationships/slideLayout" Target="../slideLayouts/slideLayout16.xml"/><Relationship Id="rId1" Type="http://schemas.openxmlformats.org/officeDocument/2006/relationships/slideLayout" Target="../slideLayouts/slideLayout15.xml"/><Relationship Id="rId4" Type="http://schemas.openxmlformats.org/officeDocument/2006/relationships/image" Target="../media/image8.png"/></Relationships>
</file>

<file path=ppt/slideMasters/_rels/slideMaster8.xml.rels><?xml version="1.0" encoding="UTF-8" standalone="yes"?>
<Relationships xmlns="http://schemas.openxmlformats.org/package/2006/relationships"><Relationship Id="rId3" Type="http://schemas.openxmlformats.org/officeDocument/2006/relationships/theme" Target="../theme/theme8.xml"/><Relationship Id="rId2" Type="http://schemas.openxmlformats.org/officeDocument/2006/relationships/slideLayout" Target="../slideLayouts/slideLayout18.xml"/><Relationship Id="rId1" Type="http://schemas.openxmlformats.org/officeDocument/2006/relationships/slideLayout" Target="../slideLayouts/slideLayout17.xml"/><Relationship Id="rId4" Type="http://schemas.openxmlformats.org/officeDocument/2006/relationships/image" Target="../media/image9.png"/></Relationships>
</file>

<file path=ppt/slideMasters/_rels/slideMaster9.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slideLayout" Target="../slideLayouts/slideLayout21.xml"/><Relationship Id="rId7" Type="http://schemas.openxmlformats.org/officeDocument/2006/relationships/theme" Target="../theme/theme9.xml"/><Relationship Id="rId2" Type="http://schemas.openxmlformats.org/officeDocument/2006/relationships/slideLayout" Target="../slideLayouts/slideLayout20.xml"/><Relationship Id="rId1" Type="http://schemas.openxmlformats.org/officeDocument/2006/relationships/slideLayout" Target="../slideLayouts/slideLayout19.xml"/><Relationship Id="rId6" Type="http://schemas.openxmlformats.org/officeDocument/2006/relationships/slideLayout" Target="../slideLayouts/slideLayout24.xml"/><Relationship Id="rId5" Type="http://schemas.openxmlformats.org/officeDocument/2006/relationships/slideLayout" Target="../slideLayouts/slideLayout23.xml"/><Relationship Id="rId4" Type="http://schemas.openxmlformats.org/officeDocument/2006/relationships/slideLayout" Target="../slideLayouts/slideLayout22.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27.xml"/><Relationship Id="rId7" Type="http://schemas.openxmlformats.org/officeDocument/2006/relationships/image" Target="../media/image11.png"/><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theme" Target="../theme/theme10.xml"/><Relationship Id="rId5" Type="http://schemas.openxmlformats.org/officeDocument/2006/relationships/slideLayout" Target="../slideLayouts/slideLayout29.xml"/><Relationship Id="rId4" Type="http://schemas.openxmlformats.org/officeDocument/2006/relationships/slideLayout" Target="../slideLayouts/slideLayout28.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32.xml"/><Relationship Id="rId2" Type="http://schemas.openxmlformats.org/officeDocument/2006/relationships/slideLayout" Target="../slideLayouts/slideLayout31.xml"/><Relationship Id="rId1" Type="http://schemas.openxmlformats.org/officeDocument/2006/relationships/slideLayout" Target="../slideLayouts/slideLayout30.xml"/><Relationship Id="rId6" Type="http://schemas.openxmlformats.org/officeDocument/2006/relationships/image" Target="../media/image12.png"/><Relationship Id="rId5" Type="http://schemas.openxmlformats.org/officeDocument/2006/relationships/theme" Target="../theme/theme11.xml"/><Relationship Id="rId4" Type="http://schemas.openxmlformats.org/officeDocument/2006/relationships/slideLayout" Target="../slideLayouts/slideLayout33.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36.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image" Target="../media/image13.png"/><Relationship Id="rId5" Type="http://schemas.openxmlformats.org/officeDocument/2006/relationships/theme" Target="../theme/theme12.xml"/><Relationship Id="rId4" Type="http://schemas.openxmlformats.org/officeDocument/2006/relationships/slideLayout" Target="../slideLayouts/slideLayout37.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3.xml"/><Relationship Id="rId1" Type="http://schemas.openxmlformats.org/officeDocument/2006/relationships/slideLayout" Target="../slideLayouts/slideLayout38.xml"/></Relationships>
</file>

<file path=ppt/slideMasters/_rels/slideMaster14.xml.rels><?xml version="1.0" encoding="UTF-8" standalone="yes"?>
<Relationships xmlns="http://schemas.openxmlformats.org/package/2006/relationships"><Relationship Id="rId3" Type="http://schemas.openxmlformats.org/officeDocument/2006/relationships/slideLayout" Target="../slideLayouts/slideLayout41.xml"/><Relationship Id="rId7" Type="http://schemas.openxmlformats.org/officeDocument/2006/relationships/image" Target="../media/image15.png"/><Relationship Id="rId2" Type="http://schemas.openxmlformats.org/officeDocument/2006/relationships/slideLayout" Target="../slideLayouts/slideLayout40.xml"/><Relationship Id="rId1" Type="http://schemas.openxmlformats.org/officeDocument/2006/relationships/slideLayout" Target="../slideLayouts/slideLayout39.xml"/><Relationship Id="rId6" Type="http://schemas.openxmlformats.org/officeDocument/2006/relationships/theme" Target="../theme/theme14.xml"/><Relationship Id="rId5" Type="http://schemas.openxmlformats.org/officeDocument/2006/relationships/slideLayout" Target="../slideLayouts/slideLayout43.xml"/><Relationship Id="rId4" Type="http://schemas.openxmlformats.org/officeDocument/2006/relationships/slideLayout" Target="../slideLayouts/slideLayout42.xml"/></Relationships>
</file>

<file path=ppt/slideMasters/_rels/slideMaster15.xml.rels><?xml version="1.0" encoding="UTF-8" standalone="yes"?>
<Relationships xmlns="http://schemas.openxmlformats.org/package/2006/relationships"><Relationship Id="rId3" Type="http://schemas.openxmlformats.org/officeDocument/2006/relationships/slideLayout" Target="../slideLayouts/slideLayout46.xml"/><Relationship Id="rId7" Type="http://schemas.openxmlformats.org/officeDocument/2006/relationships/image" Target="../media/image16.png"/><Relationship Id="rId2" Type="http://schemas.openxmlformats.org/officeDocument/2006/relationships/slideLayout" Target="../slideLayouts/slideLayout45.xml"/><Relationship Id="rId1" Type="http://schemas.openxmlformats.org/officeDocument/2006/relationships/slideLayout" Target="../slideLayouts/slideLayout44.xml"/><Relationship Id="rId6" Type="http://schemas.openxmlformats.org/officeDocument/2006/relationships/theme" Target="../theme/theme15.xml"/><Relationship Id="rId5" Type="http://schemas.openxmlformats.org/officeDocument/2006/relationships/slideLayout" Target="../slideLayouts/slideLayout48.xml"/><Relationship Id="rId4" Type="http://schemas.openxmlformats.org/officeDocument/2006/relationships/slideLayout" Target="../slideLayouts/slideLayout47.xml"/></Relationships>
</file>

<file path=ppt/slideMasters/_rels/slideMaster16.xml.rels><?xml version="1.0" encoding="UTF-8" standalone="yes"?>
<Relationships xmlns="http://schemas.openxmlformats.org/package/2006/relationships"><Relationship Id="rId3" Type="http://schemas.openxmlformats.org/officeDocument/2006/relationships/slideLayout" Target="../slideLayouts/slideLayout51.xml"/><Relationship Id="rId7" Type="http://schemas.openxmlformats.org/officeDocument/2006/relationships/image" Target="../media/image17.png"/><Relationship Id="rId2" Type="http://schemas.openxmlformats.org/officeDocument/2006/relationships/slideLayout" Target="../slideLayouts/slideLayout50.xml"/><Relationship Id="rId1" Type="http://schemas.openxmlformats.org/officeDocument/2006/relationships/slideLayout" Target="../slideLayouts/slideLayout49.xml"/><Relationship Id="rId6" Type="http://schemas.openxmlformats.org/officeDocument/2006/relationships/theme" Target="../theme/theme16.xml"/><Relationship Id="rId5" Type="http://schemas.openxmlformats.org/officeDocument/2006/relationships/slideLayout" Target="../slideLayouts/slideLayout53.xml"/><Relationship Id="rId4" Type="http://schemas.openxmlformats.org/officeDocument/2006/relationships/slideLayout" Target="../slideLayouts/slideLayout52.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61.xml"/><Relationship Id="rId13" Type="http://schemas.openxmlformats.org/officeDocument/2006/relationships/slideLayout" Target="../slideLayouts/slideLayout66.xml"/><Relationship Id="rId3" Type="http://schemas.openxmlformats.org/officeDocument/2006/relationships/slideLayout" Target="../slideLayouts/slideLayout56.xml"/><Relationship Id="rId7" Type="http://schemas.openxmlformats.org/officeDocument/2006/relationships/slideLayout" Target="../slideLayouts/slideLayout60.xml"/><Relationship Id="rId12" Type="http://schemas.openxmlformats.org/officeDocument/2006/relationships/slideLayout" Target="../slideLayouts/slideLayout65.xml"/><Relationship Id="rId2" Type="http://schemas.openxmlformats.org/officeDocument/2006/relationships/slideLayout" Target="../slideLayouts/slideLayout55.xml"/><Relationship Id="rId1" Type="http://schemas.openxmlformats.org/officeDocument/2006/relationships/slideLayout" Target="../slideLayouts/slideLayout54.xml"/><Relationship Id="rId6" Type="http://schemas.openxmlformats.org/officeDocument/2006/relationships/slideLayout" Target="../slideLayouts/slideLayout59.xml"/><Relationship Id="rId11" Type="http://schemas.openxmlformats.org/officeDocument/2006/relationships/slideLayout" Target="../slideLayouts/slideLayout64.xml"/><Relationship Id="rId5" Type="http://schemas.openxmlformats.org/officeDocument/2006/relationships/slideLayout" Target="../slideLayouts/slideLayout58.xml"/><Relationship Id="rId10" Type="http://schemas.openxmlformats.org/officeDocument/2006/relationships/slideLayout" Target="../slideLayouts/slideLayout63.xml"/><Relationship Id="rId4" Type="http://schemas.openxmlformats.org/officeDocument/2006/relationships/slideLayout" Target="../slideLayouts/slideLayout57.xml"/><Relationship Id="rId9" Type="http://schemas.openxmlformats.org/officeDocument/2006/relationships/slideLayout" Target="../slideLayouts/slideLayout62.xml"/><Relationship Id="rId14" Type="http://schemas.openxmlformats.org/officeDocument/2006/relationships/theme" Target="../theme/theme17.xml"/></Relationships>
</file>

<file path=ppt/slideMasters/_rels/slideMaster18.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slideLayout" Target="../slideLayouts/slideLayout69.xml"/><Relationship Id="rId7" Type="http://schemas.openxmlformats.org/officeDocument/2006/relationships/theme" Target="../theme/theme18.xml"/><Relationship Id="rId2" Type="http://schemas.openxmlformats.org/officeDocument/2006/relationships/slideLayout" Target="../slideLayouts/slideLayout68.xml"/><Relationship Id="rId1" Type="http://schemas.openxmlformats.org/officeDocument/2006/relationships/slideLayout" Target="../slideLayouts/slideLayout67.xml"/><Relationship Id="rId6" Type="http://schemas.openxmlformats.org/officeDocument/2006/relationships/slideLayout" Target="../slideLayouts/slideLayout72.xml"/><Relationship Id="rId5" Type="http://schemas.openxmlformats.org/officeDocument/2006/relationships/slideLayout" Target="../slideLayouts/slideLayout71.xml"/><Relationship Id="rId4" Type="http://schemas.openxmlformats.org/officeDocument/2006/relationships/slideLayout" Target="../slideLayouts/slideLayout70.xml"/></Relationships>
</file>

<file path=ppt/slideMasters/_rels/slideMaster19.xml.rels><?xml version="1.0" encoding="UTF-8" standalone="yes"?>
<Relationships xmlns="http://schemas.openxmlformats.org/package/2006/relationships"><Relationship Id="rId3" Type="http://schemas.openxmlformats.org/officeDocument/2006/relationships/slideLayout" Target="../slideLayouts/slideLayout75.xml"/><Relationship Id="rId7" Type="http://schemas.openxmlformats.org/officeDocument/2006/relationships/image" Target="../media/image24.png"/><Relationship Id="rId2" Type="http://schemas.openxmlformats.org/officeDocument/2006/relationships/slideLayout" Target="../slideLayouts/slideLayout74.xml"/><Relationship Id="rId1" Type="http://schemas.openxmlformats.org/officeDocument/2006/relationships/slideLayout" Target="../slideLayouts/slideLayout73.xml"/><Relationship Id="rId6" Type="http://schemas.openxmlformats.org/officeDocument/2006/relationships/theme" Target="../theme/theme19.xml"/><Relationship Id="rId5" Type="http://schemas.openxmlformats.org/officeDocument/2006/relationships/slideLayout" Target="../slideLayouts/slideLayout77.xml"/><Relationship Id="rId4" Type="http://schemas.openxmlformats.org/officeDocument/2006/relationships/slideLayout" Target="../slideLayouts/slideLayout76.xml"/></Relationships>
</file>

<file path=ppt/slideMasters/_rels/slideMaster2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theme" Target="../theme/theme20.xml"/><Relationship Id="rId1" Type="http://schemas.openxmlformats.org/officeDocument/2006/relationships/slideLayout" Target="../slideLayouts/slideLayout78.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84"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building&#10;&#10;Description automatically generated with low confidence">
            <a:extLst>
              <a:ext uri="{FF2B5EF4-FFF2-40B4-BE49-F238E27FC236}">
                <a16:creationId xmlns:a16="http://schemas.microsoft.com/office/drawing/2014/main" id="{652246B8-F90A-D54D-9365-58AB53D76FF0}"/>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2D7B8D1-75EF-D947-959C-87044A2449FF}"/>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 id="2147483786"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low confidence">
            <a:extLst>
              <a:ext uri="{FF2B5EF4-FFF2-40B4-BE49-F238E27FC236}">
                <a16:creationId xmlns:a16="http://schemas.microsoft.com/office/drawing/2014/main" id="{8561490A-6980-ED46-8095-7572CAE878CD}"/>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 id="2147483787"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8"/>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086982509"/>
      </p:ext>
    </p:extLst>
  </p:cSld>
  <p:clrMap bg1="lt1" tx1="dk1" bg2="lt2" tx2="dk2" accent1="accent1" accent2="accent2" accent3="accent3" accent4="accent4" accent5="accent5" accent6="accent6" hlink="hlink" folHlink="folHlink"/>
  <p:sldLayoutIdLst>
    <p:sldLayoutId id="2147483679" r:id="rId1"/>
    <p:sldLayoutId id="2147483706" r:id="rId2"/>
    <p:sldLayoutId id="2147483707" r:id="rId3"/>
    <p:sldLayoutId id="2147483708" r:id="rId4"/>
    <p:sldLayoutId id="2147483709" r:id="rId5"/>
    <p:sldLayoutId id="2147483788" r:id="rId6"/>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239F8A73-144A-9540-B398-7210BE8543A5}"/>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 id="2147483789"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75634550"/>
      </p:ext>
    </p:extLst>
  </p:cSld>
  <p:clrMap bg1="lt1" tx1="dk1" bg2="lt2" tx2="dk2" accent1="accent1" accent2="accent2" accent3="accent3" accent4="accent4" accent5="accent5" accent6="accent6" hlink="hlink" folHlink="folHlink"/>
  <p:sldLayoutIdLst>
    <p:sldLayoutId id="2147483681" r:id="rId1"/>
    <p:sldLayoutId id="2147483790"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8"/>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719" r:id="rId2"/>
    <p:sldLayoutId id="2147483720" r:id="rId3"/>
    <p:sldLayoutId id="2147483721" r:id="rId4"/>
    <p:sldLayoutId id="2147483751" r:id="rId5"/>
    <p:sldLayoutId id="2147483783" r:id="rId6"/>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320511" y="365125"/>
            <a:ext cx="1155726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320511" y="1825625"/>
            <a:ext cx="11557262"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15794927"/>
      </p:ext>
    </p:extLst>
  </p:cSld>
  <p:clrMap bg1="lt1" tx1="dk1" bg2="lt2" tx2="dk2" accent1="accent1" accent2="accent2" accent3="accent3" accent4="accent4" accent5="accent5" accent6="accent6" hlink="hlink" folHlink="folHlink"/>
  <p:sldLayoutIdLst>
    <p:sldLayoutId id="2147483683" r:id="rId1"/>
    <p:sldLayoutId id="2147483716" r:id="rId2"/>
    <p:sldLayoutId id="2147483717" r:id="rId3"/>
    <p:sldLayoutId id="2147483718" r:id="rId4"/>
    <p:sldLayoutId id="2147483777"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text, application&#10;&#10;Description automatically generated with medium confidence">
            <a:extLst>
              <a:ext uri="{FF2B5EF4-FFF2-40B4-BE49-F238E27FC236}">
                <a16:creationId xmlns:a16="http://schemas.microsoft.com/office/drawing/2014/main" id="{5B8E6985-ED3E-5140-B1DC-7EB25AF90A75}"/>
              </a:ext>
            </a:extLst>
          </p:cNvPr>
          <p:cNvPicPr>
            <a:picLocks noChangeAspect="1"/>
          </p:cNvPicPr>
          <p:nvPr userDrawn="1"/>
        </p:nvPicPr>
        <p:blipFill>
          <a:blip r:embed="rId6"/>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 id="2147483752" r:id="rId2"/>
    <p:sldLayoutId id="2147483753" r:id="rId3"/>
    <p:sldLayoutId id="2147483754" r:id="rId4"/>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6"/>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 id="2147483713" r:id="rId2"/>
    <p:sldLayoutId id="2147483714" r:id="rId3"/>
    <p:sldLayoutId id="2147483791" r:id="rId4"/>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FDFDA30E-911E-924E-87B8-67036FC886EE}"/>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44C1E5E2-1953-F94D-BA36-344020BF6A90}"/>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846CF1DF-DD44-224C-A546-3E1E2E3B8DD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59022366-0B75-6F48-AD0F-02EC835D7932}"/>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72220361"/>
      </p:ext>
    </p:extLst>
  </p:cSld>
  <p:clrMap bg1="lt1" tx1="dk1" bg2="lt2" tx2="dk2" accent1="accent1" accent2="accent2" accent3="accent3" accent4="accent4" accent5="accent5" accent6="accent6" hlink="hlink" folHlink="folHlink"/>
  <p:sldLayoutIdLst>
    <p:sldLayoutId id="2147483687" r:id="rId1"/>
    <p:sldLayoutId id="2147483772" r:id="rId2"/>
    <p:sldLayoutId id="2147483773" r:id="rId3"/>
    <p:sldLayoutId id="2147483774" r:id="rId4"/>
    <p:sldLayoutId id="2147483775"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computer&#10;&#10;Description automatically generated with medium confidence">
            <a:extLst>
              <a:ext uri="{FF2B5EF4-FFF2-40B4-BE49-F238E27FC236}">
                <a16:creationId xmlns:a16="http://schemas.microsoft.com/office/drawing/2014/main" id="{7D2BEAE9-BB48-F248-AB05-5997B0428915}"/>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5F599EEE-BCD6-714D-9202-CD1509AFE4E5}"/>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D8EE71EC-2AC3-BF46-B2FA-DA688BA7E203}"/>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41040061"/>
      </p:ext>
    </p:extLst>
  </p:cSld>
  <p:clrMap bg1="lt1" tx1="dk1" bg2="lt2" tx2="dk2" accent1="accent1" accent2="accent2" accent3="accent3" accent4="accent4" accent5="accent5" accent6="accent6" hlink="hlink" folHlink="folHlink"/>
  <p:sldLayoutIdLst>
    <p:sldLayoutId id="2147483688" r:id="rId1"/>
    <p:sldLayoutId id="2147483768" r:id="rId2"/>
    <p:sldLayoutId id="2147483769" r:id="rId3"/>
    <p:sldLayoutId id="2147483770" r:id="rId4"/>
    <p:sldLayoutId id="2147483771"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2" name="Picture 11" descr="A screenshot of a computer&#10;&#10;Description automatically generated">
            <a:extLst>
              <a:ext uri="{FF2B5EF4-FFF2-40B4-BE49-F238E27FC236}">
                <a16:creationId xmlns:a16="http://schemas.microsoft.com/office/drawing/2014/main" id="{CFFC19FE-DD40-FF48-B65B-C885291D438B}"/>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9A889E4D-83E5-4448-9028-B2B53F3B6374}"/>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30E283CE-FBE6-DF40-B49B-94A7FF1EBFB1}"/>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8822457"/>
      </p:ext>
    </p:extLst>
  </p:cSld>
  <p:clrMap bg1="lt1" tx1="dk1" bg2="lt2" tx2="dk2" accent1="accent1" accent2="accent2" accent3="accent3" accent4="accent4" accent5="accent5" accent6="accent6" hlink="hlink" folHlink="folHlink"/>
  <p:sldLayoutIdLst>
    <p:sldLayoutId id="2147483689" r:id="rId1"/>
    <p:sldLayoutId id="2147483764" r:id="rId2"/>
    <p:sldLayoutId id="2147483765" r:id="rId3"/>
    <p:sldLayoutId id="2147483766" r:id="rId4"/>
    <p:sldLayoutId id="2147483767"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 id="2147483759" r:id="rId9"/>
    <p:sldLayoutId id="2147483760" r:id="rId10"/>
    <p:sldLayoutId id="2147483761" r:id="rId11"/>
    <p:sldLayoutId id="2147483762" r:id="rId12"/>
    <p:sldLayoutId id="2147483763" r:id="rId13"/>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6FC97BDC-4AE5-5B4F-9174-C56779FB876A}"/>
              </a:ext>
            </a:extLst>
          </p:cNvPr>
          <p:cNvPicPr>
            <a:picLocks noChangeAspect="1"/>
          </p:cNvPicPr>
          <p:nvPr userDrawn="1"/>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130175223"/>
      </p:ext>
    </p:extLst>
  </p:cSld>
  <p:clrMap bg1="lt1" tx1="dk1" bg2="lt2" tx2="dk2" accent1="accent1" accent2="accent2" accent3="accent3" accent4="accent4" accent5="accent5" accent6="accent6" hlink="hlink" folHlink="folHlink"/>
  <p:sldLayoutIdLst>
    <p:sldLayoutId id="2147483693" r:id="rId1"/>
    <p:sldLayoutId id="2147483778" r:id="rId2"/>
    <p:sldLayoutId id="2147483779" r:id="rId3"/>
    <p:sldLayoutId id="2147483780" r:id="rId4"/>
    <p:sldLayoutId id="2147483781" r:id="rId5"/>
    <p:sldLayoutId id="2147483782" r:id="rId6"/>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0A9F7686-190C-1F40-BEEB-680ECBB5F76A}"/>
              </a:ext>
            </a:extLst>
          </p:cNvPr>
          <p:cNvPicPr>
            <a:picLocks noChangeAspect="1"/>
          </p:cNvPicPr>
          <p:nvPr userDrawn="1"/>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217095490"/>
      </p:ext>
    </p:extLst>
  </p:cSld>
  <p:clrMap bg1="lt1" tx1="dk1" bg2="lt2" tx2="dk2" accent1="accent1" accent2="accent2" accent3="accent3" accent4="accent4" accent5="accent5" accent6="accent6" hlink="hlink" folHlink="folHlink"/>
  <p:sldLayoutIdLst>
    <p:sldLayoutId id="2147483696" r:id="rId1"/>
    <p:sldLayoutId id="2147483722" r:id="rId2"/>
    <p:sldLayoutId id="2147483723" r:id="rId3"/>
    <p:sldLayoutId id="2147483724" r:id="rId4"/>
    <p:sldLayoutId id="2147483725"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E0330C9C-EE50-174D-9971-646EB363571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743180627"/>
      </p:ext>
    </p:extLst>
  </p:cSld>
  <p:clrMap bg1="lt1" tx1="dk1" bg2="lt2" tx2="dk2" accent1="accent1" accent2="accent2" accent3="accent3" accent4="accent4" accent5="accent5" accent6="accent6" hlink="hlink" folHlink="folHlink"/>
  <p:sldLayoutIdLst>
    <p:sldLayoutId id="2147483697"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9.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3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2.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3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4.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3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20.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35.xml"/></Relationships>
</file>

<file path=ppt/slides/_rels/slide21.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31.png"/><Relationship Id="rId1" Type="http://schemas.openxmlformats.org/officeDocument/2006/relationships/slideLayout" Target="../slideLayouts/slideLayout35.xml"/></Relationships>
</file>

<file path=ppt/slides/_rels/slide22.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0.png"/><Relationship Id="rId1" Type="http://schemas.openxmlformats.org/officeDocument/2006/relationships/slideLayout" Target="../slideLayouts/slideLayout35.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24.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35.xml"/></Relationships>
</file>

<file path=ppt/slides/_rels/slide25.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image" Target="../media/image33.png"/><Relationship Id="rId1" Type="http://schemas.openxmlformats.org/officeDocument/2006/relationships/slideLayout" Target="../slideLayouts/slideLayout35.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29.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35.xml"/></Relationships>
</file>

<file path=ppt/slides/_rels/slide30.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35.xml"/></Relationships>
</file>

<file path=ppt/slides/_rels/slide31.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35.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3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37.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35.xml"/></Relationships>
</file>

<file path=ppt/slides/_rels/slide38.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35.xml"/></Relationships>
</file>

<file path=ppt/slides/_rels/slide39.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35.xml"/></Relationships>
</file>

<file path=ppt/slides/_rels/slide40.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35.xml"/></Relationships>
</file>

<file path=ppt/slides/_rels/slide41.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35.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48.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35.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51.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1.xml"/><Relationship Id="rId1" Type="http://schemas.openxmlformats.org/officeDocument/2006/relationships/slideLayout" Target="../slideLayouts/slideLayout35.xml"/><Relationship Id="rId4" Type="http://schemas.openxmlformats.org/officeDocument/2006/relationships/image" Target="../media/image44.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5AF40EAB-6954-8B5E-C784-2A455332F66A}"/>
              </a:ext>
            </a:extLst>
          </p:cNvPr>
          <p:cNvSpPr>
            <a:spLocks noGrp="1"/>
          </p:cNvSpPr>
          <p:nvPr>
            <p:ph idx="1"/>
          </p:nvPr>
        </p:nvSpPr>
        <p:spPr>
          <a:xfrm>
            <a:off x="630810" y="1889370"/>
            <a:ext cx="5315818" cy="3331157"/>
          </a:xfrm>
        </p:spPr>
        <p:txBody>
          <a:bodyPr/>
          <a:lstStyle/>
          <a:p>
            <a:r>
              <a:rPr lang="en-GB" sz="4800" dirty="0"/>
              <a:t>Instrumentation and Control</a:t>
            </a:r>
          </a:p>
          <a:p>
            <a:r>
              <a:rPr lang="en-GB" sz="4800" dirty="0"/>
              <a:t>(ACDB5011)</a:t>
            </a:r>
          </a:p>
          <a:p>
            <a:r>
              <a:rPr lang="en-GB" sz="3600" i="1" dirty="0">
                <a:solidFill>
                  <a:srgbClr val="FFC000"/>
                </a:solidFill>
              </a:rPr>
              <a:t>Lecture - 2</a:t>
            </a:r>
          </a:p>
        </p:txBody>
      </p:sp>
    </p:spTree>
    <p:extLst>
      <p:ext uri="{BB962C8B-B14F-4D97-AF65-F5344CB8AC3E}">
        <p14:creationId xmlns:p14="http://schemas.microsoft.com/office/powerpoint/2010/main" val="31190073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92349" y="81751"/>
            <a:ext cx="4285904" cy="1191163"/>
          </a:xfrm>
        </p:spPr>
        <p:txBody>
          <a:bodyPr>
            <a:normAutofit/>
          </a:bodyPr>
          <a:lstStyle/>
          <a:p>
            <a:pPr algn="ctr"/>
            <a:r>
              <a:rPr lang="en-IN" b="1" dirty="0">
                <a:solidFill>
                  <a:schemeClr val="bg1"/>
                </a:solidFill>
                <a:latin typeface="+mn-lt"/>
              </a:rPr>
              <a:t>Content</a:t>
            </a:r>
          </a:p>
        </p:txBody>
      </p:sp>
      <p:sp>
        <p:nvSpPr>
          <p:cNvPr id="3" name="Content Placeholder 2"/>
          <p:cNvSpPr>
            <a:spLocks noGrp="1"/>
          </p:cNvSpPr>
          <p:nvPr>
            <p:ph idx="1"/>
          </p:nvPr>
        </p:nvSpPr>
        <p:spPr>
          <a:xfrm>
            <a:off x="643233" y="1545700"/>
            <a:ext cx="11149373" cy="5230549"/>
          </a:xfrm>
        </p:spPr>
        <p:txBody>
          <a:bodyPr>
            <a:normAutofit/>
          </a:bodyPr>
          <a:lstStyle/>
          <a:p>
            <a:pPr marL="842963" indent="-571500"/>
            <a:r>
              <a:rPr lang="en-GB" sz="3600" b="1" dirty="0">
                <a:latin typeface="+mj-lt"/>
              </a:rPr>
              <a:t>Characteristics of Measurement Systems.</a:t>
            </a:r>
          </a:p>
          <a:p>
            <a:pPr marL="842963" indent="-571500"/>
            <a:r>
              <a:rPr lang="en-US" sz="3600" b="1" dirty="0">
                <a:latin typeface="+mj-lt"/>
              </a:rPr>
              <a:t>Performance characteristics</a:t>
            </a:r>
            <a:endParaRPr lang="en-GB" sz="3600" b="1" dirty="0">
              <a:latin typeface="+mj-lt"/>
            </a:endParaRPr>
          </a:p>
          <a:p>
            <a:pPr marL="1300163" lvl="1" indent="-571500"/>
            <a:r>
              <a:rPr lang="en-GB" sz="3200" b="1" kern="1200" dirty="0">
                <a:latin typeface="+mj-lt"/>
                <a:ea typeface="+mj-ea"/>
                <a:cs typeface="+mj-cs"/>
              </a:rPr>
              <a:t>Static Characteristics </a:t>
            </a:r>
          </a:p>
          <a:p>
            <a:pPr marL="1300163" lvl="1" indent="-571500"/>
            <a:r>
              <a:rPr lang="en-GB" sz="3200" b="1" kern="1200" dirty="0">
                <a:latin typeface="+mj-lt"/>
                <a:ea typeface="+mj-ea"/>
                <a:cs typeface="+mj-cs"/>
              </a:rPr>
              <a:t>Dynamic Character</a:t>
            </a:r>
            <a:r>
              <a:rPr lang="en-GB" sz="3200" b="1" dirty="0">
                <a:latin typeface="+mj-lt"/>
                <a:ea typeface="+mj-ea"/>
                <a:cs typeface="+mj-cs"/>
              </a:rPr>
              <a:t>istics</a:t>
            </a:r>
            <a:br>
              <a:rPr lang="en-US" b="1" kern="1200" dirty="0">
                <a:solidFill>
                  <a:schemeClr val="tx1"/>
                </a:solidFill>
                <a:latin typeface="+mj-lt"/>
                <a:ea typeface="+mj-ea"/>
                <a:cs typeface="+mj-cs"/>
              </a:rPr>
            </a:br>
            <a:endParaRPr lang="en-IN" sz="2283" dirty="0"/>
          </a:p>
          <a:p>
            <a:pPr marL="354629" lvl="1" indent="-354629" algn="just">
              <a:buFont typeface="Arial"/>
              <a:buChar char="•"/>
            </a:pPr>
            <a:endParaRPr lang="en-IN" sz="3083"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2</a:t>
            </a:fld>
            <a:endParaRPr lang="en-US" dirty="0"/>
          </a:p>
        </p:txBody>
      </p:sp>
      <p:sp>
        <p:nvSpPr>
          <p:cNvPr id="4" name="Footer Placeholder 3">
            <a:extLst>
              <a:ext uri="{FF2B5EF4-FFF2-40B4-BE49-F238E27FC236}">
                <a16:creationId xmlns:a16="http://schemas.microsoft.com/office/drawing/2014/main" id="{7E2EBC05-CB4F-406D-2F45-D8D94E4ABFE4}"/>
              </a:ext>
            </a:extLst>
          </p:cNvPr>
          <p:cNvSpPr>
            <a:spLocks noGrp="1"/>
          </p:cNvSpPr>
          <p:nvPr>
            <p:ph type="ftr" sz="quarter" idx="11"/>
          </p:nvPr>
        </p:nvSpPr>
        <p:spPr>
          <a:xfrm>
            <a:off x="4175786" y="6461781"/>
            <a:ext cx="5214155" cy="365125"/>
          </a:xfrm>
        </p:spPr>
        <p:txBody>
          <a:bodyPr/>
          <a:lstStyle/>
          <a:p>
            <a:r>
              <a:rPr lang="en-GB" dirty="0"/>
              <a:t>Lecture – 2 / Instrumentation and Control</a:t>
            </a:r>
          </a:p>
        </p:txBody>
      </p:sp>
    </p:spTree>
    <p:extLst>
      <p:ext uri="{BB962C8B-B14F-4D97-AF65-F5344CB8AC3E}">
        <p14:creationId xmlns:p14="http://schemas.microsoft.com/office/powerpoint/2010/main" val="36571306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2097" y="70805"/>
            <a:ext cx="11594969" cy="1325563"/>
          </a:xfrm>
        </p:spPr>
        <p:txBody>
          <a:bodyPr/>
          <a:lstStyle/>
          <a:p>
            <a:pPr algn="ctr"/>
            <a:r>
              <a:rPr lang="en-GB" dirty="0">
                <a:solidFill>
                  <a:schemeClr val="bg1"/>
                </a:solidFill>
              </a:rPr>
              <a:t>Definitions</a:t>
            </a:r>
          </a:p>
        </p:txBody>
      </p:sp>
      <p:sp>
        <p:nvSpPr>
          <p:cNvPr id="3" name="Content Placeholder 2"/>
          <p:cNvSpPr>
            <a:spLocks noGrp="1"/>
          </p:cNvSpPr>
          <p:nvPr>
            <p:ph idx="1"/>
          </p:nvPr>
        </p:nvSpPr>
        <p:spPr/>
        <p:txBody>
          <a:bodyPr>
            <a:normAutofit/>
          </a:bodyPr>
          <a:lstStyle/>
          <a:p>
            <a:r>
              <a:rPr lang="en-GB" sz="2800" dirty="0"/>
              <a:t>Precision, repeatability, reproducibility and accuracy all </a:t>
            </a:r>
            <a:r>
              <a:rPr lang="en-GB" sz="2800" b="1" dirty="0"/>
              <a:t>sound like the same thing.</a:t>
            </a:r>
          </a:p>
          <a:p>
            <a:r>
              <a:rPr lang="en-GB" sz="2800" dirty="0"/>
              <a:t>While they are similar, they are </a:t>
            </a:r>
            <a:r>
              <a:rPr lang="en-GB" sz="2800" b="1" dirty="0"/>
              <a:t>not the same</a:t>
            </a:r>
            <a:r>
              <a:rPr lang="en-GB" sz="2800" dirty="0"/>
              <a:t>.</a:t>
            </a:r>
          </a:p>
          <a:p>
            <a:r>
              <a:rPr lang="en-GB" sz="2800" dirty="0"/>
              <a:t>There are </a:t>
            </a:r>
            <a:r>
              <a:rPr lang="en-GB" sz="2800" b="1" dirty="0"/>
              <a:t>important differences </a:t>
            </a:r>
            <a:r>
              <a:rPr lang="en-GB" sz="2800" dirty="0"/>
              <a:t>between them.</a:t>
            </a:r>
          </a:p>
        </p:txBody>
      </p:sp>
      <p:sp>
        <p:nvSpPr>
          <p:cNvPr id="4" name="Footer Placeholder 3">
            <a:extLst>
              <a:ext uri="{FF2B5EF4-FFF2-40B4-BE49-F238E27FC236}">
                <a16:creationId xmlns:a16="http://schemas.microsoft.com/office/drawing/2014/main" id="{35D68247-934A-7C78-13E1-1BB76E84EC11}"/>
              </a:ext>
            </a:extLst>
          </p:cNvPr>
          <p:cNvSpPr>
            <a:spLocks noGrp="1"/>
          </p:cNvSpPr>
          <p:nvPr>
            <p:ph type="ftr" sz="quarter" idx="11"/>
          </p:nvPr>
        </p:nvSpPr>
        <p:spPr/>
        <p:txBody>
          <a:bodyPr/>
          <a:lstStyle/>
          <a:p>
            <a:r>
              <a:rPr lang="en-GB"/>
              <a:t>Lecture – 2 / Instrumentation and Control</a:t>
            </a:r>
            <a:endParaRPr lang="en-GB" dirty="0"/>
          </a:p>
        </p:txBody>
      </p:sp>
      <p:sp>
        <p:nvSpPr>
          <p:cNvPr id="5" name="Slide Number Placeholder 4">
            <a:extLst>
              <a:ext uri="{FF2B5EF4-FFF2-40B4-BE49-F238E27FC236}">
                <a16:creationId xmlns:a16="http://schemas.microsoft.com/office/drawing/2014/main" id="{6B7236AF-CCCB-E26E-6A88-3605895381A4}"/>
              </a:ext>
            </a:extLst>
          </p:cNvPr>
          <p:cNvSpPr>
            <a:spLocks noGrp="1"/>
          </p:cNvSpPr>
          <p:nvPr>
            <p:ph type="sldNum" sz="quarter" idx="12"/>
          </p:nvPr>
        </p:nvSpPr>
        <p:spPr/>
        <p:txBody>
          <a:bodyPr/>
          <a:lstStyle/>
          <a:p>
            <a:fld id="{AC82685A-BD3A-4230-8D85-804689F67293}" type="slidenum">
              <a:rPr lang="en-GB" smtClean="0"/>
              <a:t>3</a:t>
            </a:fld>
            <a:endParaRPr lang="en-GB"/>
          </a:p>
        </p:txBody>
      </p:sp>
    </p:spTree>
    <p:extLst>
      <p:ext uri="{BB962C8B-B14F-4D97-AF65-F5344CB8AC3E}">
        <p14:creationId xmlns:p14="http://schemas.microsoft.com/office/powerpoint/2010/main" val="11438293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40771" y="198772"/>
            <a:ext cx="8372268" cy="1143000"/>
          </a:xfrm>
        </p:spPr>
        <p:txBody>
          <a:bodyPr>
            <a:normAutofit/>
          </a:bodyPr>
          <a:lstStyle/>
          <a:p>
            <a:pPr algn="ctr"/>
            <a:r>
              <a:rPr lang="en-IN" sz="3990" b="1" dirty="0">
                <a:solidFill>
                  <a:schemeClr val="bg1"/>
                </a:solidFill>
              </a:rPr>
              <a:t>Performance Characteristics</a:t>
            </a:r>
          </a:p>
        </p:txBody>
      </p:sp>
      <p:sp>
        <p:nvSpPr>
          <p:cNvPr id="3" name="Content Placeholder 2"/>
          <p:cNvSpPr>
            <a:spLocks noGrp="1"/>
          </p:cNvSpPr>
          <p:nvPr>
            <p:ph idx="1"/>
          </p:nvPr>
        </p:nvSpPr>
        <p:spPr>
          <a:xfrm>
            <a:off x="668923" y="1586750"/>
            <a:ext cx="10273311" cy="4525963"/>
          </a:xfrm>
        </p:spPr>
        <p:txBody>
          <a:bodyPr>
            <a:normAutofit/>
          </a:bodyPr>
          <a:lstStyle/>
          <a:p>
            <a:pPr>
              <a:buNone/>
            </a:pPr>
            <a:r>
              <a:rPr lang="en-US" b="1" dirty="0"/>
              <a:t>Performance characteristics</a:t>
            </a:r>
          </a:p>
          <a:p>
            <a:pPr>
              <a:buNone/>
            </a:pPr>
            <a:r>
              <a:rPr lang="en-US" dirty="0"/>
              <a:t>	Performance characteristics of an </a:t>
            </a:r>
            <a:r>
              <a:rPr lang="en-US" b="1" dirty="0"/>
              <a:t>instrument and measurement system</a:t>
            </a:r>
            <a:r>
              <a:rPr lang="en-US" dirty="0"/>
              <a:t> are essential for </a:t>
            </a:r>
            <a:r>
              <a:rPr lang="en-US" b="1" dirty="0"/>
              <a:t>selecting the most suitable instrument </a:t>
            </a:r>
            <a:r>
              <a:rPr lang="en-US" dirty="0"/>
              <a:t>fo</a:t>
            </a:r>
            <a:r>
              <a:rPr lang="en-US" b="1" dirty="0"/>
              <a:t>r specific measuring jobs.</a:t>
            </a:r>
          </a:p>
          <a:p>
            <a:pPr>
              <a:buNone/>
            </a:pPr>
            <a:r>
              <a:rPr lang="en-US" dirty="0"/>
              <a:t>	The performance characteristics of an instruments are mainly divided into </a:t>
            </a:r>
            <a:r>
              <a:rPr lang="en-US" b="1" dirty="0"/>
              <a:t>two categories</a:t>
            </a:r>
          </a:p>
          <a:p>
            <a:pPr marL="939251" lvl="1" indent="-466413">
              <a:buFont typeface="+mj-lt"/>
              <a:buAutoNum type="arabicPeriod"/>
            </a:pPr>
            <a:r>
              <a:rPr lang="en-US" b="1" dirty="0"/>
              <a:t>Static characteristics</a:t>
            </a:r>
          </a:p>
          <a:p>
            <a:pPr marL="939251" lvl="1" indent="-466413">
              <a:buFont typeface="+mj-lt"/>
              <a:buAutoNum type="arabicPeriod"/>
            </a:pPr>
            <a:r>
              <a:rPr lang="en-US" b="1" dirty="0"/>
              <a:t>Dynamic Characteristics</a:t>
            </a:r>
          </a:p>
          <a:p>
            <a:pPr lvl="1"/>
            <a:endParaRPr lang="en-US" dirty="0"/>
          </a:p>
          <a:p>
            <a:pPr algn="just"/>
            <a:endParaRPr lang="en-IN" dirty="0"/>
          </a:p>
          <a:p>
            <a:pPr marL="0" indent="0">
              <a:buNone/>
            </a:pPr>
            <a:endParaRPr lang="en-IN" dirty="0"/>
          </a:p>
        </p:txBody>
      </p:sp>
      <p:sp>
        <p:nvSpPr>
          <p:cNvPr id="4" name="Footer Placeholder 3"/>
          <p:cNvSpPr>
            <a:spLocks noGrp="1"/>
          </p:cNvSpPr>
          <p:nvPr>
            <p:ph type="ftr" sz="quarter" idx="11"/>
          </p:nvPr>
        </p:nvSpPr>
        <p:spPr>
          <a:xfrm>
            <a:off x="1734390" y="6357691"/>
            <a:ext cx="5536280" cy="365125"/>
          </a:xfrm>
        </p:spPr>
        <p:txBody>
          <a:bodyPr/>
          <a:lstStyle/>
          <a:p>
            <a:r>
              <a:rPr lang="fr-FR"/>
              <a:t>Lecture – 2 / Instrumentation and Control</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4</a:t>
            </a:fld>
            <a:endParaRPr lang="en-US" dirty="0"/>
          </a:p>
        </p:txBody>
      </p:sp>
    </p:spTree>
    <p:extLst>
      <p:ext uri="{BB962C8B-B14F-4D97-AF65-F5344CB8AC3E}">
        <p14:creationId xmlns:p14="http://schemas.microsoft.com/office/powerpoint/2010/main" val="7391618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09866" y="135184"/>
            <a:ext cx="8372268" cy="1143000"/>
          </a:xfrm>
        </p:spPr>
        <p:txBody>
          <a:bodyPr>
            <a:normAutofit/>
          </a:bodyPr>
          <a:lstStyle/>
          <a:p>
            <a:pPr algn="ctr"/>
            <a:r>
              <a:rPr lang="en-IN" sz="3990" b="1" dirty="0">
                <a:solidFill>
                  <a:schemeClr val="bg1"/>
                </a:solidFill>
              </a:rPr>
              <a:t>Performance Characteristics</a:t>
            </a:r>
          </a:p>
        </p:txBody>
      </p:sp>
      <p:sp>
        <p:nvSpPr>
          <p:cNvPr id="3" name="Content Placeholder 2"/>
          <p:cNvSpPr>
            <a:spLocks noGrp="1"/>
          </p:cNvSpPr>
          <p:nvPr>
            <p:ph idx="1"/>
          </p:nvPr>
        </p:nvSpPr>
        <p:spPr>
          <a:xfrm>
            <a:off x="846893" y="1586750"/>
            <a:ext cx="10672091" cy="4525963"/>
          </a:xfrm>
        </p:spPr>
        <p:txBody>
          <a:bodyPr>
            <a:normAutofit/>
          </a:bodyPr>
          <a:lstStyle/>
          <a:p>
            <a:pPr>
              <a:buNone/>
            </a:pPr>
            <a:r>
              <a:rPr lang="en-US" sz="3200" b="1" dirty="0"/>
              <a:t>Static characteristics</a:t>
            </a:r>
          </a:p>
          <a:p>
            <a:pPr>
              <a:buNone/>
            </a:pPr>
            <a:r>
              <a:rPr lang="en-US" sz="3200" dirty="0"/>
              <a:t>	Static characteristics are defined for the instruments which </a:t>
            </a:r>
            <a:r>
              <a:rPr lang="en-US" sz="3200" b="1" dirty="0"/>
              <a:t>measure the quantities that do not vary with time.</a:t>
            </a:r>
          </a:p>
          <a:p>
            <a:pPr>
              <a:buNone/>
            </a:pPr>
            <a:endParaRPr lang="en-US" dirty="0"/>
          </a:p>
          <a:p>
            <a:pPr lvl="1"/>
            <a:endParaRPr lang="en-US" dirty="0"/>
          </a:p>
          <a:p>
            <a:pPr algn="just"/>
            <a:endParaRPr lang="en-IN" dirty="0"/>
          </a:p>
          <a:p>
            <a:pPr marL="0" indent="0">
              <a:buNone/>
            </a:pPr>
            <a:endParaRPr lang="en-IN" dirty="0"/>
          </a:p>
        </p:txBody>
      </p:sp>
      <p:sp>
        <p:nvSpPr>
          <p:cNvPr id="4" name="Footer Placeholder 3"/>
          <p:cNvSpPr>
            <a:spLocks noGrp="1"/>
          </p:cNvSpPr>
          <p:nvPr>
            <p:ph type="ftr" sz="quarter" idx="11"/>
          </p:nvPr>
        </p:nvSpPr>
        <p:spPr>
          <a:xfrm>
            <a:off x="1734390" y="6357691"/>
            <a:ext cx="5536280" cy="365125"/>
          </a:xfrm>
        </p:spPr>
        <p:txBody>
          <a:bodyPr/>
          <a:lstStyle/>
          <a:p>
            <a:r>
              <a:rPr lang="fr-FR"/>
              <a:t>Lecture – 2 / Instrumentation and Control</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5</a:t>
            </a:fld>
            <a:endParaRPr lang="en-US" dirty="0"/>
          </a:p>
        </p:txBody>
      </p:sp>
    </p:spTree>
    <p:extLst>
      <p:ext uri="{BB962C8B-B14F-4D97-AF65-F5344CB8AC3E}">
        <p14:creationId xmlns:p14="http://schemas.microsoft.com/office/powerpoint/2010/main" val="23157662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66419" y="274639"/>
            <a:ext cx="8372268" cy="1143000"/>
          </a:xfrm>
        </p:spPr>
        <p:txBody>
          <a:bodyPr>
            <a:normAutofit/>
          </a:bodyPr>
          <a:lstStyle/>
          <a:p>
            <a:pPr algn="ctr"/>
            <a:r>
              <a:rPr lang="en-US" sz="4000" b="1" dirty="0">
                <a:solidFill>
                  <a:schemeClr val="bg1"/>
                </a:solidFill>
              </a:rPr>
              <a:t>Accuracy</a:t>
            </a:r>
            <a:endParaRPr lang="en-IN" sz="4000" b="1" dirty="0">
              <a:solidFill>
                <a:schemeClr val="bg1"/>
              </a:solidFill>
            </a:endParaRPr>
          </a:p>
        </p:txBody>
      </p:sp>
      <p:sp>
        <p:nvSpPr>
          <p:cNvPr id="3" name="Content Placeholder 2"/>
          <p:cNvSpPr>
            <a:spLocks noGrp="1"/>
          </p:cNvSpPr>
          <p:nvPr>
            <p:ph idx="1"/>
          </p:nvPr>
        </p:nvSpPr>
        <p:spPr>
          <a:xfrm>
            <a:off x="637953" y="1586750"/>
            <a:ext cx="11111024" cy="4951671"/>
          </a:xfrm>
        </p:spPr>
        <p:txBody>
          <a:bodyPr>
            <a:normAutofit/>
          </a:bodyPr>
          <a:lstStyle/>
          <a:p>
            <a:pPr>
              <a:buNone/>
            </a:pPr>
            <a:r>
              <a:rPr lang="en-US" b="1" i="1" dirty="0"/>
              <a:t>Accuracy:</a:t>
            </a:r>
          </a:p>
          <a:p>
            <a:r>
              <a:rPr lang="en-US" dirty="0"/>
              <a:t>It is the </a:t>
            </a:r>
            <a:r>
              <a:rPr lang="en-US" b="1" dirty="0"/>
              <a:t>degree of closeness </a:t>
            </a:r>
            <a:r>
              <a:rPr lang="en-US" dirty="0"/>
              <a:t>with which the </a:t>
            </a:r>
            <a:r>
              <a:rPr lang="en-US" b="1" dirty="0"/>
              <a:t>instrument reading approaches the true value of the quantity </a:t>
            </a:r>
            <a:r>
              <a:rPr lang="en-US" dirty="0"/>
              <a:t>to be measured. </a:t>
            </a:r>
          </a:p>
          <a:p>
            <a:r>
              <a:rPr lang="en-US" dirty="0"/>
              <a:t>Accuracy  is </a:t>
            </a:r>
            <a:r>
              <a:rPr lang="en-US" b="1" dirty="0"/>
              <a:t>expressed </a:t>
            </a:r>
            <a:r>
              <a:rPr lang="en-US" dirty="0"/>
              <a:t>in terms of </a:t>
            </a:r>
            <a:r>
              <a:rPr lang="en-US" b="1" dirty="0"/>
              <a:t>limits of errors</a:t>
            </a:r>
            <a:r>
              <a:rPr lang="en-US" dirty="0"/>
              <a:t>.</a:t>
            </a:r>
          </a:p>
          <a:p>
            <a:r>
              <a:rPr lang="en-US" dirty="0"/>
              <a:t>The accuracy can be expressed as follows.</a:t>
            </a:r>
          </a:p>
          <a:p>
            <a:pPr lvl="1"/>
            <a:r>
              <a:rPr lang="en-US" b="1" dirty="0"/>
              <a:t>Accuracy as percentage of full scale reading</a:t>
            </a:r>
          </a:p>
          <a:p>
            <a:pPr lvl="1">
              <a:buNone/>
            </a:pPr>
            <a:r>
              <a:rPr lang="en-US" b="1" dirty="0"/>
              <a:t>	</a:t>
            </a:r>
            <a:r>
              <a:rPr lang="en-US" dirty="0"/>
              <a:t>If instrument is having </a:t>
            </a:r>
            <a:r>
              <a:rPr lang="en-US" b="1" dirty="0"/>
              <a:t>uniform scale</a:t>
            </a:r>
            <a:r>
              <a:rPr lang="en-US" dirty="0"/>
              <a:t>, the accuracy can be expressed as </a:t>
            </a:r>
            <a:r>
              <a:rPr lang="en-US" b="1" dirty="0"/>
              <a:t>percentage of full scale reading</a:t>
            </a:r>
            <a:r>
              <a:rPr lang="en-US" dirty="0"/>
              <a:t>. </a:t>
            </a:r>
          </a:p>
          <a:p>
            <a:pPr lvl="1">
              <a:buNone/>
            </a:pPr>
            <a:r>
              <a:rPr lang="en-US" dirty="0"/>
              <a:t>	</a:t>
            </a:r>
            <a:r>
              <a:rPr lang="en-US" dirty="0" err="1"/>
              <a:t>Eg</a:t>
            </a:r>
            <a:r>
              <a:rPr lang="en-US" dirty="0"/>
              <a:t>: Instrument having </a:t>
            </a:r>
            <a:r>
              <a:rPr lang="en-US" b="1" dirty="0"/>
              <a:t>full scale reading of 50 units </a:t>
            </a:r>
            <a:r>
              <a:rPr lang="en-US" dirty="0"/>
              <a:t>may be expressed as </a:t>
            </a:r>
            <a:r>
              <a:rPr lang="en-US" b="1" dirty="0"/>
              <a:t>± 0.1% of full scale reading</a:t>
            </a:r>
            <a:r>
              <a:rPr lang="en-US" dirty="0"/>
              <a:t>, So there will be </a:t>
            </a:r>
            <a:r>
              <a:rPr lang="en-US" b="1" dirty="0"/>
              <a:t>± 0.05 units error in any measurement.</a:t>
            </a:r>
          </a:p>
          <a:p>
            <a:pPr lvl="1">
              <a:buNone/>
            </a:pPr>
            <a:r>
              <a:rPr lang="en-US" dirty="0"/>
              <a:t>	Full scale reading of 25 units, ± 0.05 units error is </a:t>
            </a:r>
            <a:r>
              <a:rPr lang="en-US" b="1" dirty="0"/>
              <a:t>± 0.2% of full scale</a:t>
            </a:r>
            <a:r>
              <a:rPr lang="en-US" dirty="0"/>
              <a:t>.</a:t>
            </a:r>
          </a:p>
          <a:p>
            <a:pPr>
              <a:buNone/>
            </a:pPr>
            <a:endParaRPr lang="en-US" b="1" i="1" dirty="0"/>
          </a:p>
          <a:p>
            <a:pPr>
              <a:buNone/>
            </a:pPr>
            <a:endParaRPr lang="en-US" dirty="0"/>
          </a:p>
          <a:p>
            <a:pPr>
              <a:buNone/>
            </a:pPr>
            <a:endParaRPr lang="en-US" dirty="0"/>
          </a:p>
          <a:p>
            <a:pPr lvl="1"/>
            <a:endParaRPr lang="en-US" dirty="0"/>
          </a:p>
          <a:p>
            <a:pPr algn="just"/>
            <a:endParaRPr lang="en-IN" dirty="0"/>
          </a:p>
          <a:p>
            <a:pPr marL="0" indent="0">
              <a:buNone/>
            </a:pPr>
            <a:endParaRPr lang="en-IN" dirty="0"/>
          </a:p>
        </p:txBody>
      </p:sp>
      <p:sp>
        <p:nvSpPr>
          <p:cNvPr id="4" name="Footer Placeholder 3"/>
          <p:cNvSpPr>
            <a:spLocks noGrp="1"/>
          </p:cNvSpPr>
          <p:nvPr>
            <p:ph type="ftr" sz="quarter" idx="11"/>
          </p:nvPr>
        </p:nvSpPr>
        <p:spPr>
          <a:xfrm>
            <a:off x="1734390" y="6357691"/>
            <a:ext cx="5536280" cy="365125"/>
          </a:xfrm>
        </p:spPr>
        <p:txBody>
          <a:bodyPr/>
          <a:lstStyle/>
          <a:p>
            <a:r>
              <a:rPr lang="fr-FR"/>
              <a:t>Lecture – 2 / Instrumentation and Control</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6</a:t>
            </a:fld>
            <a:endParaRPr lang="en-US" dirty="0"/>
          </a:p>
        </p:txBody>
      </p:sp>
    </p:spTree>
    <p:extLst>
      <p:ext uri="{BB962C8B-B14F-4D97-AF65-F5344CB8AC3E}">
        <p14:creationId xmlns:p14="http://schemas.microsoft.com/office/powerpoint/2010/main" val="7903284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66419" y="274639"/>
            <a:ext cx="8372268" cy="1143000"/>
          </a:xfrm>
        </p:spPr>
        <p:txBody>
          <a:bodyPr>
            <a:normAutofit/>
          </a:bodyPr>
          <a:lstStyle/>
          <a:p>
            <a:pPr algn="ctr"/>
            <a:r>
              <a:rPr lang="en-US" sz="4000" b="1" dirty="0">
                <a:solidFill>
                  <a:schemeClr val="bg1"/>
                </a:solidFill>
              </a:rPr>
              <a:t>Accuracy</a:t>
            </a:r>
            <a:endParaRPr lang="en-IN" sz="4000" b="1" dirty="0"/>
          </a:p>
        </p:txBody>
      </p:sp>
      <p:sp>
        <p:nvSpPr>
          <p:cNvPr id="3" name="Content Placeholder 2"/>
          <p:cNvSpPr>
            <a:spLocks noGrp="1"/>
          </p:cNvSpPr>
          <p:nvPr>
            <p:ph idx="1"/>
          </p:nvPr>
        </p:nvSpPr>
        <p:spPr>
          <a:xfrm>
            <a:off x="159487" y="1586750"/>
            <a:ext cx="11546959" cy="4951671"/>
          </a:xfrm>
        </p:spPr>
        <p:txBody>
          <a:bodyPr>
            <a:normAutofit/>
          </a:bodyPr>
          <a:lstStyle/>
          <a:p>
            <a:pPr lvl="1"/>
            <a:r>
              <a:rPr lang="en-US" b="1" dirty="0"/>
              <a:t>Average as Percentage of true value</a:t>
            </a:r>
          </a:p>
          <a:p>
            <a:pPr lvl="1">
              <a:buNone/>
            </a:pPr>
            <a:r>
              <a:rPr lang="en-US" b="1" dirty="0"/>
              <a:t>	</a:t>
            </a:r>
            <a:r>
              <a:rPr lang="en-US" dirty="0"/>
              <a:t>Accuracy is specified in </a:t>
            </a:r>
            <a:r>
              <a:rPr lang="en-US" b="1" dirty="0"/>
              <a:t>term of the true value of quantity being measured.  </a:t>
            </a:r>
          </a:p>
          <a:p>
            <a:pPr lvl="1">
              <a:buNone/>
            </a:pPr>
            <a:r>
              <a:rPr lang="en-US" b="1" dirty="0"/>
              <a:t>	</a:t>
            </a:r>
            <a:r>
              <a:rPr lang="en-US" b="1" dirty="0" err="1"/>
              <a:t>Eg</a:t>
            </a:r>
            <a:r>
              <a:rPr lang="en-US" b="1" dirty="0"/>
              <a:t>: Accuracy is ± 0.1% of the true value</a:t>
            </a:r>
            <a:r>
              <a:rPr lang="en-US" dirty="0"/>
              <a:t>, in this case, as </a:t>
            </a:r>
            <a:r>
              <a:rPr lang="en-US" b="1" dirty="0"/>
              <a:t>readings get smaller, error also gets reduced</a:t>
            </a:r>
            <a:r>
              <a:rPr lang="en-US" dirty="0"/>
              <a:t>. </a:t>
            </a:r>
          </a:p>
          <a:p>
            <a:pPr>
              <a:buNone/>
            </a:pPr>
            <a:endParaRPr lang="en-US" dirty="0"/>
          </a:p>
          <a:p>
            <a:pPr lvl="1"/>
            <a:endParaRPr lang="en-US" dirty="0"/>
          </a:p>
          <a:p>
            <a:pPr algn="just"/>
            <a:endParaRPr lang="en-IN" dirty="0"/>
          </a:p>
          <a:p>
            <a:pPr marL="0" indent="0">
              <a:buNone/>
            </a:pPr>
            <a:endParaRPr lang="en-IN" dirty="0"/>
          </a:p>
        </p:txBody>
      </p:sp>
      <p:sp>
        <p:nvSpPr>
          <p:cNvPr id="4" name="Footer Placeholder 3"/>
          <p:cNvSpPr>
            <a:spLocks noGrp="1"/>
          </p:cNvSpPr>
          <p:nvPr>
            <p:ph type="ftr" sz="quarter" idx="11"/>
          </p:nvPr>
        </p:nvSpPr>
        <p:spPr>
          <a:xfrm>
            <a:off x="1734390" y="6357691"/>
            <a:ext cx="5536280" cy="365125"/>
          </a:xfrm>
        </p:spPr>
        <p:txBody>
          <a:bodyPr/>
          <a:lstStyle/>
          <a:p>
            <a:r>
              <a:rPr lang="fr-FR"/>
              <a:t>Lecture – 2 / Instrumentation and Control</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7</a:t>
            </a:fld>
            <a:endParaRPr lang="en-US" dirty="0"/>
          </a:p>
        </p:txBody>
      </p:sp>
      <p:sp>
        <p:nvSpPr>
          <p:cNvPr id="1026" name="Rectangle 2"/>
          <p:cNvSpPr>
            <a:spLocks noChangeArrowheads="1"/>
          </p:cNvSpPr>
          <p:nvPr/>
        </p:nvSpPr>
        <p:spPr bwMode="auto">
          <a:xfrm>
            <a:off x="1249767" y="-167444"/>
            <a:ext cx="167520" cy="334887"/>
          </a:xfrm>
          <a:prstGeom prst="rect">
            <a:avLst/>
          </a:prstGeom>
          <a:noFill/>
          <a:ln w="9525">
            <a:noFill/>
            <a:miter lim="800000"/>
            <a:headEnd/>
            <a:tailEnd/>
          </a:ln>
          <a:effectLst/>
        </p:spPr>
        <p:txBody>
          <a:bodyPr vert="horz" wrap="none" lIns="82918" tIns="41459" rIns="82918" bIns="41459" numCol="1" anchor="ctr" anchorCtr="0" compatLnSpc="1">
            <a:prstTxWarp prst="textNoShape">
              <a:avLst/>
            </a:prstTxWarp>
            <a:spAutoFit/>
          </a:bodyPr>
          <a:lstStyle/>
          <a:p>
            <a:endParaRPr lang="en-US" sz="1632"/>
          </a:p>
        </p:txBody>
      </p:sp>
      <p:sp>
        <p:nvSpPr>
          <p:cNvPr id="1028" name="Rectangle 4"/>
          <p:cNvSpPr>
            <a:spLocks noChangeArrowheads="1"/>
          </p:cNvSpPr>
          <p:nvPr/>
        </p:nvSpPr>
        <p:spPr bwMode="auto">
          <a:xfrm>
            <a:off x="1249767" y="-167444"/>
            <a:ext cx="167520" cy="334887"/>
          </a:xfrm>
          <a:prstGeom prst="rect">
            <a:avLst/>
          </a:prstGeom>
          <a:noFill/>
          <a:ln w="9525">
            <a:noFill/>
            <a:miter lim="800000"/>
            <a:headEnd/>
            <a:tailEnd/>
          </a:ln>
          <a:effectLst/>
        </p:spPr>
        <p:txBody>
          <a:bodyPr vert="horz" wrap="none" lIns="82918" tIns="41459" rIns="82918" bIns="41459" numCol="1" anchor="ctr" anchorCtr="0" compatLnSpc="1">
            <a:prstTxWarp prst="textNoShape">
              <a:avLst/>
            </a:prstTxWarp>
            <a:spAutoFit/>
          </a:bodyPr>
          <a:lstStyle/>
          <a:p>
            <a:endParaRPr lang="en-US" sz="1632"/>
          </a:p>
        </p:txBody>
      </p:sp>
      <p:sp>
        <p:nvSpPr>
          <p:cNvPr id="1030" name="Rectangle 6"/>
          <p:cNvSpPr>
            <a:spLocks noChangeArrowheads="1"/>
          </p:cNvSpPr>
          <p:nvPr/>
        </p:nvSpPr>
        <p:spPr bwMode="auto">
          <a:xfrm>
            <a:off x="1249767" y="-167444"/>
            <a:ext cx="167520" cy="334887"/>
          </a:xfrm>
          <a:prstGeom prst="rect">
            <a:avLst/>
          </a:prstGeom>
          <a:noFill/>
          <a:ln w="9525">
            <a:noFill/>
            <a:miter lim="800000"/>
            <a:headEnd/>
            <a:tailEnd/>
          </a:ln>
          <a:effectLst/>
        </p:spPr>
        <p:txBody>
          <a:bodyPr vert="horz" wrap="none" lIns="82918" tIns="41459" rIns="82918" bIns="41459" numCol="1" anchor="ctr" anchorCtr="0" compatLnSpc="1">
            <a:prstTxWarp prst="textNoShape">
              <a:avLst/>
            </a:prstTxWarp>
            <a:spAutoFit/>
          </a:bodyPr>
          <a:lstStyle/>
          <a:p>
            <a:endParaRPr lang="en-US" sz="1632"/>
          </a:p>
        </p:txBody>
      </p:sp>
      <p:sp>
        <p:nvSpPr>
          <p:cNvPr id="1032" name="Rectangle 8"/>
          <p:cNvSpPr>
            <a:spLocks noChangeArrowheads="1"/>
          </p:cNvSpPr>
          <p:nvPr/>
        </p:nvSpPr>
        <p:spPr bwMode="auto">
          <a:xfrm>
            <a:off x="1249767" y="-167444"/>
            <a:ext cx="167520" cy="334887"/>
          </a:xfrm>
          <a:prstGeom prst="rect">
            <a:avLst/>
          </a:prstGeom>
          <a:noFill/>
          <a:ln w="9525">
            <a:noFill/>
            <a:miter lim="800000"/>
            <a:headEnd/>
            <a:tailEnd/>
          </a:ln>
          <a:effectLst/>
        </p:spPr>
        <p:txBody>
          <a:bodyPr vert="horz" wrap="none" lIns="82918" tIns="41459" rIns="82918" bIns="41459" numCol="1" anchor="ctr" anchorCtr="0" compatLnSpc="1">
            <a:prstTxWarp prst="textNoShape">
              <a:avLst/>
            </a:prstTxWarp>
            <a:spAutoFit/>
          </a:bodyPr>
          <a:lstStyle/>
          <a:p>
            <a:endParaRPr lang="en-US" sz="1632"/>
          </a:p>
        </p:txBody>
      </p:sp>
    </p:spTree>
    <p:extLst>
      <p:ext uri="{BB962C8B-B14F-4D97-AF65-F5344CB8AC3E}">
        <p14:creationId xmlns:p14="http://schemas.microsoft.com/office/powerpoint/2010/main" val="28805963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5079" y="58532"/>
            <a:ext cx="11594969" cy="1325563"/>
          </a:xfrm>
        </p:spPr>
        <p:txBody>
          <a:bodyPr/>
          <a:lstStyle/>
          <a:p>
            <a:pPr algn="ctr"/>
            <a:r>
              <a:rPr lang="en-GB" dirty="0">
                <a:solidFill>
                  <a:schemeClr val="bg1"/>
                </a:solidFill>
              </a:rPr>
              <a:t>Precision</a:t>
            </a:r>
          </a:p>
        </p:txBody>
      </p:sp>
      <p:sp>
        <p:nvSpPr>
          <p:cNvPr id="3" name="Content Placeholder 2"/>
          <p:cNvSpPr>
            <a:spLocks noGrp="1"/>
          </p:cNvSpPr>
          <p:nvPr>
            <p:ph idx="1"/>
          </p:nvPr>
        </p:nvSpPr>
        <p:spPr>
          <a:xfrm>
            <a:off x="609600" y="1600201"/>
            <a:ext cx="10972800" cy="5470450"/>
          </a:xfrm>
        </p:spPr>
        <p:txBody>
          <a:bodyPr>
            <a:normAutofit/>
          </a:bodyPr>
          <a:lstStyle/>
          <a:p>
            <a:r>
              <a:rPr lang="en-GB" dirty="0"/>
              <a:t>Precision is a term that describes an </a:t>
            </a:r>
            <a:r>
              <a:rPr lang="en-GB" b="1" dirty="0"/>
              <a:t>instrument’s degree of freedom from random errors.</a:t>
            </a:r>
          </a:p>
          <a:p>
            <a:r>
              <a:rPr lang="en-US" dirty="0"/>
              <a:t>It is the measure of </a:t>
            </a:r>
            <a:r>
              <a:rPr lang="en-US" b="1" dirty="0"/>
              <a:t>consistency or repeatability of  a series of measurement. </a:t>
            </a:r>
            <a:endParaRPr lang="en-GB" b="1" dirty="0"/>
          </a:p>
          <a:p>
            <a:r>
              <a:rPr lang="en-GB" dirty="0"/>
              <a:t>If a </a:t>
            </a:r>
            <a:r>
              <a:rPr lang="en-GB" b="1" dirty="0"/>
              <a:t>large number of readings </a:t>
            </a:r>
            <a:r>
              <a:rPr lang="en-GB" dirty="0"/>
              <a:t>are taken of the same physical quantity by a high-precision instrument, then the </a:t>
            </a:r>
            <a:r>
              <a:rPr lang="en-GB" b="1" dirty="0"/>
              <a:t>spread of readings will be very small.</a:t>
            </a:r>
          </a:p>
          <a:p>
            <a:r>
              <a:rPr lang="en-GB" dirty="0"/>
              <a:t>Precision is often </a:t>
            </a:r>
            <a:r>
              <a:rPr lang="en-GB" b="1" dirty="0"/>
              <a:t>incorrectly confused with accuracy</a:t>
            </a:r>
            <a:r>
              <a:rPr lang="en-GB" dirty="0"/>
              <a:t>.</a:t>
            </a:r>
          </a:p>
          <a:p>
            <a:r>
              <a:rPr lang="en-GB" b="1" dirty="0"/>
              <a:t>High precision does not imply anything about measurement accuracy</a:t>
            </a:r>
          </a:p>
          <a:p>
            <a:r>
              <a:rPr lang="en-GB" dirty="0"/>
              <a:t>A </a:t>
            </a:r>
            <a:r>
              <a:rPr lang="en-GB" b="1" dirty="0"/>
              <a:t>high precision </a:t>
            </a:r>
            <a:r>
              <a:rPr lang="en-GB" dirty="0"/>
              <a:t>instrument can have </a:t>
            </a:r>
            <a:r>
              <a:rPr lang="en-GB" b="1" dirty="0"/>
              <a:t>low accuracy</a:t>
            </a:r>
          </a:p>
        </p:txBody>
      </p:sp>
      <p:sp>
        <p:nvSpPr>
          <p:cNvPr id="4" name="Footer Placeholder 3">
            <a:extLst>
              <a:ext uri="{FF2B5EF4-FFF2-40B4-BE49-F238E27FC236}">
                <a16:creationId xmlns:a16="http://schemas.microsoft.com/office/drawing/2014/main" id="{25E32EEF-C799-ABA1-9BED-9CF2DBB49200}"/>
              </a:ext>
            </a:extLst>
          </p:cNvPr>
          <p:cNvSpPr>
            <a:spLocks noGrp="1"/>
          </p:cNvSpPr>
          <p:nvPr>
            <p:ph type="ftr" sz="quarter" idx="11"/>
          </p:nvPr>
        </p:nvSpPr>
        <p:spPr/>
        <p:txBody>
          <a:bodyPr/>
          <a:lstStyle/>
          <a:p>
            <a:r>
              <a:rPr lang="en-GB"/>
              <a:t>Lecture – 2 / Instrumentation and Control</a:t>
            </a:r>
            <a:endParaRPr lang="en-GB" dirty="0"/>
          </a:p>
        </p:txBody>
      </p:sp>
      <p:sp>
        <p:nvSpPr>
          <p:cNvPr id="5" name="Slide Number Placeholder 4">
            <a:extLst>
              <a:ext uri="{FF2B5EF4-FFF2-40B4-BE49-F238E27FC236}">
                <a16:creationId xmlns:a16="http://schemas.microsoft.com/office/drawing/2014/main" id="{3C5F52B9-2C59-F47C-49C9-94317182899A}"/>
              </a:ext>
            </a:extLst>
          </p:cNvPr>
          <p:cNvSpPr>
            <a:spLocks noGrp="1"/>
          </p:cNvSpPr>
          <p:nvPr>
            <p:ph type="sldNum" sz="quarter" idx="12"/>
          </p:nvPr>
        </p:nvSpPr>
        <p:spPr/>
        <p:txBody>
          <a:bodyPr/>
          <a:lstStyle/>
          <a:p>
            <a:fld id="{AC82685A-BD3A-4230-8D85-804689F67293}" type="slidenum">
              <a:rPr lang="en-GB" smtClean="0"/>
              <a:t>8</a:t>
            </a:fld>
            <a:endParaRPr lang="en-GB"/>
          </a:p>
        </p:txBody>
      </p:sp>
    </p:spTree>
    <p:extLst>
      <p:ext uri="{BB962C8B-B14F-4D97-AF65-F5344CB8AC3E}">
        <p14:creationId xmlns:p14="http://schemas.microsoft.com/office/powerpoint/2010/main" val="176023304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8515" y="250987"/>
            <a:ext cx="11594969" cy="1325563"/>
          </a:xfrm>
        </p:spPr>
        <p:txBody>
          <a:bodyPr>
            <a:normAutofit/>
          </a:bodyPr>
          <a:lstStyle/>
          <a:p>
            <a:pPr algn="ctr"/>
            <a:r>
              <a:rPr lang="en-GB" dirty="0">
                <a:solidFill>
                  <a:schemeClr val="bg1"/>
                </a:solidFill>
              </a:rPr>
              <a:t>Comparison of Accuracy and Precision</a:t>
            </a:r>
          </a:p>
        </p:txBody>
      </p:sp>
      <p:pic>
        <p:nvPicPr>
          <p:cNvPr id="1026" name="Picture 2" descr="Image result for accuracy vs precision"/>
          <p:cNvPicPr>
            <a:picLocks noGrp="1" noChangeAspect="1" noChangeArrowheads="1"/>
          </p:cNvPicPr>
          <p:nvPr>
            <p:ph idx="1"/>
          </p:nvPr>
        </p:nvPicPr>
        <p:blipFill rotWithShape="1">
          <a:blip r:embed="rId2" cstate="print">
            <a:extLst>
              <a:ext uri="{28A0092B-C50C-407E-A947-70E740481C1C}">
                <a14:useLocalDpi xmlns:a14="http://schemas.microsoft.com/office/drawing/2010/main" val="0"/>
              </a:ext>
            </a:extLst>
          </a:blip>
          <a:srcRect l="1119" t="1000" r="1466" b="1452"/>
          <a:stretch/>
        </p:blipFill>
        <p:spPr bwMode="auto">
          <a:xfrm>
            <a:off x="3327179" y="1576551"/>
            <a:ext cx="5537639" cy="3704897"/>
          </a:xfrm>
          <a:prstGeom prst="rect">
            <a:avLst/>
          </a:prstGeom>
          <a:noFill/>
          <a:extLst>
            <a:ext uri="{909E8E84-426E-40DD-AFC4-6F175D3DCCD1}">
              <a14:hiddenFill xmlns:a14="http://schemas.microsoft.com/office/drawing/2010/main">
                <a:solidFill>
                  <a:srgbClr val="FFFFFF"/>
                </a:solidFill>
              </a14:hiddenFill>
            </a:ext>
          </a:extLst>
        </p:spPr>
      </p:pic>
      <p:sp>
        <p:nvSpPr>
          <p:cNvPr id="3" name="Footer Placeholder 2">
            <a:extLst>
              <a:ext uri="{FF2B5EF4-FFF2-40B4-BE49-F238E27FC236}">
                <a16:creationId xmlns:a16="http://schemas.microsoft.com/office/drawing/2014/main" id="{C502BDB9-F478-4A59-831E-25F126C79B53}"/>
              </a:ext>
            </a:extLst>
          </p:cNvPr>
          <p:cNvSpPr>
            <a:spLocks noGrp="1"/>
          </p:cNvSpPr>
          <p:nvPr>
            <p:ph type="ftr" sz="quarter" idx="11"/>
          </p:nvPr>
        </p:nvSpPr>
        <p:spPr/>
        <p:txBody>
          <a:bodyPr/>
          <a:lstStyle/>
          <a:p>
            <a:r>
              <a:rPr lang="en-GB"/>
              <a:t>Lecture – 2 / Instrumentation and Control</a:t>
            </a:r>
            <a:endParaRPr lang="en-GB" dirty="0"/>
          </a:p>
        </p:txBody>
      </p:sp>
      <p:sp>
        <p:nvSpPr>
          <p:cNvPr id="4" name="Slide Number Placeholder 3">
            <a:extLst>
              <a:ext uri="{FF2B5EF4-FFF2-40B4-BE49-F238E27FC236}">
                <a16:creationId xmlns:a16="http://schemas.microsoft.com/office/drawing/2014/main" id="{AD5CB9EE-22E9-F9C3-289C-BD01634DAB50}"/>
              </a:ext>
            </a:extLst>
          </p:cNvPr>
          <p:cNvSpPr>
            <a:spLocks noGrp="1"/>
          </p:cNvSpPr>
          <p:nvPr>
            <p:ph type="sldNum" sz="quarter" idx="12"/>
          </p:nvPr>
        </p:nvSpPr>
        <p:spPr/>
        <p:txBody>
          <a:bodyPr/>
          <a:lstStyle/>
          <a:p>
            <a:fld id="{AC82685A-BD3A-4230-8D85-804689F67293}" type="slidenum">
              <a:rPr lang="en-GB" smtClean="0"/>
              <a:t>9</a:t>
            </a:fld>
            <a:endParaRPr lang="en-GB"/>
          </a:p>
        </p:txBody>
      </p:sp>
    </p:spTree>
    <p:extLst>
      <p:ext uri="{BB962C8B-B14F-4D97-AF65-F5344CB8AC3E}">
        <p14:creationId xmlns:p14="http://schemas.microsoft.com/office/powerpoint/2010/main" val="12363491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8515" y="222540"/>
            <a:ext cx="11594969" cy="1325563"/>
          </a:xfrm>
        </p:spPr>
        <p:txBody>
          <a:bodyPr/>
          <a:lstStyle/>
          <a:p>
            <a:pPr algn="ctr"/>
            <a:r>
              <a:rPr lang="en-GB" dirty="0">
                <a:solidFill>
                  <a:schemeClr val="bg1"/>
                </a:solidFill>
              </a:rPr>
              <a:t>Example…</a:t>
            </a:r>
          </a:p>
        </p:txBody>
      </p:sp>
      <p:sp>
        <p:nvSpPr>
          <p:cNvPr id="3" name="Content Placeholder 2"/>
          <p:cNvSpPr>
            <a:spLocks noGrp="1"/>
          </p:cNvSpPr>
          <p:nvPr>
            <p:ph idx="1"/>
          </p:nvPr>
        </p:nvSpPr>
        <p:spPr/>
        <p:txBody>
          <a:bodyPr>
            <a:normAutofit/>
          </a:bodyPr>
          <a:lstStyle/>
          <a:p>
            <a:r>
              <a:rPr lang="en-GB" dirty="0"/>
              <a:t>The width of a room is measured 10 times by an ultrasonic rule and the following measurements are obtained (in metres):  5.381, 5.379, 5.378, 5.382, 5.380, 5.383, 5.379, 5.377, 5.380, 5.381</a:t>
            </a:r>
          </a:p>
          <a:p>
            <a:r>
              <a:rPr lang="en-GB" dirty="0"/>
              <a:t>The same room is then measured with a calibrated steel tape that gives a reading of 5.374 m, which can be taken as the correct value for the width of the room.</a:t>
            </a:r>
          </a:p>
          <a:p>
            <a:pPr marL="385763" indent="-385763">
              <a:buFont typeface="+mj-lt"/>
              <a:buAutoNum type="alphaLcParenR"/>
            </a:pPr>
            <a:r>
              <a:rPr lang="en-GB" dirty="0"/>
              <a:t>What is the measurement precision of the ultrasonic rule?</a:t>
            </a:r>
          </a:p>
          <a:p>
            <a:pPr marL="385763" indent="-385763">
              <a:buFont typeface="+mj-lt"/>
              <a:buAutoNum type="alphaLcParenR"/>
            </a:pPr>
            <a:r>
              <a:rPr lang="en-GB" dirty="0"/>
              <a:t>What is the maximum measurement inaccuracy of the ultrasonic rule?</a:t>
            </a:r>
          </a:p>
        </p:txBody>
      </p:sp>
      <p:sp>
        <p:nvSpPr>
          <p:cNvPr id="4" name="Footer Placeholder 3">
            <a:extLst>
              <a:ext uri="{FF2B5EF4-FFF2-40B4-BE49-F238E27FC236}">
                <a16:creationId xmlns:a16="http://schemas.microsoft.com/office/drawing/2014/main" id="{686992C0-F763-F0C9-DADC-74434BC0219C}"/>
              </a:ext>
            </a:extLst>
          </p:cNvPr>
          <p:cNvSpPr>
            <a:spLocks noGrp="1"/>
          </p:cNvSpPr>
          <p:nvPr>
            <p:ph type="ftr" sz="quarter" idx="11"/>
          </p:nvPr>
        </p:nvSpPr>
        <p:spPr/>
        <p:txBody>
          <a:bodyPr/>
          <a:lstStyle/>
          <a:p>
            <a:r>
              <a:rPr lang="en-GB"/>
              <a:t>Lecture – 2 / Instrumentation and Control</a:t>
            </a:r>
            <a:endParaRPr lang="en-GB" dirty="0"/>
          </a:p>
        </p:txBody>
      </p:sp>
      <p:sp>
        <p:nvSpPr>
          <p:cNvPr id="5" name="Slide Number Placeholder 4">
            <a:extLst>
              <a:ext uri="{FF2B5EF4-FFF2-40B4-BE49-F238E27FC236}">
                <a16:creationId xmlns:a16="http://schemas.microsoft.com/office/drawing/2014/main" id="{6280B72B-E2DA-D13D-11C0-B756B2DD5290}"/>
              </a:ext>
            </a:extLst>
          </p:cNvPr>
          <p:cNvSpPr>
            <a:spLocks noGrp="1"/>
          </p:cNvSpPr>
          <p:nvPr>
            <p:ph type="sldNum" sz="quarter" idx="12"/>
          </p:nvPr>
        </p:nvSpPr>
        <p:spPr/>
        <p:txBody>
          <a:bodyPr/>
          <a:lstStyle/>
          <a:p>
            <a:fld id="{AC82685A-BD3A-4230-8D85-804689F67293}" type="slidenum">
              <a:rPr lang="en-GB" smtClean="0"/>
              <a:t>10</a:t>
            </a:fld>
            <a:endParaRPr lang="en-GB"/>
          </a:p>
        </p:txBody>
      </p:sp>
    </p:spTree>
    <p:extLst>
      <p:ext uri="{BB962C8B-B14F-4D97-AF65-F5344CB8AC3E}">
        <p14:creationId xmlns:p14="http://schemas.microsoft.com/office/powerpoint/2010/main" val="39013500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8515" y="233172"/>
            <a:ext cx="11594969" cy="1325563"/>
          </a:xfrm>
        </p:spPr>
        <p:txBody>
          <a:bodyPr/>
          <a:lstStyle/>
          <a:p>
            <a:pPr algn="ctr"/>
            <a:r>
              <a:rPr lang="en-GB" dirty="0">
                <a:solidFill>
                  <a:schemeClr val="bg1"/>
                </a:solidFill>
              </a:rPr>
              <a:t>Solution</a:t>
            </a:r>
          </a:p>
        </p:txBody>
      </p:sp>
      <p:sp>
        <p:nvSpPr>
          <p:cNvPr id="3" name="Content Placeholder 2"/>
          <p:cNvSpPr>
            <a:spLocks noGrp="1"/>
          </p:cNvSpPr>
          <p:nvPr>
            <p:ph idx="1"/>
          </p:nvPr>
        </p:nvSpPr>
        <p:spPr>
          <a:xfrm>
            <a:off x="609600" y="1600201"/>
            <a:ext cx="10972800" cy="4439092"/>
          </a:xfrm>
        </p:spPr>
        <p:txBody>
          <a:bodyPr>
            <a:normAutofit fontScale="92500" lnSpcReduction="10000"/>
          </a:bodyPr>
          <a:lstStyle/>
          <a:p>
            <a:pPr marL="385763" indent="-385763">
              <a:buFont typeface="+mj-lt"/>
              <a:buAutoNum type="alphaLcParenR"/>
            </a:pPr>
            <a:r>
              <a:rPr lang="en-GB" dirty="0"/>
              <a:t>The mean (average) value of the 10 measurements made with the ultrasonic rule is 5.380 m.</a:t>
            </a:r>
          </a:p>
          <a:p>
            <a:pPr marL="0" indent="0">
              <a:buNone/>
            </a:pPr>
            <a:r>
              <a:rPr lang="en-GB" dirty="0"/>
              <a:t>The </a:t>
            </a:r>
            <a:r>
              <a:rPr lang="en-GB" b="1" dirty="0"/>
              <a:t>maximum deviation below </a:t>
            </a:r>
            <a:r>
              <a:rPr lang="en-GB" dirty="0"/>
              <a:t>this </a:t>
            </a:r>
            <a:r>
              <a:rPr lang="en-GB" b="1" dirty="0"/>
              <a:t>mean value </a:t>
            </a:r>
            <a:r>
              <a:rPr lang="en-GB" dirty="0"/>
              <a:t>is </a:t>
            </a:r>
            <a:r>
              <a:rPr lang="en-GB" b="1" dirty="0"/>
              <a:t>-0.003 m </a:t>
            </a:r>
            <a:r>
              <a:rPr lang="en-GB" dirty="0"/>
              <a:t>and the </a:t>
            </a:r>
            <a:r>
              <a:rPr lang="en-GB" b="1" dirty="0"/>
              <a:t>maximum deviation</a:t>
            </a:r>
            <a:r>
              <a:rPr lang="en-GB" dirty="0"/>
              <a:t> above this </a:t>
            </a:r>
            <a:r>
              <a:rPr lang="en-GB" b="1" dirty="0"/>
              <a:t>mean value is +0.003 m</a:t>
            </a:r>
            <a:r>
              <a:rPr lang="en-GB" dirty="0"/>
              <a:t>. Thus the </a:t>
            </a:r>
            <a:r>
              <a:rPr lang="en-GB" b="1" dirty="0"/>
              <a:t>precision</a:t>
            </a:r>
            <a:r>
              <a:rPr lang="en-GB" dirty="0"/>
              <a:t> of the ultrasonic rule can be expressed as </a:t>
            </a:r>
            <a:r>
              <a:rPr lang="en-GB" b="1" dirty="0"/>
              <a:t>±0.003 m (±3 mm).</a:t>
            </a:r>
          </a:p>
          <a:p>
            <a:pPr marL="0" indent="0">
              <a:buNone/>
            </a:pPr>
            <a:endParaRPr lang="en-GB" dirty="0"/>
          </a:p>
          <a:p>
            <a:pPr marL="0" indent="0">
              <a:buNone/>
            </a:pPr>
            <a:endParaRPr lang="en-GB" sz="100" dirty="0"/>
          </a:p>
          <a:p>
            <a:pPr marL="385763" indent="-385763">
              <a:buFont typeface="+mj-lt"/>
              <a:buAutoNum type="alphaLcParenR" startAt="2"/>
            </a:pPr>
            <a:r>
              <a:rPr lang="en-GB" dirty="0"/>
              <a:t>The correct value of the room width has been measured as </a:t>
            </a:r>
            <a:r>
              <a:rPr lang="en-GB" b="1" dirty="0"/>
              <a:t>5.374 m </a:t>
            </a:r>
            <a:r>
              <a:rPr lang="en-GB" dirty="0"/>
              <a:t>by the calibrated steel tape.  All ultrasonic rule measurements are above this with the largest value being 5.383 m.  This last measurement is the one that exhibits the largest measurement error. This maximum measurement error can be calculated as: </a:t>
            </a:r>
            <a:r>
              <a:rPr lang="en-GB" b="1" dirty="0"/>
              <a:t>5.383 – 5.374 = 0.009 m (9 mm</a:t>
            </a:r>
            <a:r>
              <a:rPr lang="en-GB" dirty="0"/>
              <a:t>). Thus the maximum </a:t>
            </a:r>
            <a:r>
              <a:rPr lang="en-GB" b="1" dirty="0"/>
              <a:t>measurement inaccuracy can be expressed as +9 mm.</a:t>
            </a:r>
          </a:p>
        </p:txBody>
      </p:sp>
      <p:sp>
        <p:nvSpPr>
          <p:cNvPr id="4" name="Footer Placeholder 3">
            <a:extLst>
              <a:ext uri="{FF2B5EF4-FFF2-40B4-BE49-F238E27FC236}">
                <a16:creationId xmlns:a16="http://schemas.microsoft.com/office/drawing/2014/main" id="{CCF36BD9-063E-5A30-6852-87C1C03EB201}"/>
              </a:ext>
            </a:extLst>
          </p:cNvPr>
          <p:cNvSpPr>
            <a:spLocks noGrp="1"/>
          </p:cNvSpPr>
          <p:nvPr>
            <p:ph type="ftr" sz="quarter" idx="11"/>
          </p:nvPr>
        </p:nvSpPr>
        <p:spPr/>
        <p:txBody>
          <a:bodyPr/>
          <a:lstStyle/>
          <a:p>
            <a:r>
              <a:rPr lang="en-GB"/>
              <a:t>Lecture – 2 / Instrumentation and Control</a:t>
            </a:r>
            <a:endParaRPr lang="en-GB" dirty="0"/>
          </a:p>
        </p:txBody>
      </p:sp>
      <p:sp>
        <p:nvSpPr>
          <p:cNvPr id="5" name="Slide Number Placeholder 4">
            <a:extLst>
              <a:ext uri="{FF2B5EF4-FFF2-40B4-BE49-F238E27FC236}">
                <a16:creationId xmlns:a16="http://schemas.microsoft.com/office/drawing/2014/main" id="{B0F83973-D93C-581C-4D7B-23A760963957}"/>
              </a:ext>
            </a:extLst>
          </p:cNvPr>
          <p:cNvSpPr>
            <a:spLocks noGrp="1"/>
          </p:cNvSpPr>
          <p:nvPr>
            <p:ph type="sldNum" sz="quarter" idx="12"/>
          </p:nvPr>
        </p:nvSpPr>
        <p:spPr/>
        <p:txBody>
          <a:bodyPr/>
          <a:lstStyle/>
          <a:p>
            <a:fld id="{AC82685A-BD3A-4230-8D85-804689F67293}" type="slidenum">
              <a:rPr lang="en-GB" smtClean="0"/>
              <a:t>11</a:t>
            </a:fld>
            <a:endParaRPr lang="en-GB"/>
          </a:p>
        </p:txBody>
      </p:sp>
    </p:spTree>
    <p:extLst>
      <p:ext uri="{BB962C8B-B14F-4D97-AF65-F5344CB8AC3E}">
        <p14:creationId xmlns:p14="http://schemas.microsoft.com/office/powerpoint/2010/main" val="40283432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66419" y="274639"/>
            <a:ext cx="8372268" cy="1143000"/>
          </a:xfrm>
        </p:spPr>
        <p:txBody>
          <a:bodyPr>
            <a:normAutofit/>
          </a:bodyPr>
          <a:lstStyle/>
          <a:p>
            <a:pPr algn="ctr"/>
            <a:r>
              <a:rPr lang="en-GB" sz="4000" dirty="0">
                <a:solidFill>
                  <a:schemeClr val="bg1"/>
                </a:solidFill>
              </a:rPr>
              <a:t>Precision</a:t>
            </a:r>
            <a:endParaRPr lang="en-IN" sz="3990" b="1" dirty="0"/>
          </a:p>
        </p:txBody>
      </p:sp>
      <mc:AlternateContent xmlns:mc="http://schemas.openxmlformats.org/markup-compatibility/2006">
        <mc:Choice xmlns:a14="http://schemas.microsoft.com/office/drawing/2010/main" Requires="a14">
          <p:sp>
            <p:nvSpPr>
              <p:cNvPr id="3" name="Content Placeholder 2"/>
              <p:cNvSpPr>
                <a:spLocks noGrp="1"/>
              </p:cNvSpPr>
              <p:nvPr>
                <p:ph idx="1"/>
              </p:nvPr>
            </p:nvSpPr>
            <p:spPr>
              <a:xfrm>
                <a:off x="1543434" y="1417639"/>
                <a:ext cx="8629362" cy="5305179"/>
              </a:xfrm>
            </p:spPr>
            <p:txBody>
              <a:bodyPr>
                <a:normAutofit/>
              </a:bodyPr>
              <a:lstStyle/>
              <a:p>
                <a:pPr lvl="1">
                  <a:buNone/>
                </a:pPr>
                <a:r>
                  <a:rPr lang="en-US" b="1" dirty="0"/>
                  <a:t>Precision can be mathematically expressed as</a:t>
                </a:r>
              </a:p>
              <a:p>
                <a:endParaRPr lang="en-US" dirty="0"/>
              </a:p>
              <a:p>
                <a:endParaRPr lang="en-US" dirty="0"/>
              </a:p>
              <a:p>
                <a:r>
                  <a:rPr lang="en-US" dirty="0"/>
                  <a:t>P =Precision</a:t>
                </a:r>
              </a:p>
              <a:p>
                <a14:m>
                  <m:oMath xmlns:m="http://schemas.openxmlformats.org/officeDocument/2006/math">
                    <m:sSub>
                      <m:sSubPr>
                        <m:ctrlPr>
                          <a:rPr lang="en-US" i="1" smtClean="0">
                            <a:latin typeface="Cambria Math" panose="02040503050406030204" pitchFamily="18" charset="0"/>
                          </a:rPr>
                        </m:ctrlPr>
                      </m:sSubPr>
                      <m:e>
                        <m:r>
                          <a:rPr lang="en-GB" b="0" i="1" smtClean="0">
                            <a:latin typeface="Cambria Math" panose="02040503050406030204" pitchFamily="18" charset="0"/>
                          </a:rPr>
                          <m:t>𝑋</m:t>
                        </m:r>
                      </m:e>
                      <m:sub>
                        <m:r>
                          <a:rPr lang="en-GB" b="0" i="1" smtClean="0">
                            <a:latin typeface="Cambria Math" panose="02040503050406030204" pitchFamily="18" charset="0"/>
                          </a:rPr>
                          <m:t>𝑛</m:t>
                        </m:r>
                      </m:sub>
                    </m:sSub>
                  </m:oMath>
                </a14:m>
                <a:r>
                  <a:rPr lang="en-US" dirty="0"/>
                  <a:t>    - Value of  </a:t>
                </a:r>
                <a:r>
                  <a:rPr lang="en-US" b="1" dirty="0"/>
                  <a:t>n</a:t>
                </a:r>
                <a:r>
                  <a:rPr lang="en-US" b="1" baseline="30000" dirty="0"/>
                  <a:t>th</a:t>
                </a:r>
                <a:r>
                  <a:rPr lang="en-US" b="1" dirty="0"/>
                  <a:t> measurement</a:t>
                </a:r>
              </a:p>
              <a:p>
                <a14:m>
                  <m:oMath xmlns:m="http://schemas.openxmlformats.org/officeDocument/2006/math">
                    <m:sSub>
                      <m:sSubPr>
                        <m:ctrlPr>
                          <a:rPr lang="en-US" i="1" smtClean="0">
                            <a:latin typeface="Cambria Math" panose="02040503050406030204" pitchFamily="18" charset="0"/>
                          </a:rPr>
                        </m:ctrlPr>
                      </m:sSubPr>
                      <m:e>
                        <m:acc>
                          <m:accPr>
                            <m:chr m:val="̅"/>
                            <m:ctrlPr>
                              <a:rPr lang="en-US" i="1" smtClean="0">
                                <a:latin typeface="Cambria Math" panose="02040503050406030204" pitchFamily="18" charset="0"/>
                              </a:rPr>
                            </m:ctrlPr>
                          </m:accPr>
                          <m:e>
                            <m:r>
                              <a:rPr lang="en-GB" b="0" i="1" smtClean="0">
                                <a:latin typeface="Cambria Math" panose="02040503050406030204" pitchFamily="18" charset="0"/>
                              </a:rPr>
                              <m:t>𝑋</m:t>
                            </m:r>
                          </m:e>
                        </m:acc>
                      </m:e>
                      <m:sub>
                        <m:r>
                          <a:rPr lang="en-GB" b="0" i="1" smtClean="0">
                            <a:latin typeface="Cambria Math" panose="02040503050406030204" pitchFamily="18" charset="0"/>
                          </a:rPr>
                          <m:t>𝑛</m:t>
                        </m:r>
                      </m:sub>
                    </m:sSub>
                  </m:oMath>
                </a14:m>
                <a:r>
                  <a:rPr lang="en-US" dirty="0"/>
                  <a:t>- Average of the set of </a:t>
                </a:r>
                <a:r>
                  <a:rPr lang="en-US" b="1" dirty="0"/>
                  <a:t>measured value</a:t>
                </a:r>
              </a:p>
              <a:p>
                <a:pPr lvl="1">
                  <a:buNone/>
                </a:pPr>
                <a:endParaRPr lang="en-US" b="1" dirty="0"/>
              </a:p>
              <a:p>
                <a:endParaRPr lang="en-US" dirty="0"/>
              </a:p>
            </p:txBody>
          </p:sp>
        </mc:Choice>
        <mc:Fallback>
          <p:sp>
            <p:nvSpPr>
              <p:cNvPr id="3" name="Content Placeholder 2"/>
              <p:cNvSpPr>
                <a:spLocks noGrp="1" noRot="1" noChangeAspect="1" noMove="1" noResize="1" noEditPoints="1" noAdjustHandles="1" noChangeArrowheads="1" noChangeShapeType="1" noTextEdit="1"/>
              </p:cNvSpPr>
              <p:nvPr>
                <p:ph idx="1"/>
              </p:nvPr>
            </p:nvSpPr>
            <p:spPr>
              <a:xfrm>
                <a:off x="1543434" y="1417639"/>
                <a:ext cx="8629362" cy="5305179"/>
              </a:xfrm>
              <a:blipFill>
                <a:blip r:embed="rId2"/>
                <a:stretch>
                  <a:fillRect l="-1271" t="-1609"/>
                </a:stretch>
              </a:blipFill>
            </p:spPr>
            <p:txBody>
              <a:bodyPr/>
              <a:lstStyle/>
              <a:p>
                <a:r>
                  <a:rPr lang="en-GB">
                    <a:noFill/>
                  </a:rPr>
                  <a:t> </a:t>
                </a:r>
              </a:p>
            </p:txBody>
          </p:sp>
        </mc:Fallback>
      </mc:AlternateContent>
      <p:sp>
        <p:nvSpPr>
          <p:cNvPr id="4" name="Footer Placeholder 3"/>
          <p:cNvSpPr>
            <a:spLocks noGrp="1"/>
          </p:cNvSpPr>
          <p:nvPr>
            <p:ph type="ftr" sz="quarter" idx="11"/>
          </p:nvPr>
        </p:nvSpPr>
        <p:spPr>
          <a:xfrm>
            <a:off x="1734390" y="6357691"/>
            <a:ext cx="5536280" cy="365125"/>
          </a:xfrm>
        </p:spPr>
        <p:txBody>
          <a:bodyPr/>
          <a:lstStyle/>
          <a:p>
            <a:r>
              <a:rPr lang="fr-FR"/>
              <a:t>Lecture – 2 / Instrumentation and Control</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12</a:t>
            </a:fld>
            <a:endParaRPr lang="en-US" dirty="0"/>
          </a:p>
        </p:txBody>
      </p:sp>
      <p:sp>
        <p:nvSpPr>
          <p:cNvPr id="1026" name="Rectangle 2"/>
          <p:cNvSpPr>
            <a:spLocks noChangeArrowheads="1"/>
          </p:cNvSpPr>
          <p:nvPr/>
        </p:nvSpPr>
        <p:spPr bwMode="auto">
          <a:xfrm>
            <a:off x="1249767" y="-167444"/>
            <a:ext cx="167520" cy="334887"/>
          </a:xfrm>
          <a:prstGeom prst="rect">
            <a:avLst/>
          </a:prstGeom>
          <a:noFill/>
          <a:ln w="9525">
            <a:noFill/>
            <a:miter lim="800000"/>
            <a:headEnd/>
            <a:tailEnd/>
          </a:ln>
          <a:effectLst/>
        </p:spPr>
        <p:txBody>
          <a:bodyPr vert="horz" wrap="none" lIns="82918" tIns="41459" rIns="82918" bIns="41459" numCol="1" anchor="ctr" anchorCtr="0" compatLnSpc="1">
            <a:prstTxWarp prst="textNoShape">
              <a:avLst/>
            </a:prstTxWarp>
            <a:spAutoFit/>
          </a:bodyPr>
          <a:lstStyle/>
          <a:p>
            <a:endParaRPr lang="en-US" sz="1632"/>
          </a:p>
        </p:txBody>
      </p:sp>
      <p:sp>
        <p:nvSpPr>
          <p:cNvPr id="1028" name="Rectangle 4"/>
          <p:cNvSpPr>
            <a:spLocks noChangeArrowheads="1"/>
          </p:cNvSpPr>
          <p:nvPr/>
        </p:nvSpPr>
        <p:spPr bwMode="auto">
          <a:xfrm>
            <a:off x="1249767" y="-167444"/>
            <a:ext cx="167520" cy="334887"/>
          </a:xfrm>
          <a:prstGeom prst="rect">
            <a:avLst/>
          </a:prstGeom>
          <a:noFill/>
          <a:ln w="9525">
            <a:noFill/>
            <a:miter lim="800000"/>
            <a:headEnd/>
            <a:tailEnd/>
          </a:ln>
          <a:effectLst/>
        </p:spPr>
        <p:txBody>
          <a:bodyPr vert="horz" wrap="none" lIns="82918" tIns="41459" rIns="82918" bIns="41459" numCol="1" anchor="ctr" anchorCtr="0" compatLnSpc="1">
            <a:prstTxWarp prst="textNoShape">
              <a:avLst/>
            </a:prstTxWarp>
            <a:spAutoFit/>
          </a:bodyPr>
          <a:lstStyle/>
          <a:p>
            <a:endParaRPr lang="en-US" sz="1632"/>
          </a:p>
        </p:txBody>
      </p:sp>
      <p:sp>
        <p:nvSpPr>
          <p:cNvPr id="1030" name="Rectangle 6"/>
          <p:cNvSpPr>
            <a:spLocks noChangeArrowheads="1"/>
          </p:cNvSpPr>
          <p:nvPr/>
        </p:nvSpPr>
        <p:spPr bwMode="auto">
          <a:xfrm>
            <a:off x="1249767" y="-167444"/>
            <a:ext cx="167520" cy="334887"/>
          </a:xfrm>
          <a:prstGeom prst="rect">
            <a:avLst/>
          </a:prstGeom>
          <a:noFill/>
          <a:ln w="9525">
            <a:noFill/>
            <a:miter lim="800000"/>
            <a:headEnd/>
            <a:tailEnd/>
          </a:ln>
          <a:effectLst/>
        </p:spPr>
        <p:txBody>
          <a:bodyPr vert="horz" wrap="none" lIns="82918" tIns="41459" rIns="82918" bIns="41459" numCol="1" anchor="ctr" anchorCtr="0" compatLnSpc="1">
            <a:prstTxWarp prst="textNoShape">
              <a:avLst/>
            </a:prstTxWarp>
            <a:spAutoFit/>
          </a:bodyPr>
          <a:lstStyle/>
          <a:p>
            <a:endParaRPr lang="en-US" sz="1632"/>
          </a:p>
        </p:txBody>
      </p:sp>
      <p:sp>
        <p:nvSpPr>
          <p:cNvPr id="1032" name="Rectangle 8"/>
          <p:cNvSpPr>
            <a:spLocks noChangeArrowheads="1"/>
          </p:cNvSpPr>
          <p:nvPr/>
        </p:nvSpPr>
        <p:spPr bwMode="auto">
          <a:xfrm>
            <a:off x="1249767" y="-167444"/>
            <a:ext cx="167520" cy="334887"/>
          </a:xfrm>
          <a:prstGeom prst="rect">
            <a:avLst/>
          </a:prstGeom>
          <a:noFill/>
          <a:ln w="9525">
            <a:noFill/>
            <a:miter lim="800000"/>
            <a:headEnd/>
            <a:tailEnd/>
          </a:ln>
          <a:effectLst/>
        </p:spPr>
        <p:txBody>
          <a:bodyPr vert="horz" wrap="none" lIns="82918" tIns="41459" rIns="82918" bIns="41459" numCol="1" anchor="ctr" anchorCtr="0" compatLnSpc="1">
            <a:prstTxWarp prst="textNoShape">
              <a:avLst/>
            </a:prstTxWarp>
            <a:spAutoFit/>
          </a:bodyPr>
          <a:lstStyle/>
          <a:p>
            <a:endParaRPr lang="en-US" sz="1632"/>
          </a:p>
        </p:txBody>
      </p:sp>
      <p:sp>
        <p:nvSpPr>
          <p:cNvPr id="24578" name="Rectangle 2"/>
          <p:cNvSpPr>
            <a:spLocks noChangeArrowheads="1"/>
          </p:cNvSpPr>
          <p:nvPr/>
        </p:nvSpPr>
        <p:spPr bwMode="auto">
          <a:xfrm>
            <a:off x="1249767" y="39851"/>
            <a:ext cx="167520" cy="334887"/>
          </a:xfrm>
          <a:prstGeom prst="rect">
            <a:avLst/>
          </a:prstGeom>
          <a:noFill/>
          <a:ln w="9525">
            <a:noFill/>
            <a:miter lim="800000"/>
            <a:headEnd/>
            <a:tailEnd/>
          </a:ln>
          <a:effectLst/>
        </p:spPr>
        <p:txBody>
          <a:bodyPr vert="horz" wrap="none" lIns="82918" tIns="41459" rIns="82918" bIns="41459" numCol="1" anchor="ctr" anchorCtr="0" compatLnSpc="1">
            <a:prstTxWarp prst="textNoShape">
              <a:avLst/>
            </a:prstTxWarp>
            <a:spAutoFit/>
          </a:bodyPr>
          <a:lstStyle/>
          <a:p>
            <a:endParaRPr lang="en-US" sz="1632"/>
          </a:p>
        </p:txBody>
      </p:sp>
      <p:pic>
        <p:nvPicPr>
          <p:cNvPr id="24577" name="Picture 1"/>
          <p:cNvPicPr>
            <a:picLocks noChangeAspect="1" noChangeArrowheads="1"/>
          </p:cNvPicPr>
          <p:nvPr/>
        </p:nvPicPr>
        <p:blipFill>
          <a:blip r:embed="rId3">
            <a:clrChange>
              <a:clrFrom>
                <a:srgbClr val="FFFFFF"/>
              </a:clrFrom>
              <a:clrTo>
                <a:srgbClr val="FFFFFF">
                  <a:alpha val="0"/>
                </a:srgbClr>
              </a:clrTo>
            </a:clrChange>
          </a:blip>
          <a:srcRect/>
          <a:stretch>
            <a:fillRect/>
          </a:stretch>
        </p:blipFill>
        <p:spPr bwMode="auto">
          <a:xfrm>
            <a:off x="3539365" y="2116134"/>
            <a:ext cx="2438180" cy="898277"/>
          </a:xfrm>
          <a:prstGeom prst="rect">
            <a:avLst/>
          </a:prstGeom>
          <a:noFill/>
        </p:spPr>
      </p:pic>
      <p:sp>
        <p:nvSpPr>
          <p:cNvPr id="24579" name="Rectangle 3"/>
          <p:cNvSpPr>
            <a:spLocks noChangeArrowheads="1"/>
          </p:cNvSpPr>
          <p:nvPr/>
        </p:nvSpPr>
        <p:spPr bwMode="auto">
          <a:xfrm>
            <a:off x="1249767" y="609912"/>
            <a:ext cx="167520" cy="334887"/>
          </a:xfrm>
          <a:prstGeom prst="rect">
            <a:avLst/>
          </a:prstGeom>
          <a:noFill/>
          <a:ln w="9525">
            <a:noFill/>
            <a:miter lim="800000"/>
            <a:headEnd/>
            <a:tailEnd/>
          </a:ln>
          <a:effectLst/>
        </p:spPr>
        <p:txBody>
          <a:bodyPr vert="horz" wrap="none" lIns="82918" tIns="41459" rIns="82918" bIns="41459" numCol="1" anchor="ctr" anchorCtr="0" compatLnSpc="1">
            <a:prstTxWarp prst="textNoShape">
              <a:avLst/>
            </a:prstTxWarp>
            <a:spAutoFit/>
          </a:bodyPr>
          <a:lstStyle/>
          <a:p>
            <a:pPr defTabSz="829178" fontAlgn="base">
              <a:spcBef>
                <a:spcPct val="0"/>
              </a:spcBef>
              <a:spcAft>
                <a:spcPct val="0"/>
              </a:spcAft>
            </a:pPr>
            <a:endParaRPr lang="en-US" sz="1632">
              <a:latin typeface="Arial" pitchFamily="34" charset="0"/>
              <a:cs typeface="Arial" pitchFamily="34" charset="0"/>
            </a:endParaRPr>
          </a:p>
        </p:txBody>
      </p:sp>
      <p:sp>
        <p:nvSpPr>
          <p:cNvPr id="24581" name="Rectangle 5"/>
          <p:cNvSpPr>
            <a:spLocks noChangeArrowheads="1"/>
          </p:cNvSpPr>
          <p:nvPr/>
        </p:nvSpPr>
        <p:spPr bwMode="auto">
          <a:xfrm>
            <a:off x="1249767" y="-167444"/>
            <a:ext cx="167520" cy="334887"/>
          </a:xfrm>
          <a:prstGeom prst="rect">
            <a:avLst/>
          </a:prstGeom>
          <a:noFill/>
          <a:ln w="9525">
            <a:noFill/>
            <a:miter lim="800000"/>
            <a:headEnd/>
            <a:tailEnd/>
          </a:ln>
          <a:effectLst/>
        </p:spPr>
        <p:txBody>
          <a:bodyPr vert="horz" wrap="none" lIns="82918" tIns="41459" rIns="82918" bIns="41459" numCol="1" anchor="ctr" anchorCtr="0" compatLnSpc="1">
            <a:prstTxWarp prst="textNoShape">
              <a:avLst/>
            </a:prstTxWarp>
            <a:spAutoFit/>
          </a:bodyPr>
          <a:lstStyle/>
          <a:p>
            <a:endParaRPr lang="en-US" sz="1632"/>
          </a:p>
        </p:txBody>
      </p:sp>
      <p:sp>
        <p:nvSpPr>
          <p:cNvPr id="24583" name="Rectangle 7"/>
          <p:cNvSpPr>
            <a:spLocks noChangeArrowheads="1"/>
          </p:cNvSpPr>
          <p:nvPr/>
        </p:nvSpPr>
        <p:spPr bwMode="auto">
          <a:xfrm>
            <a:off x="1249767" y="-167444"/>
            <a:ext cx="167520" cy="334887"/>
          </a:xfrm>
          <a:prstGeom prst="rect">
            <a:avLst/>
          </a:prstGeom>
          <a:noFill/>
          <a:ln w="9525">
            <a:noFill/>
            <a:miter lim="800000"/>
            <a:headEnd/>
            <a:tailEnd/>
          </a:ln>
          <a:effectLst/>
        </p:spPr>
        <p:txBody>
          <a:bodyPr vert="horz" wrap="none" lIns="82918" tIns="41459" rIns="82918" bIns="41459" numCol="1" anchor="ctr" anchorCtr="0" compatLnSpc="1">
            <a:prstTxWarp prst="textNoShape">
              <a:avLst/>
            </a:prstTxWarp>
            <a:spAutoFit/>
          </a:bodyPr>
          <a:lstStyle/>
          <a:p>
            <a:endParaRPr lang="en-US" sz="1632"/>
          </a:p>
        </p:txBody>
      </p:sp>
    </p:spTree>
    <p:extLst>
      <p:ext uri="{BB962C8B-B14F-4D97-AF65-F5344CB8AC3E}">
        <p14:creationId xmlns:p14="http://schemas.microsoft.com/office/powerpoint/2010/main" val="162305109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2411" y="274638"/>
            <a:ext cx="11594969" cy="1325563"/>
          </a:xfrm>
        </p:spPr>
        <p:txBody>
          <a:bodyPr>
            <a:normAutofit/>
          </a:bodyPr>
          <a:lstStyle/>
          <a:p>
            <a:pPr algn="ctr"/>
            <a:r>
              <a:rPr lang="en-GB" dirty="0">
                <a:solidFill>
                  <a:schemeClr val="bg1"/>
                </a:solidFill>
              </a:rPr>
              <a:t>Repeatability and Reproducibility</a:t>
            </a:r>
          </a:p>
        </p:txBody>
      </p:sp>
      <p:sp>
        <p:nvSpPr>
          <p:cNvPr id="3" name="Content Placeholder 2"/>
          <p:cNvSpPr>
            <a:spLocks noGrp="1"/>
          </p:cNvSpPr>
          <p:nvPr>
            <p:ph idx="1"/>
          </p:nvPr>
        </p:nvSpPr>
        <p:spPr/>
        <p:txBody>
          <a:bodyPr>
            <a:normAutofit/>
          </a:bodyPr>
          <a:lstStyle/>
          <a:p>
            <a:r>
              <a:rPr lang="en-GB" dirty="0"/>
              <a:t>These terms mean approximately the same but are applied in different context…</a:t>
            </a:r>
          </a:p>
          <a:p>
            <a:r>
              <a:rPr lang="en-GB" b="1" i="1" dirty="0"/>
              <a:t>Repeatability</a:t>
            </a:r>
            <a:r>
              <a:rPr lang="en-GB" dirty="0"/>
              <a:t> describes the </a:t>
            </a:r>
            <a:r>
              <a:rPr lang="en-GB" b="1" dirty="0"/>
              <a:t>closeness of output readings </a:t>
            </a:r>
            <a:r>
              <a:rPr lang="en-GB" dirty="0"/>
              <a:t>when the </a:t>
            </a:r>
            <a:r>
              <a:rPr lang="en-GB" b="1" dirty="0"/>
              <a:t>same input is applied over a short period of time </a:t>
            </a:r>
            <a:r>
              <a:rPr lang="en-GB" dirty="0"/>
              <a:t>when the </a:t>
            </a:r>
            <a:r>
              <a:rPr lang="en-GB" b="1" dirty="0"/>
              <a:t>measurement conditions are kept the same </a:t>
            </a:r>
            <a:r>
              <a:rPr lang="en-GB" dirty="0"/>
              <a:t>(same: instrument, observer, location, conditions of use etc.)</a:t>
            </a:r>
          </a:p>
          <a:p>
            <a:r>
              <a:rPr lang="en-GB" b="1" i="1" dirty="0"/>
              <a:t>Reproducibility</a:t>
            </a:r>
            <a:r>
              <a:rPr lang="en-GB" i="1" dirty="0"/>
              <a:t> </a:t>
            </a:r>
            <a:r>
              <a:rPr lang="en-GB" dirty="0"/>
              <a:t>describes the </a:t>
            </a:r>
            <a:r>
              <a:rPr lang="en-GB" b="1" dirty="0"/>
              <a:t>closeness of output readings </a:t>
            </a:r>
            <a:r>
              <a:rPr lang="en-GB" dirty="0"/>
              <a:t>when the same input is applied when there </a:t>
            </a:r>
            <a:r>
              <a:rPr lang="en-GB" b="1" dirty="0"/>
              <a:t>changes in measurement conditions </a:t>
            </a:r>
            <a:r>
              <a:rPr lang="en-GB" dirty="0"/>
              <a:t>(different: instrument, observer, location, conditions of use etc.)</a:t>
            </a:r>
            <a:endParaRPr lang="en-GB" i="1" dirty="0"/>
          </a:p>
        </p:txBody>
      </p:sp>
      <p:sp>
        <p:nvSpPr>
          <p:cNvPr id="4" name="Footer Placeholder 3">
            <a:extLst>
              <a:ext uri="{FF2B5EF4-FFF2-40B4-BE49-F238E27FC236}">
                <a16:creationId xmlns:a16="http://schemas.microsoft.com/office/drawing/2014/main" id="{464D1A79-E543-DED8-5348-BD183B82B8DC}"/>
              </a:ext>
            </a:extLst>
          </p:cNvPr>
          <p:cNvSpPr>
            <a:spLocks noGrp="1"/>
          </p:cNvSpPr>
          <p:nvPr>
            <p:ph type="ftr" sz="quarter" idx="11"/>
          </p:nvPr>
        </p:nvSpPr>
        <p:spPr/>
        <p:txBody>
          <a:bodyPr/>
          <a:lstStyle/>
          <a:p>
            <a:r>
              <a:rPr lang="en-GB"/>
              <a:t>Lecture – 2 / Instrumentation and Control</a:t>
            </a:r>
            <a:endParaRPr lang="en-GB" dirty="0"/>
          </a:p>
        </p:txBody>
      </p:sp>
      <p:sp>
        <p:nvSpPr>
          <p:cNvPr id="5" name="Slide Number Placeholder 4">
            <a:extLst>
              <a:ext uri="{FF2B5EF4-FFF2-40B4-BE49-F238E27FC236}">
                <a16:creationId xmlns:a16="http://schemas.microsoft.com/office/drawing/2014/main" id="{2A323842-78DA-E039-FC12-936946E9D1E6}"/>
              </a:ext>
            </a:extLst>
          </p:cNvPr>
          <p:cNvSpPr>
            <a:spLocks noGrp="1"/>
          </p:cNvSpPr>
          <p:nvPr>
            <p:ph type="sldNum" sz="quarter" idx="12"/>
          </p:nvPr>
        </p:nvSpPr>
        <p:spPr/>
        <p:txBody>
          <a:bodyPr/>
          <a:lstStyle/>
          <a:p>
            <a:fld id="{AC82685A-BD3A-4230-8D85-804689F67293}" type="slidenum">
              <a:rPr lang="en-GB" smtClean="0"/>
              <a:t>13</a:t>
            </a:fld>
            <a:endParaRPr lang="en-GB"/>
          </a:p>
        </p:txBody>
      </p:sp>
    </p:spTree>
    <p:extLst>
      <p:ext uri="{BB962C8B-B14F-4D97-AF65-F5344CB8AC3E}">
        <p14:creationId xmlns:p14="http://schemas.microsoft.com/office/powerpoint/2010/main" val="415379229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2411" y="274638"/>
            <a:ext cx="11594969" cy="1325563"/>
          </a:xfrm>
        </p:spPr>
        <p:txBody>
          <a:bodyPr>
            <a:normAutofit/>
          </a:bodyPr>
          <a:lstStyle/>
          <a:p>
            <a:pPr algn="ctr"/>
            <a:r>
              <a:rPr lang="en-GB" dirty="0">
                <a:solidFill>
                  <a:schemeClr val="bg1"/>
                </a:solidFill>
              </a:rPr>
              <a:t>Repeatability and Reproducibility</a:t>
            </a:r>
          </a:p>
        </p:txBody>
      </p:sp>
      <p:sp>
        <p:nvSpPr>
          <p:cNvPr id="3" name="Content Placeholder 2"/>
          <p:cNvSpPr>
            <a:spLocks noGrp="1"/>
          </p:cNvSpPr>
          <p:nvPr>
            <p:ph idx="1"/>
          </p:nvPr>
        </p:nvSpPr>
        <p:spPr/>
        <p:txBody>
          <a:bodyPr>
            <a:normAutofit/>
          </a:bodyPr>
          <a:lstStyle/>
          <a:p>
            <a:endParaRPr lang="en-GB" i="1" dirty="0"/>
          </a:p>
        </p:txBody>
      </p:sp>
      <p:pic>
        <p:nvPicPr>
          <p:cNvPr id="4" name="Picture 3" descr="reproduci.png">
            <a:extLst>
              <a:ext uri="{FF2B5EF4-FFF2-40B4-BE49-F238E27FC236}">
                <a16:creationId xmlns:a16="http://schemas.microsoft.com/office/drawing/2014/main" id="{8673EAA4-A255-37E7-1343-4F71CF0B403F}"/>
              </a:ext>
            </a:extLst>
          </p:cNvPr>
          <p:cNvPicPr>
            <a:picLocks noChangeAspect="1"/>
          </p:cNvPicPr>
          <p:nvPr/>
        </p:nvPicPr>
        <p:blipFill>
          <a:blip r:embed="rId2"/>
          <a:stretch>
            <a:fillRect/>
          </a:stretch>
        </p:blipFill>
        <p:spPr>
          <a:xfrm>
            <a:off x="3736448" y="2178423"/>
            <a:ext cx="4143880" cy="2895600"/>
          </a:xfrm>
          <a:prstGeom prst="rect">
            <a:avLst/>
          </a:prstGeom>
        </p:spPr>
      </p:pic>
      <p:sp>
        <p:nvSpPr>
          <p:cNvPr id="5" name="Footer Placeholder 4">
            <a:extLst>
              <a:ext uri="{FF2B5EF4-FFF2-40B4-BE49-F238E27FC236}">
                <a16:creationId xmlns:a16="http://schemas.microsoft.com/office/drawing/2014/main" id="{022BB855-CA25-B67D-3BD0-8D9776A30EBD}"/>
              </a:ext>
            </a:extLst>
          </p:cNvPr>
          <p:cNvSpPr>
            <a:spLocks noGrp="1"/>
          </p:cNvSpPr>
          <p:nvPr>
            <p:ph type="ftr" sz="quarter" idx="11"/>
          </p:nvPr>
        </p:nvSpPr>
        <p:spPr/>
        <p:txBody>
          <a:bodyPr/>
          <a:lstStyle/>
          <a:p>
            <a:r>
              <a:rPr lang="en-GB"/>
              <a:t>Lecture – 2 / Instrumentation and Control</a:t>
            </a:r>
            <a:endParaRPr lang="en-GB" dirty="0"/>
          </a:p>
        </p:txBody>
      </p:sp>
      <p:sp>
        <p:nvSpPr>
          <p:cNvPr id="6" name="Slide Number Placeholder 5">
            <a:extLst>
              <a:ext uri="{FF2B5EF4-FFF2-40B4-BE49-F238E27FC236}">
                <a16:creationId xmlns:a16="http://schemas.microsoft.com/office/drawing/2014/main" id="{16126451-200D-60CE-C31B-F3DAA85B5DF0}"/>
              </a:ext>
            </a:extLst>
          </p:cNvPr>
          <p:cNvSpPr>
            <a:spLocks noGrp="1"/>
          </p:cNvSpPr>
          <p:nvPr>
            <p:ph type="sldNum" sz="quarter" idx="12"/>
          </p:nvPr>
        </p:nvSpPr>
        <p:spPr/>
        <p:txBody>
          <a:bodyPr/>
          <a:lstStyle/>
          <a:p>
            <a:fld id="{AC82685A-BD3A-4230-8D85-804689F67293}" type="slidenum">
              <a:rPr lang="en-GB" smtClean="0"/>
              <a:t>14</a:t>
            </a:fld>
            <a:endParaRPr lang="en-GB"/>
          </a:p>
        </p:txBody>
      </p:sp>
    </p:spTree>
    <p:extLst>
      <p:ext uri="{BB962C8B-B14F-4D97-AF65-F5344CB8AC3E}">
        <p14:creationId xmlns:p14="http://schemas.microsoft.com/office/powerpoint/2010/main" val="250989946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0312" y="58531"/>
            <a:ext cx="11594969" cy="1325563"/>
          </a:xfrm>
        </p:spPr>
        <p:txBody>
          <a:bodyPr/>
          <a:lstStyle/>
          <a:p>
            <a:pPr algn="ctr"/>
            <a:r>
              <a:rPr lang="en-GB" dirty="0">
                <a:solidFill>
                  <a:schemeClr val="bg1"/>
                </a:solidFill>
              </a:rPr>
              <a:t>Tolerance</a:t>
            </a:r>
          </a:p>
        </p:txBody>
      </p:sp>
      <p:sp>
        <p:nvSpPr>
          <p:cNvPr id="3" name="Content Placeholder 2"/>
          <p:cNvSpPr>
            <a:spLocks noGrp="1"/>
          </p:cNvSpPr>
          <p:nvPr>
            <p:ph idx="1"/>
          </p:nvPr>
        </p:nvSpPr>
        <p:spPr/>
        <p:txBody>
          <a:bodyPr>
            <a:normAutofit/>
          </a:bodyPr>
          <a:lstStyle/>
          <a:p>
            <a:r>
              <a:rPr lang="en-GB" dirty="0"/>
              <a:t>Tolerance is a term closely related to accuracy and it defines the </a:t>
            </a:r>
            <a:r>
              <a:rPr lang="en-GB" b="1" dirty="0"/>
              <a:t>maximum error that is to be expected in some value.</a:t>
            </a:r>
          </a:p>
          <a:p>
            <a:r>
              <a:rPr lang="en-GB" b="1" dirty="0"/>
              <a:t>Accuracy </a:t>
            </a:r>
            <a:r>
              <a:rPr lang="en-GB" dirty="0"/>
              <a:t>of some instruments is sometimes </a:t>
            </a:r>
            <a:r>
              <a:rPr lang="en-GB" b="1" dirty="0"/>
              <a:t>quoted as a tolerance</a:t>
            </a:r>
            <a:r>
              <a:rPr lang="en-GB" dirty="0"/>
              <a:t>.</a:t>
            </a:r>
          </a:p>
          <a:p>
            <a:r>
              <a:rPr lang="en-GB" dirty="0"/>
              <a:t>When used correctly it describes the </a:t>
            </a:r>
            <a:r>
              <a:rPr lang="en-GB" b="1" dirty="0"/>
              <a:t>maximum deviation of a manufactured component from the specified value</a:t>
            </a:r>
            <a:r>
              <a:rPr lang="en-GB" dirty="0"/>
              <a:t>.</a:t>
            </a:r>
          </a:p>
          <a:p>
            <a:r>
              <a:rPr lang="en-GB" dirty="0"/>
              <a:t>For example, </a:t>
            </a:r>
            <a:r>
              <a:rPr lang="en-GB" b="1" dirty="0"/>
              <a:t>resistors</a:t>
            </a:r>
            <a:r>
              <a:rPr lang="en-GB" dirty="0"/>
              <a:t> are sometimes quoted as having a tolerance of </a:t>
            </a:r>
            <a:r>
              <a:rPr lang="en-GB" b="1" dirty="0"/>
              <a:t>±5 %</a:t>
            </a:r>
          </a:p>
        </p:txBody>
      </p:sp>
      <p:sp>
        <p:nvSpPr>
          <p:cNvPr id="4" name="Footer Placeholder 3">
            <a:extLst>
              <a:ext uri="{FF2B5EF4-FFF2-40B4-BE49-F238E27FC236}">
                <a16:creationId xmlns:a16="http://schemas.microsoft.com/office/drawing/2014/main" id="{3F9A9584-A871-613F-D088-DF4D2A069568}"/>
              </a:ext>
            </a:extLst>
          </p:cNvPr>
          <p:cNvSpPr>
            <a:spLocks noGrp="1"/>
          </p:cNvSpPr>
          <p:nvPr>
            <p:ph type="ftr" sz="quarter" idx="11"/>
          </p:nvPr>
        </p:nvSpPr>
        <p:spPr/>
        <p:txBody>
          <a:bodyPr/>
          <a:lstStyle/>
          <a:p>
            <a:r>
              <a:rPr lang="en-GB"/>
              <a:t>Lecture – 2 / Instrumentation and Control</a:t>
            </a:r>
            <a:endParaRPr lang="en-GB" dirty="0"/>
          </a:p>
        </p:txBody>
      </p:sp>
      <p:sp>
        <p:nvSpPr>
          <p:cNvPr id="5" name="Slide Number Placeholder 4">
            <a:extLst>
              <a:ext uri="{FF2B5EF4-FFF2-40B4-BE49-F238E27FC236}">
                <a16:creationId xmlns:a16="http://schemas.microsoft.com/office/drawing/2014/main" id="{DC555E58-7473-BB37-F10F-C6224A752F41}"/>
              </a:ext>
            </a:extLst>
          </p:cNvPr>
          <p:cNvSpPr>
            <a:spLocks noGrp="1"/>
          </p:cNvSpPr>
          <p:nvPr>
            <p:ph type="sldNum" sz="quarter" idx="12"/>
          </p:nvPr>
        </p:nvSpPr>
        <p:spPr/>
        <p:txBody>
          <a:bodyPr/>
          <a:lstStyle/>
          <a:p>
            <a:fld id="{AC82685A-BD3A-4230-8D85-804689F67293}" type="slidenum">
              <a:rPr lang="en-GB" smtClean="0"/>
              <a:t>15</a:t>
            </a:fld>
            <a:endParaRPr lang="en-GB"/>
          </a:p>
        </p:txBody>
      </p:sp>
    </p:spTree>
    <p:extLst>
      <p:ext uri="{BB962C8B-B14F-4D97-AF65-F5344CB8AC3E}">
        <p14:creationId xmlns:p14="http://schemas.microsoft.com/office/powerpoint/2010/main" val="186672989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5984" y="89216"/>
            <a:ext cx="11594969" cy="1325563"/>
          </a:xfrm>
        </p:spPr>
        <p:txBody>
          <a:bodyPr/>
          <a:lstStyle/>
          <a:p>
            <a:pPr algn="ctr"/>
            <a:r>
              <a:rPr lang="en-GB" dirty="0">
                <a:solidFill>
                  <a:schemeClr val="bg1"/>
                </a:solidFill>
              </a:rPr>
              <a:t>Example</a:t>
            </a:r>
          </a:p>
        </p:txBody>
      </p:sp>
      <p:sp>
        <p:nvSpPr>
          <p:cNvPr id="3" name="Content Placeholder 2"/>
          <p:cNvSpPr>
            <a:spLocks noGrp="1"/>
          </p:cNvSpPr>
          <p:nvPr>
            <p:ph idx="1"/>
          </p:nvPr>
        </p:nvSpPr>
        <p:spPr/>
        <p:txBody>
          <a:bodyPr>
            <a:normAutofit/>
          </a:bodyPr>
          <a:lstStyle/>
          <a:p>
            <a:r>
              <a:rPr lang="en-GB" dirty="0"/>
              <a:t>A packet of resistors from RS components gives the nominal resistance as 1000</a:t>
            </a:r>
            <a:r>
              <a:rPr lang="el-GR" dirty="0"/>
              <a:t>Ω</a:t>
            </a:r>
            <a:r>
              <a:rPr lang="en-GB" dirty="0"/>
              <a:t> and the manufacturing tolerance as ±5%.  If one resistor is chosen from the packet at random, what is the maximum and minimum resistance value that particular resistor could be?</a:t>
            </a:r>
          </a:p>
          <a:p>
            <a:endParaRPr lang="en-GB" dirty="0"/>
          </a:p>
          <a:p>
            <a:r>
              <a:rPr lang="en-GB" dirty="0"/>
              <a:t>The minimum likely value is 1000 </a:t>
            </a:r>
            <a:r>
              <a:rPr lang="el-GR" dirty="0"/>
              <a:t>Ω</a:t>
            </a:r>
            <a:r>
              <a:rPr lang="en-GB" dirty="0"/>
              <a:t> – 5% = 950 </a:t>
            </a:r>
            <a:r>
              <a:rPr lang="el-GR" dirty="0"/>
              <a:t>Ω</a:t>
            </a:r>
            <a:endParaRPr lang="en-GB" dirty="0"/>
          </a:p>
          <a:p>
            <a:r>
              <a:rPr lang="en-GB" dirty="0"/>
              <a:t>The maximum likely value is 1000</a:t>
            </a:r>
            <a:r>
              <a:rPr lang="el-GR" dirty="0"/>
              <a:t> Ω</a:t>
            </a:r>
            <a:r>
              <a:rPr lang="en-GB" dirty="0"/>
              <a:t> + 5% = 1050</a:t>
            </a:r>
            <a:r>
              <a:rPr lang="el-GR" dirty="0"/>
              <a:t> Ω</a:t>
            </a:r>
            <a:endParaRPr lang="en-GB" dirty="0"/>
          </a:p>
          <a:p>
            <a:pPr marL="0" indent="0">
              <a:buNone/>
            </a:pPr>
            <a:endParaRPr lang="en-GB" dirty="0"/>
          </a:p>
        </p:txBody>
      </p:sp>
      <p:sp>
        <p:nvSpPr>
          <p:cNvPr id="4" name="Footer Placeholder 3">
            <a:extLst>
              <a:ext uri="{FF2B5EF4-FFF2-40B4-BE49-F238E27FC236}">
                <a16:creationId xmlns:a16="http://schemas.microsoft.com/office/drawing/2014/main" id="{F047F881-296E-F45B-9E7E-37ACA1E52F51}"/>
              </a:ext>
            </a:extLst>
          </p:cNvPr>
          <p:cNvSpPr>
            <a:spLocks noGrp="1"/>
          </p:cNvSpPr>
          <p:nvPr>
            <p:ph type="ftr" sz="quarter" idx="11"/>
          </p:nvPr>
        </p:nvSpPr>
        <p:spPr/>
        <p:txBody>
          <a:bodyPr/>
          <a:lstStyle/>
          <a:p>
            <a:r>
              <a:rPr lang="en-GB"/>
              <a:t>Lecture – 2 / Instrumentation and Control</a:t>
            </a:r>
            <a:endParaRPr lang="en-GB" dirty="0"/>
          </a:p>
        </p:txBody>
      </p:sp>
      <p:sp>
        <p:nvSpPr>
          <p:cNvPr id="5" name="Slide Number Placeholder 4">
            <a:extLst>
              <a:ext uri="{FF2B5EF4-FFF2-40B4-BE49-F238E27FC236}">
                <a16:creationId xmlns:a16="http://schemas.microsoft.com/office/drawing/2014/main" id="{3FFF05FB-1862-9B6B-1E9C-22C45C85B7E9}"/>
              </a:ext>
            </a:extLst>
          </p:cNvPr>
          <p:cNvSpPr>
            <a:spLocks noGrp="1"/>
          </p:cNvSpPr>
          <p:nvPr>
            <p:ph type="sldNum" sz="quarter" idx="12"/>
          </p:nvPr>
        </p:nvSpPr>
        <p:spPr/>
        <p:txBody>
          <a:bodyPr/>
          <a:lstStyle/>
          <a:p>
            <a:fld id="{AC82685A-BD3A-4230-8D85-804689F67293}" type="slidenum">
              <a:rPr lang="en-GB" smtClean="0"/>
              <a:t>16</a:t>
            </a:fld>
            <a:endParaRPr lang="en-GB"/>
          </a:p>
        </p:txBody>
      </p:sp>
    </p:spTree>
    <p:extLst>
      <p:ext uri="{BB962C8B-B14F-4D97-AF65-F5344CB8AC3E}">
        <p14:creationId xmlns:p14="http://schemas.microsoft.com/office/powerpoint/2010/main" val="5581568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0312" y="83079"/>
            <a:ext cx="11594969" cy="1325563"/>
          </a:xfrm>
        </p:spPr>
        <p:txBody>
          <a:bodyPr/>
          <a:lstStyle/>
          <a:p>
            <a:pPr algn="ctr"/>
            <a:r>
              <a:rPr lang="en-GB" dirty="0">
                <a:solidFill>
                  <a:schemeClr val="bg1"/>
                </a:solidFill>
              </a:rPr>
              <a:t>Range or Span</a:t>
            </a:r>
          </a:p>
        </p:txBody>
      </p:sp>
      <p:sp>
        <p:nvSpPr>
          <p:cNvPr id="3" name="Content Placeholder 2"/>
          <p:cNvSpPr>
            <a:spLocks noGrp="1"/>
          </p:cNvSpPr>
          <p:nvPr>
            <p:ph idx="1"/>
          </p:nvPr>
        </p:nvSpPr>
        <p:spPr/>
        <p:txBody>
          <a:bodyPr>
            <a:normAutofit/>
          </a:bodyPr>
          <a:lstStyle/>
          <a:p>
            <a:r>
              <a:rPr lang="en-GB" dirty="0"/>
              <a:t>The </a:t>
            </a:r>
            <a:r>
              <a:rPr lang="en-GB" b="1" dirty="0"/>
              <a:t>range or span </a:t>
            </a:r>
            <a:r>
              <a:rPr lang="en-GB" dirty="0"/>
              <a:t>of an instrument defines the </a:t>
            </a:r>
            <a:r>
              <a:rPr lang="en-GB" b="1" dirty="0"/>
              <a:t>minimum and maximum values of a quantity</a:t>
            </a:r>
            <a:r>
              <a:rPr lang="en-GB" dirty="0"/>
              <a:t> that the </a:t>
            </a:r>
            <a:r>
              <a:rPr lang="en-GB" b="1" dirty="0"/>
              <a:t>instrument is designed to measure.</a:t>
            </a:r>
          </a:p>
          <a:p>
            <a:r>
              <a:rPr lang="en-GB" dirty="0"/>
              <a:t>Example:</a:t>
            </a:r>
          </a:p>
          <a:p>
            <a:pPr marL="457200" lvl="1" indent="0">
              <a:buNone/>
            </a:pPr>
            <a:r>
              <a:rPr lang="en-GB" dirty="0"/>
              <a:t>A particular </a:t>
            </a:r>
            <a:r>
              <a:rPr lang="en-GB" dirty="0" err="1"/>
              <a:t>micrometer</a:t>
            </a:r>
            <a:r>
              <a:rPr lang="en-GB" dirty="0"/>
              <a:t> is designed measure dimensions between </a:t>
            </a:r>
            <a:r>
              <a:rPr lang="en-GB" b="1" dirty="0"/>
              <a:t>50 and 75 mm</a:t>
            </a:r>
            <a:r>
              <a:rPr lang="en-GB" dirty="0"/>
              <a:t>.  What is its measurement range?</a:t>
            </a:r>
          </a:p>
          <a:p>
            <a:pPr lvl="1"/>
            <a:r>
              <a:rPr lang="en-GB" dirty="0"/>
              <a:t>The measurement range is simply the difference between the maximum and minimum measurements. In this case the range is </a:t>
            </a:r>
            <a:r>
              <a:rPr lang="en-GB" b="1" dirty="0"/>
              <a:t>75 – 50 = 25 mm</a:t>
            </a:r>
          </a:p>
          <a:p>
            <a:pPr marL="457200" lvl="1" indent="0">
              <a:buNone/>
            </a:pPr>
            <a:r>
              <a:rPr lang="en-US" dirty="0"/>
              <a:t>An ammeter whose scale ranges from </a:t>
            </a:r>
            <a:r>
              <a:rPr lang="en-US" b="1" dirty="0"/>
              <a:t>0-1mA</a:t>
            </a:r>
            <a:r>
              <a:rPr lang="en-US" dirty="0"/>
              <a:t> is  said to have a </a:t>
            </a:r>
            <a:r>
              <a:rPr lang="en-US" b="1" dirty="0"/>
              <a:t>range from 0-1mA</a:t>
            </a:r>
          </a:p>
          <a:p>
            <a:pPr marL="457200" lvl="1" indent="0">
              <a:buNone/>
            </a:pPr>
            <a:endParaRPr lang="en-GB" dirty="0"/>
          </a:p>
          <a:p>
            <a:endParaRPr lang="en-GB" dirty="0"/>
          </a:p>
        </p:txBody>
      </p:sp>
      <p:sp>
        <p:nvSpPr>
          <p:cNvPr id="4" name="Footer Placeholder 3">
            <a:extLst>
              <a:ext uri="{FF2B5EF4-FFF2-40B4-BE49-F238E27FC236}">
                <a16:creationId xmlns:a16="http://schemas.microsoft.com/office/drawing/2014/main" id="{7322FE7A-3BBA-D55E-1644-099BE337F278}"/>
              </a:ext>
            </a:extLst>
          </p:cNvPr>
          <p:cNvSpPr>
            <a:spLocks noGrp="1"/>
          </p:cNvSpPr>
          <p:nvPr>
            <p:ph type="ftr" sz="quarter" idx="11"/>
          </p:nvPr>
        </p:nvSpPr>
        <p:spPr/>
        <p:txBody>
          <a:bodyPr/>
          <a:lstStyle/>
          <a:p>
            <a:r>
              <a:rPr lang="en-GB"/>
              <a:t>Lecture – 2 / Instrumentation and Control</a:t>
            </a:r>
            <a:endParaRPr lang="en-GB" dirty="0"/>
          </a:p>
        </p:txBody>
      </p:sp>
      <p:sp>
        <p:nvSpPr>
          <p:cNvPr id="5" name="Slide Number Placeholder 4">
            <a:extLst>
              <a:ext uri="{FF2B5EF4-FFF2-40B4-BE49-F238E27FC236}">
                <a16:creationId xmlns:a16="http://schemas.microsoft.com/office/drawing/2014/main" id="{9ABBCCFA-A533-D9A9-3DBA-C03893348C3C}"/>
              </a:ext>
            </a:extLst>
          </p:cNvPr>
          <p:cNvSpPr>
            <a:spLocks noGrp="1"/>
          </p:cNvSpPr>
          <p:nvPr>
            <p:ph type="sldNum" sz="quarter" idx="12"/>
          </p:nvPr>
        </p:nvSpPr>
        <p:spPr/>
        <p:txBody>
          <a:bodyPr/>
          <a:lstStyle/>
          <a:p>
            <a:fld id="{AC82685A-BD3A-4230-8D85-804689F67293}" type="slidenum">
              <a:rPr lang="en-GB" smtClean="0"/>
              <a:t>17</a:t>
            </a:fld>
            <a:endParaRPr lang="en-GB"/>
          </a:p>
        </p:txBody>
      </p:sp>
    </p:spTree>
    <p:extLst>
      <p:ext uri="{BB962C8B-B14F-4D97-AF65-F5344CB8AC3E}">
        <p14:creationId xmlns:p14="http://schemas.microsoft.com/office/powerpoint/2010/main" val="318248294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8515" y="134386"/>
            <a:ext cx="11594969" cy="1325563"/>
          </a:xfrm>
        </p:spPr>
        <p:txBody>
          <a:bodyPr/>
          <a:lstStyle/>
          <a:p>
            <a:pPr algn="ctr"/>
            <a:r>
              <a:rPr lang="en-GB" dirty="0">
                <a:solidFill>
                  <a:schemeClr val="bg1"/>
                </a:solidFill>
              </a:rPr>
              <a:t>Threshold</a:t>
            </a:r>
          </a:p>
        </p:txBody>
      </p:sp>
      <p:sp>
        <p:nvSpPr>
          <p:cNvPr id="3" name="Content Placeholder 2"/>
          <p:cNvSpPr>
            <a:spLocks noGrp="1"/>
          </p:cNvSpPr>
          <p:nvPr>
            <p:ph idx="1"/>
          </p:nvPr>
        </p:nvSpPr>
        <p:spPr>
          <a:xfrm>
            <a:off x="609600" y="1600201"/>
            <a:ext cx="10972800" cy="4513520"/>
          </a:xfrm>
        </p:spPr>
        <p:txBody>
          <a:bodyPr>
            <a:normAutofit/>
          </a:bodyPr>
          <a:lstStyle/>
          <a:p>
            <a:r>
              <a:rPr lang="en-GB" dirty="0"/>
              <a:t>If the </a:t>
            </a:r>
            <a:r>
              <a:rPr lang="en-GB" b="1" dirty="0"/>
              <a:t>input to an instrument is gradually increased from zero</a:t>
            </a:r>
            <a:r>
              <a:rPr lang="en-GB" dirty="0"/>
              <a:t>, the </a:t>
            </a:r>
            <a:r>
              <a:rPr lang="en-GB" b="1" dirty="0"/>
              <a:t>input will have to reach a certain level </a:t>
            </a:r>
            <a:r>
              <a:rPr lang="en-GB" dirty="0"/>
              <a:t>before the </a:t>
            </a:r>
            <a:r>
              <a:rPr lang="en-GB" b="1" dirty="0"/>
              <a:t>change in the instrument’s output reading </a:t>
            </a:r>
            <a:r>
              <a:rPr lang="en-GB" dirty="0"/>
              <a:t>is of a large enough magnitude to be detectable.  This </a:t>
            </a:r>
            <a:r>
              <a:rPr lang="en-GB" b="1" dirty="0"/>
              <a:t>minimum level of input is known as the threshold </a:t>
            </a:r>
            <a:r>
              <a:rPr lang="en-GB" dirty="0"/>
              <a:t>of the instrument.</a:t>
            </a:r>
          </a:p>
          <a:p>
            <a:r>
              <a:rPr lang="en-GB" dirty="0"/>
              <a:t>Manufacturers vary in the way they specify threshold for instruments:</a:t>
            </a:r>
          </a:p>
          <a:p>
            <a:pPr lvl="1"/>
            <a:r>
              <a:rPr lang="en-GB" dirty="0"/>
              <a:t>Some quote it as an </a:t>
            </a:r>
            <a:r>
              <a:rPr lang="en-GB" b="1" dirty="0"/>
              <a:t>absolute value</a:t>
            </a:r>
          </a:p>
          <a:p>
            <a:pPr lvl="1"/>
            <a:r>
              <a:rPr lang="en-GB" dirty="0"/>
              <a:t>Some quote it as a </a:t>
            </a:r>
            <a:r>
              <a:rPr lang="en-GB" b="1" dirty="0"/>
              <a:t>percentage of full-scale readings.</a:t>
            </a:r>
          </a:p>
          <a:p>
            <a:pPr marL="0" indent="0">
              <a:buNone/>
            </a:pPr>
            <a:r>
              <a:rPr lang="en-GB" i="1" dirty="0"/>
              <a:t>Example</a:t>
            </a:r>
            <a:r>
              <a:rPr lang="en-GB" dirty="0"/>
              <a:t>: a car speedometer typically has a threshold of about 5 mph this means that </a:t>
            </a:r>
            <a:r>
              <a:rPr lang="en-GB" b="1" dirty="0"/>
              <a:t>no change in speed will be observed until the car reaches 5 mph</a:t>
            </a:r>
          </a:p>
        </p:txBody>
      </p:sp>
      <p:sp>
        <p:nvSpPr>
          <p:cNvPr id="4" name="Footer Placeholder 3">
            <a:extLst>
              <a:ext uri="{FF2B5EF4-FFF2-40B4-BE49-F238E27FC236}">
                <a16:creationId xmlns:a16="http://schemas.microsoft.com/office/drawing/2014/main" id="{3F38C9E6-7A32-C0AD-A85A-E10C43F5D5B1}"/>
              </a:ext>
            </a:extLst>
          </p:cNvPr>
          <p:cNvSpPr>
            <a:spLocks noGrp="1"/>
          </p:cNvSpPr>
          <p:nvPr>
            <p:ph type="ftr" sz="quarter" idx="11"/>
          </p:nvPr>
        </p:nvSpPr>
        <p:spPr/>
        <p:txBody>
          <a:bodyPr/>
          <a:lstStyle/>
          <a:p>
            <a:r>
              <a:rPr lang="en-GB"/>
              <a:t>Lecture – 2 / Instrumentation and Control</a:t>
            </a:r>
            <a:endParaRPr lang="en-GB" dirty="0"/>
          </a:p>
        </p:txBody>
      </p:sp>
      <p:sp>
        <p:nvSpPr>
          <p:cNvPr id="5" name="Slide Number Placeholder 4">
            <a:extLst>
              <a:ext uri="{FF2B5EF4-FFF2-40B4-BE49-F238E27FC236}">
                <a16:creationId xmlns:a16="http://schemas.microsoft.com/office/drawing/2014/main" id="{B638CB5A-CF2F-3394-2C74-A92CE2EFF824}"/>
              </a:ext>
            </a:extLst>
          </p:cNvPr>
          <p:cNvSpPr>
            <a:spLocks noGrp="1"/>
          </p:cNvSpPr>
          <p:nvPr>
            <p:ph type="sldNum" sz="quarter" idx="12"/>
          </p:nvPr>
        </p:nvSpPr>
        <p:spPr/>
        <p:txBody>
          <a:bodyPr/>
          <a:lstStyle/>
          <a:p>
            <a:fld id="{AC82685A-BD3A-4230-8D85-804689F67293}" type="slidenum">
              <a:rPr lang="en-GB" smtClean="0"/>
              <a:t>18</a:t>
            </a:fld>
            <a:endParaRPr lang="en-GB"/>
          </a:p>
        </p:txBody>
      </p:sp>
    </p:spTree>
    <p:extLst>
      <p:ext uri="{BB962C8B-B14F-4D97-AF65-F5344CB8AC3E}">
        <p14:creationId xmlns:p14="http://schemas.microsoft.com/office/powerpoint/2010/main" val="296142692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4066" y="233172"/>
            <a:ext cx="11594969" cy="1325563"/>
          </a:xfrm>
        </p:spPr>
        <p:txBody>
          <a:bodyPr/>
          <a:lstStyle/>
          <a:p>
            <a:pPr algn="ctr"/>
            <a:r>
              <a:rPr lang="en-GB" dirty="0">
                <a:solidFill>
                  <a:schemeClr val="bg1"/>
                </a:solidFill>
              </a:rPr>
              <a:t>Resolution</a:t>
            </a:r>
          </a:p>
        </p:txBody>
      </p:sp>
      <p:sp>
        <p:nvSpPr>
          <p:cNvPr id="3" name="Content Placeholder 2"/>
          <p:cNvSpPr>
            <a:spLocks noGrp="1"/>
          </p:cNvSpPr>
          <p:nvPr>
            <p:ph idx="1"/>
          </p:nvPr>
        </p:nvSpPr>
        <p:spPr>
          <a:xfrm>
            <a:off x="609600" y="1600200"/>
            <a:ext cx="10972800" cy="4481623"/>
          </a:xfrm>
        </p:spPr>
        <p:txBody>
          <a:bodyPr>
            <a:normAutofit lnSpcReduction="10000"/>
          </a:bodyPr>
          <a:lstStyle/>
          <a:p>
            <a:r>
              <a:rPr lang="en-GB" dirty="0"/>
              <a:t>When an instrument is showing a particular output reading, there is a </a:t>
            </a:r>
            <a:r>
              <a:rPr lang="en-GB" b="1" dirty="0"/>
              <a:t>lower limit on the magnitude of change in the input that produces an observable change </a:t>
            </a:r>
            <a:r>
              <a:rPr lang="en-GB" dirty="0"/>
              <a:t>in the instrument output.  </a:t>
            </a:r>
          </a:p>
          <a:p>
            <a:r>
              <a:rPr lang="en-GB" dirty="0"/>
              <a:t>Like threshold, resolution is sometimes specified as an absolute value and sometimes as a percentage of full scale deflection.</a:t>
            </a:r>
          </a:p>
          <a:p>
            <a:r>
              <a:rPr lang="en-US" dirty="0"/>
              <a:t>Resolution means the </a:t>
            </a:r>
            <a:r>
              <a:rPr lang="en-US" b="1" dirty="0"/>
              <a:t>smallest measurable input change</a:t>
            </a:r>
            <a:r>
              <a:rPr lang="en-US" dirty="0"/>
              <a:t>.</a:t>
            </a:r>
            <a:endParaRPr lang="en-GB" dirty="0"/>
          </a:p>
          <a:p>
            <a:r>
              <a:rPr lang="en-GB" dirty="0"/>
              <a:t>A major factor affecting the resolution of an instrument is </a:t>
            </a:r>
            <a:r>
              <a:rPr lang="en-GB" b="1" dirty="0"/>
              <a:t>how finely its output scale is divided into subdivisions.</a:t>
            </a:r>
          </a:p>
          <a:p>
            <a:r>
              <a:rPr lang="en-GB" dirty="0"/>
              <a:t>Imagine a simple test of a1.5V battery. If a digital </a:t>
            </a:r>
            <a:r>
              <a:rPr lang="en-GB" dirty="0" err="1"/>
              <a:t>multimeter</a:t>
            </a:r>
            <a:r>
              <a:rPr lang="en-GB" dirty="0"/>
              <a:t> has a resolution of 1mV on the 3V range, it is possible to see a change of 1mV while reading 1V. </a:t>
            </a:r>
          </a:p>
        </p:txBody>
      </p:sp>
      <p:sp>
        <p:nvSpPr>
          <p:cNvPr id="4" name="Footer Placeholder 3">
            <a:extLst>
              <a:ext uri="{FF2B5EF4-FFF2-40B4-BE49-F238E27FC236}">
                <a16:creationId xmlns:a16="http://schemas.microsoft.com/office/drawing/2014/main" id="{C33AB708-48BB-87BA-AB56-E6ACC0ED776F}"/>
              </a:ext>
            </a:extLst>
          </p:cNvPr>
          <p:cNvSpPr>
            <a:spLocks noGrp="1"/>
          </p:cNvSpPr>
          <p:nvPr>
            <p:ph type="ftr" sz="quarter" idx="11"/>
          </p:nvPr>
        </p:nvSpPr>
        <p:spPr/>
        <p:txBody>
          <a:bodyPr/>
          <a:lstStyle/>
          <a:p>
            <a:r>
              <a:rPr lang="en-GB"/>
              <a:t>Lecture – 2 / Instrumentation and Control</a:t>
            </a:r>
            <a:endParaRPr lang="en-GB" dirty="0"/>
          </a:p>
        </p:txBody>
      </p:sp>
      <p:sp>
        <p:nvSpPr>
          <p:cNvPr id="5" name="Slide Number Placeholder 4">
            <a:extLst>
              <a:ext uri="{FF2B5EF4-FFF2-40B4-BE49-F238E27FC236}">
                <a16:creationId xmlns:a16="http://schemas.microsoft.com/office/drawing/2014/main" id="{91D66462-BE99-7F1D-5BAF-7A53A2497CAF}"/>
              </a:ext>
            </a:extLst>
          </p:cNvPr>
          <p:cNvSpPr>
            <a:spLocks noGrp="1"/>
          </p:cNvSpPr>
          <p:nvPr>
            <p:ph type="sldNum" sz="quarter" idx="12"/>
          </p:nvPr>
        </p:nvSpPr>
        <p:spPr/>
        <p:txBody>
          <a:bodyPr/>
          <a:lstStyle/>
          <a:p>
            <a:fld id="{AC82685A-BD3A-4230-8D85-804689F67293}" type="slidenum">
              <a:rPr lang="en-GB" smtClean="0"/>
              <a:t>19</a:t>
            </a:fld>
            <a:endParaRPr lang="en-GB"/>
          </a:p>
        </p:txBody>
      </p:sp>
    </p:spTree>
    <p:extLst>
      <p:ext uri="{BB962C8B-B14F-4D97-AF65-F5344CB8AC3E}">
        <p14:creationId xmlns:p14="http://schemas.microsoft.com/office/powerpoint/2010/main" val="105386761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5964" y="123754"/>
            <a:ext cx="11594969" cy="1325563"/>
          </a:xfrm>
        </p:spPr>
        <p:txBody>
          <a:bodyPr/>
          <a:lstStyle/>
          <a:p>
            <a:pPr algn="ctr"/>
            <a:r>
              <a:rPr lang="en-GB" dirty="0">
                <a:solidFill>
                  <a:schemeClr val="bg1"/>
                </a:solidFill>
              </a:rPr>
              <a:t>Linearity</a:t>
            </a:r>
          </a:p>
        </p:txBody>
      </p:sp>
      <p:sp>
        <p:nvSpPr>
          <p:cNvPr id="3" name="Content Placeholder 2"/>
          <p:cNvSpPr>
            <a:spLocks noGrp="1"/>
          </p:cNvSpPr>
          <p:nvPr>
            <p:ph idx="1"/>
          </p:nvPr>
        </p:nvSpPr>
        <p:spPr>
          <a:xfrm>
            <a:off x="205964" y="1298016"/>
            <a:ext cx="7630873" cy="5102784"/>
          </a:xfrm>
        </p:spPr>
        <p:txBody>
          <a:bodyPr>
            <a:noAutofit/>
          </a:bodyPr>
          <a:lstStyle/>
          <a:p>
            <a:r>
              <a:rPr lang="en-GB" sz="2400" dirty="0"/>
              <a:t>It is normally desirable that the </a:t>
            </a:r>
            <a:r>
              <a:rPr lang="en-GB" sz="2400" b="1" dirty="0"/>
              <a:t>output reading of an instrument is linearly proportional to the quantity being measured.</a:t>
            </a:r>
          </a:p>
          <a:p>
            <a:r>
              <a:rPr lang="en-GB" sz="2400" dirty="0"/>
              <a:t>The graph shows output readings for a sequence of applied inputs</a:t>
            </a:r>
          </a:p>
          <a:p>
            <a:r>
              <a:rPr lang="en-GB" sz="2400" dirty="0"/>
              <a:t>A </a:t>
            </a:r>
            <a:r>
              <a:rPr lang="en-GB" sz="2400" b="1" dirty="0"/>
              <a:t>straight line is fitted </a:t>
            </a:r>
            <a:r>
              <a:rPr lang="en-GB" sz="2400" dirty="0"/>
              <a:t>to the data.</a:t>
            </a:r>
          </a:p>
          <a:p>
            <a:r>
              <a:rPr lang="en-GB" sz="2400" dirty="0"/>
              <a:t>The </a:t>
            </a:r>
            <a:r>
              <a:rPr lang="en-GB" sz="2400" b="1" dirty="0"/>
              <a:t>maximum non-linearity is then defined as the maximum deviation of any of the readings from the straight line</a:t>
            </a:r>
            <a:r>
              <a:rPr lang="en-GB" sz="2400" dirty="0"/>
              <a:t>.</a:t>
            </a:r>
          </a:p>
          <a:p>
            <a:r>
              <a:rPr lang="en-GB" sz="2400" dirty="0"/>
              <a:t>Non-linearity is usually expressed as a </a:t>
            </a:r>
            <a:r>
              <a:rPr lang="en-GB" sz="2400" b="1" dirty="0"/>
              <a:t>percentage of full-scale reading</a:t>
            </a:r>
          </a:p>
        </p:txBody>
      </p:sp>
      <p:pic>
        <p:nvPicPr>
          <p:cNvPr id="5" name="Picture 4"/>
          <p:cNvPicPr>
            <a:picLocks noChangeAspect="1"/>
          </p:cNvPicPr>
          <p:nvPr/>
        </p:nvPicPr>
        <p:blipFill>
          <a:blip r:embed="rId2"/>
          <a:stretch>
            <a:fillRect/>
          </a:stretch>
        </p:blipFill>
        <p:spPr>
          <a:xfrm>
            <a:off x="8027459" y="1298016"/>
            <a:ext cx="3485540" cy="4309654"/>
          </a:xfrm>
          <a:prstGeom prst="rect">
            <a:avLst/>
          </a:prstGeom>
        </p:spPr>
      </p:pic>
      <p:sp>
        <p:nvSpPr>
          <p:cNvPr id="4" name="Footer Placeholder 3">
            <a:extLst>
              <a:ext uri="{FF2B5EF4-FFF2-40B4-BE49-F238E27FC236}">
                <a16:creationId xmlns:a16="http://schemas.microsoft.com/office/drawing/2014/main" id="{918DB7D2-5141-79C6-1DC1-F9DC66143C0E}"/>
              </a:ext>
            </a:extLst>
          </p:cNvPr>
          <p:cNvSpPr>
            <a:spLocks noGrp="1"/>
          </p:cNvSpPr>
          <p:nvPr>
            <p:ph type="ftr" sz="quarter" idx="11"/>
          </p:nvPr>
        </p:nvSpPr>
        <p:spPr/>
        <p:txBody>
          <a:bodyPr/>
          <a:lstStyle/>
          <a:p>
            <a:r>
              <a:rPr lang="en-GB"/>
              <a:t>Lecture – 2 / Instrumentation and Control</a:t>
            </a:r>
            <a:endParaRPr lang="en-GB" dirty="0"/>
          </a:p>
        </p:txBody>
      </p:sp>
      <p:sp>
        <p:nvSpPr>
          <p:cNvPr id="6" name="Slide Number Placeholder 5">
            <a:extLst>
              <a:ext uri="{FF2B5EF4-FFF2-40B4-BE49-F238E27FC236}">
                <a16:creationId xmlns:a16="http://schemas.microsoft.com/office/drawing/2014/main" id="{A84CA8DC-FF65-047F-4147-88688063BB43}"/>
              </a:ext>
            </a:extLst>
          </p:cNvPr>
          <p:cNvSpPr>
            <a:spLocks noGrp="1"/>
          </p:cNvSpPr>
          <p:nvPr>
            <p:ph type="sldNum" sz="quarter" idx="12"/>
          </p:nvPr>
        </p:nvSpPr>
        <p:spPr/>
        <p:txBody>
          <a:bodyPr/>
          <a:lstStyle/>
          <a:p>
            <a:fld id="{AC82685A-BD3A-4230-8D85-804689F67293}" type="slidenum">
              <a:rPr lang="en-GB" smtClean="0"/>
              <a:t>20</a:t>
            </a:fld>
            <a:endParaRPr lang="en-GB"/>
          </a:p>
        </p:txBody>
      </p:sp>
    </p:spTree>
    <p:extLst>
      <p:ext uri="{BB962C8B-B14F-4D97-AF65-F5344CB8AC3E}">
        <p14:creationId xmlns:p14="http://schemas.microsoft.com/office/powerpoint/2010/main" val="224232485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8515" y="145019"/>
            <a:ext cx="11594969" cy="1325563"/>
          </a:xfrm>
        </p:spPr>
        <p:txBody>
          <a:bodyPr/>
          <a:lstStyle/>
          <a:p>
            <a:pPr algn="ctr"/>
            <a:r>
              <a:rPr lang="en-GB" dirty="0">
                <a:solidFill>
                  <a:schemeClr val="bg1"/>
                </a:solidFill>
              </a:rPr>
              <a:t>Linearity. Solution</a:t>
            </a:r>
          </a:p>
        </p:txBody>
      </p:sp>
      <mc:AlternateContent xmlns:mc="http://schemas.openxmlformats.org/markup-compatibility/2006">
        <mc:Choice xmlns:a14="http://schemas.microsoft.com/office/drawing/2010/main" Requires="a14">
          <p:sp>
            <p:nvSpPr>
              <p:cNvPr id="3" name="Content Placeholder 2"/>
              <p:cNvSpPr>
                <a:spLocks noGrp="1"/>
              </p:cNvSpPr>
              <p:nvPr>
                <p:ph idx="1"/>
              </p:nvPr>
            </p:nvSpPr>
            <p:spPr>
              <a:xfrm>
                <a:off x="191387" y="1268760"/>
                <a:ext cx="7825562" cy="4608512"/>
              </a:xfrm>
            </p:spPr>
            <p:txBody>
              <a:bodyPr>
                <a:noAutofit/>
              </a:bodyPr>
              <a:lstStyle/>
              <a:p>
                <a:r>
                  <a:rPr lang="en-GB" dirty="0"/>
                  <a:t>The maximum nonlinearity is the maximum deviation of any data point from the straight line.  This is shown by the thick black line in the figure. The length of this line is 0.5 units, which translates to 0.5 V.  The full scale deflection is 13.0 units which translates to 13.0 V.</a:t>
                </a:r>
              </a:p>
              <a:p>
                <a:pPr lvl="1"/>
                <a:r>
                  <a:rPr lang="en-GB" dirty="0"/>
                  <a:t>The maximum nonlinearity can therefore be expressed as: </a:t>
                </a:r>
              </a:p>
              <a:p>
                <a:pPr marL="457200" lvl="1" indent="0">
                  <a:buNone/>
                </a:pPr>
                <a14:m>
                  <m:oMathPara xmlns:m="http://schemas.openxmlformats.org/officeDocument/2006/math">
                    <m:oMathParaPr>
                      <m:jc m:val="centerGroup"/>
                    </m:oMathParaPr>
                    <m:oMath xmlns:m="http://schemas.openxmlformats.org/officeDocument/2006/math">
                      <m:f>
                        <m:fPr>
                          <m:ctrlPr>
                            <a:rPr lang="en-GB" i="1">
                              <a:latin typeface="Cambria Math" panose="02040503050406030204" pitchFamily="18" charset="0"/>
                            </a:rPr>
                          </m:ctrlPr>
                        </m:fPr>
                        <m:num>
                          <m:r>
                            <a:rPr lang="en-GB" i="1">
                              <a:latin typeface="Cambria Math" panose="02040503050406030204" pitchFamily="18" charset="0"/>
                            </a:rPr>
                            <m:t>0.5</m:t>
                          </m:r>
                        </m:num>
                        <m:den>
                          <m:r>
                            <a:rPr lang="en-GB" i="1">
                              <a:latin typeface="Cambria Math" panose="02040503050406030204" pitchFamily="18" charset="0"/>
                            </a:rPr>
                            <m:t>13</m:t>
                          </m:r>
                        </m:den>
                      </m:f>
                      <m:r>
                        <a:rPr lang="en-GB" i="1">
                          <a:latin typeface="Cambria Math" panose="02040503050406030204" pitchFamily="18" charset="0"/>
                          <a:ea typeface="Cambria Math" panose="02040503050406030204" pitchFamily="18" charset="0"/>
                        </a:rPr>
                        <m:t>×100=3.8%</m:t>
                      </m:r>
                    </m:oMath>
                  </m:oMathPara>
                </a14:m>
                <a:endParaRPr lang="en-GB" dirty="0">
                  <a:ea typeface="Cambria Math" panose="02040503050406030204" pitchFamily="18" charset="0"/>
                </a:endParaRPr>
              </a:p>
              <a:p>
                <a:pPr marL="457200" lvl="1" indent="0">
                  <a:buNone/>
                </a:pPr>
                <a:r>
                  <a:rPr lang="en-GB" dirty="0"/>
                  <a:t>	of the full scale deflection</a:t>
                </a:r>
              </a:p>
            </p:txBody>
          </p:sp>
        </mc:Choice>
        <mc:Fallback>
          <p:sp>
            <p:nvSpPr>
              <p:cNvPr id="3" name="Content Placeholder 2"/>
              <p:cNvSpPr>
                <a:spLocks noGrp="1" noRot="1" noChangeAspect="1" noMove="1" noResize="1" noEditPoints="1" noAdjustHandles="1" noChangeArrowheads="1" noChangeShapeType="1" noTextEdit="1"/>
              </p:cNvSpPr>
              <p:nvPr>
                <p:ph idx="1"/>
              </p:nvPr>
            </p:nvSpPr>
            <p:spPr>
              <a:xfrm>
                <a:off x="191387" y="1268760"/>
                <a:ext cx="7825562" cy="4608512"/>
              </a:xfrm>
              <a:blipFill>
                <a:blip r:embed="rId2"/>
                <a:stretch>
                  <a:fillRect l="-1402" t="-2116" r="-857"/>
                </a:stretch>
              </a:blipFill>
            </p:spPr>
            <p:txBody>
              <a:bodyPr/>
              <a:lstStyle/>
              <a:p>
                <a:r>
                  <a:rPr lang="en-GB">
                    <a:noFill/>
                  </a:rPr>
                  <a:t> </a:t>
                </a:r>
              </a:p>
            </p:txBody>
          </p:sp>
        </mc:Fallback>
      </mc:AlternateContent>
      <p:pic>
        <p:nvPicPr>
          <p:cNvPr id="4" name="Picture 3"/>
          <p:cNvPicPr>
            <a:picLocks noChangeAspect="1"/>
          </p:cNvPicPr>
          <p:nvPr/>
        </p:nvPicPr>
        <p:blipFill>
          <a:blip r:embed="rId3"/>
          <a:stretch>
            <a:fillRect/>
          </a:stretch>
        </p:blipFill>
        <p:spPr>
          <a:xfrm>
            <a:off x="8144415" y="1787113"/>
            <a:ext cx="3485540" cy="4309654"/>
          </a:xfrm>
          <a:prstGeom prst="rect">
            <a:avLst/>
          </a:prstGeom>
        </p:spPr>
      </p:pic>
      <p:sp>
        <p:nvSpPr>
          <p:cNvPr id="5" name="Footer Placeholder 4">
            <a:extLst>
              <a:ext uri="{FF2B5EF4-FFF2-40B4-BE49-F238E27FC236}">
                <a16:creationId xmlns:a16="http://schemas.microsoft.com/office/drawing/2014/main" id="{AE62ED67-1D7A-2893-3172-9F9710DFC9BD}"/>
              </a:ext>
            </a:extLst>
          </p:cNvPr>
          <p:cNvSpPr>
            <a:spLocks noGrp="1"/>
          </p:cNvSpPr>
          <p:nvPr>
            <p:ph type="ftr" sz="quarter" idx="11"/>
          </p:nvPr>
        </p:nvSpPr>
        <p:spPr/>
        <p:txBody>
          <a:bodyPr/>
          <a:lstStyle/>
          <a:p>
            <a:r>
              <a:rPr lang="en-GB"/>
              <a:t>Lecture – 2 / Instrumentation and Control</a:t>
            </a:r>
            <a:endParaRPr lang="en-GB" dirty="0"/>
          </a:p>
        </p:txBody>
      </p:sp>
      <p:sp>
        <p:nvSpPr>
          <p:cNvPr id="6" name="Slide Number Placeholder 5">
            <a:extLst>
              <a:ext uri="{FF2B5EF4-FFF2-40B4-BE49-F238E27FC236}">
                <a16:creationId xmlns:a16="http://schemas.microsoft.com/office/drawing/2014/main" id="{D95A0B0A-C936-A960-8D45-1FEBE6D29AC0}"/>
              </a:ext>
            </a:extLst>
          </p:cNvPr>
          <p:cNvSpPr>
            <a:spLocks noGrp="1"/>
          </p:cNvSpPr>
          <p:nvPr>
            <p:ph type="sldNum" sz="quarter" idx="12"/>
          </p:nvPr>
        </p:nvSpPr>
        <p:spPr/>
        <p:txBody>
          <a:bodyPr/>
          <a:lstStyle/>
          <a:p>
            <a:fld id="{AC82685A-BD3A-4230-8D85-804689F67293}" type="slidenum">
              <a:rPr lang="en-GB" smtClean="0"/>
              <a:t>21</a:t>
            </a:fld>
            <a:endParaRPr lang="en-GB"/>
          </a:p>
        </p:txBody>
      </p:sp>
    </p:spTree>
    <p:extLst>
      <p:ext uri="{BB962C8B-B14F-4D97-AF65-F5344CB8AC3E}">
        <p14:creationId xmlns:p14="http://schemas.microsoft.com/office/powerpoint/2010/main" val="24759460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8515" y="218091"/>
            <a:ext cx="11594969" cy="1325563"/>
          </a:xfrm>
        </p:spPr>
        <p:txBody>
          <a:bodyPr/>
          <a:lstStyle/>
          <a:p>
            <a:pPr algn="ctr"/>
            <a:r>
              <a:rPr lang="en-GB" dirty="0">
                <a:solidFill>
                  <a:schemeClr val="bg1"/>
                </a:solidFill>
              </a:rPr>
              <a:t>Linearity - Solution cont.</a:t>
            </a:r>
          </a:p>
        </p:txBody>
      </p:sp>
      <p:sp>
        <p:nvSpPr>
          <p:cNvPr id="3" name="Content Placeholder 2"/>
          <p:cNvSpPr>
            <a:spLocks noGrp="1"/>
          </p:cNvSpPr>
          <p:nvPr>
            <p:ph idx="1"/>
          </p:nvPr>
        </p:nvSpPr>
        <p:spPr>
          <a:xfrm>
            <a:off x="563190" y="1397984"/>
            <a:ext cx="6979076" cy="5082595"/>
          </a:xfrm>
        </p:spPr>
        <p:txBody>
          <a:bodyPr>
            <a:normAutofit/>
          </a:bodyPr>
          <a:lstStyle/>
          <a:p>
            <a:pPr marL="385763" indent="-385763">
              <a:buFont typeface="+mj-lt"/>
              <a:buAutoNum type="alphaLcParenR" startAt="2"/>
            </a:pPr>
            <a:r>
              <a:rPr lang="en-GB" dirty="0"/>
              <a:t>The resolution of the sensor as determined from the graph is the smallest change in input that is detectable.  For the graph paper shown, the eye cannot determine anything smaller than one small square, which is one tenth of a unit or </a:t>
            </a:r>
            <a:r>
              <a:rPr lang="en-GB" b="1" dirty="0"/>
              <a:t>0.1 bar.  </a:t>
            </a:r>
            <a:r>
              <a:rPr lang="en-GB" dirty="0"/>
              <a:t>This figure of </a:t>
            </a:r>
            <a:r>
              <a:rPr lang="en-GB" b="1" dirty="0"/>
              <a:t>0.1 bar pressure </a:t>
            </a:r>
            <a:r>
              <a:rPr lang="en-GB" dirty="0"/>
              <a:t>is therefore the resolution of the sensor as determined from the graph.</a:t>
            </a:r>
          </a:p>
        </p:txBody>
      </p:sp>
      <p:pic>
        <p:nvPicPr>
          <p:cNvPr id="4" name="Picture 3"/>
          <p:cNvPicPr>
            <a:picLocks noChangeAspect="1"/>
          </p:cNvPicPr>
          <p:nvPr/>
        </p:nvPicPr>
        <p:blipFill>
          <a:blip r:embed="rId2"/>
          <a:stretch>
            <a:fillRect/>
          </a:stretch>
        </p:blipFill>
        <p:spPr>
          <a:xfrm>
            <a:off x="8013685" y="1397984"/>
            <a:ext cx="3485540" cy="4309654"/>
          </a:xfrm>
          <a:prstGeom prst="rect">
            <a:avLst/>
          </a:prstGeom>
        </p:spPr>
      </p:pic>
      <p:pic>
        <p:nvPicPr>
          <p:cNvPr id="6" name="Picture 5">
            <a:extLst>
              <a:ext uri="{FF2B5EF4-FFF2-40B4-BE49-F238E27FC236}">
                <a16:creationId xmlns:a16="http://schemas.microsoft.com/office/drawing/2014/main" id="{40A5A725-78DE-9AF3-C328-EC1A96DD4353}"/>
              </a:ext>
            </a:extLst>
          </p:cNvPr>
          <p:cNvPicPr>
            <a:picLocks noChangeAspect="1"/>
          </p:cNvPicPr>
          <p:nvPr/>
        </p:nvPicPr>
        <p:blipFill>
          <a:blip r:embed="rId3"/>
          <a:stretch>
            <a:fillRect/>
          </a:stretch>
        </p:blipFill>
        <p:spPr>
          <a:xfrm>
            <a:off x="5477003" y="4731325"/>
            <a:ext cx="1962150" cy="1952625"/>
          </a:xfrm>
          <a:prstGeom prst="rect">
            <a:avLst/>
          </a:prstGeom>
        </p:spPr>
      </p:pic>
      <p:sp>
        <p:nvSpPr>
          <p:cNvPr id="7" name="Footer Placeholder 6">
            <a:extLst>
              <a:ext uri="{FF2B5EF4-FFF2-40B4-BE49-F238E27FC236}">
                <a16:creationId xmlns:a16="http://schemas.microsoft.com/office/drawing/2014/main" id="{35F13F68-48F6-5AB9-510A-A97FBF3959A6}"/>
              </a:ext>
            </a:extLst>
          </p:cNvPr>
          <p:cNvSpPr>
            <a:spLocks noGrp="1"/>
          </p:cNvSpPr>
          <p:nvPr>
            <p:ph type="ftr" sz="quarter" idx="11"/>
          </p:nvPr>
        </p:nvSpPr>
        <p:spPr/>
        <p:txBody>
          <a:bodyPr/>
          <a:lstStyle/>
          <a:p>
            <a:r>
              <a:rPr lang="en-GB"/>
              <a:t>Lecture – 2 / Instrumentation and Control</a:t>
            </a:r>
            <a:endParaRPr lang="en-GB" dirty="0"/>
          </a:p>
        </p:txBody>
      </p:sp>
      <p:sp>
        <p:nvSpPr>
          <p:cNvPr id="8" name="Slide Number Placeholder 7">
            <a:extLst>
              <a:ext uri="{FF2B5EF4-FFF2-40B4-BE49-F238E27FC236}">
                <a16:creationId xmlns:a16="http://schemas.microsoft.com/office/drawing/2014/main" id="{5870D76B-CC8D-E36E-4ABB-A5E5C2061C21}"/>
              </a:ext>
            </a:extLst>
          </p:cNvPr>
          <p:cNvSpPr>
            <a:spLocks noGrp="1"/>
          </p:cNvSpPr>
          <p:nvPr>
            <p:ph type="sldNum" sz="quarter" idx="12"/>
          </p:nvPr>
        </p:nvSpPr>
        <p:spPr/>
        <p:txBody>
          <a:bodyPr/>
          <a:lstStyle/>
          <a:p>
            <a:fld id="{AC82685A-BD3A-4230-8D85-804689F67293}" type="slidenum">
              <a:rPr lang="en-GB" smtClean="0"/>
              <a:t>22</a:t>
            </a:fld>
            <a:endParaRPr lang="en-GB"/>
          </a:p>
        </p:txBody>
      </p:sp>
    </p:spTree>
    <p:extLst>
      <p:ext uri="{BB962C8B-B14F-4D97-AF65-F5344CB8AC3E}">
        <p14:creationId xmlns:p14="http://schemas.microsoft.com/office/powerpoint/2010/main" val="134964057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1878" y="211954"/>
            <a:ext cx="11594969" cy="1325563"/>
          </a:xfrm>
        </p:spPr>
        <p:txBody>
          <a:bodyPr/>
          <a:lstStyle/>
          <a:p>
            <a:pPr algn="ctr"/>
            <a:r>
              <a:rPr lang="en-GB" dirty="0">
                <a:solidFill>
                  <a:schemeClr val="bg1"/>
                </a:solidFill>
              </a:rPr>
              <a:t>Sensitivity of Measurement</a:t>
            </a:r>
          </a:p>
        </p:txBody>
      </p:sp>
      <p:sp>
        <p:nvSpPr>
          <p:cNvPr id="3" name="Content Placeholder 2"/>
          <p:cNvSpPr>
            <a:spLocks noGrp="1"/>
          </p:cNvSpPr>
          <p:nvPr>
            <p:ph idx="1"/>
          </p:nvPr>
        </p:nvSpPr>
        <p:spPr/>
        <p:txBody>
          <a:bodyPr>
            <a:normAutofit/>
          </a:bodyPr>
          <a:lstStyle/>
          <a:p>
            <a:r>
              <a:rPr lang="en-GB" dirty="0"/>
              <a:t>The sensitivity of measurement is a measure of the </a:t>
            </a:r>
            <a:r>
              <a:rPr lang="en-GB" b="1" dirty="0"/>
              <a:t>change in instrument output that occurs when the quantity being measured changes by a given amount.</a:t>
            </a:r>
          </a:p>
          <a:p>
            <a:r>
              <a:rPr lang="en-US" dirty="0"/>
              <a:t>It is defined as the </a:t>
            </a:r>
            <a:r>
              <a:rPr lang="en-US" b="1" dirty="0"/>
              <a:t>ratio of the changes in the output of an instrument to a change in the value of the quantity to be measured</a:t>
            </a:r>
            <a:r>
              <a:rPr lang="en-US" dirty="0"/>
              <a:t>.</a:t>
            </a:r>
          </a:p>
          <a:p>
            <a:r>
              <a:rPr lang="en-US" dirty="0"/>
              <a:t>The </a:t>
            </a:r>
            <a:r>
              <a:rPr lang="en-US" b="1" dirty="0"/>
              <a:t>inverse of sensitivity </a:t>
            </a:r>
            <a:r>
              <a:rPr lang="en-US" dirty="0"/>
              <a:t>is called </a:t>
            </a:r>
            <a:r>
              <a:rPr lang="en-US" b="1" dirty="0"/>
              <a:t>inverse sensitivity or deflection factor</a:t>
            </a:r>
            <a:endParaRPr lang="en-GB" dirty="0"/>
          </a:p>
          <a:p>
            <a:r>
              <a:rPr lang="en-GB" dirty="0"/>
              <a:t>The sensitivity of measurement is therefore the slope of the straight line drawn on the graph.</a:t>
            </a:r>
          </a:p>
          <a:p>
            <a:pPr marL="0" indent="0">
              <a:buNone/>
            </a:pPr>
            <a:endParaRPr lang="en-GB" dirty="0"/>
          </a:p>
        </p:txBody>
      </p:sp>
      <p:sp>
        <p:nvSpPr>
          <p:cNvPr id="4" name="Footer Placeholder 3">
            <a:extLst>
              <a:ext uri="{FF2B5EF4-FFF2-40B4-BE49-F238E27FC236}">
                <a16:creationId xmlns:a16="http://schemas.microsoft.com/office/drawing/2014/main" id="{C7E6F57A-DB2C-623B-5978-74370AB07AC6}"/>
              </a:ext>
            </a:extLst>
          </p:cNvPr>
          <p:cNvSpPr>
            <a:spLocks noGrp="1"/>
          </p:cNvSpPr>
          <p:nvPr>
            <p:ph type="ftr" sz="quarter" idx="11"/>
          </p:nvPr>
        </p:nvSpPr>
        <p:spPr/>
        <p:txBody>
          <a:bodyPr/>
          <a:lstStyle/>
          <a:p>
            <a:r>
              <a:rPr lang="en-GB"/>
              <a:t>Lecture – 2 / Instrumentation and Control</a:t>
            </a:r>
            <a:endParaRPr lang="en-GB" dirty="0"/>
          </a:p>
        </p:txBody>
      </p:sp>
      <p:sp>
        <p:nvSpPr>
          <p:cNvPr id="5" name="Slide Number Placeholder 4">
            <a:extLst>
              <a:ext uri="{FF2B5EF4-FFF2-40B4-BE49-F238E27FC236}">
                <a16:creationId xmlns:a16="http://schemas.microsoft.com/office/drawing/2014/main" id="{AF9C04AF-A4D3-6E7E-1F19-8DB60B130738}"/>
              </a:ext>
            </a:extLst>
          </p:cNvPr>
          <p:cNvSpPr>
            <a:spLocks noGrp="1"/>
          </p:cNvSpPr>
          <p:nvPr>
            <p:ph type="sldNum" sz="quarter" idx="12"/>
          </p:nvPr>
        </p:nvSpPr>
        <p:spPr/>
        <p:txBody>
          <a:bodyPr/>
          <a:lstStyle/>
          <a:p>
            <a:fld id="{AC82685A-BD3A-4230-8D85-804689F67293}" type="slidenum">
              <a:rPr lang="en-GB" smtClean="0"/>
              <a:t>23</a:t>
            </a:fld>
            <a:endParaRPr lang="en-GB"/>
          </a:p>
        </p:txBody>
      </p:sp>
    </p:spTree>
    <p:extLst>
      <p:ext uri="{BB962C8B-B14F-4D97-AF65-F5344CB8AC3E}">
        <p14:creationId xmlns:p14="http://schemas.microsoft.com/office/powerpoint/2010/main" val="294951223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0312" y="274638"/>
            <a:ext cx="11594969" cy="1325563"/>
          </a:xfrm>
        </p:spPr>
        <p:txBody>
          <a:bodyPr>
            <a:normAutofit/>
          </a:bodyPr>
          <a:lstStyle/>
          <a:p>
            <a:pPr algn="ctr"/>
            <a:r>
              <a:rPr lang="en-GB" sz="4000" dirty="0">
                <a:solidFill>
                  <a:schemeClr val="bg1"/>
                </a:solidFill>
              </a:rPr>
              <a:t>Sensitivity of Measurement - Example </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lstStyle/>
              <a:p>
                <a:r>
                  <a:rPr lang="en-GB" dirty="0"/>
                  <a:t>The following resistance values of a platinum resistance thermometer were measured at a range of temperatures.  Determine the measurement sensitivity of the instrument in </a:t>
                </a:r>
                <a14:m>
                  <m:oMath xmlns:m="http://schemas.openxmlformats.org/officeDocument/2006/math">
                    <m:f>
                      <m:fPr>
                        <m:type m:val="skw"/>
                        <m:ctrlPr>
                          <a:rPr lang="en-GB" i="1" smtClean="0">
                            <a:latin typeface="Cambria Math" panose="02040503050406030204" pitchFamily="18" charset="0"/>
                          </a:rPr>
                        </m:ctrlPr>
                      </m:fPr>
                      <m:num>
                        <m:r>
                          <m:rPr>
                            <m:sty m:val="p"/>
                          </m:rPr>
                          <a:rPr lang="el-GR" i="1" smtClean="0">
                            <a:latin typeface="Cambria Math" panose="02040503050406030204" pitchFamily="18" charset="0"/>
                            <a:ea typeface="Cambria Math" panose="02040503050406030204" pitchFamily="18" charset="0"/>
                          </a:rPr>
                          <m:t>Ω</m:t>
                        </m:r>
                      </m:num>
                      <m:den>
                        <m:r>
                          <a:rPr lang="en-GB" i="1" smtClean="0">
                            <a:latin typeface="Cambria Math" panose="02040503050406030204" pitchFamily="18" charset="0"/>
                            <a:ea typeface="Cambria Math" panose="02040503050406030204" pitchFamily="18" charset="0"/>
                          </a:rPr>
                          <m:t>°</m:t>
                        </m:r>
                        <m:r>
                          <a:rPr lang="en-GB" b="0" i="1" smtClean="0">
                            <a:latin typeface="Cambria Math" panose="02040503050406030204" pitchFamily="18" charset="0"/>
                            <a:ea typeface="Cambria Math" panose="02040503050406030204" pitchFamily="18" charset="0"/>
                          </a:rPr>
                          <m:t>𝐶</m:t>
                        </m:r>
                      </m:den>
                    </m:f>
                  </m:oMath>
                </a14:m>
                <a:endParaRPr lang="en-GB" dirty="0"/>
              </a:p>
              <a:p>
                <a:endParaRPr lang="en-GB"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blipFill>
                <a:blip r:embed="rId2"/>
                <a:stretch>
                  <a:fillRect l="-1043" t="-2241" r="-1275"/>
                </a:stretch>
              </a:blipFill>
            </p:spPr>
            <p:txBody>
              <a:bodyPr/>
              <a:lstStyle/>
              <a:p>
                <a:r>
                  <a:rPr lang="en-GB">
                    <a:noFill/>
                  </a:rPr>
                  <a:t> </a:t>
                </a:r>
              </a:p>
            </p:txBody>
          </p:sp>
        </mc:Fallback>
      </mc:AlternateContent>
      <p:graphicFrame>
        <p:nvGraphicFramePr>
          <p:cNvPr id="4" name="Table 3"/>
          <p:cNvGraphicFramePr>
            <a:graphicFrameLocks noGrp="1"/>
          </p:cNvGraphicFramePr>
          <p:nvPr>
            <p:extLst>
              <p:ext uri="{D42A27DB-BD31-4B8C-83A1-F6EECF244321}">
                <p14:modId xmlns:p14="http://schemas.microsoft.com/office/powerpoint/2010/main" val="4089935097"/>
              </p:ext>
            </p:extLst>
          </p:nvPr>
        </p:nvGraphicFramePr>
        <p:xfrm>
          <a:off x="4273508" y="3429000"/>
          <a:ext cx="3559066" cy="1409700"/>
        </p:xfrm>
        <a:graphic>
          <a:graphicData uri="http://schemas.openxmlformats.org/drawingml/2006/table">
            <a:tbl>
              <a:tblPr firstRow="1" bandRow="1">
                <a:tableStyleId>{5C22544A-7EE6-4342-B048-85BDC9FD1C3A}</a:tableStyleId>
              </a:tblPr>
              <a:tblGrid>
                <a:gridCol w="1779533">
                  <a:extLst>
                    <a:ext uri="{9D8B030D-6E8A-4147-A177-3AD203B41FA5}">
                      <a16:colId xmlns:a16="http://schemas.microsoft.com/office/drawing/2014/main" val="2395599028"/>
                    </a:ext>
                  </a:extLst>
                </a:gridCol>
                <a:gridCol w="1779533">
                  <a:extLst>
                    <a:ext uri="{9D8B030D-6E8A-4147-A177-3AD203B41FA5}">
                      <a16:colId xmlns:a16="http://schemas.microsoft.com/office/drawing/2014/main" val="3516436507"/>
                    </a:ext>
                  </a:extLst>
                </a:gridCol>
              </a:tblGrid>
              <a:tr h="278130">
                <a:tc>
                  <a:txBody>
                    <a:bodyPr/>
                    <a:lstStyle/>
                    <a:p>
                      <a:pPr algn="ctr"/>
                      <a:r>
                        <a:rPr lang="en-GB" sz="1400" dirty="0"/>
                        <a:t>Resistance (</a:t>
                      </a:r>
                      <a:r>
                        <a:rPr lang="el-GR" sz="1400" dirty="0"/>
                        <a:t>Ω</a:t>
                      </a:r>
                      <a:r>
                        <a:rPr lang="en-GB" sz="1400" dirty="0"/>
                        <a:t>)</a:t>
                      </a:r>
                    </a:p>
                  </a:txBody>
                  <a:tcPr marL="68580" marR="68580" marT="34290" marB="34290"/>
                </a:tc>
                <a:tc>
                  <a:txBody>
                    <a:bodyPr/>
                    <a:lstStyle/>
                    <a:p>
                      <a:pPr algn="ctr"/>
                      <a:r>
                        <a:rPr lang="en-GB" sz="1400" dirty="0"/>
                        <a:t>Temperature (°C)</a:t>
                      </a:r>
                    </a:p>
                  </a:txBody>
                  <a:tcPr marL="68580" marR="68580" marT="34290" marB="34290"/>
                </a:tc>
                <a:extLst>
                  <a:ext uri="{0D108BD9-81ED-4DB2-BD59-A6C34878D82A}">
                    <a16:rowId xmlns:a16="http://schemas.microsoft.com/office/drawing/2014/main" val="1545994090"/>
                  </a:ext>
                </a:extLst>
              </a:tr>
              <a:tr h="278130">
                <a:tc>
                  <a:txBody>
                    <a:bodyPr/>
                    <a:lstStyle/>
                    <a:p>
                      <a:pPr algn="ctr"/>
                      <a:r>
                        <a:rPr lang="en-GB" sz="1400" dirty="0"/>
                        <a:t>307</a:t>
                      </a:r>
                    </a:p>
                  </a:txBody>
                  <a:tcPr marL="68580" marR="68580" marT="34290" marB="34290"/>
                </a:tc>
                <a:tc>
                  <a:txBody>
                    <a:bodyPr/>
                    <a:lstStyle/>
                    <a:p>
                      <a:pPr algn="ctr"/>
                      <a:r>
                        <a:rPr lang="en-GB" sz="1400" dirty="0"/>
                        <a:t>200</a:t>
                      </a:r>
                    </a:p>
                  </a:txBody>
                  <a:tcPr marL="68580" marR="68580" marT="34290" marB="34290"/>
                </a:tc>
                <a:extLst>
                  <a:ext uri="{0D108BD9-81ED-4DB2-BD59-A6C34878D82A}">
                    <a16:rowId xmlns:a16="http://schemas.microsoft.com/office/drawing/2014/main" val="4089363717"/>
                  </a:ext>
                </a:extLst>
              </a:tr>
              <a:tr h="278130">
                <a:tc>
                  <a:txBody>
                    <a:bodyPr/>
                    <a:lstStyle/>
                    <a:p>
                      <a:pPr algn="ctr"/>
                      <a:r>
                        <a:rPr lang="en-GB" sz="1400" dirty="0"/>
                        <a:t>314</a:t>
                      </a:r>
                    </a:p>
                  </a:txBody>
                  <a:tcPr marL="68580" marR="68580" marT="34290" marB="34290"/>
                </a:tc>
                <a:tc>
                  <a:txBody>
                    <a:bodyPr/>
                    <a:lstStyle/>
                    <a:p>
                      <a:pPr algn="ctr"/>
                      <a:r>
                        <a:rPr lang="en-GB" sz="1400" dirty="0"/>
                        <a:t>230</a:t>
                      </a:r>
                    </a:p>
                  </a:txBody>
                  <a:tcPr marL="68580" marR="68580" marT="34290" marB="34290"/>
                </a:tc>
                <a:extLst>
                  <a:ext uri="{0D108BD9-81ED-4DB2-BD59-A6C34878D82A}">
                    <a16:rowId xmlns:a16="http://schemas.microsoft.com/office/drawing/2014/main" val="1472634863"/>
                  </a:ext>
                </a:extLst>
              </a:tr>
              <a:tr h="278130">
                <a:tc>
                  <a:txBody>
                    <a:bodyPr/>
                    <a:lstStyle/>
                    <a:p>
                      <a:pPr algn="ctr"/>
                      <a:r>
                        <a:rPr lang="en-GB" sz="1400" dirty="0"/>
                        <a:t>321</a:t>
                      </a:r>
                    </a:p>
                  </a:txBody>
                  <a:tcPr marL="68580" marR="68580" marT="34290" marB="34290"/>
                </a:tc>
                <a:tc>
                  <a:txBody>
                    <a:bodyPr/>
                    <a:lstStyle/>
                    <a:p>
                      <a:pPr algn="ctr"/>
                      <a:r>
                        <a:rPr lang="en-GB" sz="1400" dirty="0"/>
                        <a:t>260</a:t>
                      </a:r>
                    </a:p>
                  </a:txBody>
                  <a:tcPr marL="68580" marR="68580" marT="34290" marB="34290"/>
                </a:tc>
                <a:extLst>
                  <a:ext uri="{0D108BD9-81ED-4DB2-BD59-A6C34878D82A}">
                    <a16:rowId xmlns:a16="http://schemas.microsoft.com/office/drawing/2014/main" val="2660247106"/>
                  </a:ext>
                </a:extLst>
              </a:tr>
              <a:tr h="278130">
                <a:tc>
                  <a:txBody>
                    <a:bodyPr/>
                    <a:lstStyle/>
                    <a:p>
                      <a:pPr algn="ctr"/>
                      <a:r>
                        <a:rPr lang="en-GB" sz="1400" dirty="0"/>
                        <a:t>328</a:t>
                      </a:r>
                    </a:p>
                  </a:txBody>
                  <a:tcPr marL="68580" marR="68580" marT="34290" marB="34290"/>
                </a:tc>
                <a:tc>
                  <a:txBody>
                    <a:bodyPr/>
                    <a:lstStyle/>
                    <a:p>
                      <a:pPr algn="ctr"/>
                      <a:r>
                        <a:rPr lang="en-GB" sz="1400" dirty="0"/>
                        <a:t>290</a:t>
                      </a:r>
                    </a:p>
                  </a:txBody>
                  <a:tcPr marL="68580" marR="68580" marT="34290" marB="34290"/>
                </a:tc>
                <a:extLst>
                  <a:ext uri="{0D108BD9-81ED-4DB2-BD59-A6C34878D82A}">
                    <a16:rowId xmlns:a16="http://schemas.microsoft.com/office/drawing/2014/main" val="1023665743"/>
                  </a:ext>
                </a:extLst>
              </a:tr>
            </a:tbl>
          </a:graphicData>
        </a:graphic>
      </p:graphicFrame>
      <p:sp>
        <p:nvSpPr>
          <p:cNvPr id="5" name="Footer Placeholder 4">
            <a:extLst>
              <a:ext uri="{FF2B5EF4-FFF2-40B4-BE49-F238E27FC236}">
                <a16:creationId xmlns:a16="http://schemas.microsoft.com/office/drawing/2014/main" id="{2199EC1E-8109-5E1B-7D32-162FD949D6CC}"/>
              </a:ext>
            </a:extLst>
          </p:cNvPr>
          <p:cNvSpPr>
            <a:spLocks noGrp="1"/>
          </p:cNvSpPr>
          <p:nvPr>
            <p:ph type="ftr" sz="quarter" idx="11"/>
          </p:nvPr>
        </p:nvSpPr>
        <p:spPr/>
        <p:txBody>
          <a:bodyPr/>
          <a:lstStyle/>
          <a:p>
            <a:r>
              <a:rPr lang="en-GB"/>
              <a:t>Lecture – 2 / Instrumentation and Control</a:t>
            </a:r>
            <a:endParaRPr lang="en-GB" dirty="0"/>
          </a:p>
        </p:txBody>
      </p:sp>
      <p:sp>
        <p:nvSpPr>
          <p:cNvPr id="6" name="Slide Number Placeholder 5">
            <a:extLst>
              <a:ext uri="{FF2B5EF4-FFF2-40B4-BE49-F238E27FC236}">
                <a16:creationId xmlns:a16="http://schemas.microsoft.com/office/drawing/2014/main" id="{F917A847-B849-C0A7-2E61-270B9F97F55D}"/>
              </a:ext>
            </a:extLst>
          </p:cNvPr>
          <p:cNvSpPr>
            <a:spLocks noGrp="1"/>
          </p:cNvSpPr>
          <p:nvPr>
            <p:ph type="sldNum" sz="quarter" idx="12"/>
          </p:nvPr>
        </p:nvSpPr>
        <p:spPr/>
        <p:txBody>
          <a:bodyPr/>
          <a:lstStyle/>
          <a:p>
            <a:fld id="{AC82685A-BD3A-4230-8D85-804689F67293}" type="slidenum">
              <a:rPr lang="en-GB" smtClean="0"/>
              <a:t>24</a:t>
            </a:fld>
            <a:endParaRPr lang="en-GB"/>
          </a:p>
        </p:txBody>
      </p:sp>
    </p:spTree>
    <p:extLst>
      <p:ext uri="{BB962C8B-B14F-4D97-AF65-F5344CB8AC3E}">
        <p14:creationId xmlns:p14="http://schemas.microsoft.com/office/powerpoint/2010/main" val="55468816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0532" y="195549"/>
            <a:ext cx="11594969" cy="1325563"/>
          </a:xfrm>
        </p:spPr>
        <p:txBody>
          <a:bodyPr>
            <a:normAutofit/>
          </a:bodyPr>
          <a:lstStyle/>
          <a:p>
            <a:pPr algn="ctr"/>
            <a:r>
              <a:rPr lang="en-GB" dirty="0">
                <a:solidFill>
                  <a:schemeClr val="bg1"/>
                </a:solidFill>
              </a:rPr>
              <a:t>Sensitivity of Measurement - Solution</a:t>
            </a:r>
          </a:p>
        </p:txBody>
      </p:sp>
      <mc:AlternateContent xmlns:mc="http://schemas.openxmlformats.org/markup-compatibility/2006">
        <mc:Choice xmlns:a14="http://schemas.microsoft.com/office/drawing/2010/main" Requires="a14">
          <p:sp>
            <p:nvSpPr>
              <p:cNvPr id="3" name="Content Placeholder 2"/>
              <p:cNvSpPr>
                <a:spLocks noGrp="1"/>
              </p:cNvSpPr>
              <p:nvPr>
                <p:ph idx="1"/>
              </p:nvPr>
            </p:nvSpPr>
            <p:spPr>
              <a:xfrm>
                <a:off x="926675" y="1677056"/>
                <a:ext cx="5736886" cy="3812917"/>
              </a:xfrm>
            </p:spPr>
            <p:txBody>
              <a:bodyPr>
                <a:normAutofit fontScale="92500"/>
              </a:bodyPr>
              <a:lstStyle/>
              <a:p>
                <a:r>
                  <a:rPr lang="en-GB" sz="3400" dirty="0"/>
                  <a:t>If the values are plotted on a graph the straight line is obvious</a:t>
                </a:r>
              </a:p>
              <a:p>
                <a:r>
                  <a:rPr lang="en-GB" sz="3400" b="1" dirty="0"/>
                  <a:t>For a change in temperature of 30°C, the change in resistance is 7</a:t>
                </a:r>
                <a:r>
                  <a:rPr lang="el-GR" sz="3400" b="1" dirty="0"/>
                  <a:t>Ω</a:t>
                </a:r>
                <a:r>
                  <a:rPr lang="en-GB" sz="3400" b="1" dirty="0"/>
                  <a:t>.  </a:t>
                </a:r>
                <a:r>
                  <a:rPr lang="en-GB" sz="3400" dirty="0"/>
                  <a:t>Hence the measurement sensitivity is:</a:t>
                </a:r>
              </a:p>
              <a:p>
                <a:endParaRPr lang="en-GB" dirty="0"/>
              </a:p>
              <a:p>
                <a:pPr marL="0" indent="0">
                  <a:buNone/>
                </a:pPr>
                <a14:m>
                  <m:oMathPara xmlns:m="http://schemas.openxmlformats.org/officeDocument/2006/math">
                    <m:oMathParaPr>
                      <m:jc m:val="centerGroup"/>
                    </m:oMathParaPr>
                    <m:oMath xmlns:m="http://schemas.openxmlformats.org/officeDocument/2006/math">
                      <m:f>
                        <m:fPr>
                          <m:type m:val="skw"/>
                          <m:ctrlPr>
                            <a:rPr lang="en-GB" i="1" smtClean="0">
                              <a:latin typeface="Cambria Math" panose="02040503050406030204" pitchFamily="18" charset="0"/>
                            </a:rPr>
                          </m:ctrlPr>
                        </m:fPr>
                        <m:num>
                          <m:r>
                            <a:rPr lang="en-GB" b="0" i="1" smtClean="0">
                              <a:latin typeface="Cambria Math" panose="02040503050406030204" pitchFamily="18" charset="0"/>
                            </a:rPr>
                            <m:t>7</m:t>
                          </m:r>
                        </m:num>
                        <m:den>
                          <m:r>
                            <a:rPr lang="en-GB" b="0" i="1" smtClean="0">
                              <a:latin typeface="Cambria Math" panose="02040503050406030204" pitchFamily="18" charset="0"/>
                            </a:rPr>
                            <m:t>30</m:t>
                          </m:r>
                        </m:den>
                      </m:f>
                      <m:r>
                        <a:rPr lang="en-GB" b="0" i="1" smtClean="0">
                          <a:latin typeface="Cambria Math" panose="02040503050406030204" pitchFamily="18" charset="0"/>
                        </a:rPr>
                        <m:t>=0.233</m:t>
                      </m:r>
                      <m:f>
                        <m:fPr>
                          <m:type m:val="skw"/>
                          <m:ctrlPr>
                            <a:rPr lang="en-GB" b="0" i="1" smtClean="0">
                              <a:latin typeface="Cambria Math" panose="02040503050406030204" pitchFamily="18" charset="0"/>
                            </a:rPr>
                          </m:ctrlPr>
                        </m:fPr>
                        <m:num>
                          <m:r>
                            <m:rPr>
                              <m:sty m:val="p"/>
                            </m:rPr>
                            <a:rPr lang="el-GR" b="0" i="1" smtClean="0">
                              <a:latin typeface="Cambria Math" panose="02040503050406030204" pitchFamily="18" charset="0"/>
                              <a:ea typeface="Cambria Math" panose="02040503050406030204" pitchFamily="18" charset="0"/>
                            </a:rPr>
                            <m:t>Ω</m:t>
                          </m:r>
                        </m:num>
                        <m:den>
                          <m:r>
                            <a:rPr lang="en-GB" b="0" i="1" smtClean="0">
                              <a:latin typeface="Cambria Math" panose="02040503050406030204" pitchFamily="18" charset="0"/>
                              <a:ea typeface="Cambria Math" panose="02040503050406030204" pitchFamily="18" charset="0"/>
                            </a:rPr>
                            <m:t>°</m:t>
                          </m:r>
                          <m:r>
                            <a:rPr lang="en-GB" b="0" i="1" smtClean="0">
                              <a:latin typeface="Cambria Math" panose="02040503050406030204" pitchFamily="18" charset="0"/>
                              <a:ea typeface="Cambria Math" panose="02040503050406030204" pitchFamily="18" charset="0"/>
                            </a:rPr>
                            <m:t>𝐶</m:t>
                          </m:r>
                        </m:den>
                      </m:f>
                    </m:oMath>
                  </m:oMathPara>
                </a14:m>
                <a:endParaRPr lang="en-GB" dirty="0"/>
              </a:p>
            </p:txBody>
          </p:sp>
        </mc:Choice>
        <mc:Fallback>
          <p:sp>
            <p:nvSpPr>
              <p:cNvPr id="3" name="Content Placeholder 2"/>
              <p:cNvSpPr>
                <a:spLocks noGrp="1" noRot="1" noChangeAspect="1" noMove="1" noResize="1" noEditPoints="1" noAdjustHandles="1" noChangeArrowheads="1" noChangeShapeType="1" noTextEdit="1"/>
              </p:cNvSpPr>
              <p:nvPr>
                <p:ph idx="1"/>
              </p:nvPr>
            </p:nvSpPr>
            <p:spPr>
              <a:xfrm>
                <a:off x="926675" y="1677056"/>
                <a:ext cx="5736886" cy="3812917"/>
              </a:xfrm>
              <a:blipFill>
                <a:blip r:embed="rId2"/>
                <a:stretch>
                  <a:fillRect l="-2338" t="-3195" r="-2125"/>
                </a:stretch>
              </a:blipFill>
            </p:spPr>
            <p:txBody>
              <a:bodyPr/>
              <a:lstStyle/>
              <a:p>
                <a:r>
                  <a:rPr lang="en-GB">
                    <a:noFill/>
                  </a:rPr>
                  <a:t> </a:t>
                </a:r>
              </a:p>
            </p:txBody>
          </p:sp>
        </mc:Fallback>
      </mc:AlternateContent>
      <p:graphicFrame>
        <p:nvGraphicFramePr>
          <p:cNvPr id="4" name="Chart 3"/>
          <p:cNvGraphicFramePr>
            <a:graphicFrameLocks/>
          </p:cNvGraphicFramePr>
          <p:nvPr>
            <p:extLst>
              <p:ext uri="{D42A27DB-BD31-4B8C-83A1-F6EECF244321}">
                <p14:modId xmlns:p14="http://schemas.microsoft.com/office/powerpoint/2010/main" val="873853463"/>
              </p:ext>
            </p:extLst>
          </p:nvPr>
        </p:nvGraphicFramePr>
        <p:xfrm>
          <a:off x="7187103" y="1912720"/>
          <a:ext cx="3972910" cy="2869324"/>
        </p:xfrm>
        <a:graphic>
          <a:graphicData uri="http://schemas.openxmlformats.org/drawingml/2006/chart">
            <c:chart xmlns:c="http://schemas.openxmlformats.org/drawingml/2006/chart" xmlns:r="http://schemas.openxmlformats.org/officeDocument/2006/relationships" r:id="rId3"/>
          </a:graphicData>
        </a:graphic>
      </p:graphicFrame>
      <p:sp>
        <p:nvSpPr>
          <p:cNvPr id="5" name="Footer Placeholder 4">
            <a:extLst>
              <a:ext uri="{FF2B5EF4-FFF2-40B4-BE49-F238E27FC236}">
                <a16:creationId xmlns:a16="http://schemas.microsoft.com/office/drawing/2014/main" id="{970BAE86-F420-9AE0-B473-EF6F6E73E8F9}"/>
              </a:ext>
            </a:extLst>
          </p:cNvPr>
          <p:cNvSpPr>
            <a:spLocks noGrp="1"/>
          </p:cNvSpPr>
          <p:nvPr>
            <p:ph type="ftr" sz="quarter" idx="11"/>
          </p:nvPr>
        </p:nvSpPr>
        <p:spPr/>
        <p:txBody>
          <a:bodyPr/>
          <a:lstStyle/>
          <a:p>
            <a:r>
              <a:rPr lang="en-GB"/>
              <a:t>Lecture – 2 / Instrumentation and Control</a:t>
            </a:r>
            <a:endParaRPr lang="en-GB" dirty="0"/>
          </a:p>
        </p:txBody>
      </p:sp>
      <p:sp>
        <p:nvSpPr>
          <p:cNvPr id="6" name="Slide Number Placeholder 5">
            <a:extLst>
              <a:ext uri="{FF2B5EF4-FFF2-40B4-BE49-F238E27FC236}">
                <a16:creationId xmlns:a16="http://schemas.microsoft.com/office/drawing/2014/main" id="{4AA24476-63BB-CCA2-0974-7D6E6F7B4F6E}"/>
              </a:ext>
            </a:extLst>
          </p:cNvPr>
          <p:cNvSpPr>
            <a:spLocks noGrp="1"/>
          </p:cNvSpPr>
          <p:nvPr>
            <p:ph type="sldNum" sz="quarter" idx="12"/>
          </p:nvPr>
        </p:nvSpPr>
        <p:spPr/>
        <p:txBody>
          <a:bodyPr/>
          <a:lstStyle/>
          <a:p>
            <a:fld id="{AC82685A-BD3A-4230-8D85-804689F67293}" type="slidenum">
              <a:rPr lang="en-GB" smtClean="0"/>
              <a:t>25</a:t>
            </a:fld>
            <a:endParaRPr lang="en-GB"/>
          </a:p>
        </p:txBody>
      </p:sp>
    </p:spTree>
    <p:extLst>
      <p:ext uri="{BB962C8B-B14F-4D97-AF65-F5344CB8AC3E}">
        <p14:creationId xmlns:p14="http://schemas.microsoft.com/office/powerpoint/2010/main" val="149824483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3026" y="274638"/>
            <a:ext cx="11594969" cy="1325563"/>
          </a:xfrm>
        </p:spPr>
        <p:txBody>
          <a:bodyPr/>
          <a:lstStyle/>
          <a:p>
            <a:pPr algn="ctr"/>
            <a:r>
              <a:rPr lang="en-GB" dirty="0">
                <a:solidFill>
                  <a:schemeClr val="bg1"/>
                </a:solidFill>
              </a:rPr>
              <a:t>Sensitivity to Disturbance</a:t>
            </a:r>
          </a:p>
        </p:txBody>
      </p:sp>
      <p:sp>
        <p:nvSpPr>
          <p:cNvPr id="3" name="Content Placeholder 2"/>
          <p:cNvSpPr>
            <a:spLocks noGrp="1"/>
          </p:cNvSpPr>
          <p:nvPr>
            <p:ph idx="1"/>
          </p:nvPr>
        </p:nvSpPr>
        <p:spPr/>
        <p:txBody>
          <a:bodyPr>
            <a:normAutofit/>
          </a:bodyPr>
          <a:lstStyle/>
          <a:p>
            <a:r>
              <a:rPr lang="en-GB" dirty="0"/>
              <a:t>All </a:t>
            </a:r>
            <a:r>
              <a:rPr lang="en-GB" b="1" dirty="0"/>
              <a:t>calibrations and specifications </a:t>
            </a:r>
            <a:r>
              <a:rPr lang="en-GB" dirty="0"/>
              <a:t>of an instrument are only valid under certain </a:t>
            </a:r>
            <a:r>
              <a:rPr lang="en-GB" b="1" dirty="0"/>
              <a:t>conditions of temperature, pressure etc</a:t>
            </a:r>
            <a:r>
              <a:rPr lang="en-GB" dirty="0"/>
              <a:t>. These standard ambient conditions are usually defined in the </a:t>
            </a:r>
            <a:r>
              <a:rPr lang="en-GB" b="1" dirty="0"/>
              <a:t>instrument specification.</a:t>
            </a:r>
          </a:p>
          <a:p>
            <a:r>
              <a:rPr lang="en-GB" dirty="0"/>
              <a:t>As </a:t>
            </a:r>
            <a:r>
              <a:rPr lang="en-GB" b="1" dirty="0"/>
              <a:t>variations occur in the ambient temperature etc</a:t>
            </a:r>
            <a:r>
              <a:rPr lang="en-GB" dirty="0"/>
              <a:t>., certain </a:t>
            </a:r>
            <a:r>
              <a:rPr lang="en-GB" b="1" dirty="0"/>
              <a:t>static instrument characteristics change</a:t>
            </a:r>
            <a:r>
              <a:rPr lang="en-GB" dirty="0"/>
              <a:t>, and the </a:t>
            </a:r>
            <a:r>
              <a:rPr lang="en-GB" b="1" dirty="0"/>
              <a:t>sensitivity to disturbance is a measure of the magnitude of this change. </a:t>
            </a:r>
          </a:p>
          <a:p>
            <a:r>
              <a:rPr lang="en-GB" dirty="0"/>
              <a:t>Such </a:t>
            </a:r>
            <a:r>
              <a:rPr lang="en-GB" b="1" dirty="0"/>
              <a:t>environmental changes </a:t>
            </a:r>
            <a:r>
              <a:rPr lang="en-GB" dirty="0"/>
              <a:t>affect the instrument in two main ways, known as </a:t>
            </a:r>
            <a:r>
              <a:rPr lang="en-GB" b="1" i="1" dirty="0"/>
              <a:t>zero drift </a:t>
            </a:r>
            <a:r>
              <a:rPr lang="en-GB" b="1" dirty="0"/>
              <a:t>and </a:t>
            </a:r>
            <a:r>
              <a:rPr lang="en-GB" b="1" i="1" dirty="0"/>
              <a:t>sensitivity drift</a:t>
            </a:r>
            <a:r>
              <a:rPr lang="en-GB" dirty="0"/>
              <a:t>. </a:t>
            </a:r>
            <a:r>
              <a:rPr lang="en-GB" b="1" dirty="0"/>
              <a:t>Zero drift </a:t>
            </a:r>
            <a:r>
              <a:rPr lang="en-GB" dirty="0"/>
              <a:t>is also sometimes called </a:t>
            </a:r>
            <a:r>
              <a:rPr lang="en-GB" b="1" i="1" dirty="0"/>
              <a:t>bias.</a:t>
            </a:r>
          </a:p>
        </p:txBody>
      </p:sp>
      <p:sp>
        <p:nvSpPr>
          <p:cNvPr id="4" name="Footer Placeholder 3">
            <a:extLst>
              <a:ext uri="{FF2B5EF4-FFF2-40B4-BE49-F238E27FC236}">
                <a16:creationId xmlns:a16="http://schemas.microsoft.com/office/drawing/2014/main" id="{140381FA-578A-513A-5352-21F9F244F698}"/>
              </a:ext>
            </a:extLst>
          </p:cNvPr>
          <p:cNvSpPr>
            <a:spLocks noGrp="1"/>
          </p:cNvSpPr>
          <p:nvPr>
            <p:ph type="ftr" sz="quarter" idx="11"/>
          </p:nvPr>
        </p:nvSpPr>
        <p:spPr/>
        <p:txBody>
          <a:bodyPr/>
          <a:lstStyle/>
          <a:p>
            <a:r>
              <a:rPr lang="en-GB"/>
              <a:t>Lecture – 2 / Instrumentation and Control</a:t>
            </a:r>
            <a:endParaRPr lang="en-GB" dirty="0"/>
          </a:p>
        </p:txBody>
      </p:sp>
      <p:sp>
        <p:nvSpPr>
          <p:cNvPr id="5" name="Slide Number Placeholder 4">
            <a:extLst>
              <a:ext uri="{FF2B5EF4-FFF2-40B4-BE49-F238E27FC236}">
                <a16:creationId xmlns:a16="http://schemas.microsoft.com/office/drawing/2014/main" id="{69B1A48D-42B8-69CC-75AC-DCEF7408FA13}"/>
              </a:ext>
            </a:extLst>
          </p:cNvPr>
          <p:cNvSpPr>
            <a:spLocks noGrp="1"/>
          </p:cNvSpPr>
          <p:nvPr>
            <p:ph type="sldNum" sz="quarter" idx="12"/>
          </p:nvPr>
        </p:nvSpPr>
        <p:spPr/>
        <p:txBody>
          <a:bodyPr/>
          <a:lstStyle/>
          <a:p>
            <a:fld id="{AC82685A-BD3A-4230-8D85-804689F67293}" type="slidenum">
              <a:rPr lang="en-GB" smtClean="0"/>
              <a:t>26</a:t>
            </a:fld>
            <a:endParaRPr lang="en-GB"/>
          </a:p>
        </p:txBody>
      </p:sp>
    </p:spTree>
    <p:extLst>
      <p:ext uri="{BB962C8B-B14F-4D97-AF65-F5344CB8AC3E}">
        <p14:creationId xmlns:p14="http://schemas.microsoft.com/office/powerpoint/2010/main" val="114188026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5080" y="274638"/>
            <a:ext cx="11594969" cy="1325563"/>
          </a:xfrm>
        </p:spPr>
        <p:txBody>
          <a:bodyPr/>
          <a:lstStyle/>
          <a:p>
            <a:pPr algn="ctr"/>
            <a:r>
              <a:rPr lang="en-GB" dirty="0">
                <a:solidFill>
                  <a:schemeClr val="bg1"/>
                </a:solidFill>
              </a:rPr>
              <a:t>Zero Drift or Bias</a:t>
            </a:r>
          </a:p>
        </p:txBody>
      </p:sp>
      <p:sp>
        <p:nvSpPr>
          <p:cNvPr id="3" name="Content Placeholder 2"/>
          <p:cNvSpPr>
            <a:spLocks noGrp="1"/>
          </p:cNvSpPr>
          <p:nvPr>
            <p:ph idx="1"/>
          </p:nvPr>
        </p:nvSpPr>
        <p:spPr/>
        <p:txBody>
          <a:bodyPr>
            <a:normAutofit fontScale="92500" lnSpcReduction="10000"/>
          </a:bodyPr>
          <a:lstStyle/>
          <a:p>
            <a:r>
              <a:rPr lang="en-GB" dirty="0"/>
              <a:t>This describes where the </a:t>
            </a:r>
            <a:r>
              <a:rPr lang="en-GB" b="1" dirty="0"/>
              <a:t>zero reading of an instrument </a:t>
            </a:r>
            <a:r>
              <a:rPr lang="en-GB" dirty="0"/>
              <a:t>is </a:t>
            </a:r>
            <a:r>
              <a:rPr lang="en-GB" b="1" dirty="0"/>
              <a:t>modified by a change in ambient conditions</a:t>
            </a:r>
            <a:r>
              <a:rPr lang="en-GB" dirty="0"/>
              <a:t>.  This causes a </a:t>
            </a:r>
            <a:r>
              <a:rPr lang="en-GB" b="1" dirty="0"/>
              <a:t>constant error </a:t>
            </a:r>
            <a:r>
              <a:rPr lang="en-GB" dirty="0"/>
              <a:t>that </a:t>
            </a:r>
            <a:r>
              <a:rPr lang="en-GB" b="1" dirty="0"/>
              <a:t>exists over the full range of measurement for the instrument.</a:t>
            </a:r>
          </a:p>
          <a:p>
            <a:r>
              <a:rPr lang="en-GB" dirty="0"/>
              <a:t>Example: A </a:t>
            </a:r>
            <a:r>
              <a:rPr lang="en-GB" b="1" dirty="0"/>
              <a:t>bathroom scale </a:t>
            </a:r>
            <a:r>
              <a:rPr lang="en-GB" dirty="0"/>
              <a:t>is a common example of an instrument prone to zero drift.  It is quite usual to find that there is a </a:t>
            </a:r>
            <a:r>
              <a:rPr lang="en-GB" b="1" dirty="0"/>
              <a:t>reading of 1kg with no one stood on the scale</a:t>
            </a:r>
            <a:r>
              <a:rPr lang="en-GB" dirty="0"/>
              <a:t>.  If someone </a:t>
            </a:r>
            <a:r>
              <a:rPr lang="en-GB" b="1" dirty="0"/>
              <a:t>weighing 70 kg </a:t>
            </a:r>
            <a:r>
              <a:rPr lang="en-GB" dirty="0"/>
              <a:t>were to stand on the scale it </a:t>
            </a:r>
            <a:r>
              <a:rPr lang="en-GB" b="1" dirty="0"/>
              <a:t>would read 71 kg</a:t>
            </a:r>
            <a:r>
              <a:rPr lang="en-GB" dirty="0"/>
              <a:t>, and if someone </a:t>
            </a:r>
            <a:r>
              <a:rPr lang="en-GB" b="1" dirty="0"/>
              <a:t>weighing 101 kg </a:t>
            </a:r>
            <a:r>
              <a:rPr lang="en-GB" dirty="0"/>
              <a:t>were to stand on the scale it </a:t>
            </a:r>
            <a:r>
              <a:rPr lang="en-GB" b="1" dirty="0"/>
              <a:t>would read 102 kg</a:t>
            </a:r>
            <a:r>
              <a:rPr lang="en-GB" dirty="0"/>
              <a:t>.</a:t>
            </a:r>
          </a:p>
          <a:p>
            <a:r>
              <a:rPr lang="en-GB" b="1" dirty="0"/>
              <a:t>Zero drift is usually removable by calibration </a:t>
            </a:r>
            <a:r>
              <a:rPr lang="en-GB" dirty="0"/>
              <a:t>– in the example of the bathroom scale, this is usually a </a:t>
            </a:r>
            <a:r>
              <a:rPr lang="en-GB" b="1" dirty="0"/>
              <a:t>thumbwheel that can be turned until the drift has been removed.</a:t>
            </a:r>
          </a:p>
        </p:txBody>
      </p:sp>
      <p:sp>
        <p:nvSpPr>
          <p:cNvPr id="4" name="Footer Placeholder 3">
            <a:extLst>
              <a:ext uri="{FF2B5EF4-FFF2-40B4-BE49-F238E27FC236}">
                <a16:creationId xmlns:a16="http://schemas.microsoft.com/office/drawing/2014/main" id="{F85F2A8B-D8CD-A424-20F4-2AD5E448F4FB}"/>
              </a:ext>
            </a:extLst>
          </p:cNvPr>
          <p:cNvSpPr>
            <a:spLocks noGrp="1"/>
          </p:cNvSpPr>
          <p:nvPr>
            <p:ph type="ftr" sz="quarter" idx="11"/>
          </p:nvPr>
        </p:nvSpPr>
        <p:spPr/>
        <p:txBody>
          <a:bodyPr/>
          <a:lstStyle/>
          <a:p>
            <a:r>
              <a:rPr lang="en-GB"/>
              <a:t>Lecture – 2 / Instrumentation and Control</a:t>
            </a:r>
            <a:endParaRPr lang="en-GB" dirty="0"/>
          </a:p>
        </p:txBody>
      </p:sp>
      <p:sp>
        <p:nvSpPr>
          <p:cNvPr id="5" name="Slide Number Placeholder 4">
            <a:extLst>
              <a:ext uri="{FF2B5EF4-FFF2-40B4-BE49-F238E27FC236}">
                <a16:creationId xmlns:a16="http://schemas.microsoft.com/office/drawing/2014/main" id="{17FD995B-B850-7848-26CC-0D053CD70EC0}"/>
              </a:ext>
            </a:extLst>
          </p:cNvPr>
          <p:cNvSpPr>
            <a:spLocks noGrp="1"/>
          </p:cNvSpPr>
          <p:nvPr>
            <p:ph type="sldNum" sz="quarter" idx="12"/>
          </p:nvPr>
        </p:nvSpPr>
        <p:spPr/>
        <p:txBody>
          <a:bodyPr/>
          <a:lstStyle/>
          <a:p>
            <a:fld id="{AC82685A-BD3A-4230-8D85-804689F67293}" type="slidenum">
              <a:rPr lang="en-GB" smtClean="0"/>
              <a:t>27</a:t>
            </a:fld>
            <a:endParaRPr lang="en-GB"/>
          </a:p>
        </p:txBody>
      </p:sp>
    </p:spTree>
    <p:extLst>
      <p:ext uri="{BB962C8B-B14F-4D97-AF65-F5344CB8AC3E}">
        <p14:creationId xmlns:p14="http://schemas.microsoft.com/office/powerpoint/2010/main" val="329612995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454" y="274638"/>
            <a:ext cx="11594969" cy="1325563"/>
          </a:xfrm>
        </p:spPr>
        <p:txBody>
          <a:bodyPr/>
          <a:lstStyle/>
          <a:p>
            <a:pPr algn="ctr"/>
            <a:r>
              <a:rPr lang="en-GB" dirty="0">
                <a:solidFill>
                  <a:schemeClr val="bg1"/>
                </a:solidFill>
              </a:rPr>
              <a:t>Sensitivity Drift</a:t>
            </a:r>
          </a:p>
        </p:txBody>
      </p:sp>
      <p:sp>
        <p:nvSpPr>
          <p:cNvPr id="3" name="Content Placeholder 2"/>
          <p:cNvSpPr>
            <a:spLocks noGrp="1"/>
          </p:cNvSpPr>
          <p:nvPr>
            <p:ph idx="1"/>
          </p:nvPr>
        </p:nvSpPr>
        <p:spPr/>
        <p:txBody>
          <a:bodyPr>
            <a:normAutofit/>
          </a:bodyPr>
          <a:lstStyle/>
          <a:p>
            <a:r>
              <a:rPr lang="en-GB" dirty="0"/>
              <a:t>Also known as </a:t>
            </a:r>
            <a:r>
              <a:rPr lang="en-GB" b="1" dirty="0"/>
              <a:t>scale factor drift</a:t>
            </a:r>
          </a:p>
          <a:p>
            <a:r>
              <a:rPr lang="en-GB" dirty="0"/>
              <a:t>Defines the amount by which an </a:t>
            </a:r>
            <a:r>
              <a:rPr lang="en-GB" b="1" dirty="0"/>
              <a:t>instrument’s sensitivity of measurement varies as ambient conditions change</a:t>
            </a:r>
            <a:r>
              <a:rPr lang="en-GB" dirty="0"/>
              <a:t>.  It is quantified by sensitivity drift coefficients that determine </a:t>
            </a:r>
            <a:r>
              <a:rPr lang="en-GB" b="1" dirty="0"/>
              <a:t>how much drift there is for a unit change in each environmental parameter.</a:t>
            </a:r>
          </a:p>
          <a:p>
            <a:r>
              <a:rPr lang="en-GB" dirty="0"/>
              <a:t>Many components within an instrument are susceptible to environmental changes such as </a:t>
            </a:r>
            <a:r>
              <a:rPr lang="en-GB" b="1" dirty="0"/>
              <a:t>temperature fluctuations; for instance the modulus of elasticity of a spring is temperature dependant.</a:t>
            </a:r>
          </a:p>
        </p:txBody>
      </p:sp>
      <p:sp>
        <p:nvSpPr>
          <p:cNvPr id="4" name="Footer Placeholder 3">
            <a:extLst>
              <a:ext uri="{FF2B5EF4-FFF2-40B4-BE49-F238E27FC236}">
                <a16:creationId xmlns:a16="http://schemas.microsoft.com/office/drawing/2014/main" id="{DE41D135-7D3B-4C75-E510-DE6189FC8E23}"/>
              </a:ext>
            </a:extLst>
          </p:cNvPr>
          <p:cNvSpPr>
            <a:spLocks noGrp="1"/>
          </p:cNvSpPr>
          <p:nvPr>
            <p:ph type="ftr" sz="quarter" idx="11"/>
          </p:nvPr>
        </p:nvSpPr>
        <p:spPr/>
        <p:txBody>
          <a:bodyPr/>
          <a:lstStyle/>
          <a:p>
            <a:r>
              <a:rPr lang="en-GB"/>
              <a:t>Lecture – 2 / Instrumentation and Control</a:t>
            </a:r>
            <a:endParaRPr lang="en-GB" dirty="0"/>
          </a:p>
        </p:txBody>
      </p:sp>
      <p:sp>
        <p:nvSpPr>
          <p:cNvPr id="5" name="Slide Number Placeholder 4">
            <a:extLst>
              <a:ext uri="{FF2B5EF4-FFF2-40B4-BE49-F238E27FC236}">
                <a16:creationId xmlns:a16="http://schemas.microsoft.com/office/drawing/2014/main" id="{DFF985F4-697A-BBB2-D9D5-3E2EAADDC22D}"/>
              </a:ext>
            </a:extLst>
          </p:cNvPr>
          <p:cNvSpPr>
            <a:spLocks noGrp="1"/>
          </p:cNvSpPr>
          <p:nvPr>
            <p:ph type="sldNum" sz="quarter" idx="12"/>
          </p:nvPr>
        </p:nvSpPr>
        <p:spPr/>
        <p:txBody>
          <a:bodyPr/>
          <a:lstStyle/>
          <a:p>
            <a:fld id="{AC82685A-BD3A-4230-8D85-804689F67293}" type="slidenum">
              <a:rPr lang="en-GB" smtClean="0"/>
              <a:t>28</a:t>
            </a:fld>
            <a:endParaRPr lang="en-GB"/>
          </a:p>
        </p:txBody>
      </p:sp>
    </p:spTree>
    <p:extLst>
      <p:ext uri="{BB962C8B-B14F-4D97-AF65-F5344CB8AC3E}">
        <p14:creationId xmlns:p14="http://schemas.microsoft.com/office/powerpoint/2010/main" val="40037756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66419" y="274639"/>
            <a:ext cx="8372268" cy="1143000"/>
          </a:xfrm>
        </p:spPr>
        <p:txBody>
          <a:bodyPr>
            <a:normAutofit/>
          </a:bodyPr>
          <a:lstStyle/>
          <a:p>
            <a:pPr algn="ctr"/>
            <a:r>
              <a:rPr lang="en-US" sz="3990" b="1" dirty="0">
                <a:solidFill>
                  <a:schemeClr val="bg1"/>
                </a:solidFill>
              </a:rPr>
              <a:t>Error</a:t>
            </a:r>
            <a:endParaRPr lang="en-IN" sz="3990" b="1" dirty="0">
              <a:solidFill>
                <a:schemeClr val="bg1"/>
              </a:solidFill>
            </a:endParaRPr>
          </a:p>
        </p:txBody>
      </p:sp>
      <p:sp>
        <p:nvSpPr>
          <p:cNvPr id="3" name="Content Placeholder 2"/>
          <p:cNvSpPr>
            <a:spLocks noGrp="1"/>
          </p:cNvSpPr>
          <p:nvPr>
            <p:ph idx="1"/>
          </p:nvPr>
        </p:nvSpPr>
        <p:spPr>
          <a:xfrm>
            <a:off x="742566" y="1417639"/>
            <a:ext cx="10199668" cy="2633246"/>
          </a:xfrm>
        </p:spPr>
        <p:txBody>
          <a:bodyPr>
            <a:normAutofit/>
          </a:bodyPr>
          <a:lstStyle/>
          <a:p>
            <a:r>
              <a:rPr lang="en-US" dirty="0"/>
              <a:t>Error is the </a:t>
            </a:r>
            <a:r>
              <a:rPr lang="en-US" b="1" dirty="0"/>
              <a:t>deviation</a:t>
            </a:r>
            <a:r>
              <a:rPr lang="en-US" dirty="0"/>
              <a:t> from the </a:t>
            </a:r>
            <a:r>
              <a:rPr lang="en-US" b="1" dirty="0"/>
              <a:t>true value </a:t>
            </a:r>
            <a:r>
              <a:rPr lang="en-US" dirty="0"/>
              <a:t>of the measured quantity. </a:t>
            </a:r>
          </a:p>
          <a:p>
            <a:r>
              <a:rPr lang="en-US" dirty="0"/>
              <a:t>Error can be expressed as </a:t>
            </a:r>
            <a:r>
              <a:rPr lang="en-US" b="1" dirty="0"/>
              <a:t>absolute quantity or as a percentage</a:t>
            </a:r>
            <a:r>
              <a:rPr lang="en-US" dirty="0"/>
              <a:t>.</a:t>
            </a:r>
          </a:p>
          <a:p>
            <a:r>
              <a:rPr lang="en-US" dirty="0"/>
              <a:t>The </a:t>
            </a:r>
            <a:r>
              <a:rPr lang="en-US" b="1" dirty="0"/>
              <a:t>algebraic difference </a:t>
            </a:r>
            <a:r>
              <a:rPr lang="en-US" dirty="0"/>
              <a:t>between the </a:t>
            </a:r>
            <a:r>
              <a:rPr lang="en-US" b="1" dirty="0"/>
              <a:t>indicated value and the true value of the quantity to be measured is called an error.</a:t>
            </a:r>
          </a:p>
          <a:p>
            <a:pPr lvl="1">
              <a:buNone/>
            </a:pPr>
            <a:endParaRPr lang="en-US" b="1" dirty="0"/>
          </a:p>
          <a:p>
            <a:endParaRPr lang="en-US" dirty="0"/>
          </a:p>
        </p:txBody>
      </p:sp>
      <p:sp>
        <p:nvSpPr>
          <p:cNvPr id="4" name="Footer Placeholder 3"/>
          <p:cNvSpPr>
            <a:spLocks noGrp="1"/>
          </p:cNvSpPr>
          <p:nvPr>
            <p:ph type="ftr" sz="quarter" idx="11"/>
          </p:nvPr>
        </p:nvSpPr>
        <p:spPr>
          <a:xfrm>
            <a:off x="1734390" y="6357691"/>
            <a:ext cx="5536280" cy="365125"/>
          </a:xfrm>
        </p:spPr>
        <p:txBody>
          <a:bodyPr/>
          <a:lstStyle/>
          <a:p>
            <a:r>
              <a:rPr lang="fr-FR"/>
              <a:t>Lecture – 2 / Instrumentation and Control</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29</a:t>
            </a:fld>
            <a:endParaRPr lang="en-US" dirty="0"/>
          </a:p>
        </p:txBody>
      </p:sp>
      <p:sp>
        <p:nvSpPr>
          <p:cNvPr id="1026" name="Rectangle 2"/>
          <p:cNvSpPr>
            <a:spLocks noChangeArrowheads="1"/>
          </p:cNvSpPr>
          <p:nvPr/>
        </p:nvSpPr>
        <p:spPr bwMode="auto">
          <a:xfrm>
            <a:off x="1249767" y="-167444"/>
            <a:ext cx="167520" cy="334887"/>
          </a:xfrm>
          <a:prstGeom prst="rect">
            <a:avLst/>
          </a:prstGeom>
          <a:noFill/>
          <a:ln w="9525">
            <a:noFill/>
            <a:miter lim="800000"/>
            <a:headEnd/>
            <a:tailEnd/>
          </a:ln>
          <a:effectLst/>
        </p:spPr>
        <p:txBody>
          <a:bodyPr vert="horz" wrap="none" lIns="82918" tIns="41459" rIns="82918" bIns="41459" numCol="1" anchor="ctr" anchorCtr="0" compatLnSpc="1">
            <a:prstTxWarp prst="textNoShape">
              <a:avLst/>
            </a:prstTxWarp>
            <a:spAutoFit/>
          </a:bodyPr>
          <a:lstStyle/>
          <a:p>
            <a:endParaRPr lang="en-US" sz="1632"/>
          </a:p>
        </p:txBody>
      </p:sp>
      <p:sp>
        <p:nvSpPr>
          <p:cNvPr id="1028" name="Rectangle 4"/>
          <p:cNvSpPr>
            <a:spLocks noChangeArrowheads="1"/>
          </p:cNvSpPr>
          <p:nvPr/>
        </p:nvSpPr>
        <p:spPr bwMode="auto">
          <a:xfrm>
            <a:off x="1249767" y="-167444"/>
            <a:ext cx="167520" cy="334887"/>
          </a:xfrm>
          <a:prstGeom prst="rect">
            <a:avLst/>
          </a:prstGeom>
          <a:noFill/>
          <a:ln w="9525">
            <a:noFill/>
            <a:miter lim="800000"/>
            <a:headEnd/>
            <a:tailEnd/>
          </a:ln>
          <a:effectLst/>
        </p:spPr>
        <p:txBody>
          <a:bodyPr vert="horz" wrap="none" lIns="82918" tIns="41459" rIns="82918" bIns="41459" numCol="1" anchor="ctr" anchorCtr="0" compatLnSpc="1">
            <a:prstTxWarp prst="textNoShape">
              <a:avLst/>
            </a:prstTxWarp>
            <a:spAutoFit/>
          </a:bodyPr>
          <a:lstStyle/>
          <a:p>
            <a:endParaRPr lang="en-US" sz="1632"/>
          </a:p>
        </p:txBody>
      </p:sp>
      <p:sp>
        <p:nvSpPr>
          <p:cNvPr id="1030" name="Rectangle 6"/>
          <p:cNvSpPr>
            <a:spLocks noChangeArrowheads="1"/>
          </p:cNvSpPr>
          <p:nvPr/>
        </p:nvSpPr>
        <p:spPr bwMode="auto">
          <a:xfrm>
            <a:off x="1249767" y="-167444"/>
            <a:ext cx="167520" cy="334887"/>
          </a:xfrm>
          <a:prstGeom prst="rect">
            <a:avLst/>
          </a:prstGeom>
          <a:noFill/>
          <a:ln w="9525">
            <a:noFill/>
            <a:miter lim="800000"/>
            <a:headEnd/>
            <a:tailEnd/>
          </a:ln>
          <a:effectLst/>
        </p:spPr>
        <p:txBody>
          <a:bodyPr vert="horz" wrap="none" lIns="82918" tIns="41459" rIns="82918" bIns="41459" numCol="1" anchor="ctr" anchorCtr="0" compatLnSpc="1">
            <a:prstTxWarp prst="textNoShape">
              <a:avLst/>
            </a:prstTxWarp>
            <a:spAutoFit/>
          </a:bodyPr>
          <a:lstStyle/>
          <a:p>
            <a:endParaRPr lang="en-US" sz="1632"/>
          </a:p>
        </p:txBody>
      </p:sp>
      <p:sp>
        <p:nvSpPr>
          <p:cNvPr id="1032" name="Rectangle 8"/>
          <p:cNvSpPr>
            <a:spLocks noChangeArrowheads="1"/>
          </p:cNvSpPr>
          <p:nvPr/>
        </p:nvSpPr>
        <p:spPr bwMode="auto">
          <a:xfrm>
            <a:off x="1249767" y="-167444"/>
            <a:ext cx="167520" cy="334887"/>
          </a:xfrm>
          <a:prstGeom prst="rect">
            <a:avLst/>
          </a:prstGeom>
          <a:noFill/>
          <a:ln w="9525">
            <a:noFill/>
            <a:miter lim="800000"/>
            <a:headEnd/>
            <a:tailEnd/>
          </a:ln>
          <a:effectLst/>
        </p:spPr>
        <p:txBody>
          <a:bodyPr vert="horz" wrap="none" lIns="82918" tIns="41459" rIns="82918" bIns="41459" numCol="1" anchor="ctr" anchorCtr="0" compatLnSpc="1">
            <a:prstTxWarp prst="textNoShape">
              <a:avLst/>
            </a:prstTxWarp>
            <a:spAutoFit/>
          </a:bodyPr>
          <a:lstStyle/>
          <a:p>
            <a:endParaRPr lang="en-US" sz="1632"/>
          </a:p>
        </p:txBody>
      </p:sp>
      <p:sp>
        <p:nvSpPr>
          <p:cNvPr id="28674" name="Rectangle 2"/>
          <p:cNvSpPr>
            <a:spLocks noChangeArrowheads="1"/>
          </p:cNvSpPr>
          <p:nvPr/>
        </p:nvSpPr>
        <p:spPr bwMode="auto">
          <a:xfrm>
            <a:off x="1249767" y="39851"/>
            <a:ext cx="167520" cy="334887"/>
          </a:xfrm>
          <a:prstGeom prst="rect">
            <a:avLst/>
          </a:prstGeom>
          <a:noFill/>
          <a:ln w="9525">
            <a:noFill/>
            <a:miter lim="800000"/>
            <a:headEnd/>
            <a:tailEnd/>
          </a:ln>
          <a:effectLst/>
        </p:spPr>
        <p:txBody>
          <a:bodyPr vert="horz" wrap="none" lIns="82918" tIns="41459" rIns="82918" bIns="41459" numCol="1" anchor="ctr" anchorCtr="0" compatLnSpc="1">
            <a:prstTxWarp prst="textNoShape">
              <a:avLst/>
            </a:prstTxWarp>
            <a:spAutoFit/>
          </a:bodyPr>
          <a:lstStyle/>
          <a:p>
            <a:endParaRPr lang="en-US" sz="1632"/>
          </a:p>
        </p:txBody>
      </p:sp>
      <p:sp>
        <p:nvSpPr>
          <p:cNvPr id="28675" name="Rectangle 3"/>
          <p:cNvSpPr>
            <a:spLocks noChangeArrowheads="1"/>
          </p:cNvSpPr>
          <p:nvPr/>
        </p:nvSpPr>
        <p:spPr bwMode="auto">
          <a:xfrm>
            <a:off x="1249767" y="419892"/>
            <a:ext cx="167520" cy="334887"/>
          </a:xfrm>
          <a:prstGeom prst="rect">
            <a:avLst/>
          </a:prstGeom>
          <a:noFill/>
          <a:ln w="9525">
            <a:noFill/>
            <a:miter lim="800000"/>
            <a:headEnd/>
            <a:tailEnd/>
          </a:ln>
          <a:effectLst/>
        </p:spPr>
        <p:txBody>
          <a:bodyPr vert="horz" wrap="none" lIns="82918" tIns="41459" rIns="82918" bIns="41459" numCol="1" anchor="ctr" anchorCtr="0" compatLnSpc="1">
            <a:prstTxWarp prst="textNoShape">
              <a:avLst/>
            </a:prstTxWarp>
            <a:spAutoFit/>
          </a:bodyPr>
          <a:lstStyle/>
          <a:p>
            <a:pPr defTabSz="829178" fontAlgn="base">
              <a:spcBef>
                <a:spcPct val="0"/>
              </a:spcBef>
              <a:spcAft>
                <a:spcPct val="0"/>
              </a:spcAft>
            </a:pPr>
            <a:endParaRPr lang="en-US" sz="1632">
              <a:latin typeface="Arial" pitchFamily="34" charset="0"/>
              <a:cs typeface="Arial" pitchFamily="34" charset="0"/>
            </a:endParaRPr>
          </a:p>
        </p:txBody>
      </p:sp>
      <p:sp>
        <p:nvSpPr>
          <p:cNvPr id="28677" name="Rectangle 5"/>
          <p:cNvSpPr>
            <a:spLocks noChangeArrowheads="1"/>
          </p:cNvSpPr>
          <p:nvPr/>
        </p:nvSpPr>
        <p:spPr bwMode="auto">
          <a:xfrm>
            <a:off x="1249767" y="39851"/>
            <a:ext cx="167520" cy="334887"/>
          </a:xfrm>
          <a:prstGeom prst="rect">
            <a:avLst/>
          </a:prstGeom>
          <a:noFill/>
          <a:ln w="9525">
            <a:noFill/>
            <a:miter lim="800000"/>
            <a:headEnd/>
            <a:tailEnd/>
          </a:ln>
          <a:effectLst/>
        </p:spPr>
        <p:txBody>
          <a:bodyPr vert="horz" wrap="none" lIns="82918" tIns="41459" rIns="82918" bIns="41459" numCol="1" anchor="ctr" anchorCtr="0" compatLnSpc="1">
            <a:prstTxWarp prst="textNoShape">
              <a:avLst/>
            </a:prstTxWarp>
            <a:spAutoFit/>
          </a:bodyPr>
          <a:lstStyle/>
          <a:p>
            <a:endParaRPr lang="en-US" sz="1632"/>
          </a:p>
        </p:txBody>
      </p:sp>
      <p:sp>
        <p:nvSpPr>
          <p:cNvPr id="28678" name="Rectangle 6"/>
          <p:cNvSpPr>
            <a:spLocks noChangeArrowheads="1"/>
          </p:cNvSpPr>
          <p:nvPr/>
        </p:nvSpPr>
        <p:spPr bwMode="auto">
          <a:xfrm>
            <a:off x="1249767" y="627186"/>
            <a:ext cx="167520" cy="334887"/>
          </a:xfrm>
          <a:prstGeom prst="rect">
            <a:avLst/>
          </a:prstGeom>
          <a:noFill/>
          <a:ln w="9525">
            <a:noFill/>
            <a:miter lim="800000"/>
            <a:headEnd/>
            <a:tailEnd/>
          </a:ln>
          <a:effectLst/>
        </p:spPr>
        <p:txBody>
          <a:bodyPr vert="horz" wrap="none" lIns="82918" tIns="41459" rIns="82918" bIns="41459" numCol="1" anchor="ctr" anchorCtr="0" compatLnSpc="1">
            <a:prstTxWarp prst="textNoShape">
              <a:avLst/>
            </a:prstTxWarp>
            <a:spAutoFit/>
          </a:bodyPr>
          <a:lstStyle/>
          <a:p>
            <a:pPr defTabSz="829178" fontAlgn="base">
              <a:spcBef>
                <a:spcPct val="0"/>
              </a:spcBef>
              <a:spcAft>
                <a:spcPct val="0"/>
              </a:spcAft>
            </a:pPr>
            <a:endParaRPr lang="en-US" sz="1632">
              <a:latin typeface="Arial" pitchFamily="34" charset="0"/>
              <a:cs typeface="Arial" pitchFamily="34" charset="0"/>
            </a:endParaRPr>
          </a:p>
        </p:txBody>
      </p:sp>
      <p:sp>
        <p:nvSpPr>
          <p:cNvPr id="28680" name="Rectangle 8"/>
          <p:cNvSpPr>
            <a:spLocks noChangeArrowheads="1"/>
          </p:cNvSpPr>
          <p:nvPr/>
        </p:nvSpPr>
        <p:spPr bwMode="auto">
          <a:xfrm>
            <a:off x="1249767" y="-167444"/>
            <a:ext cx="167520" cy="334887"/>
          </a:xfrm>
          <a:prstGeom prst="rect">
            <a:avLst/>
          </a:prstGeom>
          <a:noFill/>
          <a:ln w="9525">
            <a:noFill/>
            <a:miter lim="800000"/>
            <a:headEnd/>
            <a:tailEnd/>
          </a:ln>
          <a:effectLst/>
        </p:spPr>
        <p:txBody>
          <a:bodyPr vert="horz" wrap="none" lIns="82918" tIns="41459" rIns="82918" bIns="41459" numCol="1" anchor="ctr" anchorCtr="0" compatLnSpc="1">
            <a:prstTxWarp prst="textNoShape">
              <a:avLst/>
            </a:prstTxWarp>
            <a:spAutoFit/>
          </a:bodyPr>
          <a:lstStyle/>
          <a:p>
            <a:endParaRPr lang="en-US" sz="1632"/>
          </a:p>
        </p:txBody>
      </p:sp>
      <p:sp>
        <p:nvSpPr>
          <p:cNvPr id="28682" name="Rectangle 10"/>
          <p:cNvSpPr>
            <a:spLocks noChangeArrowheads="1"/>
          </p:cNvSpPr>
          <p:nvPr/>
        </p:nvSpPr>
        <p:spPr bwMode="auto">
          <a:xfrm>
            <a:off x="1249767" y="-167444"/>
            <a:ext cx="167520" cy="334887"/>
          </a:xfrm>
          <a:prstGeom prst="rect">
            <a:avLst/>
          </a:prstGeom>
          <a:noFill/>
          <a:ln w="9525">
            <a:noFill/>
            <a:miter lim="800000"/>
            <a:headEnd/>
            <a:tailEnd/>
          </a:ln>
          <a:effectLst/>
        </p:spPr>
        <p:txBody>
          <a:bodyPr vert="horz" wrap="none" lIns="82918" tIns="41459" rIns="82918" bIns="41459" numCol="1" anchor="ctr" anchorCtr="0" compatLnSpc="1">
            <a:prstTxWarp prst="textNoShape">
              <a:avLst/>
            </a:prstTxWarp>
            <a:spAutoFit/>
          </a:bodyPr>
          <a:lstStyle/>
          <a:p>
            <a:endParaRPr lang="en-US" sz="1632"/>
          </a:p>
        </p:txBody>
      </p:sp>
      <p:sp>
        <p:nvSpPr>
          <p:cNvPr id="28684" name="Rectangle 12"/>
          <p:cNvSpPr>
            <a:spLocks noChangeArrowheads="1"/>
          </p:cNvSpPr>
          <p:nvPr/>
        </p:nvSpPr>
        <p:spPr bwMode="auto">
          <a:xfrm>
            <a:off x="1249767" y="-167444"/>
            <a:ext cx="167520" cy="334887"/>
          </a:xfrm>
          <a:prstGeom prst="rect">
            <a:avLst/>
          </a:prstGeom>
          <a:noFill/>
          <a:ln w="9525">
            <a:noFill/>
            <a:miter lim="800000"/>
            <a:headEnd/>
            <a:tailEnd/>
          </a:ln>
          <a:effectLst/>
        </p:spPr>
        <p:txBody>
          <a:bodyPr vert="horz" wrap="none" lIns="82918" tIns="41459" rIns="82918" bIns="41459" numCol="1" anchor="ctr" anchorCtr="0" compatLnSpc="1">
            <a:prstTxWarp prst="textNoShape">
              <a:avLst/>
            </a:prstTxWarp>
            <a:spAutoFit/>
          </a:bodyPr>
          <a:lstStyle/>
          <a:p>
            <a:endParaRPr lang="en-US" sz="1632"/>
          </a:p>
        </p:txBody>
      </p:sp>
      <p:pic>
        <p:nvPicPr>
          <p:cNvPr id="7" name="Picture 6">
            <a:extLst>
              <a:ext uri="{FF2B5EF4-FFF2-40B4-BE49-F238E27FC236}">
                <a16:creationId xmlns:a16="http://schemas.microsoft.com/office/drawing/2014/main" id="{2077A088-D063-3DF4-BEDE-D1BE142AC30D}"/>
              </a:ext>
            </a:extLst>
          </p:cNvPr>
          <p:cNvPicPr>
            <a:picLocks noChangeAspect="1"/>
          </p:cNvPicPr>
          <p:nvPr/>
        </p:nvPicPr>
        <p:blipFill>
          <a:blip r:embed="rId2"/>
          <a:stretch>
            <a:fillRect/>
          </a:stretch>
        </p:blipFill>
        <p:spPr>
          <a:xfrm>
            <a:off x="3742790" y="3916213"/>
            <a:ext cx="3819525" cy="2143125"/>
          </a:xfrm>
          <a:prstGeom prst="rect">
            <a:avLst/>
          </a:prstGeom>
        </p:spPr>
      </p:pic>
    </p:spTree>
    <p:extLst>
      <p:ext uri="{BB962C8B-B14F-4D97-AF65-F5344CB8AC3E}">
        <p14:creationId xmlns:p14="http://schemas.microsoft.com/office/powerpoint/2010/main" val="94845648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66419" y="274639"/>
            <a:ext cx="8372268" cy="1143000"/>
          </a:xfrm>
        </p:spPr>
        <p:txBody>
          <a:bodyPr>
            <a:normAutofit/>
          </a:bodyPr>
          <a:lstStyle/>
          <a:p>
            <a:pPr algn="ctr"/>
            <a:r>
              <a:rPr lang="en-US" sz="3990" b="1" dirty="0">
                <a:solidFill>
                  <a:schemeClr val="bg1"/>
                </a:solidFill>
              </a:rPr>
              <a:t>Relative Error</a:t>
            </a:r>
            <a:endParaRPr lang="en-IN" sz="3990" b="1" dirty="0">
              <a:solidFill>
                <a:schemeClr val="bg1"/>
              </a:solidFill>
            </a:endParaRPr>
          </a:p>
        </p:txBody>
      </p:sp>
      <p:sp>
        <p:nvSpPr>
          <p:cNvPr id="4" name="Footer Placeholder 3"/>
          <p:cNvSpPr>
            <a:spLocks noGrp="1"/>
          </p:cNvSpPr>
          <p:nvPr>
            <p:ph type="ftr" sz="quarter" idx="11"/>
          </p:nvPr>
        </p:nvSpPr>
        <p:spPr>
          <a:xfrm>
            <a:off x="1734390" y="6357691"/>
            <a:ext cx="5536280" cy="365125"/>
          </a:xfrm>
        </p:spPr>
        <p:txBody>
          <a:bodyPr/>
          <a:lstStyle/>
          <a:p>
            <a:r>
              <a:rPr lang="fr-FR"/>
              <a:t>Lecture – 2 / Instrumentation and Control</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30</a:t>
            </a:fld>
            <a:endParaRPr lang="en-US" dirty="0"/>
          </a:p>
        </p:txBody>
      </p:sp>
      <p:sp>
        <p:nvSpPr>
          <p:cNvPr id="1026" name="Rectangle 2"/>
          <p:cNvSpPr>
            <a:spLocks noChangeArrowheads="1"/>
          </p:cNvSpPr>
          <p:nvPr/>
        </p:nvSpPr>
        <p:spPr bwMode="auto">
          <a:xfrm>
            <a:off x="1249767" y="-167444"/>
            <a:ext cx="167520" cy="334887"/>
          </a:xfrm>
          <a:prstGeom prst="rect">
            <a:avLst/>
          </a:prstGeom>
          <a:noFill/>
          <a:ln w="9525">
            <a:noFill/>
            <a:miter lim="800000"/>
            <a:headEnd/>
            <a:tailEnd/>
          </a:ln>
          <a:effectLst/>
        </p:spPr>
        <p:txBody>
          <a:bodyPr vert="horz" wrap="none" lIns="82918" tIns="41459" rIns="82918" bIns="41459" numCol="1" anchor="ctr" anchorCtr="0" compatLnSpc="1">
            <a:prstTxWarp prst="textNoShape">
              <a:avLst/>
            </a:prstTxWarp>
            <a:spAutoFit/>
          </a:bodyPr>
          <a:lstStyle/>
          <a:p>
            <a:endParaRPr lang="en-US" sz="1632"/>
          </a:p>
        </p:txBody>
      </p:sp>
      <p:sp>
        <p:nvSpPr>
          <p:cNvPr id="1028" name="Rectangle 4"/>
          <p:cNvSpPr>
            <a:spLocks noChangeArrowheads="1"/>
          </p:cNvSpPr>
          <p:nvPr/>
        </p:nvSpPr>
        <p:spPr bwMode="auto">
          <a:xfrm>
            <a:off x="1249767" y="-167444"/>
            <a:ext cx="167520" cy="334887"/>
          </a:xfrm>
          <a:prstGeom prst="rect">
            <a:avLst/>
          </a:prstGeom>
          <a:noFill/>
          <a:ln w="9525">
            <a:noFill/>
            <a:miter lim="800000"/>
            <a:headEnd/>
            <a:tailEnd/>
          </a:ln>
          <a:effectLst/>
        </p:spPr>
        <p:txBody>
          <a:bodyPr vert="horz" wrap="none" lIns="82918" tIns="41459" rIns="82918" bIns="41459" numCol="1" anchor="ctr" anchorCtr="0" compatLnSpc="1">
            <a:prstTxWarp prst="textNoShape">
              <a:avLst/>
            </a:prstTxWarp>
            <a:spAutoFit/>
          </a:bodyPr>
          <a:lstStyle/>
          <a:p>
            <a:endParaRPr lang="en-US" sz="1632"/>
          </a:p>
        </p:txBody>
      </p:sp>
      <p:sp>
        <p:nvSpPr>
          <p:cNvPr id="1030" name="Rectangle 6"/>
          <p:cNvSpPr>
            <a:spLocks noChangeArrowheads="1"/>
          </p:cNvSpPr>
          <p:nvPr/>
        </p:nvSpPr>
        <p:spPr bwMode="auto">
          <a:xfrm>
            <a:off x="1249767" y="-167444"/>
            <a:ext cx="167520" cy="334887"/>
          </a:xfrm>
          <a:prstGeom prst="rect">
            <a:avLst/>
          </a:prstGeom>
          <a:noFill/>
          <a:ln w="9525">
            <a:noFill/>
            <a:miter lim="800000"/>
            <a:headEnd/>
            <a:tailEnd/>
          </a:ln>
          <a:effectLst/>
        </p:spPr>
        <p:txBody>
          <a:bodyPr vert="horz" wrap="none" lIns="82918" tIns="41459" rIns="82918" bIns="41459" numCol="1" anchor="ctr" anchorCtr="0" compatLnSpc="1">
            <a:prstTxWarp prst="textNoShape">
              <a:avLst/>
            </a:prstTxWarp>
            <a:spAutoFit/>
          </a:bodyPr>
          <a:lstStyle/>
          <a:p>
            <a:endParaRPr lang="en-US" sz="1632"/>
          </a:p>
        </p:txBody>
      </p:sp>
      <p:sp>
        <p:nvSpPr>
          <p:cNvPr id="1032" name="Rectangle 8"/>
          <p:cNvSpPr>
            <a:spLocks noChangeArrowheads="1"/>
          </p:cNvSpPr>
          <p:nvPr/>
        </p:nvSpPr>
        <p:spPr bwMode="auto">
          <a:xfrm>
            <a:off x="1249767" y="-167444"/>
            <a:ext cx="167520" cy="334887"/>
          </a:xfrm>
          <a:prstGeom prst="rect">
            <a:avLst/>
          </a:prstGeom>
          <a:noFill/>
          <a:ln w="9525">
            <a:noFill/>
            <a:miter lim="800000"/>
            <a:headEnd/>
            <a:tailEnd/>
          </a:ln>
          <a:effectLst/>
        </p:spPr>
        <p:txBody>
          <a:bodyPr vert="horz" wrap="none" lIns="82918" tIns="41459" rIns="82918" bIns="41459" numCol="1" anchor="ctr" anchorCtr="0" compatLnSpc="1">
            <a:prstTxWarp prst="textNoShape">
              <a:avLst/>
            </a:prstTxWarp>
            <a:spAutoFit/>
          </a:bodyPr>
          <a:lstStyle/>
          <a:p>
            <a:endParaRPr lang="en-US" sz="1632"/>
          </a:p>
        </p:txBody>
      </p:sp>
      <p:sp>
        <p:nvSpPr>
          <p:cNvPr id="28674" name="Rectangle 2"/>
          <p:cNvSpPr>
            <a:spLocks noChangeArrowheads="1"/>
          </p:cNvSpPr>
          <p:nvPr/>
        </p:nvSpPr>
        <p:spPr bwMode="auto">
          <a:xfrm>
            <a:off x="1249767" y="39851"/>
            <a:ext cx="167520" cy="334887"/>
          </a:xfrm>
          <a:prstGeom prst="rect">
            <a:avLst/>
          </a:prstGeom>
          <a:noFill/>
          <a:ln w="9525">
            <a:noFill/>
            <a:miter lim="800000"/>
            <a:headEnd/>
            <a:tailEnd/>
          </a:ln>
          <a:effectLst/>
        </p:spPr>
        <p:txBody>
          <a:bodyPr vert="horz" wrap="none" lIns="82918" tIns="41459" rIns="82918" bIns="41459" numCol="1" anchor="ctr" anchorCtr="0" compatLnSpc="1">
            <a:prstTxWarp prst="textNoShape">
              <a:avLst/>
            </a:prstTxWarp>
            <a:spAutoFit/>
          </a:bodyPr>
          <a:lstStyle/>
          <a:p>
            <a:endParaRPr lang="en-US" sz="1632"/>
          </a:p>
        </p:txBody>
      </p:sp>
      <p:sp>
        <p:nvSpPr>
          <p:cNvPr id="28675" name="Rectangle 3"/>
          <p:cNvSpPr>
            <a:spLocks noChangeArrowheads="1"/>
          </p:cNvSpPr>
          <p:nvPr/>
        </p:nvSpPr>
        <p:spPr bwMode="auto">
          <a:xfrm>
            <a:off x="1249767" y="419892"/>
            <a:ext cx="167520" cy="334887"/>
          </a:xfrm>
          <a:prstGeom prst="rect">
            <a:avLst/>
          </a:prstGeom>
          <a:noFill/>
          <a:ln w="9525">
            <a:noFill/>
            <a:miter lim="800000"/>
            <a:headEnd/>
            <a:tailEnd/>
          </a:ln>
          <a:effectLst/>
        </p:spPr>
        <p:txBody>
          <a:bodyPr vert="horz" wrap="none" lIns="82918" tIns="41459" rIns="82918" bIns="41459" numCol="1" anchor="ctr" anchorCtr="0" compatLnSpc="1">
            <a:prstTxWarp prst="textNoShape">
              <a:avLst/>
            </a:prstTxWarp>
            <a:spAutoFit/>
          </a:bodyPr>
          <a:lstStyle/>
          <a:p>
            <a:pPr defTabSz="829178" fontAlgn="base">
              <a:spcBef>
                <a:spcPct val="0"/>
              </a:spcBef>
              <a:spcAft>
                <a:spcPct val="0"/>
              </a:spcAft>
            </a:pPr>
            <a:endParaRPr lang="en-US" sz="1632">
              <a:latin typeface="Arial" pitchFamily="34" charset="0"/>
              <a:cs typeface="Arial" pitchFamily="34" charset="0"/>
            </a:endParaRPr>
          </a:p>
        </p:txBody>
      </p:sp>
      <p:sp>
        <p:nvSpPr>
          <p:cNvPr id="28677" name="Rectangle 5"/>
          <p:cNvSpPr>
            <a:spLocks noChangeArrowheads="1"/>
          </p:cNvSpPr>
          <p:nvPr/>
        </p:nvSpPr>
        <p:spPr bwMode="auto">
          <a:xfrm>
            <a:off x="1249767" y="39851"/>
            <a:ext cx="167520" cy="334887"/>
          </a:xfrm>
          <a:prstGeom prst="rect">
            <a:avLst/>
          </a:prstGeom>
          <a:noFill/>
          <a:ln w="9525">
            <a:noFill/>
            <a:miter lim="800000"/>
            <a:headEnd/>
            <a:tailEnd/>
          </a:ln>
          <a:effectLst/>
        </p:spPr>
        <p:txBody>
          <a:bodyPr vert="horz" wrap="none" lIns="82918" tIns="41459" rIns="82918" bIns="41459" numCol="1" anchor="ctr" anchorCtr="0" compatLnSpc="1">
            <a:prstTxWarp prst="textNoShape">
              <a:avLst/>
            </a:prstTxWarp>
            <a:spAutoFit/>
          </a:bodyPr>
          <a:lstStyle/>
          <a:p>
            <a:endParaRPr lang="en-US" sz="1632"/>
          </a:p>
        </p:txBody>
      </p:sp>
      <p:sp>
        <p:nvSpPr>
          <p:cNvPr id="28678" name="Rectangle 6"/>
          <p:cNvSpPr>
            <a:spLocks noChangeArrowheads="1"/>
          </p:cNvSpPr>
          <p:nvPr/>
        </p:nvSpPr>
        <p:spPr bwMode="auto">
          <a:xfrm>
            <a:off x="1249767" y="627186"/>
            <a:ext cx="167520" cy="334887"/>
          </a:xfrm>
          <a:prstGeom prst="rect">
            <a:avLst/>
          </a:prstGeom>
          <a:noFill/>
          <a:ln w="9525">
            <a:noFill/>
            <a:miter lim="800000"/>
            <a:headEnd/>
            <a:tailEnd/>
          </a:ln>
          <a:effectLst/>
        </p:spPr>
        <p:txBody>
          <a:bodyPr vert="horz" wrap="none" lIns="82918" tIns="41459" rIns="82918" bIns="41459" numCol="1" anchor="ctr" anchorCtr="0" compatLnSpc="1">
            <a:prstTxWarp prst="textNoShape">
              <a:avLst/>
            </a:prstTxWarp>
            <a:spAutoFit/>
          </a:bodyPr>
          <a:lstStyle/>
          <a:p>
            <a:pPr defTabSz="829178" fontAlgn="base">
              <a:spcBef>
                <a:spcPct val="0"/>
              </a:spcBef>
              <a:spcAft>
                <a:spcPct val="0"/>
              </a:spcAft>
            </a:pPr>
            <a:endParaRPr lang="en-US" sz="1632">
              <a:latin typeface="Arial" pitchFamily="34" charset="0"/>
              <a:cs typeface="Arial" pitchFamily="34" charset="0"/>
            </a:endParaRPr>
          </a:p>
        </p:txBody>
      </p:sp>
      <p:sp>
        <p:nvSpPr>
          <p:cNvPr id="28680" name="Rectangle 8"/>
          <p:cNvSpPr>
            <a:spLocks noChangeArrowheads="1"/>
          </p:cNvSpPr>
          <p:nvPr/>
        </p:nvSpPr>
        <p:spPr bwMode="auto">
          <a:xfrm>
            <a:off x="1249767" y="-167444"/>
            <a:ext cx="167520" cy="334887"/>
          </a:xfrm>
          <a:prstGeom prst="rect">
            <a:avLst/>
          </a:prstGeom>
          <a:noFill/>
          <a:ln w="9525">
            <a:noFill/>
            <a:miter lim="800000"/>
            <a:headEnd/>
            <a:tailEnd/>
          </a:ln>
          <a:effectLst/>
        </p:spPr>
        <p:txBody>
          <a:bodyPr vert="horz" wrap="none" lIns="82918" tIns="41459" rIns="82918" bIns="41459" numCol="1" anchor="ctr" anchorCtr="0" compatLnSpc="1">
            <a:prstTxWarp prst="textNoShape">
              <a:avLst/>
            </a:prstTxWarp>
            <a:spAutoFit/>
          </a:bodyPr>
          <a:lstStyle/>
          <a:p>
            <a:endParaRPr lang="en-US" sz="1632"/>
          </a:p>
        </p:txBody>
      </p:sp>
      <p:sp>
        <p:nvSpPr>
          <p:cNvPr id="28682" name="Rectangle 10"/>
          <p:cNvSpPr>
            <a:spLocks noChangeArrowheads="1"/>
          </p:cNvSpPr>
          <p:nvPr/>
        </p:nvSpPr>
        <p:spPr bwMode="auto">
          <a:xfrm>
            <a:off x="1249767" y="-167444"/>
            <a:ext cx="167520" cy="334887"/>
          </a:xfrm>
          <a:prstGeom prst="rect">
            <a:avLst/>
          </a:prstGeom>
          <a:noFill/>
          <a:ln w="9525">
            <a:noFill/>
            <a:miter lim="800000"/>
            <a:headEnd/>
            <a:tailEnd/>
          </a:ln>
          <a:effectLst/>
        </p:spPr>
        <p:txBody>
          <a:bodyPr vert="horz" wrap="none" lIns="82918" tIns="41459" rIns="82918" bIns="41459" numCol="1" anchor="ctr" anchorCtr="0" compatLnSpc="1">
            <a:prstTxWarp prst="textNoShape">
              <a:avLst/>
            </a:prstTxWarp>
            <a:spAutoFit/>
          </a:bodyPr>
          <a:lstStyle/>
          <a:p>
            <a:endParaRPr lang="en-US" sz="1632"/>
          </a:p>
        </p:txBody>
      </p:sp>
      <p:sp>
        <p:nvSpPr>
          <p:cNvPr id="28684" name="Rectangle 12"/>
          <p:cNvSpPr>
            <a:spLocks noChangeArrowheads="1"/>
          </p:cNvSpPr>
          <p:nvPr/>
        </p:nvSpPr>
        <p:spPr bwMode="auto">
          <a:xfrm>
            <a:off x="1249767" y="-167444"/>
            <a:ext cx="167520" cy="334887"/>
          </a:xfrm>
          <a:prstGeom prst="rect">
            <a:avLst/>
          </a:prstGeom>
          <a:noFill/>
          <a:ln w="9525">
            <a:noFill/>
            <a:miter lim="800000"/>
            <a:headEnd/>
            <a:tailEnd/>
          </a:ln>
          <a:effectLst/>
        </p:spPr>
        <p:txBody>
          <a:bodyPr vert="horz" wrap="none" lIns="82918" tIns="41459" rIns="82918" bIns="41459" numCol="1" anchor="ctr" anchorCtr="0" compatLnSpc="1">
            <a:prstTxWarp prst="textNoShape">
              <a:avLst/>
            </a:prstTxWarp>
            <a:spAutoFit/>
          </a:bodyPr>
          <a:lstStyle/>
          <a:p>
            <a:endParaRPr lang="en-US" sz="1632"/>
          </a:p>
        </p:txBody>
      </p:sp>
      <p:sp>
        <p:nvSpPr>
          <p:cNvPr id="6" name="Content Placeholder 5">
            <a:extLst>
              <a:ext uri="{FF2B5EF4-FFF2-40B4-BE49-F238E27FC236}">
                <a16:creationId xmlns:a16="http://schemas.microsoft.com/office/drawing/2014/main" id="{C5479D4D-7D68-08E0-9236-709D9917376D}"/>
              </a:ext>
            </a:extLst>
          </p:cNvPr>
          <p:cNvSpPr>
            <a:spLocks noGrp="1"/>
          </p:cNvSpPr>
          <p:nvPr>
            <p:ph idx="1"/>
          </p:nvPr>
        </p:nvSpPr>
        <p:spPr/>
        <p:txBody>
          <a:bodyPr/>
          <a:lstStyle/>
          <a:p>
            <a:endParaRPr lang="en-GB"/>
          </a:p>
        </p:txBody>
      </p:sp>
      <p:pic>
        <p:nvPicPr>
          <p:cNvPr id="8" name="Picture 7">
            <a:extLst>
              <a:ext uri="{FF2B5EF4-FFF2-40B4-BE49-F238E27FC236}">
                <a16:creationId xmlns:a16="http://schemas.microsoft.com/office/drawing/2014/main" id="{A34DBF86-647A-8200-9985-112AFC851543}"/>
              </a:ext>
            </a:extLst>
          </p:cNvPr>
          <p:cNvPicPr>
            <a:picLocks noChangeAspect="1"/>
          </p:cNvPicPr>
          <p:nvPr/>
        </p:nvPicPr>
        <p:blipFill>
          <a:blip r:embed="rId2"/>
          <a:stretch>
            <a:fillRect/>
          </a:stretch>
        </p:blipFill>
        <p:spPr>
          <a:xfrm>
            <a:off x="3889295" y="1651212"/>
            <a:ext cx="3381375" cy="4286250"/>
          </a:xfrm>
          <a:prstGeom prst="rect">
            <a:avLst/>
          </a:prstGeom>
        </p:spPr>
      </p:pic>
    </p:spTree>
    <p:extLst>
      <p:ext uri="{BB962C8B-B14F-4D97-AF65-F5344CB8AC3E}">
        <p14:creationId xmlns:p14="http://schemas.microsoft.com/office/powerpoint/2010/main" val="348873090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66419" y="274639"/>
            <a:ext cx="8372268" cy="1143000"/>
          </a:xfrm>
        </p:spPr>
        <p:txBody>
          <a:bodyPr>
            <a:normAutofit/>
          </a:bodyPr>
          <a:lstStyle/>
          <a:p>
            <a:pPr algn="ctr"/>
            <a:r>
              <a:rPr lang="en-US" sz="3990" b="1" dirty="0">
                <a:solidFill>
                  <a:schemeClr val="bg1"/>
                </a:solidFill>
              </a:rPr>
              <a:t>Relative Accuracy</a:t>
            </a:r>
            <a:endParaRPr lang="en-IN" sz="3990" b="1" dirty="0">
              <a:solidFill>
                <a:schemeClr val="bg1"/>
              </a:solidFill>
            </a:endParaRPr>
          </a:p>
        </p:txBody>
      </p:sp>
      <p:sp>
        <p:nvSpPr>
          <p:cNvPr id="4" name="Footer Placeholder 3"/>
          <p:cNvSpPr>
            <a:spLocks noGrp="1"/>
          </p:cNvSpPr>
          <p:nvPr>
            <p:ph type="ftr" sz="quarter" idx="11"/>
          </p:nvPr>
        </p:nvSpPr>
        <p:spPr>
          <a:xfrm>
            <a:off x="1734390" y="6357691"/>
            <a:ext cx="5536280" cy="365125"/>
          </a:xfrm>
        </p:spPr>
        <p:txBody>
          <a:bodyPr/>
          <a:lstStyle/>
          <a:p>
            <a:r>
              <a:rPr lang="fr-FR"/>
              <a:t>Lecture – 2 / Instrumentation and Control</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31</a:t>
            </a:fld>
            <a:endParaRPr lang="en-US" dirty="0"/>
          </a:p>
        </p:txBody>
      </p:sp>
      <p:sp>
        <p:nvSpPr>
          <p:cNvPr id="1026" name="Rectangle 2"/>
          <p:cNvSpPr>
            <a:spLocks noChangeArrowheads="1"/>
          </p:cNvSpPr>
          <p:nvPr/>
        </p:nvSpPr>
        <p:spPr bwMode="auto">
          <a:xfrm>
            <a:off x="1249767" y="-167444"/>
            <a:ext cx="167520" cy="334887"/>
          </a:xfrm>
          <a:prstGeom prst="rect">
            <a:avLst/>
          </a:prstGeom>
          <a:noFill/>
          <a:ln w="9525">
            <a:noFill/>
            <a:miter lim="800000"/>
            <a:headEnd/>
            <a:tailEnd/>
          </a:ln>
          <a:effectLst/>
        </p:spPr>
        <p:txBody>
          <a:bodyPr vert="horz" wrap="none" lIns="82918" tIns="41459" rIns="82918" bIns="41459" numCol="1" anchor="ctr" anchorCtr="0" compatLnSpc="1">
            <a:prstTxWarp prst="textNoShape">
              <a:avLst/>
            </a:prstTxWarp>
            <a:spAutoFit/>
          </a:bodyPr>
          <a:lstStyle/>
          <a:p>
            <a:endParaRPr lang="en-US" sz="1632"/>
          </a:p>
        </p:txBody>
      </p:sp>
      <p:sp>
        <p:nvSpPr>
          <p:cNvPr id="1028" name="Rectangle 4"/>
          <p:cNvSpPr>
            <a:spLocks noChangeArrowheads="1"/>
          </p:cNvSpPr>
          <p:nvPr/>
        </p:nvSpPr>
        <p:spPr bwMode="auto">
          <a:xfrm>
            <a:off x="1249767" y="-167444"/>
            <a:ext cx="167520" cy="334887"/>
          </a:xfrm>
          <a:prstGeom prst="rect">
            <a:avLst/>
          </a:prstGeom>
          <a:noFill/>
          <a:ln w="9525">
            <a:noFill/>
            <a:miter lim="800000"/>
            <a:headEnd/>
            <a:tailEnd/>
          </a:ln>
          <a:effectLst/>
        </p:spPr>
        <p:txBody>
          <a:bodyPr vert="horz" wrap="none" lIns="82918" tIns="41459" rIns="82918" bIns="41459" numCol="1" anchor="ctr" anchorCtr="0" compatLnSpc="1">
            <a:prstTxWarp prst="textNoShape">
              <a:avLst/>
            </a:prstTxWarp>
            <a:spAutoFit/>
          </a:bodyPr>
          <a:lstStyle/>
          <a:p>
            <a:endParaRPr lang="en-US" sz="1632"/>
          </a:p>
        </p:txBody>
      </p:sp>
      <p:sp>
        <p:nvSpPr>
          <p:cNvPr id="1030" name="Rectangle 6"/>
          <p:cNvSpPr>
            <a:spLocks noChangeArrowheads="1"/>
          </p:cNvSpPr>
          <p:nvPr/>
        </p:nvSpPr>
        <p:spPr bwMode="auto">
          <a:xfrm>
            <a:off x="1249767" y="-167444"/>
            <a:ext cx="167520" cy="334887"/>
          </a:xfrm>
          <a:prstGeom prst="rect">
            <a:avLst/>
          </a:prstGeom>
          <a:noFill/>
          <a:ln w="9525">
            <a:noFill/>
            <a:miter lim="800000"/>
            <a:headEnd/>
            <a:tailEnd/>
          </a:ln>
          <a:effectLst/>
        </p:spPr>
        <p:txBody>
          <a:bodyPr vert="horz" wrap="none" lIns="82918" tIns="41459" rIns="82918" bIns="41459" numCol="1" anchor="ctr" anchorCtr="0" compatLnSpc="1">
            <a:prstTxWarp prst="textNoShape">
              <a:avLst/>
            </a:prstTxWarp>
            <a:spAutoFit/>
          </a:bodyPr>
          <a:lstStyle/>
          <a:p>
            <a:endParaRPr lang="en-US" sz="1632"/>
          </a:p>
        </p:txBody>
      </p:sp>
      <p:sp>
        <p:nvSpPr>
          <p:cNvPr id="1032" name="Rectangle 8"/>
          <p:cNvSpPr>
            <a:spLocks noChangeArrowheads="1"/>
          </p:cNvSpPr>
          <p:nvPr/>
        </p:nvSpPr>
        <p:spPr bwMode="auto">
          <a:xfrm>
            <a:off x="1249767" y="-167444"/>
            <a:ext cx="167520" cy="334887"/>
          </a:xfrm>
          <a:prstGeom prst="rect">
            <a:avLst/>
          </a:prstGeom>
          <a:noFill/>
          <a:ln w="9525">
            <a:noFill/>
            <a:miter lim="800000"/>
            <a:headEnd/>
            <a:tailEnd/>
          </a:ln>
          <a:effectLst/>
        </p:spPr>
        <p:txBody>
          <a:bodyPr vert="horz" wrap="none" lIns="82918" tIns="41459" rIns="82918" bIns="41459" numCol="1" anchor="ctr" anchorCtr="0" compatLnSpc="1">
            <a:prstTxWarp prst="textNoShape">
              <a:avLst/>
            </a:prstTxWarp>
            <a:spAutoFit/>
          </a:bodyPr>
          <a:lstStyle/>
          <a:p>
            <a:endParaRPr lang="en-US" sz="1632"/>
          </a:p>
        </p:txBody>
      </p:sp>
      <p:sp>
        <p:nvSpPr>
          <p:cNvPr id="28674" name="Rectangle 2"/>
          <p:cNvSpPr>
            <a:spLocks noChangeArrowheads="1"/>
          </p:cNvSpPr>
          <p:nvPr/>
        </p:nvSpPr>
        <p:spPr bwMode="auto">
          <a:xfrm>
            <a:off x="1249767" y="39851"/>
            <a:ext cx="167520" cy="334887"/>
          </a:xfrm>
          <a:prstGeom prst="rect">
            <a:avLst/>
          </a:prstGeom>
          <a:noFill/>
          <a:ln w="9525">
            <a:noFill/>
            <a:miter lim="800000"/>
            <a:headEnd/>
            <a:tailEnd/>
          </a:ln>
          <a:effectLst/>
        </p:spPr>
        <p:txBody>
          <a:bodyPr vert="horz" wrap="none" lIns="82918" tIns="41459" rIns="82918" bIns="41459" numCol="1" anchor="ctr" anchorCtr="0" compatLnSpc="1">
            <a:prstTxWarp prst="textNoShape">
              <a:avLst/>
            </a:prstTxWarp>
            <a:spAutoFit/>
          </a:bodyPr>
          <a:lstStyle/>
          <a:p>
            <a:endParaRPr lang="en-US" sz="1632"/>
          </a:p>
        </p:txBody>
      </p:sp>
      <p:sp>
        <p:nvSpPr>
          <p:cNvPr id="28675" name="Rectangle 3"/>
          <p:cNvSpPr>
            <a:spLocks noChangeArrowheads="1"/>
          </p:cNvSpPr>
          <p:nvPr/>
        </p:nvSpPr>
        <p:spPr bwMode="auto">
          <a:xfrm>
            <a:off x="1249767" y="419892"/>
            <a:ext cx="167520" cy="334887"/>
          </a:xfrm>
          <a:prstGeom prst="rect">
            <a:avLst/>
          </a:prstGeom>
          <a:noFill/>
          <a:ln w="9525">
            <a:noFill/>
            <a:miter lim="800000"/>
            <a:headEnd/>
            <a:tailEnd/>
          </a:ln>
          <a:effectLst/>
        </p:spPr>
        <p:txBody>
          <a:bodyPr vert="horz" wrap="none" lIns="82918" tIns="41459" rIns="82918" bIns="41459" numCol="1" anchor="ctr" anchorCtr="0" compatLnSpc="1">
            <a:prstTxWarp prst="textNoShape">
              <a:avLst/>
            </a:prstTxWarp>
            <a:spAutoFit/>
          </a:bodyPr>
          <a:lstStyle/>
          <a:p>
            <a:pPr defTabSz="829178" fontAlgn="base">
              <a:spcBef>
                <a:spcPct val="0"/>
              </a:spcBef>
              <a:spcAft>
                <a:spcPct val="0"/>
              </a:spcAft>
            </a:pPr>
            <a:endParaRPr lang="en-US" sz="1632">
              <a:latin typeface="Arial" pitchFamily="34" charset="0"/>
              <a:cs typeface="Arial" pitchFamily="34" charset="0"/>
            </a:endParaRPr>
          </a:p>
        </p:txBody>
      </p:sp>
      <p:sp>
        <p:nvSpPr>
          <p:cNvPr id="28677" name="Rectangle 5"/>
          <p:cNvSpPr>
            <a:spLocks noChangeArrowheads="1"/>
          </p:cNvSpPr>
          <p:nvPr/>
        </p:nvSpPr>
        <p:spPr bwMode="auto">
          <a:xfrm>
            <a:off x="1249767" y="39851"/>
            <a:ext cx="167520" cy="334887"/>
          </a:xfrm>
          <a:prstGeom prst="rect">
            <a:avLst/>
          </a:prstGeom>
          <a:noFill/>
          <a:ln w="9525">
            <a:noFill/>
            <a:miter lim="800000"/>
            <a:headEnd/>
            <a:tailEnd/>
          </a:ln>
          <a:effectLst/>
        </p:spPr>
        <p:txBody>
          <a:bodyPr vert="horz" wrap="none" lIns="82918" tIns="41459" rIns="82918" bIns="41459" numCol="1" anchor="ctr" anchorCtr="0" compatLnSpc="1">
            <a:prstTxWarp prst="textNoShape">
              <a:avLst/>
            </a:prstTxWarp>
            <a:spAutoFit/>
          </a:bodyPr>
          <a:lstStyle/>
          <a:p>
            <a:endParaRPr lang="en-US" sz="1632"/>
          </a:p>
        </p:txBody>
      </p:sp>
      <p:sp>
        <p:nvSpPr>
          <p:cNvPr id="28678" name="Rectangle 6"/>
          <p:cNvSpPr>
            <a:spLocks noChangeArrowheads="1"/>
          </p:cNvSpPr>
          <p:nvPr/>
        </p:nvSpPr>
        <p:spPr bwMode="auto">
          <a:xfrm>
            <a:off x="1249767" y="627186"/>
            <a:ext cx="167520" cy="334887"/>
          </a:xfrm>
          <a:prstGeom prst="rect">
            <a:avLst/>
          </a:prstGeom>
          <a:noFill/>
          <a:ln w="9525">
            <a:noFill/>
            <a:miter lim="800000"/>
            <a:headEnd/>
            <a:tailEnd/>
          </a:ln>
          <a:effectLst/>
        </p:spPr>
        <p:txBody>
          <a:bodyPr vert="horz" wrap="none" lIns="82918" tIns="41459" rIns="82918" bIns="41459" numCol="1" anchor="ctr" anchorCtr="0" compatLnSpc="1">
            <a:prstTxWarp prst="textNoShape">
              <a:avLst/>
            </a:prstTxWarp>
            <a:spAutoFit/>
          </a:bodyPr>
          <a:lstStyle/>
          <a:p>
            <a:pPr defTabSz="829178" fontAlgn="base">
              <a:spcBef>
                <a:spcPct val="0"/>
              </a:spcBef>
              <a:spcAft>
                <a:spcPct val="0"/>
              </a:spcAft>
            </a:pPr>
            <a:endParaRPr lang="en-US" sz="1632">
              <a:latin typeface="Arial" pitchFamily="34" charset="0"/>
              <a:cs typeface="Arial" pitchFamily="34" charset="0"/>
            </a:endParaRPr>
          </a:p>
        </p:txBody>
      </p:sp>
      <p:sp>
        <p:nvSpPr>
          <p:cNvPr id="28680" name="Rectangle 8"/>
          <p:cNvSpPr>
            <a:spLocks noChangeArrowheads="1"/>
          </p:cNvSpPr>
          <p:nvPr/>
        </p:nvSpPr>
        <p:spPr bwMode="auto">
          <a:xfrm>
            <a:off x="1249767" y="-167444"/>
            <a:ext cx="167520" cy="334887"/>
          </a:xfrm>
          <a:prstGeom prst="rect">
            <a:avLst/>
          </a:prstGeom>
          <a:noFill/>
          <a:ln w="9525">
            <a:noFill/>
            <a:miter lim="800000"/>
            <a:headEnd/>
            <a:tailEnd/>
          </a:ln>
          <a:effectLst/>
        </p:spPr>
        <p:txBody>
          <a:bodyPr vert="horz" wrap="none" lIns="82918" tIns="41459" rIns="82918" bIns="41459" numCol="1" anchor="ctr" anchorCtr="0" compatLnSpc="1">
            <a:prstTxWarp prst="textNoShape">
              <a:avLst/>
            </a:prstTxWarp>
            <a:spAutoFit/>
          </a:bodyPr>
          <a:lstStyle/>
          <a:p>
            <a:endParaRPr lang="en-US" sz="1632"/>
          </a:p>
        </p:txBody>
      </p:sp>
      <p:sp>
        <p:nvSpPr>
          <p:cNvPr id="28682" name="Rectangle 10"/>
          <p:cNvSpPr>
            <a:spLocks noChangeArrowheads="1"/>
          </p:cNvSpPr>
          <p:nvPr/>
        </p:nvSpPr>
        <p:spPr bwMode="auto">
          <a:xfrm>
            <a:off x="1249767" y="-167444"/>
            <a:ext cx="167520" cy="334887"/>
          </a:xfrm>
          <a:prstGeom prst="rect">
            <a:avLst/>
          </a:prstGeom>
          <a:noFill/>
          <a:ln w="9525">
            <a:noFill/>
            <a:miter lim="800000"/>
            <a:headEnd/>
            <a:tailEnd/>
          </a:ln>
          <a:effectLst/>
        </p:spPr>
        <p:txBody>
          <a:bodyPr vert="horz" wrap="none" lIns="82918" tIns="41459" rIns="82918" bIns="41459" numCol="1" anchor="ctr" anchorCtr="0" compatLnSpc="1">
            <a:prstTxWarp prst="textNoShape">
              <a:avLst/>
            </a:prstTxWarp>
            <a:spAutoFit/>
          </a:bodyPr>
          <a:lstStyle/>
          <a:p>
            <a:endParaRPr lang="en-US" sz="1632"/>
          </a:p>
        </p:txBody>
      </p:sp>
      <p:sp>
        <p:nvSpPr>
          <p:cNvPr id="28684" name="Rectangle 12"/>
          <p:cNvSpPr>
            <a:spLocks noChangeArrowheads="1"/>
          </p:cNvSpPr>
          <p:nvPr/>
        </p:nvSpPr>
        <p:spPr bwMode="auto">
          <a:xfrm>
            <a:off x="1249767" y="-167444"/>
            <a:ext cx="167520" cy="334887"/>
          </a:xfrm>
          <a:prstGeom prst="rect">
            <a:avLst/>
          </a:prstGeom>
          <a:noFill/>
          <a:ln w="9525">
            <a:noFill/>
            <a:miter lim="800000"/>
            <a:headEnd/>
            <a:tailEnd/>
          </a:ln>
          <a:effectLst/>
        </p:spPr>
        <p:txBody>
          <a:bodyPr vert="horz" wrap="none" lIns="82918" tIns="41459" rIns="82918" bIns="41459" numCol="1" anchor="ctr" anchorCtr="0" compatLnSpc="1">
            <a:prstTxWarp prst="textNoShape">
              <a:avLst/>
            </a:prstTxWarp>
            <a:spAutoFit/>
          </a:bodyPr>
          <a:lstStyle/>
          <a:p>
            <a:endParaRPr lang="en-US" sz="1632"/>
          </a:p>
        </p:txBody>
      </p:sp>
      <p:sp>
        <p:nvSpPr>
          <p:cNvPr id="6" name="Content Placeholder 5">
            <a:extLst>
              <a:ext uri="{FF2B5EF4-FFF2-40B4-BE49-F238E27FC236}">
                <a16:creationId xmlns:a16="http://schemas.microsoft.com/office/drawing/2014/main" id="{8B06FB64-64E9-0F96-D069-7862B9559435}"/>
              </a:ext>
            </a:extLst>
          </p:cNvPr>
          <p:cNvSpPr>
            <a:spLocks noGrp="1"/>
          </p:cNvSpPr>
          <p:nvPr>
            <p:ph idx="1"/>
          </p:nvPr>
        </p:nvSpPr>
        <p:spPr/>
        <p:txBody>
          <a:bodyPr/>
          <a:lstStyle/>
          <a:p>
            <a:endParaRPr lang="en-GB"/>
          </a:p>
        </p:txBody>
      </p:sp>
      <p:pic>
        <p:nvPicPr>
          <p:cNvPr id="8" name="Picture 7">
            <a:extLst>
              <a:ext uri="{FF2B5EF4-FFF2-40B4-BE49-F238E27FC236}">
                <a16:creationId xmlns:a16="http://schemas.microsoft.com/office/drawing/2014/main" id="{963FE6AB-9029-C751-63D8-C42E78A2336B}"/>
              </a:ext>
            </a:extLst>
          </p:cNvPr>
          <p:cNvPicPr>
            <a:picLocks noChangeAspect="1"/>
          </p:cNvPicPr>
          <p:nvPr/>
        </p:nvPicPr>
        <p:blipFill>
          <a:blip r:embed="rId2"/>
          <a:stretch>
            <a:fillRect/>
          </a:stretch>
        </p:blipFill>
        <p:spPr>
          <a:xfrm>
            <a:off x="2655333" y="1697048"/>
            <a:ext cx="6181725" cy="4286250"/>
          </a:xfrm>
          <a:prstGeom prst="rect">
            <a:avLst/>
          </a:prstGeom>
        </p:spPr>
      </p:pic>
    </p:spTree>
    <p:extLst>
      <p:ext uri="{BB962C8B-B14F-4D97-AF65-F5344CB8AC3E}">
        <p14:creationId xmlns:p14="http://schemas.microsoft.com/office/powerpoint/2010/main" val="114606513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6915" y="128663"/>
            <a:ext cx="11594969" cy="1325563"/>
          </a:xfrm>
        </p:spPr>
        <p:txBody>
          <a:bodyPr/>
          <a:lstStyle/>
          <a:p>
            <a:pPr algn="ctr"/>
            <a:r>
              <a:rPr lang="en-GB" dirty="0">
                <a:solidFill>
                  <a:schemeClr val="bg1"/>
                </a:solidFill>
              </a:rPr>
              <a:t>Hysteresis Effects</a:t>
            </a:r>
          </a:p>
        </p:txBody>
      </p:sp>
      <p:sp>
        <p:nvSpPr>
          <p:cNvPr id="50" name="Content Placeholder 49"/>
          <p:cNvSpPr>
            <a:spLocks noGrp="1"/>
          </p:cNvSpPr>
          <p:nvPr>
            <p:ph sz="half" idx="1"/>
          </p:nvPr>
        </p:nvSpPr>
        <p:spPr/>
        <p:txBody>
          <a:bodyPr>
            <a:normAutofit fontScale="92500" lnSpcReduction="20000"/>
          </a:bodyPr>
          <a:lstStyle/>
          <a:p>
            <a:r>
              <a:rPr lang="en-GB" dirty="0"/>
              <a:t>This illustrates the </a:t>
            </a:r>
            <a:r>
              <a:rPr lang="en-GB" b="1" dirty="0"/>
              <a:t>output characteristic of an instrument that exhibits hysteresis.  </a:t>
            </a:r>
          </a:p>
          <a:p>
            <a:r>
              <a:rPr lang="en-GB" dirty="0"/>
              <a:t>If the input is increased from a </a:t>
            </a:r>
            <a:r>
              <a:rPr lang="en-GB" b="1" dirty="0"/>
              <a:t>negative value the output reading will varies in the manner shown by curve A,</a:t>
            </a:r>
            <a:r>
              <a:rPr lang="en-GB" dirty="0"/>
              <a:t> likewise if the input is decreased from a </a:t>
            </a:r>
            <a:r>
              <a:rPr lang="en-GB" b="1" dirty="0"/>
              <a:t>positive value the output reading will vary in the manner shown by curve B</a:t>
            </a:r>
          </a:p>
          <a:p>
            <a:r>
              <a:rPr lang="en-GB" dirty="0"/>
              <a:t>The </a:t>
            </a:r>
            <a:r>
              <a:rPr lang="en-GB" b="1" dirty="0"/>
              <a:t>non-coincidence between these loading and unloading curves is called hysteresis</a:t>
            </a:r>
          </a:p>
        </p:txBody>
      </p:sp>
      <p:grpSp>
        <p:nvGrpSpPr>
          <p:cNvPr id="67" name="Group 66"/>
          <p:cNvGrpSpPr/>
          <p:nvPr/>
        </p:nvGrpSpPr>
        <p:grpSpPr>
          <a:xfrm>
            <a:off x="6094717" y="2102949"/>
            <a:ext cx="4206657" cy="3633418"/>
            <a:chOff x="6094287" y="1660930"/>
            <a:chExt cx="5608876" cy="4844558"/>
          </a:xfrm>
        </p:grpSpPr>
        <p:cxnSp>
          <p:nvCxnSpPr>
            <p:cNvPr id="5" name="Straight Connector 4"/>
            <p:cNvCxnSpPr/>
            <p:nvPr/>
          </p:nvCxnSpPr>
          <p:spPr>
            <a:xfrm flipH="1">
              <a:off x="8567623" y="2342057"/>
              <a:ext cx="5254" cy="3657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flipV="1">
              <a:off x="6239435" y="4283901"/>
              <a:ext cx="5076642" cy="19158"/>
            </a:xfrm>
            <a:prstGeom prst="line">
              <a:avLst/>
            </a:prstGeom>
          </p:spPr>
          <p:style>
            <a:lnRef idx="1">
              <a:schemeClr val="accent1"/>
            </a:lnRef>
            <a:fillRef idx="0">
              <a:schemeClr val="accent1"/>
            </a:fillRef>
            <a:effectRef idx="0">
              <a:schemeClr val="accent1"/>
            </a:effectRef>
            <a:fontRef idx="minor">
              <a:schemeClr val="tx1"/>
            </a:fontRef>
          </p:style>
        </p:cxnSp>
        <p:sp>
          <p:nvSpPr>
            <p:cNvPr id="11" name="Freeform 10"/>
            <p:cNvSpPr/>
            <p:nvPr/>
          </p:nvSpPr>
          <p:spPr>
            <a:xfrm>
              <a:off x="6444759" y="2514307"/>
              <a:ext cx="4354913" cy="3438572"/>
            </a:xfrm>
            <a:custGeom>
              <a:avLst/>
              <a:gdLst>
                <a:gd name="connsiteX0" fmla="*/ 0 w 3773845"/>
                <a:gd name="connsiteY0" fmla="*/ 2960504 h 3453885"/>
                <a:gd name="connsiteX1" fmla="*/ 1230164 w 3773845"/>
                <a:gd name="connsiteY1" fmla="*/ 2634872 h 3453885"/>
                <a:gd name="connsiteX2" fmla="*/ 1924187 w 3773845"/>
                <a:gd name="connsiteY2" fmla="*/ 473862 h 3453885"/>
                <a:gd name="connsiteX3" fmla="*/ 3766144 w 3773845"/>
                <a:gd name="connsiteY3" fmla="*/ 3505 h 3453885"/>
                <a:gd name="connsiteX4" fmla="*/ 2559004 w 3773845"/>
                <a:gd name="connsiteY4" fmla="*/ 592273 h 3453885"/>
                <a:gd name="connsiteX5" fmla="*/ 1973525 w 3773845"/>
                <a:gd name="connsiteY5" fmla="*/ 2832224 h 3453885"/>
                <a:gd name="connsiteX6" fmla="*/ 69073 w 3773845"/>
                <a:gd name="connsiteY6" fmla="*/ 3453885 h 3453885"/>
                <a:gd name="connsiteX7" fmla="*/ 69073 w 3773845"/>
                <a:gd name="connsiteY7" fmla="*/ 3453885 h 3453885"/>
                <a:gd name="connsiteX0" fmla="*/ 59206 w 3704772"/>
                <a:gd name="connsiteY0" fmla="*/ 3315738 h 3453885"/>
                <a:gd name="connsiteX1" fmla="*/ 1161091 w 3704772"/>
                <a:gd name="connsiteY1" fmla="*/ 2634872 h 3453885"/>
                <a:gd name="connsiteX2" fmla="*/ 1855114 w 3704772"/>
                <a:gd name="connsiteY2" fmla="*/ 473862 h 3453885"/>
                <a:gd name="connsiteX3" fmla="*/ 3697071 w 3704772"/>
                <a:gd name="connsiteY3" fmla="*/ 3505 h 3453885"/>
                <a:gd name="connsiteX4" fmla="*/ 2489931 w 3704772"/>
                <a:gd name="connsiteY4" fmla="*/ 592273 h 3453885"/>
                <a:gd name="connsiteX5" fmla="*/ 1904452 w 3704772"/>
                <a:gd name="connsiteY5" fmla="*/ 2832224 h 3453885"/>
                <a:gd name="connsiteX6" fmla="*/ 0 w 3704772"/>
                <a:gd name="connsiteY6" fmla="*/ 3453885 h 3453885"/>
                <a:gd name="connsiteX7" fmla="*/ 0 w 3704772"/>
                <a:gd name="connsiteY7" fmla="*/ 3453885 h 3453885"/>
                <a:gd name="connsiteX0" fmla="*/ 292739 w 3938305"/>
                <a:gd name="connsiteY0" fmla="*/ 3315738 h 3477567"/>
                <a:gd name="connsiteX1" fmla="*/ 1394624 w 3938305"/>
                <a:gd name="connsiteY1" fmla="*/ 2634872 h 3477567"/>
                <a:gd name="connsiteX2" fmla="*/ 2088647 w 3938305"/>
                <a:gd name="connsiteY2" fmla="*/ 473862 h 3477567"/>
                <a:gd name="connsiteX3" fmla="*/ 3930604 w 3938305"/>
                <a:gd name="connsiteY3" fmla="*/ 3505 h 3477567"/>
                <a:gd name="connsiteX4" fmla="*/ 2723464 w 3938305"/>
                <a:gd name="connsiteY4" fmla="*/ 592273 h 3477567"/>
                <a:gd name="connsiteX5" fmla="*/ 2137985 w 3938305"/>
                <a:gd name="connsiteY5" fmla="*/ 2832224 h 3477567"/>
                <a:gd name="connsiteX6" fmla="*/ 233533 w 3938305"/>
                <a:gd name="connsiteY6" fmla="*/ 3453885 h 3477567"/>
                <a:gd name="connsiteX7" fmla="*/ 0 w 3938305"/>
                <a:gd name="connsiteY7" fmla="*/ 3335473 h 3477567"/>
                <a:gd name="connsiteX0" fmla="*/ 59206 w 3704772"/>
                <a:gd name="connsiteY0" fmla="*/ 3315738 h 3453885"/>
                <a:gd name="connsiteX1" fmla="*/ 1161091 w 3704772"/>
                <a:gd name="connsiteY1" fmla="*/ 2634872 h 3453885"/>
                <a:gd name="connsiteX2" fmla="*/ 1855114 w 3704772"/>
                <a:gd name="connsiteY2" fmla="*/ 473862 h 3453885"/>
                <a:gd name="connsiteX3" fmla="*/ 3697071 w 3704772"/>
                <a:gd name="connsiteY3" fmla="*/ 3505 h 3453885"/>
                <a:gd name="connsiteX4" fmla="*/ 2489931 w 3704772"/>
                <a:gd name="connsiteY4" fmla="*/ 592273 h 3453885"/>
                <a:gd name="connsiteX5" fmla="*/ 1904452 w 3704772"/>
                <a:gd name="connsiteY5" fmla="*/ 2832224 h 3453885"/>
                <a:gd name="connsiteX6" fmla="*/ 0 w 3704772"/>
                <a:gd name="connsiteY6" fmla="*/ 3453885 h 3453885"/>
                <a:gd name="connsiteX0" fmla="*/ 16446 w 3662012"/>
                <a:gd name="connsiteY0" fmla="*/ 3315738 h 3320765"/>
                <a:gd name="connsiteX1" fmla="*/ 1118331 w 3662012"/>
                <a:gd name="connsiteY1" fmla="*/ 2634872 h 3320765"/>
                <a:gd name="connsiteX2" fmla="*/ 1812354 w 3662012"/>
                <a:gd name="connsiteY2" fmla="*/ 473862 h 3320765"/>
                <a:gd name="connsiteX3" fmla="*/ 3654311 w 3662012"/>
                <a:gd name="connsiteY3" fmla="*/ 3505 h 3320765"/>
                <a:gd name="connsiteX4" fmla="*/ 2447171 w 3662012"/>
                <a:gd name="connsiteY4" fmla="*/ 592273 h 3320765"/>
                <a:gd name="connsiteX5" fmla="*/ 1861692 w 3662012"/>
                <a:gd name="connsiteY5" fmla="*/ 2832224 h 3320765"/>
                <a:gd name="connsiteX6" fmla="*/ 0 w 3662012"/>
                <a:gd name="connsiteY6" fmla="*/ 3312449 h 3320765"/>
                <a:gd name="connsiteX0" fmla="*/ 16446 w 3662012"/>
                <a:gd name="connsiteY0" fmla="*/ 3315738 h 3338236"/>
                <a:gd name="connsiteX1" fmla="*/ 1118331 w 3662012"/>
                <a:gd name="connsiteY1" fmla="*/ 2634872 h 3338236"/>
                <a:gd name="connsiteX2" fmla="*/ 1812354 w 3662012"/>
                <a:gd name="connsiteY2" fmla="*/ 473862 h 3338236"/>
                <a:gd name="connsiteX3" fmla="*/ 3654311 w 3662012"/>
                <a:gd name="connsiteY3" fmla="*/ 3505 h 3338236"/>
                <a:gd name="connsiteX4" fmla="*/ 2447171 w 3662012"/>
                <a:gd name="connsiteY4" fmla="*/ 592273 h 3338236"/>
                <a:gd name="connsiteX5" fmla="*/ 1861692 w 3662012"/>
                <a:gd name="connsiteY5" fmla="*/ 2832224 h 3338236"/>
                <a:gd name="connsiteX6" fmla="*/ 0 w 3662012"/>
                <a:gd name="connsiteY6" fmla="*/ 3312449 h 3338236"/>
                <a:gd name="connsiteX0" fmla="*/ 29602 w 3675168"/>
                <a:gd name="connsiteY0" fmla="*/ 3315738 h 3452072"/>
                <a:gd name="connsiteX1" fmla="*/ 1131487 w 3675168"/>
                <a:gd name="connsiteY1" fmla="*/ 2634872 h 3452072"/>
                <a:gd name="connsiteX2" fmla="*/ 1825510 w 3675168"/>
                <a:gd name="connsiteY2" fmla="*/ 473862 h 3452072"/>
                <a:gd name="connsiteX3" fmla="*/ 3667467 w 3675168"/>
                <a:gd name="connsiteY3" fmla="*/ 3505 h 3452072"/>
                <a:gd name="connsiteX4" fmla="*/ 2460327 w 3675168"/>
                <a:gd name="connsiteY4" fmla="*/ 592273 h 3452072"/>
                <a:gd name="connsiteX5" fmla="*/ 1874848 w 3675168"/>
                <a:gd name="connsiteY5" fmla="*/ 2832224 h 3452072"/>
                <a:gd name="connsiteX6" fmla="*/ 0 w 3675168"/>
                <a:gd name="connsiteY6" fmla="*/ 3434150 h 3452072"/>
                <a:gd name="connsiteX0" fmla="*/ 29602 w 3675168"/>
                <a:gd name="connsiteY0" fmla="*/ 3315738 h 3434150"/>
                <a:gd name="connsiteX1" fmla="*/ 1131487 w 3675168"/>
                <a:gd name="connsiteY1" fmla="*/ 2634872 h 3434150"/>
                <a:gd name="connsiteX2" fmla="*/ 1825510 w 3675168"/>
                <a:gd name="connsiteY2" fmla="*/ 473862 h 3434150"/>
                <a:gd name="connsiteX3" fmla="*/ 3667467 w 3675168"/>
                <a:gd name="connsiteY3" fmla="*/ 3505 h 3434150"/>
                <a:gd name="connsiteX4" fmla="*/ 2460327 w 3675168"/>
                <a:gd name="connsiteY4" fmla="*/ 592273 h 3434150"/>
                <a:gd name="connsiteX5" fmla="*/ 1874848 w 3675168"/>
                <a:gd name="connsiteY5" fmla="*/ 2832224 h 3434150"/>
                <a:gd name="connsiteX6" fmla="*/ 0 w 3675168"/>
                <a:gd name="connsiteY6" fmla="*/ 3434150 h 3434150"/>
                <a:gd name="connsiteX0" fmla="*/ 0 w 3675169"/>
                <a:gd name="connsiteY0" fmla="*/ 3430860 h 3434678"/>
                <a:gd name="connsiteX1" fmla="*/ 1131488 w 3675169"/>
                <a:gd name="connsiteY1" fmla="*/ 2634872 h 3434678"/>
                <a:gd name="connsiteX2" fmla="*/ 1825511 w 3675169"/>
                <a:gd name="connsiteY2" fmla="*/ 473862 h 3434678"/>
                <a:gd name="connsiteX3" fmla="*/ 3667468 w 3675169"/>
                <a:gd name="connsiteY3" fmla="*/ 3505 h 3434678"/>
                <a:gd name="connsiteX4" fmla="*/ 2460328 w 3675169"/>
                <a:gd name="connsiteY4" fmla="*/ 592273 h 3434678"/>
                <a:gd name="connsiteX5" fmla="*/ 1874849 w 3675169"/>
                <a:gd name="connsiteY5" fmla="*/ 2832224 h 3434678"/>
                <a:gd name="connsiteX6" fmla="*/ 1 w 3675169"/>
                <a:gd name="connsiteY6" fmla="*/ 3434150 h 3434678"/>
                <a:gd name="connsiteX0" fmla="*/ 0 w 3675169"/>
                <a:gd name="connsiteY0" fmla="*/ 3430860 h 3434150"/>
                <a:gd name="connsiteX1" fmla="*/ 1131488 w 3675169"/>
                <a:gd name="connsiteY1" fmla="*/ 2634872 h 3434150"/>
                <a:gd name="connsiteX2" fmla="*/ 1825511 w 3675169"/>
                <a:gd name="connsiteY2" fmla="*/ 473862 h 3434150"/>
                <a:gd name="connsiteX3" fmla="*/ 3667468 w 3675169"/>
                <a:gd name="connsiteY3" fmla="*/ 3505 h 3434150"/>
                <a:gd name="connsiteX4" fmla="*/ 2460328 w 3675169"/>
                <a:gd name="connsiteY4" fmla="*/ 592273 h 3434150"/>
                <a:gd name="connsiteX5" fmla="*/ 1874849 w 3675169"/>
                <a:gd name="connsiteY5" fmla="*/ 2832224 h 3434150"/>
                <a:gd name="connsiteX6" fmla="*/ 1 w 3675169"/>
                <a:gd name="connsiteY6" fmla="*/ 3434150 h 3434150"/>
                <a:gd name="connsiteX0" fmla="*/ 0 w 3674781"/>
                <a:gd name="connsiteY0" fmla="*/ 3430860 h 3434150"/>
                <a:gd name="connsiteX1" fmla="*/ 1131488 w 3674781"/>
                <a:gd name="connsiteY1" fmla="*/ 2634872 h 3434150"/>
                <a:gd name="connsiteX2" fmla="*/ 1825511 w 3674781"/>
                <a:gd name="connsiteY2" fmla="*/ 473862 h 3434150"/>
                <a:gd name="connsiteX3" fmla="*/ 3667468 w 3674781"/>
                <a:gd name="connsiteY3" fmla="*/ 3505 h 3434150"/>
                <a:gd name="connsiteX4" fmla="*/ 2460328 w 3674781"/>
                <a:gd name="connsiteY4" fmla="*/ 592273 h 3434150"/>
                <a:gd name="connsiteX5" fmla="*/ 2230084 w 3674781"/>
                <a:gd name="connsiteY5" fmla="*/ 2644739 h 3434150"/>
                <a:gd name="connsiteX6" fmla="*/ 1 w 3674781"/>
                <a:gd name="connsiteY6" fmla="*/ 3434150 h 3434150"/>
                <a:gd name="connsiteX0" fmla="*/ 0 w 3674781"/>
                <a:gd name="connsiteY0" fmla="*/ 3429684 h 3432974"/>
                <a:gd name="connsiteX1" fmla="*/ 1476855 w 3674781"/>
                <a:gd name="connsiteY1" fmla="*/ 2334378 h 3432974"/>
                <a:gd name="connsiteX2" fmla="*/ 1825511 w 3674781"/>
                <a:gd name="connsiteY2" fmla="*/ 472686 h 3432974"/>
                <a:gd name="connsiteX3" fmla="*/ 3667468 w 3674781"/>
                <a:gd name="connsiteY3" fmla="*/ 2329 h 3432974"/>
                <a:gd name="connsiteX4" fmla="*/ 2460328 w 3674781"/>
                <a:gd name="connsiteY4" fmla="*/ 591097 h 3432974"/>
                <a:gd name="connsiteX5" fmla="*/ 2230084 w 3674781"/>
                <a:gd name="connsiteY5" fmla="*/ 2643563 h 3432974"/>
                <a:gd name="connsiteX6" fmla="*/ 1 w 3674781"/>
                <a:gd name="connsiteY6" fmla="*/ 3432974 h 3432974"/>
                <a:gd name="connsiteX0" fmla="*/ 0 w 3691761"/>
                <a:gd name="connsiteY0" fmla="*/ 3439648 h 3442938"/>
                <a:gd name="connsiteX1" fmla="*/ 1476855 w 3691761"/>
                <a:gd name="connsiteY1" fmla="*/ 2344342 h 3442938"/>
                <a:gd name="connsiteX2" fmla="*/ 1825511 w 3691761"/>
                <a:gd name="connsiteY2" fmla="*/ 482650 h 3442938"/>
                <a:gd name="connsiteX3" fmla="*/ 3667468 w 3691761"/>
                <a:gd name="connsiteY3" fmla="*/ 12293 h 3442938"/>
                <a:gd name="connsiteX4" fmla="*/ 2838587 w 3691761"/>
                <a:gd name="connsiteY4" fmla="*/ 824728 h 3442938"/>
                <a:gd name="connsiteX5" fmla="*/ 2230084 w 3691761"/>
                <a:gd name="connsiteY5" fmla="*/ 2653527 h 3442938"/>
                <a:gd name="connsiteX6" fmla="*/ 1 w 3691761"/>
                <a:gd name="connsiteY6" fmla="*/ 3442938 h 3442938"/>
                <a:gd name="connsiteX0" fmla="*/ 0 w 3678543"/>
                <a:gd name="connsiteY0" fmla="*/ 3428773 h 3432063"/>
                <a:gd name="connsiteX1" fmla="*/ 1476855 w 3678543"/>
                <a:gd name="connsiteY1" fmla="*/ 2333467 h 3432063"/>
                <a:gd name="connsiteX2" fmla="*/ 2197191 w 3678543"/>
                <a:gd name="connsiteY2" fmla="*/ 665838 h 3432063"/>
                <a:gd name="connsiteX3" fmla="*/ 3667468 w 3678543"/>
                <a:gd name="connsiteY3" fmla="*/ 1418 h 3432063"/>
                <a:gd name="connsiteX4" fmla="*/ 2838587 w 3678543"/>
                <a:gd name="connsiteY4" fmla="*/ 813853 h 3432063"/>
                <a:gd name="connsiteX5" fmla="*/ 2230084 w 3678543"/>
                <a:gd name="connsiteY5" fmla="*/ 2642652 h 3432063"/>
                <a:gd name="connsiteX6" fmla="*/ 1 w 3678543"/>
                <a:gd name="connsiteY6" fmla="*/ 3432063 h 3432063"/>
                <a:gd name="connsiteX0" fmla="*/ 0 w 3678990"/>
                <a:gd name="connsiteY0" fmla="*/ 3439760 h 3443050"/>
                <a:gd name="connsiteX1" fmla="*/ 1476855 w 3678990"/>
                <a:gd name="connsiteY1" fmla="*/ 2344454 h 3443050"/>
                <a:gd name="connsiteX2" fmla="*/ 2197191 w 3678990"/>
                <a:gd name="connsiteY2" fmla="*/ 676825 h 3443050"/>
                <a:gd name="connsiteX3" fmla="*/ 3667468 w 3678990"/>
                <a:gd name="connsiteY3" fmla="*/ 12405 h 3443050"/>
                <a:gd name="connsiteX4" fmla="*/ 2848454 w 3678990"/>
                <a:gd name="connsiteY4" fmla="*/ 1183364 h 3443050"/>
                <a:gd name="connsiteX5" fmla="*/ 2230084 w 3678990"/>
                <a:gd name="connsiteY5" fmla="*/ 2653639 h 3443050"/>
                <a:gd name="connsiteX6" fmla="*/ 1 w 3678990"/>
                <a:gd name="connsiteY6" fmla="*/ 3443050 h 3443050"/>
                <a:gd name="connsiteX0" fmla="*/ 0 w 3880836"/>
                <a:gd name="connsiteY0" fmla="*/ 3446186 h 3449476"/>
                <a:gd name="connsiteX1" fmla="*/ 1476855 w 3880836"/>
                <a:gd name="connsiteY1" fmla="*/ 2350880 h 3449476"/>
                <a:gd name="connsiteX2" fmla="*/ 2197191 w 3880836"/>
                <a:gd name="connsiteY2" fmla="*/ 683251 h 3449476"/>
                <a:gd name="connsiteX3" fmla="*/ 3871399 w 3880836"/>
                <a:gd name="connsiteY3" fmla="*/ 12253 h 3449476"/>
                <a:gd name="connsiteX4" fmla="*/ 2848454 w 3880836"/>
                <a:gd name="connsiteY4" fmla="*/ 1189790 h 3449476"/>
                <a:gd name="connsiteX5" fmla="*/ 2230084 w 3880836"/>
                <a:gd name="connsiteY5" fmla="*/ 2660065 h 3449476"/>
                <a:gd name="connsiteX6" fmla="*/ 1 w 3880836"/>
                <a:gd name="connsiteY6" fmla="*/ 3449476 h 3449476"/>
                <a:gd name="connsiteX0" fmla="*/ 0 w 3871421"/>
                <a:gd name="connsiteY0" fmla="*/ 3528083 h 3531373"/>
                <a:gd name="connsiteX1" fmla="*/ 1476855 w 3871421"/>
                <a:gd name="connsiteY1" fmla="*/ 2432777 h 3531373"/>
                <a:gd name="connsiteX2" fmla="*/ 2197191 w 3871421"/>
                <a:gd name="connsiteY2" fmla="*/ 765148 h 3531373"/>
                <a:gd name="connsiteX3" fmla="*/ 3871399 w 3871421"/>
                <a:gd name="connsiteY3" fmla="*/ 94150 h 3531373"/>
                <a:gd name="connsiteX4" fmla="*/ 2230084 w 3871421"/>
                <a:gd name="connsiteY4" fmla="*/ 2741962 h 3531373"/>
                <a:gd name="connsiteX5" fmla="*/ 1 w 3871421"/>
                <a:gd name="connsiteY5" fmla="*/ 3531373 h 3531373"/>
                <a:gd name="connsiteX0" fmla="*/ 0 w 3924286"/>
                <a:gd name="connsiteY0" fmla="*/ 3580105 h 3583395"/>
                <a:gd name="connsiteX1" fmla="*/ 1476855 w 3924286"/>
                <a:gd name="connsiteY1" fmla="*/ 2484799 h 3583395"/>
                <a:gd name="connsiteX2" fmla="*/ 2197191 w 3924286"/>
                <a:gd name="connsiteY2" fmla="*/ 817170 h 3583395"/>
                <a:gd name="connsiteX3" fmla="*/ 3871399 w 3924286"/>
                <a:gd name="connsiteY3" fmla="*/ 146172 h 3583395"/>
                <a:gd name="connsiteX4" fmla="*/ 1 w 3924286"/>
                <a:gd name="connsiteY4" fmla="*/ 3583395 h 3583395"/>
                <a:gd name="connsiteX0" fmla="*/ 0 w 3895515"/>
                <a:gd name="connsiteY0" fmla="*/ 3470965 h 3472025"/>
                <a:gd name="connsiteX1" fmla="*/ 1476855 w 3895515"/>
                <a:gd name="connsiteY1" fmla="*/ 2375659 h 3472025"/>
                <a:gd name="connsiteX2" fmla="*/ 2197191 w 3895515"/>
                <a:gd name="connsiteY2" fmla="*/ 708030 h 3472025"/>
                <a:gd name="connsiteX3" fmla="*/ 3871399 w 3895515"/>
                <a:gd name="connsiteY3" fmla="*/ 37032 h 3472025"/>
                <a:gd name="connsiteX4" fmla="*/ 2887927 w 3895515"/>
                <a:gd name="connsiteY4" fmla="*/ 1730975 h 3472025"/>
                <a:gd name="connsiteX0" fmla="*/ 0 w 3871399"/>
                <a:gd name="connsiteY0" fmla="*/ 3470965 h 3472025"/>
                <a:gd name="connsiteX1" fmla="*/ 1476855 w 3871399"/>
                <a:gd name="connsiteY1" fmla="*/ 2375659 h 3472025"/>
                <a:gd name="connsiteX2" fmla="*/ 2197191 w 3871399"/>
                <a:gd name="connsiteY2" fmla="*/ 708030 h 3472025"/>
                <a:gd name="connsiteX3" fmla="*/ 3871399 w 3871399"/>
                <a:gd name="connsiteY3" fmla="*/ 37032 h 3472025"/>
                <a:gd name="connsiteX0" fmla="*/ 0 w 3871399"/>
                <a:gd name="connsiteY0" fmla="*/ 3433933 h 3434993"/>
                <a:gd name="connsiteX1" fmla="*/ 1476855 w 3871399"/>
                <a:gd name="connsiteY1" fmla="*/ 2338627 h 3434993"/>
                <a:gd name="connsiteX2" fmla="*/ 2197191 w 3871399"/>
                <a:gd name="connsiteY2" fmla="*/ 670998 h 3434993"/>
                <a:gd name="connsiteX3" fmla="*/ 3871399 w 3871399"/>
                <a:gd name="connsiteY3" fmla="*/ 0 h 3434993"/>
                <a:gd name="connsiteX0" fmla="*/ 0 w 3871399"/>
                <a:gd name="connsiteY0" fmla="*/ 3433933 h 3435204"/>
                <a:gd name="connsiteX1" fmla="*/ 1351865 w 3871399"/>
                <a:gd name="connsiteY1" fmla="*/ 2453749 h 3435204"/>
                <a:gd name="connsiteX2" fmla="*/ 2197191 w 3871399"/>
                <a:gd name="connsiteY2" fmla="*/ 670998 h 3435204"/>
                <a:gd name="connsiteX3" fmla="*/ 3871399 w 3871399"/>
                <a:gd name="connsiteY3" fmla="*/ 0 h 3435204"/>
                <a:gd name="connsiteX0" fmla="*/ 0 w 3871399"/>
                <a:gd name="connsiteY0" fmla="*/ 3433933 h 3435269"/>
                <a:gd name="connsiteX1" fmla="*/ 1351865 w 3871399"/>
                <a:gd name="connsiteY1" fmla="*/ 2453749 h 3435269"/>
                <a:gd name="connsiteX2" fmla="*/ 2483352 w 3871399"/>
                <a:gd name="connsiteY2" fmla="*/ 499959 h 3435269"/>
                <a:gd name="connsiteX3" fmla="*/ 3871399 w 3871399"/>
                <a:gd name="connsiteY3" fmla="*/ 0 h 3435269"/>
                <a:gd name="connsiteX0" fmla="*/ 0 w 3871399"/>
                <a:gd name="connsiteY0" fmla="*/ 3433933 h 3435192"/>
                <a:gd name="connsiteX1" fmla="*/ 1351865 w 3871399"/>
                <a:gd name="connsiteY1" fmla="*/ 2453749 h 3435192"/>
                <a:gd name="connsiteX2" fmla="*/ 2480063 w 3871399"/>
                <a:gd name="connsiteY2" fmla="*/ 703890 h 3435192"/>
                <a:gd name="connsiteX3" fmla="*/ 3871399 w 3871399"/>
                <a:gd name="connsiteY3" fmla="*/ 0 h 3435192"/>
                <a:gd name="connsiteX0" fmla="*/ 0 w 3871399"/>
                <a:gd name="connsiteY0" fmla="*/ 3433933 h 3435192"/>
                <a:gd name="connsiteX1" fmla="*/ 1351865 w 3871399"/>
                <a:gd name="connsiteY1" fmla="*/ 2453749 h 3435192"/>
                <a:gd name="connsiteX2" fmla="*/ 2480063 w 3871399"/>
                <a:gd name="connsiteY2" fmla="*/ 703890 h 3435192"/>
                <a:gd name="connsiteX3" fmla="*/ 3871399 w 3871399"/>
                <a:gd name="connsiteY3" fmla="*/ 0 h 3435192"/>
                <a:gd name="connsiteX0" fmla="*/ 0 w 3871399"/>
                <a:gd name="connsiteY0" fmla="*/ 3433933 h 3435332"/>
                <a:gd name="connsiteX1" fmla="*/ 1351865 w 3871399"/>
                <a:gd name="connsiteY1" fmla="*/ 2453749 h 3435332"/>
                <a:gd name="connsiteX2" fmla="*/ 2480063 w 3871399"/>
                <a:gd name="connsiteY2" fmla="*/ 703890 h 3435332"/>
                <a:gd name="connsiteX3" fmla="*/ 3871399 w 3871399"/>
                <a:gd name="connsiteY3" fmla="*/ 0 h 3435332"/>
                <a:gd name="connsiteX0" fmla="*/ 0 w 4354913"/>
                <a:gd name="connsiteY0" fmla="*/ 3437222 h 3438621"/>
                <a:gd name="connsiteX1" fmla="*/ 1351865 w 4354913"/>
                <a:gd name="connsiteY1" fmla="*/ 2457038 h 3438621"/>
                <a:gd name="connsiteX2" fmla="*/ 2480063 w 4354913"/>
                <a:gd name="connsiteY2" fmla="*/ 707179 h 3438621"/>
                <a:gd name="connsiteX3" fmla="*/ 4354913 w 4354913"/>
                <a:gd name="connsiteY3" fmla="*/ 0 h 3438621"/>
                <a:gd name="connsiteX0" fmla="*/ 0 w 4354913"/>
                <a:gd name="connsiteY0" fmla="*/ 3437222 h 3438496"/>
                <a:gd name="connsiteX1" fmla="*/ 1351865 w 4354913"/>
                <a:gd name="connsiteY1" fmla="*/ 2457038 h 3438496"/>
                <a:gd name="connsiteX2" fmla="*/ 2710308 w 4354913"/>
                <a:gd name="connsiteY2" fmla="*/ 664419 h 3438496"/>
                <a:gd name="connsiteX3" fmla="*/ 4354913 w 4354913"/>
                <a:gd name="connsiteY3" fmla="*/ 0 h 3438496"/>
                <a:gd name="connsiteX0" fmla="*/ 0 w 4354913"/>
                <a:gd name="connsiteY0" fmla="*/ 3437222 h 3438572"/>
                <a:gd name="connsiteX1" fmla="*/ 1351865 w 4354913"/>
                <a:gd name="connsiteY1" fmla="*/ 2457038 h 3438572"/>
                <a:gd name="connsiteX2" fmla="*/ 2710308 w 4354913"/>
                <a:gd name="connsiteY2" fmla="*/ 664419 h 3438572"/>
                <a:gd name="connsiteX3" fmla="*/ 4354913 w 4354913"/>
                <a:gd name="connsiteY3" fmla="*/ 0 h 3438572"/>
              </a:gdLst>
              <a:ahLst/>
              <a:cxnLst>
                <a:cxn ang="0">
                  <a:pos x="connsiteX0" y="connsiteY0"/>
                </a:cxn>
                <a:cxn ang="0">
                  <a:pos x="connsiteX1" y="connsiteY1"/>
                </a:cxn>
                <a:cxn ang="0">
                  <a:pos x="connsiteX2" y="connsiteY2"/>
                </a:cxn>
                <a:cxn ang="0">
                  <a:pos x="connsiteX3" y="connsiteY3"/>
                </a:cxn>
              </a:cxnLst>
              <a:rect l="l" t="t" r="r" b="b"/>
              <a:pathLst>
                <a:path w="4354913" h="3438572">
                  <a:moveTo>
                    <a:pt x="0" y="3437222"/>
                  </a:moveTo>
                  <a:cubicBezTo>
                    <a:pt x="859306" y="3468469"/>
                    <a:pt x="942906" y="2952064"/>
                    <a:pt x="1351865" y="2457038"/>
                  </a:cubicBezTo>
                  <a:cubicBezTo>
                    <a:pt x="1760824" y="1962012"/>
                    <a:pt x="2209800" y="1073925"/>
                    <a:pt x="2710308" y="664419"/>
                  </a:cubicBezTo>
                  <a:cubicBezTo>
                    <a:pt x="3210816" y="254913"/>
                    <a:pt x="3591816" y="7127"/>
                    <a:pt x="4354913" y="0"/>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12" name="Freeform 11"/>
            <p:cNvSpPr/>
            <p:nvPr/>
          </p:nvSpPr>
          <p:spPr>
            <a:xfrm>
              <a:off x="6435988" y="2517597"/>
              <a:ext cx="4420697" cy="3445791"/>
            </a:xfrm>
            <a:custGeom>
              <a:avLst/>
              <a:gdLst>
                <a:gd name="connsiteX0" fmla="*/ 0 w 3773845"/>
                <a:gd name="connsiteY0" fmla="*/ 2960504 h 3453885"/>
                <a:gd name="connsiteX1" fmla="*/ 1230164 w 3773845"/>
                <a:gd name="connsiteY1" fmla="*/ 2634872 h 3453885"/>
                <a:gd name="connsiteX2" fmla="*/ 1924187 w 3773845"/>
                <a:gd name="connsiteY2" fmla="*/ 473862 h 3453885"/>
                <a:gd name="connsiteX3" fmla="*/ 3766144 w 3773845"/>
                <a:gd name="connsiteY3" fmla="*/ 3505 h 3453885"/>
                <a:gd name="connsiteX4" fmla="*/ 2559004 w 3773845"/>
                <a:gd name="connsiteY4" fmla="*/ 592273 h 3453885"/>
                <a:gd name="connsiteX5" fmla="*/ 1973525 w 3773845"/>
                <a:gd name="connsiteY5" fmla="*/ 2832224 h 3453885"/>
                <a:gd name="connsiteX6" fmla="*/ 69073 w 3773845"/>
                <a:gd name="connsiteY6" fmla="*/ 3453885 h 3453885"/>
                <a:gd name="connsiteX7" fmla="*/ 69073 w 3773845"/>
                <a:gd name="connsiteY7" fmla="*/ 3453885 h 3453885"/>
                <a:gd name="connsiteX0" fmla="*/ 59206 w 3704772"/>
                <a:gd name="connsiteY0" fmla="*/ 3315738 h 3453885"/>
                <a:gd name="connsiteX1" fmla="*/ 1161091 w 3704772"/>
                <a:gd name="connsiteY1" fmla="*/ 2634872 h 3453885"/>
                <a:gd name="connsiteX2" fmla="*/ 1855114 w 3704772"/>
                <a:gd name="connsiteY2" fmla="*/ 473862 h 3453885"/>
                <a:gd name="connsiteX3" fmla="*/ 3697071 w 3704772"/>
                <a:gd name="connsiteY3" fmla="*/ 3505 h 3453885"/>
                <a:gd name="connsiteX4" fmla="*/ 2489931 w 3704772"/>
                <a:gd name="connsiteY4" fmla="*/ 592273 h 3453885"/>
                <a:gd name="connsiteX5" fmla="*/ 1904452 w 3704772"/>
                <a:gd name="connsiteY5" fmla="*/ 2832224 h 3453885"/>
                <a:gd name="connsiteX6" fmla="*/ 0 w 3704772"/>
                <a:gd name="connsiteY6" fmla="*/ 3453885 h 3453885"/>
                <a:gd name="connsiteX7" fmla="*/ 0 w 3704772"/>
                <a:gd name="connsiteY7" fmla="*/ 3453885 h 3453885"/>
                <a:gd name="connsiteX0" fmla="*/ 292739 w 3938305"/>
                <a:gd name="connsiteY0" fmla="*/ 3315738 h 3477567"/>
                <a:gd name="connsiteX1" fmla="*/ 1394624 w 3938305"/>
                <a:gd name="connsiteY1" fmla="*/ 2634872 h 3477567"/>
                <a:gd name="connsiteX2" fmla="*/ 2088647 w 3938305"/>
                <a:gd name="connsiteY2" fmla="*/ 473862 h 3477567"/>
                <a:gd name="connsiteX3" fmla="*/ 3930604 w 3938305"/>
                <a:gd name="connsiteY3" fmla="*/ 3505 h 3477567"/>
                <a:gd name="connsiteX4" fmla="*/ 2723464 w 3938305"/>
                <a:gd name="connsiteY4" fmla="*/ 592273 h 3477567"/>
                <a:gd name="connsiteX5" fmla="*/ 2137985 w 3938305"/>
                <a:gd name="connsiteY5" fmla="*/ 2832224 h 3477567"/>
                <a:gd name="connsiteX6" fmla="*/ 233533 w 3938305"/>
                <a:gd name="connsiteY6" fmla="*/ 3453885 h 3477567"/>
                <a:gd name="connsiteX7" fmla="*/ 0 w 3938305"/>
                <a:gd name="connsiteY7" fmla="*/ 3335473 h 3477567"/>
                <a:gd name="connsiteX0" fmla="*/ 59206 w 3704772"/>
                <a:gd name="connsiteY0" fmla="*/ 3315738 h 3453885"/>
                <a:gd name="connsiteX1" fmla="*/ 1161091 w 3704772"/>
                <a:gd name="connsiteY1" fmla="*/ 2634872 h 3453885"/>
                <a:gd name="connsiteX2" fmla="*/ 1855114 w 3704772"/>
                <a:gd name="connsiteY2" fmla="*/ 473862 h 3453885"/>
                <a:gd name="connsiteX3" fmla="*/ 3697071 w 3704772"/>
                <a:gd name="connsiteY3" fmla="*/ 3505 h 3453885"/>
                <a:gd name="connsiteX4" fmla="*/ 2489931 w 3704772"/>
                <a:gd name="connsiteY4" fmla="*/ 592273 h 3453885"/>
                <a:gd name="connsiteX5" fmla="*/ 1904452 w 3704772"/>
                <a:gd name="connsiteY5" fmla="*/ 2832224 h 3453885"/>
                <a:gd name="connsiteX6" fmla="*/ 0 w 3704772"/>
                <a:gd name="connsiteY6" fmla="*/ 3453885 h 3453885"/>
                <a:gd name="connsiteX0" fmla="*/ 16446 w 3662012"/>
                <a:gd name="connsiteY0" fmla="*/ 3315738 h 3320765"/>
                <a:gd name="connsiteX1" fmla="*/ 1118331 w 3662012"/>
                <a:gd name="connsiteY1" fmla="*/ 2634872 h 3320765"/>
                <a:gd name="connsiteX2" fmla="*/ 1812354 w 3662012"/>
                <a:gd name="connsiteY2" fmla="*/ 473862 h 3320765"/>
                <a:gd name="connsiteX3" fmla="*/ 3654311 w 3662012"/>
                <a:gd name="connsiteY3" fmla="*/ 3505 h 3320765"/>
                <a:gd name="connsiteX4" fmla="*/ 2447171 w 3662012"/>
                <a:gd name="connsiteY4" fmla="*/ 592273 h 3320765"/>
                <a:gd name="connsiteX5" fmla="*/ 1861692 w 3662012"/>
                <a:gd name="connsiteY5" fmla="*/ 2832224 h 3320765"/>
                <a:gd name="connsiteX6" fmla="*/ 0 w 3662012"/>
                <a:gd name="connsiteY6" fmla="*/ 3312449 h 3320765"/>
                <a:gd name="connsiteX0" fmla="*/ 16446 w 3662012"/>
                <a:gd name="connsiteY0" fmla="*/ 3315738 h 3338236"/>
                <a:gd name="connsiteX1" fmla="*/ 1118331 w 3662012"/>
                <a:gd name="connsiteY1" fmla="*/ 2634872 h 3338236"/>
                <a:gd name="connsiteX2" fmla="*/ 1812354 w 3662012"/>
                <a:gd name="connsiteY2" fmla="*/ 473862 h 3338236"/>
                <a:gd name="connsiteX3" fmla="*/ 3654311 w 3662012"/>
                <a:gd name="connsiteY3" fmla="*/ 3505 h 3338236"/>
                <a:gd name="connsiteX4" fmla="*/ 2447171 w 3662012"/>
                <a:gd name="connsiteY4" fmla="*/ 592273 h 3338236"/>
                <a:gd name="connsiteX5" fmla="*/ 1861692 w 3662012"/>
                <a:gd name="connsiteY5" fmla="*/ 2832224 h 3338236"/>
                <a:gd name="connsiteX6" fmla="*/ 0 w 3662012"/>
                <a:gd name="connsiteY6" fmla="*/ 3312449 h 3338236"/>
                <a:gd name="connsiteX0" fmla="*/ 29602 w 3675168"/>
                <a:gd name="connsiteY0" fmla="*/ 3315738 h 3452072"/>
                <a:gd name="connsiteX1" fmla="*/ 1131487 w 3675168"/>
                <a:gd name="connsiteY1" fmla="*/ 2634872 h 3452072"/>
                <a:gd name="connsiteX2" fmla="*/ 1825510 w 3675168"/>
                <a:gd name="connsiteY2" fmla="*/ 473862 h 3452072"/>
                <a:gd name="connsiteX3" fmla="*/ 3667467 w 3675168"/>
                <a:gd name="connsiteY3" fmla="*/ 3505 h 3452072"/>
                <a:gd name="connsiteX4" fmla="*/ 2460327 w 3675168"/>
                <a:gd name="connsiteY4" fmla="*/ 592273 h 3452072"/>
                <a:gd name="connsiteX5" fmla="*/ 1874848 w 3675168"/>
                <a:gd name="connsiteY5" fmla="*/ 2832224 h 3452072"/>
                <a:gd name="connsiteX6" fmla="*/ 0 w 3675168"/>
                <a:gd name="connsiteY6" fmla="*/ 3434150 h 3452072"/>
                <a:gd name="connsiteX0" fmla="*/ 29602 w 3675168"/>
                <a:gd name="connsiteY0" fmla="*/ 3315738 h 3434150"/>
                <a:gd name="connsiteX1" fmla="*/ 1131487 w 3675168"/>
                <a:gd name="connsiteY1" fmla="*/ 2634872 h 3434150"/>
                <a:gd name="connsiteX2" fmla="*/ 1825510 w 3675168"/>
                <a:gd name="connsiteY2" fmla="*/ 473862 h 3434150"/>
                <a:gd name="connsiteX3" fmla="*/ 3667467 w 3675168"/>
                <a:gd name="connsiteY3" fmla="*/ 3505 h 3434150"/>
                <a:gd name="connsiteX4" fmla="*/ 2460327 w 3675168"/>
                <a:gd name="connsiteY4" fmla="*/ 592273 h 3434150"/>
                <a:gd name="connsiteX5" fmla="*/ 1874848 w 3675168"/>
                <a:gd name="connsiteY5" fmla="*/ 2832224 h 3434150"/>
                <a:gd name="connsiteX6" fmla="*/ 0 w 3675168"/>
                <a:gd name="connsiteY6" fmla="*/ 3434150 h 3434150"/>
                <a:gd name="connsiteX0" fmla="*/ 0 w 3675169"/>
                <a:gd name="connsiteY0" fmla="*/ 3430860 h 3434678"/>
                <a:gd name="connsiteX1" fmla="*/ 1131488 w 3675169"/>
                <a:gd name="connsiteY1" fmla="*/ 2634872 h 3434678"/>
                <a:gd name="connsiteX2" fmla="*/ 1825511 w 3675169"/>
                <a:gd name="connsiteY2" fmla="*/ 473862 h 3434678"/>
                <a:gd name="connsiteX3" fmla="*/ 3667468 w 3675169"/>
                <a:gd name="connsiteY3" fmla="*/ 3505 h 3434678"/>
                <a:gd name="connsiteX4" fmla="*/ 2460328 w 3675169"/>
                <a:gd name="connsiteY4" fmla="*/ 592273 h 3434678"/>
                <a:gd name="connsiteX5" fmla="*/ 1874849 w 3675169"/>
                <a:gd name="connsiteY5" fmla="*/ 2832224 h 3434678"/>
                <a:gd name="connsiteX6" fmla="*/ 1 w 3675169"/>
                <a:gd name="connsiteY6" fmla="*/ 3434150 h 3434678"/>
                <a:gd name="connsiteX0" fmla="*/ 0 w 3675169"/>
                <a:gd name="connsiteY0" fmla="*/ 3430860 h 3434150"/>
                <a:gd name="connsiteX1" fmla="*/ 1131488 w 3675169"/>
                <a:gd name="connsiteY1" fmla="*/ 2634872 h 3434150"/>
                <a:gd name="connsiteX2" fmla="*/ 1825511 w 3675169"/>
                <a:gd name="connsiteY2" fmla="*/ 473862 h 3434150"/>
                <a:gd name="connsiteX3" fmla="*/ 3667468 w 3675169"/>
                <a:gd name="connsiteY3" fmla="*/ 3505 h 3434150"/>
                <a:gd name="connsiteX4" fmla="*/ 2460328 w 3675169"/>
                <a:gd name="connsiteY4" fmla="*/ 592273 h 3434150"/>
                <a:gd name="connsiteX5" fmla="*/ 1874849 w 3675169"/>
                <a:gd name="connsiteY5" fmla="*/ 2832224 h 3434150"/>
                <a:gd name="connsiteX6" fmla="*/ 1 w 3675169"/>
                <a:gd name="connsiteY6" fmla="*/ 3434150 h 3434150"/>
                <a:gd name="connsiteX0" fmla="*/ 0 w 3674781"/>
                <a:gd name="connsiteY0" fmla="*/ 3430860 h 3434150"/>
                <a:gd name="connsiteX1" fmla="*/ 1131488 w 3674781"/>
                <a:gd name="connsiteY1" fmla="*/ 2634872 h 3434150"/>
                <a:gd name="connsiteX2" fmla="*/ 1825511 w 3674781"/>
                <a:gd name="connsiteY2" fmla="*/ 473862 h 3434150"/>
                <a:gd name="connsiteX3" fmla="*/ 3667468 w 3674781"/>
                <a:gd name="connsiteY3" fmla="*/ 3505 h 3434150"/>
                <a:gd name="connsiteX4" fmla="*/ 2460328 w 3674781"/>
                <a:gd name="connsiteY4" fmla="*/ 592273 h 3434150"/>
                <a:gd name="connsiteX5" fmla="*/ 2230084 w 3674781"/>
                <a:gd name="connsiteY5" fmla="*/ 2644739 h 3434150"/>
                <a:gd name="connsiteX6" fmla="*/ 1 w 3674781"/>
                <a:gd name="connsiteY6" fmla="*/ 3434150 h 3434150"/>
                <a:gd name="connsiteX0" fmla="*/ 0 w 3674781"/>
                <a:gd name="connsiteY0" fmla="*/ 3429684 h 3432974"/>
                <a:gd name="connsiteX1" fmla="*/ 1476855 w 3674781"/>
                <a:gd name="connsiteY1" fmla="*/ 2334378 h 3432974"/>
                <a:gd name="connsiteX2" fmla="*/ 1825511 w 3674781"/>
                <a:gd name="connsiteY2" fmla="*/ 472686 h 3432974"/>
                <a:gd name="connsiteX3" fmla="*/ 3667468 w 3674781"/>
                <a:gd name="connsiteY3" fmla="*/ 2329 h 3432974"/>
                <a:gd name="connsiteX4" fmla="*/ 2460328 w 3674781"/>
                <a:gd name="connsiteY4" fmla="*/ 591097 h 3432974"/>
                <a:gd name="connsiteX5" fmla="*/ 2230084 w 3674781"/>
                <a:gd name="connsiteY5" fmla="*/ 2643563 h 3432974"/>
                <a:gd name="connsiteX6" fmla="*/ 1 w 3674781"/>
                <a:gd name="connsiteY6" fmla="*/ 3432974 h 3432974"/>
                <a:gd name="connsiteX0" fmla="*/ 0 w 3691761"/>
                <a:gd name="connsiteY0" fmla="*/ 3439648 h 3442938"/>
                <a:gd name="connsiteX1" fmla="*/ 1476855 w 3691761"/>
                <a:gd name="connsiteY1" fmla="*/ 2344342 h 3442938"/>
                <a:gd name="connsiteX2" fmla="*/ 1825511 w 3691761"/>
                <a:gd name="connsiteY2" fmla="*/ 482650 h 3442938"/>
                <a:gd name="connsiteX3" fmla="*/ 3667468 w 3691761"/>
                <a:gd name="connsiteY3" fmla="*/ 12293 h 3442938"/>
                <a:gd name="connsiteX4" fmla="*/ 2838587 w 3691761"/>
                <a:gd name="connsiteY4" fmla="*/ 824728 h 3442938"/>
                <a:gd name="connsiteX5" fmla="*/ 2230084 w 3691761"/>
                <a:gd name="connsiteY5" fmla="*/ 2653527 h 3442938"/>
                <a:gd name="connsiteX6" fmla="*/ 1 w 3691761"/>
                <a:gd name="connsiteY6" fmla="*/ 3442938 h 3442938"/>
                <a:gd name="connsiteX0" fmla="*/ 0 w 3678543"/>
                <a:gd name="connsiteY0" fmla="*/ 3428773 h 3432063"/>
                <a:gd name="connsiteX1" fmla="*/ 1476855 w 3678543"/>
                <a:gd name="connsiteY1" fmla="*/ 2333467 h 3432063"/>
                <a:gd name="connsiteX2" fmla="*/ 2197191 w 3678543"/>
                <a:gd name="connsiteY2" fmla="*/ 665838 h 3432063"/>
                <a:gd name="connsiteX3" fmla="*/ 3667468 w 3678543"/>
                <a:gd name="connsiteY3" fmla="*/ 1418 h 3432063"/>
                <a:gd name="connsiteX4" fmla="*/ 2838587 w 3678543"/>
                <a:gd name="connsiteY4" fmla="*/ 813853 h 3432063"/>
                <a:gd name="connsiteX5" fmla="*/ 2230084 w 3678543"/>
                <a:gd name="connsiteY5" fmla="*/ 2642652 h 3432063"/>
                <a:gd name="connsiteX6" fmla="*/ 1 w 3678543"/>
                <a:gd name="connsiteY6" fmla="*/ 3432063 h 3432063"/>
                <a:gd name="connsiteX0" fmla="*/ 0 w 3678990"/>
                <a:gd name="connsiteY0" fmla="*/ 3439760 h 3443050"/>
                <a:gd name="connsiteX1" fmla="*/ 1476855 w 3678990"/>
                <a:gd name="connsiteY1" fmla="*/ 2344454 h 3443050"/>
                <a:gd name="connsiteX2" fmla="*/ 2197191 w 3678990"/>
                <a:gd name="connsiteY2" fmla="*/ 676825 h 3443050"/>
                <a:gd name="connsiteX3" fmla="*/ 3667468 w 3678990"/>
                <a:gd name="connsiteY3" fmla="*/ 12405 h 3443050"/>
                <a:gd name="connsiteX4" fmla="*/ 2848454 w 3678990"/>
                <a:gd name="connsiteY4" fmla="*/ 1183364 h 3443050"/>
                <a:gd name="connsiteX5" fmla="*/ 2230084 w 3678990"/>
                <a:gd name="connsiteY5" fmla="*/ 2653639 h 3443050"/>
                <a:gd name="connsiteX6" fmla="*/ 1 w 3678990"/>
                <a:gd name="connsiteY6" fmla="*/ 3443050 h 3443050"/>
                <a:gd name="connsiteX0" fmla="*/ 0 w 3880836"/>
                <a:gd name="connsiteY0" fmla="*/ 3446186 h 3449476"/>
                <a:gd name="connsiteX1" fmla="*/ 1476855 w 3880836"/>
                <a:gd name="connsiteY1" fmla="*/ 2350880 h 3449476"/>
                <a:gd name="connsiteX2" fmla="*/ 2197191 w 3880836"/>
                <a:gd name="connsiteY2" fmla="*/ 683251 h 3449476"/>
                <a:gd name="connsiteX3" fmla="*/ 3871399 w 3880836"/>
                <a:gd name="connsiteY3" fmla="*/ 12253 h 3449476"/>
                <a:gd name="connsiteX4" fmla="*/ 2848454 w 3880836"/>
                <a:gd name="connsiteY4" fmla="*/ 1189790 h 3449476"/>
                <a:gd name="connsiteX5" fmla="*/ 2230084 w 3880836"/>
                <a:gd name="connsiteY5" fmla="*/ 2660065 h 3449476"/>
                <a:gd name="connsiteX6" fmla="*/ 1 w 3880836"/>
                <a:gd name="connsiteY6" fmla="*/ 3449476 h 3449476"/>
                <a:gd name="connsiteX0" fmla="*/ 0 w 3871421"/>
                <a:gd name="connsiteY0" fmla="*/ 3528083 h 3531373"/>
                <a:gd name="connsiteX1" fmla="*/ 1476855 w 3871421"/>
                <a:gd name="connsiteY1" fmla="*/ 2432777 h 3531373"/>
                <a:gd name="connsiteX2" fmla="*/ 2197191 w 3871421"/>
                <a:gd name="connsiteY2" fmla="*/ 765148 h 3531373"/>
                <a:gd name="connsiteX3" fmla="*/ 3871399 w 3871421"/>
                <a:gd name="connsiteY3" fmla="*/ 94150 h 3531373"/>
                <a:gd name="connsiteX4" fmla="*/ 2230084 w 3871421"/>
                <a:gd name="connsiteY4" fmla="*/ 2741962 h 3531373"/>
                <a:gd name="connsiteX5" fmla="*/ 1 w 3871421"/>
                <a:gd name="connsiteY5" fmla="*/ 3531373 h 3531373"/>
                <a:gd name="connsiteX0" fmla="*/ 0 w 3924286"/>
                <a:gd name="connsiteY0" fmla="*/ 3580105 h 3583395"/>
                <a:gd name="connsiteX1" fmla="*/ 1476855 w 3924286"/>
                <a:gd name="connsiteY1" fmla="*/ 2484799 h 3583395"/>
                <a:gd name="connsiteX2" fmla="*/ 2197191 w 3924286"/>
                <a:gd name="connsiteY2" fmla="*/ 817170 h 3583395"/>
                <a:gd name="connsiteX3" fmla="*/ 3871399 w 3924286"/>
                <a:gd name="connsiteY3" fmla="*/ 146172 h 3583395"/>
                <a:gd name="connsiteX4" fmla="*/ 1 w 3924286"/>
                <a:gd name="connsiteY4" fmla="*/ 3583395 h 3583395"/>
                <a:gd name="connsiteX0" fmla="*/ 0 w 3895515"/>
                <a:gd name="connsiteY0" fmla="*/ 3470965 h 3472025"/>
                <a:gd name="connsiteX1" fmla="*/ 1476855 w 3895515"/>
                <a:gd name="connsiteY1" fmla="*/ 2375659 h 3472025"/>
                <a:gd name="connsiteX2" fmla="*/ 2197191 w 3895515"/>
                <a:gd name="connsiteY2" fmla="*/ 708030 h 3472025"/>
                <a:gd name="connsiteX3" fmla="*/ 3871399 w 3895515"/>
                <a:gd name="connsiteY3" fmla="*/ 37032 h 3472025"/>
                <a:gd name="connsiteX4" fmla="*/ 2887927 w 3895515"/>
                <a:gd name="connsiteY4" fmla="*/ 1730975 h 3472025"/>
                <a:gd name="connsiteX0" fmla="*/ 0 w 3871399"/>
                <a:gd name="connsiteY0" fmla="*/ 3470965 h 3472025"/>
                <a:gd name="connsiteX1" fmla="*/ 1476855 w 3871399"/>
                <a:gd name="connsiteY1" fmla="*/ 2375659 h 3472025"/>
                <a:gd name="connsiteX2" fmla="*/ 2197191 w 3871399"/>
                <a:gd name="connsiteY2" fmla="*/ 708030 h 3472025"/>
                <a:gd name="connsiteX3" fmla="*/ 3871399 w 3871399"/>
                <a:gd name="connsiteY3" fmla="*/ 37032 h 3472025"/>
                <a:gd name="connsiteX0" fmla="*/ 0 w 3871399"/>
                <a:gd name="connsiteY0" fmla="*/ 3433933 h 3434993"/>
                <a:gd name="connsiteX1" fmla="*/ 1476855 w 3871399"/>
                <a:gd name="connsiteY1" fmla="*/ 2338627 h 3434993"/>
                <a:gd name="connsiteX2" fmla="*/ 2197191 w 3871399"/>
                <a:gd name="connsiteY2" fmla="*/ 670998 h 3434993"/>
                <a:gd name="connsiteX3" fmla="*/ 3871399 w 3871399"/>
                <a:gd name="connsiteY3" fmla="*/ 0 h 3434993"/>
                <a:gd name="connsiteX0" fmla="*/ 0 w 3871399"/>
                <a:gd name="connsiteY0" fmla="*/ 3433933 h 3435204"/>
                <a:gd name="connsiteX1" fmla="*/ 1351865 w 3871399"/>
                <a:gd name="connsiteY1" fmla="*/ 2453749 h 3435204"/>
                <a:gd name="connsiteX2" fmla="*/ 2197191 w 3871399"/>
                <a:gd name="connsiteY2" fmla="*/ 670998 h 3435204"/>
                <a:gd name="connsiteX3" fmla="*/ 3871399 w 3871399"/>
                <a:gd name="connsiteY3" fmla="*/ 0 h 3435204"/>
                <a:gd name="connsiteX0" fmla="*/ 0 w 3871399"/>
                <a:gd name="connsiteY0" fmla="*/ 3433933 h 3435269"/>
                <a:gd name="connsiteX1" fmla="*/ 1351865 w 3871399"/>
                <a:gd name="connsiteY1" fmla="*/ 2453749 h 3435269"/>
                <a:gd name="connsiteX2" fmla="*/ 2483352 w 3871399"/>
                <a:gd name="connsiteY2" fmla="*/ 499959 h 3435269"/>
                <a:gd name="connsiteX3" fmla="*/ 3871399 w 3871399"/>
                <a:gd name="connsiteY3" fmla="*/ 0 h 3435269"/>
                <a:gd name="connsiteX0" fmla="*/ 0 w 3871399"/>
                <a:gd name="connsiteY0" fmla="*/ 3433933 h 3435192"/>
                <a:gd name="connsiteX1" fmla="*/ 1351865 w 3871399"/>
                <a:gd name="connsiteY1" fmla="*/ 2453749 h 3435192"/>
                <a:gd name="connsiteX2" fmla="*/ 2480063 w 3871399"/>
                <a:gd name="connsiteY2" fmla="*/ 703890 h 3435192"/>
                <a:gd name="connsiteX3" fmla="*/ 3871399 w 3871399"/>
                <a:gd name="connsiteY3" fmla="*/ 0 h 3435192"/>
                <a:gd name="connsiteX0" fmla="*/ 0 w 3871399"/>
                <a:gd name="connsiteY0" fmla="*/ 3433933 h 3435192"/>
                <a:gd name="connsiteX1" fmla="*/ 1351865 w 3871399"/>
                <a:gd name="connsiteY1" fmla="*/ 2453749 h 3435192"/>
                <a:gd name="connsiteX2" fmla="*/ 2480063 w 3871399"/>
                <a:gd name="connsiteY2" fmla="*/ 703890 h 3435192"/>
                <a:gd name="connsiteX3" fmla="*/ 3871399 w 3871399"/>
                <a:gd name="connsiteY3" fmla="*/ 0 h 3435192"/>
                <a:gd name="connsiteX0" fmla="*/ 0 w 3871399"/>
                <a:gd name="connsiteY0" fmla="*/ 3433933 h 3435332"/>
                <a:gd name="connsiteX1" fmla="*/ 1351865 w 3871399"/>
                <a:gd name="connsiteY1" fmla="*/ 2453749 h 3435332"/>
                <a:gd name="connsiteX2" fmla="*/ 2480063 w 3871399"/>
                <a:gd name="connsiteY2" fmla="*/ 703890 h 3435332"/>
                <a:gd name="connsiteX3" fmla="*/ 3871399 w 3871399"/>
                <a:gd name="connsiteY3" fmla="*/ 0 h 3435332"/>
                <a:gd name="connsiteX0" fmla="*/ 0 w 4420697"/>
                <a:gd name="connsiteY0" fmla="*/ 3443800 h 3445041"/>
                <a:gd name="connsiteX1" fmla="*/ 1901163 w 4420697"/>
                <a:gd name="connsiteY1" fmla="*/ 2453749 h 3445041"/>
                <a:gd name="connsiteX2" fmla="*/ 3029361 w 4420697"/>
                <a:gd name="connsiteY2" fmla="*/ 703890 h 3445041"/>
                <a:gd name="connsiteX3" fmla="*/ 4420697 w 4420697"/>
                <a:gd name="connsiteY3" fmla="*/ 0 h 3445041"/>
                <a:gd name="connsiteX0" fmla="*/ 0 w 4420697"/>
                <a:gd name="connsiteY0" fmla="*/ 3443800 h 3446156"/>
                <a:gd name="connsiteX1" fmla="*/ 1667629 w 4420697"/>
                <a:gd name="connsiteY1" fmla="*/ 2736621 h 3446156"/>
                <a:gd name="connsiteX2" fmla="*/ 3029361 w 4420697"/>
                <a:gd name="connsiteY2" fmla="*/ 703890 h 3446156"/>
                <a:gd name="connsiteX3" fmla="*/ 4420697 w 4420697"/>
                <a:gd name="connsiteY3" fmla="*/ 0 h 3446156"/>
                <a:gd name="connsiteX0" fmla="*/ 0 w 4420697"/>
                <a:gd name="connsiteY0" fmla="*/ 3443800 h 3445791"/>
                <a:gd name="connsiteX1" fmla="*/ 1667629 w 4420697"/>
                <a:gd name="connsiteY1" fmla="*/ 2736621 h 3445791"/>
                <a:gd name="connsiteX2" fmla="*/ 2927395 w 4420697"/>
                <a:gd name="connsiteY2" fmla="*/ 1059125 h 3445791"/>
                <a:gd name="connsiteX3" fmla="*/ 4420697 w 4420697"/>
                <a:gd name="connsiteY3" fmla="*/ 0 h 3445791"/>
                <a:gd name="connsiteX0" fmla="*/ 0 w 4420697"/>
                <a:gd name="connsiteY0" fmla="*/ 3443800 h 3445791"/>
                <a:gd name="connsiteX1" fmla="*/ 1667629 w 4420697"/>
                <a:gd name="connsiteY1" fmla="*/ 2736621 h 3445791"/>
                <a:gd name="connsiteX2" fmla="*/ 2927395 w 4420697"/>
                <a:gd name="connsiteY2" fmla="*/ 1059125 h 3445791"/>
                <a:gd name="connsiteX3" fmla="*/ 4420697 w 4420697"/>
                <a:gd name="connsiteY3" fmla="*/ 0 h 3445791"/>
                <a:gd name="connsiteX0" fmla="*/ 0 w 4420697"/>
                <a:gd name="connsiteY0" fmla="*/ 3443800 h 3445791"/>
                <a:gd name="connsiteX1" fmla="*/ 1667629 w 4420697"/>
                <a:gd name="connsiteY1" fmla="*/ 2736621 h 3445791"/>
                <a:gd name="connsiteX2" fmla="*/ 2927395 w 4420697"/>
                <a:gd name="connsiteY2" fmla="*/ 1059125 h 3445791"/>
                <a:gd name="connsiteX3" fmla="*/ 4420697 w 4420697"/>
                <a:gd name="connsiteY3" fmla="*/ 0 h 3445791"/>
              </a:gdLst>
              <a:ahLst/>
              <a:cxnLst>
                <a:cxn ang="0">
                  <a:pos x="connsiteX0" y="connsiteY0"/>
                </a:cxn>
                <a:cxn ang="0">
                  <a:pos x="connsiteX1" y="connsiteY1"/>
                </a:cxn>
                <a:cxn ang="0">
                  <a:pos x="connsiteX2" y="connsiteY2"/>
                </a:cxn>
                <a:cxn ang="0">
                  <a:pos x="connsiteX3" y="connsiteY3"/>
                </a:cxn>
              </a:cxnLst>
              <a:rect l="l" t="t" r="r" b="b"/>
              <a:pathLst>
                <a:path w="4420697" h="3445791">
                  <a:moveTo>
                    <a:pt x="0" y="3443800"/>
                  </a:moveTo>
                  <a:cubicBezTo>
                    <a:pt x="859306" y="3475047"/>
                    <a:pt x="1179730" y="3134067"/>
                    <a:pt x="1667629" y="2736621"/>
                  </a:cubicBezTo>
                  <a:cubicBezTo>
                    <a:pt x="2155528" y="2339175"/>
                    <a:pt x="2504731" y="1561277"/>
                    <a:pt x="2927395" y="1059125"/>
                  </a:cubicBezTo>
                  <a:cubicBezTo>
                    <a:pt x="3350059" y="556973"/>
                    <a:pt x="3657600" y="7127"/>
                    <a:pt x="4420697" y="0"/>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cxnSp>
          <p:nvCxnSpPr>
            <p:cNvPr id="14" name="Straight Arrow Connector 13"/>
            <p:cNvCxnSpPr/>
            <p:nvPr/>
          </p:nvCxnSpPr>
          <p:spPr>
            <a:xfrm flipV="1">
              <a:off x="9013631" y="3754339"/>
              <a:ext cx="213799" cy="30918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p:cNvCxnSpPr/>
            <p:nvPr/>
          </p:nvCxnSpPr>
          <p:spPr>
            <a:xfrm flipH="1">
              <a:off x="8736904" y="3494490"/>
              <a:ext cx="112700" cy="15035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0" name="Straight Connector 19"/>
            <p:cNvCxnSpPr/>
            <p:nvPr/>
          </p:nvCxnSpPr>
          <p:spPr>
            <a:xfrm>
              <a:off x="8876351" y="4283900"/>
              <a:ext cx="5712" cy="1476855"/>
            </a:xfrm>
            <a:prstGeom prst="line">
              <a:avLst/>
            </a:prstGeom>
            <a:ln w="9525" cap="flat" cmpd="sng" algn="ctr">
              <a:solidFill>
                <a:schemeClr val="dk1"/>
              </a:solidFill>
              <a:prstDash val="dash"/>
              <a:round/>
              <a:headEnd type="none" w="med" len="med"/>
              <a:tailEnd type="none" w="med" len="med"/>
            </a:ln>
          </p:spPr>
          <p:style>
            <a:lnRef idx="0">
              <a:scrgbClr r="0" g="0" b="0"/>
            </a:lnRef>
            <a:fillRef idx="0">
              <a:scrgbClr r="0" g="0" b="0"/>
            </a:fillRef>
            <a:effectRef idx="0">
              <a:scrgbClr r="0" g="0" b="0"/>
            </a:effectRef>
            <a:fontRef idx="minor">
              <a:schemeClr val="tx1"/>
            </a:fontRef>
          </p:style>
        </p:cxnSp>
        <p:cxnSp>
          <p:nvCxnSpPr>
            <p:cNvPr id="22" name="Straight Connector 21"/>
            <p:cNvCxnSpPr/>
            <p:nvPr/>
          </p:nvCxnSpPr>
          <p:spPr>
            <a:xfrm>
              <a:off x="8261611" y="4283900"/>
              <a:ext cx="5712" cy="1476855"/>
            </a:xfrm>
            <a:prstGeom prst="line">
              <a:avLst/>
            </a:prstGeom>
            <a:ln w="9525" cap="flat" cmpd="sng" algn="ctr">
              <a:solidFill>
                <a:schemeClr val="dk1"/>
              </a:solidFill>
              <a:prstDash val="dash"/>
              <a:round/>
              <a:headEnd type="none" w="med" len="med"/>
              <a:tailEnd type="none" w="med" len="med"/>
            </a:ln>
          </p:spPr>
          <p:style>
            <a:lnRef idx="0">
              <a:scrgbClr r="0" g="0" b="0"/>
            </a:lnRef>
            <a:fillRef idx="0">
              <a:scrgbClr r="0" g="0" b="0"/>
            </a:fillRef>
            <a:effectRef idx="0">
              <a:scrgbClr r="0" g="0" b="0"/>
            </a:effectRef>
            <a:fontRef idx="minor">
              <a:schemeClr val="tx1"/>
            </a:fontRef>
          </p:style>
        </p:cxnSp>
        <p:cxnSp>
          <p:nvCxnSpPr>
            <p:cNvPr id="23" name="Straight Connector 22"/>
            <p:cNvCxnSpPr/>
            <p:nvPr/>
          </p:nvCxnSpPr>
          <p:spPr>
            <a:xfrm>
              <a:off x="7775677" y="3846450"/>
              <a:ext cx="778562" cy="4260"/>
            </a:xfrm>
            <a:prstGeom prst="line">
              <a:avLst/>
            </a:prstGeom>
            <a:ln w="9525" cap="flat" cmpd="sng" algn="ctr">
              <a:solidFill>
                <a:schemeClr val="dk1"/>
              </a:solidFill>
              <a:prstDash val="dash"/>
              <a:round/>
              <a:headEnd type="none" w="med" len="med"/>
              <a:tailEnd type="none" w="med" len="med"/>
            </a:ln>
          </p:spPr>
          <p:style>
            <a:lnRef idx="0">
              <a:scrgbClr r="0" g="0" b="0"/>
            </a:lnRef>
            <a:fillRef idx="0">
              <a:scrgbClr r="0" g="0" b="0"/>
            </a:fillRef>
            <a:effectRef idx="0">
              <a:scrgbClr r="0" g="0" b="0"/>
            </a:effectRef>
            <a:fontRef idx="minor">
              <a:schemeClr val="tx1"/>
            </a:fontRef>
          </p:style>
        </p:cxnSp>
        <p:cxnSp>
          <p:nvCxnSpPr>
            <p:cNvPr id="26" name="Straight Arrow Connector 25"/>
            <p:cNvCxnSpPr/>
            <p:nvPr/>
          </p:nvCxnSpPr>
          <p:spPr>
            <a:xfrm flipV="1">
              <a:off x="7875565" y="3846450"/>
              <a:ext cx="0" cy="437450"/>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28" name="Straight Arrow Connector 27"/>
            <p:cNvCxnSpPr/>
            <p:nvPr/>
          </p:nvCxnSpPr>
          <p:spPr>
            <a:xfrm>
              <a:off x="8567622" y="4839776"/>
              <a:ext cx="281982" cy="3290"/>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30" name="Straight Arrow Connector 29"/>
            <p:cNvCxnSpPr/>
            <p:nvPr/>
          </p:nvCxnSpPr>
          <p:spPr>
            <a:xfrm>
              <a:off x="8261611" y="5477883"/>
              <a:ext cx="614740" cy="0"/>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sp>
          <p:nvSpPr>
            <p:cNvPr id="31" name="TextBox 30"/>
            <p:cNvSpPr txBox="1"/>
            <p:nvPr/>
          </p:nvSpPr>
          <p:spPr>
            <a:xfrm>
              <a:off x="10282226" y="4283900"/>
              <a:ext cx="1420937" cy="615553"/>
            </a:xfrm>
            <a:prstGeom prst="rect">
              <a:avLst/>
            </a:prstGeom>
            <a:noFill/>
          </p:spPr>
          <p:txBody>
            <a:bodyPr wrap="square" rtlCol="0">
              <a:spAutoFit/>
            </a:bodyPr>
            <a:lstStyle/>
            <a:p>
              <a:r>
                <a:rPr lang="en-GB" sz="1200" dirty="0"/>
                <a:t>Measured variable</a:t>
              </a:r>
            </a:p>
          </p:txBody>
        </p:sp>
        <p:sp>
          <p:nvSpPr>
            <p:cNvPr id="32" name="TextBox 31"/>
            <p:cNvSpPr txBox="1"/>
            <p:nvPr/>
          </p:nvSpPr>
          <p:spPr>
            <a:xfrm>
              <a:off x="7692646" y="2224855"/>
              <a:ext cx="1381429" cy="677108"/>
            </a:xfrm>
            <a:prstGeom prst="rect">
              <a:avLst/>
            </a:prstGeom>
            <a:noFill/>
          </p:spPr>
          <p:txBody>
            <a:bodyPr wrap="square" rtlCol="0">
              <a:spAutoFit/>
            </a:bodyPr>
            <a:lstStyle/>
            <a:p>
              <a:r>
                <a:rPr lang="en-GB" sz="1350" dirty="0"/>
                <a:t>Output reading</a:t>
              </a:r>
            </a:p>
          </p:txBody>
        </p:sp>
        <p:sp>
          <p:nvSpPr>
            <p:cNvPr id="33" name="TextBox 32"/>
            <p:cNvSpPr txBox="1"/>
            <p:nvPr/>
          </p:nvSpPr>
          <p:spPr>
            <a:xfrm>
              <a:off x="6094287" y="3239609"/>
              <a:ext cx="1295345" cy="954108"/>
            </a:xfrm>
            <a:prstGeom prst="rect">
              <a:avLst/>
            </a:prstGeom>
            <a:noFill/>
          </p:spPr>
          <p:txBody>
            <a:bodyPr wrap="square" rtlCol="0">
              <a:spAutoFit/>
            </a:bodyPr>
            <a:lstStyle/>
            <a:p>
              <a:pPr algn="ctr"/>
              <a:r>
                <a:rPr lang="en-GB" sz="1350" dirty="0"/>
                <a:t>Maximum output hysteresis</a:t>
              </a:r>
            </a:p>
          </p:txBody>
        </p:sp>
        <p:sp>
          <p:nvSpPr>
            <p:cNvPr id="34" name="TextBox 33"/>
            <p:cNvSpPr txBox="1"/>
            <p:nvPr/>
          </p:nvSpPr>
          <p:spPr>
            <a:xfrm>
              <a:off x="9197327" y="5091646"/>
              <a:ext cx="2060089" cy="677108"/>
            </a:xfrm>
            <a:prstGeom prst="rect">
              <a:avLst/>
            </a:prstGeom>
            <a:noFill/>
          </p:spPr>
          <p:txBody>
            <a:bodyPr wrap="square" rtlCol="0">
              <a:spAutoFit/>
            </a:bodyPr>
            <a:lstStyle/>
            <a:p>
              <a:r>
                <a:rPr lang="en-GB" sz="1350" dirty="0"/>
                <a:t>Maximum input hysteresis</a:t>
              </a:r>
            </a:p>
          </p:txBody>
        </p:sp>
        <p:sp>
          <p:nvSpPr>
            <p:cNvPr id="35" name="TextBox 34"/>
            <p:cNvSpPr txBox="1"/>
            <p:nvPr/>
          </p:nvSpPr>
          <p:spPr>
            <a:xfrm>
              <a:off x="8554239" y="5828380"/>
              <a:ext cx="1286176" cy="677108"/>
            </a:xfrm>
            <a:prstGeom prst="rect">
              <a:avLst/>
            </a:prstGeom>
            <a:noFill/>
          </p:spPr>
          <p:txBody>
            <a:bodyPr wrap="square" rtlCol="0">
              <a:spAutoFit/>
            </a:bodyPr>
            <a:lstStyle/>
            <a:p>
              <a:r>
                <a:rPr lang="en-GB" sz="1350" dirty="0"/>
                <a:t>Dead space</a:t>
              </a:r>
            </a:p>
          </p:txBody>
        </p:sp>
        <p:sp>
          <p:nvSpPr>
            <p:cNvPr id="36" name="TextBox 35"/>
            <p:cNvSpPr txBox="1"/>
            <p:nvPr/>
          </p:nvSpPr>
          <p:spPr>
            <a:xfrm>
              <a:off x="9979609" y="3149308"/>
              <a:ext cx="1396977" cy="954108"/>
            </a:xfrm>
            <a:prstGeom prst="rect">
              <a:avLst/>
            </a:prstGeom>
            <a:noFill/>
          </p:spPr>
          <p:txBody>
            <a:bodyPr wrap="square" rtlCol="0">
              <a:spAutoFit/>
            </a:bodyPr>
            <a:lstStyle/>
            <a:p>
              <a:pPr algn="r"/>
              <a:r>
                <a:rPr lang="en-GB" sz="1350" dirty="0"/>
                <a:t>Curve A -Variable increasing</a:t>
              </a:r>
            </a:p>
          </p:txBody>
        </p:sp>
        <p:sp>
          <p:nvSpPr>
            <p:cNvPr id="38" name="TextBox 37"/>
            <p:cNvSpPr txBox="1"/>
            <p:nvPr/>
          </p:nvSpPr>
          <p:spPr>
            <a:xfrm>
              <a:off x="8460660" y="1660930"/>
              <a:ext cx="2543135" cy="677108"/>
            </a:xfrm>
            <a:prstGeom prst="rect">
              <a:avLst/>
            </a:prstGeom>
            <a:noFill/>
          </p:spPr>
          <p:txBody>
            <a:bodyPr wrap="square" rtlCol="0">
              <a:spAutoFit/>
            </a:bodyPr>
            <a:lstStyle/>
            <a:p>
              <a:pPr algn="r"/>
              <a:r>
                <a:rPr lang="en-GB" sz="1350" dirty="0"/>
                <a:t>Curve B – Variable decreasing</a:t>
              </a:r>
            </a:p>
          </p:txBody>
        </p:sp>
        <p:cxnSp>
          <p:nvCxnSpPr>
            <p:cNvPr id="40" name="Straight Connector 39"/>
            <p:cNvCxnSpPr/>
            <p:nvPr/>
          </p:nvCxnSpPr>
          <p:spPr>
            <a:xfrm>
              <a:off x="9732229" y="3110697"/>
              <a:ext cx="315413" cy="172123"/>
            </a:xfrm>
            <a:prstGeom prst="line">
              <a:avLst/>
            </a:prstGeom>
          </p:spPr>
          <p:style>
            <a:lnRef idx="1">
              <a:schemeClr val="accent1"/>
            </a:lnRef>
            <a:fillRef idx="0">
              <a:schemeClr val="accent1"/>
            </a:fillRef>
            <a:effectRef idx="0">
              <a:schemeClr val="accent1"/>
            </a:effectRef>
            <a:fontRef idx="minor">
              <a:schemeClr val="tx1"/>
            </a:fontRef>
          </p:style>
        </p:cxnSp>
        <p:cxnSp>
          <p:nvCxnSpPr>
            <p:cNvPr id="42" name="Straight Connector 41"/>
            <p:cNvCxnSpPr/>
            <p:nvPr/>
          </p:nvCxnSpPr>
          <p:spPr>
            <a:xfrm>
              <a:off x="9585063" y="2094100"/>
              <a:ext cx="102198" cy="656216"/>
            </a:xfrm>
            <a:prstGeom prst="line">
              <a:avLst/>
            </a:prstGeom>
          </p:spPr>
          <p:style>
            <a:lnRef idx="1">
              <a:schemeClr val="accent1"/>
            </a:lnRef>
            <a:fillRef idx="0">
              <a:schemeClr val="accent1"/>
            </a:fillRef>
            <a:effectRef idx="0">
              <a:schemeClr val="accent1"/>
            </a:effectRef>
            <a:fontRef idx="minor">
              <a:schemeClr val="tx1"/>
            </a:fontRef>
          </p:style>
        </p:cxnSp>
        <p:cxnSp>
          <p:nvCxnSpPr>
            <p:cNvPr id="44" name="Straight Connector 43"/>
            <p:cNvCxnSpPr/>
            <p:nvPr/>
          </p:nvCxnSpPr>
          <p:spPr>
            <a:xfrm>
              <a:off x="7256033" y="3701275"/>
              <a:ext cx="619532" cy="362248"/>
            </a:xfrm>
            <a:prstGeom prst="line">
              <a:avLst/>
            </a:prstGeom>
          </p:spPr>
          <p:style>
            <a:lnRef idx="1">
              <a:schemeClr val="accent1"/>
            </a:lnRef>
            <a:fillRef idx="0">
              <a:schemeClr val="accent1"/>
            </a:fillRef>
            <a:effectRef idx="0">
              <a:schemeClr val="accent1"/>
            </a:effectRef>
            <a:fontRef idx="minor">
              <a:schemeClr val="tx1"/>
            </a:fontRef>
          </p:style>
        </p:cxnSp>
        <p:cxnSp>
          <p:nvCxnSpPr>
            <p:cNvPr id="46" name="Straight Connector 45"/>
            <p:cNvCxnSpPr/>
            <p:nvPr/>
          </p:nvCxnSpPr>
          <p:spPr>
            <a:xfrm>
              <a:off x="8708613" y="4839776"/>
              <a:ext cx="518817" cy="503133"/>
            </a:xfrm>
            <a:prstGeom prst="line">
              <a:avLst/>
            </a:prstGeom>
          </p:spPr>
          <p:style>
            <a:lnRef idx="1">
              <a:schemeClr val="accent1"/>
            </a:lnRef>
            <a:fillRef idx="0">
              <a:schemeClr val="accent1"/>
            </a:fillRef>
            <a:effectRef idx="0">
              <a:schemeClr val="accent1"/>
            </a:effectRef>
            <a:fontRef idx="minor">
              <a:schemeClr val="tx1"/>
            </a:fontRef>
          </p:style>
        </p:cxnSp>
        <p:cxnSp>
          <p:nvCxnSpPr>
            <p:cNvPr id="48" name="Straight Connector 47"/>
            <p:cNvCxnSpPr/>
            <p:nvPr/>
          </p:nvCxnSpPr>
          <p:spPr>
            <a:xfrm>
              <a:off x="8646336" y="5477883"/>
              <a:ext cx="146917" cy="350497"/>
            </a:xfrm>
            <a:prstGeom prst="line">
              <a:avLst/>
            </a:prstGeom>
          </p:spPr>
          <p:style>
            <a:lnRef idx="1">
              <a:schemeClr val="accent1"/>
            </a:lnRef>
            <a:fillRef idx="0">
              <a:schemeClr val="accent1"/>
            </a:fillRef>
            <a:effectRef idx="0">
              <a:schemeClr val="accent1"/>
            </a:effectRef>
            <a:fontRef idx="minor">
              <a:schemeClr val="tx1"/>
            </a:fontRef>
          </p:style>
        </p:cxnSp>
      </p:grpSp>
      <p:sp>
        <p:nvSpPr>
          <p:cNvPr id="3" name="Slide Number Placeholder 2">
            <a:extLst>
              <a:ext uri="{FF2B5EF4-FFF2-40B4-BE49-F238E27FC236}">
                <a16:creationId xmlns:a16="http://schemas.microsoft.com/office/drawing/2014/main" id="{7E6E0251-CD30-4027-380F-DA213D53900C}"/>
              </a:ext>
            </a:extLst>
          </p:cNvPr>
          <p:cNvSpPr>
            <a:spLocks noGrp="1"/>
          </p:cNvSpPr>
          <p:nvPr>
            <p:ph type="sldNum" sz="quarter" idx="12"/>
          </p:nvPr>
        </p:nvSpPr>
        <p:spPr/>
        <p:txBody>
          <a:bodyPr/>
          <a:lstStyle/>
          <a:p>
            <a:fld id="{D490C29A-9896-4CC2-81C2-CF1B71AC09A4}" type="slidenum">
              <a:rPr lang="en-GB" smtClean="0"/>
              <a:t>32</a:t>
            </a:fld>
            <a:endParaRPr lang="en-GB"/>
          </a:p>
        </p:txBody>
      </p:sp>
    </p:spTree>
    <p:extLst>
      <p:ext uri="{BB962C8B-B14F-4D97-AF65-F5344CB8AC3E}">
        <p14:creationId xmlns:p14="http://schemas.microsoft.com/office/powerpoint/2010/main" val="88048083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45878" y="187056"/>
            <a:ext cx="11594969" cy="1325563"/>
          </a:xfrm>
        </p:spPr>
        <p:txBody>
          <a:bodyPr/>
          <a:lstStyle/>
          <a:p>
            <a:pPr algn="ctr"/>
            <a:r>
              <a:rPr lang="en-GB" dirty="0">
                <a:solidFill>
                  <a:schemeClr val="bg1"/>
                </a:solidFill>
              </a:rPr>
              <a:t>Hysteresis </a:t>
            </a:r>
          </a:p>
        </p:txBody>
      </p:sp>
      <p:sp>
        <p:nvSpPr>
          <p:cNvPr id="6" name="Content Placeholder 5"/>
          <p:cNvSpPr>
            <a:spLocks noGrp="1"/>
          </p:cNvSpPr>
          <p:nvPr>
            <p:ph idx="1"/>
          </p:nvPr>
        </p:nvSpPr>
        <p:spPr>
          <a:xfrm>
            <a:off x="445877" y="1268761"/>
            <a:ext cx="5797486" cy="5039985"/>
          </a:xfrm>
        </p:spPr>
        <p:txBody>
          <a:bodyPr>
            <a:noAutofit/>
          </a:bodyPr>
          <a:lstStyle/>
          <a:p>
            <a:r>
              <a:rPr lang="en-GB" sz="2400" dirty="0"/>
              <a:t>Two quantities are defined: </a:t>
            </a:r>
            <a:r>
              <a:rPr lang="en-GB" sz="2400" b="1" i="1" dirty="0"/>
              <a:t>maximum input hysteresis</a:t>
            </a:r>
            <a:r>
              <a:rPr lang="en-GB" sz="2400" b="1" dirty="0"/>
              <a:t> and </a:t>
            </a:r>
            <a:r>
              <a:rPr lang="en-GB" sz="2400" b="1" i="1" dirty="0"/>
              <a:t>maximum output hysteresis.</a:t>
            </a:r>
          </a:p>
          <a:p>
            <a:r>
              <a:rPr lang="en-GB" sz="2400" dirty="0"/>
              <a:t>These are represented as a </a:t>
            </a:r>
            <a:r>
              <a:rPr lang="en-GB" sz="2400" b="1" dirty="0"/>
              <a:t>percentage of the full scale input or output reading, respectively.</a:t>
            </a:r>
          </a:p>
          <a:p>
            <a:r>
              <a:rPr lang="en-GB" sz="2400" dirty="0"/>
              <a:t>Hysteresis is most commonly found in instruments that </a:t>
            </a:r>
            <a:r>
              <a:rPr lang="en-GB" sz="2400" b="1" dirty="0"/>
              <a:t>contain coils of wire wrapped around an iron core</a:t>
            </a:r>
            <a:r>
              <a:rPr lang="en-GB" sz="2400" dirty="0"/>
              <a:t>, as in the variable </a:t>
            </a:r>
            <a:r>
              <a:rPr lang="en-GB" sz="2400" b="1" dirty="0"/>
              <a:t>inductance displacement transducer – the linear variable differential transformer, or the rotary variable differential transformer.</a:t>
            </a:r>
          </a:p>
        </p:txBody>
      </p:sp>
      <p:grpSp>
        <p:nvGrpSpPr>
          <p:cNvPr id="7" name="Group 6"/>
          <p:cNvGrpSpPr/>
          <p:nvPr/>
        </p:nvGrpSpPr>
        <p:grpSpPr>
          <a:xfrm>
            <a:off x="6203578" y="2125268"/>
            <a:ext cx="4158245" cy="4026599"/>
            <a:chOff x="6239435" y="1690688"/>
            <a:chExt cx="5544327" cy="5368799"/>
          </a:xfrm>
        </p:grpSpPr>
        <p:cxnSp>
          <p:nvCxnSpPr>
            <p:cNvPr id="8" name="Straight Connector 7"/>
            <p:cNvCxnSpPr/>
            <p:nvPr/>
          </p:nvCxnSpPr>
          <p:spPr>
            <a:xfrm flipH="1">
              <a:off x="8567623" y="2342057"/>
              <a:ext cx="5254" cy="3657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flipV="1">
              <a:off x="6239435" y="4283901"/>
              <a:ext cx="5076642" cy="19158"/>
            </a:xfrm>
            <a:prstGeom prst="line">
              <a:avLst/>
            </a:prstGeom>
          </p:spPr>
          <p:style>
            <a:lnRef idx="1">
              <a:schemeClr val="accent1"/>
            </a:lnRef>
            <a:fillRef idx="0">
              <a:schemeClr val="accent1"/>
            </a:fillRef>
            <a:effectRef idx="0">
              <a:schemeClr val="accent1"/>
            </a:effectRef>
            <a:fontRef idx="minor">
              <a:schemeClr val="tx1"/>
            </a:fontRef>
          </p:style>
        </p:cxnSp>
        <p:sp>
          <p:nvSpPr>
            <p:cNvPr id="10" name="Freeform 9"/>
            <p:cNvSpPr/>
            <p:nvPr/>
          </p:nvSpPr>
          <p:spPr>
            <a:xfrm>
              <a:off x="6444759" y="2514307"/>
              <a:ext cx="4354913" cy="3438572"/>
            </a:xfrm>
            <a:custGeom>
              <a:avLst/>
              <a:gdLst>
                <a:gd name="connsiteX0" fmla="*/ 0 w 3773845"/>
                <a:gd name="connsiteY0" fmla="*/ 2960504 h 3453885"/>
                <a:gd name="connsiteX1" fmla="*/ 1230164 w 3773845"/>
                <a:gd name="connsiteY1" fmla="*/ 2634872 h 3453885"/>
                <a:gd name="connsiteX2" fmla="*/ 1924187 w 3773845"/>
                <a:gd name="connsiteY2" fmla="*/ 473862 h 3453885"/>
                <a:gd name="connsiteX3" fmla="*/ 3766144 w 3773845"/>
                <a:gd name="connsiteY3" fmla="*/ 3505 h 3453885"/>
                <a:gd name="connsiteX4" fmla="*/ 2559004 w 3773845"/>
                <a:gd name="connsiteY4" fmla="*/ 592273 h 3453885"/>
                <a:gd name="connsiteX5" fmla="*/ 1973525 w 3773845"/>
                <a:gd name="connsiteY5" fmla="*/ 2832224 h 3453885"/>
                <a:gd name="connsiteX6" fmla="*/ 69073 w 3773845"/>
                <a:gd name="connsiteY6" fmla="*/ 3453885 h 3453885"/>
                <a:gd name="connsiteX7" fmla="*/ 69073 w 3773845"/>
                <a:gd name="connsiteY7" fmla="*/ 3453885 h 3453885"/>
                <a:gd name="connsiteX0" fmla="*/ 59206 w 3704772"/>
                <a:gd name="connsiteY0" fmla="*/ 3315738 h 3453885"/>
                <a:gd name="connsiteX1" fmla="*/ 1161091 w 3704772"/>
                <a:gd name="connsiteY1" fmla="*/ 2634872 h 3453885"/>
                <a:gd name="connsiteX2" fmla="*/ 1855114 w 3704772"/>
                <a:gd name="connsiteY2" fmla="*/ 473862 h 3453885"/>
                <a:gd name="connsiteX3" fmla="*/ 3697071 w 3704772"/>
                <a:gd name="connsiteY3" fmla="*/ 3505 h 3453885"/>
                <a:gd name="connsiteX4" fmla="*/ 2489931 w 3704772"/>
                <a:gd name="connsiteY4" fmla="*/ 592273 h 3453885"/>
                <a:gd name="connsiteX5" fmla="*/ 1904452 w 3704772"/>
                <a:gd name="connsiteY5" fmla="*/ 2832224 h 3453885"/>
                <a:gd name="connsiteX6" fmla="*/ 0 w 3704772"/>
                <a:gd name="connsiteY6" fmla="*/ 3453885 h 3453885"/>
                <a:gd name="connsiteX7" fmla="*/ 0 w 3704772"/>
                <a:gd name="connsiteY7" fmla="*/ 3453885 h 3453885"/>
                <a:gd name="connsiteX0" fmla="*/ 292739 w 3938305"/>
                <a:gd name="connsiteY0" fmla="*/ 3315738 h 3477567"/>
                <a:gd name="connsiteX1" fmla="*/ 1394624 w 3938305"/>
                <a:gd name="connsiteY1" fmla="*/ 2634872 h 3477567"/>
                <a:gd name="connsiteX2" fmla="*/ 2088647 w 3938305"/>
                <a:gd name="connsiteY2" fmla="*/ 473862 h 3477567"/>
                <a:gd name="connsiteX3" fmla="*/ 3930604 w 3938305"/>
                <a:gd name="connsiteY3" fmla="*/ 3505 h 3477567"/>
                <a:gd name="connsiteX4" fmla="*/ 2723464 w 3938305"/>
                <a:gd name="connsiteY4" fmla="*/ 592273 h 3477567"/>
                <a:gd name="connsiteX5" fmla="*/ 2137985 w 3938305"/>
                <a:gd name="connsiteY5" fmla="*/ 2832224 h 3477567"/>
                <a:gd name="connsiteX6" fmla="*/ 233533 w 3938305"/>
                <a:gd name="connsiteY6" fmla="*/ 3453885 h 3477567"/>
                <a:gd name="connsiteX7" fmla="*/ 0 w 3938305"/>
                <a:gd name="connsiteY7" fmla="*/ 3335473 h 3477567"/>
                <a:gd name="connsiteX0" fmla="*/ 59206 w 3704772"/>
                <a:gd name="connsiteY0" fmla="*/ 3315738 h 3453885"/>
                <a:gd name="connsiteX1" fmla="*/ 1161091 w 3704772"/>
                <a:gd name="connsiteY1" fmla="*/ 2634872 h 3453885"/>
                <a:gd name="connsiteX2" fmla="*/ 1855114 w 3704772"/>
                <a:gd name="connsiteY2" fmla="*/ 473862 h 3453885"/>
                <a:gd name="connsiteX3" fmla="*/ 3697071 w 3704772"/>
                <a:gd name="connsiteY3" fmla="*/ 3505 h 3453885"/>
                <a:gd name="connsiteX4" fmla="*/ 2489931 w 3704772"/>
                <a:gd name="connsiteY4" fmla="*/ 592273 h 3453885"/>
                <a:gd name="connsiteX5" fmla="*/ 1904452 w 3704772"/>
                <a:gd name="connsiteY5" fmla="*/ 2832224 h 3453885"/>
                <a:gd name="connsiteX6" fmla="*/ 0 w 3704772"/>
                <a:gd name="connsiteY6" fmla="*/ 3453885 h 3453885"/>
                <a:gd name="connsiteX0" fmla="*/ 16446 w 3662012"/>
                <a:gd name="connsiteY0" fmla="*/ 3315738 h 3320765"/>
                <a:gd name="connsiteX1" fmla="*/ 1118331 w 3662012"/>
                <a:gd name="connsiteY1" fmla="*/ 2634872 h 3320765"/>
                <a:gd name="connsiteX2" fmla="*/ 1812354 w 3662012"/>
                <a:gd name="connsiteY2" fmla="*/ 473862 h 3320765"/>
                <a:gd name="connsiteX3" fmla="*/ 3654311 w 3662012"/>
                <a:gd name="connsiteY3" fmla="*/ 3505 h 3320765"/>
                <a:gd name="connsiteX4" fmla="*/ 2447171 w 3662012"/>
                <a:gd name="connsiteY4" fmla="*/ 592273 h 3320765"/>
                <a:gd name="connsiteX5" fmla="*/ 1861692 w 3662012"/>
                <a:gd name="connsiteY5" fmla="*/ 2832224 h 3320765"/>
                <a:gd name="connsiteX6" fmla="*/ 0 w 3662012"/>
                <a:gd name="connsiteY6" fmla="*/ 3312449 h 3320765"/>
                <a:gd name="connsiteX0" fmla="*/ 16446 w 3662012"/>
                <a:gd name="connsiteY0" fmla="*/ 3315738 h 3338236"/>
                <a:gd name="connsiteX1" fmla="*/ 1118331 w 3662012"/>
                <a:gd name="connsiteY1" fmla="*/ 2634872 h 3338236"/>
                <a:gd name="connsiteX2" fmla="*/ 1812354 w 3662012"/>
                <a:gd name="connsiteY2" fmla="*/ 473862 h 3338236"/>
                <a:gd name="connsiteX3" fmla="*/ 3654311 w 3662012"/>
                <a:gd name="connsiteY3" fmla="*/ 3505 h 3338236"/>
                <a:gd name="connsiteX4" fmla="*/ 2447171 w 3662012"/>
                <a:gd name="connsiteY4" fmla="*/ 592273 h 3338236"/>
                <a:gd name="connsiteX5" fmla="*/ 1861692 w 3662012"/>
                <a:gd name="connsiteY5" fmla="*/ 2832224 h 3338236"/>
                <a:gd name="connsiteX6" fmla="*/ 0 w 3662012"/>
                <a:gd name="connsiteY6" fmla="*/ 3312449 h 3338236"/>
                <a:gd name="connsiteX0" fmla="*/ 29602 w 3675168"/>
                <a:gd name="connsiteY0" fmla="*/ 3315738 h 3452072"/>
                <a:gd name="connsiteX1" fmla="*/ 1131487 w 3675168"/>
                <a:gd name="connsiteY1" fmla="*/ 2634872 h 3452072"/>
                <a:gd name="connsiteX2" fmla="*/ 1825510 w 3675168"/>
                <a:gd name="connsiteY2" fmla="*/ 473862 h 3452072"/>
                <a:gd name="connsiteX3" fmla="*/ 3667467 w 3675168"/>
                <a:gd name="connsiteY3" fmla="*/ 3505 h 3452072"/>
                <a:gd name="connsiteX4" fmla="*/ 2460327 w 3675168"/>
                <a:gd name="connsiteY4" fmla="*/ 592273 h 3452072"/>
                <a:gd name="connsiteX5" fmla="*/ 1874848 w 3675168"/>
                <a:gd name="connsiteY5" fmla="*/ 2832224 h 3452072"/>
                <a:gd name="connsiteX6" fmla="*/ 0 w 3675168"/>
                <a:gd name="connsiteY6" fmla="*/ 3434150 h 3452072"/>
                <a:gd name="connsiteX0" fmla="*/ 29602 w 3675168"/>
                <a:gd name="connsiteY0" fmla="*/ 3315738 h 3434150"/>
                <a:gd name="connsiteX1" fmla="*/ 1131487 w 3675168"/>
                <a:gd name="connsiteY1" fmla="*/ 2634872 h 3434150"/>
                <a:gd name="connsiteX2" fmla="*/ 1825510 w 3675168"/>
                <a:gd name="connsiteY2" fmla="*/ 473862 h 3434150"/>
                <a:gd name="connsiteX3" fmla="*/ 3667467 w 3675168"/>
                <a:gd name="connsiteY3" fmla="*/ 3505 h 3434150"/>
                <a:gd name="connsiteX4" fmla="*/ 2460327 w 3675168"/>
                <a:gd name="connsiteY4" fmla="*/ 592273 h 3434150"/>
                <a:gd name="connsiteX5" fmla="*/ 1874848 w 3675168"/>
                <a:gd name="connsiteY5" fmla="*/ 2832224 h 3434150"/>
                <a:gd name="connsiteX6" fmla="*/ 0 w 3675168"/>
                <a:gd name="connsiteY6" fmla="*/ 3434150 h 3434150"/>
                <a:gd name="connsiteX0" fmla="*/ 0 w 3675169"/>
                <a:gd name="connsiteY0" fmla="*/ 3430860 h 3434678"/>
                <a:gd name="connsiteX1" fmla="*/ 1131488 w 3675169"/>
                <a:gd name="connsiteY1" fmla="*/ 2634872 h 3434678"/>
                <a:gd name="connsiteX2" fmla="*/ 1825511 w 3675169"/>
                <a:gd name="connsiteY2" fmla="*/ 473862 h 3434678"/>
                <a:gd name="connsiteX3" fmla="*/ 3667468 w 3675169"/>
                <a:gd name="connsiteY3" fmla="*/ 3505 h 3434678"/>
                <a:gd name="connsiteX4" fmla="*/ 2460328 w 3675169"/>
                <a:gd name="connsiteY4" fmla="*/ 592273 h 3434678"/>
                <a:gd name="connsiteX5" fmla="*/ 1874849 w 3675169"/>
                <a:gd name="connsiteY5" fmla="*/ 2832224 h 3434678"/>
                <a:gd name="connsiteX6" fmla="*/ 1 w 3675169"/>
                <a:gd name="connsiteY6" fmla="*/ 3434150 h 3434678"/>
                <a:gd name="connsiteX0" fmla="*/ 0 w 3675169"/>
                <a:gd name="connsiteY0" fmla="*/ 3430860 h 3434150"/>
                <a:gd name="connsiteX1" fmla="*/ 1131488 w 3675169"/>
                <a:gd name="connsiteY1" fmla="*/ 2634872 h 3434150"/>
                <a:gd name="connsiteX2" fmla="*/ 1825511 w 3675169"/>
                <a:gd name="connsiteY2" fmla="*/ 473862 h 3434150"/>
                <a:gd name="connsiteX3" fmla="*/ 3667468 w 3675169"/>
                <a:gd name="connsiteY3" fmla="*/ 3505 h 3434150"/>
                <a:gd name="connsiteX4" fmla="*/ 2460328 w 3675169"/>
                <a:gd name="connsiteY4" fmla="*/ 592273 h 3434150"/>
                <a:gd name="connsiteX5" fmla="*/ 1874849 w 3675169"/>
                <a:gd name="connsiteY5" fmla="*/ 2832224 h 3434150"/>
                <a:gd name="connsiteX6" fmla="*/ 1 w 3675169"/>
                <a:gd name="connsiteY6" fmla="*/ 3434150 h 3434150"/>
                <a:gd name="connsiteX0" fmla="*/ 0 w 3674781"/>
                <a:gd name="connsiteY0" fmla="*/ 3430860 h 3434150"/>
                <a:gd name="connsiteX1" fmla="*/ 1131488 w 3674781"/>
                <a:gd name="connsiteY1" fmla="*/ 2634872 h 3434150"/>
                <a:gd name="connsiteX2" fmla="*/ 1825511 w 3674781"/>
                <a:gd name="connsiteY2" fmla="*/ 473862 h 3434150"/>
                <a:gd name="connsiteX3" fmla="*/ 3667468 w 3674781"/>
                <a:gd name="connsiteY3" fmla="*/ 3505 h 3434150"/>
                <a:gd name="connsiteX4" fmla="*/ 2460328 w 3674781"/>
                <a:gd name="connsiteY4" fmla="*/ 592273 h 3434150"/>
                <a:gd name="connsiteX5" fmla="*/ 2230084 w 3674781"/>
                <a:gd name="connsiteY5" fmla="*/ 2644739 h 3434150"/>
                <a:gd name="connsiteX6" fmla="*/ 1 w 3674781"/>
                <a:gd name="connsiteY6" fmla="*/ 3434150 h 3434150"/>
                <a:gd name="connsiteX0" fmla="*/ 0 w 3674781"/>
                <a:gd name="connsiteY0" fmla="*/ 3429684 h 3432974"/>
                <a:gd name="connsiteX1" fmla="*/ 1476855 w 3674781"/>
                <a:gd name="connsiteY1" fmla="*/ 2334378 h 3432974"/>
                <a:gd name="connsiteX2" fmla="*/ 1825511 w 3674781"/>
                <a:gd name="connsiteY2" fmla="*/ 472686 h 3432974"/>
                <a:gd name="connsiteX3" fmla="*/ 3667468 w 3674781"/>
                <a:gd name="connsiteY3" fmla="*/ 2329 h 3432974"/>
                <a:gd name="connsiteX4" fmla="*/ 2460328 w 3674781"/>
                <a:gd name="connsiteY4" fmla="*/ 591097 h 3432974"/>
                <a:gd name="connsiteX5" fmla="*/ 2230084 w 3674781"/>
                <a:gd name="connsiteY5" fmla="*/ 2643563 h 3432974"/>
                <a:gd name="connsiteX6" fmla="*/ 1 w 3674781"/>
                <a:gd name="connsiteY6" fmla="*/ 3432974 h 3432974"/>
                <a:gd name="connsiteX0" fmla="*/ 0 w 3691761"/>
                <a:gd name="connsiteY0" fmla="*/ 3439648 h 3442938"/>
                <a:gd name="connsiteX1" fmla="*/ 1476855 w 3691761"/>
                <a:gd name="connsiteY1" fmla="*/ 2344342 h 3442938"/>
                <a:gd name="connsiteX2" fmla="*/ 1825511 w 3691761"/>
                <a:gd name="connsiteY2" fmla="*/ 482650 h 3442938"/>
                <a:gd name="connsiteX3" fmla="*/ 3667468 w 3691761"/>
                <a:gd name="connsiteY3" fmla="*/ 12293 h 3442938"/>
                <a:gd name="connsiteX4" fmla="*/ 2838587 w 3691761"/>
                <a:gd name="connsiteY4" fmla="*/ 824728 h 3442938"/>
                <a:gd name="connsiteX5" fmla="*/ 2230084 w 3691761"/>
                <a:gd name="connsiteY5" fmla="*/ 2653527 h 3442938"/>
                <a:gd name="connsiteX6" fmla="*/ 1 w 3691761"/>
                <a:gd name="connsiteY6" fmla="*/ 3442938 h 3442938"/>
                <a:gd name="connsiteX0" fmla="*/ 0 w 3678543"/>
                <a:gd name="connsiteY0" fmla="*/ 3428773 h 3432063"/>
                <a:gd name="connsiteX1" fmla="*/ 1476855 w 3678543"/>
                <a:gd name="connsiteY1" fmla="*/ 2333467 h 3432063"/>
                <a:gd name="connsiteX2" fmla="*/ 2197191 w 3678543"/>
                <a:gd name="connsiteY2" fmla="*/ 665838 h 3432063"/>
                <a:gd name="connsiteX3" fmla="*/ 3667468 w 3678543"/>
                <a:gd name="connsiteY3" fmla="*/ 1418 h 3432063"/>
                <a:gd name="connsiteX4" fmla="*/ 2838587 w 3678543"/>
                <a:gd name="connsiteY4" fmla="*/ 813853 h 3432063"/>
                <a:gd name="connsiteX5" fmla="*/ 2230084 w 3678543"/>
                <a:gd name="connsiteY5" fmla="*/ 2642652 h 3432063"/>
                <a:gd name="connsiteX6" fmla="*/ 1 w 3678543"/>
                <a:gd name="connsiteY6" fmla="*/ 3432063 h 3432063"/>
                <a:gd name="connsiteX0" fmla="*/ 0 w 3678990"/>
                <a:gd name="connsiteY0" fmla="*/ 3439760 h 3443050"/>
                <a:gd name="connsiteX1" fmla="*/ 1476855 w 3678990"/>
                <a:gd name="connsiteY1" fmla="*/ 2344454 h 3443050"/>
                <a:gd name="connsiteX2" fmla="*/ 2197191 w 3678990"/>
                <a:gd name="connsiteY2" fmla="*/ 676825 h 3443050"/>
                <a:gd name="connsiteX3" fmla="*/ 3667468 w 3678990"/>
                <a:gd name="connsiteY3" fmla="*/ 12405 h 3443050"/>
                <a:gd name="connsiteX4" fmla="*/ 2848454 w 3678990"/>
                <a:gd name="connsiteY4" fmla="*/ 1183364 h 3443050"/>
                <a:gd name="connsiteX5" fmla="*/ 2230084 w 3678990"/>
                <a:gd name="connsiteY5" fmla="*/ 2653639 h 3443050"/>
                <a:gd name="connsiteX6" fmla="*/ 1 w 3678990"/>
                <a:gd name="connsiteY6" fmla="*/ 3443050 h 3443050"/>
                <a:gd name="connsiteX0" fmla="*/ 0 w 3880836"/>
                <a:gd name="connsiteY0" fmla="*/ 3446186 h 3449476"/>
                <a:gd name="connsiteX1" fmla="*/ 1476855 w 3880836"/>
                <a:gd name="connsiteY1" fmla="*/ 2350880 h 3449476"/>
                <a:gd name="connsiteX2" fmla="*/ 2197191 w 3880836"/>
                <a:gd name="connsiteY2" fmla="*/ 683251 h 3449476"/>
                <a:gd name="connsiteX3" fmla="*/ 3871399 w 3880836"/>
                <a:gd name="connsiteY3" fmla="*/ 12253 h 3449476"/>
                <a:gd name="connsiteX4" fmla="*/ 2848454 w 3880836"/>
                <a:gd name="connsiteY4" fmla="*/ 1189790 h 3449476"/>
                <a:gd name="connsiteX5" fmla="*/ 2230084 w 3880836"/>
                <a:gd name="connsiteY5" fmla="*/ 2660065 h 3449476"/>
                <a:gd name="connsiteX6" fmla="*/ 1 w 3880836"/>
                <a:gd name="connsiteY6" fmla="*/ 3449476 h 3449476"/>
                <a:gd name="connsiteX0" fmla="*/ 0 w 3871421"/>
                <a:gd name="connsiteY0" fmla="*/ 3528083 h 3531373"/>
                <a:gd name="connsiteX1" fmla="*/ 1476855 w 3871421"/>
                <a:gd name="connsiteY1" fmla="*/ 2432777 h 3531373"/>
                <a:gd name="connsiteX2" fmla="*/ 2197191 w 3871421"/>
                <a:gd name="connsiteY2" fmla="*/ 765148 h 3531373"/>
                <a:gd name="connsiteX3" fmla="*/ 3871399 w 3871421"/>
                <a:gd name="connsiteY3" fmla="*/ 94150 h 3531373"/>
                <a:gd name="connsiteX4" fmla="*/ 2230084 w 3871421"/>
                <a:gd name="connsiteY4" fmla="*/ 2741962 h 3531373"/>
                <a:gd name="connsiteX5" fmla="*/ 1 w 3871421"/>
                <a:gd name="connsiteY5" fmla="*/ 3531373 h 3531373"/>
                <a:gd name="connsiteX0" fmla="*/ 0 w 3924286"/>
                <a:gd name="connsiteY0" fmla="*/ 3580105 h 3583395"/>
                <a:gd name="connsiteX1" fmla="*/ 1476855 w 3924286"/>
                <a:gd name="connsiteY1" fmla="*/ 2484799 h 3583395"/>
                <a:gd name="connsiteX2" fmla="*/ 2197191 w 3924286"/>
                <a:gd name="connsiteY2" fmla="*/ 817170 h 3583395"/>
                <a:gd name="connsiteX3" fmla="*/ 3871399 w 3924286"/>
                <a:gd name="connsiteY3" fmla="*/ 146172 h 3583395"/>
                <a:gd name="connsiteX4" fmla="*/ 1 w 3924286"/>
                <a:gd name="connsiteY4" fmla="*/ 3583395 h 3583395"/>
                <a:gd name="connsiteX0" fmla="*/ 0 w 3895515"/>
                <a:gd name="connsiteY0" fmla="*/ 3470965 h 3472025"/>
                <a:gd name="connsiteX1" fmla="*/ 1476855 w 3895515"/>
                <a:gd name="connsiteY1" fmla="*/ 2375659 h 3472025"/>
                <a:gd name="connsiteX2" fmla="*/ 2197191 w 3895515"/>
                <a:gd name="connsiteY2" fmla="*/ 708030 h 3472025"/>
                <a:gd name="connsiteX3" fmla="*/ 3871399 w 3895515"/>
                <a:gd name="connsiteY3" fmla="*/ 37032 h 3472025"/>
                <a:gd name="connsiteX4" fmla="*/ 2887927 w 3895515"/>
                <a:gd name="connsiteY4" fmla="*/ 1730975 h 3472025"/>
                <a:gd name="connsiteX0" fmla="*/ 0 w 3871399"/>
                <a:gd name="connsiteY0" fmla="*/ 3470965 h 3472025"/>
                <a:gd name="connsiteX1" fmla="*/ 1476855 w 3871399"/>
                <a:gd name="connsiteY1" fmla="*/ 2375659 h 3472025"/>
                <a:gd name="connsiteX2" fmla="*/ 2197191 w 3871399"/>
                <a:gd name="connsiteY2" fmla="*/ 708030 h 3472025"/>
                <a:gd name="connsiteX3" fmla="*/ 3871399 w 3871399"/>
                <a:gd name="connsiteY3" fmla="*/ 37032 h 3472025"/>
                <a:gd name="connsiteX0" fmla="*/ 0 w 3871399"/>
                <a:gd name="connsiteY0" fmla="*/ 3433933 h 3434993"/>
                <a:gd name="connsiteX1" fmla="*/ 1476855 w 3871399"/>
                <a:gd name="connsiteY1" fmla="*/ 2338627 h 3434993"/>
                <a:gd name="connsiteX2" fmla="*/ 2197191 w 3871399"/>
                <a:gd name="connsiteY2" fmla="*/ 670998 h 3434993"/>
                <a:gd name="connsiteX3" fmla="*/ 3871399 w 3871399"/>
                <a:gd name="connsiteY3" fmla="*/ 0 h 3434993"/>
                <a:gd name="connsiteX0" fmla="*/ 0 w 3871399"/>
                <a:gd name="connsiteY0" fmla="*/ 3433933 h 3435204"/>
                <a:gd name="connsiteX1" fmla="*/ 1351865 w 3871399"/>
                <a:gd name="connsiteY1" fmla="*/ 2453749 h 3435204"/>
                <a:gd name="connsiteX2" fmla="*/ 2197191 w 3871399"/>
                <a:gd name="connsiteY2" fmla="*/ 670998 h 3435204"/>
                <a:gd name="connsiteX3" fmla="*/ 3871399 w 3871399"/>
                <a:gd name="connsiteY3" fmla="*/ 0 h 3435204"/>
                <a:gd name="connsiteX0" fmla="*/ 0 w 3871399"/>
                <a:gd name="connsiteY0" fmla="*/ 3433933 h 3435269"/>
                <a:gd name="connsiteX1" fmla="*/ 1351865 w 3871399"/>
                <a:gd name="connsiteY1" fmla="*/ 2453749 h 3435269"/>
                <a:gd name="connsiteX2" fmla="*/ 2483352 w 3871399"/>
                <a:gd name="connsiteY2" fmla="*/ 499959 h 3435269"/>
                <a:gd name="connsiteX3" fmla="*/ 3871399 w 3871399"/>
                <a:gd name="connsiteY3" fmla="*/ 0 h 3435269"/>
                <a:gd name="connsiteX0" fmla="*/ 0 w 3871399"/>
                <a:gd name="connsiteY0" fmla="*/ 3433933 h 3435192"/>
                <a:gd name="connsiteX1" fmla="*/ 1351865 w 3871399"/>
                <a:gd name="connsiteY1" fmla="*/ 2453749 h 3435192"/>
                <a:gd name="connsiteX2" fmla="*/ 2480063 w 3871399"/>
                <a:gd name="connsiteY2" fmla="*/ 703890 h 3435192"/>
                <a:gd name="connsiteX3" fmla="*/ 3871399 w 3871399"/>
                <a:gd name="connsiteY3" fmla="*/ 0 h 3435192"/>
                <a:gd name="connsiteX0" fmla="*/ 0 w 3871399"/>
                <a:gd name="connsiteY0" fmla="*/ 3433933 h 3435192"/>
                <a:gd name="connsiteX1" fmla="*/ 1351865 w 3871399"/>
                <a:gd name="connsiteY1" fmla="*/ 2453749 h 3435192"/>
                <a:gd name="connsiteX2" fmla="*/ 2480063 w 3871399"/>
                <a:gd name="connsiteY2" fmla="*/ 703890 h 3435192"/>
                <a:gd name="connsiteX3" fmla="*/ 3871399 w 3871399"/>
                <a:gd name="connsiteY3" fmla="*/ 0 h 3435192"/>
                <a:gd name="connsiteX0" fmla="*/ 0 w 3871399"/>
                <a:gd name="connsiteY0" fmla="*/ 3433933 h 3435332"/>
                <a:gd name="connsiteX1" fmla="*/ 1351865 w 3871399"/>
                <a:gd name="connsiteY1" fmla="*/ 2453749 h 3435332"/>
                <a:gd name="connsiteX2" fmla="*/ 2480063 w 3871399"/>
                <a:gd name="connsiteY2" fmla="*/ 703890 h 3435332"/>
                <a:gd name="connsiteX3" fmla="*/ 3871399 w 3871399"/>
                <a:gd name="connsiteY3" fmla="*/ 0 h 3435332"/>
                <a:gd name="connsiteX0" fmla="*/ 0 w 4354913"/>
                <a:gd name="connsiteY0" fmla="*/ 3437222 h 3438621"/>
                <a:gd name="connsiteX1" fmla="*/ 1351865 w 4354913"/>
                <a:gd name="connsiteY1" fmla="*/ 2457038 h 3438621"/>
                <a:gd name="connsiteX2" fmla="*/ 2480063 w 4354913"/>
                <a:gd name="connsiteY2" fmla="*/ 707179 h 3438621"/>
                <a:gd name="connsiteX3" fmla="*/ 4354913 w 4354913"/>
                <a:gd name="connsiteY3" fmla="*/ 0 h 3438621"/>
                <a:gd name="connsiteX0" fmla="*/ 0 w 4354913"/>
                <a:gd name="connsiteY0" fmla="*/ 3437222 h 3438496"/>
                <a:gd name="connsiteX1" fmla="*/ 1351865 w 4354913"/>
                <a:gd name="connsiteY1" fmla="*/ 2457038 h 3438496"/>
                <a:gd name="connsiteX2" fmla="*/ 2710308 w 4354913"/>
                <a:gd name="connsiteY2" fmla="*/ 664419 h 3438496"/>
                <a:gd name="connsiteX3" fmla="*/ 4354913 w 4354913"/>
                <a:gd name="connsiteY3" fmla="*/ 0 h 3438496"/>
                <a:gd name="connsiteX0" fmla="*/ 0 w 4354913"/>
                <a:gd name="connsiteY0" fmla="*/ 3437222 h 3438572"/>
                <a:gd name="connsiteX1" fmla="*/ 1351865 w 4354913"/>
                <a:gd name="connsiteY1" fmla="*/ 2457038 h 3438572"/>
                <a:gd name="connsiteX2" fmla="*/ 2710308 w 4354913"/>
                <a:gd name="connsiteY2" fmla="*/ 664419 h 3438572"/>
                <a:gd name="connsiteX3" fmla="*/ 4354913 w 4354913"/>
                <a:gd name="connsiteY3" fmla="*/ 0 h 3438572"/>
              </a:gdLst>
              <a:ahLst/>
              <a:cxnLst>
                <a:cxn ang="0">
                  <a:pos x="connsiteX0" y="connsiteY0"/>
                </a:cxn>
                <a:cxn ang="0">
                  <a:pos x="connsiteX1" y="connsiteY1"/>
                </a:cxn>
                <a:cxn ang="0">
                  <a:pos x="connsiteX2" y="connsiteY2"/>
                </a:cxn>
                <a:cxn ang="0">
                  <a:pos x="connsiteX3" y="connsiteY3"/>
                </a:cxn>
              </a:cxnLst>
              <a:rect l="l" t="t" r="r" b="b"/>
              <a:pathLst>
                <a:path w="4354913" h="3438572">
                  <a:moveTo>
                    <a:pt x="0" y="3437222"/>
                  </a:moveTo>
                  <a:cubicBezTo>
                    <a:pt x="859306" y="3468469"/>
                    <a:pt x="942906" y="2952064"/>
                    <a:pt x="1351865" y="2457038"/>
                  </a:cubicBezTo>
                  <a:cubicBezTo>
                    <a:pt x="1760824" y="1962012"/>
                    <a:pt x="2209800" y="1073925"/>
                    <a:pt x="2710308" y="664419"/>
                  </a:cubicBezTo>
                  <a:cubicBezTo>
                    <a:pt x="3210816" y="254913"/>
                    <a:pt x="3591816" y="7127"/>
                    <a:pt x="4354913" y="0"/>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11" name="Freeform 10"/>
            <p:cNvSpPr/>
            <p:nvPr/>
          </p:nvSpPr>
          <p:spPr>
            <a:xfrm>
              <a:off x="6435988" y="2517597"/>
              <a:ext cx="4420697" cy="3445791"/>
            </a:xfrm>
            <a:custGeom>
              <a:avLst/>
              <a:gdLst>
                <a:gd name="connsiteX0" fmla="*/ 0 w 3773845"/>
                <a:gd name="connsiteY0" fmla="*/ 2960504 h 3453885"/>
                <a:gd name="connsiteX1" fmla="*/ 1230164 w 3773845"/>
                <a:gd name="connsiteY1" fmla="*/ 2634872 h 3453885"/>
                <a:gd name="connsiteX2" fmla="*/ 1924187 w 3773845"/>
                <a:gd name="connsiteY2" fmla="*/ 473862 h 3453885"/>
                <a:gd name="connsiteX3" fmla="*/ 3766144 w 3773845"/>
                <a:gd name="connsiteY3" fmla="*/ 3505 h 3453885"/>
                <a:gd name="connsiteX4" fmla="*/ 2559004 w 3773845"/>
                <a:gd name="connsiteY4" fmla="*/ 592273 h 3453885"/>
                <a:gd name="connsiteX5" fmla="*/ 1973525 w 3773845"/>
                <a:gd name="connsiteY5" fmla="*/ 2832224 h 3453885"/>
                <a:gd name="connsiteX6" fmla="*/ 69073 w 3773845"/>
                <a:gd name="connsiteY6" fmla="*/ 3453885 h 3453885"/>
                <a:gd name="connsiteX7" fmla="*/ 69073 w 3773845"/>
                <a:gd name="connsiteY7" fmla="*/ 3453885 h 3453885"/>
                <a:gd name="connsiteX0" fmla="*/ 59206 w 3704772"/>
                <a:gd name="connsiteY0" fmla="*/ 3315738 h 3453885"/>
                <a:gd name="connsiteX1" fmla="*/ 1161091 w 3704772"/>
                <a:gd name="connsiteY1" fmla="*/ 2634872 h 3453885"/>
                <a:gd name="connsiteX2" fmla="*/ 1855114 w 3704772"/>
                <a:gd name="connsiteY2" fmla="*/ 473862 h 3453885"/>
                <a:gd name="connsiteX3" fmla="*/ 3697071 w 3704772"/>
                <a:gd name="connsiteY3" fmla="*/ 3505 h 3453885"/>
                <a:gd name="connsiteX4" fmla="*/ 2489931 w 3704772"/>
                <a:gd name="connsiteY4" fmla="*/ 592273 h 3453885"/>
                <a:gd name="connsiteX5" fmla="*/ 1904452 w 3704772"/>
                <a:gd name="connsiteY5" fmla="*/ 2832224 h 3453885"/>
                <a:gd name="connsiteX6" fmla="*/ 0 w 3704772"/>
                <a:gd name="connsiteY6" fmla="*/ 3453885 h 3453885"/>
                <a:gd name="connsiteX7" fmla="*/ 0 w 3704772"/>
                <a:gd name="connsiteY7" fmla="*/ 3453885 h 3453885"/>
                <a:gd name="connsiteX0" fmla="*/ 292739 w 3938305"/>
                <a:gd name="connsiteY0" fmla="*/ 3315738 h 3477567"/>
                <a:gd name="connsiteX1" fmla="*/ 1394624 w 3938305"/>
                <a:gd name="connsiteY1" fmla="*/ 2634872 h 3477567"/>
                <a:gd name="connsiteX2" fmla="*/ 2088647 w 3938305"/>
                <a:gd name="connsiteY2" fmla="*/ 473862 h 3477567"/>
                <a:gd name="connsiteX3" fmla="*/ 3930604 w 3938305"/>
                <a:gd name="connsiteY3" fmla="*/ 3505 h 3477567"/>
                <a:gd name="connsiteX4" fmla="*/ 2723464 w 3938305"/>
                <a:gd name="connsiteY4" fmla="*/ 592273 h 3477567"/>
                <a:gd name="connsiteX5" fmla="*/ 2137985 w 3938305"/>
                <a:gd name="connsiteY5" fmla="*/ 2832224 h 3477567"/>
                <a:gd name="connsiteX6" fmla="*/ 233533 w 3938305"/>
                <a:gd name="connsiteY6" fmla="*/ 3453885 h 3477567"/>
                <a:gd name="connsiteX7" fmla="*/ 0 w 3938305"/>
                <a:gd name="connsiteY7" fmla="*/ 3335473 h 3477567"/>
                <a:gd name="connsiteX0" fmla="*/ 59206 w 3704772"/>
                <a:gd name="connsiteY0" fmla="*/ 3315738 h 3453885"/>
                <a:gd name="connsiteX1" fmla="*/ 1161091 w 3704772"/>
                <a:gd name="connsiteY1" fmla="*/ 2634872 h 3453885"/>
                <a:gd name="connsiteX2" fmla="*/ 1855114 w 3704772"/>
                <a:gd name="connsiteY2" fmla="*/ 473862 h 3453885"/>
                <a:gd name="connsiteX3" fmla="*/ 3697071 w 3704772"/>
                <a:gd name="connsiteY3" fmla="*/ 3505 h 3453885"/>
                <a:gd name="connsiteX4" fmla="*/ 2489931 w 3704772"/>
                <a:gd name="connsiteY4" fmla="*/ 592273 h 3453885"/>
                <a:gd name="connsiteX5" fmla="*/ 1904452 w 3704772"/>
                <a:gd name="connsiteY5" fmla="*/ 2832224 h 3453885"/>
                <a:gd name="connsiteX6" fmla="*/ 0 w 3704772"/>
                <a:gd name="connsiteY6" fmla="*/ 3453885 h 3453885"/>
                <a:gd name="connsiteX0" fmla="*/ 16446 w 3662012"/>
                <a:gd name="connsiteY0" fmla="*/ 3315738 h 3320765"/>
                <a:gd name="connsiteX1" fmla="*/ 1118331 w 3662012"/>
                <a:gd name="connsiteY1" fmla="*/ 2634872 h 3320765"/>
                <a:gd name="connsiteX2" fmla="*/ 1812354 w 3662012"/>
                <a:gd name="connsiteY2" fmla="*/ 473862 h 3320765"/>
                <a:gd name="connsiteX3" fmla="*/ 3654311 w 3662012"/>
                <a:gd name="connsiteY3" fmla="*/ 3505 h 3320765"/>
                <a:gd name="connsiteX4" fmla="*/ 2447171 w 3662012"/>
                <a:gd name="connsiteY4" fmla="*/ 592273 h 3320765"/>
                <a:gd name="connsiteX5" fmla="*/ 1861692 w 3662012"/>
                <a:gd name="connsiteY5" fmla="*/ 2832224 h 3320765"/>
                <a:gd name="connsiteX6" fmla="*/ 0 w 3662012"/>
                <a:gd name="connsiteY6" fmla="*/ 3312449 h 3320765"/>
                <a:gd name="connsiteX0" fmla="*/ 16446 w 3662012"/>
                <a:gd name="connsiteY0" fmla="*/ 3315738 h 3338236"/>
                <a:gd name="connsiteX1" fmla="*/ 1118331 w 3662012"/>
                <a:gd name="connsiteY1" fmla="*/ 2634872 h 3338236"/>
                <a:gd name="connsiteX2" fmla="*/ 1812354 w 3662012"/>
                <a:gd name="connsiteY2" fmla="*/ 473862 h 3338236"/>
                <a:gd name="connsiteX3" fmla="*/ 3654311 w 3662012"/>
                <a:gd name="connsiteY3" fmla="*/ 3505 h 3338236"/>
                <a:gd name="connsiteX4" fmla="*/ 2447171 w 3662012"/>
                <a:gd name="connsiteY4" fmla="*/ 592273 h 3338236"/>
                <a:gd name="connsiteX5" fmla="*/ 1861692 w 3662012"/>
                <a:gd name="connsiteY5" fmla="*/ 2832224 h 3338236"/>
                <a:gd name="connsiteX6" fmla="*/ 0 w 3662012"/>
                <a:gd name="connsiteY6" fmla="*/ 3312449 h 3338236"/>
                <a:gd name="connsiteX0" fmla="*/ 29602 w 3675168"/>
                <a:gd name="connsiteY0" fmla="*/ 3315738 h 3452072"/>
                <a:gd name="connsiteX1" fmla="*/ 1131487 w 3675168"/>
                <a:gd name="connsiteY1" fmla="*/ 2634872 h 3452072"/>
                <a:gd name="connsiteX2" fmla="*/ 1825510 w 3675168"/>
                <a:gd name="connsiteY2" fmla="*/ 473862 h 3452072"/>
                <a:gd name="connsiteX3" fmla="*/ 3667467 w 3675168"/>
                <a:gd name="connsiteY3" fmla="*/ 3505 h 3452072"/>
                <a:gd name="connsiteX4" fmla="*/ 2460327 w 3675168"/>
                <a:gd name="connsiteY4" fmla="*/ 592273 h 3452072"/>
                <a:gd name="connsiteX5" fmla="*/ 1874848 w 3675168"/>
                <a:gd name="connsiteY5" fmla="*/ 2832224 h 3452072"/>
                <a:gd name="connsiteX6" fmla="*/ 0 w 3675168"/>
                <a:gd name="connsiteY6" fmla="*/ 3434150 h 3452072"/>
                <a:gd name="connsiteX0" fmla="*/ 29602 w 3675168"/>
                <a:gd name="connsiteY0" fmla="*/ 3315738 h 3434150"/>
                <a:gd name="connsiteX1" fmla="*/ 1131487 w 3675168"/>
                <a:gd name="connsiteY1" fmla="*/ 2634872 h 3434150"/>
                <a:gd name="connsiteX2" fmla="*/ 1825510 w 3675168"/>
                <a:gd name="connsiteY2" fmla="*/ 473862 h 3434150"/>
                <a:gd name="connsiteX3" fmla="*/ 3667467 w 3675168"/>
                <a:gd name="connsiteY3" fmla="*/ 3505 h 3434150"/>
                <a:gd name="connsiteX4" fmla="*/ 2460327 w 3675168"/>
                <a:gd name="connsiteY4" fmla="*/ 592273 h 3434150"/>
                <a:gd name="connsiteX5" fmla="*/ 1874848 w 3675168"/>
                <a:gd name="connsiteY5" fmla="*/ 2832224 h 3434150"/>
                <a:gd name="connsiteX6" fmla="*/ 0 w 3675168"/>
                <a:gd name="connsiteY6" fmla="*/ 3434150 h 3434150"/>
                <a:gd name="connsiteX0" fmla="*/ 0 w 3675169"/>
                <a:gd name="connsiteY0" fmla="*/ 3430860 h 3434678"/>
                <a:gd name="connsiteX1" fmla="*/ 1131488 w 3675169"/>
                <a:gd name="connsiteY1" fmla="*/ 2634872 h 3434678"/>
                <a:gd name="connsiteX2" fmla="*/ 1825511 w 3675169"/>
                <a:gd name="connsiteY2" fmla="*/ 473862 h 3434678"/>
                <a:gd name="connsiteX3" fmla="*/ 3667468 w 3675169"/>
                <a:gd name="connsiteY3" fmla="*/ 3505 h 3434678"/>
                <a:gd name="connsiteX4" fmla="*/ 2460328 w 3675169"/>
                <a:gd name="connsiteY4" fmla="*/ 592273 h 3434678"/>
                <a:gd name="connsiteX5" fmla="*/ 1874849 w 3675169"/>
                <a:gd name="connsiteY5" fmla="*/ 2832224 h 3434678"/>
                <a:gd name="connsiteX6" fmla="*/ 1 w 3675169"/>
                <a:gd name="connsiteY6" fmla="*/ 3434150 h 3434678"/>
                <a:gd name="connsiteX0" fmla="*/ 0 w 3675169"/>
                <a:gd name="connsiteY0" fmla="*/ 3430860 h 3434150"/>
                <a:gd name="connsiteX1" fmla="*/ 1131488 w 3675169"/>
                <a:gd name="connsiteY1" fmla="*/ 2634872 h 3434150"/>
                <a:gd name="connsiteX2" fmla="*/ 1825511 w 3675169"/>
                <a:gd name="connsiteY2" fmla="*/ 473862 h 3434150"/>
                <a:gd name="connsiteX3" fmla="*/ 3667468 w 3675169"/>
                <a:gd name="connsiteY3" fmla="*/ 3505 h 3434150"/>
                <a:gd name="connsiteX4" fmla="*/ 2460328 w 3675169"/>
                <a:gd name="connsiteY4" fmla="*/ 592273 h 3434150"/>
                <a:gd name="connsiteX5" fmla="*/ 1874849 w 3675169"/>
                <a:gd name="connsiteY5" fmla="*/ 2832224 h 3434150"/>
                <a:gd name="connsiteX6" fmla="*/ 1 w 3675169"/>
                <a:gd name="connsiteY6" fmla="*/ 3434150 h 3434150"/>
                <a:gd name="connsiteX0" fmla="*/ 0 w 3674781"/>
                <a:gd name="connsiteY0" fmla="*/ 3430860 h 3434150"/>
                <a:gd name="connsiteX1" fmla="*/ 1131488 w 3674781"/>
                <a:gd name="connsiteY1" fmla="*/ 2634872 h 3434150"/>
                <a:gd name="connsiteX2" fmla="*/ 1825511 w 3674781"/>
                <a:gd name="connsiteY2" fmla="*/ 473862 h 3434150"/>
                <a:gd name="connsiteX3" fmla="*/ 3667468 w 3674781"/>
                <a:gd name="connsiteY3" fmla="*/ 3505 h 3434150"/>
                <a:gd name="connsiteX4" fmla="*/ 2460328 w 3674781"/>
                <a:gd name="connsiteY4" fmla="*/ 592273 h 3434150"/>
                <a:gd name="connsiteX5" fmla="*/ 2230084 w 3674781"/>
                <a:gd name="connsiteY5" fmla="*/ 2644739 h 3434150"/>
                <a:gd name="connsiteX6" fmla="*/ 1 w 3674781"/>
                <a:gd name="connsiteY6" fmla="*/ 3434150 h 3434150"/>
                <a:gd name="connsiteX0" fmla="*/ 0 w 3674781"/>
                <a:gd name="connsiteY0" fmla="*/ 3429684 h 3432974"/>
                <a:gd name="connsiteX1" fmla="*/ 1476855 w 3674781"/>
                <a:gd name="connsiteY1" fmla="*/ 2334378 h 3432974"/>
                <a:gd name="connsiteX2" fmla="*/ 1825511 w 3674781"/>
                <a:gd name="connsiteY2" fmla="*/ 472686 h 3432974"/>
                <a:gd name="connsiteX3" fmla="*/ 3667468 w 3674781"/>
                <a:gd name="connsiteY3" fmla="*/ 2329 h 3432974"/>
                <a:gd name="connsiteX4" fmla="*/ 2460328 w 3674781"/>
                <a:gd name="connsiteY4" fmla="*/ 591097 h 3432974"/>
                <a:gd name="connsiteX5" fmla="*/ 2230084 w 3674781"/>
                <a:gd name="connsiteY5" fmla="*/ 2643563 h 3432974"/>
                <a:gd name="connsiteX6" fmla="*/ 1 w 3674781"/>
                <a:gd name="connsiteY6" fmla="*/ 3432974 h 3432974"/>
                <a:gd name="connsiteX0" fmla="*/ 0 w 3691761"/>
                <a:gd name="connsiteY0" fmla="*/ 3439648 h 3442938"/>
                <a:gd name="connsiteX1" fmla="*/ 1476855 w 3691761"/>
                <a:gd name="connsiteY1" fmla="*/ 2344342 h 3442938"/>
                <a:gd name="connsiteX2" fmla="*/ 1825511 w 3691761"/>
                <a:gd name="connsiteY2" fmla="*/ 482650 h 3442938"/>
                <a:gd name="connsiteX3" fmla="*/ 3667468 w 3691761"/>
                <a:gd name="connsiteY3" fmla="*/ 12293 h 3442938"/>
                <a:gd name="connsiteX4" fmla="*/ 2838587 w 3691761"/>
                <a:gd name="connsiteY4" fmla="*/ 824728 h 3442938"/>
                <a:gd name="connsiteX5" fmla="*/ 2230084 w 3691761"/>
                <a:gd name="connsiteY5" fmla="*/ 2653527 h 3442938"/>
                <a:gd name="connsiteX6" fmla="*/ 1 w 3691761"/>
                <a:gd name="connsiteY6" fmla="*/ 3442938 h 3442938"/>
                <a:gd name="connsiteX0" fmla="*/ 0 w 3678543"/>
                <a:gd name="connsiteY0" fmla="*/ 3428773 h 3432063"/>
                <a:gd name="connsiteX1" fmla="*/ 1476855 w 3678543"/>
                <a:gd name="connsiteY1" fmla="*/ 2333467 h 3432063"/>
                <a:gd name="connsiteX2" fmla="*/ 2197191 w 3678543"/>
                <a:gd name="connsiteY2" fmla="*/ 665838 h 3432063"/>
                <a:gd name="connsiteX3" fmla="*/ 3667468 w 3678543"/>
                <a:gd name="connsiteY3" fmla="*/ 1418 h 3432063"/>
                <a:gd name="connsiteX4" fmla="*/ 2838587 w 3678543"/>
                <a:gd name="connsiteY4" fmla="*/ 813853 h 3432063"/>
                <a:gd name="connsiteX5" fmla="*/ 2230084 w 3678543"/>
                <a:gd name="connsiteY5" fmla="*/ 2642652 h 3432063"/>
                <a:gd name="connsiteX6" fmla="*/ 1 w 3678543"/>
                <a:gd name="connsiteY6" fmla="*/ 3432063 h 3432063"/>
                <a:gd name="connsiteX0" fmla="*/ 0 w 3678990"/>
                <a:gd name="connsiteY0" fmla="*/ 3439760 h 3443050"/>
                <a:gd name="connsiteX1" fmla="*/ 1476855 w 3678990"/>
                <a:gd name="connsiteY1" fmla="*/ 2344454 h 3443050"/>
                <a:gd name="connsiteX2" fmla="*/ 2197191 w 3678990"/>
                <a:gd name="connsiteY2" fmla="*/ 676825 h 3443050"/>
                <a:gd name="connsiteX3" fmla="*/ 3667468 w 3678990"/>
                <a:gd name="connsiteY3" fmla="*/ 12405 h 3443050"/>
                <a:gd name="connsiteX4" fmla="*/ 2848454 w 3678990"/>
                <a:gd name="connsiteY4" fmla="*/ 1183364 h 3443050"/>
                <a:gd name="connsiteX5" fmla="*/ 2230084 w 3678990"/>
                <a:gd name="connsiteY5" fmla="*/ 2653639 h 3443050"/>
                <a:gd name="connsiteX6" fmla="*/ 1 w 3678990"/>
                <a:gd name="connsiteY6" fmla="*/ 3443050 h 3443050"/>
                <a:gd name="connsiteX0" fmla="*/ 0 w 3880836"/>
                <a:gd name="connsiteY0" fmla="*/ 3446186 h 3449476"/>
                <a:gd name="connsiteX1" fmla="*/ 1476855 w 3880836"/>
                <a:gd name="connsiteY1" fmla="*/ 2350880 h 3449476"/>
                <a:gd name="connsiteX2" fmla="*/ 2197191 w 3880836"/>
                <a:gd name="connsiteY2" fmla="*/ 683251 h 3449476"/>
                <a:gd name="connsiteX3" fmla="*/ 3871399 w 3880836"/>
                <a:gd name="connsiteY3" fmla="*/ 12253 h 3449476"/>
                <a:gd name="connsiteX4" fmla="*/ 2848454 w 3880836"/>
                <a:gd name="connsiteY4" fmla="*/ 1189790 h 3449476"/>
                <a:gd name="connsiteX5" fmla="*/ 2230084 w 3880836"/>
                <a:gd name="connsiteY5" fmla="*/ 2660065 h 3449476"/>
                <a:gd name="connsiteX6" fmla="*/ 1 w 3880836"/>
                <a:gd name="connsiteY6" fmla="*/ 3449476 h 3449476"/>
                <a:gd name="connsiteX0" fmla="*/ 0 w 3871421"/>
                <a:gd name="connsiteY0" fmla="*/ 3528083 h 3531373"/>
                <a:gd name="connsiteX1" fmla="*/ 1476855 w 3871421"/>
                <a:gd name="connsiteY1" fmla="*/ 2432777 h 3531373"/>
                <a:gd name="connsiteX2" fmla="*/ 2197191 w 3871421"/>
                <a:gd name="connsiteY2" fmla="*/ 765148 h 3531373"/>
                <a:gd name="connsiteX3" fmla="*/ 3871399 w 3871421"/>
                <a:gd name="connsiteY3" fmla="*/ 94150 h 3531373"/>
                <a:gd name="connsiteX4" fmla="*/ 2230084 w 3871421"/>
                <a:gd name="connsiteY4" fmla="*/ 2741962 h 3531373"/>
                <a:gd name="connsiteX5" fmla="*/ 1 w 3871421"/>
                <a:gd name="connsiteY5" fmla="*/ 3531373 h 3531373"/>
                <a:gd name="connsiteX0" fmla="*/ 0 w 3924286"/>
                <a:gd name="connsiteY0" fmla="*/ 3580105 h 3583395"/>
                <a:gd name="connsiteX1" fmla="*/ 1476855 w 3924286"/>
                <a:gd name="connsiteY1" fmla="*/ 2484799 h 3583395"/>
                <a:gd name="connsiteX2" fmla="*/ 2197191 w 3924286"/>
                <a:gd name="connsiteY2" fmla="*/ 817170 h 3583395"/>
                <a:gd name="connsiteX3" fmla="*/ 3871399 w 3924286"/>
                <a:gd name="connsiteY3" fmla="*/ 146172 h 3583395"/>
                <a:gd name="connsiteX4" fmla="*/ 1 w 3924286"/>
                <a:gd name="connsiteY4" fmla="*/ 3583395 h 3583395"/>
                <a:gd name="connsiteX0" fmla="*/ 0 w 3895515"/>
                <a:gd name="connsiteY0" fmla="*/ 3470965 h 3472025"/>
                <a:gd name="connsiteX1" fmla="*/ 1476855 w 3895515"/>
                <a:gd name="connsiteY1" fmla="*/ 2375659 h 3472025"/>
                <a:gd name="connsiteX2" fmla="*/ 2197191 w 3895515"/>
                <a:gd name="connsiteY2" fmla="*/ 708030 h 3472025"/>
                <a:gd name="connsiteX3" fmla="*/ 3871399 w 3895515"/>
                <a:gd name="connsiteY3" fmla="*/ 37032 h 3472025"/>
                <a:gd name="connsiteX4" fmla="*/ 2887927 w 3895515"/>
                <a:gd name="connsiteY4" fmla="*/ 1730975 h 3472025"/>
                <a:gd name="connsiteX0" fmla="*/ 0 w 3871399"/>
                <a:gd name="connsiteY0" fmla="*/ 3470965 h 3472025"/>
                <a:gd name="connsiteX1" fmla="*/ 1476855 w 3871399"/>
                <a:gd name="connsiteY1" fmla="*/ 2375659 h 3472025"/>
                <a:gd name="connsiteX2" fmla="*/ 2197191 w 3871399"/>
                <a:gd name="connsiteY2" fmla="*/ 708030 h 3472025"/>
                <a:gd name="connsiteX3" fmla="*/ 3871399 w 3871399"/>
                <a:gd name="connsiteY3" fmla="*/ 37032 h 3472025"/>
                <a:gd name="connsiteX0" fmla="*/ 0 w 3871399"/>
                <a:gd name="connsiteY0" fmla="*/ 3433933 h 3434993"/>
                <a:gd name="connsiteX1" fmla="*/ 1476855 w 3871399"/>
                <a:gd name="connsiteY1" fmla="*/ 2338627 h 3434993"/>
                <a:gd name="connsiteX2" fmla="*/ 2197191 w 3871399"/>
                <a:gd name="connsiteY2" fmla="*/ 670998 h 3434993"/>
                <a:gd name="connsiteX3" fmla="*/ 3871399 w 3871399"/>
                <a:gd name="connsiteY3" fmla="*/ 0 h 3434993"/>
                <a:gd name="connsiteX0" fmla="*/ 0 w 3871399"/>
                <a:gd name="connsiteY0" fmla="*/ 3433933 h 3435204"/>
                <a:gd name="connsiteX1" fmla="*/ 1351865 w 3871399"/>
                <a:gd name="connsiteY1" fmla="*/ 2453749 h 3435204"/>
                <a:gd name="connsiteX2" fmla="*/ 2197191 w 3871399"/>
                <a:gd name="connsiteY2" fmla="*/ 670998 h 3435204"/>
                <a:gd name="connsiteX3" fmla="*/ 3871399 w 3871399"/>
                <a:gd name="connsiteY3" fmla="*/ 0 h 3435204"/>
                <a:gd name="connsiteX0" fmla="*/ 0 w 3871399"/>
                <a:gd name="connsiteY0" fmla="*/ 3433933 h 3435269"/>
                <a:gd name="connsiteX1" fmla="*/ 1351865 w 3871399"/>
                <a:gd name="connsiteY1" fmla="*/ 2453749 h 3435269"/>
                <a:gd name="connsiteX2" fmla="*/ 2483352 w 3871399"/>
                <a:gd name="connsiteY2" fmla="*/ 499959 h 3435269"/>
                <a:gd name="connsiteX3" fmla="*/ 3871399 w 3871399"/>
                <a:gd name="connsiteY3" fmla="*/ 0 h 3435269"/>
                <a:gd name="connsiteX0" fmla="*/ 0 w 3871399"/>
                <a:gd name="connsiteY0" fmla="*/ 3433933 h 3435192"/>
                <a:gd name="connsiteX1" fmla="*/ 1351865 w 3871399"/>
                <a:gd name="connsiteY1" fmla="*/ 2453749 h 3435192"/>
                <a:gd name="connsiteX2" fmla="*/ 2480063 w 3871399"/>
                <a:gd name="connsiteY2" fmla="*/ 703890 h 3435192"/>
                <a:gd name="connsiteX3" fmla="*/ 3871399 w 3871399"/>
                <a:gd name="connsiteY3" fmla="*/ 0 h 3435192"/>
                <a:gd name="connsiteX0" fmla="*/ 0 w 3871399"/>
                <a:gd name="connsiteY0" fmla="*/ 3433933 h 3435192"/>
                <a:gd name="connsiteX1" fmla="*/ 1351865 w 3871399"/>
                <a:gd name="connsiteY1" fmla="*/ 2453749 h 3435192"/>
                <a:gd name="connsiteX2" fmla="*/ 2480063 w 3871399"/>
                <a:gd name="connsiteY2" fmla="*/ 703890 h 3435192"/>
                <a:gd name="connsiteX3" fmla="*/ 3871399 w 3871399"/>
                <a:gd name="connsiteY3" fmla="*/ 0 h 3435192"/>
                <a:gd name="connsiteX0" fmla="*/ 0 w 3871399"/>
                <a:gd name="connsiteY0" fmla="*/ 3433933 h 3435332"/>
                <a:gd name="connsiteX1" fmla="*/ 1351865 w 3871399"/>
                <a:gd name="connsiteY1" fmla="*/ 2453749 h 3435332"/>
                <a:gd name="connsiteX2" fmla="*/ 2480063 w 3871399"/>
                <a:gd name="connsiteY2" fmla="*/ 703890 h 3435332"/>
                <a:gd name="connsiteX3" fmla="*/ 3871399 w 3871399"/>
                <a:gd name="connsiteY3" fmla="*/ 0 h 3435332"/>
                <a:gd name="connsiteX0" fmla="*/ 0 w 4420697"/>
                <a:gd name="connsiteY0" fmla="*/ 3443800 h 3445041"/>
                <a:gd name="connsiteX1" fmla="*/ 1901163 w 4420697"/>
                <a:gd name="connsiteY1" fmla="*/ 2453749 h 3445041"/>
                <a:gd name="connsiteX2" fmla="*/ 3029361 w 4420697"/>
                <a:gd name="connsiteY2" fmla="*/ 703890 h 3445041"/>
                <a:gd name="connsiteX3" fmla="*/ 4420697 w 4420697"/>
                <a:gd name="connsiteY3" fmla="*/ 0 h 3445041"/>
                <a:gd name="connsiteX0" fmla="*/ 0 w 4420697"/>
                <a:gd name="connsiteY0" fmla="*/ 3443800 h 3446156"/>
                <a:gd name="connsiteX1" fmla="*/ 1667629 w 4420697"/>
                <a:gd name="connsiteY1" fmla="*/ 2736621 h 3446156"/>
                <a:gd name="connsiteX2" fmla="*/ 3029361 w 4420697"/>
                <a:gd name="connsiteY2" fmla="*/ 703890 h 3446156"/>
                <a:gd name="connsiteX3" fmla="*/ 4420697 w 4420697"/>
                <a:gd name="connsiteY3" fmla="*/ 0 h 3446156"/>
                <a:gd name="connsiteX0" fmla="*/ 0 w 4420697"/>
                <a:gd name="connsiteY0" fmla="*/ 3443800 h 3445791"/>
                <a:gd name="connsiteX1" fmla="*/ 1667629 w 4420697"/>
                <a:gd name="connsiteY1" fmla="*/ 2736621 h 3445791"/>
                <a:gd name="connsiteX2" fmla="*/ 2927395 w 4420697"/>
                <a:gd name="connsiteY2" fmla="*/ 1059125 h 3445791"/>
                <a:gd name="connsiteX3" fmla="*/ 4420697 w 4420697"/>
                <a:gd name="connsiteY3" fmla="*/ 0 h 3445791"/>
                <a:gd name="connsiteX0" fmla="*/ 0 w 4420697"/>
                <a:gd name="connsiteY0" fmla="*/ 3443800 h 3445791"/>
                <a:gd name="connsiteX1" fmla="*/ 1667629 w 4420697"/>
                <a:gd name="connsiteY1" fmla="*/ 2736621 h 3445791"/>
                <a:gd name="connsiteX2" fmla="*/ 2927395 w 4420697"/>
                <a:gd name="connsiteY2" fmla="*/ 1059125 h 3445791"/>
                <a:gd name="connsiteX3" fmla="*/ 4420697 w 4420697"/>
                <a:gd name="connsiteY3" fmla="*/ 0 h 3445791"/>
                <a:gd name="connsiteX0" fmla="*/ 0 w 4420697"/>
                <a:gd name="connsiteY0" fmla="*/ 3443800 h 3445791"/>
                <a:gd name="connsiteX1" fmla="*/ 1667629 w 4420697"/>
                <a:gd name="connsiteY1" fmla="*/ 2736621 h 3445791"/>
                <a:gd name="connsiteX2" fmla="*/ 2927395 w 4420697"/>
                <a:gd name="connsiteY2" fmla="*/ 1059125 h 3445791"/>
                <a:gd name="connsiteX3" fmla="*/ 4420697 w 4420697"/>
                <a:gd name="connsiteY3" fmla="*/ 0 h 3445791"/>
              </a:gdLst>
              <a:ahLst/>
              <a:cxnLst>
                <a:cxn ang="0">
                  <a:pos x="connsiteX0" y="connsiteY0"/>
                </a:cxn>
                <a:cxn ang="0">
                  <a:pos x="connsiteX1" y="connsiteY1"/>
                </a:cxn>
                <a:cxn ang="0">
                  <a:pos x="connsiteX2" y="connsiteY2"/>
                </a:cxn>
                <a:cxn ang="0">
                  <a:pos x="connsiteX3" y="connsiteY3"/>
                </a:cxn>
              </a:cxnLst>
              <a:rect l="l" t="t" r="r" b="b"/>
              <a:pathLst>
                <a:path w="4420697" h="3445791">
                  <a:moveTo>
                    <a:pt x="0" y="3443800"/>
                  </a:moveTo>
                  <a:cubicBezTo>
                    <a:pt x="859306" y="3475047"/>
                    <a:pt x="1179730" y="3134067"/>
                    <a:pt x="1667629" y="2736621"/>
                  </a:cubicBezTo>
                  <a:cubicBezTo>
                    <a:pt x="2155528" y="2339175"/>
                    <a:pt x="2504731" y="1561277"/>
                    <a:pt x="2927395" y="1059125"/>
                  </a:cubicBezTo>
                  <a:cubicBezTo>
                    <a:pt x="3350059" y="556973"/>
                    <a:pt x="3657600" y="7127"/>
                    <a:pt x="4420697" y="0"/>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cxnSp>
          <p:nvCxnSpPr>
            <p:cNvPr id="12" name="Straight Arrow Connector 11"/>
            <p:cNvCxnSpPr/>
            <p:nvPr/>
          </p:nvCxnSpPr>
          <p:spPr>
            <a:xfrm flipV="1">
              <a:off x="9013631" y="3754339"/>
              <a:ext cx="213799" cy="30918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p:cNvCxnSpPr/>
            <p:nvPr/>
          </p:nvCxnSpPr>
          <p:spPr>
            <a:xfrm flipH="1">
              <a:off x="8736904" y="3494490"/>
              <a:ext cx="112700" cy="15035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a:off x="8876351" y="4283900"/>
              <a:ext cx="5712" cy="1476855"/>
            </a:xfrm>
            <a:prstGeom prst="line">
              <a:avLst/>
            </a:prstGeom>
            <a:ln w="9525" cap="flat" cmpd="sng" algn="ctr">
              <a:solidFill>
                <a:schemeClr val="dk1"/>
              </a:solidFill>
              <a:prstDash val="dash"/>
              <a:round/>
              <a:headEnd type="none" w="med" len="med"/>
              <a:tailEnd type="none" w="med" len="med"/>
            </a:ln>
          </p:spPr>
          <p:style>
            <a:lnRef idx="0">
              <a:scrgbClr r="0" g="0" b="0"/>
            </a:lnRef>
            <a:fillRef idx="0">
              <a:scrgbClr r="0" g="0" b="0"/>
            </a:fillRef>
            <a:effectRef idx="0">
              <a:scrgbClr r="0" g="0" b="0"/>
            </a:effectRef>
            <a:fontRef idx="minor">
              <a:schemeClr val="tx1"/>
            </a:fontRef>
          </p:style>
        </p:cxnSp>
        <p:cxnSp>
          <p:nvCxnSpPr>
            <p:cNvPr id="15" name="Straight Connector 14"/>
            <p:cNvCxnSpPr/>
            <p:nvPr/>
          </p:nvCxnSpPr>
          <p:spPr>
            <a:xfrm>
              <a:off x="8261611" y="4283900"/>
              <a:ext cx="5712" cy="1476855"/>
            </a:xfrm>
            <a:prstGeom prst="line">
              <a:avLst/>
            </a:prstGeom>
            <a:ln w="9525" cap="flat" cmpd="sng" algn="ctr">
              <a:solidFill>
                <a:schemeClr val="dk1"/>
              </a:solidFill>
              <a:prstDash val="dash"/>
              <a:round/>
              <a:headEnd type="none" w="med" len="med"/>
              <a:tailEnd type="none" w="med" len="med"/>
            </a:ln>
          </p:spPr>
          <p:style>
            <a:lnRef idx="0">
              <a:scrgbClr r="0" g="0" b="0"/>
            </a:lnRef>
            <a:fillRef idx="0">
              <a:scrgbClr r="0" g="0" b="0"/>
            </a:fillRef>
            <a:effectRef idx="0">
              <a:scrgbClr r="0" g="0" b="0"/>
            </a:effectRef>
            <a:fontRef idx="minor">
              <a:schemeClr val="tx1"/>
            </a:fontRef>
          </p:style>
        </p:cxnSp>
        <p:cxnSp>
          <p:nvCxnSpPr>
            <p:cNvPr id="16" name="Straight Connector 15"/>
            <p:cNvCxnSpPr/>
            <p:nvPr/>
          </p:nvCxnSpPr>
          <p:spPr>
            <a:xfrm>
              <a:off x="7775677" y="3846450"/>
              <a:ext cx="778562" cy="4260"/>
            </a:xfrm>
            <a:prstGeom prst="line">
              <a:avLst/>
            </a:prstGeom>
            <a:ln w="9525" cap="flat" cmpd="sng" algn="ctr">
              <a:solidFill>
                <a:schemeClr val="dk1"/>
              </a:solidFill>
              <a:prstDash val="dash"/>
              <a:round/>
              <a:headEnd type="none" w="med" len="med"/>
              <a:tailEnd type="none" w="med" len="med"/>
            </a:ln>
          </p:spPr>
          <p:style>
            <a:lnRef idx="0">
              <a:scrgbClr r="0" g="0" b="0"/>
            </a:lnRef>
            <a:fillRef idx="0">
              <a:scrgbClr r="0" g="0" b="0"/>
            </a:fillRef>
            <a:effectRef idx="0">
              <a:scrgbClr r="0" g="0" b="0"/>
            </a:effectRef>
            <a:fontRef idx="minor">
              <a:schemeClr val="tx1"/>
            </a:fontRef>
          </p:style>
        </p:cxnSp>
        <p:cxnSp>
          <p:nvCxnSpPr>
            <p:cNvPr id="17" name="Straight Arrow Connector 16"/>
            <p:cNvCxnSpPr/>
            <p:nvPr/>
          </p:nvCxnSpPr>
          <p:spPr>
            <a:xfrm flipV="1">
              <a:off x="7875565" y="3846450"/>
              <a:ext cx="0" cy="437450"/>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p:cNvCxnSpPr/>
            <p:nvPr/>
          </p:nvCxnSpPr>
          <p:spPr>
            <a:xfrm>
              <a:off x="8567622" y="4839776"/>
              <a:ext cx="281982" cy="3290"/>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p:cNvCxnSpPr/>
            <p:nvPr/>
          </p:nvCxnSpPr>
          <p:spPr>
            <a:xfrm>
              <a:off x="8261611" y="5477883"/>
              <a:ext cx="614740" cy="0"/>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sp>
          <p:nvSpPr>
            <p:cNvPr id="20" name="TextBox 19"/>
            <p:cNvSpPr txBox="1"/>
            <p:nvPr/>
          </p:nvSpPr>
          <p:spPr>
            <a:xfrm>
              <a:off x="10282226" y="4283900"/>
              <a:ext cx="1420937" cy="615553"/>
            </a:xfrm>
            <a:prstGeom prst="rect">
              <a:avLst/>
            </a:prstGeom>
            <a:noFill/>
          </p:spPr>
          <p:txBody>
            <a:bodyPr wrap="square" rtlCol="0">
              <a:spAutoFit/>
            </a:bodyPr>
            <a:lstStyle/>
            <a:p>
              <a:r>
                <a:rPr lang="en-GB" sz="1200" dirty="0"/>
                <a:t>Measured variable</a:t>
              </a:r>
            </a:p>
          </p:txBody>
        </p:sp>
        <p:sp>
          <p:nvSpPr>
            <p:cNvPr id="21" name="TextBox 20"/>
            <p:cNvSpPr txBox="1"/>
            <p:nvPr/>
          </p:nvSpPr>
          <p:spPr>
            <a:xfrm>
              <a:off x="7692646" y="2224855"/>
              <a:ext cx="1381429" cy="677108"/>
            </a:xfrm>
            <a:prstGeom prst="rect">
              <a:avLst/>
            </a:prstGeom>
            <a:noFill/>
          </p:spPr>
          <p:txBody>
            <a:bodyPr wrap="square" rtlCol="0">
              <a:spAutoFit/>
            </a:bodyPr>
            <a:lstStyle/>
            <a:p>
              <a:r>
                <a:rPr lang="en-GB" sz="1350" dirty="0"/>
                <a:t>Output reading</a:t>
              </a:r>
            </a:p>
          </p:txBody>
        </p:sp>
        <p:sp>
          <p:nvSpPr>
            <p:cNvPr id="22" name="TextBox 21"/>
            <p:cNvSpPr txBox="1"/>
            <p:nvPr/>
          </p:nvSpPr>
          <p:spPr>
            <a:xfrm>
              <a:off x="6239531" y="3239609"/>
              <a:ext cx="1150101" cy="1231107"/>
            </a:xfrm>
            <a:prstGeom prst="rect">
              <a:avLst/>
            </a:prstGeom>
            <a:noFill/>
          </p:spPr>
          <p:txBody>
            <a:bodyPr wrap="square" rtlCol="0">
              <a:spAutoFit/>
            </a:bodyPr>
            <a:lstStyle/>
            <a:p>
              <a:pPr algn="ctr"/>
              <a:r>
                <a:rPr lang="en-GB" sz="1350" dirty="0"/>
                <a:t>Maximum output hysteresis</a:t>
              </a:r>
            </a:p>
          </p:txBody>
        </p:sp>
        <p:sp>
          <p:nvSpPr>
            <p:cNvPr id="23" name="TextBox 22"/>
            <p:cNvSpPr txBox="1"/>
            <p:nvPr/>
          </p:nvSpPr>
          <p:spPr>
            <a:xfrm>
              <a:off x="9265117" y="4872351"/>
              <a:ext cx="2060089" cy="677108"/>
            </a:xfrm>
            <a:prstGeom prst="rect">
              <a:avLst/>
            </a:prstGeom>
            <a:noFill/>
          </p:spPr>
          <p:txBody>
            <a:bodyPr wrap="square" rtlCol="0">
              <a:spAutoFit/>
            </a:bodyPr>
            <a:lstStyle/>
            <a:p>
              <a:r>
                <a:rPr lang="en-GB" sz="1350" dirty="0"/>
                <a:t>Maximum input hysteresis</a:t>
              </a:r>
            </a:p>
          </p:txBody>
        </p:sp>
        <p:sp>
          <p:nvSpPr>
            <p:cNvPr id="24" name="TextBox 23"/>
            <p:cNvSpPr txBox="1"/>
            <p:nvPr/>
          </p:nvSpPr>
          <p:spPr>
            <a:xfrm>
              <a:off x="8554239" y="5828380"/>
              <a:ext cx="740837" cy="1231107"/>
            </a:xfrm>
            <a:prstGeom prst="rect">
              <a:avLst/>
            </a:prstGeom>
            <a:noFill/>
          </p:spPr>
          <p:txBody>
            <a:bodyPr wrap="square" rtlCol="0">
              <a:spAutoFit/>
            </a:bodyPr>
            <a:lstStyle/>
            <a:p>
              <a:r>
                <a:rPr lang="en-GB" sz="1350" dirty="0"/>
                <a:t>Dead space</a:t>
              </a:r>
            </a:p>
          </p:txBody>
        </p:sp>
        <p:sp>
          <p:nvSpPr>
            <p:cNvPr id="25" name="TextBox 24"/>
            <p:cNvSpPr txBox="1"/>
            <p:nvPr/>
          </p:nvSpPr>
          <p:spPr>
            <a:xfrm>
              <a:off x="9979609" y="3149307"/>
              <a:ext cx="1804153" cy="954108"/>
            </a:xfrm>
            <a:prstGeom prst="rect">
              <a:avLst/>
            </a:prstGeom>
            <a:noFill/>
          </p:spPr>
          <p:txBody>
            <a:bodyPr wrap="square" rtlCol="0">
              <a:spAutoFit/>
            </a:bodyPr>
            <a:lstStyle/>
            <a:p>
              <a:pPr algn="r"/>
              <a:r>
                <a:rPr lang="en-GB" sz="1350" dirty="0"/>
                <a:t>Curve A -Variable increasing</a:t>
              </a:r>
            </a:p>
          </p:txBody>
        </p:sp>
        <p:sp>
          <p:nvSpPr>
            <p:cNvPr id="26" name="TextBox 25"/>
            <p:cNvSpPr txBox="1"/>
            <p:nvPr/>
          </p:nvSpPr>
          <p:spPr>
            <a:xfrm>
              <a:off x="9265117" y="1690688"/>
              <a:ext cx="1922837" cy="954108"/>
            </a:xfrm>
            <a:prstGeom prst="rect">
              <a:avLst/>
            </a:prstGeom>
            <a:noFill/>
          </p:spPr>
          <p:txBody>
            <a:bodyPr wrap="square" rtlCol="0">
              <a:spAutoFit/>
            </a:bodyPr>
            <a:lstStyle/>
            <a:p>
              <a:pPr algn="r"/>
              <a:r>
                <a:rPr lang="en-GB" sz="1350" dirty="0"/>
                <a:t>Curve B – Variable decreasing</a:t>
              </a:r>
            </a:p>
          </p:txBody>
        </p:sp>
        <p:cxnSp>
          <p:nvCxnSpPr>
            <p:cNvPr id="27" name="Straight Connector 26"/>
            <p:cNvCxnSpPr/>
            <p:nvPr/>
          </p:nvCxnSpPr>
          <p:spPr>
            <a:xfrm>
              <a:off x="9732229" y="3110697"/>
              <a:ext cx="315413" cy="172123"/>
            </a:xfrm>
            <a:prstGeom prst="line">
              <a:avLst/>
            </a:prstGeom>
          </p:spPr>
          <p:style>
            <a:lnRef idx="1">
              <a:schemeClr val="accent1"/>
            </a:lnRef>
            <a:fillRef idx="0">
              <a:schemeClr val="accent1"/>
            </a:fillRef>
            <a:effectRef idx="0">
              <a:schemeClr val="accent1"/>
            </a:effectRef>
            <a:fontRef idx="minor">
              <a:schemeClr val="tx1"/>
            </a:fontRef>
          </p:style>
        </p:cxnSp>
        <p:cxnSp>
          <p:nvCxnSpPr>
            <p:cNvPr id="28" name="Straight Connector 27"/>
            <p:cNvCxnSpPr/>
            <p:nvPr/>
          </p:nvCxnSpPr>
          <p:spPr>
            <a:xfrm>
              <a:off x="9585063" y="2094100"/>
              <a:ext cx="102198" cy="656216"/>
            </a:xfrm>
            <a:prstGeom prst="line">
              <a:avLst/>
            </a:prstGeom>
          </p:spPr>
          <p:style>
            <a:lnRef idx="1">
              <a:schemeClr val="accent1"/>
            </a:lnRef>
            <a:fillRef idx="0">
              <a:schemeClr val="accent1"/>
            </a:fillRef>
            <a:effectRef idx="0">
              <a:schemeClr val="accent1"/>
            </a:effectRef>
            <a:fontRef idx="minor">
              <a:schemeClr val="tx1"/>
            </a:fontRef>
          </p:style>
        </p:cxnSp>
        <p:cxnSp>
          <p:nvCxnSpPr>
            <p:cNvPr id="29" name="Straight Connector 28"/>
            <p:cNvCxnSpPr/>
            <p:nvPr/>
          </p:nvCxnSpPr>
          <p:spPr>
            <a:xfrm>
              <a:off x="7256033" y="3701275"/>
              <a:ext cx="619532" cy="362248"/>
            </a:xfrm>
            <a:prstGeom prst="line">
              <a:avLst/>
            </a:prstGeom>
          </p:spPr>
          <p:style>
            <a:lnRef idx="1">
              <a:schemeClr val="accent1"/>
            </a:lnRef>
            <a:fillRef idx="0">
              <a:schemeClr val="accent1"/>
            </a:fillRef>
            <a:effectRef idx="0">
              <a:schemeClr val="accent1"/>
            </a:effectRef>
            <a:fontRef idx="minor">
              <a:schemeClr val="tx1"/>
            </a:fontRef>
          </p:style>
        </p:cxnSp>
        <p:cxnSp>
          <p:nvCxnSpPr>
            <p:cNvPr id="30" name="Straight Connector 29"/>
            <p:cNvCxnSpPr/>
            <p:nvPr/>
          </p:nvCxnSpPr>
          <p:spPr>
            <a:xfrm>
              <a:off x="8708613" y="4839776"/>
              <a:ext cx="518817" cy="503133"/>
            </a:xfrm>
            <a:prstGeom prst="line">
              <a:avLst/>
            </a:prstGeom>
          </p:spPr>
          <p:style>
            <a:lnRef idx="1">
              <a:schemeClr val="accent1"/>
            </a:lnRef>
            <a:fillRef idx="0">
              <a:schemeClr val="accent1"/>
            </a:fillRef>
            <a:effectRef idx="0">
              <a:schemeClr val="accent1"/>
            </a:effectRef>
            <a:fontRef idx="minor">
              <a:schemeClr val="tx1"/>
            </a:fontRef>
          </p:style>
        </p:cxnSp>
        <p:cxnSp>
          <p:nvCxnSpPr>
            <p:cNvPr id="31" name="Straight Connector 30"/>
            <p:cNvCxnSpPr/>
            <p:nvPr/>
          </p:nvCxnSpPr>
          <p:spPr>
            <a:xfrm>
              <a:off x="8646336" y="5477883"/>
              <a:ext cx="146917" cy="350497"/>
            </a:xfrm>
            <a:prstGeom prst="line">
              <a:avLst/>
            </a:prstGeom>
          </p:spPr>
          <p:style>
            <a:lnRef idx="1">
              <a:schemeClr val="accent1"/>
            </a:lnRef>
            <a:fillRef idx="0">
              <a:schemeClr val="accent1"/>
            </a:fillRef>
            <a:effectRef idx="0">
              <a:schemeClr val="accent1"/>
            </a:effectRef>
            <a:fontRef idx="minor">
              <a:schemeClr val="tx1"/>
            </a:fontRef>
          </p:style>
        </p:cxnSp>
      </p:grpSp>
      <p:sp>
        <p:nvSpPr>
          <p:cNvPr id="2" name="Footer Placeholder 1">
            <a:extLst>
              <a:ext uri="{FF2B5EF4-FFF2-40B4-BE49-F238E27FC236}">
                <a16:creationId xmlns:a16="http://schemas.microsoft.com/office/drawing/2014/main" id="{89112BD3-ACE9-7C9A-090B-A5174CEA9CA8}"/>
              </a:ext>
            </a:extLst>
          </p:cNvPr>
          <p:cNvSpPr>
            <a:spLocks noGrp="1"/>
          </p:cNvSpPr>
          <p:nvPr>
            <p:ph type="ftr" sz="quarter" idx="11"/>
          </p:nvPr>
        </p:nvSpPr>
        <p:spPr/>
        <p:txBody>
          <a:bodyPr/>
          <a:lstStyle/>
          <a:p>
            <a:r>
              <a:rPr lang="en-GB"/>
              <a:t>Lecture – 2 / Instrumentation and Control</a:t>
            </a:r>
            <a:endParaRPr lang="en-GB" dirty="0"/>
          </a:p>
        </p:txBody>
      </p:sp>
      <p:sp>
        <p:nvSpPr>
          <p:cNvPr id="3" name="Slide Number Placeholder 2">
            <a:extLst>
              <a:ext uri="{FF2B5EF4-FFF2-40B4-BE49-F238E27FC236}">
                <a16:creationId xmlns:a16="http://schemas.microsoft.com/office/drawing/2014/main" id="{6C155567-0809-97C8-00DD-8CB19CB0DF5B}"/>
              </a:ext>
            </a:extLst>
          </p:cNvPr>
          <p:cNvSpPr>
            <a:spLocks noGrp="1"/>
          </p:cNvSpPr>
          <p:nvPr>
            <p:ph type="sldNum" sz="quarter" idx="12"/>
          </p:nvPr>
        </p:nvSpPr>
        <p:spPr/>
        <p:txBody>
          <a:bodyPr/>
          <a:lstStyle/>
          <a:p>
            <a:fld id="{AC82685A-BD3A-4230-8D85-804689F67293}" type="slidenum">
              <a:rPr lang="en-GB" smtClean="0"/>
              <a:t>33</a:t>
            </a:fld>
            <a:endParaRPr lang="en-GB"/>
          </a:p>
        </p:txBody>
      </p:sp>
    </p:spTree>
    <p:extLst>
      <p:ext uri="{BB962C8B-B14F-4D97-AF65-F5344CB8AC3E}">
        <p14:creationId xmlns:p14="http://schemas.microsoft.com/office/powerpoint/2010/main" val="84657953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8515" y="286084"/>
            <a:ext cx="11594969" cy="1325563"/>
          </a:xfrm>
        </p:spPr>
        <p:txBody>
          <a:bodyPr/>
          <a:lstStyle/>
          <a:p>
            <a:pPr algn="ctr"/>
            <a:r>
              <a:rPr lang="en-GB" dirty="0">
                <a:solidFill>
                  <a:schemeClr val="bg1"/>
                </a:solidFill>
              </a:rPr>
              <a:t>Dead Space</a:t>
            </a:r>
          </a:p>
        </p:txBody>
      </p:sp>
      <p:sp>
        <p:nvSpPr>
          <p:cNvPr id="3" name="Content Placeholder 2"/>
          <p:cNvSpPr>
            <a:spLocks noGrp="1"/>
          </p:cNvSpPr>
          <p:nvPr>
            <p:ph idx="1"/>
          </p:nvPr>
        </p:nvSpPr>
        <p:spPr>
          <a:xfrm>
            <a:off x="458073" y="1700809"/>
            <a:ext cx="6209427" cy="4276544"/>
          </a:xfrm>
        </p:spPr>
        <p:txBody>
          <a:bodyPr>
            <a:normAutofit/>
          </a:bodyPr>
          <a:lstStyle/>
          <a:p>
            <a:r>
              <a:rPr lang="en-GB" dirty="0"/>
              <a:t>Dead space is defined as the </a:t>
            </a:r>
            <a:r>
              <a:rPr lang="en-GB" b="1" dirty="0"/>
              <a:t>range of input values over which there is no change in output value</a:t>
            </a:r>
            <a:r>
              <a:rPr lang="en-GB" dirty="0"/>
              <a:t>.  Any instrument that </a:t>
            </a:r>
            <a:r>
              <a:rPr lang="en-GB" b="1" dirty="0"/>
              <a:t>exhibits hysteresis also displays dead space</a:t>
            </a:r>
            <a:r>
              <a:rPr lang="en-GB" dirty="0"/>
              <a:t>.</a:t>
            </a:r>
          </a:p>
          <a:p>
            <a:r>
              <a:rPr lang="en-GB" dirty="0"/>
              <a:t>Some instruments which do </a:t>
            </a:r>
            <a:r>
              <a:rPr lang="en-GB" b="1" dirty="0"/>
              <a:t>not suffer from any hysteresis can still show the effects of dead space</a:t>
            </a:r>
          </a:p>
        </p:txBody>
      </p:sp>
      <p:grpSp>
        <p:nvGrpSpPr>
          <p:cNvPr id="4" name="Group 3"/>
          <p:cNvGrpSpPr/>
          <p:nvPr/>
        </p:nvGrpSpPr>
        <p:grpSpPr>
          <a:xfrm>
            <a:off x="6490000" y="2125266"/>
            <a:ext cx="4097797" cy="3625974"/>
            <a:chOff x="3022898" y="1767655"/>
            <a:chExt cx="5463729" cy="4834632"/>
          </a:xfrm>
        </p:grpSpPr>
        <p:grpSp>
          <p:nvGrpSpPr>
            <p:cNvPr id="5" name="Group 4"/>
            <p:cNvGrpSpPr/>
            <p:nvPr/>
          </p:nvGrpSpPr>
          <p:grpSpPr>
            <a:xfrm>
              <a:off x="3022898" y="1767655"/>
              <a:ext cx="5463729" cy="4834632"/>
              <a:chOff x="6239435" y="2224855"/>
              <a:chExt cx="5463729" cy="4834632"/>
            </a:xfrm>
          </p:grpSpPr>
          <p:cxnSp>
            <p:nvCxnSpPr>
              <p:cNvPr id="8" name="Straight Connector 7"/>
              <p:cNvCxnSpPr/>
              <p:nvPr/>
            </p:nvCxnSpPr>
            <p:spPr>
              <a:xfrm flipH="1">
                <a:off x="8567623" y="2342057"/>
                <a:ext cx="5254" cy="3657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flipV="1">
                <a:off x="6239435" y="4283901"/>
                <a:ext cx="5076642" cy="19158"/>
              </a:xfrm>
              <a:prstGeom prst="line">
                <a:avLst/>
              </a:prstGeom>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a:off x="8876351" y="4283900"/>
                <a:ext cx="5712" cy="1476855"/>
              </a:xfrm>
              <a:prstGeom prst="line">
                <a:avLst/>
              </a:prstGeom>
              <a:ln w="9525" cap="flat" cmpd="sng" algn="ctr">
                <a:solidFill>
                  <a:schemeClr val="dk1"/>
                </a:solidFill>
                <a:prstDash val="dash"/>
                <a:round/>
                <a:headEnd type="none" w="med" len="med"/>
                <a:tailEnd type="none" w="med" len="med"/>
              </a:ln>
            </p:spPr>
            <p:style>
              <a:lnRef idx="0">
                <a:scrgbClr r="0" g="0" b="0"/>
              </a:lnRef>
              <a:fillRef idx="0">
                <a:scrgbClr r="0" g="0" b="0"/>
              </a:fillRef>
              <a:effectRef idx="0">
                <a:scrgbClr r="0" g="0" b="0"/>
              </a:effectRef>
              <a:fontRef idx="minor">
                <a:schemeClr val="tx1"/>
              </a:fontRef>
            </p:style>
          </p:cxnSp>
          <p:cxnSp>
            <p:nvCxnSpPr>
              <p:cNvPr id="11" name="Straight Connector 10"/>
              <p:cNvCxnSpPr/>
              <p:nvPr/>
            </p:nvCxnSpPr>
            <p:spPr>
              <a:xfrm>
                <a:off x="8261611" y="4283900"/>
                <a:ext cx="5712" cy="1476855"/>
              </a:xfrm>
              <a:prstGeom prst="line">
                <a:avLst/>
              </a:prstGeom>
              <a:ln w="9525" cap="flat" cmpd="sng" algn="ctr">
                <a:solidFill>
                  <a:schemeClr val="dk1"/>
                </a:solidFill>
                <a:prstDash val="dash"/>
                <a:round/>
                <a:headEnd type="none" w="med" len="med"/>
                <a:tailEnd type="none" w="med" len="med"/>
              </a:ln>
            </p:spPr>
            <p:style>
              <a:lnRef idx="0">
                <a:scrgbClr r="0" g="0" b="0"/>
              </a:lnRef>
              <a:fillRef idx="0">
                <a:scrgbClr r="0" g="0" b="0"/>
              </a:fillRef>
              <a:effectRef idx="0">
                <a:scrgbClr r="0" g="0" b="0"/>
              </a:effectRef>
              <a:fontRef idx="minor">
                <a:schemeClr val="tx1"/>
              </a:fontRef>
            </p:style>
          </p:cxnSp>
          <p:cxnSp>
            <p:nvCxnSpPr>
              <p:cNvPr id="12" name="Straight Arrow Connector 11"/>
              <p:cNvCxnSpPr/>
              <p:nvPr/>
            </p:nvCxnSpPr>
            <p:spPr>
              <a:xfrm>
                <a:off x="8261611" y="5477883"/>
                <a:ext cx="614740" cy="0"/>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sp>
            <p:nvSpPr>
              <p:cNvPr id="13" name="TextBox 12"/>
              <p:cNvSpPr txBox="1"/>
              <p:nvPr/>
            </p:nvSpPr>
            <p:spPr>
              <a:xfrm>
                <a:off x="10282225" y="4283900"/>
                <a:ext cx="1420939" cy="615553"/>
              </a:xfrm>
              <a:prstGeom prst="rect">
                <a:avLst/>
              </a:prstGeom>
              <a:noFill/>
            </p:spPr>
            <p:txBody>
              <a:bodyPr wrap="square" rtlCol="0">
                <a:spAutoFit/>
              </a:bodyPr>
              <a:lstStyle/>
              <a:p>
                <a:r>
                  <a:rPr lang="en-GB" sz="1200" dirty="0"/>
                  <a:t>Measured variable</a:t>
                </a:r>
              </a:p>
            </p:txBody>
          </p:sp>
          <p:sp>
            <p:nvSpPr>
              <p:cNvPr id="14" name="TextBox 13"/>
              <p:cNvSpPr txBox="1"/>
              <p:nvPr/>
            </p:nvSpPr>
            <p:spPr>
              <a:xfrm>
                <a:off x="7692646" y="2224855"/>
                <a:ext cx="1381429" cy="677108"/>
              </a:xfrm>
              <a:prstGeom prst="rect">
                <a:avLst/>
              </a:prstGeom>
              <a:noFill/>
            </p:spPr>
            <p:txBody>
              <a:bodyPr wrap="square" rtlCol="0">
                <a:spAutoFit/>
              </a:bodyPr>
              <a:lstStyle/>
              <a:p>
                <a:r>
                  <a:rPr lang="en-GB" sz="1350" dirty="0"/>
                  <a:t>Output reading</a:t>
                </a:r>
              </a:p>
            </p:txBody>
          </p:sp>
          <p:sp>
            <p:nvSpPr>
              <p:cNvPr id="15" name="TextBox 14"/>
              <p:cNvSpPr txBox="1"/>
              <p:nvPr/>
            </p:nvSpPr>
            <p:spPr>
              <a:xfrm>
                <a:off x="8554239" y="5828380"/>
                <a:ext cx="740839" cy="1231107"/>
              </a:xfrm>
              <a:prstGeom prst="rect">
                <a:avLst/>
              </a:prstGeom>
              <a:noFill/>
            </p:spPr>
            <p:txBody>
              <a:bodyPr wrap="square" rtlCol="0">
                <a:spAutoFit/>
              </a:bodyPr>
              <a:lstStyle/>
              <a:p>
                <a:r>
                  <a:rPr lang="en-GB" sz="1350" dirty="0"/>
                  <a:t>Dead space</a:t>
                </a:r>
              </a:p>
            </p:txBody>
          </p:sp>
          <p:cxnSp>
            <p:nvCxnSpPr>
              <p:cNvPr id="16" name="Straight Connector 15"/>
              <p:cNvCxnSpPr/>
              <p:nvPr/>
            </p:nvCxnSpPr>
            <p:spPr>
              <a:xfrm>
                <a:off x="8646336" y="5477883"/>
                <a:ext cx="146917" cy="350497"/>
              </a:xfrm>
              <a:prstGeom prst="line">
                <a:avLst/>
              </a:prstGeom>
            </p:spPr>
            <p:style>
              <a:lnRef idx="1">
                <a:schemeClr val="accent1"/>
              </a:lnRef>
              <a:fillRef idx="0">
                <a:schemeClr val="accent1"/>
              </a:fillRef>
              <a:effectRef idx="0">
                <a:schemeClr val="accent1"/>
              </a:effectRef>
              <a:fontRef idx="minor">
                <a:schemeClr val="tx1"/>
              </a:fontRef>
            </p:style>
          </p:cxnSp>
        </p:grpSp>
        <p:cxnSp>
          <p:nvCxnSpPr>
            <p:cNvPr id="6" name="Straight Connector 5"/>
            <p:cNvCxnSpPr/>
            <p:nvPr/>
          </p:nvCxnSpPr>
          <p:spPr>
            <a:xfrm flipV="1">
              <a:off x="5653144" y="2458122"/>
              <a:ext cx="1844936" cy="1371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flipV="1">
              <a:off x="3209346" y="3824331"/>
              <a:ext cx="1844936" cy="1371600"/>
            </a:xfrm>
            <a:prstGeom prst="line">
              <a:avLst/>
            </a:prstGeom>
          </p:spPr>
          <p:style>
            <a:lnRef idx="1">
              <a:schemeClr val="accent1"/>
            </a:lnRef>
            <a:fillRef idx="0">
              <a:schemeClr val="accent1"/>
            </a:fillRef>
            <a:effectRef idx="0">
              <a:schemeClr val="accent1"/>
            </a:effectRef>
            <a:fontRef idx="minor">
              <a:schemeClr val="tx1"/>
            </a:fontRef>
          </p:style>
        </p:cxnSp>
      </p:grpSp>
      <p:sp>
        <p:nvSpPr>
          <p:cNvPr id="17" name="Footer Placeholder 16">
            <a:extLst>
              <a:ext uri="{FF2B5EF4-FFF2-40B4-BE49-F238E27FC236}">
                <a16:creationId xmlns:a16="http://schemas.microsoft.com/office/drawing/2014/main" id="{6D308DB4-D862-8766-71C5-E98C41B3492B}"/>
              </a:ext>
            </a:extLst>
          </p:cNvPr>
          <p:cNvSpPr>
            <a:spLocks noGrp="1"/>
          </p:cNvSpPr>
          <p:nvPr>
            <p:ph type="ftr" sz="quarter" idx="11"/>
          </p:nvPr>
        </p:nvSpPr>
        <p:spPr/>
        <p:txBody>
          <a:bodyPr/>
          <a:lstStyle/>
          <a:p>
            <a:r>
              <a:rPr lang="en-GB"/>
              <a:t>Lecture – 2 / Instrumentation and Control</a:t>
            </a:r>
            <a:endParaRPr lang="en-GB" dirty="0"/>
          </a:p>
        </p:txBody>
      </p:sp>
      <p:sp>
        <p:nvSpPr>
          <p:cNvPr id="18" name="Slide Number Placeholder 17">
            <a:extLst>
              <a:ext uri="{FF2B5EF4-FFF2-40B4-BE49-F238E27FC236}">
                <a16:creationId xmlns:a16="http://schemas.microsoft.com/office/drawing/2014/main" id="{0C2E743F-479E-71D7-01B9-E50F30DF173C}"/>
              </a:ext>
            </a:extLst>
          </p:cNvPr>
          <p:cNvSpPr>
            <a:spLocks noGrp="1"/>
          </p:cNvSpPr>
          <p:nvPr>
            <p:ph type="sldNum" sz="quarter" idx="12"/>
          </p:nvPr>
        </p:nvSpPr>
        <p:spPr/>
        <p:txBody>
          <a:bodyPr/>
          <a:lstStyle/>
          <a:p>
            <a:fld id="{AC82685A-BD3A-4230-8D85-804689F67293}" type="slidenum">
              <a:rPr lang="en-GB" smtClean="0"/>
              <a:t>34</a:t>
            </a:fld>
            <a:endParaRPr lang="en-GB"/>
          </a:p>
        </p:txBody>
      </p:sp>
    </p:spTree>
    <p:extLst>
      <p:ext uri="{BB962C8B-B14F-4D97-AF65-F5344CB8AC3E}">
        <p14:creationId xmlns:p14="http://schemas.microsoft.com/office/powerpoint/2010/main" val="109853161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66419" y="274639"/>
            <a:ext cx="8372268" cy="1143000"/>
          </a:xfrm>
        </p:spPr>
        <p:txBody>
          <a:bodyPr>
            <a:normAutofit/>
          </a:bodyPr>
          <a:lstStyle/>
          <a:p>
            <a:pPr algn="ctr"/>
            <a:r>
              <a:rPr lang="en-US" sz="3990" b="1" dirty="0">
                <a:solidFill>
                  <a:schemeClr val="bg1"/>
                </a:solidFill>
              </a:rPr>
              <a:t>Dynamic characteristics</a:t>
            </a:r>
            <a:endParaRPr lang="en-IN" sz="3990" b="1" dirty="0">
              <a:solidFill>
                <a:schemeClr val="bg1"/>
              </a:solidFill>
            </a:endParaRPr>
          </a:p>
        </p:txBody>
      </p:sp>
      <p:sp>
        <p:nvSpPr>
          <p:cNvPr id="3" name="Content Placeholder 2"/>
          <p:cNvSpPr>
            <a:spLocks noGrp="1"/>
          </p:cNvSpPr>
          <p:nvPr>
            <p:ph idx="1"/>
          </p:nvPr>
        </p:nvSpPr>
        <p:spPr>
          <a:xfrm>
            <a:off x="705745" y="1417638"/>
            <a:ext cx="10715050" cy="4940052"/>
          </a:xfrm>
        </p:spPr>
        <p:txBody>
          <a:bodyPr numCol="1">
            <a:normAutofit/>
          </a:bodyPr>
          <a:lstStyle/>
          <a:p>
            <a:pPr algn="just"/>
            <a:r>
              <a:rPr lang="en-US" dirty="0"/>
              <a:t>When the instrument is subjected to </a:t>
            </a:r>
            <a:r>
              <a:rPr lang="en-US" b="1" dirty="0"/>
              <a:t>rapidly varying inputs,</a:t>
            </a:r>
            <a:r>
              <a:rPr lang="en-US" dirty="0"/>
              <a:t> the relation between </a:t>
            </a:r>
            <a:r>
              <a:rPr lang="en-US" b="1" dirty="0"/>
              <a:t>inputs and output becomes totally different</a:t>
            </a:r>
            <a:r>
              <a:rPr lang="en-US" dirty="0"/>
              <a:t> than that in case of static or constant inputs.</a:t>
            </a:r>
          </a:p>
          <a:p>
            <a:pPr algn="just"/>
            <a:r>
              <a:rPr lang="en-US" dirty="0"/>
              <a:t>As the input varies from </a:t>
            </a:r>
            <a:r>
              <a:rPr lang="en-US" b="1" dirty="0"/>
              <a:t>instant to instant</a:t>
            </a:r>
            <a:r>
              <a:rPr lang="en-US" dirty="0"/>
              <a:t>, </a:t>
            </a:r>
            <a:r>
              <a:rPr lang="en-US" b="1" dirty="0"/>
              <a:t>output </a:t>
            </a:r>
            <a:r>
              <a:rPr lang="en-US" dirty="0"/>
              <a:t>also </a:t>
            </a:r>
            <a:r>
              <a:rPr lang="en-US" b="1" dirty="0"/>
              <a:t>varies</a:t>
            </a:r>
            <a:r>
              <a:rPr lang="en-US" dirty="0"/>
              <a:t> from </a:t>
            </a:r>
            <a:r>
              <a:rPr lang="en-US" b="1" dirty="0"/>
              <a:t>instant to instant</a:t>
            </a:r>
            <a:r>
              <a:rPr lang="en-US" dirty="0"/>
              <a:t>. The behavior of system under such conditions is called </a:t>
            </a:r>
            <a:r>
              <a:rPr lang="en-US" b="1" dirty="0"/>
              <a:t>dynamic response </a:t>
            </a:r>
            <a:r>
              <a:rPr lang="en-US" dirty="0"/>
              <a:t>of the system</a:t>
            </a:r>
          </a:p>
          <a:p>
            <a:endParaRPr lang="en-US" dirty="0"/>
          </a:p>
          <a:p>
            <a:endParaRPr lang="en-US" dirty="0"/>
          </a:p>
        </p:txBody>
      </p:sp>
      <p:sp>
        <p:nvSpPr>
          <p:cNvPr id="4" name="Footer Placeholder 3"/>
          <p:cNvSpPr>
            <a:spLocks noGrp="1"/>
          </p:cNvSpPr>
          <p:nvPr>
            <p:ph type="ftr" sz="quarter" idx="11"/>
          </p:nvPr>
        </p:nvSpPr>
        <p:spPr>
          <a:xfrm>
            <a:off x="1734390" y="6357691"/>
            <a:ext cx="5536280" cy="365125"/>
          </a:xfrm>
        </p:spPr>
        <p:txBody>
          <a:bodyPr/>
          <a:lstStyle/>
          <a:p>
            <a:r>
              <a:rPr lang="fr-FR"/>
              <a:t>Lecture – 2 / Instrumentation and Control</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35</a:t>
            </a:fld>
            <a:endParaRPr lang="en-US" dirty="0"/>
          </a:p>
        </p:txBody>
      </p:sp>
      <p:sp>
        <p:nvSpPr>
          <p:cNvPr id="1026" name="Rectangle 2"/>
          <p:cNvSpPr>
            <a:spLocks noChangeArrowheads="1"/>
          </p:cNvSpPr>
          <p:nvPr/>
        </p:nvSpPr>
        <p:spPr bwMode="auto">
          <a:xfrm>
            <a:off x="1249767" y="-167444"/>
            <a:ext cx="167520" cy="334887"/>
          </a:xfrm>
          <a:prstGeom prst="rect">
            <a:avLst/>
          </a:prstGeom>
          <a:noFill/>
          <a:ln w="9525">
            <a:noFill/>
            <a:miter lim="800000"/>
            <a:headEnd/>
            <a:tailEnd/>
          </a:ln>
          <a:effectLst/>
        </p:spPr>
        <p:txBody>
          <a:bodyPr vert="horz" wrap="none" lIns="82918" tIns="41459" rIns="82918" bIns="41459" numCol="1" anchor="ctr" anchorCtr="0" compatLnSpc="1">
            <a:prstTxWarp prst="textNoShape">
              <a:avLst/>
            </a:prstTxWarp>
            <a:spAutoFit/>
          </a:bodyPr>
          <a:lstStyle/>
          <a:p>
            <a:endParaRPr lang="en-US" sz="1632"/>
          </a:p>
        </p:txBody>
      </p:sp>
      <p:sp>
        <p:nvSpPr>
          <p:cNvPr id="1028" name="Rectangle 4"/>
          <p:cNvSpPr>
            <a:spLocks noChangeArrowheads="1"/>
          </p:cNvSpPr>
          <p:nvPr/>
        </p:nvSpPr>
        <p:spPr bwMode="auto">
          <a:xfrm>
            <a:off x="1249767" y="-167444"/>
            <a:ext cx="167520" cy="334887"/>
          </a:xfrm>
          <a:prstGeom prst="rect">
            <a:avLst/>
          </a:prstGeom>
          <a:noFill/>
          <a:ln w="9525">
            <a:noFill/>
            <a:miter lim="800000"/>
            <a:headEnd/>
            <a:tailEnd/>
          </a:ln>
          <a:effectLst/>
        </p:spPr>
        <p:txBody>
          <a:bodyPr vert="horz" wrap="none" lIns="82918" tIns="41459" rIns="82918" bIns="41459" numCol="1" anchor="ctr" anchorCtr="0" compatLnSpc="1">
            <a:prstTxWarp prst="textNoShape">
              <a:avLst/>
            </a:prstTxWarp>
            <a:spAutoFit/>
          </a:bodyPr>
          <a:lstStyle/>
          <a:p>
            <a:endParaRPr lang="en-US" sz="1632"/>
          </a:p>
        </p:txBody>
      </p:sp>
      <p:sp>
        <p:nvSpPr>
          <p:cNvPr id="1030" name="Rectangle 6"/>
          <p:cNvSpPr>
            <a:spLocks noChangeArrowheads="1"/>
          </p:cNvSpPr>
          <p:nvPr/>
        </p:nvSpPr>
        <p:spPr bwMode="auto">
          <a:xfrm>
            <a:off x="1249767" y="-167444"/>
            <a:ext cx="167520" cy="334887"/>
          </a:xfrm>
          <a:prstGeom prst="rect">
            <a:avLst/>
          </a:prstGeom>
          <a:noFill/>
          <a:ln w="9525">
            <a:noFill/>
            <a:miter lim="800000"/>
            <a:headEnd/>
            <a:tailEnd/>
          </a:ln>
          <a:effectLst/>
        </p:spPr>
        <p:txBody>
          <a:bodyPr vert="horz" wrap="none" lIns="82918" tIns="41459" rIns="82918" bIns="41459" numCol="1" anchor="ctr" anchorCtr="0" compatLnSpc="1">
            <a:prstTxWarp prst="textNoShape">
              <a:avLst/>
            </a:prstTxWarp>
            <a:spAutoFit/>
          </a:bodyPr>
          <a:lstStyle/>
          <a:p>
            <a:endParaRPr lang="en-US" sz="1632"/>
          </a:p>
        </p:txBody>
      </p:sp>
      <p:sp>
        <p:nvSpPr>
          <p:cNvPr id="1032" name="Rectangle 8"/>
          <p:cNvSpPr>
            <a:spLocks noChangeArrowheads="1"/>
          </p:cNvSpPr>
          <p:nvPr/>
        </p:nvSpPr>
        <p:spPr bwMode="auto">
          <a:xfrm>
            <a:off x="1249767" y="-167444"/>
            <a:ext cx="167520" cy="334887"/>
          </a:xfrm>
          <a:prstGeom prst="rect">
            <a:avLst/>
          </a:prstGeom>
          <a:noFill/>
          <a:ln w="9525">
            <a:noFill/>
            <a:miter lim="800000"/>
            <a:headEnd/>
            <a:tailEnd/>
          </a:ln>
          <a:effectLst/>
        </p:spPr>
        <p:txBody>
          <a:bodyPr vert="horz" wrap="none" lIns="82918" tIns="41459" rIns="82918" bIns="41459" numCol="1" anchor="ctr" anchorCtr="0" compatLnSpc="1">
            <a:prstTxWarp prst="textNoShape">
              <a:avLst/>
            </a:prstTxWarp>
            <a:spAutoFit/>
          </a:bodyPr>
          <a:lstStyle/>
          <a:p>
            <a:endParaRPr lang="en-US" sz="1632"/>
          </a:p>
        </p:txBody>
      </p:sp>
    </p:spTree>
    <p:extLst>
      <p:ext uri="{BB962C8B-B14F-4D97-AF65-F5344CB8AC3E}">
        <p14:creationId xmlns:p14="http://schemas.microsoft.com/office/powerpoint/2010/main" val="214400343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66419" y="274639"/>
            <a:ext cx="8372268" cy="1143000"/>
          </a:xfrm>
        </p:spPr>
        <p:txBody>
          <a:bodyPr>
            <a:normAutofit/>
          </a:bodyPr>
          <a:lstStyle/>
          <a:p>
            <a:pPr algn="ctr"/>
            <a:r>
              <a:rPr lang="en-US" sz="3990" b="1" dirty="0">
                <a:solidFill>
                  <a:schemeClr val="bg1"/>
                </a:solidFill>
              </a:rPr>
              <a:t>Dynamic characteristics</a:t>
            </a:r>
            <a:endParaRPr lang="en-IN" sz="3990" b="1" dirty="0">
              <a:solidFill>
                <a:schemeClr val="bg1"/>
              </a:solidFill>
            </a:endParaRPr>
          </a:p>
        </p:txBody>
      </p:sp>
      <p:sp>
        <p:nvSpPr>
          <p:cNvPr id="3" name="Content Placeholder 2"/>
          <p:cNvSpPr>
            <a:spLocks noGrp="1"/>
          </p:cNvSpPr>
          <p:nvPr>
            <p:ph idx="1"/>
          </p:nvPr>
        </p:nvSpPr>
        <p:spPr>
          <a:xfrm>
            <a:off x="576869" y="1417638"/>
            <a:ext cx="11193729" cy="4940052"/>
          </a:xfrm>
        </p:spPr>
        <p:txBody>
          <a:bodyPr numCol="1">
            <a:normAutofit/>
          </a:bodyPr>
          <a:lstStyle/>
          <a:p>
            <a:r>
              <a:rPr lang="en-US" dirty="0"/>
              <a:t>The measuring system goes through the </a:t>
            </a:r>
            <a:r>
              <a:rPr lang="en-US" b="1" dirty="0"/>
              <a:t>transient state </a:t>
            </a:r>
            <a:r>
              <a:rPr lang="en-US" dirty="0"/>
              <a:t>before it </a:t>
            </a:r>
            <a:r>
              <a:rPr lang="en-US" b="1" dirty="0"/>
              <a:t>settles down to its steady state position.</a:t>
            </a:r>
          </a:p>
          <a:p>
            <a:r>
              <a:rPr lang="en-US" dirty="0"/>
              <a:t>The </a:t>
            </a:r>
            <a:r>
              <a:rPr lang="en-US" b="1" dirty="0"/>
              <a:t>dynamic behavior </a:t>
            </a:r>
            <a:r>
              <a:rPr lang="en-US" dirty="0"/>
              <a:t>of the measuring system is </a:t>
            </a:r>
            <a:r>
              <a:rPr lang="en-US" b="1" dirty="0"/>
              <a:t>determined</a:t>
            </a:r>
            <a:r>
              <a:rPr lang="en-US" dirty="0"/>
              <a:t> by </a:t>
            </a:r>
            <a:r>
              <a:rPr lang="en-US" b="1" dirty="0"/>
              <a:t>applying</a:t>
            </a:r>
            <a:r>
              <a:rPr lang="en-US" dirty="0"/>
              <a:t> some </a:t>
            </a:r>
            <a:r>
              <a:rPr lang="en-US" b="1" dirty="0"/>
              <a:t>known and predetermined variations</a:t>
            </a:r>
            <a:r>
              <a:rPr lang="en-US" dirty="0"/>
              <a:t> of input to the </a:t>
            </a:r>
            <a:r>
              <a:rPr lang="en-US" b="1" dirty="0"/>
              <a:t>sensing element.</a:t>
            </a:r>
          </a:p>
          <a:p>
            <a:r>
              <a:rPr lang="en-US" dirty="0"/>
              <a:t>The </a:t>
            </a:r>
            <a:r>
              <a:rPr lang="en-US" b="1" dirty="0"/>
              <a:t>different types of inputs </a:t>
            </a:r>
            <a:r>
              <a:rPr lang="en-US" dirty="0"/>
              <a:t>for dynamic characteristics are as follow.</a:t>
            </a:r>
          </a:p>
          <a:p>
            <a:endParaRPr lang="en-US" b="1" dirty="0"/>
          </a:p>
          <a:p>
            <a:endParaRPr lang="en-US" dirty="0"/>
          </a:p>
        </p:txBody>
      </p:sp>
      <p:sp>
        <p:nvSpPr>
          <p:cNvPr id="4" name="Footer Placeholder 3"/>
          <p:cNvSpPr>
            <a:spLocks noGrp="1"/>
          </p:cNvSpPr>
          <p:nvPr>
            <p:ph type="ftr" sz="quarter" idx="11"/>
          </p:nvPr>
        </p:nvSpPr>
        <p:spPr>
          <a:xfrm>
            <a:off x="1734390" y="6357691"/>
            <a:ext cx="5536280" cy="365125"/>
          </a:xfrm>
        </p:spPr>
        <p:txBody>
          <a:bodyPr/>
          <a:lstStyle/>
          <a:p>
            <a:r>
              <a:rPr lang="fr-FR"/>
              <a:t>Lecture – 2 / Instrumentation and Control</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36</a:t>
            </a:fld>
            <a:endParaRPr lang="en-US" dirty="0"/>
          </a:p>
        </p:txBody>
      </p:sp>
      <p:sp>
        <p:nvSpPr>
          <p:cNvPr id="1026" name="Rectangle 2"/>
          <p:cNvSpPr>
            <a:spLocks noChangeArrowheads="1"/>
          </p:cNvSpPr>
          <p:nvPr/>
        </p:nvSpPr>
        <p:spPr bwMode="auto">
          <a:xfrm>
            <a:off x="1249767" y="-167444"/>
            <a:ext cx="167520" cy="334887"/>
          </a:xfrm>
          <a:prstGeom prst="rect">
            <a:avLst/>
          </a:prstGeom>
          <a:noFill/>
          <a:ln w="9525">
            <a:noFill/>
            <a:miter lim="800000"/>
            <a:headEnd/>
            <a:tailEnd/>
          </a:ln>
          <a:effectLst/>
        </p:spPr>
        <p:txBody>
          <a:bodyPr vert="horz" wrap="none" lIns="82918" tIns="41459" rIns="82918" bIns="41459" numCol="1" anchor="ctr" anchorCtr="0" compatLnSpc="1">
            <a:prstTxWarp prst="textNoShape">
              <a:avLst/>
            </a:prstTxWarp>
            <a:spAutoFit/>
          </a:bodyPr>
          <a:lstStyle/>
          <a:p>
            <a:endParaRPr lang="en-US" sz="1632"/>
          </a:p>
        </p:txBody>
      </p:sp>
      <p:sp>
        <p:nvSpPr>
          <p:cNvPr id="1028" name="Rectangle 4"/>
          <p:cNvSpPr>
            <a:spLocks noChangeArrowheads="1"/>
          </p:cNvSpPr>
          <p:nvPr/>
        </p:nvSpPr>
        <p:spPr bwMode="auto">
          <a:xfrm>
            <a:off x="1249767" y="-167444"/>
            <a:ext cx="167520" cy="334887"/>
          </a:xfrm>
          <a:prstGeom prst="rect">
            <a:avLst/>
          </a:prstGeom>
          <a:noFill/>
          <a:ln w="9525">
            <a:noFill/>
            <a:miter lim="800000"/>
            <a:headEnd/>
            <a:tailEnd/>
          </a:ln>
          <a:effectLst/>
        </p:spPr>
        <p:txBody>
          <a:bodyPr vert="horz" wrap="none" lIns="82918" tIns="41459" rIns="82918" bIns="41459" numCol="1" anchor="ctr" anchorCtr="0" compatLnSpc="1">
            <a:prstTxWarp prst="textNoShape">
              <a:avLst/>
            </a:prstTxWarp>
            <a:spAutoFit/>
          </a:bodyPr>
          <a:lstStyle/>
          <a:p>
            <a:endParaRPr lang="en-US" sz="1632"/>
          </a:p>
        </p:txBody>
      </p:sp>
      <p:sp>
        <p:nvSpPr>
          <p:cNvPr id="1030" name="Rectangle 6"/>
          <p:cNvSpPr>
            <a:spLocks noChangeArrowheads="1"/>
          </p:cNvSpPr>
          <p:nvPr/>
        </p:nvSpPr>
        <p:spPr bwMode="auto">
          <a:xfrm>
            <a:off x="1249767" y="-167444"/>
            <a:ext cx="167520" cy="334887"/>
          </a:xfrm>
          <a:prstGeom prst="rect">
            <a:avLst/>
          </a:prstGeom>
          <a:noFill/>
          <a:ln w="9525">
            <a:noFill/>
            <a:miter lim="800000"/>
            <a:headEnd/>
            <a:tailEnd/>
          </a:ln>
          <a:effectLst/>
        </p:spPr>
        <p:txBody>
          <a:bodyPr vert="horz" wrap="none" lIns="82918" tIns="41459" rIns="82918" bIns="41459" numCol="1" anchor="ctr" anchorCtr="0" compatLnSpc="1">
            <a:prstTxWarp prst="textNoShape">
              <a:avLst/>
            </a:prstTxWarp>
            <a:spAutoFit/>
          </a:bodyPr>
          <a:lstStyle/>
          <a:p>
            <a:endParaRPr lang="en-US" sz="1632"/>
          </a:p>
        </p:txBody>
      </p:sp>
      <p:sp>
        <p:nvSpPr>
          <p:cNvPr id="1032" name="Rectangle 8"/>
          <p:cNvSpPr>
            <a:spLocks noChangeArrowheads="1"/>
          </p:cNvSpPr>
          <p:nvPr/>
        </p:nvSpPr>
        <p:spPr bwMode="auto">
          <a:xfrm>
            <a:off x="1249767" y="-167444"/>
            <a:ext cx="167520" cy="334887"/>
          </a:xfrm>
          <a:prstGeom prst="rect">
            <a:avLst/>
          </a:prstGeom>
          <a:noFill/>
          <a:ln w="9525">
            <a:noFill/>
            <a:miter lim="800000"/>
            <a:headEnd/>
            <a:tailEnd/>
          </a:ln>
          <a:effectLst/>
        </p:spPr>
        <p:txBody>
          <a:bodyPr vert="horz" wrap="none" lIns="82918" tIns="41459" rIns="82918" bIns="41459" numCol="1" anchor="ctr" anchorCtr="0" compatLnSpc="1">
            <a:prstTxWarp prst="textNoShape">
              <a:avLst/>
            </a:prstTxWarp>
            <a:spAutoFit/>
          </a:bodyPr>
          <a:lstStyle/>
          <a:p>
            <a:endParaRPr lang="en-US" sz="1632"/>
          </a:p>
        </p:txBody>
      </p:sp>
    </p:spTree>
    <p:extLst>
      <p:ext uri="{BB962C8B-B14F-4D97-AF65-F5344CB8AC3E}">
        <p14:creationId xmlns:p14="http://schemas.microsoft.com/office/powerpoint/2010/main" val="51866547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66419" y="274639"/>
            <a:ext cx="8372268" cy="1143000"/>
          </a:xfrm>
        </p:spPr>
        <p:txBody>
          <a:bodyPr>
            <a:normAutofit/>
          </a:bodyPr>
          <a:lstStyle/>
          <a:p>
            <a:pPr algn="ctr"/>
            <a:r>
              <a:rPr lang="en-US" sz="3990" b="1" dirty="0">
                <a:solidFill>
                  <a:schemeClr val="bg1"/>
                </a:solidFill>
              </a:rPr>
              <a:t>Dynamic</a:t>
            </a:r>
            <a:r>
              <a:rPr lang="en-US" sz="3990" b="1" dirty="0"/>
              <a:t> </a:t>
            </a:r>
            <a:r>
              <a:rPr lang="en-US" sz="3990" b="1" dirty="0">
                <a:solidFill>
                  <a:schemeClr val="bg1"/>
                </a:solidFill>
              </a:rPr>
              <a:t>characteristics</a:t>
            </a:r>
            <a:endParaRPr lang="en-IN" sz="3990" b="1" dirty="0">
              <a:solidFill>
                <a:schemeClr val="bg1"/>
              </a:solidFill>
            </a:endParaRPr>
          </a:p>
        </p:txBody>
      </p:sp>
      <p:sp>
        <p:nvSpPr>
          <p:cNvPr id="3" name="Content Placeholder 2"/>
          <p:cNvSpPr>
            <a:spLocks noGrp="1"/>
          </p:cNvSpPr>
          <p:nvPr>
            <p:ph idx="1"/>
          </p:nvPr>
        </p:nvSpPr>
        <p:spPr>
          <a:xfrm>
            <a:off x="705746" y="1417638"/>
            <a:ext cx="7463202" cy="4940052"/>
          </a:xfrm>
        </p:spPr>
        <p:txBody>
          <a:bodyPr numCol="1">
            <a:normAutofit/>
          </a:bodyPr>
          <a:lstStyle/>
          <a:p>
            <a:pPr>
              <a:buNone/>
            </a:pPr>
            <a:r>
              <a:rPr lang="en-US" b="1" dirty="0" err="1"/>
              <a:t>i</a:t>
            </a:r>
            <a:r>
              <a:rPr lang="en-US" b="1" dirty="0"/>
              <a:t>) Step Input:</a:t>
            </a:r>
          </a:p>
          <a:p>
            <a:r>
              <a:rPr lang="en-US" dirty="0"/>
              <a:t>This represents </a:t>
            </a:r>
            <a:r>
              <a:rPr lang="en-US" b="1" dirty="0"/>
              <a:t>sudden, instantaneous and finite change</a:t>
            </a:r>
            <a:r>
              <a:rPr lang="en-US" dirty="0"/>
              <a:t> in the input. </a:t>
            </a:r>
          </a:p>
          <a:p>
            <a:r>
              <a:rPr lang="en-US" dirty="0" err="1"/>
              <a:t>Eg</a:t>
            </a:r>
            <a:r>
              <a:rPr lang="en-US" dirty="0"/>
              <a:t>. Sudden application of force to a mechanical system, </a:t>
            </a:r>
            <a:r>
              <a:rPr lang="en-US" b="1" dirty="0"/>
              <a:t>instantaneous closing of switch</a:t>
            </a:r>
            <a:r>
              <a:rPr lang="en-US" dirty="0"/>
              <a:t> in an electrical circuit etc.</a:t>
            </a:r>
          </a:p>
          <a:p>
            <a:r>
              <a:rPr lang="en-US" dirty="0"/>
              <a:t>The step input of magnitude </a:t>
            </a:r>
            <a:r>
              <a:rPr lang="en-US" b="1" dirty="0"/>
              <a:t>A</a:t>
            </a:r>
            <a:r>
              <a:rPr lang="en-US" dirty="0"/>
              <a:t> is denoted as </a:t>
            </a:r>
            <a:r>
              <a:rPr lang="en-US" b="1" dirty="0"/>
              <a:t>A u(t)</a:t>
            </a:r>
            <a:r>
              <a:rPr lang="en-US" dirty="0"/>
              <a:t> and can be indicated as shown in figure.</a:t>
            </a:r>
          </a:p>
          <a:p>
            <a:endParaRPr lang="en-US" dirty="0"/>
          </a:p>
        </p:txBody>
      </p:sp>
      <p:sp>
        <p:nvSpPr>
          <p:cNvPr id="4" name="Footer Placeholder 3"/>
          <p:cNvSpPr>
            <a:spLocks noGrp="1"/>
          </p:cNvSpPr>
          <p:nvPr>
            <p:ph type="ftr" sz="quarter" idx="11"/>
          </p:nvPr>
        </p:nvSpPr>
        <p:spPr>
          <a:xfrm>
            <a:off x="1734390" y="6357691"/>
            <a:ext cx="5536280" cy="365125"/>
          </a:xfrm>
        </p:spPr>
        <p:txBody>
          <a:bodyPr/>
          <a:lstStyle/>
          <a:p>
            <a:r>
              <a:rPr lang="fr-FR" dirty="0"/>
              <a:t>Lecture – 2 / Instrumentation and Control</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37</a:t>
            </a:fld>
            <a:endParaRPr lang="en-US" dirty="0"/>
          </a:p>
        </p:txBody>
      </p:sp>
      <p:sp>
        <p:nvSpPr>
          <p:cNvPr id="1026" name="Rectangle 2"/>
          <p:cNvSpPr>
            <a:spLocks noChangeArrowheads="1"/>
          </p:cNvSpPr>
          <p:nvPr/>
        </p:nvSpPr>
        <p:spPr bwMode="auto">
          <a:xfrm>
            <a:off x="1249767" y="-167444"/>
            <a:ext cx="167520" cy="334887"/>
          </a:xfrm>
          <a:prstGeom prst="rect">
            <a:avLst/>
          </a:prstGeom>
          <a:noFill/>
          <a:ln w="9525">
            <a:noFill/>
            <a:miter lim="800000"/>
            <a:headEnd/>
            <a:tailEnd/>
          </a:ln>
          <a:effectLst/>
        </p:spPr>
        <p:txBody>
          <a:bodyPr vert="horz" wrap="none" lIns="82918" tIns="41459" rIns="82918" bIns="41459" numCol="1" anchor="ctr" anchorCtr="0" compatLnSpc="1">
            <a:prstTxWarp prst="textNoShape">
              <a:avLst/>
            </a:prstTxWarp>
            <a:spAutoFit/>
          </a:bodyPr>
          <a:lstStyle/>
          <a:p>
            <a:endParaRPr lang="en-US" sz="1632"/>
          </a:p>
        </p:txBody>
      </p:sp>
      <p:sp>
        <p:nvSpPr>
          <p:cNvPr id="1028" name="Rectangle 4"/>
          <p:cNvSpPr>
            <a:spLocks noChangeArrowheads="1"/>
          </p:cNvSpPr>
          <p:nvPr/>
        </p:nvSpPr>
        <p:spPr bwMode="auto">
          <a:xfrm>
            <a:off x="1249767" y="-167444"/>
            <a:ext cx="167520" cy="334887"/>
          </a:xfrm>
          <a:prstGeom prst="rect">
            <a:avLst/>
          </a:prstGeom>
          <a:noFill/>
          <a:ln w="9525">
            <a:noFill/>
            <a:miter lim="800000"/>
            <a:headEnd/>
            <a:tailEnd/>
          </a:ln>
          <a:effectLst/>
        </p:spPr>
        <p:txBody>
          <a:bodyPr vert="horz" wrap="none" lIns="82918" tIns="41459" rIns="82918" bIns="41459" numCol="1" anchor="ctr" anchorCtr="0" compatLnSpc="1">
            <a:prstTxWarp prst="textNoShape">
              <a:avLst/>
            </a:prstTxWarp>
            <a:spAutoFit/>
          </a:bodyPr>
          <a:lstStyle/>
          <a:p>
            <a:endParaRPr lang="en-US" sz="1632"/>
          </a:p>
        </p:txBody>
      </p:sp>
      <p:sp>
        <p:nvSpPr>
          <p:cNvPr id="1030" name="Rectangle 6"/>
          <p:cNvSpPr>
            <a:spLocks noChangeArrowheads="1"/>
          </p:cNvSpPr>
          <p:nvPr/>
        </p:nvSpPr>
        <p:spPr bwMode="auto">
          <a:xfrm>
            <a:off x="1249767" y="-167444"/>
            <a:ext cx="167520" cy="334887"/>
          </a:xfrm>
          <a:prstGeom prst="rect">
            <a:avLst/>
          </a:prstGeom>
          <a:noFill/>
          <a:ln w="9525">
            <a:noFill/>
            <a:miter lim="800000"/>
            <a:headEnd/>
            <a:tailEnd/>
          </a:ln>
          <a:effectLst/>
        </p:spPr>
        <p:txBody>
          <a:bodyPr vert="horz" wrap="none" lIns="82918" tIns="41459" rIns="82918" bIns="41459" numCol="1" anchor="ctr" anchorCtr="0" compatLnSpc="1">
            <a:prstTxWarp prst="textNoShape">
              <a:avLst/>
            </a:prstTxWarp>
            <a:spAutoFit/>
          </a:bodyPr>
          <a:lstStyle/>
          <a:p>
            <a:endParaRPr lang="en-US" sz="1632"/>
          </a:p>
        </p:txBody>
      </p:sp>
      <p:sp>
        <p:nvSpPr>
          <p:cNvPr id="1032" name="Rectangle 8"/>
          <p:cNvSpPr>
            <a:spLocks noChangeArrowheads="1"/>
          </p:cNvSpPr>
          <p:nvPr/>
        </p:nvSpPr>
        <p:spPr bwMode="auto">
          <a:xfrm>
            <a:off x="1249767" y="-167444"/>
            <a:ext cx="167520" cy="334887"/>
          </a:xfrm>
          <a:prstGeom prst="rect">
            <a:avLst/>
          </a:prstGeom>
          <a:noFill/>
          <a:ln w="9525">
            <a:noFill/>
            <a:miter lim="800000"/>
            <a:headEnd/>
            <a:tailEnd/>
          </a:ln>
          <a:effectLst/>
        </p:spPr>
        <p:txBody>
          <a:bodyPr vert="horz" wrap="none" lIns="82918" tIns="41459" rIns="82918" bIns="41459" numCol="1" anchor="ctr" anchorCtr="0" compatLnSpc="1">
            <a:prstTxWarp prst="textNoShape">
              <a:avLst/>
            </a:prstTxWarp>
            <a:spAutoFit/>
          </a:bodyPr>
          <a:lstStyle/>
          <a:p>
            <a:endParaRPr lang="en-US" sz="1632"/>
          </a:p>
        </p:txBody>
      </p:sp>
      <p:pic>
        <p:nvPicPr>
          <p:cNvPr id="10" name="Picture 9" descr="step.png"/>
          <p:cNvPicPr>
            <a:picLocks noChangeAspect="1"/>
          </p:cNvPicPr>
          <p:nvPr/>
        </p:nvPicPr>
        <p:blipFill>
          <a:blip r:embed="rId2"/>
          <a:stretch>
            <a:fillRect/>
          </a:stretch>
        </p:blipFill>
        <p:spPr>
          <a:xfrm>
            <a:off x="8462277" y="2894732"/>
            <a:ext cx="3023977" cy="2194142"/>
          </a:xfrm>
          <a:prstGeom prst="rect">
            <a:avLst/>
          </a:prstGeom>
        </p:spPr>
      </p:pic>
    </p:spTree>
    <p:extLst>
      <p:ext uri="{BB962C8B-B14F-4D97-AF65-F5344CB8AC3E}">
        <p14:creationId xmlns:p14="http://schemas.microsoft.com/office/powerpoint/2010/main" val="278394882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66419" y="274639"/>
            <a:ext cx="8372268" cy="1143000"/>
          </a:xfrm>
        </p:spPr>
        <p:txBody>
          <a:bodyPr>
            <a:normAutofit/>
          </a:bodyPr>
          <a:lstStyle/>
          <a:p>
            <a:pPr algn="ctr"/>
            <a:r>
              <a:rPr lang="en-US" sz="3990" b="1" dirty="0">
                <a:solidFill>
                  <a:schemeClr val="bg1"/>
                </a:solidFill>
              </a:rPr>
              <a:t>Dynamic</a:t>
            </a:r>
            <a:r>
              <a:rPr lang="en-US" sz="3990" b="1" dirty="0"/>
              <a:t> </a:t>
            </a:r>
            <a:r>
              <a:rPr lang="en-US" sz="3990" b="1" dirty="0">
                <a:solidFill>
                  <a:schemeClr val="bg1"/>
                </a:solidFill>
              </a:rPr>
              <a:t>characteristics</a:t>
            </a:r>
            <a:endParaRPr lang="en-IN" sz="3990" b="1" dirty="0">
              <a:solidFill>
                <a:schemeClr val="bg1"/>
              </a:solidFill>
            </a:endParaRPr>
          </a:p>
        </p:txBody>
      </p:sp>
      <p:sp>
        <p:nvSpPr>
          <p:cNvPr id="3" name="Content Placeholder 2"/>
          <p:cNvSpPr>
            <a:spLocks noGrp="1"/>
          </p:cNvSpPr>
          <p:nvPr>
            <p:ph idx="1"/>
          </p:nvPr>
        </p:nvSpPr>
        <p:spPr>
          <a:xfrm>
            <a:off x="760978" y="1417638"/>
            <a:ext cx="7407970" cy="4940052"/>
          </a:xfrm>
        </p:spPr>
        <p:txBody>
          <a:bodyPr numCol="1">
            <a:normAutofit/>
          </a:bodyPr>
          <a:lstStyle/>
          <a:p>
            <a:pPr>
              <a:buNone/>
            </a:pPr>
            <a:r>
              <a:rPr lang="en-US" b="1" dirty="0"/>
              <a:t>ii) Ramp Input :</a:t>
            </a:r>
          </a:p>
          <a:p>
            <a:r>
              <a:rPr lang="en-US" dirty="0"/>
              <a:t>This represents </a:t>
            </a:r>
            <a:r>
              <a:rPr lang="en-US" b="1" dirty="0"/>
              <a:t>linear change </a:t>
            </a:r>
            <a:r>
              <a:rPr lang="en-US" dirty="0"/>
              <a:t>in </a:t>
            </a:r>
            <a:r>
              <a:rPr lang="en-US" b="1" dirty="0"/>
              <a:t>input</a:t>
            </a:r>
            <a:r>
              <a:rPr lang="en-US" dirty="0"/>
              <a:t> (</a:t>
            </a:r>
            <a:r>
              <a:rPr lang="en-US" dirty="0" err="1"/>
              <a:t>i.e</a:t>
            </a:r>
            <a:r>
              <a:rPr lang="en-US" dirty="0"/>
              <a:t>) the variable to be measured </a:t>
            </a:r>
            <a:r>
              <a:rPr lang="en-US" b="1" dirty="0"/>
              <a:t>varies linearly with time</a:t>
            </a:r>
          </a:p>
          <a:p>
            <a:r>
              <a:rPr lang="en-US" dirty="0"/>
              <a:t>The </a:t>
            </a:r>
            <a:r>
              <a:rPr lang="en-US" b="1" dirty="0"/>
              <a:t>ramp input </a:t>
            </a:r>
            <a:r>
              <a:rPr lang="en-US" dirty="0"/>
              <a:t>of magnitude </a:t>
            </a:r>
            <a:r>
              <a:rPr lang="en-US" b="1" dirty="0"/>
              <a:t>A</a:t>
            </a:r>
            <a:r>
              <a:rPr lang="en-US" dirty="0"/>
              <a:t> is denoted as </a:t>
            </a:r>
            <a:r>
              <a:rPr lang="en-US" b="1" dirty="0"/>
              <a:t>At u(t) </a:t>
            </a:r>
            <a:r>
              <a:rPr lang="en-US" dirty="0"/>
              <a:t>as shown in the figure</a:t>
            </a:r>
          </a:p>
          <a:p>
            <a:r>
              <a:rPr lang="en-US" dirty="0"/>
              <a:t>When </a:t>
            </a:r>
            <a:r>
              <a:rPr lang="en-US" b="1" dirty="0"/>
              <a:t>A=1</a:t>
            </a:r>
            <a:r>
              <a:rPr lang="en-US" dirty="0"/>
              <a:t> it is called </a:t>
            </a:r>
            <a:r>
              <a:rPr lang="en-US" b="1" dirty="0"/>
              <a:t>unit ramp </a:t>
            </a:r>
            <a:r>
              <a:rPr lang="en-US" dirty="0"/>
              <a:t>input.</a:t>
            </a:r>
          </a:p>
        </p:txBody>
      </p:sp>
      <p:sp>
        <p:nvSpPr>
          <p:cNvPr id="4" name="Footer Placeholder 3"/>
          <p:cNvSpPr>
            <a:spLocks noGrp="1"/>
          </p:cNvSpPr>
          <p:nvPr>
            <p:ph type="ftr" sz="quarter" idx="11"/>
          </p:nvPr>
        </p:nvSpPr>
        <p:spPr>
          <a:xfrm>
            <a:off x="1734390" y="6357691"/>
            <a:ext cx="5536280" cy="365125"/>
          </a:xfrm>
        </p:spPr>
        <p:txBody>
          <a:bodyPr/>
          <a:lstStyle/>
          <a:p>
            <a:r>
              <a:rPr lang="fr-FR"/>
              <a:t>Lecture – 2 / Instrumentation and Control</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38</a:t>
            </a:fld>
            <a:endParaRPr lang="en-US" dirty="0"/>
          </a:p>
        </p:txBody>
      </p:sp>
      <p:sp>
        <p:nvSpPr>
          <p:cNvPr id="1026" name="Rectangle 2"/>
          <p:cNvSpPr>
            <a:spLocks noChangeArrowheads="1"/>
          </p:cNvSpPr>
          <p:nvPr/>
        </p:nvSpPr>
        <p:spPr bwMode="auto">
          <a:xfrm>
            <a:off x="1249767" y="-167444"/>
            <a:ext cx="167520" cy="334887"/>
          </a:xfrm>
          <a:prstGeom prst="rect">
            <a:avLst/>
          </a:prstGeom>
          <a:noFill/>
          <a:ln w="9525">
            <a:noFill/>
            <a:miter lim="800000"/>
            <a:headEnd/>
            <a:tailEnd/>
          </a:ln>
          <a:effectLst/>
        </p:spPr>
        <p:txBody>
          <a:bodyPr vert="horz" wrap="none" lIns="82918" tIns="41459" rIns="82918" bIns="41459" numCol="1" anchor="ctr" anchorCtr="0" compatLnSpc="1">
            <a:prstTxWarp prst="textNoShape">
              <a:avLst/>
            </a:prstTxWarp>
            <a:spAutoFit/>
          </a:bodyPr>
          <a:lstStyle/>
          <a:p>
            <a:endParaRPr lang="en-US" sz="1632"/>
          </a:p>
        </p:txBody>
      </p:sp>
      <p:sp>
        <p:nvSpPr>
          <p:cNvPr id="1028" name="Rectangle 4"/>
          <p:cNvSpPr>
            <a:spLocks noChangeArrowheads="1"/>
          </p:cNvSpPr>
          <p:nvPr/>
        </p:nvSpPr>
        <p:spPr bwMode="auto">
          <a:xfrm>
            <a:off x="1249767" y="-167444"/>
            <a:ext cx="167520" cy="334887"/>
          </a:xfrm>
          <a:prstGeom prst="rect">
            <a:avLst/>
          </a:prstGeom>
          <a:noFill/>
          <a:ln w="9525">
            <a:noFill/>
            <a:miter lim="800000"/>
            <a:headEnd/>
            <a:tailEnd/>
          </a:ln>
          <a:effectLst/>
        </p:spPr>
        <p:txBody>
          <a:bodyPr vert="horz" wrap="none" lIns="82918" tIns="41459" rIns="82918" bIns="41459" numCol="1" anchor="ctr" anchorCtr="0" compatLnSpc="1">
            <a:prstTxWarp prst="textNoShape">
              <a:avLst/>
            </a:prstTxWarp>
            <a:spAutoFit/>
          </a:bodyPr>
          <a:lstStyle/>
          <a:p>
            <a:endParaRPr lang="en-US" sz="1632"/>
          </a:p>
        </p:txBody>
      </p:sp>
      <p:sp>
        <p:nvSpPr>
          <p:cNvPr id="1030" name="Rectangle 6"/>
          <p:cNvSpPr>
            <a:spLocks noChangeArrowheads="1"/>
          </p:cNvSpPr>
          <p:nvPr/>
        </p:nvSpPr>
        <p:spPr bwMode="auto">
          <a:xfrm>
            <a:off x="1249767" y="-167444"/>
            <a:ext cx="167520" cy="334887"/>
          </a:xfrm>
          <a:prstGeom prst="rect">
            <a:avLst/>
          </a:prstGeom>
          <a:noFill/>
          <a:ln w="9525">
            <a:noFill/>
            <a:miter lim="800000"/>
            <a:headEnd/>
            <a:tailEnd/>
          </a:ln>
          <a:effectLst/>
        </p:spPr>
        <p:txBody>
          <a:bodyPr vert="horz" wrap="none" lIns="82918" tIns="41459" rIns="82918" bIns="41459" numCol="1" anchor="ctr" anchorCtr="0" compatLnSpc="1">
            <a:prstTxWarp prst="textNoShape">
              <a:avLst/>
            </a:prstTxWarp>
            <a:spAutoFit/>
          </a:bodyPr>
          <a:lstStyle/>
          <a:p>
            <a:endParaRPr lang="en-US" sz="1632"/>
          </a:p>
        </p:txBody>
      </p:sp>
      <p:sp>
        <p:nvSpPr>
          <p:cNvPr id="1032" name="Rectangle 8"/>
          <p:cNvSpPr>
            <a:spLocks noChangeArrowheads="1"/>
          </p:cNvSpPr>
          <p:nvPr/>
        </p:nvSpPr>
        <p:spPr bwMode="auto">
          <a:xfrm>
            <a:off x="1249767" y="-167444"/>
            <a:ext cx="167520" cy="334887"/>
          </a:xfrm>
          <a:prstGeom prst="rect">
            <a:avLst/>
          </a:prstGeom>
          <a:noFill/>
          <a:ln w="9525">
            <a:noFill/>
            <a:miter lim="800000"/>
            <a:headEnd/>
            <a:tailEnd/>
          </a:ln>
          <a:effectLst/>
        </p:spPr>
        <p:txBody>
          <a:bodyPr vert="horz" wrap="none" lIns="82918" tIns="41459" rIns="82918" bIns="41459" numCol="1" anchor="ctr" anchorCtr="0" compatLnSpc="1">
            <a:prstTxWarp prst="textNoShape">
              <a:avLst/>
            </a:prstTxWarp>
            <a:spAutoFit/>
          </a:bodyPr>
          <a:lstStyle/>
          <a:p>
            <a:endParaRPr lang="en-US" sz="1632"/>
          </a:p>
        </p:txBody>
      </p:sp>
      <p:pic>
        <p:nvPicPr>
          <p:cNvPr id="10" name="Picture 9" descr="ramp.png"/>
          <p:cNvPicPr>
            <a:picLocks noChangeAspect="1"/>
          </p:cNvPicPr>
          <p:nvPr/>
        </p:nvPicPr>
        <p:blipFill>
          <a:blip r:embed="rId2"/>
          <a:stretch>
            <a:fillRect/>
          </a:stretch>
        </p:blipFill>
        <p:spPr>
          <a:xfrm>
            <a:off x="7972279" y="2776621"/>
            <a:ext cx="2910054" cy="2034344"/>
          </a:xfrm>
          <a:prstGeom prst="rect">
            <a:avLst/>
          </a:prstGeom>
        </p:spPr>
      </p:pic>
    </p:spTree>
    <p:extLst>
      <p:ext uri="{BB962C8B-B14F-4D97-AF65-F5344CB8AC3E}">
        <p14:creationId xmlns:p14="http://schemas.microsoft.com/office/powerpoint/2010/main" val="86288578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66419" y="274639"/>
            <a:ext cx="8372268" cy="1143000"/>
          </a:xfrm>
        </p:spPr>
        <p:txBody>
          <a:bodyPr>
            <a:normAutofit/>
          </a:bodyPr>
          <a:lstStyle/>
          <a:p>
            <a:pPr algn="ctr"/>
            <a:r>
              <a:rPr lang="en-US" sz="3990" b="1" dirty="0">
                <a:solidFill>
                  <a:schemeClr val="bg1"/>
                </a:solidFill>
              </a:rPr>
              <a:t>Dynamic characteristics</a:t>
            </a:r>
            <a:endParaRPr lang="en-IN" sz="3990" b="1" dirty="0">
              <a:solidFill>
                <a:schemeClr val="bg1"/>
              </a:solidFill>
            </a:endParaRPr>
          </a:p>
        </p:txBody>
      </p:sp>
      <p:sp>
        <p:nvSpPr>
          <p:cNvPr id="3" name="Content Placeholder 2"/>
          <p:cNvSpPr>
            <a:spLocks noGrp="1"/>
          </p:cNvSpPr>
          <p:nvPr>
            <p:ph idx="1"/>
          </p:nvPr>
        </p:nvSpPr>
        <p:spPr>
          <a:xfrm>
            <a:off x="779388" y="1417638"/>
            <a:ext cx="6491282" cy="4940052"/>
          </a:xfrm>
        </p:spPr>
        <p:txBody>
          <a:bodyPr numCol="1">
            <a:normAutofit/>
          </a:bodyPr>
          <a:lstStyle/>
          <a:p>
            <a:pPr>
              <a:buNone/>
            </a:pPr>
            <a:r>
              <a:rPr lang="en-US" b="1" dirty="0"/>
              <a:t>iii) Parabolic input:</a:t>
            </a:r>
          </a:p>
          <a:p>
            <a:r>
              <a:rPr lang="en-US" dirty="0"/>
              <a:t>This represents an </a:t>
            </a:r>
            <a:r>
              <a:rPr lang="en-US" b="1" dirty="0"/>
              <a:t>input signal </a:t>
            </a:r>
            <a:r>
              <a:rPr lang="en-US" dirty="0"/>
              <a:t>which is </a:t>
            </a:r>
            <a:r>
              <a:rPr lang="en-US" b="1" dirty="0"/>
              <a:t>proportional</a:t>
            </a:r>
            <a:r>
              <a:rPr lang="en-US" dirty="0"/>
              <a:t> to the </a:t>
            </a:r>
            <a:r>
              <a:rPr lang="en-US" b="1" dirty="0"/>
              <a:t>square of the time </a:t>
            </a:r>
            <a:r>
              <a:rPr lang="en-US" dirty="0"/>
              <a:t>and hence represents constant acceleration. </a:t>
            </a:r>
          </a:p>
          <a:p>
            <a:r>
              <a:rPr lang="en-US" dirty="0"/>
              <a:t>The parabolic input of magnitude </a:t>
            </a:r>
            <a:r>
              <a:rPr lang="en-US" b="1" dirty="0"/>
              <a:t>A</a:t>
            </a:r>
            <a:r>
              <a:rPr lang="en-US" dirty="0"/>
              <a:t> is denoted as </a:t>
            </a:r>
            <a:r>
              <a:rPr lang="en-US" b="1" dirty="0"/>
              <a:t>At^2 u(t)</a:t>
            </a:r>
          </a:p>
        </p:txBody>
      </p:sp>
      <p:sp>
        <p:nvSpPr>
          <p:cNvPr id="4" name="Footer Placeholder 3"/>
          <p:cNvSpPr>
            <a:spLocks noGrp="1"/>
          </p:cNvSpPr>
          <p:nvPr>
            <p:ph type="ftr" sz="quarter" idx="11"/>
          </p:nvPr>
        </p:nvSpPr>
        <p:spPr>
          <a:xfrm>
            <a:off x="1734390" y="6357691"/>
            <a:ext cx="5536280" cy="365125"/>
          </a:xfrm>
        </p:spPr>
        <p:txBody>
          <a:bodyPr/>
          <a:lstStyle/>
          <a:p>
            <a:r>
              <a:rPr lang="fr-FR"/>
              <a:t>Lecture – 2 / Instrumentation and Control</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39</a:t>
            </a:fld>
            <a:endParaRPr lang="en-US" dirty="0"/>
          </a:p>
        </p:txBody>
      </p:sp>
      <p:sp>
        <p:nvSpPr>
          <p:cNvPr id="1026" name="Rectangle 2"/>
          <p:cNvSpPr>
            <a:spLocks noChangeArrowheads="1"/>
          </p:cNvSpPr>
          <p:nvPr/>
        </p:nvSpPr>
        <p:spPr bwMode="auto">
          <a:xfrm>
            <a:off x="1249767" y="-167444"/>
            <a:ext cx="167520" cy="334887"/>
          </a:xfrm>
          <a:prstGeom prst="rect">
            <a:avLst/>
          </a:prstGeom>
          <a:noFill/>
          <a:ln w="9525">
            <a:noFill/>
            <a:miter lim="800000"/>
            <a:headEnd/>
            <a:tailEnd/>
          </a:ln>
          <a:effectLst/>
        </p:spPr>
        <p:txBody>
          <a:bodyPr vert="horz" wrap="none" lIns="82918" tIns="41459" rIns="82918" bIns="41459" numCol="1" anchor="ctr" anchorCtr="0" compatLnSpc="1">
            <a:prstTxWarp prst="textNoShape">
              <a:avLst/>
            </a:prstTxWarp>
            <a:spAutoFit/>
          </a:bodyPr>
          <a:lstStyle/>
          <a:p>
            <a:endParaRPr lang="en-US" sz="1632"/>
          </a:p>
        </p:txBody>
      </p:sp>
      <p:sp>
        <p:nvSpPr>
          <p:cNvPr id="1028" name="Rectangle 4"/>
          <p:cNvSpPr>
            <a:spLocks noChangeArrowheads="1"/>
          </p:cNvSpPr>
          <p:nvPr/>
        </p:nvSpPr>
        <p:spPr bwMode="auto">
          <a:xfrm>
            <a:off x="1249767" y="-167444"/>
            <a:ext cx="167520" cy="334887"/>
          </a:xfrm>
          <a:prstGeom prst="rect">
            <a:avLst/>
          </a:prstGeom>
          <a:noFill/>
          <a:ln w="9525">
            <a:noFill/>
            <a:miter lim="800000"/>
            <a:headEnd/>
            <a:tailEnd/>
          </a:ln>
          <a:effectLst/>
        </p:spPr>
        <p:txBody>
          <a:bodyPr vert="horz" wrap="none" lIns="82918" tIns="41459" rIns="82918" bIns="41459" numCol="1" anchor="ctr" anchorCtr="0" compatLnSpc="1">
            <a:prstTxWarp prst="textNoShape">
              <a:avLst/>
            </a:prstTxWarp>
            <a:spAutoFit/>
          </a:bodyPr>
          <a:lstStyle/>
          <a:p>
            <a:endParaRPr lang="en-US" sz="1632"/>
          </a:p>
        </p:txBody>
      </p:sp>
      <p:sp>
        <p:nvSpPr>
          <p:cNvPr id="1030" name="Rectangle 6"/>
          <p:cNvSpPr>
            <a:spLocks noChangeArrowheads="1"/>
          </p:cNvSpPr>
          <p:nvPr/>
        </p:nvSpPr>
        <p:spPr bwMode="auto">
          <a:xfrm>
            <a:off x="1249767" y="-167444"/>
            <a:ext cx="167520" cy="334887"/>
          </a:xfrm>
          <a:prstGeom prst="rect">
            <a:avLst/>
          </a:prstGeom>
          <a:noFill/>
          <a:ln w="9525">
            <a:noFill/>
            <a:miter lim="800000"/>
            <a:headEnd/>
            <a:tailEnd/>
          </a:ln>
          <a:effectLst/>
        </p:spPr>
        <p:txBody>
          <a:bodyPr vert="horz" wrap="none" lIns="82918" tIns="41459" rIns="82918" bIns="41459" numCol="1" anchor="ctr" anchorCtr="0" compatLnSpc="1">
            <a:prstTxWarp prst="textNoShape">
              <a:avLst/>
            </a:prstTxWarp>
            <a:spAutoFit/>
          </a:bodyPr>
          <a:lstStyle/>
          <a:p>
            <a:endParaRPr lang="en-US" sz="1632"/>
          </a:p>
        </p:txBody>
      </p:sp>
      <p:sp>
        <p:nvSpPr>
          <p:cNvPr id="1032" name="Rectangle 8"/>
          <p:cNvSpPr>
            <a:spLocks noChangeArrowheads="1"/>
          </p:cNvSpPr>
          <p:nvPr/>
        </p:nvSpPr>
        <p:spPr bwMode="auto">
          <a:xfrm>
            <a:off x="1249767" y="-167444"/>
            <a:ext cx="167520" cy="334887"/>
          </a:xfrm>
          <a:prstGeom prst="rect">
            <a:avLst/>
          </a:prstGeom>
          <a:noFill/>
          <a:ln w="9525">
            <a:noFill/>
            <a:miter lim="800000"/>
            <a:headEnd/>
            <a:tailEnd/>
          </a:ln>
          <a:effectLst/>
        </p:spPr>
        <p:txBody>
          <a:bodyPr vert="horz" wrap="none" lIns="82918" tIns="41459" rIns="82918" bIns="41459" numCol="1" anchor="ctr" anchorCtr="0" compatLnSpc="1">
            <a:prstTxWarp prst="textNoShape">
              <a:avLst/>
            </a:prstTxWarp>
            <a:spAutoFit/>
          </a:bodyPr>
          <a:lstStyle/>
          <a:p>
            <a:endParaRPr lang="en-US" sz="1632"/>
          </a:p>
        </p:txBody>
      </p:sp>
      <p:pic>
        <p:nvPicPr>
          <p:cNvPr id="10" name="Picture 9" descr="Parabolic.png"/>
          <p:cNvPicPr>
            <a:picLocks noChangeAspect="1"/>
          </p:cNvPicPr>
          <p:nvPr/>
        </p:nvPicPr>
        <p:blipFill>
          <a:blip r:embed="rId2"/>
          <a:stretch>
            <a:fillRect/>
          </a:stretch>
        </p:blipFill>
        <p:spPr>
          <a:xfrm>
            <a:off x="7270670" y="3014410"/>
            <a:ext cx="3671564" cy="2614869"/>
          </a:xfrm>
          <a:prstGeom prst="rect">
            <a:avLst/>
          </a:prstGeom>
        </p:spPr>
      </p:pic>
    </p:spTree>
    <p:extLst>
      <p:ext uri="{BB962C8B-B14F-4D97-AF65-F5344CB8AC3E}">
        <p14:creationId xmlns:p14="http://schemas.microsoft.com/office/powerpoint/2010/main" val="198581778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66419" y="274639"/>
            <a:ext cx="8372268" cy="1143000"/>
          </a:xfrm>
        </p:spPr>
        <p:txBody>
          <a:bodyPr>
            <a:normAutofit/>
          </a:bodyPr>
          <a:lstStyle/>
          <a:p>
            <a:pPr algn="ctr"/>
            <a:r>
              <a:rPr lang="en-US" sz="3990" b="1" dirty="0">
                <a:solidFill>
                  <a:schemeClr val="bg1"/>
                </a:solidFill>
              </a:rPr>
              <a:t>Dynamic characteristics</a:t>
            </a:r>
            <a:endParaRPr lang="en-IN" sz="3990" b="1" dirty="0">
              <a:solidFill>
                <a:schemeClr val="bg1"/>
              </a:solidFill>
            </a:endParaRPr>
          </a:p>
        </p:txBody>
      </p:sp>
      <p:sp>
        <p:nvSpPr>
          <p:cNvPr id="3" name="Content Placeholder 2"/>
          <p:cNvSpPr>
            <a:spLocks noGrp="1"/>
          </p:cNvSpPr>
          <p:nvPr>
            <p:ph idx="1"/>
          </p:nvPr>
        </p:nvSpPr>
        <p:spPr>
          <a:xfrm>
            <a:off x="822346" y="1417638"/>
            <a:ext cx="9903236" cy="3116934"/>
          </a:xfrm>
        </p:spPr>
        <p:txBody>
          <a:bodyPr numCol="1">
            <a:normAutofit lnSpcReduction="10000"/>
          </a:bodyPr>
          <a:lstStyle/>
          <a:p>
            <a:pPr>
              <a:buNone/>
            </a:pPr>
            <a:r>
              <a:rPr lang="en-US" b="1" dirty="0"/>
              <a:t>iv) Impulse input:</a:t>
            </a:r>
          </a:p>
          <a:p>
            <a:r>
              <a:rPr lang="en-US" dirty="0"/>
              <a:t>It exists only at </a:t>
            </a:r>
            <a:r>
              <a:rPr lang="en-US" b="1" dirty="0"/>
              <a:t>t=0 </a:t>
            </a:r>
            <a:r>
              <a:rPr lang="en-US" dirty="0"/>
              <a:t>and has </a:t>
            </a:r>
            <a:r>
              <a:rPr lang="en-US" b="1" dirty="0"/>
              <a:t>zero value at any other time</a:t>
            </a:r>
            <a:r>
              <a:rPr lang="en-US" dirty="0"/>
              <a:t>.</a:t>
            </a:r>
          </a:p>
          <a:p>
            <a:r>
              <a:rPr lang="en-US" b="1" dirty="0"/>
              <a:t>f(t)= 0 for t≠0. </a:t>
            </a:r>
          </a:p>
          <a:p>
            <a:r>
              <a:rPr lang="en-US" dirty="0"/>
              <a:t>The </a:t>
            </a:r>
            <a:r>
              <a:rPr lang="en-US" b="1" dirty="0"/>
              <a:t>area under it is its magnitude</a:t>
            </a:r>
            <a:r>
              <a:rPr lang="en-US" dirty="0"/>
              <a:t>.  It is </a:t>
            </a:r>
            <a:r>
              <a:rPr lang="en-US" b="1" dirty="0"/>
              <a:t>delta function denoted as </a:t>
            </a:r>
            <a:r>
              <a:rPr lang="el-GR" b="1" dirty="0"/>
              <a:t>δ</a:t>
            </a:r>
            <a:r>
              <a:rPr lang="en-US" b="1" dirty="0"/>
              <a:t>(t).</a:t>
            </a:r>
          </a:p>
          <a:p>
            <a:r>
              <a:rPr lang="en-US" dirty="0"/>
              <a:t>Figure  (a) shows the </a:t>
            </a:r>
            <a:r>
              <a:rPr lang="en-US" b="1" dirty="0"/>
              <a:t>concept of impulse input </a:t>
            </a:r>
            <a:r>
              <a:rPr lang="en-US" dirty="0"/>
              <a:t>and the figure (b) shows its </a:t>
            </a:r>
            <a:r>
              <a:rPr lang="en-US" b="1" dirty="0"/>
              <a:t>representation</a:t>
            </a:r>
          </a:p>
        </p:txBody>
      </p:sp>
      <p:sp>
        <p:nvSpPr>
          <p:cNvPr id="4" name="Footer Placeholder 3"/>
          <p:cNvSpPr>
            <a:spLocks noGrp="1"/>
          </p:cNvSpPr>
          <p:nvPr>
            <p:ph type="ftr" sz="quarter" idx="11"/>
          </p:nvPr>
        </p:nvSpPr>
        <p:spPr>
          <a:xfrm>
            <a:off x="1734390" y="6357691"/>
            <a:ext cx="5536280" cy="365125"/>
          </a:xfrm>
        </p:spPr>
        <p:txBody>
          <a:bodyPr/>
          <a:lstStyle/>
          <a:p>
            <a:r>
              <a:rPr lang="fr-FR"/>
              <a:t>Lecture – 2 / Instrumentation and Control</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40</a:t>
            </a:fld>
            <a:endParaRPr lang="en-US" dirty="0"/>
          </a:p>
        </p:txBody>
      </p:sp>
      <p:sp>
        <p:nvSpPr>
          <p:cNvPr id="1026" name="Rectangle 2"/>
          <p:cNvSpPr>
            <a:spLocks noChangeArrowheads="1"/>
          </p:cNvSpPr>
          <p:nvPr/>
        </p:nvSpPr>
        <p:spPr bwMode="auto">
          <a:xfrm>
            <a:off x="1249767" y="-167444"/>
            <a:ext cx="167520" cy="334887"/>
          </a:xfrm>
          <a:prstGeom prst="rect">
            <a:avLst/>
          </a:prstGeom>
          <a:noFill/>
          <a:ln w="9525">
            <a:noFill/>
            <a:miter lim="800000"/>
            <a:headEnd/>
            <a:tailEnd/>
          </a:ln>
          <a:effectLst/>
        </p:spPr>
        <p:txBody>
          <a:bodyPr vert="horz" wrap="none" lIns="82918" tIns="41459" rIns="82918" bIns="41459" numCol="1" anchor="ctr" anchorCtr="0" compatLnSpc="1">
            <a:prstTxWarp prst="textNoShape">
              <a:avLst/>
            </a:prstTxWarp>
            <a:spAutoFit/>
          </a:bodyPr>
          <a:lstStyle/>
          <a:p>
            <a:endParaRPr lang="en-US" sz="1632"/>
          </a:p>
        </p:txBody>
      </p:sp>
      <p:sp>
        <p:nvSpPr>
          <p:cNvPr id="1028" name="Rectangle 4"/>
          <p:cNvSpPr>
            <a:spLocks noChangeArrowheads="1"/>
          </p:cNvSpPr>
          <p:nvPr/>
        </p:nvSpPr>
        <p:spPr bwMode="auto">
          <a:xfrm>
            <a:off x="1249767" y="-167444"/>
            <a:ext cx="167520" cy="334887"/>
          </a:xfrm>
          <a:prstGeom prst="rect">
            <a:avLst/>
          </a:prstGeom>
          <a:noFill/>
          <a:ln w="9525">
            <a:noFill/>
            <a:miter lim="800000"/>
            <a:headEnd/>
            <a:tailEnd/>
          </a:ln>
          <a:effectLst/>
        </p:spPr>
        <p:txBody>
          <a:bodyPr vert="horz" wrap="none" lIns="82918" tIns="41459" rIns="82918" bIns="41459" numCol="1" anchor="ctr" anchorCtr="0" compatLnSpc="1">
            <a:prstTxWarp prst="textNoShape">
              <a:avLst/>
            </a:prstTxWarp>
            <a:spAutoFit/>
          </a:bodyPr>
          <a:lstStyle/>
          <a:p>
            <a:endParaRPr lang="en-US" sz="1632"/>
          </a:p>
        </p:txBody>
      </p:sp>
      <p:sp>
        <p:nvSpPr>
          <p:cNvPr id="1030" name="Rectangle 6"/>
          <p:cNvSpPr>
            <a:spLocks noChangeArrowheads="1"/>
          </p:cNvSpPr>
          <p:nvPr/>
        </p:nvSpPr>
        <p:spPr bwMode="auto">
          <a:xfrm>
            <a:off x="1249767" y="-167444"/>
            <a:ext cx="167520" cy="334887"/>
          </a:xfrm>
          <a:prstGeom prst="rect">
            <a:avLst/>
          </a:prstGeom>
          <a:noFill/>
          <a:ln w="9525">
            <a:noFill/>
            <a:miter lim="800000"/>
            <a:headEnd/>
            <a:tailEnd/>
          </a:ln>
          <a:effectLst/>
        </p:spPr>
        <p:txBody>
          <a:bodyPr vert="horz" wrap="none" lIns="82918" tIns="41459" rIns="82918" bIns="41459" numCol="1" anchor="ctr" anchorCtr="0" compatLnSpc="1">
            <a:prstTxWarp prst="textNoShape">
              <a:avLst/>
            </a:prstTxWarp>
            <a:spAutoFit/>
          </a:bodyPr>
          <a:lstStyle/>
          <a:p>
            <a:endParaRPr lang="en-US" sz="1632"/>
          </a:p>
        </p:txBody>
      </p:sp>
      <p:sp>
        <p:nvSpPr>
          <p:cNvPr id="1032" name="Rectangle 8"/>
          <p:cNvSpPr>
            <a:spLocks noChangeArrowheads="1"/>
          </p:cNvSpPr>
          <p:nvPr/>
        </p:nvSpPr>
        <p:spPr bwMode="auto">
          <a:xfrm>
            <a:off x="1249767" y="-167444"/>
            <a:ext cx="167520" cy="334887"/>
          </a:xfrm>
          <a:prstGeom prst="rect">
            <a:avLst/>
          </a:prstGeom>
          <a:noFill/>
          <a:ln w="9525">
            <a:noFill/>
            <a:miter lim="800000"/>
            <a:headEnd/>
            <a:tailEnd/>
          </a:ln>
          <a:effectLst/>
        </p:spPr>
        <p:txBody>
          <a:bodyPr vert="horz" wrap="none" lIns="82918" tIns="41459" rIns="82918" bIns="41459" numCol="1" anchor="ctr" anchorCtr="0" compatLnSpc="1">
            <a:prstTxWarp prst="textNoShape">
              <a:avLst/>
            </a:prstTxWarp>
            <a:spAutoFit/>
          </a:bodyPr>
          <a:lstStyle/>
          <a:p>
            <a:endParaRPr lang="en-US" sz="1632"/>
          </a:p>
        </p:txBody>
      </p:sp>
      <p:pic>
        <p:nvPicPr>
          <p:cNvPr id="11" name="Picture 10" descr="impulse.png"/>
          <p:cNvPicPr>
            <a:picLocks noChangeAspect="1"/>
          </p:cNvPicPr>
          <p:nvPr/>
        </p:nvPicPr>
        <p:blipFill>
          <a:blip r:embed="rId2"/>
          <a:stretch>
            <a:fillRect/>
          </a:stretch>
        </p:blipFill>
        <p:spPr>
          <a:xfrm>
            <a:off x="3936962" y="4304304"/>
            <a:ext cx="3780929" cy="2151578"/>
          </a:xfrm>
          <a:prstGeom prst="rect">
            <a:avLst/>
          </a:prstGeom>
        </p:spPr>
      </p:pic>
    </p:spTree>
    <p:extLst>
      <p:ext uri="{BB962C8B-B14F-4D97-AF65-F5344CB8AC3E}">
        <p14:creationId xmlns:p14="http://schemas.microsoft.com/office/powerpoint/2010/main" val="291484651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66419" y="274639"/>
            <a:ext cx="8372268" cy="1143000"/>
          </a:xfrm>
        </p:spPr>
        <p:txBody>
          <a:bodyPr>
            <a:normAutofit/>
          </a:bodyPr>
          <a:lstStyle/>
          <a:p>
            <a:pPr algn="ctr"/>
            <a:r>
              <a:rPr lang="en-US" sz="3990" b="1" dirty="0">
                <a:solidFill>
                  <a:schemeClr val="bg1"/>
                </a:solidFill>
              </a:rPr>
              <a:t>Dynamic characteristics</a:t>
            </a:r>
            <a:endParaRPr lang="en-IN" sz="3990" b="1" dirty="0">
              <a:solidFill>
                <a:schemeClr val="bg1"/>
              </a:solidFill>
            </a:endParaRPr>
          </a:p>
        </p:txBody>
      </p:sp>
      <p:sp>
        <p:nvSpPr>
          <p:cNvPr id="3" name="Content Placeholder 2"/>
          <p:cNvSpPr>
            <a:spLocks noGrp="1"/>
          </p:cNvSpPr>
          <p:nvPr>
            <p:ph idx="1"/>
          </p:nvPr>
        </p:nvSpPr>
        <p:spPr>
          <a:xfrm>
            <a:off x="736430" y="1417638"/>
            <a:ext cx="7708910" cy="4940052"/>
          </a:xfrm>
        </p:spPr>
        <p:txBody>
          <a:bodyPr numCol="1">
            <a:normAutofit/>
          </a:bodyPr>
          <a:lstStyle/>
          <a:p>
            <a:pPr>
              <a:buNone/>
            </a:pPr>
            <a:r>
              <a:rPr lang="en-US" b="1" dirty="0"/>
              <a:t>v) Sinusoidal inputs:</a:t>
            </a:r>
          </a:p>
          <a:p>
            <a:r>
              <a:rPr lang="en-US" dirty="0"/>
              <a:t>This represents an input which </a:t>
            </a:r>
            <a:r>
              <a:rPr lang="en-US" b="1" dirty="0"/>
              <a:t>changes in accordance with a sinusoidal function </a:t>
            </a:r>
            <a:r>
              <a:rPr lang="en-US" dirty="0"/>
              <a:t>of </a:t>
            </a:r>
            <a:r>
              <a:rPr lang="en-US" b="1" dirty="0"/>
              <a:t>constant amplitude</a:t>
            </a:r>
            <a:r>
              <a:rPr lang="en-US" dirty="0"/>
              <a:t>.</a:t>
            </a:r>
          </a:p>
          <a:p>
            <a:r>
              <a:rPr lang="en-US" dirty="0"/>
              <a:t>The frequency is the  </a:t>
            </a:r>
            <a:r>
              <a:rPr lang="en-US" b="1" dirty="0"/>
              <a:t>independent variable in this case.</a:t>
            </a:r>
          </a:p>
          <a:p>
            <a:r>
              <a:rPr lang="en-US" dirty="0"/>
              <a:t>For a linear system subjected to sinusoidal input, the </a:t>
            </a:r>
            <a:r>
              <a:rPr lang="en-US" b="1" dirty="0"/>
              <a:t>output is also sinusoidal in steady state, </a:t>
            </a:r>
            <a:r>
              <a:rPr lang="en-US" dirty="0"/>
              <a:t>but it differs from input in </a:t>
            </a:r>
            <a:r>
              <a:rPr lang="en-US" b="1" dirty="0"/>
              <a:t>amplitude and phase</a:t>
            </a:r>
            <a:r>
              <a:rPr lang="en-US" dirty="0"/>
              <a:t>.</a:t>
            </a:r>
          </a:p>
          <a:p>
            <a:r>
              <a:rPr lang="en-US" dirty="0"/>
              <a:t>The sinusoidal input is given by </a:t>
            </a:r>
            <a:r>
              <a:rPr lang="en-US" b="1" dirty="0" err="1"/>
              <a:t>Asin</a:t>
            </a:r>
            <a:r>
              <a:rPr lang="el-GR" b="1" dirty="0"/>
              <a:t>ω</a:t>
            </a:r>
            <a:r>
              <a:rPr lang="en-US" b="1" dirty="0"/>
              <a:t>t,</a:t>
            </a:r>
            <a:r>
              <a:rPr lang="en-US" dirty="0"/>
              <a:t> Were, </a:t>
            </a:r>
            <a:r>
              <a:rPr lang="en-US" b="1" dirty="0"/>
              <a:t>A</a:t>
            </a:r>
            <a:r>
              <a:rPr lang="en-US" dirty="0"/>
              <a:t> is the amplitude.</a:t>
            </a:r>
          </a:p>
        </p:txBody>
      </p:sp>
      <p:sp>
        <p:nvSpPr>
          <p:cNvPr id="4" name="Footer Placeholder 3"/>
          <p:cNvSpPr>
            <a:spLocks noGrp="1"/>
          </p:cNvSpPr>
          <p:nvPr>
            <p:ph type="ftr" sz="quarter" idx="11"/>
          </p:nvPr>
        </p:nvSpPr>
        <p:spPr>
          <a:xfrm>
            <a:off x="1734390" y="6357691"/>
            <a:ext cx="5536280" cy="365125"/>
          </a:xfrm>
        </p:spPr>
        <p:txBody>
          <a:bodyPr/>
          <a:lstStyle/>
          <a:p>
            <a:r>
              <a:rPr lang="fr-FR"/>
              <a:t>Lecture – 2 / Instrumentation and Control</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41</a:t>
            </a:fld>
            <a:endParaRPr lang="en-US" dirty="0"/>
          </a:p>
        </p:txBody>
      </p:sp>
      <p:sp>
        <p:nvSpPr>
          <p:cNvPr id="1026" name="Rectangle 2"/>
          <p:cNvSpPr>
            <a:spLocks noChangeArrowheads="1"/>
          </p:cNvSpPr>
          <p:nvPr/>
        </p:nvSpPr>
        <p:spPr bwMode="auto">
          <a:xfrm>
            <a:off x="1249767" y="-167444"/>
            <a:ext cx="167520" cy="334887"/>
          </a:xfrm>
          <a:prstGeom prst="rect">
            <a:avLst/>
          </a:prstGeom>
          <a:noFill/>
          <a:ln w="9525">
            <a:noFill/>
            <a:miter lim="800000"/>
            <a:headEnd/>
            <a:tailEnd/>
          </a:ln>
          <a:effectLst/>
        </p:spPr>
        <p:txBody>
          <a:bodyPr vert="horz" wrap="none" lIns="82918" tIns="41459" rIns="82918" bIns="41459" numCol="1" anchor="ctr" anchorCtr="0" compatLnSpc="1">
            <a:prstTxWarp prst="textNoShape">
              <a:avLst/>
            </a:prstTxWarp>
            <a:spAutoFit/>
          </a:bodyPr>
          <a:lstStyle/>
          <a:p>
            <a:endParaRPr lang="en-US" sz="1632"/>
          </a:p>
        </p:txBody>
      </p:sp>
      <p:sp>
        <p:nvSpPr>
          <p:cNvPr id="1028" name="Rectangle 4"/>
          <p:cNvSpPr>
            <a:spLocks noChangeArrowheads="1"/>
          </p:cNvSpPr>
          <p:nvPr/>
        </p:nvSpPr>
        <p:spPr bwMode="auto">
          <a:xfrm>
            <a:off x="1249767" y="-167444"/>
            <a:ext cx="167520" cy="334887"/>
          </a:xfrm>
          <a:prstGeom prst="rect">
            <a:avLst/>
          </a:prstGeom>
          <a:noFill/>
          <a:ln w="9525">
            <a:noFill/>
            <a:miter lim="800000"/>
            <a:headEnd/>
            <a:tailEnd/>
          </a:ln>
          <a:effectLst/>
        </p:spPr>
        <p:txBody>
          <a:bodyPr vert="horz" wrap="none" lIns="82918" tIns="41459" rIns="82918" bIns="41459" numCol="1" anchor="ctr" anchorCtr="0" compatLnSpc="1">
            <a:prstTxWarp prst="textNoShape">
              <a:avLst/>
            </a:prstTxWarp>
            <a:spAutoFit/>
          </a:bodyPr>
          <a:lstStyle/>
          <a:p>
            <a:endParaRPr lang="en-US" sz="1632"/>
          </a:p>
        </p:txBody>
      </p:sp>
      <p:sp>
        <p:nvSpPr>
          <p:cNvPr id="1030" name="Rectangle 6"/>
          <p:cNvSpPr>
            <a:spLocks noChangeArrowheads="1"/>
          </p:cNvSpPr>
          <p:nvPr/>
        </p:nvSpPr>
        <p:spPr bwMode="auto">
          <a:xfrm>
            <a:off x="1249767" y="-167444"/>
            <a:ext cx="167520" cy="334887"/>
          </a:xfrm>
          <a:prstGeom prst="rect">
            <a:avLst/>
          </a:prstGeom>
          <a:noFill/>
          <a:ln w="9525">
            <a:noFill/>
            <a:miter lim="800000"/>
            <a:headEnd/>
            <a:tailEnd/>
          </a:ln>
          <a:effectLst/>
        </p:spPr>
        <p:txBody>
          <a:bodyPr vert="horz" wrap="none" lIns="82918" tIns="41459" rIns="82918" bIns="41459" numCol="1" anchor="ctr" anchorCtr="0" compatLnSpc="1">
            <a:prstTxWarp prst="textNoShape">
              <a:avLst/>
            </a:prstTxWarp>
            <a:spAutoFit/>
          </a:bodyPr>
          <a:lstStyle/>
          <a:p>
            <a:endParaRPr lang="en-US" sz="1632"/>
          </a:p>
        </p:txBody>
      </p:sp>
      <p:sp>
        <p:nvSpPr>
          <p:cNvPr id="1032" name="Rectangle 8"/>
          <p:cNvSpPr>
            <a:spLocks noChangeArrowheads="1"/>
          </p:cNvSpPr>
          <p:nvPr/>
        </p:nvSpPr>
        <p:spPr bwMode="auto">
          <a:xfrm>
            <a:off x="1249767" y="-167444"/>
            <a:ext cx="167520" cy="334887"/>
          </a:xfrm>
          <a:prstGeom prst="rect">
            <a:avLst/>
          </a:prstGeom>
          <a:noFill/>
          <a:ln w="9525">
            <a:noFill/>
            <a:miter lim="800000"/>
            <a:headEnd/>
            <a:tailEnd/>
          </a:ln>
          <a:effectLst/>
        </p:spPr>
        <p:txBody>
          <a:bodyPr vert="horz" wrap="none" lIns="82918" tIns="41459" rIns="82918" bIns="41459" numCol="1" anchor="ctr" anchorCtr="0" compatLnSpc="1">
            <a:prstTxWarp prst="textNoShape">
              <a:avLst/>
            </a:prstTxWarp>
            <a:spAutoFit/>
          </a:bodyPr>
          <a:lstStyle/>
          <a:p>
            <a:endParaRPr lang="en-US" sz="1632"/>
          </a:p>
        </p:txBody>
      </p:sp>
      <p:pic>
        <p:nvPicPr>
          <p:cNvPr id="10" name="Picture 9" descr="sine.png"/>
          <p:cNvPicPr>
            <a:picLocks noChangeAspect="1"/>
          </p:cNvPicPr>
          <p:nvPr/>
        </p:nvPicPr>
        <p:blipFill>
          <a:blip r:embed="rId2"/>
          <a:stretch>
            <a:fillRect/>
          </a:stretch>
        </p:blipFill>
        <p:spPr>
          <a:xfrm>
            <a:off x="8663981" y="3429000"/>
            <a:ext cx="3395171" cy="1398011"/>
          </a:xfrm>
          <a:prstGeom prst="rect">
            <a:avLst/>
          </a:prstGeom>
        </p:spPr>
      </p:pic>
    </p:spTree>
    <p:extLst>
      <p:ext uri="{BB962C8B-B14F-4D97-AF65-F5344CB8AC3E}">
        <p14:creationId xmlns:p14="http://schemas.microsoft.com/office/powerpoint/2010/main" val="423978940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66419" y="274639"/>
            <a:ext cx="8372268" cy="1143000"/>
          </a:xfrm>
        </p:spPr>
        <p:txBody>
          <a:bodyPr>
            <a:normAutofit/>
          </a:bodyPr>
          <a:lstStyle/>
          <a:p>
            <a:pPr algn="ctr"/>
            <a:r>
              <a:rPr lang="en-US" sz="3990" b="1" dirty="0">
                <a:solidFill>
                  <a:schemeClr val="bg1"/>
                </a:solidFill>
              </a:rPr>
              <a:t>Dynamic</a:t>
            </a:r>
            <a:r>
              <a:rPr lang="en-US" sz="3990" b="1" dirty="0"/>
              <a:t> </a:t>
            </a:r>
            <a:r>
              <a:rPr lang="en-US" sz="3990" b="1" dirty="0">
                <a:solidFill>
                  <a:schemeClr val="bg1"/>
                </a:solidFill>
              </a:rPr>
              <a:t>characteristics</a:t>
            </a:r>
            <a:endParaRPr lang="en-IN" sz="3990" b="1" dirty="0">
              <a:solidFill>
                <a:schemeClr val="bg1"/>
              </a:solidFill>
            </a:endParaRPr>
          </a:p>
        </p:txBody>
      </p:sp>
      <p:sp>
        <p:nvSpPr>
          <p:cNvPr id="3" name="Content Placeholder 2"/>
          <p:cNvSpPr>
            <a:spLocks noGrp="1"/>
          </p:cNvSpPr>
          <p:nvPr>
            <p:ph idx="1"/>
          </p:nvPr>
        </p:nvSpPr>
        <p:spPr>
          <a:xfrm>
            <a:off x="1086234" y="1770643"/>
            <a:ext cx="9570250" cy="4222505"/>
          </a:xfrm>
        </p:spPr>
        <p:txBody>
          <a:bodyPr numCol="1">
            <a:normAutofit/>
          </a:bodyPr>
          <a:lstStyle/>
          <a:p>
            <a:pPr>
              <a:buNone/>
            </a:pPr>
            <a:r>
              <a:rPr lang="en-US" b="1" dirty="0"/>
              <a:t>	</a:t>
            </a:r>
            <a:r>
              <a:rPr lang="en-US" dirty="0"/>
              <a:t>The various dynamic characteristics of an instrument are </a:t>
            </a:r>
          </a:p>
          <a:p>
            <a:pPr marL="1087441" lvl="1" indent="-673707">
              <a:buFont typeface="+mj-lt"/>
              <a:buAutoNum type="alphaLcParenR"/>
            </a:pPr>
            <a:r>
              <a:rPr lang="en-US" b="1" dirty="0"/>
              <a:t>Speed of response</a:t>
            </a:r>
          </a:p>
          <a:p>
            <a:pPr marL="1087441" lvl="1" indent="-673707">
              <a:buFont typeface="+mj-lt"/>
              <a:buAutoNum type="alphaLcParenR"/>
            </a:pPr>
            <a:r>
              <a:rPr lang="en-US" b="1" dirty="0"/>
              <a:t>Fidelity</a:t>
            </a:r>
          </a:p>
          <a:p>
            <a:pPr marL="1087441" lvl="1" indent="-673707">
              <a:buFont typeface="+mj-lt"/>
              <a:buAutoNum type="alphaLcParenR"/>
            </a:pPr>
            <a:r>
              <a:rPr lang="en-US" b="1" dirty="0"/>
              <a:t>Lag </a:t>
            </a:r>
          </a:p>
          <a:p>
            <a:pPr marL="1087441" lvl="1" indent="-673707">
              <a:buFont typeface="+mj-lt"/>
              <a:buAutoNum type="alphaLcParenR"/>
            </a:pPr>
            <a:r>
              <a:rPr lang="en-US" b="1" dirty="0"/>
              <a:t>Dynamic Error</a:t>
            </a:r>
            <a:endParaRPr lang="en-US" dirty="0"/>
          </a:p>
        </p:txBody>
      </p:sp>
      <p:sp>
        <p:nvSpPr>
          <p:cNvPr id="4" name="Footer Placeholder 3"/>
          <p:cNvSpPr>
            <a:spLocks noGrp="1"/>
          </p:cNvSpPr>
          <p:nvPr>
            <p:ph type="ftr" sz="quarter" idx="11"/>
          </p:nvPr>
        </p:nvSpPr>
        <p:spPr>
          <a:xfrm>
            <a:off x="1734390" y="6357691"/>
            <a:ext cx="5536280" cy="365125"/>
          </a:xfrm>
        </p:spPr>
        <p:txBody>
          <a:bodyPr/>
          <a:lstStyle/>
          <a:p>
            <a:r>
              <a:rPr lang="fr-FR"/>
              <a:t>Lecture – 2 / Instrumentation and Control</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42</a:t>
            </a:fld>
            <a:endParaRPr lang="en-US" dirty="0"/>
          </a:p>
        </p:txBody>
      </p:sp>
      <p:sp>
        <p:nvSpPr>
          <p:cNvPr id="1026" name="Rectangle 2"/>
          <p:cNvSpPr>
            <a:spLocks noChangeArrowheads="1"/>
          </p:cNvSpPr>
          <p:nvPr/>
        </p:nvSpPr>
        <p:spPr bwMode="auto">
          <a:xfrm>
            <a:off x="1249767" y="-167444"/>
            <a:ext cx="167520" cy="334887"/>
          </a:xfrm>
          <a:prstGeom prst="rect">
            <a:avLst/>
          </a:prstGeom>
          <a:noFill/>
          <a:ln w="9525">
            <a:noFill/>
            <a:miter lim="800000"/>
            <a:headEnd/>
            <a:tailEnd/>
          </a:ln>
          <a:effectLst/>
        </p:spPr>
        <p:txBody>
          <a:bodyPr vert="horz" wrap="none" lIns="82918" tIns="41459" rIns="82918" bIns="41459" numCol="1" anchor="ctr" anchorCtr="0" compatLnSpc="1">
            <a:prstTxWarp prst="textNoShape">
              <a:avLst/>
            </a:prstTxWarp>
            <a:spAutoFit/>
          </a:bodyPr>
          <a:lstStyle/>
          <a:p>
            <a:endParaRPr lang="en-US" sz="1632"/>
          </a:p>
        </p:txBody>
      </p:sp>
      <p:sp>
        <p:nvSpPr>
          <p:cNvPr id="1028" name="Rectangle 4"/>
          <p:cNvSpPr>
            <a:spLocks noChangeArrowheads="1"/>
          </p:cNvSpPr>
          <p:nvPr/>
        </p:nvSpPr>
        <p:spPr bwMode="auto">
          <a:xfrm>
            <a:off x="1249767" y="-167444"/>
            <a:ext cx="167520" cy="334887"/>
          </a:xfrm>
          <a:prstGeom prst="rect">
            <a:avLst/>
          </a:prstGeom>
          <a:noFill/>
          <a:ln w="9525">
            <a:noFill/>
            <a:miter lim="800000"/>
            <a:headEnd/>
            <a:tailEnd/>
          </a:ln>
          <a:effectLst/>
        </p:spPr>
        <p:txBody>
          <a:bodyPr vert="horz" wrap="none" lIns="82918" tIns="41459" rIns="82918" bIns="41459" numCol="1" anchor="ctr" anchorCtr="0" compatLnSpc="1">
            <a:prstTxWarp prst="textNoShape">
              <a:avLst/>
            </a:prstTxWarp>
            <a:spAutoFit/>
          </a:bodyPr>
          <a:lstStyle/>
          <a:p>
            <a:endParaRPr lang="en-US" sz="1632"/>
          </a:p>
        </p:txBody>
      </p:sp>
      <p:sp>
        <p:nvSpPr>
          <p:cNvPr id="1030" name="Rectangle 6"/>
          <p:cNvSpPr>
            <a:spLocks noChangeArrowheads="1"/>
          </p:cNvSpPr>
          <p:nvPr/>
        </p:nvSpPr>
        <p:spPr bwMode="auto">
          <a:xfrm>
            <a:off x="1249767" y="-167444"/>
            <a:ext cx="167520" cy="334887"/>
          </a:xfrm>
          <a:prstGeom prst="rect">
            <a:avLst/>
          </a:prstGeom>
          <a:noFill/>
          <a:ln w="9525">
            <a:noFill/>
            <a:miter lim="800000"/>
            <a:headEnd/>
            <a:tailEnd/>
          </a:ln>
          <a:effectLst/>
        </p:spPr>
        <p:txBody>
          <a:bodyPr vert="horz" wrap="none" lIns="82918" tIns="41459" rIns="82918" bIns="41459" numCol="1" anchor="ctr" anchorCtr="0" compatLnSpc="1">
            <a:prstTxWarp prst="textNoShape">
              <a:avLst/>
            </a:prstTxWarp>
            <a:spAutoFit/>
          </a:bodyPr>
          <a:lstStyle/>
          <a:p>
            <a:endParaRPr lang="en-US" sz="1632"/>
          </a:p>
        </p:txBody>
      </p:sp>
      <p:sp>
        <p:nvSpPr>
          <p:cNvPr id="1032" name="Rectangle 8"/>
          <p:cNvSpPr>
            <a:spLocks noChangeArrowheads="1"/>
          </p:cNvSpPr>
          <p:nvPr/>
        </p:nvSpPr>
        <p:spPr bwMode="auto">
          <a:xfrm>
            <a:off x="1249767" y="-167444"/>
            <a:ext cx="167520" cy="334887"/>
          </a:xfrm>
          <a:prstGeom prst="rect">
            <a:avLst/>
          </a:prstGeom>
          <a:noFill/>
          <a:ln w="9525">
            <a:noFill/>
            <a:miter lim="800000"/>
            <a:headEnd/>
            <a:tailEnd/>
          </a:ln>
          <a:effectLst/>
        </p:spPr>
        <p:txBody>
          <a:bodyPr vert="horz" wrap="none" lIns="82918" tIns="41459" rIns="82918" bIns="41459" numCol="1" anchor="ctr" anchorCtr="0" compatLnSpc="1">
            <a:prstTxWarp prst="textNoShape">
              <a:avLst/>
            </a:prstTxWarp>
            <a:spAutoFit/>
          </a:bodyPr>
          <a:lstStyle/>
          <a:p>
            <a:endParaRPr lang="en-US" sz="1632"/>
          </a:p>
        </p:txBody>
      </p:sp>
    </p:spTree>
    <p:extLst>
      <p:ext uri="{BB962C8B-B14F-4D97-AF65-F5344CB8AC3E}">
        <p14:creationId xmlns:p14="http://schemas.microsoft.com/office/powerpoint/2010/main" val="291624443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66419" y="274639"/>
            <a:ext cx="8372268" cy="1143000"/>
          </a:xfrm>
        </p:spPr>
        <p:txBody>
          <a:bodyPr>
            <a:normAutofit/>
          </a:bodyPr>
          <a:lstStyle/>
          <a:p>
            <a:pPr algn="ctr"/>
            <a:r>
              <a:rPr lang="en-US" sz="3990" b="1" dirty="0">
                <a:solidFill>
                  <a:schemeClr val="bg1"/>
                </a:solidFill>
              </a:rPr>
              <a:t>Dynamic characteristics</a:t>
            </a:r>
            <a:endParaRPr lang="en-IN" sz="3990" b="1" dirty="0">
              <a:solidFill>
                <a:schemeClr val="bg1"/>
              </a:solidFill>
            </a:endParaRPr>
          </a:p>
        </p:txBody>
      </p:sp>
      <p:sp>
        <p:nvSpPr>
          <p:cNvPr id="3" name="Content Placeholder 2"/>
          <p:cNvSpPr>
            <a:spLocks noGrp="1"/>
          </p:cNvSpPr>
          <p:nvPr>
            <p:ph idx="1"/>
          </p:nvPr>
        </p:nvSpPr>
        <p:spPr>
          <a:xfrm>
            <a:off x="908263" y="1417638"/>
            <a:ext cx="10033971" cy="4940052"/>
          </a:xfrm>
        </p:spPr>
        <p:txBody>
          <a:bodyPr numCol="1">
            <a:normAutofit/>
          </a:bodyPr>
          <a:lstStyle/>
          <a:p>
            <a:pPr marL="673707" indent="-673707">
              <a:buAutoNum type="alphaLcParenR"/>
            </a:pPr>
            <a:r>
              <a:rPr lang="en-US" b="1" dirty="0"/>
              <a:t>Speed of response:</a:t>
            </a:r>
          </a:p>
          <a:p>
            <a:pPr marL="673707" indent="-673707"/>
            <a:r>
              <a:rPr lang="en-US" dirty="0"/>
              <a:t>It is the </a:t>
            </a:r>
            <a:r>
              <a:rPr lang="en-US" b="1" dirty="0"/>
              <a:t>rapidity </a:t>
            </a:r>
            <a:r>
              <a:rPr lang="en-US" dirty="0"/>
              <a:t>with which the </a:t>
            </a:r>
            <a:r>
              <a:rPr lang="en-US" b="1" dirty="0"/>
              <a:t>system responds to the change in the quantity</a:t>
            </a:r>
            <a:r>
              <a:rPr lang="en-US" dirty="0"/>
              <a:t> to be </a:t>
            </a:r>
            <a:r>
              <a:rPr lang="en-US" b="1" dirty="0"/>
              <a:t>measured</a:t>
            </a:r>
            <a:r>
              <a:rPr lang="en-US" dirty="0"/>
              <a:t>. </a:t>
            </a:r>
          </a:p>
          <a:p>
            <a:pPr marL="673707" indent="-673707"/>
            <a:r>
              <a:rPr lang="en-US" dirty="0"/>
              <a:t>It gives the information about </a:t>
            </a:r>
            <a:r>
              <a:rPr lang="en-US" b="1" dirty="0"/>
              <a:t>how fast the system reacts to the changes in the inputs.</a:t>
            </a:r>
          </a:p>
          <a:p>
            <a:pPr marL="673707" indent="-673707"/>
            <a:r>
              <a:rPr lang="en-US" dirty="0"/>
              <a:t>It indicates </a:t>
            </a:r>
            <a:r>
              <a:rPr lang="en-US" b="1" dirty="0"/>
              <a:t>activeness</a:t>
            </a:r>
            <a:r>
              <a:rPr lang="en-US" dirty="0"/>
              <a:t> of the system.</a:t>
            </a:r>
          </a:p>
        </p:txBody>
      </p:sp>
      <p:sp>
        <p:nvSpPr>
          <p:cNvPr id="4" name="Footer Placeholder 3"/>
          <p:cNvSpPr>
            <a:spLocks noGrp="1"/>
          </p:cNvSpPr>
          <p:nvPr>
            <p:ph type="ftr" sz="quarter" idx="11"/>
          </p:nvPr>
        </p:nvSpPr>
        <p:spPr>
          <a:xfrm>
            <a:off x="1734390" y="6357691"/>
            <a:ext cx="5536280" cy="365125"/>
          </a:xfrm>
        </p:spPr>
        <p:txBody>
          <a:bodyPr/>
          <a:lstStyle/>
          <a:p>
            <a:r>
              <a:rPr lang="fr-FR"/>
              <a:t>Lecture – 2 / Instrumentation and Control</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43</a:t>
            </a:fld>
            <a:endParaRPr lang="en-US" dirty="0"/>
          </a:p>
        </p:txBody>
      </p:sp>
      <p:sp>
        <p:nvSpPr>
          <p:cNvPr id="1026" name="Rectangle 2"/>
          <p:cNvSpPr>
            <a:spLocks noChangeArrowheads="1"/>
          </p:cNvSpPr>
          <p:nvPr/>
        </p:nvSpPr>
        <p:spPr bwMode="auto">
          <a:xfrm>
            <a:off x="1249767" y="-167444"/>
            <a:ext cx="167520" cy="334887"/>
          </a:xfrm>
          <a:prstGeom prst="rect">
            <a:avLst/>
          </a:prstGeom>
          <a:noFill/>
          <a:ln w="9525">
            <a:noFill/>
            <a:miter lim="800000"/>
            <a:headEnd/>
            <a:tailEnd/>
          </a:ln>
          <a:effectLst/>
        </p:spPr>
        <p:txBody>
          <a:bodyPr vert="horz" wrap="none" lIns="82918" tIns="41459" rIns="82918" bIns="41459" numCol="1" anchor="ctr" anchorCtr="0" compatLnSpc="1">
            <a:prstTxWarp prst="textNoShape">
              <a:avLst/>
            </a:prstTxWarp>
            <a:spAutoFit/>
          </a:bodyPr>
          <a:lstStyle/>
          <a:p>
            <a:endParaRPr lang="en-US" sz="1632"/>
          </a:p>
        </p:txBody>
      </p:sp>
      <p:sp>
        <p:nvSpPr>
          <p:cNvPr id="1028" name="Rectangle 4"/>
          <p:cNvSpPr>
            <a:spLocks noChangeArrowheads="1"/>
          </p:cNvSpPr>
          <p:nvPr/>
        </p:nvSpPr>
        <p:spPr bwMode="auto">
          <a:xfrm>
            <a:off x="1249767" y="-167444"/>
            <a:ext cx="167520" cy="334887"/>
          </a:xfrm>
          <a:prstGeom prst="rect">
            <a:avLst/>
          </a:prstGeom>
          <a:noFill/>
          <a:ln w="9525">
            <a:noFill/>
            <a:miter lim="800000"/>
            <a:headEnd/>
            <a:tailEnd/>
          </a:ln>
          <a:effectLst/>
        </p:spPr>
        <p:txBody>
          <a:bodyPr vert="horz" wrap="none" lIns="82918" tIns="41459" rIns="82918" bIns="41459" numCol="1" anchor="ctr" anchorCtr="0" compatLnSpc="1">
            <a:prstTxWarp prst="textNoShape">
              <a:avLst/>
            </a:prstTxWarp>
            <a:spAutoFit/>
          </a:bodyPr>
          <a:lstStyle/>
          <a:p>
            <a:endParaRPr lang="en-US" sz="1632"/>
          </a:p>
        </p:txBody>
      </p:sp>
      <p:sp>
        <p:nvSpPr>
          <p:cNvPr id="1030" name="Rectangle 6"/>
          <p:cNvSpPr>
            <a:spLocks noChangeArrowheads="1"/>
          </p:cNvSpPr>
          <p:nvPr/>
        </p:nvSpPr>
        <p:spPr bwMode="auto">
          <a:xfrm>
            <a:off x="1249767" y="-167444"/>
            <a:ext cx="167520" cy="334887"/>
          </a:xfrm>
          <a:prstGeom prst="rect">
            <a:avLst/>
          </a:prstGeom>
          <a:noFill/>
          <a:ln w="9525">
            <a:noFill/>
            <a:miter lim="800000"/>
            <a:headEnd/>
            <a:tailEnd/>
          </a:ln>
          <a:effectLst/>
        </p:spPr>
        <p:txBody>
          <a:bodyPr vert="horz" wrap="none" lIns="82918" tIns="41459" rIns="82918" bIns="41459" numCol="1" anchor="ctr" anchorCtr="0" compatLnSpc="1">
            <a:prstTxWarp prst="textNoShape">
              <a:avLst/>
            </a:prstTxWarp>
            <a:spAutoFit/>
          </a:bodyPr>
          <a:lstStyle/>
          <a:p>
            <a:endParaRPr lang="en-US" sz="1632"/>
          </a:p>
        </p:txBody>
      </p:sp>
      <p:sp>
        <p:nvSpPr>
          <p:cNvPr id="1032" name="Rectangle 8"/>
          <p:cNvSpPr>
            <a:spLocks noChangeArrowheads="1"/>
          </p:cNvSpPr>
          <p:nvPr/>
        </p:nvSpPr>
        <p:spPr bwMode="auto">
          <a:xfrm>
            <a:off x="1249767" y="-167444"/>
            <a:ext cx="167520" cy="334887"/>
          </a:xfrm>
          <a:prstGeom prst="rect">
            <a:avLst/>
          </a:prstGeom>
          <a:noFill/>
          <a:ln w="9525">
            <a:noFill/>
            <a:miter lim="800000"/>
            <a:headEnd/>
            <a:tailEnd/>
          </a:ln>
          <a:effectLst/>
        </p:spPr>
        <p:txBody>
          <a:bodyPr vert="horz" wrap="none" lIns="82918" tIns="41459" rIns="82918" bIns="41459" numCol="1" anchor="ctr" anchorCtr="0" compatLnSpc="1">
            <a:prstTxWarp prst="textNoShape">
              <a:avLst/>
            </a:prstTxWarp>
            <a:spAutoFit/>
          </a:bodyPr>
          <a:lstStyle/>
          <a:p>
            <a:endParaRPr lang="en-US" sz="1632"/>
          </a:p>
        </p:txBody>
      </p:sp>
    </p:spTree>
    <p:extLst>
      <p:ext uri="{BB962C8B-B14F-4D97-AF65-F5344CB8AC3E}">
        <p14:creationId xmlns:p14="http://schemas.microsoft.com/office/powerpoint/2010/main" val="281396028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66419" y="274639"/>
            <a:ext cx="8372268" cy="1143000"/>
          </a:xfrm>
        </p:spPr>
        <p:txBody>
          <a:bodyPr>
            <a:normAutofit/>
          </a:bodyPr>
          <a:lstStyle/>
          <a:p>
            <a:pPr algn="ctr"/>
            <a:r>
              <a:rPr lang="en-US" sz="3990" b="1" dirty="0">
                <a:solidFill>
                  <a:schemeClr val="bg1"/>
                </a:solidFill>
              </a:rPr>
              <a:t>Dynamic characteristics</a:t>
            </a:r>
            <a:endParaRPr lang="en-IN" sz="3990" b="1" dirty="0">
              <a:solidFill>
                <a:schemeClr val="bg1"/>
              </a:solidFill>
            </a:endParaRPr>
          </a:p>
        </p:txBody>
      </p:sp>
      <p:sp>
        <p:nvSpPr>
          <p:cNvPr id="3" name="Content Placeholder 2"/>
          <p:cNvSpPr>
            <a:spLocks noGrp="1"/>
          </p:cNvSpPr>
          <p:nvPr>
            <p:ph idx="1"/>
          </p:nvPr>
        </p:nvSpPr>
        <p:spPr>
          <a:xfrm>
            <a:off x="908263" y="1417638"/>
            <a:ext cx="10033971" cy="4940052"/>
          </a:xfrm>
        </p:spPr>
        <p:txBody>
          <a:bodyPr numCol="1">
            <a:normAutofit/>
          </a:bodyPr>
          <a:lstStyle/>
          <a:p>
            <a:pPr marL="673707" indent="-673707">
              <a:buNone/>
            </a:pPr>
            <a:r>
              <a:rPr lang="en-US" b="1" dirty="0"/>
              <a:t>b) Fidelity</a:t>
            </a:r>
          </a:p>
          <a:p>
            <a:pPr marL="673707" indent="-673707"/>
            <a:r>
              <a:rPr lang="en-US" dirty="0"/>
              <a:t>It is defined as the </a:t>
            </a:r>
            <a:r>
              <a:rPr lang="en-US" b="1" dirty="0"/>
              <a:t>degree to which an instrument indicates the changes </a:t>
            </a:r>
            <a:r>
              <a:rPr lang="en-US" dirty="0"/>
              <a:t>in the measured variables </a:t>
            </a:r>
            <a:r>
              <a:rPr lang="en-US" b="1" dirty="0"/>
              <a:t>without dynamic error.</a:t>
            </a:r>
          </a:p>
          <a:p>
            <a:pPr marL="673707" indent="-673707"/>
            <a:r>
              <a:rPr lang="en-US" dirty="0"/>
              <a:t>It is the ability of the instrument to </a:t>
            </a:r>
            <a:r>
              <a:rPr lang="en-US" b="1" dirty="0"/>
              <a:t>produce </a:t>
            </a:r>
            <a:r>
              <a:rPr lang="en-US" dirty="0"/>
              <a:t>a </a:t>
            </a:r>
            <a:r>
              <a:rPr lang="en-US" b="1" dirty="0"/>
              <a:t>wave shape identical to wave shape of input</a:t>
            </a:r>
            <a:r>
              <a:rPr lang="en-US" dirty="0"/>
              <a:t> with </a:t>
            </a:r>
            <a:r>
              <a:rPr lang="en-US" b="1" dirty="0"/>
              <a:t>respect to time</a:t>
            </a:r>
            <a:r>
              <a:rPr lang="en-US" dirty="0"/>
              <a:t>.</a:t>
            </a:r>
          </a:p>
        </p:txBody>
      </p:sp>
      <p:sp>
        <p:nvSpPr>
          <p:cNvPr id="4" name="Footer Placeholder 3"/>
          <p:cNvSpPr>
            <a:spLocks noGrp="1"/>
          </p:cNvSpPr>
          <p:nvPr>
            <p:ph type="ftr" sz="quarter" idx="11"/>
          </p:nvPr>
        </p:nvSpPr>
        <p:spPr>
          <a:xfrm>
            <a:off x="1734390" y="6357691"/>
            <a:ext cx="5536280" cy="365125"/>
          </a:xfrm>
        </p:spPr>
        <p:txBody>
          <a:bodyPr/>
          <a:lstStyle/>
          <a:p>
            <a:r>
              <a:rPr lang="fr-FR"/>
              <a:t>Lecture – 2 / Instrumentation and Control</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44</a:t>
            </a:fld>
            <a:endParaRPr lang="en-US" dirty="0"/>
          </a:p>
        </p:txBody>
      </p:sp>
      <p:sp>
        <p:nvSpPr>
          <p:cNvPr id="1026" name="Rectangle 2"/>
          <p:cNvSpPr>
            <a:spLocks noChangeArrowheads="1"/>
          </p:cNvSpPr>
          <p:nvPr/>
        </p:nvSpPr>
        <p:spPr bwMode="auto">
          <a:xfrm>
            <a:off x="1249767" y="-167444"/>
            <a:ext cx="167520" cy="334887"/>
          </a:xfrm>
          <a:prstGeom prst="rect">
            <a:avLst/>
          </a:prstGeom>
          <a:noFill/>
          <a:ln w="9525">
            <a:noFill/>
            <a:miter lim="800000"/>
            <a:headEnd/>
            <a:tailEnd/>
          </a:ln>
          <a:effectLst/>
        </p:spPr>
        <p:txBody>
          <a:bodyPr vert="horz" wrap="none" lIns="82918" tIns="41459" rIns="82918" bIns="41459" numCol="1" anchor="ctr" anchorCtr="0" compatLnSpc="1">
            <a:prstTxWarp prst="textNoShape">
              <a:avLst/>
            </a:prstTxWarp>
            <a:spAutoFit/>
          </a:bodyPr>
          <a:lstStyle/>
          <a:p>
            <a:endParaRPr lang="en-US" sz="1632"/>
          </a:p>
        </p:txBody>
      </p:sp>
      <p:sp>
        <p:nvSpPr>
          <p:cNvPr id="1028" name="Rectangle 4"/>
          <p:cNvSpPr>
            <a:spLocks noChangeArrowheads="1"/>
          </p:cNvSpPr>
          <p:nvPr/>
        </p:nvSpPr>
        <p:spPr bwMode="auto">
          <a:xfrm>
            <a:off x="1249767" y="-167444"/>
            <a:ext cx="167520" cy="334887"/>
          </a:xfrm>
          <a:prstGeom prst="rect">
            <a:avLst/>
          </a:prstGeom>
          <a:noFill/>
          <a:ln w="9525">
            <a:noFill/>
            <a:miter lim="800000"/>
            <a:headEnd/>
            <a:tailEnd/>
          </a:ln>
          <a:effectLst/>
        </p:spPr>
        <p:txBody>
          <a:bodyPr vert="horz" wrap="none" lIns="82918" tIns="41459" rIns="82918" bIns="41459" numCol="1" anchor="ctr" anchorCtr="0" compatLnSpc="1">
            <a:prstTxWarp prst="textNoShape">
              <a:avLst/>
            </a:prstTxWarp>
            <a:spAutoFit/>
          </a:bodyPr>
          <a:lstStyle/>
          <a:p>
            <a:endParaRPr lang="en-US" sz="1632"/>
          </a:p>
        </p:txBody>
      </p:sp>
      <p:sp>
        <p:nvSpPr>
          <p:cNvPr id="1030" name="Rectangle 6"/>
          <p:cNvSpPr>
            <a:spLocks noChangeArrowheads="1"/>
          </p:cNvSpPr>
          <p:nvPr/>
        </p:nvSpPr>
        <p:spPr bwMode="auto">
          <a:xfrm>
            <a:off x="1249767" y="-167444"/>
            <a:ext cx="167520" cy="334887"/>
          </a:xfrm>
          <a:prstGeom prst="rect">
            <a:avLst/>
          </a:prstGeom>
          <a:noFill/>
          <a:ln w="9525">
            <a:noFill/>
            <a:miter lim="800000"/>
            <a:headEnd/>
            <a:tailEnd/>
          </a:ln>
          <a:effectLst/>
        </p:spPr>
        <p:txBody>
          <a:bodyPr vert="horz" wrap="none" lIns="82918" tIns="41459" rIns="82918" bIns="41459" numCol="1" anchor="ctr" anchorCtr="0" compatLnSpc="1">
            <a:prstTxWarp prst="textNoShape">
              <a:avLst/>
            </a:prstTxWarp>
            <a:spAutoFit/>
          </a:bodyPr>
          <a:lstStyle/>
          <a:p>
            <a:endParaRPr lang="en-US" sz="1632"/>
          </a:p>
        </p:txBody>
      </p:sp>
      <p:sp>
        <p:nvSpPr>
          <p:cNvPr id="1032" name="Rectangle 8"/>
          <p:cNvSpPr>
            <a:spLocks noChangeArrowheads="1"/>
          </p:cNvSpPr>
          <p:nvPr/>
        </p:nvSpPr>
        <p:spPr bwMode="auto">
          <a:xfrm>
            <a:off x="1249767" y="-167444"/>
            <a:ext cx="167520" cy="334887"/>
          </a:xfrm>
          <a:prstGeom prst="rect">
            <a:avLst/>
          </a:prstGeom>
          <a:noFill/>
          <a:ln w="9525">
            <a:noFill/>
            <a:miter lim="800000"/>
            <a:headEnd/>
            <a:tailEnd/>
          </a:ln>
          <a:effectLst/>
        </p:spPr>
        <p:txBody>
          <a:bodyPr vert="horz" wrap="none" lIns="82918" tIns="41459" rIns="82918" bIns="41459" numCol="1" anchor="ctr" anchorCtr="0" compatLnSpc="1">
            <a:prstTxWarp prst="textNoShape">
              <a:avLst/>
            </a:prstTxWarp>
            <a:spAutoFit/>
          </a:bodyPr>
          <a:lstStyle/>
          <a:p>
            <a:endParaRPr lang="en-US" sz="1632"/>
          </a:p>
        </p:txBody>
      </p:sp>
    </p:spTree>
    <p:extLst>
      <p:ext uri="{BB962C8B-B14F-4D97-AF65-F5344CB8AC3E}">
        <p14:creationId xmlns:p14="http://schemas.microsoft.com/office/powerpoint/2010/main" val="269012442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66419" y="274639"/>
            <a:ext cx="8372268" cy="1143000"/>
          </a:xfrm>
        </p:spPr>
        <p:txBody>
          <a:bodyPr>
            <a:normAutofit/>
          </a:bodyPr>
          <a:lstStyle/>
          <a:p>
            <a:pPr algn="ctr"/>
            <a:r>
              <a:rPr lang="en-US" sz="3990" b="1" dirty="0">
                <a:solidFill>
                  <a:schemeClr val="bg1"/>
                </a:solidFill>
              </a:rPr>
              <a:t>Dynamic characteristics</a:t>
            </a:r>
            <a:endParaRPr lang="en-IN" sz="3990" b="1" dirty="0">
              <a:solidFill>
                <a:schemeClr val="bg1"/>
              </a:solidFill>
            </a:endParaRPr>
          </a:p>
        </p:txBody>
      </p:sp>
      <p:sp>
        <p:nvSpPr>
          <p:cNvPr id="3" name="Content Placeholder 2"/>
          <p:cNvSpPr>
            <a:spLocks noGrp="1"/>
          </p:cNvSpPr>
          <p:nvPr>
            <p:ph idx="1"/>
          </p:nvPr>
        </p:nvSpPr>
        <p:spPr>
          <a:xfrm>
            <a:off x="1116918" y="1417638"/>
            <a:ext cx="9470468" cy="4940052"/>
          </a:xfrm>
        </p:spPr>
        <p:txBody>
          <a:bodyPr numCol="1">
            <a:normAutofit/>
          </a:bodyPr>
          <a:lstStyle/>
          <a:p>
            <a:pPr marL="673707" indent="-673707">
              <a:buNone/>
            </a:pPr>
            <a:r>
              <a:rPr lang="en-US" b="1" dirty="0"/>
              <a:t>c) Lag:</a:t>
            </a:r>
          </a:p>
          <a:p>
            <a:pPr marL="673100" indent="-403225"/>
            <a:r>
              <a:rPr lang="en-US" dirty="0"/>
              <a:t>Every system </a:t>
            </a:r>
            <a:r>
              <a:rPr lang="en-US" b="1" dirty="0"/>
              <a:t>takes some time</a:t>
            </a:r>
            <a:r>
              <a:rPr lang="en-US" dirty="0"/>
              <a:t>, whatever it may be, to </a:t>
            </a:r>
            <a:r>
              <a:rPr lang="en-US" b="1" dirty="0"/>
              <a:t>respond to the changes in the measured variables</a:t>
            </a:r>
            <a:r>
              <a:rPr lang="en-US" dirty="0"/>
              <a:t>.</a:t>
            </a:r>
          </a:p>
          <a:p>
            <a:pPr marL="673100" indent="-403225"/>
            <a:r>
              <a:rPr lang="en-US" dirty="0"/>
              <a:t>It is the </a:t>
            </a:r>
            <a:r>
              <a:rPr lang="en-US" b="1" dirty="0"/>
              <a:t>retardation or delay </a:t>
            </a:r>
            <a:r>
              <a:rPr lang="en-US" dirty="0"/>
              <a:t>in the response of an instrument to changes in the measured quantity. This is called </a:t>
            </a:r>
            <a:r>
              <a:rPr lang="en-US" b="1" dirty="0"/>
              <a:t>measuring lag</a:t>
            </a:r>
            <a:r>
              <a:rPr lang="en-US" dirty="0"/>
              <a:t>.</a:t>
            </a:r>
          </a:p>
          <a:p>
            <a:pPr marL="673707" indent="-673707">
              <a:buNone/>
            </a:pPr>
            <a:endParaRPr lang="en-US" b="1" dirty="0"/>
          </a:p>
          <a:p>
            <a:pPr marL="673707" indent="-673707">
              <a:buNone/>
            </a:pPr>
            <a:endParaRPr lang="en-US" b="1" dirty="0"/>
          </a:p>
        </p:txBody>
      </p:sp>
      <p:sp>
        <p:nvSpPr>
          <p:cNvPr id="4" name="Footer Placeholder 3"/>
          <p:cNvSpPr>
            <a:spLocks noGrp="1"/>
          </p:cNvSpPr>
          <p:nvPr>
            <p:ph type="ftr" sz="quarter" idx="11"/>
          </p:nvPr>
        </p:nvSpPr>
        <p:spPr>
          <a:xfrm>
            <a:off x="1734390" y="6357691"/>
            <a:ext cx="5536280" cy="365125"/>
          </a:xfrm>
        </p:spPr>
        <p:txBody>
          <a:bodyPr/>
          <a:lstStyle/>
          <a:p>
            <a:r>
              <a:rPr lang="fr-FR"/>
              <a:t>Lecture – 2 / Instrumentation and Control</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45</a:t>
            </a:fld>
            <a:endParaRPr lang="en-US" dirty="0"/>
          </a:p>
        </p:txBody>
      </p:sp>
      <p:sp>
        <p:nvSpPr>
          <p:cNvPr id="1026" name="Rectangle 2"/>
          <p:cNvSpPr>
            <a:spLocks noChangeArrowheads="1"/>
          </p:cNvSpPr>
          <p:nvPr/>
        </p:nvSpPr>
        <p:spPr bwMode="auto">
          <a:xfrm>
            <a:off x="1249767" y="-167444"/>
            <a:ext cx="167520" cy="334887"/>
          </a:xfrm>
          <a:prstGeom prst="rect">
            <a:avLst/>
          </a:prstGeom>
          <a:noFill/>
          <a:ln w="9525">
            <a:noFill/>
            <a:miter lim="800000"/>
            <a:headEnd/>
            <a:tailEnd/>
          </a:ln>
          <a:effectLst/>
        </p:spPr>
        <p:txBody>
          <a:bodyPr vert="horz" wrap="none" lIns="82918" tIns="41459" rIns="82918" bIns="41459" numCol="1" anchor="ctr" anchorCtr="0" compatLnSpc="1">
            <a:prstTxWarp prst="textNoShape">
              <a:avLst/>
            </a:prstTxWarp>
            <a:spAutoFit/>
          </a:bodyPr>
          <a:lstStyle/>
          <a:p>
            <a:endParaRPr lang="en-US" sz="1632"/>
          </a:p>
        </p:txBody>
      </p:sp>
      <p:sp>
        <p:nvSpPr>
          <p:cNvPr id="1028" name="Rectangle 4"/>
          <p:cNvSpPr>
            <a:spLocks noChangeArrowheads="1"/>
          </p:cNvSpPr>
          <p:nvPr/>
        </p:nvSpPr>
        <p:spPr bwMode="auto">
          <a:xfrm>
            <a:off x="1249767" y="-167444"/>
            <a:ext cx="167520" cy="334887"/>
          </a:xfrm>
          <a:prstGeom prst="rect">
            <a:avLst/>
          </a:prstGeom>
          <a:noFill/>
          <a:ln w="9525">
            <a:noFill/>
            <a:miter lim="800000"/>
            <a:headEnd/>
            <a:tailEnd/>
          </a:ln>
          <a:effectLst/>
        </p:spPr>
        <p:txBody>
          <a:bodyPr vert="horz" wrap="none" lIns="82918" tIns="41459" rIns="82918" bIns="41459" numCol="1" anchor="ctr" anchorCtr="0" compatLnSpc="1">
            <a:prstTxWarp prst="textNoShape">
              <a:avLst/>
            </a:prstTxWarp>
            <a:spAutoFit/>
          </a:bodyPr>
          <a:lstStyle/>
          <a:p>
            <a:endParaRPr lang="en-US" sz="1632"/>
          </a:p>
        </p:txBody>
      </p:sp>
      <p:sp>
        <p:nvSpPr>
          <p:cNvPr id="1030" name="Rectangle 6"/>
          <p:cNvSpPr>
            <a:spLocks noChangeArrowheads="1"/>
          </p:cNvSpPr>
          <p:nvPr/>
        </p:nvSpPr>
        <p:spPr bwMode="auto">
          <a:xfrm>
            <a:off x="1249767" y="-167444"/>
            <a:ext cx="167520" cy="334887"/>
          </a:xfrm>
          <a:prstGeom prst="rect">
            <a:avLst/>
          </a:prstGeom>
          <a:noFill/>
          <a:ln w="9525">
            <a:noFill/>
            <a:miter lim="800000"/>
            <a:headEnd/>
            <a:tailEnd/>
          </a:ln>
          <a:effectLst/>
        </p:spPr>
        <p:txBody>
          <a:bodyPr vert="horz" wrap="none" lIns="82918" tIns="41459" rIns="82918" bIns="41459" numCol="1" anchor="ctr" anchorCtr="0" compatLnSpc="1">
            <a:prstTxWarp prst="textNoShape">
              <a:avLst/>
            </a:prstTxWarp>
            <a:spAutoFit/>
          </a:bodyPr>
          <a:lstStyle/>
          <a:p>
            <a:endParaRPr lang="en-US" sz="1632"/>
          </a:p>
        </p:txBody>
      </p:sp>
      <p:sp>
        <p:nvSpPr>
          <p:cNvPr id="1032" name="Rectangle 8"/>
          <p:cNvSpPr>
            <a:spLocks noChangeArrowheads="1"/>
          </p:cNvSpPr>
          <p:nvPr/>
        </p:nvSpPr>
        <p:spPr bwMode="auto">
          <a:xfrm>
            <a:off x="1249767" y="-167444"/>
            <a:ext cx="167520" cy="334887"/>
          </a:xfrm>
          <a:prstGeom prst="rect">
            <a:avLst/>
          </a:prstGeom>
          <a:noFill/>
          <a:ln w="9525">
            <a:noFill/>
            <a:miter lim="800000"/>
            <a:headEnd/>
            <a:tailEnd/>
          </a:ln>
          <a:effectLst/>
        </p:spPr>
        <p:txBody>
          <a:bodyPr vert="horz" wrap="none" lIns="82918" tIns="41459" rIns="82918" bIns="41459" numCol="1" anchor="ctr" anchorCtr="0" compatLnSpc="1">
            <a:prstTxWarp prst="textNoShape">
              <a:avLst/>
            </a:prstTxWarp>
            <a:spAutoFit/>
          </a:bodyPr>
          <a:lstStyle/>
          <a:p>
            <a:endParaRPr lang="en-US" sz="1632"/>
          </a:p>
        </p:txBody>
      </p:sp>
    </p:spTree>
    <p:extLst>
      <p:ext uri="{BB962C8B-B14F-4D97-AF65-F5344CB8AC3E}">
        <p14:creationId xmlns:p14="http://schemas.microsoft.com/office/powerpoint/2010/main" val="312419991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66419" y="274639"/>
            <a:ext cx="8372268" cy="1143000"/>
          </a:xfrm>
        </p:spPr>
        <p:txBody>
          <a:bodyPr>
            <a:normAutofit/>
          </a:bodyPr>
          <a:lstStyle/>
          <a:p>
            <a:pPr algn="ctr"/>
            <a:r>
              <a:rPr lang="en-US" sz="3990" b="1" dirty="0">
                <a:solidFill>
                  <a:schemeClr val="bg1"/>
                </a:solidFill>
              </a:rPr>
              <a:t>Dynamic characteristics</a:t>
            </a:r>
            <a:endParaRPr lang="en-IN" sz="3990" b="1" dirty="0">
              <a:solidFill>
                <a:schemeClr val="bg1"/>
              </a:solidFill>
            </a:endParaRPr>
          </a:p>
        </p:txBody>
      </p:sp>
      <p:sp>
        <p:nvSpPr>
          <p:cNvPr id="3" name="Content Placeholder 2"/>
          <p:cNvSpPr>
            <a:spLocks noGrp="1"/>
          </p:cNvSpPr>
          <p:nvPr>
            <p:ph idx="1"/>
          </p:nvPr>
        </p:nvSpPr>
        <p:spPr>
          <a:xfrm>
            <a:off x="1116918" y="1417638"/>
            <a:ext cx="9470468" cy="4940052"/>
          </a:xfrm>
        </p:spPr>
        <p:txBody>
          <a:bodyPr numCol="1">
            <a:normAutofit/>
          </a:bodyPr>
          <a:lstStyle/>
          <a:p>
            <a:pPr marL="269875" indent="0">
              <a:buNone/>
            </a:pPr>
            <a:r>
              <a:rPr lang="en-US" dirty="0"/>
              <a:t>The lags are of two types</a:t>
            </a:r>
          </a:p>
          <a:p>
            <a:pPr marL="1087438" lvl="1" indent="-369888"/>
            <a:r>
              <a:rPr lang="en-US" dirty="0"/>
              <a:t>Retardation lag:</a:t>
            </a:r>
          </a:p>
          <a:p>
            <a:pPr marL="1500188" lvl="2" indent="-425450"/>
            <a:r>
              <a:rPr lang="en-US" dirty="0"/>
              <a:t>The </a:t>
            </a:r>
            <a:r>
              <a:rPr lang="en-US" b="1" dirty="0"/>
              <a:t>response of the system begins immediately </a:t>
            </a:r>
            <a:r>
              <a:rPr lang="en-US" dirty="0"/>
              <a:t>after a change in the variable has occurred.</a:t>
            </a:r>
          </a:p>
          <a:p>
            <a:pPr marL="1087438" lvl="1" indent="-369888"/>
            <a:r>
              <a:rPr lang="en-US" dirty="0"/>
              <a:t>Time delay:</a:t>
            </a:r>
          </a:p>
          <a:p>
            <a:pPr marL="1500188" lvl="2" indent="-425450"/>
            <a:r>
              <a:rPr lang="en-US" b="1" dirty="0"/>
              <a:t>Response begins </a:t>
            </a:r>
            <a:r>
              <a:rPr lang="en-US" dirty="0"/>
              <a:t>after </a:t>
            </a:r>
            <a:r>
              <a:rPr lang="en-US" b="1" dirty="0"/>
              <a:t>some time called dead time</a:t>
            </a:r>
            <a:r>
              <a:rPr lang="en-US" dirty="0"/>
              <a:t>, after the application of the input. Such a </a:t>
            </a:r>
            <a:r>
              <a:rPr lang="en-US" b="1" dirty="0"/>
              <a:t>delay shifts the response along time axis and hence causes the dynamic error</a:t>
            </a:r>
            <a:r>
              <a:rPr lang="en-US" dirty="0"/>
              <a:t>.</a:t>
            </a:r>
          </a:p>
          <a:p>
            <a:pPr marL="673707" indent="-673707">
              <a:buNone/>
            </a:pPr>
            <a:endParaRPr lang="en-US" b="1" dirty="0"/>
          </a:p>
          <a:p>
            <a:pPr marL="673707" indent="-673707">
              <a:buNone/>
            </a:pPr>
            <a:endParaRPr lang="en-US" b="1" dirty="0"/>
          </a:p>
        </p:txBody>
      </p:sp>
      <p:sp>
        <p:nvSpPr>
          <p:cNvPr id="4" name="Footer Placeholder 3"/>
          <p:cNvSpPr>
            <a:spLocks noGrp="1"/>
          </p:cNvSpPr>
          <p:nvPr>
            <p:ph type="ftr" sz="quarter" idx="11"/>
          </p:nvPr>
        </p:nvSpPr>
        <p:spPr>
          <a:xfrm>
            <a:off x="1734390" y="6357691"/>
            <a:ext cx="5536280" cy="365125"/>
          </a:xfrm>
        </p:spPr>
        <p:txBody>
          <a:bodyPr/>
          <a:lstStyle/>
          <a:p>
            <a:r>
              <a:rPr lang="fr-FR"/>
              <a:t>Lecture – 2 / Instrumentation and Control</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46</a:t>
            </a:fld>
            <a:endParaRPr lang="en-US" dirty="0"/>
          </a:p>
        </p:txBody>
      </p:sp>
      <p:sp>
        <p:nvSpPr>
          <p:cNvPr id="1026" name="Rectangle 2"/>
          <p:cNvSpPr>
            <a:spLocks noChangeArrowheads="1"/>
          </p:cNvSpPr>
          <p:nvPr/>
        </p:nvSpPr>
        <p:spPr bwMode="auto">
          <a:xfrm>
            <a:off x="1249767" y="-167444"/>
            <a:ext cx="167520" cy="334887"/>
          </a:xfrm>
          <a:prstGeom prst="rect">
            <a:avLst/>
          </a:prstGeom>
          <a:noFill/>
          <a:ln w="9525">
            <a:noFill/>
            <a:miter lim="800000"/>
            <a:headEnd/>
            <a:tailEnd/>
          </a:ln>
          <a:effectLst/>
        </p:spPr>
        <p:txBody>
          <a:bodyPr vert="horz" wrap="none" lIns="82918" tIns="41459" rIns="82918" bIns="41459" numCol="1" anchor="ctr" anchorCtr="0" compatLnSpc="1">
            <a:prstTxWarp prst="textNoShape">
              <a:avLst/>
            </a:prstTxWarp>
            <a:spAutoFit/>
          </a:bodyPr>
          <a:lstStyle/>
          <a:p>
            <a:endParaRPr lang="en-US" sz="1632"/>
          </a:p>
        </p:txBody>
      </p:sp>
      <p:sp>
        <p:nvSpPr>
          <p:cNvPr id="1028" name="Rectangle 4"/>
          <p:cNvSpPr>
            <a:spLocks noChangeArrowheads="1"/>
          </p:cNvSpPr>
          <p:nvPr/>
        </p:nvSpPr>
        <p:spPr bwMode="auto">
          <a:xfrm>
            <a:off x="1249767" y="-167444"/>
            <a:ext cx="167520" cy="334887"/>
          </a:xfrm>
          <a:prstGeom prst="rect">
            <a:avLst/>
          </a:prstGeom>
          <a:noFill/>
          <a:ln w="9525">
            <a:noFill/>
            <a:miter lim="800000"/>
            <a:headEnd/>
            <a:tailEnd/>
          </a:ln>
          <a:effectLst/>
        </p:spPr>
        <p:txBody>
          <a:bodyPr vert="horz" wrap="none" lIns="82918" tIns="41459" rIns="82918" bIns="41459" numCol="1" anchor="ctr" anchorCtr="0" compatLnSpc="1">
            <a:prstTxWarp prst="textNoShape">
              <a:avLst/>
            </a:prstTxWarp>
            <a:spAutoFit/>
          </a:bodyPr>
          <a:lstStyle/>
          <a:p>
            <a:endParaRPr lang="en-US" sz="1632"/>
          </a:p>
        </p:txBody>
      </p:sp>
      <p:sp>
        <p:nvSpPr>
          <p:cNvPr id="1030" name="Rectangle 6"/>
          <p:cNvSpPr>
            <a:spLocks noChangeArrowheads="1"/>
          </p:cNvSpPr>
          <p:nvPr/>
        </p:nvSpPr>
        <p:spPr bwMode="auto">
          <a:xfrm>
            <a:off x="1249767" y="-167444"/>
            <a:ext cx="167520" cy="334887"/>
          </a:xfrm>
          <a:prstGeom prst="rect">
            <a:avLst/>
          </a:prstGeom>
          <a:noFill/>
          <a:ln w="9525">
            <a:noFill/>
            <a:miter lim="800000"/>
            <a:headEnd/>
            <a:tailEnd/>
          </a:ln>
          <a:effectLst/>
        </p:spPr>
        <p:txBody>
          <a:bodyPr vert="horz" wrap="none" lIns="82918" tIns="41459" rIns="82918" bIns="41459" numCol="1" anchor="ctr" anchorCtr="0" compatLnSpc="1">
            <a:prstTxWarp prst="textNoShape">
              <a:avLst/>
            </a:prstTxWarp>
            <a:spAutoFit/>
          </a:bodyPr>
          <a:lstStyle/>
          <a:p>
            <a:endParaRPr lang="en-US" sz="1632"/>
          </a:p>
        </p:txBody>
      </p:sp>
      <p:sp>
        <p:nvSpPr>
          <p:cNvPr id="1032" name="Rectangle 8"/>
          <p:cNvSpPr>
            <a:spLocks noChangeArrowheads="1"/>
          </p:cNvSpPr>
          <p:nvPr/>
        </p:nvSpPr>
        <p:spPr bwMode="auto">
          <a:xfrm>
            <a:off x="1249767" y="-167444"/>
            <a:ext cx="167520" cy="334887"/>
          </a:xfrm>
          <a:prstGeom prst="rect">
            <a:avLst/>
          </a:prstGeom>
          <a:noFill/>
          <a:ln w="9525">
            <a:noFill/>
            <a:miter lim="800000"/>
            <a:headEnd/>
            <a:tailEnd/>
          </a:ln>
          <a:effectLst/>
        </p:spPr>
        <p:txBody>
          <a:bodyPr vert="horz" wrap="none" lIns="82918" tIns="41459" rIns="82918" bIns="41459" numCol="1" anchor="ctr" anchorCtr="0" compatLnSpc="1">
            <a:prstTxWarp prst="textNoShape">
              <a:avLst/>
            </a:prstTxWarp>
            <a:spAutoFit/>
          </a:bodyPr>
          <a:lstStyle/>
          <a:p>
            <a:endParaRPr lang="en-US" sz="1632"/>
          </a:p>
        </p:txBody>
      </p:sp>
    </p:spTree>
    <p:extLst>
      <p:ext uri="{BB962C8B-B14F-4D97-AF65-F5344CB8AC3E}">
        <p14:creationId xmlns:p14="http://schemas.microsoft.com/office/powerpoint/2010/main" val="2291312829"/>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66419" y="274639"/>
            <a:ext cx="8372268" cy="1143000"/>
          </a:xfrm>
        </p:spPr>
        <p:txBody>
          <a:bodyPr>
            <a:normAutofit/>
          </a:bodyPr>
          <a:lstStyle/>
          <a:p>
            <a:pPr algn="ctr"/>
            <a:r>
              <a:rPr lang="en-US" sz="3990" b="1" dirty="0">
                <a:solidFill>
                  <a:schemeClr val="bg1"/>
                </a:solidFill>
              </a:rPr>
              <a:t>Dynamic characteristics</a:t>
            </a:r>
            <a:endParaRPr lang="en-IN" sz="3990" b="1" dirty="0">
              <a:solidFill>
                <a:schemeClr val="bg1"/>
              </a:solidFill>
            </a:endParaRPr>
          </a:p>
        </p:txBody>
      </p:sp>
      <p:sp>
        <p:nvSpPr>
          <p:cNvPr id="3" name="Content Placeholder 2"/>
          <p:cNvSpPr>
            <a:spLocks noGrp="1"/>
          </p:cNvSpPr>
          <p:nvPr>
            <p:ph idx="1"/>
          </p:nvPr>
        </p:nvSpPr>
        <p:spPr>
          <a:xfrm>
            <a:off x="926674" y="1417638"/>
            <a:ext cx="9522515" cy="4940052"/>
          </a:xfrm>
        </p:spPr>
        <p:txBody>
          <a:bodyPr numCol="1">
            <a:normAutofit/>
          </a:bodyPr>
          <a:lstStyle/>
          <a:p>
            <a:pPr marL="673707" indent="-673707">
              <a:buNone/>
            </a:pPr>
            <a:r>
              <a:rPr lang="en-US" b="1" dirty="0"/>
              <a:t>d) Dynamic error:</a:t>
            </a:r>
          </a:p>
          <a:p>
            <a:pPr marL="673707" indent="-673707"/>
            <a:r>
              <a:rPr lang="en-US" dirty="0"/>
              <a:t>It is the </a:t>
            </a:r>
            <a:r>
              <a:rPr lang="en-US" b="1" dirty="0"/>
              <a:t>difference between </a:t>
            </a:r>
            <a:r>
              <a:rPr lang="en-US" dirty="0"/>
              <a:t>the </a:t>
            </a:r>
            <a:r>
              <a:rPr lang="en-US" b="1" dirty="0"/>
              <a:t>true value of </a:t>
            </a:r>
            <a:r>
              <a:rPr lang="en-US" dirty="0"/>
              <a:t>the instrument of the </a:t>
            </a:r>
            <a:r>
              <a:rPr lang="en-US" b="1" dirty="0"/>
              <a:t>variable to be measured</a:t>
            </a:r>
            <a:r>
              <a:rPr lang="en-US" dirty="0"/>
              <a:t>, </a:t>
            </a:r>
            <a:r>
              <a:rPr lang="en-US" b="1" dirty="0"/>
              <a:t>changing with time and the value indicated by the  measured system, </a:t>
            </a:r>
            <a:r>
              <a:rPr lang="en-US" dirty="0"/>
              <a:t>assuming </a:t>
            </a:r>
            <a:r>
              <a:rPr lang="en-US" b="1" dirty="0"/>
              <a:t>zero static error.</a:t>
            </a:r>
          </a:p>
          <a:p>
            <a:pPr marL="673707" indent="-673707">
              <a:buNone/>
            </a:pPr>
            <a:endParaRPr lang="en-US" b="1" dirty="0"/>
          </a:p>
          <a:p>
            <a:pPr marL="673707" indent="-673707">
              <a:buNone/>
            </a:pPr>
            <a:endParaRPr lang="en-US" b="1" dirty="0"/>
          </a:p>
        </p:txBody>
      </p:sp>
      <p:sp>
        <p:nvSpPr>
          <p:cNvPr id="4" name="Footer Placeholder 3"/>
          <p:cNvSpPr>
            <a:spLocks noGrp="1"/>
          </p:cNvSpPr>
          <p:nvPr>
            <p:ph type="ftr" sz="quarter" idx="11"/>
          </p:nvPr>
        </p:nvSpPr>
        <p:spPr>
          <a:xfrm>
            <a:off x="1734390" y="6357691"/>
            <a:ext cx="5536280" cy="365125"/>
          </a:xfrm>
        </p:spPr>
        <p:txBody>
          <a:bodyPr/>
          <a:lstStyle/>
          <a:p>
            <a:r>
              <a:rPr lang="fr-FR"/>
              <a:t>Lecture – 2 / Instrumentation and Control</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47</a:t>
            </a:fld>
            <a:endParaRPr lang="en-US" dirty="0"/>
          </a:p>
        </p:txBody>
      </p:sp>
      <p:sp>
        <p:nvSpPr>
          <p:cNvPr id="1026" name="Rectangle 2"/>
          <p:cNvSpPr>
            <a:spLocks noChangeArrowheads="1"/>
          </p:cNvSpPr>
          <p:nvPr/>
        </p:nvSpPr>
        <p:spPr bwMode="auto">
          <a:xfrm>
            <a:off x="1249767" y="-167444"/>
            <a:ext cx="167520" cy="334887"/>
          </a:xfrm>
          <a:prstGeom prst="rect">
            <a:avLst/>
          </a:prstGeom>
          <a:noFill/>
          <a:ln w="9525">
            <a:noFill/>
            <a:miter lim="800000"/>
            <a:headEnd/>
            <a:tailEnd/>
          </a:ln>
          <a:effectLst/>
        </p:spPr>
        <p:txBody>
          <a:bodyPr vert="horz" wrap="none" lIns="82918" tIns="41459" rIns="82918" bIns="41459" numCol="1" anchor="ctr" anchorCtr="0" compatLnSpc="1">
            <a:prstTxWarp prst="textNoShape">
              <a:avLst/>
            </a:prstTxWarp>
            <a:spAutoFit/>
          </a:bodyPr>
          <a:lstStyle/>
          <a:p>
            <a:endParaRPr lang="en-US" sz="1632"/>
          </a:p>
        </p:txBody>
      </p:sp>
      <p:sp>
        <p:nvSpPr>
          <p:cNvPr id="1028" name="Rectangle 4"/>
          <p:cNvSpPr>
            <a:spLocks noChangeArrowheads="1"/>
          </p:cNvSpPr>
          <p:nvPr/>
        </p:nvSpPr>
        <p:spPr bwMode="auto">
          <a:xfrm>
            <a:off x="1249767" y="-167444"/>
            <a:ext cx="167520" cy="334887"/>
          </a:xfrm>
          <a:prstGeom prst="rect">
            <a:avLst/>
          </a:prstGeom>
          <a:noFill/>
          <a:ln w="9525">
            <a:noFill/>
            <a:miter lim="800000"/>
            <a:headEnd/>
            <a:tailEnd/>
          </a:ln>
          <a:effectLst/>
        </p:spPr>
        <p:txBody>
          <a:bodyPr vert="horz" wrap="none" lIns="82918" tIns="41459" rIns="82918" bIns="41459" numCol="1" anchor="ctr" anchorCtr="0" compatLnSpc="1">
            <a:prstTxWarp prst="textNoShape">
              <a:avLst/>
            </a:prstTxWarp>
            <a:spAutoFit/>
          </a:bodyPr>
          <a:lstStyle/>
          <a:p>
            <a:endParaRPr lang="en-US" sz="1632"/>
          </a:p>
        </p:txBody>
      </p:sp>
      <p:sp>
        <p:nvSpPr>
          <p:cNvPr id="1030" name="Rectangle 6"/>
          <p:cNvSpPr>
            <a:spLocks noChangeArrowheads="1"/>
          </p:cNvSpPr>
          <p:nvPr/>
        </p:nvSpPr>
        <p:spPr bwMode="auto">
          <a:xfrm>
            <a:off x="1249767" y="-167444"/>
            <a:ext cx="167520" cy="334887"/>
          </a:xfrm>
          <a:prstGeom prst="rect">
            <a:avLst/>
          </a:prstGeom>
          <a:noFill/>
          <a:ln w="9525">
            <a:noFill/>
            <a:miter lim="800000"/>
            <a:headEnd/>
            <a:tailEnd/>
          </a:ln>
          <a:effectLst/>
        </p:spPr>
        <p:txBody>
          <a:bodyPr vert="horz" wrap="none" lIns="82918" tIns="41459" rIns="82918" bIns="41459" numCol="1" anchor="ctr" anchorCtr="0" compatLnSpc="1">
            <a:prstTxWarp prst="textNoShape">
              <a:avLst/>
            </a:prstTxWarp>
            <a:spAutoFit/>
          </a:bodyPr>
          <a:lstStyle/>
          <a:p>
            <a:endParaRPr lang="en-US" sz="1632"/>
          </a:p>
        </p:txBody>
      </p:sp>
      <p:sp>
        <p:nvSpPr>
          <p:cNvPr id="1032" name="Rectangle 8"/>
          <p:cNvSpPr>
            <a:spLocks noChangeArrowheads="1"/>
          </p:cNvSpPr>
          <p:nvPr/>
        </p:nvSpPr>
        <p:spPr bwMode="auto">
          <a:xfrm>
            <a:off x="1249767" y="-167444"/>
            <a:ext cx="167520" cy="334887"/>
          </a:xfrm>
          <a:prstGeom prst="rect">
            <a:avLst/>
          </a:prstGeom>
          <a:noFill/>
          <a:ln w="9525">
            <a:noFill/>
            <a:miter lim="800000"/>
            <a:headEnd/>
            <a:tailEnd/>
          </a:ln>
          <a:effectLst/>
        </p:spPr>
        <p:txBody>
          <a:bodyPr vert="horz" wrap="none" lIns="82918" tIns="41459" rIns="82918" bIns="41459" numCol="1" anchor="ctr" anchorCtr="0" compatLnSpc="1">
            <a:prstTxWarp prst="textNoShape">
              <a:avLst/>
            </a:prstTxWarp>
            <a:spAutoFit/>
          </a:bodyPr>
          <a:lstStyle/>
          <a:p>
            <a:endParaRPr lang="en-US" sz="1632"/>
          </a:p>
        </p:txBody>
      </p:sp>
    </p:spTree>
    <p:extLst>
      <p:ext uri="{BB962C8B-B14F-4D97-AF65-F5344CB8AC3E}">
        <p14:creationId xmlns:p14="http://schemas.microsoft.com/office/powerpoint/2010/main" val="299917160"/>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66419" y="274639"/>
            <a:ext cx="8372268" cy="1143000"/>
          </a:xfrm>
        </p:spPr>
        <p:txBody>
          <a:bodyPr>
            <a:normAutofit/>
          </a:bodyPr>
          <a:lstStyle/>
          <a:p>
            <a:pPr algn="ctr"/>
            <a:r>
              <a:rPr lang="en-US" sz="3990" b="1" dirty="0">
                <a:solidFill>
                  <a:schemeClr val="bg1"/>
                </a:solidFill>
              </a:rPr>
              <a:t>Dynamic characteristics</a:t>
            </a:r>
            <a:endParaRPr lang="en-IN" sz="3990" b="1" dirty="0">
              <a:solidFill>
                <a:schemeClr val="bg1"/>
              </a:solidFill>
            </a:endParaRPr>
          </a:p>
        </p:txBody>
      </p:sp>
      <p:sp>
        <p:nvSpPr>
          <p:cNvPr id="3" name="Content Placeholder 2"/>
          <p:cNvSpPr>
            <a:spLocks noGrp="1"/>
          </p:cNvSpPr>
          <p:nvPr>
            <p:ph idx="1"/>
          </p:nvPr>
        </p:nvSpPr>
        <p:spPr>
          <a:xfrm>
            <a:off x="1543434" y="1417638"/>
            <a:ext cx="9043952" cy="4940052"/>
          </a:xfrm>
        </p:spPr>
        <p:txBody>
          <a:bodyPr numCol="1">
            <a:normAutofit/>
          </a:bodyPr>
          <a:lstStyle/>
          <a:p>
            <a:pPr marL="673707" indent="-673707">
              <a:buNone/>
            </a:pPr>
            <a:endParaRPr lang="en-US" dirty="0"/>
          </a:p>
          <a:p>
            <a:pPr marL="673707" indent="-673707">
              <a:buNone/>
            </a:pPr>
            <a:endParaRPr lang="en-US" b="1" dirty="0"/>
          </a:p>
          <a:p>
            <a:pPr marL="673707" indent="-673707">
              <a:buNone/>
            </a:pPr>
            <a:endParaRPr lang="en-US" b="1" dirty="0"/>
          </a:p>
        </p:txBody>
      </p:sp>
      <p:sp>
        <p:nvSpPr>
          <p:cNvPr id="4" name="Footer Placeholder 3"/>
          <p:cNvSpPr>
            <a:spLocks noGrp="1"/>
          </p:cNvSpPr>
          <p:nvPr>
            <p:ph type="ftr" sz="quarter" idx="11"/>
          </p:nvPr>
        </p:nvSpPr>
        <p:spPr>
          <a:xfrm>
            <a:off x="1734390" y="6357691"/>
            <a:ext cx="5536280" cy="365125"/>
          </a:xfrm>
        </p:spPr>
        <p:txBody>
          <a:bodyPr/>
          <a:lstStyle/>
          <a:p>
            <a:r>
              <a:rPr lang="fr-FR"/>
              <a:t>Lecture – 2 / Instrumentation and Control</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48</a:t>
            </a:fld>
            <a:endParaRPr lang="en-US" dirty="0"/>
          </a:p>
        </p:txBody>
      </p:sp>
      <p:sp>
        <p:nvSpPr>
          <p:cNvPr id="1026" name="Rectangle 2"/>
          <p:cNvSpPr>
            <a:spLocks noChangeArrowheads="1"/>
          </p:cNvSpPr>
          <p:nvPr/>
        </p:nvSpPr>
        <p:spPr bwMode="auto">
          <a:xfrm>
            <a:off x="1249767" y="-167444"/>
            <a:ext cx="167520" cy="334887"/>
          </a:xfrm>
          <a:prstGeom prst="rect">
            <a:avLst/>
          </a:prstGeom>
          <a:noFill/>
          <a:ln w="9525">
            <a:noFill/>
            <a:miter lim="800000"/>
            <a:headEnd/>
            <a:tailEnd/>
          </a:ln>
          <a:effectLst/>
        </p:spPr>
        <p:txBody>
          <a:bodyPr vert="horz" wrap="none" lIns="82918" tIns="41459" rIns="82918" bIns="41459" numCol="1" anchor="ctr" anchorCtr="0" compatLnSpc="1">
            <a:prstTxWarp prst="textNoShape">
              <a:avLst/>
            </a:prstTxWarp>
            <a:spAutoFit/>
          </a:bodyPr>
          <a:lstStyle/>
          <a:p>
            <a:endParaRPr lang="en-US" sz="1632"/>
          </a:p>
        </p:txBody>
      </p:sp>
      <p:sp>
        <p:nvSpPr>
          <p:cNvPr id="1028" name="Rectangle 4"/>
          <p:cNvSpPr>
            <a:spLocks noChangeArrowheads="1"/>
          </p:cNvSpPr>
          <p:nvPr/>
        </p:nvSpPr>
        <p:spPr bwMode="auto">
          <a:xfrm>
            <a:off x="1249767" y="-167444"/>
            <a:ext cx="167520" cy="334887"/>
          </a:xfrm>
          <a:prstGeom prst="rect">
            <a:avLst/>
          </a:prstGeom>
          <a:noFill/>
          <a:ln w="9525">
            <a:noFill/>
            <a:miter lim="800000"/>
            <a:headEnd/>
            <a:tailEnd/>
          </a:ln>
          <a:effectLst/>
        </p:spPr>
        <p:txBody>
          <a:bodyPr vert="horz" wrap="none" lIns="82918" tIns="41459" rIns="82918" bIns="41459" numCol="1" anchor="ctr" anchorCtr="0" compatLnSpc="1">
            <a:prstTxWarp prst="textNoShape">
              <a:avLst/>
            </a:prstTxWarp>
            <a:spAutoFit/>
          </a:bodyPr>
          <a:lstStyle/>
          <a:p>
            <a:endParaRPr lang="en-US" sz="1632"/>
          </a:p>
        </p:txBody>
      </p:sp>
      <p:sp>
        <p:nvSpPr>
          <p:cNvPr id="1030" name="Rectangle 6"/>
          <p:cNvSpPr>
            <a:spLocks noChangeArrowheads="1"/>
          </p:cNvSpPr>
          <p:nvPr/>
        </p:nvSpPr>
        <p:spPr bwMode="auto">
          <a:xfrm>
            <a:off x="1249767" y="-167444"/>
            <a:ext cx="167520" cy="334887"/>
          </a:xfrm>
          <a:prstGeom prst="rect">
            <a:avLst/>
          </a:prstGeom>
          <a:noFill/>
          <a:ln w="9525">
            <a:noFill/>
            <a:miter lim="800000"/>
            <a:headEnd/>
            <a:tailEnd/>
          </a:ln>
          <a:effectLst/>
        </p:spPr>
        <p:txBody>
          <a:bodyPr vert="horz" wrap="none" lIns="82918" tIns="41459" rIns="82918" bIns="41459" numCol="1" anchor="ctr" anchorCtr="0" compatLnSpc="1">
            <a:prstTxWarp prst="textNoShape">
              <a:avLst/>
            </a:prstTxWarp>
            <a:spAutoFit/>
          </a:bodyPr>
          <a:lstStyle/>
          <a:p>
            <a:endParaRPr lang="en-US" sz="1632"/>
          </a:p>
        </p:txBody>
      </p:sp>
      <p:sp>
        <p:nvSpPr>
          <p:cNvPr id="1032" name="Rectangle 8"/>
          <p:cNvSpPr>
            <a:spLocks noChangeArrowheads="1"/>
          </p:cNvSpPr>
          <p:nvPr/>
        </p:nvSpPr>
        <p:spPr bwMode="auto">
          <a:xfrm>
            <a:off x="1249767" y="-167444"/>
            <a:ext cx="167520" cy="334887"/>
          </a:xfrm>
          <a:prstGeom prst="rect">
            <a:avLst/>
          </a:prstGeom>
          <a:noFill/>
          <a:ln w="9525">
            <a:noFill/>
            <a:miter lim="800000"/>
            <a:headEnd/>
            <a:tailEnd/>
          </a:ln>
          <a:effectLst/>
        </p:spPr>
        <p:txBody>
          <a:bodyPr vert="horz" wrap="none" lIns="82918" tIns="41459" rIns="82918" bIns="41459" numCol="1" anchor="ctr" anchorCtr="0" compatLnSpc="1">
            <a:prstTxWarp prst="textNoShape">
              <a:avLst/>
            </a:prstTxWarp>
            <a:spAutoFit/>
          </a:bodyPr>
          <a:lstStyle/>
          <a:p>
            <a:endParaRPr lang="en-US" sz="1632"/>
          </a:p>
        </p:txBody>
      </p:sp>
      <p:pic>
        <p:nvPicPr>
          <p:cNvPr id="10" name="Picture 9" descr="lag.png"/>
          <p:cNvPicPr>
            <a:picLocks noChangeAspect="1"/>
          </p:cNvPicPr>
          <p:nvPr/>
        </p:nvPicPr>
        <p:blipFill>
          <a:blip r:embed="rId2"/>
          <a:stretch>
            <a:fillRect/>
          </a:stretch>
        </p:blipFill>
        <p:spPr>
          <a:xfrm>
            <a:off x="2848383" y="1977937"/>
            <a:ext cx="6479295" cy="3748492"/>
          </a:xfrm>
          <a:prstGeom prst="rect">
            <a:avLst/>
          </a:prstGeom>
        </p:spPr>
      </p:pic>
    </p:spTree>
    <p:extLst>
      <p:ext uri="{BB962C8B-B14F-4D97-AF65-F5344CB8AC3E}">
        <p14:creationId xmlns:p14="http://schemas.microsoft.com/office/powerpoint/2010/main" val="130870495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8515" y="207132"/>
            <a:ext cx="11594969" cy="1325563"/>
          </a:xfrm>
        </p:spPr>
        <p:txBody>
          <a:bodyPr/>
          <a:lstStyle/>
          <a:p>
            <a:pPr algn="ctr"/>
            <a:r>
              <a:rPr lang="en-GB" dirty="0">
                <a:solidFill>
                  <a:schemeClr val="bg1"/>
                </a:solidFill>
              </a:rPr>
              <a:t>Calibration</a:t>
            </a:r>
          </a:p>
        </p:txBody>
      </p:sp>
      <p:sp>
        <p:nvSpPr>
          <p:cNvPr id="3" name="Content Placeholder 2"/>
          <p:cNvSpPr>
            <a:spLocks noGrp="1"/>
          </p:cNvSpPr>
          <p:nvPr>
            <p:ph idx="1"/>
          </p:nvPr>
        </p:nvSpPr>
        <p:spPr>
          <a:xfrm>
            <a:off x="609600" y="1600201"/>
            <a:ext cx="10972800" cy="4739230"/>
          </a:xfrm>
        </p:spPr>
        <p:txBody>
          <a:bodyPr>
            <a:normAutofit fontScale="92500" lnSpcReduction="10000"/>
          </a:bodyPr>
          <a:lstStyle/>
          <a:p>
            <a:r>
              <a:rPr lang="en-GB" dirty="0"/>
              <a:t>From the previous slides, it should be evident that there are many factors which can affect the </a:t>
            </a:r>
            <a:r>
              <a:rPr lang="en-GB" b="1" dirty="0"/>
              <a:t>accuracy, precision and repeatability of an instrument, and that an important qualification has been omitted:</a:t>
            </a:r>
          </a:p>
          <a:p>
            <a:r>
              <a:rPr lang="en-GB" dirty="0"/>
              <a:t>An instrument will only conform to its </a:t>
            </a:r>
            <a:r>
              <a:rPr lang="en-GB" b="1" dirty="0"/>
              <a:t>given specifications after it has been calibrated.</a:t>
            </a:r>
          </a:p>
          <a:p>
            <a:r>
              <a:rPr lang="en-GB" dirty="0"/>
              <a:t>It can normally be assumed that a </a:t>
            </a:r>
            <a:r>
              <a:rPr lang="en-GB" b="1" dirty="0"/>
              <a:t>new instrument will have been calibrated by the manufacturer prior to sale</a:t>
            </a:r>
          </a:p>
          <a:p>
            <a:r>
              <a:rPr lang="en-GB" b="1" dirty="0"/>
              <a:t>Over time </a:t>
            </a:r>
            <a:r>
              <a:rPr lang="en-GB" dirty="0"/>
              <a:t>and </a:t>
            </a:r>
            <a:r>
              <a:rPr lang="en-GB" b="1" dirty="0"/>
              <a:t>through use the operating characteristics of the instrument will change</a:t>
            </a:r>
            <a:r>
              <a:rPr lang="en-GB" dirty="0"/>
              <a:t> </a:t>
            </a:r>
            <a:r>
              <a:rPr lang="en-GB" b="1" dirty="0"/>
              <a:t>causing its behaviour to gradually deviate from the specifications for a variety of reasons.</a:t>
            </a:r>
          </a:p>
          <a:p>
            <a:r>
              <a:rPr lang="en-GB" dirty="0"/>
              <a:t>There will come a </a:t>
            </a:r>
            <a:r>
              <a:rPr lang="en-GB" b="1" dirty="0"/>
              <a:t>time when the instrument will have drifted from its original specification by an unacceptable amount</a:t>
            </a:r>
            <a:r>
              <a:rPr lang="en-GB" dirty="0"/>
              <a:t>. When this situation is reached it is necessary to </a:t>
            </a:r>
            <a:r>
              <a:rPr lang="en-GB" b="1" dirty="0"/>
              <a:t>recalibrate back to the standard specification</a:t>
            </a:r>
          </a:p>
        </p:txBody>
      </p:sp>
      <p:sp>
        <p:nvSpPr>
          <p:cNvPr id="4" name="Footer Placeholder 3">
            <a:extLst>
              <a:ext uri="{FF2B5EF4-FFF2-40B4-BE49-F238E27FC236}">
                <a16:creationId xmlns:a16="http://schemas.microsoft.com/office/drawing/2014/main" id="{1DEE00A9-B599-82E2-8E1B-F3B495724B4E}"/>
              </a:ext>
            </a:extLst>
          </p:cNvPr>
          <p:cNvSpPr>
            <a:spLocks noGrp="1"/>
          </p:cNvSpPr>
          <p:nvPr>
            <p:ph type="ftr" sz="quarter" idx="11"/>
          </p:nvPr>
        </p:nvSpPr>
        <p:spPr/>
        <p:txBody>
          <a:bodyPr/>
          <a:lstStyle/>
          <a:p>
            <a:r>
              <a:rPr lang="en-GB"/>
              <a:t>Lecture – 2 / Instrumentation and Control</a:t>
            </a:r>
            <a:endParaRPr lang="en-GB" dirty="0"/>
          </a:p>
        </p:txBody>
      </p:sp>
      <p:sp>
        <p:nvSpPr>
          <p:cNvPr id="5" name="Slide Number Placeholder 4">
            <a:extLst>
              <a:ext uri="{FF2B5EF4-FFF2-40B4-BE49-F238E27FC236}">
                <a16:creationId xmlns:a16="http://schemas.microsoft.com/office/drawing/2014/main" id="{EF2EBA31-B13F-9752-962A-54C23C6929DF}"/>
              </a:ext>
            </a:extLst>
          </p:cNvPr>
          <p:cNvSpPr>
            <a:spLocks noGrp="1"/>
          </p:cNvSpPr>
          <p:nvPr>
            <p:ph type="sldNum" sz="quarter" idx="12"/>
          </p:nvPr>
        </p:nvSpPr>
        <p:spPr/>
        <p:txBody>
          <a:bodyPr/>
          <a:lstStyle/>
          <a:p>
            <a:fld id="{AC82685A-BD3A-4230-8D85-804689F67293}" type="slidenum">
              <a:rPr lang="en-GB" smtClean="0"/>
              <a:t>49</a:t>
            </a:fld>
            <a:endParaRPr lang="en-GB"/>
          </a:p>
        </p:txBody>
      </p:sp>
    </p:spTree>
    <p:extLst>
      <p:ext uri="{BB962C8B-B14F-4D97-AF65-F5344CB8AC3E}">
        <p14:creationId xmlns:p14="http://schemas.microsoft.com/office/powerpoint/2010/main" val="3767319760"/>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8515" y="175132"/>
            <a:ext cx="11594969" cy="1325563"/>
          </a:xfrm>
        </p:spPr>
        <p:txBody>
          <a:bodyPr/>
          <a:lstStyle/>
          <a:p>
            <a:pPr algn="ctr"/>
            <a:r>
              <a:rPr lang="en-GB" dirty="0">
                <a:solidFill>
                  <a:schemeClr val="bg1"/>
                </a:solidFill>
              </a:rPr>
              <a:t>Calibration</a:t>
            </a:r>
          </a:p>
        </p:txBody>
      </p:sp>
      <p:sp>
        <p:nvSpPr>
          <p:cNvPr id="3" name="Content Placeholder 2"/>
          <p:cNvSpPr>
            <a:spLocks noGrp="1"/>
          </p:cNvSpPr>
          <p:nvPr>
            <p:ph idx="1"/>
          </p:nvPr>
        </p:nvSpPr>
        <p:spPr/>
        <p:txBody>
          <a:bodyPr>
            <a:normAutofit/>
          </a:bodyPr>
          <a:lstStyle/>
          <a:p>
            <a:r>
              <a:rPr lang="en-GB" dirty="0"/>
              <a:t>Calibration is usually performed by </a:t>
            </a:r>
            <a:r>
              <a:rPr lang="en-GB" b="1" dirty="0"/>
              <a:t>adjusting the instrument at each point in its output range until its output readings are the same as those of a second-standard instrument </a:t>
            </a:r>
            <a:r>
              <a:rPr lang="en-GB" dirty="0"/>
              <a:t>to which the </a:t>
            </a:r>
            <a:r>
              <a:rPr lang="en-GB" b="1" dirty="0"/>
              <a:t>same inputs are applied</a:t>
            </a:r>
          </a:p>
          <a:p>
            <a:r>
              <a:rPr lang="en-GB" dirty="0"/>
              <a:t>The </a:t>
            </a:r>
            <a:r>
              <a:rPr lang="en-GB" b="1" dirty="0"/>
              <a:t>second instrument is one kept solely for calibration purposes </a:t>
            </a:r>
            <a:r>
              <a:rPr lang="en-GB" dirty="0"/>
              <a:t>and who’s specifications are accurately known.</a:t>
            </a:r>
          </a:p>
        </p:txBody>
      </p:sp>
      <p:sp>
        <p:nvSpPr>
          <p:cNvPr id="4" name="Footer Placeholder 3">
            <a:extLst>
              <a:ext uri="{FF2B5EF4-FFF2-40B4-BE49-F238E27FC236}">
                <a16:creationId xmlns:a16="http://schemas.microsoft.com/office/drawing/2014/main" id="{FF3A3A4F-DB41-2ECE-8229-688578F1C8C6}"/>
              </a:ext>
            </a:extLst>
          </p:cNvPr>
          <p:cNvSpPr>
            <a:spLocks noGrp="1"/>
          </p:cNvSpPr>
          <p:nvPr>
            <p:ph type="ftr" sz="quarter" idx="11"/>
          </p:nvPr>
        </p:nvSpPr>
        <p:spPr/>
        <p:txBody>
          <a:bodyPr/>
          <a:lstStyle/>
          <a:p>
            <a:r>
              <a:rPr lang="en-GB"/>
              <a:t>Lecture – 2 / Instrumentation and Control</a:t>
            </a:r>
            <a:endParaRPr lang="en-GB" dirty="0"/>
          </a:p>
        </p:txBody>
      </p:sp>
      <p:sp>
        <p:nvSpPr>
          <p:cNvPr id="5" name="Slide Number Placeholder 4">
            <a:extLst>
              <a:ext uri="{FF2B5EF4-FFF2-40B4-BE49-F238E27FC236}">
                <a16:creationId xmlns:a16="http://schemas.microsoft.com/office/drawing/2014/main" id="{580C64C9-CA1A-B487-DD9D-83B3FB360AE4}"/>
              </a:ext>
            </a:extLst>
          </p:cNvPr>
          <p:cNvSpPr>
            <a:spLocks noGrp="1"/>
          </p:cNvSpPr>
          <p:nvPr>
            <p:ph type="sldNum" sz="quarter" idx="12"/>
          </p:nvPr>
        </p:nvSpPr>
        <p:spPr/>
        <p:txBody>
          <a:bodyPr/>
          <a:lstStyle/>
          <a:p>
            <a:fld id="{AC82685A-BD3A-4230-8D85-804689F67293}" type="slidenum">
              <a:rPr lang="en-GB" smtClean="0"/>
              <a:t>50</a:t>
            </a:fld>
            <a:endParaRPr lang="en-GB"/>
          </a:p>
        </p:txBody>
      </p:sp>
    </p:spTree>
    <p:extLst>
      <p:ext uri="{BB962C8B-B14F-4D97-AF65-F5344CB8AC3E}">
        <p14:creationId xmlns:p14="http://schemas.microsoft.com/office/powerpoint/2010/main" val="653711955"/>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43DB1F-90B0-42CC-ABF2-3259D70B3186}"/>
              </a:ext>
            </a:extLst>
          </p:cNvPr>
          <p:cNvSpPr>
            <a:spLocks noGrp="1"/>
          </p:cNvSpPr>
          <p:nvPr>
            <p:ph type="title"/>
          </p:nvPr>
        </p:nvSpPr>
        <p:spPr>
          <a:xfrm>
            <a:off x="1028700" y="1967266"/>
            <a:ext cx="2628900" cy="2547257"/>
          </a:xfrm>
          <a:noFill/>
        </p:spPr>
        <p:txBody>
          <a:bodyPr vert="horz" lIns="91440" tIns="45720" rIns="91440" bIns="45720" rtlCol="0" anchor="ctr">
            <a:normAutofit fontScale="90000"/>
          </a:bodyPr>
          <a:lstStyle/>
          <a:p>
            <a:pPr algn="ctr"/>
            <a:br>
              <a:rPr lang="en-US" sz="3600" kern="1200" dirty="0">
                <a:solidFill>
                  <a:srgbClr val="FFFFFF"/>
                </a:solidFill>
                <a:latin typeface="+mj-lt"/>
                <a:ea typeface="+mj-ea"/>
                <a:cs typeface="+mj-cs"/>
              </a:rPr>
            </a:br>
            <a:br>
              <a:rPr lang="en-US" sz="3600" kern="1200" dirty="0">
                <a:solidFill>
                  <a:srgbClr val="FFFFFF"/>
                </a:solidFill>
                <a:latin typeface="+mj-lt"/>
                <a:ea typeface="+mj-ea"/>
                <a:cs typeface="+mj-cs"/>
              </a:rPr>
            </a:br>
            <a:br>
              <a:rPr lang="en-US" sz="3600" dirty="0">
                <a:solidFill>
                  <a:srgbClr val="FFFFFF"/>
                </a:solidFill>
              </a:rPr>
            </a:br>
            <a:r>
              <a:rPr lang="en-US" sz="4000" kern="1200" dirty="0">
                <a:solidFill>
                  <a:srgbClr val="FFFFFF"/>
                </a:solidFill>
                <a:latin typeface="+mj-lt"/>
                <a:ea typeface="+mj-ea"/>
                <a:cs typeface="+mj-cs"/>
              </a:rPr>
              <a:t>Thank You</a:t>
            </a:r>
            <a:br>
              <a:rPr lang="en-US" sz="3600" kern="1200" dirty="0">
                <a:solidFill>
                  <a:srgbClr val="FFFFFF"/>
                </a:solidFill>
                <a:latin typeface="+mj-lt"/>
                <a:ea typeface="+mj-ea"/>
                <a:cs typeface="+mj-cs"/>
              </a:rPr>
            </a:br>
            <a:br>
              <a:rPr lang="en-US" sz="3600" kern="1200" dirty="0">
                <a:solidFill>
                  <a:srgbClr val="FFFFFF"/>
                </a:solidFill>
                <a:latin typeface="+mj-lt"/>
                <a:ea typeface="+mj-ea"/>
                <a:cs typeface="+mj-cs"/>
              </a:rPr>
            </a:br>
            <a:br>
              <a:rPr lang="en-US" sz="3600" kern="1200" dirty="0">
                <a:solidFill>
                  <a:srgbClr val="FFFFFF"/>
                </a:solidFill>
                <a:latin typeface="+mj-lt"/>
                <a:ea typeface="+mj-ea"/>
                <a:cs typeface="+mj-cs"/>
              </a:rPr>
            </a:br>
            <a:endParaRPr lang="en-US" sz="3600" kern="1200" dirty="0">
              <a:solidFill>
                <a:srgbClr val="FFFFFF"/>
              </a:solidFill>
              <a:latin typeface="+mj-lt"/>
              <a:ea typeface="+mj-ea"/>
              <a:cs typeface="+mj-cs"/>
            </a:endParaRPr>
          </a:p>
        </p:txBody>
      </p:sp>
      <p:pic>
        <p:nvPicPr>
          <p:cNvPr id="27" name="Graphic 26" descr="Smiling Face with No Fill">
            <a:extLst>
              <a:ext uri="{FF2B5EF4-FFF2-40B4-BE49-F238E27FC236}">
                <a16:creationId xmlns:a16="http://schemas.microsoft.com/office/drawing/2014/main" id="{3384C516-C4F0-0622-6119-DE19AF0FA9EC}"/>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383296" y="643466"/>
            <a:ext cx="5568739" cy="5568739"/>
          </a:xfrm>
          <a:prstGeom prst="rect">
            <a:avLst/>
          </a:prstGeom>
        </p:spPr>
      </p:pic>
      <p:sp>
        <p:nvSpPr>
          <p:cNvPr id="5" name="Footer Placeholder 4">
            <a:extLst>
              <a:ext uri="{FF2B5EF4-FFF2-40B4-BE49-F238E27FC236}">
                <a16:creationId xmlns:a16="http://schemas.microsoft.com/office/drawing/2014/main" id="{36151967-A607-1C5C-E865-FAA75F0DC0F9}"/>
              </a:ext>
            </a:extLst>
          </p:cNvPr>
          <p:cNvSpPr>
            <a:spLocks noGrp="1"/>
          </p:cNvSpPr>
          <p:nvPr>
            <p:ph type="ftr" sz="quarter" idx="11"/>
          </p:nvPr>
        </p:nvSpPr>
        <p:spPr>
          <a:xfrm>
            <a:off x="1028700" y="6356350"/>
            <a:ext cx="6210300" cy="365125"/>
          </a:xfrm>
        </p:spPr>
        <p:txBody>
          <a:bodyPr vert="horz" lIns="91440" tIns="45720" rIns="91440" bIns="45720" rtlCol="0" anchor="ctr">
            <a:normAutofit/>
          </a:bodyPr>
          <a:lstStyle/>
          <a:p>
            <a:pPr>
              <a:spcAft>
                <a:spcPts val="600"/>
              </a:spcAft>
              <a:defRPr/>
            </a:pPr>
            <a:r>
              <a:rPr lang="en-GB" sz="1200" kern="1200" dirty="0">
                <a:solidFill>
                  <a:schemeClr val="tx1">
                    <a:alpha val="80000"/>
                  </a:schemeClr>
                </a:solidFill>
                <a:latin typeface="+mn-lt"/>
                <a:ea typeface="+mn-ea"/>
                <a:cs typeface="+mn-cs"/>
              </a:rPr>
              <a:t>Lecture – 2 / Instrumentation and Control</a:t>
            </a:r>
            <a:endParaRPr lang="en-US" sz="1200" kern="1200" dirty="0">
              <a:solidFill>
                <a:schemeClr val="tx1">
                  <a:alpha val="80000"/>
                </a:schemeClr>
              </a:solidFill>
              <a:latin typeface="+mn-lt"/>
              <a:ea typeface="+mn-ea"/>
              <a:cs typeface="+mn-cs"/>
            </a:endParaRPr>
          </a:p>
        </p:txBody>
      </p:sp>
      <p:sp>
        <p:nvSpPr>
          <p:cNvPr id="4" name="Title 1">
            <a:extLst>
              <a:ext uri="{FF2B5EF4-FFF2-40B4-BE49-F238E27FC236}">
                <a16:creationId xmlns:a16="http://schemas.microsoft.com/office/drawing/2014/main" id="{32C3C7A6-E982-4ABF-9D9D-B78A86B2D4DF}"/>
              </a:ext>
            </a:extLst>
          </p:cNvPr>
          <p:cNvSpPr txBox="1">
            <a:spLocks/>
          </p:cNvSpPr>
          <p:nvPr/>
        </p:nvSpPr>
        <p:spPr>
          <a:xfrm>
            <a:off x="4089118" y="251169"/>
            <a:ext cx="4803709" cy="720080"/>
          </a:xfr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endParaRPr lang="en-GB" sz="4000" b="1" dirty="0">
              <a:solidFill>
                <a:schemeClr val="bg1"/>
              </a:solidFill>
            </a:endParaRPr>
          </a:p>
        </p:txBody>
      </p:sp>
      <p:sp>
        <p:nvSpPr>
          <p:cNvPr id="3" name="Slide Number Placeholder 2">
            <a:extLst>
              <a:ext uri="{FF2B5EF4-FFF2-40B4-BE49-F238E27FC236}">
                <a16:creationId xmlns:a16="http://schemas.microsoft.com/office/drawing/2014/main" id="{89F19F10-3701-F54D-6D52-66C3EE8AD3CE}"/>
              </a:ext>
            </a:extLst>
          </p:cNvPr>
          <p:cNvSpPr>
            <a:spLocks noGrp="1"/>
          </p:cNvSpPr>
          <p:nvPr>
            <p:ph type="sldNum" sz="quarter" idx="12"/>
          </p:nvPr>
        </p:nvSpPr>
        <p:spPr/>
        <p:txBody>
          <a:bodyPr/>
          <a:lstStyle/>
          <a:p>
            <a:pPr>
              <a:spcAft>
                <a:spcPts val="600"/>
              </a:spcAft>
            </a:pPr>
            <a:fld id="{AC82685A-BD3A-4230-8D85-804689F67293}" type="slidenum">
              <a:rPr lang="en-GB" smtClean="0"/>
              <a:pPr>
                <a:spcAft>
                  <a:spcPts val="600"/>
                </a:spcAft>
              </a:pPr>
              <a:t>51</a:t>
            </a:fld>
            <a:endParaRPr lang="en-GB"/>
          </a:p>
        </p:txBody>
      </p:sp>
    </p:spTree>
    <p:extLst>
      <p:ext uri="{BB962C8B-B14F-4D97-AF65-F5344CB8AC3E}">
        <p14:creationId xmlns:p14="http://schemas.microsoft.com/office/powerpoint/2010/main" val="16087828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200_Text 8">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UWTSD Logo only mono_top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UWTSD Logo only mono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AEDFBF8-727B-4366-BD16-3E84A7D12848}">
  <ds:schemaRefs>
    <ds:schemaRef ds:uri="http://schemas.microsoft.com/sharepoint/v3/contenttype/forms"/>
  </ds:schemaRefs>
</ds:datastoreItem>
</file>

<file path=customXml/itemProps2.xml><?xml version="1.0" encoding="utf-8"?>
<ds:datastoreItem xmlns:ds="http://schemas.openxmlformats.org/officeDocument/2006/customXml" ds:itemID="{59A90DE1-5030-4590-8AE5-55F67A0F029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7D09DC4-48CE-45C2-9393-0A8E48C8FD95}">
  <ds:schemaRefs>
    <ds:schemaRef ds:uri="http://schemas.microsoft.com/office/2006/metadata/properties"/>
    <ds:schemaRef ds:uri="http://www.w3.org/XML/1998/namespace"/>
    <ds:schemaRef ds:uri="http://schemas.microsoft.com/office/infopath/2007/PartnerControls"/>
    <ds:schemaRef ds:uri="http://schemas.microsoft.com/office/2006/documentManagement/types"/>
    <ds:schemaRef ds:uri="http://purl.org/dc/dcmitype/"/>
    <ds:schemaRef ds:uri="http://purl.org/dc/elements/1.1/"/>
    <ds:schemaRef ds:uri="303dbf9b-b85b-46a0-94f1-894078c07ecd"/>
    <ds:schemaRef ds:uri="http://schemas.openxmlformats.org/package/2006/metadata/core-properties"/>
    <ds:schemaRef ds:uri="211f9404-bca0-4bcf-9c1d-965ccb6f8d2d"/>
    <ds:schemaRef ds:uri="http://purl.org/dc/terms/"/>
  </ds:schemaRefs>
</ds:datastoreItem>
</file>

<file path=docProps/app.xml><?xml version="1.0" encoding="utf-8"?>
<Properties xmlns="http://schemas.openxmlformats.org/officeDocument/2006/extended-properties" xmlns:vt="http://schemas.openxmlformats.org/officeDocument/2006/docPropsVTypes">
  <TotalTime>0</TotalTime>
  <Words>3507</Words>
  <Application>Microsoft Office PowerPoint</Application>
  <PresentationFormat>Widescreen</PresentationFormat>
  <Paragraphs>359</Paragraphs>
  <Slides>51</Slides>
  <Notes>1</Notes>
  <HiddenSlides>0</HiddenSlides>
  <MMClips>0</MMClips>
  <ScaleCrop>false</ScaleCrop>
  <HeadingPairs>
    <vt:vector size="6" baseType="variant">
      <vt:variant>
        <vt:lpstr>Fonts Used</vt:lpstr>
      </vt:variant>
      <vt:variant>
        <vt:i4>4</vt:i4>
      </vt:variant>
      <vt:variant>
        <vt:lpstr>Theme</vt:lpstr>
      </vt:variant>
      <vt:variant>
        <vt:i4>20</vt:i4>
      </vt:variant>
      <vt:variant>
        <vt:lpstr>Slide Titles</vt:lpstr>
      </vt:variant>
      <vt:variant>
        <vt:i4>51</vt:i4>
      </vt:variant>
    </vt:vector>
  </HeadingPairs>
  <TitlesOfParts>
    <vt:vector size="75" baseType="lpstr">
      <vt:lpstr>Arial</vt:lpstr>
      <vt:lpstr>Calibri</vt:lpstr>
      <vt:lpstr>Calibri Light</vt:lpstr>
      <vt:lpstr>Cambria Math</vt:lpstr>
      <vt:lpstr>UWTSD 200_Title Page</vt:lpstr>
      <vt:lpstr>UWTSD 200_Title Page 1</vt:lpstr>
      <vt:lpstr>UWTSD 200_Title Page 2</vt:lpstr>
      <vt:lpstr>UWTSD 200_Title Page 3</vt:lpstr>
      <vt:lpstr>UWTSD 200_Subtitle 1</vt:lpstr>
      <vt:lpstr>UWTSD 200_Subtitle 2</vt:lpstr>
      <vt:lpstr>UWTSD 200_Subtitle 3</vt:lpstr>
      <vt:lpstr>UWTSD 200_Subtitle 4</vt:lpstr>
      <vt:lpstr>UWTSD 200_Text 1</vt:lpstr>
      <vt:lpstr>UWTSD 200_Text 2</vt:lpstr>
      <vt:lpstr>UWTSD 200_Text 3</vt:lpstr>
      <vt:lpstr>UWTSD 200_Text 4</vt:lpstr>
      <vt:lpstr>UWTSD 200_Text 5</vt:lpstr>
      <vt:lpstr>UWTSD 200_Text 6</vt:lpstr>
      <vt:lpstr>UWTSD 200_Text 7</vt:lpstr>
      <vt:lpstr>UWTSD 200_Text 8</vt:lpstr>
      <vt:lpstr>UWTSD Logo Variations with Image Behind</vt:lpstr>
      <vt:lpstr>UWTSD Logo Full Colour_Bottom Left</vt:lpstr>
      <vt:lpstr>UWTSD Logo only mono_top left</vt:lpstr>
      <vt:lpstr>UWTSD Logo only mono_bottom left</vt:lpstr>
      <vt:lpstr>PowerPoint Presentation</vt:lpstr>
      <vt:lpstr>Content</vt:lpstr>
      <vt:lpstr>Definitions</vt:lpstr>
      <vt:lpstr>Performance Characteristics</vt:lpstr>
      <vt:lpstr>Performance Characteristics</vt:lpstr>
      <vt:lpstr>Accuracy</vt:lpstr>
      <vt:lpstr>Accuracy</vt:lpstr>
      <vt:lpstr>Precision</vt:lpstr>
      <vt:lpstr>Comparison of Accuracy and Precision</vt:lpstr>
      <vt:lpstr>Example…</vt:lpstr>
      <vt:lpstr>Solution</vt:lpstr>
      <vt:lpstr>Precision</vt:lpstr>
      <vt:lpstr>Repeatability and Reproducibility</vt:lpstr>
      <vt:lpstr>Repeatability and Reproducibility</vt:lpstr>
      <vt:lpstr>Tolerance</vt:lpstr>
      <vt:lpstr>Example</vt:lpstr>
      <vt:lpstr>Range or Span</vt:lpstr>
      <vt:lpstr>Threshold</vt:lpstr>
      <vt:lpstr>Resolution</vt:lpstr>
      <vt:lpstr>Linearity</vt:lpstr>
      <vt:lpstr>Linearity. Solution</vt:lpstr>
      <vt:lpstr>Linearity - Solution cont.</vt:lpstr>
      <vt:lpstr>Sensitivity of Measurement</vt:lpstr>
      <vt:lpstr>Sensitivity of Measurement - Example </vt:lpstr>
      <vt:lpstr>Sensitivity of Measurement - Solution</vt:lpstr>
      <vt:lpstr>Sensitivity to Disturbance</vt:lpstr>
      <vt:lpstr>Zero Drift or Bias</vt:lpstr>
      <vt:lpstr>Sensitivity Drift</vt:lpstr>
      <vt:lpstr>Error</vt:lpstr>
      <vt:lpstr>Relative Error</vt:lpstr>
      <vt:lpstr>Relative Accuracy</vt:lpstr>
      <vt:lpstr>Hysteresis Effects</vt:lpstr>
      <vt:lpstr>Hysteresis </vt:lpstr>
      <vt:lpstr>Dead Space</vt:lpstr>
      <vt:lpstr>Dynamic characteristics</vt:lpstr>
      <vt:lpstr>Dynamic characteristics</vt:lpstr>
      <vt:lpstr>Dynamic characteristics</vt:lpstr>
      <vt:lpstr>Dynamic characteristics</vt:lpstr>
      <vt:lpstr>Dynamic characteristics</vt:lpstr>
      <vt:lpstr>Dynamic characteristics</vt:lpstr>
      <vt:lpstr>Dynamic characteristics</vt:lpstr>
      <vt:lpstr>Dynamic characteristics</vt:lpstr>
      <vt:lpstr>Dynamic characteristics</vt:lpstr>
      <vt:lpstr>Dynamic characteristics</vt:lpstr>
      <vt:lpstr>Dynamic characteristics</vt:lpstr>
      <vt:lpstr>Dynamic characteristics</vt:lpstr>
      <vt:lpstr>Dynamic characteristics</vt:lpstr>
      <vt:lpstr>Dynamic characteristics</vt:lpstr>
      <vt:lpstr>Calibration</vt:lpstr>
      <vt:lpstr>Calibration</vt:lpstr>
      <vt:lpstr>   Thank You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Stalin Jacob Wilson Packia Dhas</cp:lastModifiedBy>
  <cp:revision>146</cp:revision>
  <dcterms:created xsi:type="dcterms:W3CDTF">2021-03-09T15:35:42Z</dcterms:created>
  <dcterms:modified xsi:type="dcterms:W3CDTF">2023-06-12T10:21:51Z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