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E824E6-02EA-4FF3-B0D9-7462EFBC61AE}" v="4" dt="2022-11-18T09:02:40.0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4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bibur Rahman (2211403)" userId="27f74409-0983-4041-a24a-519812e21481" providerId="ADAL" clId="{25BBF198-F750-4DFE-936C-EDC7D90A0516}"/>
    <pc:docChg chg="custSel modSld">
      <pc:chgData name="Habibur Rahman (2211403)" userId="27f74409-0983-4041-a24a-519812e21481" providerId="ADAL" clId="{25BBF198-F750-4DFE-936C-EDC7D90A0516}" dt="2022-11-17T19:17:27.436" v="1121" actId="20577"/>
      <pc:docMkLst>
        <pc:docMk/>
      </pc:docMkLst>
      <pc:sldChg chg="modSp mod">
        <pc:chgData name="Habibur Rahman (2211403)" userId="27f74409-0983-4041-a24a-519812e21481" providerId="ADAL" clId="{25BBF198-F750-4DFE-936C-EDC7D90A0516}" dt="2022-11-17T19:17:27.436" v="1121" actId="20577"/>
        <pc:sldMkLst>
          <pc:docMk/>
          <pc:sldMk cId="311717606" sldId="256"/>
        </pc:sldMkLst>
        <pc:spChg chg="mod">
          <ac:chgData name="Habibur Rahman (2211403)" userId="27f74409-0983-4041-a24a-519812e21481" providerId="ADAL" clId="{25BBF198-F750-4DFE-936C-EDC7D90A0516}" dt="2022-11-17T19:17:27.436" v="1121" actId="20577"/>
          <ac:spMkLst>
            <pc:docMk/>
            <pc:sldMk cId="311717606" sldId="256"/>
            <ac:spMk id="3" creationId="{4066CF24-66C5-2B3D-5308-D403790FC1B3}"/>
          </ac:spMkLst>
        </pc:spChg>
      </pc:sldChg>
      <pc:sldChg chg="modSp mod">
        <pc:chgData name="Habibur Rahman (2211403)" userId="27f74409-0983-4041-a24a-519812e21481" providerId="ADAL" clId="{25BBF198-F750-4DFE-936C-EDC7D90A0516}" dt="2022-11-17T19:15:15.921" v="1099" actId="20577"/>
        <pc:sldMkLst>
          <pc:docMk/>
          <pc:sldMk cId="1147010734" sldId="257"/>
        </pc:sldMkLst>
        <pc:graphicFrameChg chg="modGraphic">
          <ac:chgData name="Habibur Rahman (2211403)" userId="27f74409-0983-4041-a24a-519812e21481" providerId="ADAL" clId="{25BBF198-F750-4DFE-936C-EDC7D90A0516}" dt="2022-11-17T19:15:15.921" v="1099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Habibur Rahman (2211403)" userId="27f74409-0983-4041-a24a-519812e21481" providerId="ADAL" clId="{C5E824E6-02EA-4FF3-B0D9-7462EFBC61AE}"/>
    <pc:docChg chg="modSld">
      <pc:chgData name="Habibur Rahman (2211403)" userId="27f74409-0983-4041-a24a-519812e21481" providerId="ADAL" clId="{C5E824E6-02EA-4FF3-B0D9-7462EFBC61AE}" dt="2022-11-18T09:02:40.051" v="1"/>
      <pc:docMkLst>
        <pc:docMk/>
      </pc:docMkLst>
      <pc:sldChg chg="modSp">
        <pc:chgData name="Habibur Rahman (2211403)" userId="27f74409-0983-4041-a24a-519812e21481" providerId="ADAL" clId="{C5E824E6-02EA-4FF3-B0D9-7462EFBC61AE}" dt="2022-11-18T09:02:40.051" v="1"/>
        <pc:sldMkLst>
          <pc:docMk/>
          <pc:sldMk cId="1147010734" sldId="257"/>
        </pc:sldMkLst>
        <pc:graphicFrameChg chg="mod">
          <ac:chgData name="Habibur Rahman (2211403)" userId="27f74409-0983-4041-a24a-519812e21481" providerId="ADAL" clId="{C5E824E6-02EA-4FF3-B0D9-7462EFBC61AE}" dt="2022-11-18T09:02:40.051" v="1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Habibur Rahman - 2211403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8503428"/>
              </p:ext>
            </p:extLst>
          </p:nvPr>
        </p:nvGraphicFramePr>
        <p:xfrm>
          <a:off x="218890" y="215705"/>
          <a:ext cx="11755020" cy="569673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1643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86697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59170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59170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59170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59170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918828">
                <a:tc rowSpan="6">
                  <a:txBody>
                    <a:bodyPr/>
                    <a:lstStyle/>
                    <a:p>
                      <a:pPr algn="ctr"/>
                      <a:r>
                        <a:rPr lang="en-GB" sz="1200" b="1" dirty="0"/>
                        <a:t>What are your</a:t>
                      </a:r>
                    </a:p>
                    <a:p>
                      <a:pPr algn="ctr"/>
                      <a:r>
                        <a:rPr lang="en-GB" sz="1200" b="1" dirty="0"/>
                        <a:t>long-term goals?</a:t>
                      </a:r>
                    </a:p>
                    <a:p>
                      <a:pPr algn="ctr"/>
                      <a:endParaRPr lang="en-GB" sz="1200" b="1" dirty="0"/>
                    </a:p>
                    <a:p>
                      <a:pPr algn="ctr"/>
                      <a:endParaRPr lang="en-GB" sz="1600" b="1" dirty="0"/>
                    </a:p>
                    <a:p>
                      <a:pPr algn="ctr"/>
                      <a:endParaRPr lang="en-GB" sz="1600" b="1" dirty="0"/>
                    </a:p>
                    <a:p>
                      <a:pPr algn="ctr"/>
                      <a:endParaRPr lang="en-GB" sz="1600" b="1" dirty="0"/>
                    </a:p>
                    <a:p>
                      <a:pPr algn="ctr"/>
                      <a:endParaRPr lang="en-GB" sz="1600" b="1" dirty="0"/>
                    </a:p>
                    <a:p>
                      <a:pPr algn="ctr"/>
                      <a:endParaRPr lang="en-GB" sz="1600" b="1" dirty="0"/>
                    </a:p>
                    <a:p>
                      <a:pPr algn="ctr"/>
                      <a:endParaRPr lang="en-GB" sz="1600" b="1" dirty="0"/>
                    </a:p>
                    <a:p>
                      <a:pPr algn="ctr"/>
                      <a:endParaRPr lang="en-GB" sz="1600" b="1" dirty="0"/>
                    </a:p>
                    <a:p>
                      <a:pPr algn="ctr"/>
                      <a:endParaRPr lang="en-GB" sz="1600" b="1" dirty="0"/>
                    </a:p>
                    <a:p>
                      <a:pPr algn="ctr"/>
                      <a:r>
                        <a:rPr lang="en-GB" sz="1600" b="1" dirty="0"/>
                        <a:t>Working in cyber security and starting my own company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943016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Research all available courses and timetables.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research online on timetables and course availabilities.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  <a:p>
                      <a:pPr algn="ctr"/>
                      <a:endParaRPr lang="en-GB" sz="1200" dirty="0"/>
                    </a:p>
                    <a:p>
                      <a:pPr algn="ctr"/>
                      <a:r>
                        <a:rPr lang="en-GB" sz="1200" dirty="0"/>
                        <a:t>2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943016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Complete university course in computing.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Listening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Communications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Analytical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Critical thinking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Communication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200" dirty="0"/>
                        <a:t>Gain accreditations in computer architecture and digital era.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  <a:p>
                      <a:pPr algn="ctr"/>
                      <a:endParaRPr lang="en-GB" sz="1200" dirty="0"/>
                    </a:p>
                    <a:p>
                      <a:pPr algn="ctr"/>
                      <a:r>
                        <a:rPr lang="en-GB" sz="1200" dirty="0"/>
                        <a:t>12 - 24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943016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Complete a professional programme in cyber security.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Critical thinking  and writing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Time management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Critical thinking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Complete accreditations and certifications in cloud security and information security.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/>
                    </a:p>
                    <a:p>
                      <a:pPr algn="ctr"/>
                      <a:endParaRPr lang="en-GB" sz="1200"/>
                    </a:p>
                    <a:p>
                      <a:pPr algn="ctr"/>
                      <a:r>
                        <a:rPr lang="en-GB" sz="1200"/>
                        <a:t>26 weeks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943016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Become a manager.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Management skills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Communication skills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communications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Leadership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Project management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Volunteer to go on networking and online security courses with current manager.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/>
                    </a:p>
                    <a:p>
                      <a:pPr algn="ctr"/>
                      <a:endParaRPr lang="en-GB" sz="1200"/>
                    </a:p>
                    <a:p>
                      <a:pPr algn="ctr"/>
                      <a:r>
                        <a:rPr lang="en-GB" sz="1200"/>
                        <a:t>18 – 24 months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943016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Start own company.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Business management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Leadership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Business management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Leadership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Decision making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Improve Strategic thinking </a:t>
                      </a:r>
                    </a:p>
                    <a:p>
                      <a:r>
                        <a:rPr lang="en-GB" sz="1200" dirty="0"/>
                        <a:t>And business management by doing more courses online.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    J. Adair, Develop Your Leadership Skills, 2nd ed. London: Kogan Page, 2013.</a:t>
            </a:r>
          </a:p>
          <a:p>
            <a:r>
              <a:rPr lang="en-GB" sz="1400" dirty="0"/>
              <a:t>    T. </a:t>
            </a:r>
            <a:r>
              <a:rPr lang="en-GB" sz="1400" dirty="0" err="1"/>
              <a:t>Stoilov</a:t>
            </a:r>
            <a:r>
              <a:rPr lang="en-GB" sz="1400" dirty="0"/>
              <a:t>, Time Management. Croatia: </a:t>
            </a:r>
            <a:r>
              <a:rPr lang="en-GB" sz="1400" dirty="0" err="1"/>
              <a:t>IntechOpen</a:t>
            </a:r>
            <a:r>
              <a:rPr lang="en-GB" sz="1400" dirty="0"/>
              <a:t>, 2012.</a:t>
            </a:r>
          </a:p>
          <a:p>
            <a:r>
              <a:rPr lang="en-GB" sz="1400" dirty="0"/>
              <a:t>    S. Phillips and S. </a:t>
            </a:r>
            <a:r>
              <a:rPr lang="en-GB" sz="1400" dirty="0" err="1"/>
              <a:t>Ellinas</a:t>
            </a:r>
            <a:r>
              <a:rPr lang="en-GB" sz="1400" dirty="0"/>
              <a:t>, The complete guide to professional networking : the secrets of online and offline success. London, England: Kogan Page, 2014.  </a:t>
            </a:r>
          </a:p>
          <a:p>
            <a:r>
              <a:rPr lang="en-GB" sz="1400" dirty="0"/>
              <a:t>    T. Theobald, Develop your presentation skills, Third edition. London ;: Kogan Page, 2016.</a:t>
            </a:r>
          </a:p>
          <a:p>
            <a:r>
              <a:rPr lang="en-GB" sz="1400" dirty="0"/>
              <a:t>    J. A. (John A. Parnell, Strategic management : theory and practice, Fourth edition. Los Angeles: SAGE, 2017.</a:t>
            </a:r>
          </a:p>
          <a:p>
            <a:r>
              <a:rPr lang="en-GB" sz="1400" dirty="0"/>
              <a:t>    G. Whitehead, G. Whitehead, and G. Whitehall, Business management and administration., New ed. / Geoffrey Whitehead, Graham Whitehall. Christchurch: Institute of Commercial Management, 2000.</a:t>
            </a:r>
          </a:p>
          <a:p>
            <a:r>
              <a:rPr lang="en-GB" sz="1400" dirty="0"/>
              <a:t>    S. W. Williams, Making better business decisions understanding and improving critical thinking and problem-solving skills. Thousand Oaks, Calif. ;: SAGE, 2002.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6" ma:contentTypeDescription="Create a new document." ma:contentTypeScope="" ma:versionID="2d8b3abf3a82cd7b4096fd96bb3d1e72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c7e6a5ece26500f1ab7f84e3a1698c23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D36CB91-BE1C-46C2-8722-DF1287A9F1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D2F75B8-EE52-40C9-BB40-B3F481EEF8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F1AE871-6635-496A-A7C7-8352D16221B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4055ddc6-ee7b-4b5b-b8fb-52871646f80e"/>
    <ds:schemaRef ds:uri="http://purl.org/dc/dcmitype/"/>
    <ds:schemaRef ds:uri="http://schemas.microsoft.com/office/infopath/2007/PartnerControls"/>
    <ds:schemaRef ds:uri="0338428b-3fc8-4989-9d03-78e16c931d9f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393</Words>
  <Application>Microsoft Office PowerPoint</Application>
  <PresentationFormat>Widescreen</PresentationFormat>
  <Paragraphs>78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Habibur Rahman (2211403)</cp:lastModifiedBy>
  <cp:revision>3</cp:revision>
  <dcterms:created xsi:type="dcterms:W3CDTF">2022-07-21T09:53:39Z</dcterms:created>
  <dcterms:modified xsi:type="dcterms:W3CDTF">2022-11-18T10:56:18Z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