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than321 lee" initials="El" lastIdx="1" clrIdx="0">
    <p:extLst>
      <p:ext uri="{19B8F6BF-5375-455C-9EA6-DF929625EA0E}">
        <p15:presenceInfo xmlns:p15="http://schemas.microsoft.com/office/powerpoint/2012/main" userId="abd76551d3fdc076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commentAuthors" Target="commentAuthors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than321 lee" userId="abd76551d3fdc076" providerId="LiveId" clId="{FB5E70CB-96F5-40DB-B7E0-40E3FA839A0D}"/>
    <pc:docChg chg="custSel modSld">
      <pc:chgData name="Ethan321 lee" userId="abd76551d3fdc076" providerId="LiveId" clId="{FB5E70CB-96F5-40DB-B7E0-40E3FA839A0D}" dt="2021-06-03T10:51:42.724" v="21" actId="255"/>
      <pc:docMkLst>
        <pc:docMk/>
      </pc:docMkLst>
      <pc:sldChg chg="delSp modSp mod">
        <pc:chgData name="Ethan321 lee" userId="abd76551d3fdc076" providerId="LiveId" clId="{FB5E70CB-96F5-40DB-B7E0-40E3FA839A0D}" dt="2021-06-03T10:51:42.724" v="21" actId="255"/>
        <pc:sldMkLst>
          <pc:docMk/>
          <pc:sldMk cId="2753599517" sldId="256"/>
        </pc:sldMkLst>
        <pc:spChg chg="mod">
          <ac:chgData name="Ethan321 lee" userId="abd76551d3fdc076" providerId="LiveId" clId="{FB5E70CB-96F5-40DB-B7E0-40E3FA839A0D}" dt="2021-06-03T10:51:29.479" v="20" actId="113"/>
          <ac:spMkLst>
            <pc:docMk/>
            <pc:sldMk cId="2753599517" sldId="256"/>
            <ac:spMk id="12" creationId="{FAEBF99B-0CC1-44A4-A937-D4D6C4FD8B49}"/>
          </ac:spMkLst>
        </pc:spChg>
        <pc:spChg chg="mod">
          <ac:chgData name="Ethan321 lee" userId="abd76551d3fdc076" providerId="LiveId" clId="{FB5E70CB-96F5-40DB-B7E0-40E3FA839A0D}" dt="2021-06-03T10:50:49.004" v="16" actId="14100"/>
          <ac:spMkLst>
            <pc:docMk/>
            <pc:sldMk cId="2753599517" sldId="256"/>
            <ac:spMk id="13" creationId="{35933514-A647-4979-BD72-85160148AA31}"/>
          </ac:spMkLst>
        </pc:spChg>
        <pc:spChg chg="mod">
          <ac:chgData name="Ethan321 lee" userId="abd76551d3fdc076" providerId="LiveId" clId="{FB5E70CB-96F5-40DB-B7E0-40E3FA839A0D}" dt="2021-06-03T10:51:42.724" v="21" actId="255"/>
          <ac:spMkLst>
            <pc:docMk/>
            <pc:sldMk cId="2753599517" sldId="256"/>
            <ac:spMk id="14" creationId="{2DC03208-E081-46E4-A1A3-4C61A76FE699}"/>
          </ac:spMkLst>
        </pc:spChg>
        <pc:spChg chg="del mod">
          <ac:chgData name="Ethan321 lee" userId="abd76551d3fdc076" providerId="LiveId" clId="{FB5E70CB-96F5-40DB-B7E0-40E3FA839A0D}" dt="2021-06-03T10:50:08.668" v="1" actId="478"/>
          <ac:spMkLst>
            <pc:docMk/>
            <pc:sldMk cId="2753599517" sldId="256"/>
            <ac:spMk id="21" creationId="{C9A43D41-A25B-4280-A8F5-BA0EC9CC052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92E1F-81A8-40DF-918B-CFEF4A0843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8D3F04-C3E5-4D4D-A274-18FACB5407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AA3B9A-568E-439A-8DB2-9C9C0CD41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77464-1818-48D0-AB4C-66FB0C73A37F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1209D4-04BC-441E-B069-5443D0DA12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D6CA0E-A16D-4D5E-B1DA-5160FDC8E3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C9760-C162-4F0F-86D6-D5F09DDB04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561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98F1A-1FB3-4F7E-9107-90153614BB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7EF77-D494-4BB3-80C7-36B3205277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261D79-C54B-4345-A21F-1E6A2D12E7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77464-1818-48D0-AB4C-66FB0C73A37F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B5E0ED-BF05-424B-B94B-E457708441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51238F-2245-49C7-BDE4-B2DE77B228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C9760-C162-4F0F-86D6-D5F09DDB04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374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178C7-974C-4959-8149-D65A36EC1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D745A9-CC70-4353-86E9-1D5EF71C1E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970156-CEC7-41E7-868E-1025AA0463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77464-1818-48D0-AB4C-66FB0C73A37F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08340C-A9E0-478E-A441-FB4E8167AD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95A71-A78B-40F3-890F-FE53F7566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C9760-C162-4F0F-86D6-D5F09DDB04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488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540CB-B68C-4914-9C92-2E42D25FF7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444AFD-092D-401F-A58A-2D3BF0BEB5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22F628-0F6D-47E8-A334-03D4D17D56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7B3F8C-B9AD-421C-9672-D4CBB04B23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77464-1818-48D0-AB4C-66FB0C73A37F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68886D-BE10-4252-A3BB-D79E8B87A8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C48DDB-106B-46B0-972E-653F033DF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C9760-C162-4F0F-86D6-D5F09DDB04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526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362BA-3492-4FFC-A658-CB14B87EB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9BFA8C-34BA-440A-9087-8F8CE9ABE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B9D83A-01BE-45A7-B14A-519085FF40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270BF28-3146-408A-B0EF-13848A49804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00B088-87F4-4C46-B67C-3EC576AC24C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4F2151-D62F-4D03-8022-7F9F70619D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77464-1818-48D0-AB4C-66FB0C73A37F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49B7D93-408D-4218-9B5E-378703AF7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7A9213-A108-4386-9949-953A7BF370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C9760-C162-4F0F-86D6-D5F09DDB04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330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777B2-4007-40E0-AD69-1E606572C4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D2206E-625B-4AD0-A20A-DA5D304556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77464-1818-48D0-AB4C-66FB0C73A37F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705FAF-6295-4F73-B5DE-C37DFCBCE6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5D3927-6825-4D2A-A163-5A0D13451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C9760-C162-4F0F-86D6-D5F09DDB04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7448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66BD50-9681-4569-88CB-CC67C65C16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77464-1818-48D0-AB4C-66FB0C73A37F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E908DA-AFE9-473F-8D1A-ACC15F31A2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561E7F-09E3-4214-8E40-C8520882CA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C9760-C162-4F0F-86D6-D5F09DDB04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8183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5681F-D238-4CB7-B703-570A851240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EFCE3-8F0D-46D5-BFB0-642F58E119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01ABC5-C901-48F5-9527-539F3DD92A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ED34D3-73F1-4A87-84BA-288206FAC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77464-1818-48D0-AB4C-66FB0C73A37F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D9279D-FAD4-4C8F-BE57-16F55CE7F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D5F60B-2BF2-43D7-88AF-DCBC7AC8C3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C9760-C162-4F0F-86D6-D5F09DDB04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0005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62BE9-010B-439B-967F-CE538675E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E3B7AF-9396-4FAD-AC37-00B20CFE543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5B06EC-A285-48FE-A096-A20838CB46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38D54E-E69F-4FA2-99E0-C105E33B2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77464-1818-48D0-AB4C-66FB0C73A37F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F6ABC7-945D-4119-93F9-99AA88DBA7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AC26F7-C166-4E1C-BB08-44A9A74F3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C9760-C162-4F0F-86D6-D5F09DDB04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0711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0A164-46AA-4A13-9EC4-D659831F66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876238-5993-4603-AC06-45E9F51A92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151368-C993-47AD-A313-317CCC7D59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77464-1818-48D0-AB4C-66FB0C73A37F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5AB45B-4C17-496B-ADDC-70634F10E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62347C-2E7F-4BF3-8FD0-F8815FB37E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C9760-C162-4F0F-86D6-D5F09DDB04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813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F5F16F-421D-4B65-8C69-A5E8ED1A7D1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835D5CB-B990-4FB3-A4B9-2509B3994F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845EC5-170E-43E7-96F9-1E7E4756E1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77464-1818-48D0-AB4C-66FB0C73A37F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3190BA-1B14-4B1C-A829-775ADFA039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25CE0A-3B74-419C-BD9E-102C40B7D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4C9760-C162-4F0F-86D6-D5F09DDB04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064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633A9D-8CB0-4A18-92CF-588B7AC017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D01D3C-6052-4C4B-A8EF-EAC8B42CB5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37226-DD2D-4719-98E5-C900087C8A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177464-1818-48D0-AB4C-66FB0C73A37F}" type="datetimeFigureOut">
              <a:rPr lang="en-GB" smtClean="0"/>
              <a:t>03/06/2021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F33AF-42F1-4331-82B2-505CC941877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EC371B-2671-44C5-9B25-47351D97721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4C9760-C162-4F0F-86D6-D5F09DDB04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024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35000">
              <a:schemeClr val="accent4">
                <a:lumMod val="0"/>
                <a:lumOff val="100000"/>
              </a:schemeClr>
            </a:gs>
            <a:gs pos="97000">
              <a:schemeClr val="accent4">
                <a:lumMod val="100000"/>
                <a:alpha val="99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7AE168E-DC45-4BEB-A714-6DFE3F8F61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101178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4B55D9F-9F45-4C1D-82AD-BCDE1DD91A97}"/>
              </a:ext>
            </a:extLst>
          </p:cNvPr>
          <p:cNvSpPr txBox="1"/>
          <p:nvPr/>
        </p:nvSpPr>
        <p:spPr>
          <a:xfrm>
            <a:off x="3533422" y="846667"/>
            <a:ext cx="42784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Knowledge Management system at Amazon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594BE2-233A-4E53-9616-EDC2481FD991}"/>
              </a:ext>
            </a:extLst>
          </p:cNvPr>
          <p:cNvSpPr txBox="1"/>
          <p:nvPr/>
        </p:nvSpPr>
        <p:spPr>
          <a:xfrm>
            <a:off x="0" y="5057422"/>
            <a:ext cx="2698045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200" dirty="0"/>
          </a:p>
          <a:p>
            <a:endParaRPr lang="en-US" sz="1200" dirty="0"/>
          </a:p>
          <a:p>
            <a:r>
              <a:rPr lang="en-US" sz="1200" dirty="0"/>
              <a:t>Carly North 1904917</a:t>
            </a:r>
          </a:p>
          <a:p>
            <a:endParaRPr lang="en-US" sz="1200" dirty="0"/>
          </a:p>
          <a:p>
            <a:r>
              <a:rPr lang="en-US" sz="1200" dirty="0"/>
              <a:t>Knowledge &amp; Information Management</a:t>
            </a:r>
          </a:p>
          <a:p>
            <a:endParaRPr lang="en-US" sz="1200" dirty="0"/>
          </a:p>
          <a:p>
            <a:r>
              <a:rPr lang="en-US" sz="1200" dirty="0"/>
              <a:t>(BA Leadership and Management)</a:t>
            </a:r>
            <a:endParaRPr lang="en-GB" sz="1200" dirty="0"/>
          </a:p>
          <a:p>
            <a:endParaRPr lang="en-GB" dirty="0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10908B16-1E29-4C59-B445-B18FEFEB009B}"/>
              </a:ext>
            </a:extLst>
          </p:cNvPr>
          <p:cNvSpPr/>
          <p:nvPr/>
        </p:nvSpPr>
        <p:spPr>
          <a:xfrm>
            <a:off x="2485255" y="2283385"/>
            <a:ext cx="514393" cy="3693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3FE9D3A4-841F-41D2-AA2F-385F3D4673E3}"/>
              </a:ext>
            </a:extLst>
          </p:cNvPr>
          <p:cNvSpPr/>
          <p:nvPr/>
        </p:nvSpPr>
        <p:spPr>
          <a:xfrm>
            <a:off x="180581" y="1634059"/>
            <a:ext cx="2122311" cy="20052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7CCD138C-8AD6-445B-8485-19FD4CDC6A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9081" y="1576416"/>
            <a:ext cx="2133785" cy="2091109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4C1EF2FA-E09E-468E-8A58-9F8760B7EC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3544" y="2278930"/>
            <a:ext cx="530398" cy="402371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B48C2C08-EFF5-4AB9-835B-D5ED68BA5C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2243" y="1592371"/>
            <a:ext cx="2133785" cy="2091109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15D71A80-C567-4B06-A2B9-5881DF9382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76907" y="2261324"/>
            <a:ext cx="530398" cy="402371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D3F6518D-D643-4823-A798-C5AE8F11C43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83737" y="1635746"/>
            <a:ext cx="2139881" cy="2091109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0F7F32F6-504A-4629-A55E-7967845206DA}"/>
              </a:ext>
            </a:extLst>
          </p:cNvPr>
          <p:cNvSpPr txBox="1"/>
          <p:nvPr/>
        </p:nvSpPr>
        <p:spPr>
          <a:xfrm>
            <a:off x="558758" y="1634059"/>
            <a:ext cx="13659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Knowledge Acquisition</a:t>
            </a:r>
            <a:endParaRPr lang="en-GB" sz="1400" b="1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C3F036A-90E6-48EE-87A8-2AE654471B06}"/>
              </a:ext>
            </a:extLst>
          </p:cNvPr>
          <p:cNvSpPr txBox="1"/>
          <p:nvPr/>
        </p:nvSpPr>
        <p:spPr>
          <a:xfrm>
            <a:off x="3498150" y="1596842"/>
            <a:ext cx="12756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Knowledge Storage</a:t>
            </a:r>
            <a:endParaRPr lang="en-GB" sz="1400" b="1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BAE475AF-52B6-4376-AF96-04AAE88161DC}"/>
              </a:ext>
            </a:extLst>
          </p:cNvPr>
          <p:cNvSpPr txBox="1"/>
          <p:nvPr/>
        </p:nvSpPr>
        <p:spPr>
          <a:xfrm>
            <a:off x="6304106" y="1634059"/>
            <a:ext cx="14438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Knowledge Dissemination</a:t>
            </a:r>
            <a:endParaRPr lang="en-GB" sz="1400" b="1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888FBABE-F83E-4307-80E0-9D85E7AB14C7}"/>
              </a:ext>
            </a:extLst>
          </p:cNvPr>
          <p:cNvSpPr txBox="1"/>
          <p:nvPr/>
        </p:nvSpPr>
        <p:spPr>
          <a:xfrm>
            <a:off x="9290756" y="1745425"/>
            <a:ext cx="1377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Knowledge Application</a:t>
            </a:r>
            <a:endParaRPr lang="en-GB" sz="1400" b="1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B8EDE930-171E-4274-9D11-3868FB34400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0601" y="2926786"/>
            <a:ext cx="1963933" cy="31437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7AAC88D0-0C81-4568-B0DB-03F78AED9A2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0527" y="2349326"/>
            <a:ext cx="1953349" cy="314369"/>
          </a:xfrm>
          <a:prstGeom prst="rect">
            <a:avLst/>
          </a:prstGeom>
        </p:spPr>
      </p:pic>
      <p:sp>
        <p:nvSpPr>
          <p:cNvPr id="4" name="Arrow: Right 3">
            <a:extLst>
              <a:ext uri="{FF2B5EF4-FFF2-40B4-BE49-F238E27FC236}">
                <a16:creationId xmlns:a16="http://schemas.microsoft.com/office/drawing/2014/main" id="{E4BD0FA3-4A70-401E-888D-D0036163D97C}"/>
              </a:ext>
            </a:extLst>
          </p:cNvPr>
          <p:cNvSpPr/>
          <p:nvPr/>
        </p:nvSpPr>
        <p:spPr>
          <a:xfrm rot="15561398">
            <a:off x="3583943" y="4105336"/>
            <a:ext cx="2379704" cy="1670271"/>
          </a:xfrm>
          <a:prstGeom prst="right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019E746-0336-460E-9EEF-984E4F441476}"/>
              </a:ext>
            </a:extLst>
          </p:cNvPr>
          <p:cNvSpPr txBox="1"/>
          <p:nvPr/>
        </p:nvSpPr>
        <p:spPr>
          <a:xfrm>
            <a:off x="4301495" y="4152646"/>
            <a:ext cx="7143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Stage       2:</a:t>
            </a:r>
            <a:endParaRPr lang="en-GB" dirty="0"/>
          </a:p>
        </p:txBody>
      </p:sp>
      <p:sp>
        <p:nvSpPr>
          <p:cNvPr id="11" name="Explosion: 14 Points 10">
            <a:extLst>
              <a:ext uri="{FF2B5EF4-FFF2-40B4-BE49-F238E27FC236}">
                <a16:creationId xmlns:a16="http://schemas.microsoft.com/office/drawing/2014/main" id="{FFE51EF7-A74B-4624-B6F3-8F9EFD80D7C2}"/>
              </a:ext>
            </a:extLst>
          </p:cNvPr>
          <p:cNvSpPr/>
          <p:nvPr/>
        </p:nvSpPr>
        <p:spPr>
          <a:xfrm>
            <a:off x="9693596" y="4035272"/>
            <a:ext cx="2498404" cy="2680133"/>
          </a:xfrm>
          <a:prstGeom prst="irregularSeal2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AEBF99B-0CC1-44A4-A937-D4D6C4FD8B49}"/>
              </a:ext>
            </a:extLst>
          </p:cNvPr>
          <p:cNvSpPr txBox="1"/>
          <p:nvPr/>
        </p:nvSpPr>
        <p:spPr>
          <a:xfrm>
            <a:off x="10239105" y="4806755"/>
            <a:ext cx="14562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What is knowledge Management?</a:t>
            </a:r>
            <a:endParaRPr lang="en-GB" sz="1600" b="1" dirty="0"/>
          </a:p>
        </p:txBody>
      </p:sp>
      <p:sp>
        <p:nvSpPr>
          <p:cNvPr id="13" name="Explosion: 8 Points 12">
            <a:extLst>
              <a:ext uri="{FF2B5EF4-FFF2-40B4-BE49-F238E27FC236}">
                <a16:creationId xmlns:a16="http://schemas.microsoft.com/office/drawing/2014/main" id="{35933514-A647-4979-BD72-85160148AA31}"/>
              </a:ext>
            </a:extLst>
          </p:cNvPr>
          <p:cNvSpPr/>
          <p:nvPr/>
        </p:nvSpPr>
        <p:spPr>
          <a:xfrm>
            <a:off x="6545572" y="4059852"/>
            <a:ext cx="1896534" cy="2544148"/>
          </a:xfrm>
          <a:prstGeom prst="irregularSeal1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DC03208-E081-46E4-A1A3-4C61A76FE699}"/>
              </a:ext>
            </a:extLst>
          </p:cNvPr>
          <p:cNvSpPr txBox="1"/>
          <p:nvPr/>
        </p:nvSpPr>
        <p:spPr>
          <a:xfrm>
            <a:off x="6989135" y="4837532"/>
            <a:ext cx="9542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/>
              <a:t>How does Amazon store knowledge?</a:t>
            </a:r>
            <a:endParaRPr lang="en-GB" sz="1200" b="1" dirty="0"/>
          </a:p>
        </p:txBody>
      </p:sp>
    </p:spTree>
    <p:extLst>
      <p:ext uri="{BB962C8B-B14F-4D97-AF65-F5344CB8AC3E}">
        <p14:creationId xmlns:p14="http://schemas.microsoft.com/office/powerpoint/2010/main" val="27535995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40</Words>
  <Application>Microsoft Office PowerPoint</Application>
  <PresentationFormat>Widescreen</PresentationFormat>
  <Paragraphs>15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Ethan321 lee</dc:creator>
  <cp:lastModifiedBy>Ethan321 lee</cp:lastModifiedBy>
  <cp:revision>8</cp:revision>
  <dcterms:created xsi:type="dcterms:W3CDTF">2021-06-03T07:59:58Z</dcterms:created>
  <dcterms:modified xsi:type="dcterms:W3CDTF">2021-06-03T10:51:59Z</dcterms:modified>
</cp:coreProperties>
</file>