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2"/>
  </p:sldMasterIdLst>
  <p:notesMasterIdLst>
    <p:notesMasterId r:id="rId31"/>
  </p:notesMasterIdLst>
  <p:handoutMasterIdLst>
    <p:handoutMasterId r:id="rId32"/>
  </p:handoutMasterIdLst>
  <p:sldIdLst>
    <p:sldId id="264" r:id="rId3"/>
    <p:sldId id="265" r:id="rId4"/>
    <p:sldId id="266" r:id="rId5"/>
    <p:sldId id="279" r:id="rId6"/>
    <p:sldId id="267" r:id="rId7"/>
    <p:sldId id="284" r:id="rId8"/>
    <p:sldId id="268" r:id="rId9"/>
    <p:sldId id="269" r:id="rId10"/>
    <p:sldId id="281" r:id="rId11"/>
    <p:sldId id="280" r:id="rId12"/>
    <p:sldId id="271" r:id="rId13"/>
    <p:sldId id="272" r:id="rId14"/>
    <p:sldId id="282" r:id="rId15"/>
    <p:sldId id="283" r:id="rId16"/>
    <p:sldId id="285" r:id="rId17"/>
    <p:sldId id="273" r:id="rId18"/>
    <p:sldId id="286" r:id="rId19"/>
    <p:sldId id="287" r:id="rId20"/>
    <p:sldId id="274" r:id="rId21"/>
    <p:sldId id="275" r:id="rId22"/>
    <p:sldId id="276" r:id="rId23"/>
    <p:sldId id="288" r:id="rId24"/>
    <p:sldId id="289" r:id="rId25"/>
    <p:sldId id="277" r:id="rId26"/>
    <p:sldId id="278" r:id="rId27"/>
    <p:sldId id="291" r:id="rId28"/>
    <p:sldId id="290" r:id="rId29"/>
    <p:sldId id="292" r:id="rId30"/>
  </p:sldIdLst>
  <p:sldSz cx="12188825" cy="6858000"/>
  <p:notesSz cx="6858000" cy="9144000"/>
  <p:defaultText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15:guide id="9" pos="3839" userDrawn="1">
          <p15:clr>
            <a:srgbClr val="A4A3A4"/>
          </p15:clr>
        </p15:guide>
        <p15:guide id="10" orient="horz" pos="216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69012ECD-51FC-41F1-AA8D-1B2483CD663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015" autoAdjust="0"/>
    <p:restoredTop sz="95501" autoAdjust="0"/>
  </p:normalViewPr>
  <p:slideViewPr>
    <p:cSldViewPr showGuides="1">
      <p:cViewPr varScale="1">
        <p:scale>
          <a:sx n="88" d="100"/>
          <a:sy n="88" d="100"/>
        </p:scale>
        <p:origin x="162" y="84"/>
      </p:cViewPr>
      <p:guideLst>
        <p:guide pos="3839"/>
        <p:guide orient="horz" pos="2160"/>
      </p:guideLst>
    </p:cSldViewPr>
  </p:slideViewPr>
  <p:outlineViewPr>
    <p:cViewPr>
      <p:scale>
        <a:sx n="33" d="100"/>
        <a:sy n="33" d="100"/>
      </p:scale>
      <p:origin x="0" y="-3180"/>
    </p:cViewPr>
  </p:outlineViewPr>
  <p:notesTextViewPr>
    <p:cViewPr>
      <p:scale>
        <a:sx n="1" d="1"/>
        <a:sy n="1" d="1"/>
      </p:scale>
      <p:origin x="0" y="0"/>
    </p:cViewPr>
  </p:notesTextViewPr>
  <p:notesViewPr>
    <p:cSldViewPr>
      <p:cViewPr varScale="1">
        <p:scale>
          <a:sx n="63" d="100"/>
          <a:sy n="63" d="100"/>
        </p:scale>
        <p:origin x="1986" y="10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presProps" Target="presProps.xml"/><Relationship Id="rId2" Type="http://schemas.openxmlformats.org/officeDocument/2006/relationships/slideMaster" Target="slideMasters/slideMaster1.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customXml" Target="../customXml/item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handoutMaster" Target="handoutMasters/handout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solidFill>
                <a:schemeClr val="tx2"/>
              </a:solidFill>
            </a:endParaRP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E973C59C-4E16-4A64-A766-34DB213E11B3}" type="datetimeFigureOut">
              <a:rPr lang="en-US">
                <a:solidFill>
                  <a:schemeClr val="tx2"/>
                </a:solidFill>
              </a:rPr>
              <a:t>2/6/2017</a:t>
            </a:fld>
            <a:endParaRPr>
              <a:solidFill>
                <a:schemeClr val="tx2"/>
              </a:solidFill>
            </a:endParaRPr>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a:solidFill>
                <a:schemeClr val="tx2"/>
              </a:solidFill>
            </a:endParaRP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CFD77566-CD65-4859-9FA1-43956DC85B8C}" type="slidenum">
              <a:rPr>
                <a:solidFill>
                  <a:schemeClr val="tx2"/>
                </a:solidFill>
              </a:rPr>
              <a:t>‹#›</a:t>
            </a:fld>
            <a:endParaRPr>
              <a:solidFill>
                <a:schemeClr val="tx2"/>
              </a:solidFill>
            </a:endParaRPr>
          </a:p>
        </p:txBody>
      </p:sp>
    </p:spTree>
    <p:extLst>
      <p:ext uri="{BB962C8B-B14F-4D97-AF65-F5344CB8AC3E}">
        <p14:creationId xmlns:p14="http://schemas.microsoft.com/office/powerpoint/2010/main" val="27087983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solidFill>
                  <a:schemeClr val="tx2"/>
                </a:solidFill>
              </a:defRPr>
            </a:lvl1pPr>
          </a:lstStyle>
          <a:p>
            <a:endParaRP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solidFill>
                  <a:schemeClr val="tx2"/>
                </a:solidFill>
              </a:defRPr>
            </a:lvl1pPr>
          </a:lstStyle>
          <a:p>
            <a:fld id="{F95CF31C-F757-429C-A789-86504F04C3BE}" type="datetimeFigureOut">
              <a:rPr lang="en-US"/>
              <a:pPr/>
              <a:t>2/6/2017</a:t>
            </a:fld>
            <a:endParaRPr/>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a:t>Click to edit Master text styles</a:t>
            </a:r>
          </a:p>
          <a:p>
            <a:pPr lvl="1"/>
            <a:r>
              <a:rPr/>
              <a:t>Second level</a:t>
            </a:r>
          </a:p>
          <a:p>
            <a:pPr lvl="2"/>
            <a:r>
              <a:rPr/>
              <a:t>Third level</a:t>
            </a:r>
          </a:p>
          <a:p>
            <a:pPr lvl="3"/>
            <a:r>
              <a:rPr/>
              <a:t>Fourth level</a:t>
            </a:r>
          </a:p>
          <a:p>
            <a:pPr lvl="4"/>
            <a:r>
              <a:rP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solidFill>
                  <a:schemeClr val="tx2"/>
                </a:solidFill>
              </a:defRPr>
            </a:lvl1pPr>
          </a:lstStyle>
          <a:p>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solidFill>
                  <a:schemeClr val="tx2"/>
                </a:solidFill>
              </a:defRPr>
            </a:lvl1pPr>
          </a:lstStyle>
          <a:p>
            <a:fld id="{B8796F01-7154-41E0-B48B-A6921757531A}" type="slidenum">
              <a:rPr/>
              <a:pPr/>
              <a:t>‹#›</a:t>
            </a:fld>
            <a:endParaRPr/>
          </a:p>
        </p:txBody>
      </p:sp>
    </p:spTree>
    <p:extLst>
      <p:ext uri="{BB962C8B-B14F-4D97-AF65-F5344CB8AC3E}">
        <p14:creationId xmlns:p14="http://schemas.microsoft.com/office/powerpoint/2010/main" val="44077566"/>
      </p:ext>
    </p:extLst>
  </p:cSld>
  <p:clrMap bg1="lt1" tx1="dk1" bg2="lt2" tx2="dk2" accent1="accent1" accent2="accent2" accent3="accent3" accent4="accent4" accent5="accent5" accent6="accent6" hlink="hlink" folHlink="folHlink"/>
  <p:notesStyle>
    <a:lvl1pPr marL="0" algn="l" defTabSz="1218987" rtl="0" eaLnBrk="1" latinLnBrk="0" hangingPunct="1">
      <a:defRPr sz="1600" kern="1200">
        <a:solidFill>
          <a:schemeClr val="tx2"/>
        </a:solidFill>
        <a:latin typeface="+mn-lt"/>
        <a:ea typeface="+mn-ea"/>
        <a:cs typeface="+mn-cs"/>
      </a:defRPr>
    </a:lvl1pPr>
    <a:lvl2pPr marL="609493" algn="l" defTabSz="1218987" rtl="0" eaLnBrk="1" latinLnBrk="0" hangingPunct="1">
      <a:defRPr sz="1600" kern="1200">
        <a:solidFill>
          <a:schemeClr val="tx2"/>
        </a:solidFill>
        <a:latin typeface="+mn-lt"/>
        <a:ea typeface="+mn-ea"/>
        <a:cs typeface="+mn-cs"/>
      </a:defRPr>
    </a:lvl2pPr>
    <a:lvl3pPr marL="1218987" algn="l" defTabSz="1218987" rtl="0" eaLnBrk="1" latinLnBrk="0" hangingPunct="1">
      <a:defRPr sz="1600" kern="1200">
        <a:solidFill>
          <a:schemeClr val="tx2"/>
        </a:solidFill>
        <a:latin typeface="+mn-lt"/>
        <a:ea typeface="+mn-ea"/>
        <a:cs typeface="+mn-cs"/>
      </a:defRPr>
    </a:lvl3pPr>
    <a:lvl4pPr marL="1828480" algn="l" defTabSz="1218987" rtl="0" eaLnBrk="1" latinLnBrk="0" hangingPunct="1">
      <a:defRPr sz="1600" kern="1200">
        <a:solidFill>
          <a:schemeClr val="tx2"/>
        </a:solidFill>
        <a:latin typeface="+mn-lt"/>
        <a:ea typeface="+mn-ea"/>
        <a:cs typeface="+mn-cs"/>
      </a:defRPr>
    </a:lvl4pPr>
    <a:lvl5pPr marL="2437973" algn="l" defTabSz="1218987" rtl="0" eaLnBrk="1" latinLnBrk="0" hangingPunct="1">
      <a:defRPr sz="1600" kern="1200">
        <a:solidFill>
          <a:schemeClr val="tx2"/>
        </a:solidFill>
        <a:latin typeface="+mn-lt"/>
        <a:ea typeface="+mn-ea"/>
        <a:cs typeface="+mn-cs"/>
      </a:defRPr>
    </a:lvl5pPr>
    <a:lvl6pPr marL="3047467" algn="l" defTabSz="1218987" rtl="0" eaLnBrk="1" latinLnBrk="0" hangingPunct="1">
      <a:defRPr sz="1600" kern="1200">
        <a:solidFill>
          <a:schemeClr val="tx1"/>
        </a:solidFill>
        <a:latin typeface="+mn-lt"/>
        <a:ea typeface="+mn-ea"/>
        <a:cs typeface="+mn-cs"/>
      </a:defRPr>
    </a:lvl6pPr>
    <a:lvl7pPr marL="3656960" algn="l" defTabSz="1218987" rtl="0" eaLnBrk="1" latinLnBrk="0" hangingPunct="1">
      <a:defRPr sz="1600" kern="1200">
        <a:solidFill>
          <a:schemeClr val="tx1"/>
        </a:solidFill>
        <a:latin typeface="+mn-lt"/>
        <a:ea typeface="+mn-ea"/>
        <a:cs typeface="+mn-cs"/>
      </a:defRPr>
    </a:lvl7pPr>
    <a:lvl8pPr marL="4266453" algn="l" defTabSz="1218987" rtl="0" eaLnBrk="1" latinLnBrk="0" hangingPunct="1">
      <a:defRPr sz="1600" kern="1200">
        <a:solidFill>
          <a:schemeClr val="tx1"/>
        </a:solidFill>
        <a:latin typeface="+mn-lt"/>
        <a:ea typeface="+mn-ea"/>
        <a:cs typeface="+mn-cs"/>
      </a:defRPr>
    </a:lvl8pPr>
    <a:lvl9pPr marL="4875947" algn="l" defTabSz="1218987" rtl="0" eaLnBrk="1" latinLnBrk="0" hangingPunct="1">
      <a:defRPr sz="1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7410" name="Rectangle 9"/>
          <p:cNvSpPr>
            <a:spLocks noGrp="1" noChangeArrowheads="1"/>
          </p:cNvSpPr>
          <p:nvPr>
            <p:ph type="sldNum" sz="quarter"/>
          </p:nvPr>
        </p:nvSpPr>
        <p:spPr>
          <a:noFill/>
          <a:extLst>
            <a:ext uri="{91240B29-F687-4f45-9708-019B960494DF}">
              <a14:hiddenLine xmlns:a14="http://schemas.microsoft.com/office/drawing/2010/main" xmlns="" w="9525">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lstStyle>
            <a:lvl1pPr eaLnBrk="0">
              <a:tabLst>
                <a:tab pos="0" algn="l"/>
                <a:tab pos="392477" algn="l"/>
                <a:tab pos="786346" algn="l"/>
                <a:tab pos="1180214" algn="l"/>
                <a:tab pos="1574082" algn="l"/>
                <a:tab pos="1967950" algn="l"/>
                <a:tab pos="2361819" algn="l"/>
                <a:tab pos="2755687" algn="l"/>
                <a:tab pos="3149556" algn="l"/>
                <a:tab pos="3543424" algn="l"/>
                <a:tab pos="3937293" algn="l"/>
                <a:tab pos="4331161" algn="l"/>
                <a:tab pos="4725030" algn="l"/>
                <a:tab pos="5118898" algn="l"/>
                <a:tab pos="5512767" algn="l"/>
                <a:tab pos="5906635" algn="l"/>
                <a:tab pos="6300504" algn="l"/>
                <a:tab pos="6694372" algn="l"/>
                <a:tab pos="7088240" algn="l"/>
                <a:tab pos="7482108" algn="l"/>
                <a:tab pos="7875977" algn="l"/>
              </a:tabLst>
              <a:defRPr>
                <a:solidFill>
                  <a:schemeClr val="bg1"/>
                </a:solidFill>
                <a:latin typeface="Arial" charset="0"/>
                <a:ea typeface="ＭＳ Ｐゴシック" charset="0"/>
                <a:cs typeface="Times New Roman" charset="0"/>
              </a:defRPr>
            </a:lvl1pPr>
            <a:lvl2pPr eaLnBrk="0">
              <a:tabLst>
                <a:tab pos="0" algn="l"/>
                <a:tab pos="392477" algn="l"/>
                <a:tab pos="786346" algn="l"/>
                <a:tab pos="1180214" algn="l"/>
                <a:tab pos="1574082" algn="l"/>
                <a:tab pos="1967950" algn="l"/>
                <a:tab pos="2361819" algn="l"/>
                <a:tab pos="2755687" algn="l"/>
                <a:tab pos="3149556" algn="l"/>
                <a:tab pos="3543424" algn="l"/>
                <a:tab pos="3937293" algn="l"/>
                <a:tab pos="4331161" algn="l"/>
                <a:tab pos="4725030" algn="l"/>
                <a:tab pos="5118898" algn="l"/>
                <a:tab pos="5512767" algn="l"/>
                <a:tab pos="5906635" algn="l"/>
                <a:tab pos="6300504" algn="l"/>
                <a:tab pos="6694372" algn="l"/>
                <a:tab pos="7088240" algn="l"/>
                <a:tab pos="7482108" algn="l"/>
                <a:tab pos="7875977" algn="l"/>
              </a:tabLst>
              <a:defRPr>
                <a:solidFill>
                  <a:schemeClr val="bg1"/>
                </a:solidFill>
                <a:latin typeface="Arial" charset="0"/>
                <a:ea typeface="Times New Roman" charset="0"/>
                <a:cs typeface="Times New Roman" charset="0"/>
              </a:defRPr>
            </a:lvl2pPr>
            <a:lvl3pPr eaLnBrk="0">
              <a:tabLst>
                <a:tab pos="0" algn="l"/>
                <a:tab pos="392477" algn="l"/>
                <a:tab pos="786346" algn="l"/>
                <a:tab pos="1180214" algn="l"/>
                <a:tab pos="1574082" algn="l"/>
                <a:tab pos="1967950" algn="l"/>
                <a:tab pos="2361819" algn="l"/>
                <a:tab pos="2755687" algn="l"/>
                <a:tab pos="3149556" algn="l"/>
                <a:tab pos="3543424" algn="l"/>
                <a:tab pos="3937293" algn="l"/>
                <a:tab pos="4331161" algn="l"/>
                <a:tab pos="4725030" algn="l"/>
                <a:tab pos="5118898" algn="l"/>
                <a:tab pos="5512767" algn="l"/>
                <a:tab pos="5906635" algn="l"/>
                <a:tab pos="6300504" algn="l"/>
                <a:tab pos="6694372" algn="l"/>
                <a:tab pos="7088240" algn="l"/>
                <a:tab pos="7482108" algn="l"/>
                <a:tab pos="7875977" algn="l"/>
              </a:tabLst>
              <a:defRPr>
                <a:solidFill>
                  <a:schemeClr val="bg1"/>
                </a:solidFill>
                <a:latin typeface="Arial" charset="0"/>
                <a:ea typeface="Times New Roman" charset="0"/>
                <a:cs typeface="Times New Roman" charset="0"/>
              </a:defRPr>
            </a:lvl3pPr>
            <a:lvl4pPr eaLnBrk="0">
              <a:tabLst>
                <a:tab pos="0" algn="l"/>
                <a:tab pos="392477" algn="l"/>
                <a:tab pos="786346" algn="l"/>
                <a:tab pos="1180214" algn="l"/>
                <a:tab pos="1574082" algn="l"/>
                <a:tab pos="1967950" algn="l"/>
                <a:tab pos="2361819" algn="l"/>
                <a:tab pos="2755687" algn="l"/>
                <a:tab pos="3149556" algn="l"/>
                <a:tab pos="3543424" algn="l"/>
                <a:tab pos="3937293" algn="l"/>
                <a:tab pos="4331161" algn="l"/>
                <a:tab pos="4725030" algn="l"/>
                <a:tab pos="5118898" algn="l"/>
                <a:tab pos="5512767" algn="l"/>
                <a:tab pos="5906635" algn="l"/>
                <a:tab pos="6300504" algn="l"/>
                <a:tab pos="6694372" algn="l"/>
                <a:tab pos="7088240" algn="l"/>
                <a:tab pos="7482108" algn="l"/>
                <a:tab pos="7875977" algn="l"/>
              </a:tabLst>
              <a:defRPr>
                <a:solidFill>
                  <a:schemeClr val="bg1"/>
                </a:solidFill>
                <a:latin typeface="Arial" charset="0"/>
                <a:ea typeface="Times New Roman" charset="0"/>
                <a:cs typeface="Times New Roman" charset="0"/>
              </a:defRPr>
            </a:lvl4pPr>
            <a:lvl5pPr eaLnBrk="0">
              <a:tabLst>
                <a:tab pos="0" algn="l"/>
                <a:tab pos="392477" algn="l"/>
                <a:tab pos="786346" algn="l"/>
                <a:tab pos="1180214" algn="l"/>
                <a:tab pos="1574082" algn="l"/>
                <a:tab pos="1967950" algn="l"/>
                <a:tab pos="2361819" algn="l"/>
                <a:tab pos="2755687" algn="l"/>
                <a:tab pos="3149556" algn="l"/>
                <a:tab pos="3543424" algn="l"/>
                <a:tab pos="3937293" algn="l"/>
                <a:tab pos="4331161" algn="l"/>
                <a:tab pos="4725030" algn="l"/>
                <a:tab pos="5118898" algn="l"/>
                <a:tab pos="5512767" algn="l"/>
                <a:tab pos="5906635" algn="l"/>
                <a:tab pos="6300504" algn="l"/>
                <a:tab pos="6694372" algn="l"/>
                <a:tab pos="7088240" algn="l"/>
                <a:tab pos="7482108" algn="l"/>
                <a:tab pos="7875977" algn="l"/>
              </a:tabLst>
              <a:defRPr>
                <a:solidFill>
                  <a:schemeClr val="bg1"/>
                </a:solidFill>
                <a:latin typeface="Arial" charset="0"/>
                <a:ea typeface="Times New Roman" charset="0"/>
                <a:cs typeface="Times New Roman" charset="0"/>
              </a:defRPr>
            </a:lvl5pPr>
            <a:lvl6pPr marL="2204550" indent="-200414" defTabSz="393869" eaLnBrk="0" fontAlgn="base" hangingPunct="0">
              <a:lnSpc>
                <a:spcPct val="93000"/>
              </a:lnSpc>
              <a:spcBef>
                <a:spcPct val="0"/>
              </a:spcBef>
              <a:spcAft>
                <a:spcPct val="0"/>
              </a:spcAft>
              <a:buClr>
                <a:srgbClr val="000000"/>
              </a:buClr>
              <a:buSzPct val="100000"/>
              <a:buFont typeface="Times New Roman" charset="0"/>
              <a:tabLst>
                <a:tab pos="0" algn="l"/>
                <a:tab pos="392477" algn="l"/>
                <a:tab pos="786346" algn="l"/>
                <a:tab pos="1180214" algn="l"/>
                <a:tab pos="1574082" algn="l"/>
                <a:tab pos="1967950" algn="l"/>
                <a:tab pos="2361819" algn="l"/>
                <a:tab pos="2755687" algn="l"/>
                <a:tab pos="3149556" algn="l"/>
                <a:tab pos="3543424" algn="l"/>
                <a:tab pos="3937293" algn="l"/>
                <a:tab pos="4331161" algn="l"/>
                <a:tab pos="4725030" algn="l"/>
                <a:tab pos="5118898" algn="l"/>
                <a:tab pos="5512767" algn="l"/>
                <a:tab pos="5906635" algn="l"/>
                <a:tab pos="6300504" algn="l"/>
                <a:tab pos="6694372" algn="l"/>
                <a:tab pos="7088240" algn="l"/>
                <a:tab pos="7482108" algn="l"/>
                <a:tab pos="7875977" algn="l"/>
              </a:tabLst>
              <a:defRPr>
                <a:solidFill>
                  <a:schemeClr val="bg1"/>
                </a:solidFill>
                <a:latin typeface="Arial" charset="0"/>
                <a:ea typeface="Times New Roman" charset="0"/>
                <a:cs typeface="Times New Roman" charset="0"/>
              </a:defRPr>
            </a:lvl6pPr>
            <a:lvl7pPr marL="2605377" indent="-200414" defTabSz="393869" eaLnBrk="0" fontAlgn="base" hangingPunct="0">
              <a:lnSpc>
                <a:spcPct val="93000"/>
              </a:lnSpc>
              <a:spcBef>
                <a:spcPct val="0"/>
              </a:spcBef>
              <a:spcAft>
                <a:spcPct val="0"/>
              </a:spcAft>
              <a:buClr>
                <a:srgbClr val="000000"/>
              </a:buClr>
              <a:buSzPct val="100000"/>
              <a:buFont typeface="Times New Roman" charset="0"/>
              <a:tabLst>
                <a:tab pos="0" algn="l"/>
                <a:tab pos="392477" algn="l"/>
                <a:tab pos="786346" algn="l"/>
                <a:tab pos="1180214" algn="l"/>
                <a:tab pos="1574082" algn="l"/>
                <a:tab pos="1967950" algn="l"/>
                <a:tab pos="2361819" algn="l"/>
                <a:tab pos="2755687" algn="l"/>
                <a:tab pos="3149556" algn="l"/>
                <a:tab pos="3543424" algn="l"/>
                <a:tab pos="3937293" algn="l"/>
                <a:tab pos="4331161" algn="l"/>
                <a:tab pos="4725030" algn="l"/>
                <a:tab pos="5118898" algn="l"/>
                <a:tab pos="5512767" algn="l"/>
                <a:tab pos="5906635" algn="l"/>
                <a:tab pos="6300504" algn="l"/>
                <a:tab pos="6694372" algn="l"/>
                <a:tab pos="7088240" algn="l"/>
                <a:tab pos="7482108" algn="l"/>
                <a:tab pos="7875977" algn="l"/>
              </a:tabLst>
              <a:defRPr>
                <a:solidFill>
                  <a:schemeClr val="bg1"/>
                </a:solidFill>
                <a:latin typeface="Arial" charset="0"/>
                <a:ea typeface="Times New Roman" charset="0"/>
                <a:cs typeface="Times New Roman" charset="0"/>
              </a:defRPr>
            </a:lvl7pPr>
            <a:lvl8pPr marL="3006204" indent="-200414" defTabSz="393869" eaLnBrk="0" fontAlgn="base" hangingPunct="0">
              <a:lnSpc>
                <a:spcPct val="93000"/>
              </a:lnSpc>
              <a:spcBef>
                <a:spcPct val="0"/>
              </a:spcBef>
              <a:spcAft>
                <a:spcPct val="0"/>
              </a:spcAft>
              <a:buClr>
                <a:srgbClr val="000000"/>
              </a:buClr>
              <a:buSzPct val="100000"/>
              <a:buFont typeface="Times New Roman" charset="0"/>
              <a:tabLst>
                <a:tab pos="0" algn="l"/>
                <a:tab pos="392477" algn="l"/>
                <a:tab pos="786346" algn="l"/>
                <a:tab pos="1180214" algn="l"/>
                <a:tab pos="1574082" algn="l"/>
                <a:tab pos="1967950" algn="l"/>
                <a:tab pos="2361819" algn="l"/>
                <a:tab pos="2755687" algn="l"/>
                <a:tab pos="3149556" algn="l"/>
                <a:tab pos="3543424" algn="l"/>
                <a:tab pos="3937293" algn="l"/>
                <a:tab pos="4331161" algn="l"/>
                <a:tab pos="4725030" algn="l"/>
                <a:tab pos="5118898" algn="l"/>
                <a:tab pos="5512767" algn="l"/>
                <a:tab pos="5906635" algn="l"/>
                <a:tab pos="6300504" algn="l"/>
                <a:tab pos="6694372" algn="l"/>
                <a:tab pos="7088240" algn="l"/>
                <a:tab pos="7482108" algn="l"/>
                <a:tab pos="7875977" algn="l"/>
              </a:tabLst>
              <a:defRPr>
                <a:solidFill>
                  <a:schemeClr val="bg1"/>
                </a:solidFill>
                <a:latin typeface="Arial" charset="0"/>
                <a:ea typeface="Times New Roman" charset="0"/>
                <a:cs typeface="Times New Roman" charset="0"/>
              </a:defRPr>
            </a:lvl8pPr>
            <a:lvl9pPr marL="3407032" indent="-200414" defTabSz="393869" eaLnBrk="0" fontAlgn="base" hangingPunct="0">
              <a:lnSpc>
                <a:spcPct val="93000"/>
              </a:lnSpc>
              <a:spcBef>
                <a:spcPct val="0"/>
              </a:spcBef>
              <a:spcAft>
                <a:spcPct val="0"/>
              </a:spcAft>
              <a:buClr>
                <a:srgbClr val="000000"/>
              </a:buClr>
              <a:buSzPct val="100000"/>
              <a:buFont typeface="Times New Roman" charset="0"/>
              <a:tabLst>
                <a:tab pos="0" algn="l"/>
                <a:tab pos="392477" algn="l"/>
                <a:tab pos="786346" algn="l"/>
                <a:tab pos="1180214" algn="l"/>
                <a:tab pos="1574082" algn="l"/>
                <a:tab pos="1967950" algn="l"/>
                <a:tab pos="2361819" algn="l"/>
                <a:tab pos="2755687" algn="l"/>
                <a:tab pos="3149556" algn="l"/>
                <a:tab pos="3543424" algn="l"/>
                <a:tab pos="3937293" algn="l"/>
                <a:tab pos="4331161" algn="l"/>
                <a:tab pos="4725030" algn="l"/>
                <a:tab pos="5118898" algn="l"/>
                <a:tab pos="5512767" algn="l"/>
                <a:tab pos="5906635" algn="l"/>
                <a:tab pos="6300504" algn="l"/>
                <a:tab pos="6694372" algn="l"/>
                <a:tab pos="7088240" algn="l"/>
                <a:tab pos="7482108" algn="l"/>
                <a:tab pos="7875977" algn="l"/>
              </a:tabLst>
              <a:defRPr>
                <a:solidFill>
                  <a:schemeClr val="bg1"/>
                </a:solidFill>
                <a:latin typeface="Arial" charset="0"/>
                <a:ea typeface="Times New Roman" charset="0"/>
                <a:cs typeface="Times New Roman" charset="0"/>
              </a:defRPr>
            </a:lvl9pPr>
          </a:lstStyle>
          <a:p>
            <a:pPr eaLnBrk="1"/>
            <a:fld id="{CADAD266-6A82-BC4A-983E-82AC09E61210}" type="slidenum">
              <a:rPr lang="de-DE">
                <a:solidFill>
                  <a:srgbClr val="000000"/>
                </a:solidFill>
                <a:latin typeface="Times New Roman" charset="0"/>
                <a:cs typeface="DejaVu Sans" charset="0"/>
              </a:rPr>
              <a:pPr eaLnBrk="1"/>
              <a:t>2</a:t>
            </a:fld>
            <a:endParaRPr lang="de-DE">
              <a:solidFill>
                <a:srgbClr val="000000"/>
              </a:solidFill>
              <a:latin typeface="Times New Roman" charset="0"/>
              <a:cs typeface="DejaVu Sans" charset="0"/>
            </a:endParaRPr>
          </a:p>
        </p:txBody>
      </p:sp>
      <p:sp>
        <p:nvSpPr>
          <p:cNvPr id="17411" name="Rectangle 1"/>
          <p:cNvSpPr txBox="1">
            <a:spLocks noGrp="1" noRot="1" noChangeAspect="1" noChangeArrowheads="1" noTextEdit="1"/>
          </p:cNvSpPr>
          <p:nvPr>
            <p:ph type="sldImg"/>
          </p:nvPr>
        </p:nvSpPr>
        <p:spPr>
          <a:xfrm>
            <a:off x="814388" y="769938"/>
            <a:ext cx="5230812" cy="2943225"/>
          </a:xfrm>
          <a:solidFill>
            <a:srgbClr val="FFFFFF"/>
          </a:solidFill>
          <a:ln>
            <a:solidFill>
              <a:srgbClr val="000000"/>
            </a:solidFill>
            <a:miter lim="800000"/>
            <a:headEnd/>
            <a:tailEnd/>
          </a:ln>
          <a:extLst>
            <a:ext uri="{AF507438-7753-43e0-B8FC-AC1667EBCBE1}">
              <a14:hiddenEffects xmlns:a14="http://schemas.microsoft.com/office/drawing/2010/main" xmlns="">
                <a:effectLst>
                  <a:outerShdw dist="35921" dir="2700000" algn="ctr" rotWithShape="0">
                    <a:srgbClr val="808080"/>
                  </a:outerShdw>
                </a:effectLst>
              </a14:hiddenEffects>
            </a:ext>
          </a:extLst>
        </p:spPr>
      </p:sp>
      <p:sp>
        <p:nvSpPr>
          <p:cNvPr id="17412" name="Text Box 2"/>
          <p:cNvSpPr txBox="1">
            <a:spLocks noChangeArrowheads="1"/>
          </p:cNvSpPr>
          <p:nvPr/>
        </p:nvSpPr>
        <p:spPr bwMode="auto">
          <a:xfrm>
            <a:off x="653829" y="4002452"/>
            <a:ext cx="5551783" cy="4310646"/>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lIns="80165" tIns="40083" rIns="80165" bIns="40083" anchor="ctr"/>
          <a:lstStyle/>
          <a:p>
            <a:endParaRPr lang="en-US"/>
          </a:p>
        </p:txBody>
      </p:sp>
    </p:spTree>
    <p:extLst>
      <p:ext uri="{BB962C8B-B14F-4D97-AF65-F5344CB8AC3E}">
        <p14:creationId xmlns:p14="http://schemas.microsoft.com/office/powerpoint/2010/main" val="16086259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8434" name="Rectangle 9"/>
          <p:cNvSpPr>
            <a:spLocks noGrp="1" noChangeArrowheads="1"/>
          </p:cNvSpPr>
          <p:nvPr>
            <p:ph type="sldNum" sz="quarter"/>
          </p:nvPr>
        </p:nvSpPr>
        <p:spPr>
          <a:noFill/>
          <a:extLst>
            <a:ext uri="{91240B29-F687-4f45-9708-019B960494DF}">
              <a14:hiddenLine xmlns:a14="http://schemas.microsoft.com/office/drawing/2010/main" xmlns="" w="9525">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lstStyle>
            <a:lvl1pPr eaLnBrk="0">
              <a:tabLst>
                <a:tab pos="0" algn="l"/>
                <a:tab pos="392477" algn="l"/>
                <a:tab pos="786346" algn="l"/>
                <a:tab pos="1180214" algn="l"/>
                <a:tab pos="1574082" algn="l"/>
                <a:tab pos="1967950" algn="l"/>
                <a:tab pos="2361819" algn="l"/>
                <a:tab pos="2755687" algn="l"/>
                <a:tab pos="3149556" algn="l"/>
                <a:tab pos="3543424" algn="l"/>
                <a:tab pos="3937293" algn="l"/>
                <a:tab pos="4331161" algn="l"/>
                <a:tab pos="4725030" algn="l"/>
                <a:tab pos="5118898" algn="l"/>
                <a:tab pos="5512767" algn="l"/>
                <a:tab pos="5906635" algn="l"/>
                <a:tab pos="6300504" algn="l"/>
                <a:tab pos="6694372" algn="l"/>
                <a:tab pos="7088240" algn="l"/>
                <a:tab pos="7482108" algn="l"/>
                <a:tab pos="7875977" algn="l"/>
              </a:tabLst>
              <a:defRPr>
                <a:solidFill>
                  <a:schemeClr val="bg1"/>
                </a:solidFill>
                <a:latin typeface="Arial" charset="0"/>
                <a:ea typeface="ＭＳ Ｐゴシック" charset="0"/>
                <a:cs typeface="Times New Roman" charset="0"/>
              </a:defRPr>
            </a:lvl1pPr>
            <a:lvl2pPr eaLnBrk="0">
              <a:tabLst>
                <a:tab pos="0" algn="l"/>
                <a:tab pos="392477" algn="l"/>
                <a:tab pos="786346" algn="l"/>
                <a:tab pos="1180214" algn="l"/>
                <a:tab pos="1574082" algn="l"/>
                <a:tab pos="1967950" algn="l"/>
                <a:tab pos="2361819" algn="l"/>
                <a:tab pos="2755687" algn="l"/>
                <a:tab pos="3149556" algn="l"/>
                <a:tab pos="3543424" algn="l"/>
                <a:tab pos="3937293" algn="l"/>
                <a:tab pos="4331161" algn="l"/>
                <a:tab pos="4725030" algn="l"/>
                <a:tab pos="5118898" algn="l"/>
                <a:tab pos="5512767" algn="l"/>
                <a:tab pos="5906635" algn="l"/>
                <a:tab pos="6300504" algn="l"/>
                <a:tab pos="6694372" algn="l"/>
                <a:tab pos="7088240" algn="l"/>
                <a:tab pos="7482108" algn="l"/>
                <a:tab pos="7875977" algn="l"/>
              </a:tabLst>
              <a:defRPr>
                <a:solidFill>
                  <a:schemeClr val="bg1"/>
                </a:solidFill>
                <a:latin typeface="Arial" charset="0"/>
                <a:ea typeface="Times New Roman" charset="0"/>
                <a:cs typeface="Times New Roman" charset="0"/>
              </a:defRPr>
            </a:lvl2pPr>
            <a:lvl3pPr eaLnBrk="0">
              <a:tabLst>
                <a:tab pos="0" algn="l"/>
                <a:tab pos="392477" algn="l"/>
                <a:tab pos="786346" algn="l"/>
                <a:tab pos="1180214" algn="l"/>
                <a:tab pos="1574082" algn="l"/>
                <a:tab pos="1967950" algn="l"/>
                <a:tab pos="2361819" algn="l"/>
                <a:tab pos="2755687" algn="l"/>
                <a:tab pos="3149556" algn="l"/>
                <a:tab pos="3543424" algn="l"/>
                <a:tab pos="3937293" algn="l"/>
                <a:tab pos="4331161" algn="l"/>
                <a:tab pos="4725030" algn="l"/>
                <a:tab pos="5118898" algn="l"/>
                <a:tab pos="5512767" algn="l"/>
                <a:tab pos="5906635" algn="l"/>
                <a:tab pos="6300504" algn="l"/>
                <a:tab pos="6694372" algn="l"/>
                <a:tab pos="7088240" algn="l"/>
                <a:tab pos="7482108" algn="l"/>
                <a:tab pos="7875977" algn="l"/>
              </a:tabLst>
              <a:defRPr>
                <a:solidFill>
                  <a:schemeClr val="bg1"/>
                </a:solidFill>
                <a:latin typeface="Arial" charset="0"/>
                <a:ea typeface="Times New Roman" charset="0"/>
                <a:cs typeface="Times New Roman" charset="0"/>
              </a:defRPr>
            </a:lvl3pPr>
            <a:lvl4pPr eaLnBrk="0">
              <a:tabLst>
                <a:tab pos="0" algn="l"/>
                <a:tab pos="392477" algn="l"/>
                <a:tab pos="786346" algn="l"/>
                <a:tab pos="1180214" algn="l"/>
                <a:tab pos="1574082" algn="l"/>
                <a:tab pos="1967950" algn="l"/>
                <a:tab pos="2361819" algn="l"/>
                <a:tab pos="2755687" algn="l"/>
                <a:tab pos="3149556" algn="l"/>
                <a:tab pos="3543424" algn="l"/>
                <a:tab pos="3937293" algn="l"/>
                <a:tab pos="4331161" algn="l"/>
                <a:tab pos="4725030" algn="l"/>
                <a:tab pos="5118898" algn="l"/>
                <a:tab pos="5512767" algn="l"/>
                <a:tab pos="5906635" algn="l"/>
                <a:tab pos="6300504" algn="l"/>
                <a:tab pos="6694372" algn="l"/>
                <a:tab pos="7088240" algn="l"/>
                <a:tab pos="7482108" algn="l"/>
                <a:tab pos="7875977" algn="l"/>
              </a:tabLst>
              <a:defRPr>
                <a:solidFill>
                  <a:schemeClr val="bg1"/>
                </a:solidFill>
                <a:latin typeface="Arial" charset="0"/>
                <a:ea typeface="Times New Roman" charset="0"/>
                <a:cs typeface="Times New Roman" charset="0"/>
              </a:defRPr>
            </a:lvl4pPr>
            <a:lvl5pPr eaLnBrk="0">
              <a:tabLst>
                <a:tab pos="0" algn="l"/>
                <a:tab pos="392477" algn="l"/>
                <a:tab pos="786346" algn="l"/>
                <a:tab pos="1180214" algn="l"/>
                <a:tab pos="1574082" algn="l"/>
                <a:tab pos="1967950" algn="l"/>
                <a:tab pos="2361819" algn="l"/>
                <a:tab pos="2755687" algn="l"/>
                <a:tab pos="3149556" algn="l"/>
                <a:tab pos="3543424" algn="l"/>
                <a:tab pos="3937293" algn="l"/>
                <a:tab pos="4331161" algn="l"/>
                <a:tab pos="4725030" algn="l"/>
                <a:tab pos="5118898" algn="l"/>
                <a:tab pos="5512767" algn="l"/>
                <a:tab pos="5906635" algn="l"/>
                <a:tab pos="6300504" algn="l"/>
                <a:tab pos="6694372" algn="l"/>
                <a:tab pos="7088240" algn="l"/>
                <a:tab pos="7482108" algn="l"/>
                <a:tab pos="7875977" algn="l"/>
              </a:tabLst>
              <a:defRPr>
                <a:solidFill>
                  <a:schemeClr val="bg1"/>
                </a:solidFill>
                <a:latin typeface="Arial" charset="0"/>
                <a:ea typeface="Times New Roman" charset="0"/>
                <a:cs typeface="Times New Roman" charset="0"/>
              </a:defRPr>
            </a:lvl5pPr>
            <a:lvl6pPr marL="2204550" indent="-200414" defTabSz="393869" eaLnBrk="0" fontAlgn="base" hangingPunct="0">
              <a:lnSpc>
                <a:spcPct val="93000"/>
              </a:lnSpc>
              <a:spcBef>
                <a:spcPct val="0"/>
              </a:spcBef>
              <a:spcAft>
                <a:spcPct val="0"/>
              </a:spcAft>
              <a:buClr>
                <a:srgbClr val="000000"/>
              </a:buClr>
              <a:buSzPct val="100000"/>
              <a:buFont typeface="Times New Roman" charset="0"/>
              <a:tabLst>
                <a:tab pos="0" algn="l"/>
                <a:tab pos="392477" algn="l"/>
                <a:tab pos="786346" algn="l"/>
                <a:tab pos="1180214" algn="l"/>
                <a:tab pos="1574082" algn="l"/>
                <a:tab pos="1967950" algn="l"/>
                <a:tab pos="2361819" algn="l"/>
                <a:tab pos="2755687" algn="l"/>
                <a:tab pos="3149556" algn="l"/>
                <a:tab pos="3543424" algn="l"/>
                <a:tab pos="3937293" algn="l"/>
                <a:tab pos="4331161" algn="l"/>
                <a:tab pos="4725030" algn="l"/>
                <a:tab pos="5118898" algn="l"/>
                <a:tab pos="5512767" algn="l"/>
                <a:tab pos="5906635" algn="l"/>
                <a:tab pos="6300504" algn="l"/>
                <a:tab pos="6694372" algn="l"/>
                <a:tab pos="7088240" algn="l"/>
                <a:tab pos="7482108" algn="l"/>
                <a:tab pos="7875977" algn="l"/>
              </a:tabLst>
              <a:defRPr>
                <a:solidFill>
                  <a:schemeClr val="bg1"/>
                </a:solidFill>
                <a:latin typeface="Arial" charset="0"/>
                <a:ea typeface="Times New Roman" charset="0"/>
                <a:cs typeface="Times New Roman" charset="0"/>
              </a:defRPr>
            </a:lvl6pPr>
            <a:lvl7pPr marL="2605377" indent="-200414" defTabSz="393869" eaLnBrk="0" fontAlgn="base" hangingPunct="0">
              <a:lnSpc>
                <a:spcPct val="93000"/>
              </a:lnSpc>
              <a:spcBef>
                <a:spcPct val="0"/>
              </a:spcBef>
              <a:spcAft>
                <a:spcPct val="0"/>
              </a:spcAft>
              <a:buClr>
                <a:srgbClr val="000000"/>
              </a:buClr>
              <a:buSzPct val="100000"/>
              <a:buFont typeface="Times New Roman" charset="0"/>
              <a:tabLst>
                <a:tab pos="0" algn="l"/>
                <a:tab pos="392477" algn="l"/>
                <a:tab pos="786346" algn="l"/>
                <a:tab pos="1180214" algn="l"/>
                <a:tab pos="1574082" algn="l"/>
                <a:tab pos="1967950" algn="l"/>
                <a:tab pos="2361819" algn="l"/>
                <a:tab pos="2755687" algn="l"/>
                <a:tab pos="3149556" algn="l"/>
                <a:tab pos="3543424" algn="l"/>
                <a:tab pos="3937293" algn="l"/>
                <a:tab pos="4331161" algn="l"/>
                <a:tab pos="4725030" algn="l"/>
                <a:tab pos="5118898" algn="l"/>
                <a:tab pos="5512767" algn="l"/>
                <a:tab pos="5906635" algn="l"/>
                <a:tab pos="6300504" algn="l"/>
                <a:tab pos="6694372" algn="l"/>
                <a:tab pos="7088240" algn="l"/>
                <a:tab pos="7482108" algn="l"/>
                <a:tab pos="7875977" algn="l"/>
              </a:tabLst>
              <a:defRPr>
                <a:solidFill>
                  <a:schemeClr val="bg1"/>
                </a:solidFill>
                <a:latin typeface="Arial" charset="0"/>
                <a:ea typeface="Times New Roman" charset="0"/>
                <a:cs typeface="Times New Roman" charset="0"/>
              </a:defRPr>
            </a:lvl7pPr>
            <a:lvl8pPr marL="3006204" indent="-200414" defTabSz="393869" eaLnBrk="0" fontAlgn="base" hangingPunct="0">
              <a:lnSpc>
                <a:spcPct val="93000"/>
              </a:lnSpc>
              <a:spcBef>
                <a:spcPct val="0"/>
              </a:spcBef>
              <a:spcAft>
                <a:spcPct val="0"/>
              </a:spcAft>
              <a:buClr>
                <a:srgbClr val="000000"/>
              </a:buClr>
              <a:buSzPct val="100000"/>
              <a:buFont typeface="Times New Roman" charset="0"/>
              <a:tabLst>
                <a:tab pos="0" algn="l"/>
                <a:tab pos="392477" algn="l"/>
                <a:tab pos="786346" algn="l"/>
                <a:tab pos="1180214" algn="l"/>
                <a:tab pos="1574082" algn="l"/>
                <a:tab pos="1967950" algn="l"/>
                <a:tab pos="2361819" algn="l"/>
                <a:tab pos="2755687" algn="l"/>
                <a:tab pos="3149556" algn="l"/>
                <a:tab pos="3543424" algn="l"/>
                <a:tab pos="3937293" algn="l"/>
                <a:tab pos="4331161" algn="l"/>
                <a:tab pos="4725030" algn="l"/>
                <a:tab pos="5118898" algn="l"/>
                <a:tab pos="5512767" algn="l"/>
                <a:tab pos="5906635" algn="l"/>
                <a:tab pos="6300504" algn="l"/>
                <a:tab pos="6694372" algn="l"/>
                <a:tab pos="7088240" algn="l"/>
                <a:tab pos="7482108" algn="l"/>
                <a:tab pos="7875977" algn="l"/>
              </a:tabLst>
              <a:defRPr>
                <a:solidFill>
                  <a:schemeClr val="bg1"/>
                </a:solidFill>
                <a:latin typeface="Arial" charset="0"/>
                <a:ea typeface="Times New Roman" charset="0"/>
                <a:cs typeface="Times New Roman" charset="0"/>
              </a:defRPr>
            </a:lvl8pPr>
            <a:lvl9pPr marL="3407032" indent="-200414" defTabSz="393869" eaLnBrk="0" fontAlgn="base" hangingPunct="0">
              <a:lnSpc>
                <a:spcPct val="93000"/>
              </a:lnSpc>
              <a:spcBef>
                <a:spcPct val="0"/>
              </a:spcBef>
              <a:spcAft>
                <a:spcPct val="0"/>
              </a:spcAft>
              <a:buClr>
                <a:srgbClr val="000000"/>
              </a:buClr>
              <a:buSzPct val="100000"/>
              <a:buFont typeface="Times New Roman" charset="0"/>
              <a:tabLst>
                <a:tab pos="0" algn="l"/>
                <a:tab pos="392477" algn="l"/>
                <a:tab pos="786346" algn="l"/>
                <a:tab pos="1180214" algn="l"/>
                <a:tab pos="1574082" algn="l"/>
                <a:tab pos="1967950" algn="l"/>
                <a:tab pos="2361819" algn="l"/>
                <a:tab pos="2755687" algn="l"/>
                <a:tab pos="3149556" algn="l"/>
                <a:tab pos="3543424" algn="l"/>
                <a:tab pos="3937293" algn="l"/>
                <a:tab pos="4331161" algn="l"/>
                <a:tab pos="4725030" algn="l"/>
                <a:tab pos="5118898" algn="l"/>
                <a:tab pos="5512767" algn="l"/>
                <a:tab pos="5906635" algn="l"/>
                <a:tab pos="6300504" algn="l"/>
                <a:tab pos="6694372" algn="l"/>
                <a:tab pos="7088240" algn="l"/>
                <a:tab pos="7482108" algn="l"/>
                <a:tab pos="7875977" algn="l"/>
              </a:tabLst>
              <a:defRPr>
                <a:solidFill>
                  <a:schemeClr val="bg1"/>
                </a:solidFill>
                <a:latin typeface="Arial" charset="0"/>
                <a:ea typeface="Times New Roman" charset="0"/>
                <a:cs typeface="Times New Roman" charset="0"/>
              </a:defRPr>
            </a:lvl9pPr>
          </a:lstStyle>
          <a:p>
            <a:pPr eaLnBrk="1"/>
            <a:fld id="{58F25EE9-7EF1-AB48-AD6D-11C9E3708B24}" type="slidenum">
              <a:rPr lang="de-DE">
                <a:solidFill>
                  <a:srgbClr val="000000"/>
                </a:solidFill>
                <a:latin typeface="Times New Roman" charset="0"/>
                <a:cs typeface="DejaVu Sans" charset="0"/>
              </a:rPr>
              <a:pPr eaLnBrk="1"/>
              <a:t>3</a:t>
            </a:fld>
            <a:endParaRPr lang="de-DE">
              <a:solidFill>
                <a:srgbClr val="000000"/>
              </a:solidFill>
              <a:latin typeface="Times New Roman" charset="0"/>
              <a:cs typeface="DejaVu Sans" charset="0"/>
            </a:endParaRPr>
          </a:p>
        </p:txBody>
      </p:sp>
      <p:sp>
        <p:nvSpPr>
          <p:cNvPr id="18435" name="Rectangle 1"/>
          <p:cNvSpPr txBox="1">
            <a:spLocks noGrp="1" noRot="1" noChangeAspect="1" noChangeArrowheads="1" noTextEdit="1"/>
          </p:cNvSpPr>
          <p:nvPr>
            <p:ph type="sldImg"/>
          </p:nvPr>
        </p:nvSpPr>
        <p:spPr>
          <a:xfrm>
            <a:off x="814388" y="769938"/>
            <a:ext cx="5230812" cy="2943225"/>
          </a:xfrm>
          <a:solidFill>
            <a:srgbClr val="FFFFFF"/>
          </a:solidFill>
          <a:ln>
            <a:solidFill>
              <a:srgbClr val="000000"/>
            </a:solidFill>
            <a:miter lim="800000"/>
            <a:headEnd/>
            <a:tailEnd/>
          </a:ln>
          <a:extLst>
            <a:ext uri="{AF507438-7753-43e0-B8FC-AC1667EBCBE1}">
              <a14:hiddenEffects xmlns:a14="http://schemas.microsoft.com/office/drawing/2010/main" xmlns="">
                <a:effectLst>
                  <a:outerShdw dist="35921" dir="2700000" algn="ctr" rotWithShape="0">
                    <a:srgbClr val="808080"/>
                  </a:outerShdw>
                </a:effectLst>
              </a14:hiddenEffects>
            </a:ext>
          </a:extLst>
        </p:spPr>
      </p:sp>
      <p:sp>
        <p:nvSpPr>
          <p:cNvPr id="18436" name="Text Box 2"/>
          <p:cNvSpPr txBox="1">
            <a:spLocks noChangeArrowheads="1"/>
          </p:cNvSpPr>
          <p:nvPr/>
        </p:nvSpPr>
        <p:spPr bwMode="auto">
          <a:xfrm>
            <a:off x="653829" y="4002452"/>
            <a:ext cx="5551783" cy="4310646"/>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lIns="80165" tIns="40083" rIns="80165" bIns="40083" anchor="ctr"/>
          <a:lstStyle/>
          <a:p>
            <a:endParaRPr lang="en-US"/>
          </a:p>
        </p:txBody>
      </p:sp>
    </p:spTree>
    <p:extLst>
      <p:ext uri="{BB962C8B-B14F-4D97-AF65-F5344CB8AC3E}">
        <p14:creationId xmlns:p14="http://schemas.microsoft.com/office/powerpoint/2010/main" val="23124234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9458" name="Rectangle 9"/>
          <p:cNvSpPr>
            <a:spLocks noGrp="1" noChangeArrowheads="1"/>
          </p:cNvSpPr>
          <p:nvPr>
            <p:ph type="sldNum" sz="quarter"/>
          </p:nvPr>
        </p:nvSpPr>
        <p:spPr>
          <a:noFill/>
          <a:extLst>
            <a:ext uri="{91240B29-F687-4f45-9708-019B960494DF}">
              <a14:hiddenLine xmlns:a14="http://schemas.microsoft.com/office/drawing/2010/main" xmlns="" w="9525">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lstStyle>
            <a:lvl1pPr eaLnBrk="0">
              <a:tabLst>
                <a:tab pos="0" algn="l"/>
                <a:tab pos="392477" algn="l"/>
                <a:tab pos="786346" algn="l"/>
                <a:tab pos="1180214" algn="l"/>
                <a:tab pos="1574082" algn="l"/>
                <a:tab pos="1967950" algn="l"/>
                <a:tab pos="2361819" algn="l"/>
                <a:tab pos="2755687" algn="l"/>
                <a:tab pos="3149556" algn="l"/>
                <a:tab pos="3543424" algn="l"/>
                <a:tab pos="3937293" algn="l"/>
                <a:tab pos="4331161" algn="l"/>
                <a:tab pos="4725030" algn="l"/>
                <a:tab pos="5118898" algn="l"/>
                <a:tab pos="5512767" algn="l"/>
                <a:tab pos="5906635" algn="l"/>
                <a:tab pos="6300504" algn="l"/>
                <a:tab pos="6694372" algn="l"/>
                <a:tab pos="7088240" algn="l"/>
                <a:tab pos="7482108" algn="l"/>
                <a:tab pos="7875977" algn="l"/>
              </a:tabLst>
              <a:defRPr>
                <a:solidFill>
                  <a:schemeClr val="bg1"/>
                </a:solidFill>
                <a:latin typeface="Arial" charset="0"/>
                <a:ea typeface="ＭＳ Ｐゴシック" charset="0"/>
                <a:cs typeface="Times New Roman" charset="0"/>
              </a:defRPr>
            </a:lvl1pPr>
            <a:lvl2pPr eaLnBrk="0">
              <a:tabLst>
                <a:tab pos="0" algn="l"/>
                <a:tab pos="392477" algn="l"/>
                <a:tab pos="786346" algn="l"/>
                <a:tab pos="1180214" algn="l"/>
                <a:tab pos="1574082" algn="l"/>
                <a:tab pos="1967950" algn="l"/>
                <a:tab pos="2361819" algn="l"/>
                <a:tab pos="2755687" algn="l"/>
                <a:tab pos="3149556" algn="l"/>
                <a:tab pos="3543424" algn="l"/>
                <a:tab pos="3937293" algn="l"/>
                <a:tab pos="4331161" algn="l"/>
                <a:tab pos="4725030" algn="l"/>
                <a:tab pos="5118898" algn="l"/>
                <a:tab pos="5512767" algn="l"/>
                <a:tab pos="5906635" algn="l"/>
                <a:tab pos="6300504" algn="l"/>
                <a:tab pos="6694372" algn="l"/>
                <a:tab pos="7088240" algn="l"/>
                <a:tab pos="7482108" algn="l"/>
                <a:tab pos="7875977" algn="l"/>
              </a:tabLst>
              <a:defRPr>
                <a:solidFill>
                  <a:schemeClr val="bg1"/>
                </a:solidFill>
                <a:latin typeface="Arial" charset="0"/>
                <a:ea typeface="Times New Roman" charset="0"/>
                <a:cs typeface="Times New Roman" charset="0"/>
              </a:defRPr>
            </a:lvl2pPr>
            <a:lvl3pPr eaLnBrk="0">
              <a:tabLst>
                <a:tab pos="0" algn="l"/>
                <a:tab pos="392477" algn="l"/>
                <a:tab pos="786346" algn="l"/>
                <a:tab pos="1180214" algn="l"/>
                <a:tab pos="1574082" algn="l"/>
                <a:tab pos="1967950" algn="l"/>
                <a:tab pos="2361819" algn="l"/>
                <a:tab pos="2755687" algn="l"/>
                <a:tab pos="3149556" algn="l"/>
                <a:tab pos="3543424" algn="l"/>
                <a:tab pos="3937293" algn="l"/>
                <a:tab pos="4331161" algn="l"/>
                <a:tab pos="4725030" algn="l"/>
                <a:tab pos="5118898" algn="l"/>
                <a:tab pos="5512767" algn="l"/>
                <a:tab pos="5906635" algn="l"/>
                <a:tab pos="6300504" algn="l"/>
                <a:tab pos="6694372" algn="l"/>
                <a:tab pos="7088240" algn="l"/>
                <a:tab pos="7482108" algn="l"/>
                <a:tab pos="7875977" algn="l"/>
              </a:tabLst>
              <a:defRPr>
                <a:solidFill>
                  <a:schemeClr val="bg1"/>
                </a:solidFill>
                <a:latin typeface="Arial" charset="0"/>
                <a:ea typeface="Times New Roman" charset="0"/>
                <a:cs typeface="Times New Roman" charset="0"/>
              </a:defRPr>
            </a:lvl3pPr>
            <a:lvl4pPr eaLnBrk="0">
              <a:tabLst>
                <a:tab pos="0" algn="l"/>
                <a:tab pos="392477" algn="l"/>
                <a:tab pos="786346" algn="l"/>
                <a:tab pos="1180214" algn="l"/>
                <a:tab pos="1574082" algn="l"/>
                <a:tab pos="1967950" algn="l"/>
                <a:tab pos="2361819" algn="l"/>
                <a:tab pos="2755687" algn="l"/>
                <a:tab pos="3149556" algn="l"/>
                <a:tab pos="3543424" algn="l"/>
                <a:tab pos="3937293" algn="l"/>
                <a:tab pos="4331161" algn="l"/>
                <a:tab pos="4725030" algn="l"/>
                <a:tab pos="5118898" algn="l"/>
                <a:tab pos="5512767" algn="l"/>
                <a:tab pos="5906635" algn="l"/>
                <a:tab pos="6300504" algn="l"/>
                <a:tab pos="6694372" algn="l"/>
                <a:tab pos="7088240" algn="l"/>
                <a:tab pos="7482108" algn="l"/>
                <a:tab pos="7875977" algn="l"/>
              </a:tabLst>
              <a:defRPr>
                <a:solidFill>
                  <a:schemeClr val="bg1"/>
                </a:solidFill>
                <a:latin typeface="Arial" charset="0"/>
                <a:ea typeface="Times New Roman" charset="0"/>
                <a:cs typeface="Times New Roman" charset="0"/>
              </a:defRPr>
            </a:lvl4pPr>
            <a:lvl5pPr eaLnBrk="0">
              <a:tabLst>
                <a:tab pos="0" algn="l"/>
                <a:tab pos="392477" algn="l"/>
                <a:tab pos="786346" algn="l"/>
                <a:tab pos="1180214" algn="l"/>
                <a:tab pos="1574082" algn="l"/>
                <a:tab pos="1967950" algn="l"/>
                <a:tab pos="2361819" algn="l"/>
                <a:tab pos="2755687" algn="l"/>
                <a:tab pos="3149556" algn="l"/>
                <a:tab pos="3543424" algn="l"/>
                <a:tab pos="3937293" algn="l"/>
                <a:tab pos="4331161" algn="l"/>
                <a:tab pos="4725030" algn="l"/>
                <a:tab pos="5118898" algn="l"/>
                <a:tab pos="5512767" algn="l"/>
                <a:tab pos="5906635" algn="l"/>
                <a:tab pos="6300504" algn="l"/>
                <a:tab pos="6694372" algn="l"/>
                <a:tab pos="7088240" algn="l"/>
                <a:tab pos="7482108" algn="l"/>
                <a:tab pos="7875977" algn="l"/>
              </a:tabLst>
              <a:defRPr>
                <a:solidFill>
                  <a:schemeClr val="bg1"/>
                </a:solidFill>
                <a:latin typeface="Arial" charset="0"/>
                <a:ea typeface="Times New Roman" charset="0"/>
                <a:cs typeface="Times New Roman" charset="0"/>
              </a:defRPr>
            </a:lvl5pPr>
            <a:lvl6pPr marL="2204550" indent="-200414" defTabSz="393869" eaLnBrk="0" fontAlgn="base" hangingPunct="0">
              <a:lnSpc>
                <a:spcPct val="93000"/>
              </a:lnSpc>
              <a:spcBef>
                <a:spcPct val="0"/>
              </a:spcBef>
              <a:spcAft>
                <a:spcPct val="0"/>
              </a:spcAft>
              <a:buClr>
                <a:srgbClr val="000000"/>
              </a:buClr>
              <a:buSzPct val="100000"/>
              <a:buFont typeface="Times New Roman" charset="0"/>
              <a:tabLst>
                <a:tab pos="0" algn="l"/>
                <a:tab pos="392477" algn="l"/>
                <a:tab pos="786346" algn="l"/>
                <a:tab pos="1180214" algn="l"/>
                <a:tab pos="1574082" algn="l"/>
                <a:tab pos="1967950" algn="l"/>
                <a:tab pos="2361819" algn="l"/>
                <a:tab pos="2755687" algn="l"/>
                <a:tab pos="3149556" algn="l"/>
                <a:tab pos="3543424" algn="l"/>
                <a:tab pos="3937293" algn="l"/>
                <a:tab pos="4331161" algn="l"/>
                <a:tab pos="4725030" algn="l"/>
                <a:tab pos="5118898" algn="l"/>
                <a:tab pos="5512767" algn="l"/>
                <a:tab pos="5906635" algn="l"/>
                <a:tab pos="6300504" algn="l"/>
                <a:tab pos="6694372" algn="l"/>
                <a:tab pos="7088240" algn="l"/>
                <a:tab pos="7482108" algn="l"/>
                <a:tab pos="7875977" algn="l"/>
              </a:tabLst>
              <a:defRPr>
                <a:solidFill>
                  <a:schemeClr val="bg1"/>
                </a:solidFill>
                <a:latin typeface="Arial" charset="0"/>
                <a:ea typeface="Times New Roman" charset="0"/>
                <a:cs typeface="Times New Roman" charset="0"/>
              </a:defRPr>
            </a:lvl6pPr>
            <a:lvl7pPr marL="2605377" indent="-200414" defTabSz="393869" eaLnBrk="0" fontAlgn="base" hangingPunct="0">
              <a:lnSpc>
                <a:spcPct val="93000"/>
              </a:lnSpc>
              <a:spcBef>
                <a:spcPct val="0"/>
              </a:spcBef>
              <a:spcAft>
                <a:spcPct val="0"/>
              </a:spcAft>
              <a:buClr>
                <a:srgbClr val="000000"/>
              </a:buClr>
              <a:buSzPct val="100000"/>
              <a:buFont typeface="Times New Roman" charset="0"/>
              <a:tabLst>
                <a:tab pos="0" algn="l"/>
                <a:tab pos="392477" algn="l"/>
                <a:tab pos="786346" algn="l"/>
                <a:tab pos="1180214" algn="l"/>
                <a:tab pos="1574082" algn="l"/>
                <a:tab pos="1967950" algn="l"/>
                <a:tab pos="2361819" algn="l"/>
                <a:tab pos="2755687" algn="l"/>
                <a:tab pos="3149556" algn="l"/>
                <a:tab pos="3543424" algn="l"/>
                <a:tab pos="3937293" algn="l"/>
                <a:tab pos="4331161" algn="l"/>
                <a:tab pos="4725030" algn="l"/>
                <a:tab pos="5118898" algn="l"/>
                <a:tab pos="5512767" algn="l"/>
                <a:tab pos="5906635" algn="l"/>
                <a:tab pos="6300504" algn="l"/>
                <a:tab pos="6694372" algn="l"/>
                <a:tab pos="7088240" algn="l"/>
                <a:tab pos="7482108" algn="l"/>
                <a:tab pos="7875977" algn="l"/>
              </a:tabLst>
              <a:defRPr>
                <a:solidFill>
                  <a:schemeClr val="bg1"/>
                </a:solidFill>
                <a:latin typeface="Arial" charset="0"/>
                <a:ea typeface="Times New Roman" charset="0"/>
                <a:cs typeface="Times New Roman" charset="0"/>
              </a:defRPr>
            </a:lvl7pPr>
            <a:lvl8pPr marL="3006204" indent="-200414" defTabSz="393869" eaLnBrk="0" fontAlgn="base" hangingPunct="0">
              <a:lnSpc>
                <a:spcPct val="93000"/>
              </a:lnSpc>
              <a:spcBef>
                <a:spcPct val="0"/>
              </a:spcBef>
              <a:spcAft>
                <a:spcPct val="0"/>
              </a:spcAft>
              <a:buClr>
                <a:srgbClr val="000000"/>
              </a:buClr>
              <a:buSzPct val="100000"/>
              <a:buFont typeface="Times New Roman" charset="0"/>
              <a:tabLst>
                <a:tab pos="0" algn="l"/>
                <a:tab pos="392477" algn="l"/>
                <a:tab pos="786346" algn="l"/>
                <a:tab pos="1180214" algn="l"/>
                <a:tab pos="1574082" algn="l"/>
                <a:tab pos="1967950" algn="l"/>
                <a:tab pos="2361819" algn="l"/>
                <a:tab pos="2755687" algn="l"/>
                <a:tab pos="3149556" algn="l"/>
                <a:tab pos="3543424" algn="l"/>
                <a:tab pos="3937293" algn="l"/>
                <a:tab pos="4331161" algn="l"/>
                <a:tab pos="4725030" algn="l"/>
                <a:tab pos="5118898" algn="l"/>
                <a:tab pos="5512767" algn="l"/>
                <a:tab pos="5906635" algn="l"/>
                <a:tab pos="6300504" algn="l"/>
                <a:tab pos="6694372" algn="l"/>
                <a:tab pos="7088240" algn="l"/>
                <a:tab pos="7482108" algn="l"/>
                <a:tab pos="7875977" algn="l"/>
              </a:tabLst>
              <a:defRPr>
                <a:solidFill>
                  <a:schemeClr val="bg1"/>
                </a:solidFill>
                <a:latin typeface="Arial" charset="0"/>
                <a:ea typeface="Times New Roman" charset="0"/>
                <a:cs typeface="Times New Roman" charset="0"/>
              </a:defRPr>
            </a:lvl8pPr>
            <a:lvl9pPr marL="3407032" indent="-200414" defTabSz="393869" eaLnBrk="0" fontAlgn="base" hangingPunct="0">
              <a:lnSpc>
                <a:spcPct val="93000"/>
              </a:lnSpc>
              <a:spcBef>
                <a:spcPct val="0"/>
              </a:spcBef>
              <a:spcAft>
                <a:spcPct val="0"/>
              </a:spcAft>
              <a:buClr>
                <a:srgbClr val="000000"/>
              </a:buClr>
              <a:buSzPct val="100000"/>
              <a:buFont typeface="Times New Roman" charset="0"/>
              <a:tabLst>
                <a:tab pos="0" algn="l"/>
                <a:tab pos="392477" algn="l"/>
                <a:tab pos="786346" algn="l"/>
                <a:tab pos="1180214" algn="l"/>
                <a:tab pos="1574082" algn="l"/>
                <a:tab pos="1967950" algn="l"/>
                <a:tab pos="2361819" algn="l"/>
                <a:tab pos="2755687" algn="l"/>
                <a:tab pos="3149556" algn="l"/>
                <a:tab pos="3543424" algn="l"/>
                <a:tab pos="3937293" algn="l"/>
                <a:tab pos="4331161" algn="l"/>
                <a:tab pos="4725030" algn="l"/>
                <a:tab pos="5118898" algn="l"/>
                <a:tab pos="5512767" algn="l"/>
                <a:tab pos="5906635" algn="l"/>
                <a:tab pos="6300504" algn="l"/>
                <a:tab pos="6694372" algn="l"/>
                <a:tab pos="7088240" algn="l"/>
                <a:tab pos="7482108" algn="l"/>
                <a:tab pos="7875977" algn="l"/>
              </a:tabLst>
              <a:defRPr>
                <a:solidFill>
                  <a:schemeClr val="bg1"/>
                </a:solidFill>
                <a:latin typeface="Arial" charset="0"/>
                <a:ea typeface="Times New Roman" charset="0"/>
                <a:cs typeface="Times New Roman" charset="0"/>
              </a:defRPr>
            </a:lvl9pPr>
          </a:lstStyle>
          <a:p>
            <a:pPr eaLnBrk="1"/>
            <a:fld id="{A4C4BFC3-71B5-B64B-BB8B-B7993565EEE1}" type="slidenum">
              <a:rPr lang="de-DE">
                <a:solidFill>
                  <a:srgbClr val="000000"/>
                </a:solidFill>
                <a:latin typeface="Times New Roman" charset="0"/>
                <a:cs typeface="DejaVu Sans" charset="0"/>
              </a:rPr>
              <a:pPr eaLnBrk="1"/>
              <a:t>5</a:t>
            </a:fld>
            <a:endParaRPr lang="de-DE">
              <a:solidFill>
                <a:srgbClr val="000000"/>
              </a:solidFill>
              <a:latin typeface="Times New Roman" charset="0"/>
              <a:cs typeface="DejaVu Sans" charset="0"/>
            </a:endParaRPr>
          </a:p>
        </p:txBody>
      </p:sp>
      <p:sp>
        <p:nvSpPr>
          <p:cNvPr id="19459" name="Rectangle 1"/>
          <p:cNvSpPr txBox="1">
            <a:spLocks noGrp="1" noRot="1" noChangeAspect="1" noChangeArrowheads="1" noTextEdit="1"/>
          </p:cNvSpPr>
          <p:nvPr>
            <p:ph type="sldImg"/>
          </p:nvPr>
        </p:nvSpPr>
        <p:spPr>
          <a:xfrm>
            <a:off x="814388" y="769938"/>
            <a:ext cx="5230812" cy="2943225"/>
          </a:xfrm>
          <a:solidFill>
            <a:srgbClr val="FFFFFF"/>
          </a:solidFill>
          <a:ln>
            <a:solidFill>
              <a:srgbClr val="000000"/>
            </a:solidFill>
            <a:miter lim="800000"/>
            <a:headEnd/>
            <a:tailEnd/>
          </a:ln>
          <a:extLst>
            <a:ext uri="{AF507438-7753-43e0-B8FC-AC1667EBCBE1}">
              <a14:hiddenEffects xmlns:a14="http://schemas.microsoft.com/office/drawing/2010/main" xmlns="">
                <a:effectLst>
                  <a:outerShdw dist="35921" dir="2700000" algn="ctr" rotWithShape="0">
                    <a:srgbClr val="808080"/>
                  </a:outerShdw>
                </a:effectLst>
              </a14:hiddenEffects>
            </a:ext>
          </a:extLst>
        </p:spPr>
      </p:sp>
      <p:sp>
        <p:nvSpPr>
          <p:cNvPr id="19460" name="Text Box 2"/>
          <p:cNvSpPr txBox="1">
            <a:spLocks noChangeArrowheads="1"/>
          </p:cNvSpPr>
          <p:nvPr/>
        </p:nvSpPr>
        <p:spPr bwMode="auto">
          <a:xfrm>
            <a:off x="653829" y="4002452"/>
            <a:ext cx="5551783" cy="4310646"/>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lIns="80165" tIns="40083" rIns="80165" bIns="40083" anchor="ctr"/>
          <a:lstStyle/>
          <a:p>
            <a:endParaRPr lang="en-US"/>
          </a:p>
        </p:txBody>
      </p:sp>
    </p:spTree>
    <p:extLst>
      <p:ext uri="{BB962C8B-B14F-4D97-AF65-F5344CB8AC3E}">
        <p14:creationId xmlns:p14="http://schemas.microsoft.com/office/powerpoint/2010/main" val="30544905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0482" name="Rectangle 9"/>
          <p:cNvSpPr>
            <a:spLocks noGrp="1" noChangeArrowheads="1"/>
          </p:cNvSpPr>
          <p:nvPr>
            <p:ph type="sldNum" sz="quarter"/>
          </p:nvPr>
        </p:nvSpPr>
        <p:spPr>
          <a:noFill/>
          <a:extLst>
            <a:ext uri="{91240B29-F687-4f45-9708-019B960494DF}">
              <a14:hiddenLine xmlns:a14="http://schemas.microsoft.com/office/drawing/2010/main" xmlns="" w="9525">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lstStyle>
            <a:lvl1pPr eaLnBrk="0">
              <a:tabLst>
                <a:tab pos="0" algn="l"/>
                <a:tab pos="392477" algn="l"/>
                <a:tab pos="786346" algn="l"/>
                <a:tab pos="1180214" algn="l"/>
                <a:tab pos="1574082" algn="l"/>
                <a:tab pos="1967950" algn="l"/>
                <a:tab pos="2361819" algn="l"/>
                <a:tab pos="2755687" algn="l"/>
                <a:tab pos="3149556" algn="l"/>
                <a:tab pos="3543424" algn="l"/>
                <a:tab pos="3937293" algn="l"/>
                <a:tab pos="4331161" algn="l"/>
                <a:tab pos="4725030" algn="l"/>
                <a:tab pos="5118898" algn="l"/>
                <a:tab pos="5512767" algn="l"/>
                <a:tab pos="5906635" algn="l"/>
                <a:tab pos="6300504" algn="l"/>
                <a:tab pos="6694372" algn="l"/>
                <a:tab pos="7088240" algn="l"/>
                <a:tab pos="7482108" algn="l"/>
                <a:tab pos="7875977" algn="l"/>
              </a:tabLst>
              <a:defRPr>
                <a:solidFill>
                  <a:schemeClr val="bg1"/>
                </a:solidFill>
                <a:latin typeface="Arial" charset="0"/>
                <a:ea typeface="ＭＳ Ｐゴシック" charset="0"/>
                <a:cs typeface="Times New Roman" charset="0"/>
              </a:defRPr>
            </a:lvl1pPr>
            <a:lvl2pPr eaLnBrk="0">
              <a:tabLst>
                <a:tab pos="0" algn="l"/>
                <a:tab pos="392477" algn="l"/>
                <a:tab pos="786346" algn="l"/>
                <a:tab pos="1180214" algn="l"/>
                <a:tab pos="1574082" algn="l"/>
                <a:tab pos="1967950" algn="l"/>
                <a:tab pos="2361819" algn="l"/>
                <a:tab pos="2755687" algn="l"/>
                <a:tab pos="3149556" algn="l"/>
                <a:tab pos="3543424" algn="l"/>
                <a:tab pos="3937293" algn="l"/>
                <a:tab pos="4331161" algn="l"/>
                <a:tab pos="4725030" algn="l"/>
                <a:tab pos="5118898" algn="l"/>
                <a:tab pos="5512767" algn="l"/>
                <a:tab pos="5906635" algn="l"/>
                <a:tab pos="6300504" algn="l"/>
                <a:tab pos="6694372" algn="l"/>
                <a:tab pos="7088240" algn="l"/>
                <a:tab pos="7482108" algn="l"/>
                <a:tab pos="7875977" algn="l"/>
              </a:tabLst>
              <a:defRPr>
                <a:solidFill>
                  <a:schemeClr val="bg1"/>
                </a:solidFill>
                <a:latin typeface="Arial" charset="0"/>
                <a:ea typeface="Times New Roman" charset="0"/>
                <a:cs typeface="Times New Roman" charset="0"/>
              </a:defRPr>
            </a:lvl2pPr>
            <a:lvl3pPr eaLnBrk="0">
              <a:tabLst>
                <a:tab pos="0" algn="l"/>
                <a:tab pos="392477" algn="l"/>
                <a:tab pos="786346" algn="l"/>
                <a:tab pos="1180214" algn="l"/>
                <a:tab pos="1574082" algn="l"/>
                <a:tab pos="1967950" algn="l"/>
                <a:tab pos="2361819" algn="l"/>
                <a:tab pos="2755687" algn="l"/>
                <a:tab pos="3149556" algn="l"/>
                <a:tab pos="3543424" algn="l"/>
                <a:tab pos="3937293" algn="l"/>
                <a:tab pos="4331161" algn="l"/>
                <a:tab pos="4725030" algn="l"/>
                <a:tab pos="5118898" algn="l"/>
                <a:tab pos="5512767" algn="l"/>
                <a:tab pos="5906635" algn="l"/>
                <a:tab pos="6300504" algn="l"/>
                <a:tab pos="6694372" algn="l"/>
                <a:tab pos="7088240" algn="l"/>
                <a:tab pos="7482108" algn="l"/>
                <a:tab pos="7875977" algn="l"/>
              </a:tabLst>
              <a:defRPr>
                <a:solidFill>
                  <a:schemeClr val="bg1"/>
                </a:solidFill>
                <a:latin typeface="Arial" charset="0"/>
                <a:ea typeface="Times New Roman" charset="0"/>
                <a:cs typeface="Times New Roman" charset="0"/>
              </a:defRPr>
            </a:lvl3pPr>
            <a:lvl4pPr eaLnBrk="0">
              <a:tabLst>
                <a:tab pos="0" algn="l"/>
                <a:tab pos="392477" algn="l"/>
                <a:tab pos="786346" algn="l"/>
                <a:tab pos="1180214" algn="l"/>
                <a:tab pos="1574082" algn="l"/>
                <a:tab pos="1967950" algn="l"/>
                <a:tab pos="2361819" algn="l"/>
                <a:tab pos="2755687" algn="l"/>
                <a:tab pos="3149556" algn="l"/>
                <a:tab pos="3543424" algn="l"/>
                <a:tab pos="3937293" algn="l"/>
                <a:tab pos="4331161" algn="l"/>
                <a:tab pos="4725030" algn="l"/>
                <a:tab pos="5118898" algn="l"/>
                <a:tab pos="5512767" algn="l"/>
                <a:tab pos="5906635" algn="l"/>
                <a:tab pos="6300504" algn="l"/>
                <a:tab pos="6694372" algn="l"/>
                <a:tab pos="7088240" algn="l"/>
                <a:tab pos="7482108" algn="l"/>
                <a:tab pos="7875977" algn="l"/>
              </a:tabLst>
              <a:defRPr>
                <a:solidFill>
                  <a:schemeClr val="bg1"/>
                </a:solidFill>
                <a:latin typeface="Arial" charset="0"/>
                <a:ea typeface="Times New Roman" charset="0"/>
                <a:cs typeface="Times New Roman" charset="0"/>
              </a:defRPr>
            </a:lvl4pPr>
            <a:lvl5pPr eaLnBrk="0">
              <a:tabLst>
                <a:tab pos="0" algn="l"/>
                <a:tab pos="392477" algn="l"/>
                <a:tab pos="786346" algn="l"/>
                <a:tab pos="1180214" algn="l"/>
                <a:tab pos="1574082" algn="l"/>
                <a:tab pos="1967950" algn="l"/>
                <a:tab pos="2361819" algn="l"/>
                <a:tab pos="2755687" algn="l"/>
                <a:tab pos="3149556" algn="l"/>
                <a:tab pos="3543424" algn="l"/>
                <a:tab pos="3937293" algn="l"/>
                <a:tab pos="4331161" algn="l"/>
                <a:tab pos="4725030" algn="l"/>
                <a:tab pos="5118898" algn="l"/>
                <a:tab pos="5512767" algn="l"/>
                <a:tab pos="5906635" algn="l"/>
                <a:tab pos="6300504" algn="l"/>
                <a:tab pos="6694372" algn="l"/>
                <a:tab pos="7088240" algn="l"/>
                <a:tab pos="7482108" algn="l"/>
                <a:tab pos="7875977" algn="l"/>
              </a:tabLst>
              <a:defRPr>
                <a:solidFill>
                  <a:schemeClr val="bg1"/>
                </a:solidFill>
                <a:latin typeface="Arial" charset="0"/>
                <a:ea typeface="Times New Roman" charset="0"/>
                <a:cs typeface="Times New Roman" charset="0"/>
              </a:defRPr>
            </a:lvl5pPr>
            <a:lvl6pPr marL="2204550" indent="-200414" defTabSz="393869" eaLnBrk="0" fontAlgn="base" hangingPunct="0">
              <a:lnSpc>
                <a:spcPct val="93000"/>
              </a:lnSpc>
              <a:spcBef>
                <a:spcPct val="0"/>
              </a:spcBef>
              <a:spcAft>
                <a:spcPct val="0"/>
              </a:spcAft>
              <a:buClr>
                <a:srgbClr val="000000"/>
              </a:buClr>
              <a:buSzPct val="100000"/>
              <a:buFont typeface="Times New Roman" charset="0"/>
              <a:tabLst>
                <a:tab pos="0" algn="l"/>
                <a:tab pos="392477" algn="l"/>
                <a:tab pos="786346" algn="l"/>
                <a:tab pos="1180214" algn="l"/>
                <a:tab pos="1574082" algn="l"/>
                <a:tab pos="1967950" algn="l"/>
                <a:tab pos="2361819" algn="l"/>
                <a:tab pos="2755687" algn="l"/>
                <a:tab pos="3149556" algn="l"/>
                <a:tab pos="3543424" algn="l"/>
                <a:tab pos="3937293" algn="l"/>
                <a:tab pos="4331161" algn="l"/>
                <a:tab pos="4725030" algn="l"/>
                <a:tab pos="5118898" algn="l"/>
                <a:tab pos="5512767" algn="l"/>
                <a:tab pos="5906635" algn="l"/>
                <a:tab pos="6300504" algn="l"/>
                <a:tab pos="6694372" algn="l"/>
                <a:tab pos="7088240" algn="l"/>
                <a:tab pos="7482108" algn="l"/>
                <a:tab pos="7875977" algn="l"/>
              </a:tabLst>
              <a:defRPr>
                <a:solidFill>
                  <a:schemeClr val="bg1"/>
                </a:solidFill>
                <a:latin typeface="Arial" charset="0"/>
                <a:ea typeface="Times New Roman" charset="0"/>
                <a:cs typeface="Times New Roman" charset="0"/>
              </a:defRPr>
            </a:lvl6pPr>
            <a:lvl7pPr marL="2605377" indent="-200414" defTabSz="393869" eaLnBrk="0" fontAlgn="base" hangingPunct="0">
              <a:lnSpc>
                <a:spcPct val="93000"/>
              </a:lnSpc>
              <a:spcBef>
                <a:spcPct val="0"/>
              </a:spcBef>
              <a:spcAft>
                <a:spcPct val="0"/>
              </a:spcAft>
              <a:buClr>
                <a:srgbClr val="000000"/>
              </a:buClr>
              <a:buSzPct val="100000"/>
              <a:buFont typeface="Times New Roman" charset="0"/>
              <a:tabLst>
                <a:tab pos="0" algn="l"/>
                <a:tab pos="392477" algn="l"/>
                <a:tab pos="786346" algn="l"/>
                <a:tab pos="1180214" algn="l"/>
                <a:tab pos="1574082" algn="l"/>
                <a:tab pos="1967950" algn="l"/>
                <a:tab pos="2361819" algn="l"/>
                <a:tab pos="2755687" algn="l"/>
                <a:tab pos="3149556" algn="l"/>
                <a:tab pos="3543424" algn="l"/>
                <a:tab pos="3937293" algn="l"/>
                <a:tab pos="4331161" algn="l"/>
                <a:tab pos="4725030" algn="l"/>
                <a:tab pos="5118898" algn="l"/>
                <a:tab pos="5512767" algn="l"/>
                <a:tab pos="5906635" algn="l"/>
                <a:tab pos="6300504" algn="l"/>
                <a:tab pos="6694372" algn="l"/>
                <a:tab pos="7088240" algn="l"/>
                <a:tab pos="7482108" algn="l"/>
                <a:tab pos="7875977" algn="l"/>
              </a:tabLst>
              <a:defRPr>
                <a:solidFill>
                  <a:schemeClr val="bg1"/>
                </a:solidFill>
                <a:latin typeface="Arial" charset="0"/>
                <a:ea typeface="Times New Roman" charset="0"/>
                <a:cs typeface="Times New Roman" charset="0"/>
              </a:defRPr>
            </a:lvl7pPr>
            <a:lvl8pPr marL="3006204" indent="-200414" defTabSz="393869" eaLnBrk="0" fontAlgn="base" hangingPunct="0">
              <a:lnSpc>
                <a:spcPct val="93000"/>
              </a:lnSpc>
              <a:spcBef>
                <a:spcPct val="0"/>
              </a:spcBef>
              <a:spcAft>
                <a:spcPct val="0"/>
              </a:spcAft>
              <a:buClr>
                <a:srgbClr val="000000"/>
              </a:buClr>
              <a:buSzPct val="100000"/>
              <a:buFont typeface="Times New Roman" charset="0"/>
              <a:tabLst>
                <a:tab pos="0" algn="l"/>
                <a:tab pos="392477" algn="l"/>
                <a:tab pos="786346" algn="l"/>
                <a:tab pos="1180214" algn="l"/>
                <a:tab pos="1574082" algn="l"/>
                <a:tab pos="1967950" algn="l"/>
                <a:tab pos="2361819" algn="l"/>
                <a:tab pos="2755687" algn="l"/>
                <a:tab pos="3149556" algn="l"/>
                <a:tab pos="3543424" algn="l"/>
                <a:tab pos="3937293" algn="l"/>
                <a:tab pos="4331161" algn="l"/>
                <a:tab pos="4725030" algn="l"/>
                <a:tab pos="5118898" algn="l"/>
                <a:tab pos="5512767" algn="l"/>
                <a:tab pos="5906635" algn="l"/>
                <a:tab pos="6300504" algn="l"/>
                <a:tab pos="6694372" algn="l"/>
                <a:tab pos="7088240" algn="l"/>
                <a:tab pos="7482108" algn="l"/>
                <a:tab pos="7875977" algn="l"/>
              </a:tabLst>
              <a:defRPr>
                <a:solidFill>
                  <a:schemeClr val="bg1"/>
                </a:solidFill>
                <a:latin typeface="Arial" charset="0"/>
                <a:ea typeface="Times New Roman" charset="0"/>
                <a:cs typeface="Times New Roman" charset="0"/>
              </a:defRPr>
            </a:lvl8pPr>
            <a:lvl9pPr marL="3407032" indent="-200414" defTabSz="393869" eaLnBrk="0" fontAlgn="base" hangingPunct="0">
              <a:lnSpc>
                <a:spcPct val="93000"/>
              </a:lnSpc>
              <a:spcBef>
                <a:spcPct val="0"/>
              </a:spcBef>
              <a:spcAft>
                <a:spcPct val="0"/>
              </a:spcAft>
              <a:buClr>
                <a:srgbClr val="000000"/>
              </a:buClr>
              <a:buSzPct val="100000"/>
              <a:buFont typeface="Times New Roman" charset="0"/>
              <a:tabLst>
                <a:tab pos="0" algn="l"/>
                <a:tab pos="392477" algn="l"/>
                <a:tab pos="786346" algn="l"/>
                <a:tab pos="1180214" algn="l"/>
                <a:tab pos="1574082" algn="l"/>
                <a:tab pos="1967950" algn="l"/>
                <a:tab pos="2361819" algn="l"/>
                <a:tab pos="2755687" algn="l"/>
                <a:tab pos="3149556" algn="l"/>
                <a:tab pos="3543424" algn="l"/>
                <a:tab pos="3937293" algn="l"/>
                <a:tab pos="4331161" algn="l"/>
                <a:tab pos="4725030" algn="l"/>
                <a:tab pos="5118898" algn="l"/>
                <a:tab pos="5512767" algn="l"/>
                <a:tab pos="5906635" algn="l"/>
                <a:tab pos="6300504" algn="l"/>
                <a:tab pos="6694372" algn="l"/>
                <a:tab pos="7088240" algn="l"/>
                <a:tab pos="7482108" algn="l"/>
                <a:tab pos="7875977" algn="l"/>
              </a:tabLst>
              <a:defRPr>
                <a:solidFill>
                  <a:schemeClr val="bg1"/>
                </a:solidFill>
                <a:latin typeface="Arial" charset="0"/>
                <a:ea typeface="Times New Roman" charset="0"/>
                <a:cs typeface="Times New Roman" charset="0"/>
              </a:defRPr>
            </a:lvl9pPr>
          </a:lstStyle>
          <a:p>
            <a:pPr eaLnBrk="1"/>
            <a:fld id="{22726A7D-12DC-4A4B-A941-F0AB6BC2077F}" type="slidenum">
              <a:rPr lang="de-DE">
                <a:solidFill>
                  <a:srgbClr val="000000"/>
                </a:solidFill>
                <a:latin typeface="Times New Roman" charset="0"/>
                <a:cs typeface="DejaVu Sans" charset="0"/>
              </a:rPr>
              <a:pPr eaLnBrk="1"/>
              <a:t>7</a:t>
            </a:fld>
            <a:endParaRPr lang="de-DE">
              <a:solidFill>
                <a:srgbClr val="000000"/>
              </a:solidFill>
              <a:latin typeface="Times New Roman" charset="0"/>
              <a:cs typeface="DejaVu Sans" charset="0"/>
            </a:endParaRPr>
          </a:p>
        </p:txBody>
      </p:sp>
      <p:sp>
        <p:nvSpPr>
          <p:cNvPr id="20483" name="Rectangle 1"/>
          <p:cNvSpPr txBox="1">
            <a:spLocks noGrp="1" noRot="1" noChangeAspect="1" noChangeArrowheads="1" noTextEdit="1"/>
          </p:cNvSpPr>
          <p:nvPr>
            <p:ph type="sldImg"/>
          </p:nvPr>
        </p:nvSpPr>
        <p:spPr>
          <a:xfrm>
            <a:off x="814388" y="769938"/>
            <a:ext cx="5230812" cy="2943225"/>
          </a:xfrm>
          <a:solidFill>
            <a:srgbClr val="FFFFFF"/>
          </a:solidFill>
          <a:ln>
            <a:solidFill>
              <a:srgbClr val="000000"/>
            </a:solidFill>
            <a:miter lim="800000"/>
            <a:headEnd/>
            <a:tailEnd/>
          </a:ln>
          <a:extLst>
            <a:ext uri="{AF507438-7753-43e0-B8FC-AC1667EBCBE1}">
              <a14:hiddenEffects xmlns:a14="http://schemas.microsoft.com/office/drawing/2010/main" xmlns="">
                <a:effectLst>
                  <a:outerShdw dist="35921" dir="2700000" algn="ctr" rotWithShape="0">
                    <a:srgbClr val="808080"/>
                  </a:outerShdw>
                </a:effectLst>
              </a14:hiddenEffects>
            </a:ext>
          </a:extLst>
        </p:spPr>
      </p:sp>
      <p:sp>
        <p:nvSpPr>
          <p:cNvPr id="20484" name="Text Box 2"/>
          <p:cNvSpPr txBox="1">
            <a:spLocks noChangeArrowheads="1"/>
          </p:cNvSpPr>
          <p:nvPr/>
        </p:nvSpPr>
        <p:spPr bwMode="auto">
          <a:xfrm>
            <a:off x="653829" y="4002452"/>
            <a:ext cx="5551783" cy="4310646"/>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lIns="80165" tIns="40083" rIns="80165" bIns="40083" anchor="ctr"/>
          <a:lstStyle/>
          <a:p>
            <a:endParaRPr lang="en-US"/>
          </a:p>
        </p:txBody>
      </p:sp>
    </p:spTree>
    <p:extLst>
      <p:ext uri="{BB962C8B-B14F-4D97-AF65-F5344CB8AC3E}">
        <p14:creationId xmlns:p14="http://schemas.microsoft.com/office/powerpoint/2010/main" val="2033535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1506" name="Rectangle 9"/>
          <p:cNvSpPr>
            <a:spLocks noGrp="1" noChangeArrowheads="1"/>
          </p:cNvSpPr>
          <p:nvPr>
            <p:ph type="sldNum" sz="quarter"/>
          </p:nvPr>
        </p:nvSpPr>
        <p:spPr>
          <a:noFill/>
          <a:extLst>
            <a:ext uri="{91240B29-F687-4f45-9708-019B960494DF}">
              <a14:hiddenLine xmlns:a14="http://schemas.microsoft.com/office/drawing/2010/main" xmlns="" w="9525">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lstStyle>
            <a:lvl1pPr eaLnBrk="0">
              <a:tabLst>
                <a:tab pos="0" algn="l"/>
                <a:tab pos="392477" algn="l"/>
                <a:tab pos="786346" algn="l"/>
                <a:tab pos="1180214" algn="l"/>
                <a:tab pos="1574082" algn="l"/>
                <a:tab pos="1967950" algn="l"/>
                <a:tab pos="2361819" algn="l"/>
                <a:tab pos="2755687" algn="l"/>
                <a:tab pos="3149556" algn="l"/>
                <a:tab pos="3543424" algn="l"/>
                <a:tab pos="3937293" algn="l"/>
                <a:tab pos="4331161" algn="l"/>
                <a:tab pos="4725030" algn="l"/>
                <a:tab pos="5118898" algn="l"/>
                <a:tab pos="5512767" algn="l"/>
                <a:tab pos="5906635" algn="l"/>
                <a:tab pos="6300504" algn="l"/>
                <a:tab pos="6694372" algn="l"/>
                <a:tab pos="7088240" algn="l"/>
                <a:tab pos="7482108" algn="l"/>
                <a:tab pos="7875977" algn="l"/>
              </a:tabLst>
              <a:defRPr>
                <a:solidFill>
                  <a:schemeClr val="bg1"/>
                </a:solidFill>
                <a:latin typeface="Arial" charset="0"/>
                <a:ea typeface="ＭＳ Ｐゴシック" charset="0"/>
                <a:cs typeface="Times New Roman" charset="0"/>
              </a:defRPr>
            </a:lvl1pPr>
            <a:lvl2pPr eaLnBrk="0">
              <a:tabLst>
                <a:tab pos="0" algn="l"/>
                <a:tab pos="392477" algn="l"/>
                <a:tab pos="786346" algn="l"/>
                <a:tab pos="1180214" algn="l"/>
                <a:tab pos="1574082" algn="l"/>
                <a:tab pos="1967950" algn="l"/>
                <a:tab pos="2361819" algn="l"/>
                <a:tab pos="2755687" algn="l"/>
                <a:tab pos="3149556" algn="l"/>
                <a:tab pos="3543424" algn="l"/>
                <a:tab pos="3937293" algn="l"/>
                <a:tab pos="4331161" algn="l"/>
                <a:tab pos="4725030" algn="l"/>
                <a:tab pos="5118898" algn="l"/>
                <a:tab pos="5512767" algn="l"/>
                <a:tab pos="5906635" algn="l"/>
                <a:tab pos="6300504" algn="l"/>
                <a:tab pos="6694372" algn="l"/>
                <a:tab pos="7088240" algn="l"/>
                <a:tab pos="7482108" algn="l"/>
                <a:tab pos="7875977" algn="l"/>
              </a:tabLst>
              <a:defRPr>
                <a:solidFill>
                  <a:schemeClr val="bg1"/>
                </a:solidFill>
                <a:latin typeface="Arial" charset="0"/>
                <a:ea typeface="Times New Roman" charset="0"/>
                <a:cs typeface="Times New Roman" charset="0"/>
              </a:defRPr>
            </a:lvl2pPr>
            <a:lvl3pPr eaLnBrk="0">
              <a:tabLst>
                <a:tab pos="0" algn="l"/>
                <a:tab pos="392477" algn="l"/>
                <a:tab pos="786346" algn="l"/>
                <a:tab pos="1180214" algn="l"/>
                <a:tab pos="1574082" algn="l"/>
                <a:tab pos="1967950" algn="l"/>
                <a:tab pos="2361819" algn="l"/>
                <a:tab pos="2755687" algn="l"/>
                <a:tab pos="3149556" algn="l"/>
                <a:tab pos="3543424" algn="l"/>
                <a:tab pos="3937293" algn="l"/>
                <a:tab pos="4331161" algn="l"/>
                <a:tab pos="4725030" algn="l"/>
                <a:tab pos="5118898" algn="l"/>
                <a:tab pos="5512767" algn="l"/>
                <a:tab pos="5906635" algn="l"/>
                <a:tab pos="6300504" algn="l"/>
                <a:tab pos="6694372" algn="l"/>
                <a:tab pos="7088240" algn="l"/>
                <a:tab pos="7482108" algn="l"/>
                <a:tab pos="7875977" algn="l"/>
              </a:tabLst>
              <a:defRPr>
                <a:solidFill>
                  <a:schemeClr val="bg1"/>
                </a:solidFill>
                <a:latin typeface="Arial" charset="0"/>
                <a:ea typeface="Times New Roman" charset="0"/>
                <a:cs typeface="Times New Roman" charset="0"/>
              </a:defRPr>
            </a:lvl3pPr>
            <a:lvl4pPr eaLnBrk="0">
              <a:tabLst>
                <a:tab pos="0" algn="l"/>
                <a:tab pos="392477" algn="l"/>
                <a:tab pos="786346" algn="l"/>
                <a:tab pos="1180214" algn="l"/>
                <a:tab pos="1574082" algn="l"/>
                <a:tab pos="1967950" algn="l"/>
                <a:tab pos="2361819" algn="l"/>
                <a:tab pos="2755687" algn="l"/>
                <a:tab pos="3149556" algn="l"/>
                <a:tab pos="3543424" algn="l"/>
                <a:tab pos="3937293" algn="l"/>
                <a:tab pos="4331161" algn="l"/>
                <a:tab pos="4725030" algn="l"/>
                <a:tab pos="5118898" algn="l"/>
                <a:tab pos="5512767" algn="l"/>
                <a:tab pos="5906635" algn="l"/>
                <a:tab pos="6300504" algn="l"/>
                <a:tab pos="6694372" algn="l"/>
                <a:tab pos="7088240" algn="l"/>
                <a:tab pos="7482108" algn="l"/>
                <a:tab pos="7875977" algn="l"/>
              </a:tabLst>
              <a:defRPr>
                <a:solidFill>
                  <a:schemeClr val="bg1"/>
                </a:solidFill>
                <a:latin typeface="Arial" charset="0"/>
                <a:ea typeface="Times New Roman" charset="0"/>
                <a:cs typeface="Times New Roman" charset="0"/>
              </a:defRPr>
            </a:lvl4pPr>
            <a:lvl5pPr eaLnBrk="0">
              <a:tabLst>
                <a:tab pos="0" algn="l"/>
                <a:tab pos="392477" algn="l"/>
                <a:tab pos="786346" algn="l"/>
                <a:tab pos="1180214" algn="l"/>
                <a:tab pos="1574082" algn="l"/>
                <a:tab pos="1967950" algn="l"/>
                <a:tab pos="2361819" algn="l"/>
                <a:tab pos="2755687" algn="l"/>
                <a:tab pos="3149556" algn="l"/>
                <a:tab pos="3543424" algn="l"/>
                <a:tab pos="3937293" algn="l"/>
                <a:tab pos="4331161" algn="l"/>
                <a:tab pos="4725030" algn="l"/>
                <a:tab pos="5118898" algn="l"/>
                <a:tab pos="5512767" algn="l"/>
                <a:tab pos="5906635" algn="l"/>
                <a:tab pos="6300504" algn="l"/>
                <a:tab pos="6694372" algn="l"/>
                <a:tab pos="7088240" algn="l"/>
                <a:tab pos="7482108" algn="l"/>
                <a:tab pos="7875977" algn="l"/>
              </a:tabLst>
              <a:defRPr>
                <a:solidFill>
                  <a:schemeClr val="bg1"/>
                </a:solidFill>
                <a:latin typeface="Arial" charset="0"/>
                <a:ea typeface="Times New Roman" charset="0"/>
                <a:cs typeface="Times New Roman" charset="0"/>
              </a:defRPr>
            </a:lvl5pPr>
            <a:lvl6pPr marL="2204550" indent="-200414" defTabSz="393869" eaLnBrk="0" fontAlgn="base" hangingPunct="0">
              <a:lnSpc>
                <a:spcPct val="93000"/>
              </a:lnSpc>
              <a:spcBef>
                <a:spcPct val="0"/>
              </a:spcBef>
              <a:spcAft>
                <a:spcPct val="0"/>
              </a:spcAft>
              <a:buClr>
                <a:srgbClr val="000000"/>
              </a:buClr>
              <a:buSzPct val="100000"/>
              <a:buFont typeface="Times New Roman" charset="0"/>
              <a:tabLst>
                <a:tab pos="0" algn="l"/>
                <a:tab pos="392477" algn="l"/>
                <a:tab pos="786346" algn="l"/>
                <a:tab pos="1180214" algn="l"/>
                <a:tab pos="1574082" algn="l"/>
                <a:tab pos="1967950" algn="l"/>
                <a:tab pos="2361819" algn="l"/>
                <a:tab pos="2755687" algn="l"/>
                <a:tab pos="3149556" algn="l"/>
                <a:tab pos="3543424" algn="l"/>
                <a:tab pos="3937293" algn="l"/>
                <a:tab pos="4331161" algn="l"/>
                <a:tab pos="4725030" algn="l"/>
                <a:tab pos="5118898" algn="l"/>
                <a:tab pos="5512767" algn="l"/>
                <a:tab pos="5906635" algn="l"/>
                <a:tab pos="6300504" algn="l"/>
                <a:tab pos="6694372" algn="l"/>
                <a:tab pos="7088240" algn="l"/>
                <a:tab pos="7482108" algn="l"/>
                <a:tab pos="7875977" algn="l"/>
              </a:tabLst>
              <a:defRPr>
                <a:solidFill>
                  <a:schemeClr val="bg1"/>
                </a:solidFill>
                <a:latin typeface="Arial" charset="0"/>
                <a:ea typeface="Times New Roman" charset="0"/>
                <a:cs typeface="Times New Roman" charset="0"/>
              </a:defRPr>
            </a:lvl6pPr>
            <a:lvl7pPr marL="2605377" indent="-200414" defTabSz="393869" eaLnBrk="0" fontAlgn="base" hangingPunct="0">
              <a:lnSpc>
                <a:spcPct val="93000"/>
              </a:lnSpc>
              <a:spcBef>
                <a:spcPct val="0"/>
              </a:spcBef>
              <a:spcAft>
                <a:spcPct val="0"/>
              </a:spcAft>
              <a:buClr>
                <a:srgbClr val="000000"/>
              </a:buClr>
              <a:buSzPct val="100000"/>
              <a:buFont typeface="Times New Roman" charset="0"/>
              <a:tabLst>
                <a:tab pos="0" algn="l"/>
                <a:tab pos="392477" algn="l"/>
                <a:tab pos="786346" algn="l"/>
                <a:tab pos="1180214" algn="l"/>
                <a:tab pos="1574082" algn="l"/>
                <a:tab pos="1967950" algn="l"/>
                <a:tab pos="2361819" algn="l"/>
                <a:tab pos="2755687" algn="l"/>
                <a:tab pos="3149556" algn="l"/>
                <a:tab pos="3543424" algn="l"/>
                <a:tab pos="3937293" algn="l"/>
                <a:tab pos="4331161" algn="l"/>
                <a:tab pos="4725030" algn="l"/>
                <a:tab pos="5118898" algn="l"/>
                <a:tab pos="5512767" algn="l"/>
                <a:tab pos="5906635" algn="l"/>
                <a:tab pos="6300504" algn="l"/>
                <a:tab pos="6694372" algn="l"/>
                <a:tab pos="7088240" algn="l"/>
                <a:tab pos="7482108" algn="l"/>
                <a:tab pos="7875977" algn="l"/>
              </a:tabLst>
              <a:defRPr>
                <a:solidFill>
                  <a:schemeClr val="bg1"/>
                </a:solidFill>
                <a:latin typeface="Arial" charset="0"/>
                <a:ea typeface="Times New Roman" charset="0"/>
                <a:cs typeface="Times New Roman" charset="0"/>
              </a:defRPr>
            </a:lvl7pPr>
            <a:lvl8pPr marL="3006204" indent="-200414" defTabSz="393869" eaLnBrk="0" fontAlgn="base" hangingPunct="0">
              <a:lnSpc>
                <a:spcPct val="93000"/>
              </a:lnSpc>
              <a:spcBef>
                <a:spcPct val="0"/>
              </a:spcBef>
              <a:spcAft>
                <a:spcPct val="0"/>
              </a:spcAft>
              <a:buClr>
                <a:srgbClr val="000000"/>
              </a:buClr>
              <a:buSzPct val="100000"/>
              <a:buFont typeface="Times New Roman" charset="0"/>
              <a:tabLst>
                <a:tab pos="0" algn="l"/>
                <a:tab pos="392477" algn="l"/>
                <a:tab pos="786346" algn="l"/>
                <a:tab pos="1180214" algn="l"/>
                <a:tab pos="1574082" algn="l"/>
                <a:tab pos="1967950" algn="l"/>
                <a:tab pos="2361819" algn="l"/>
                <a:tab pos="2755687" algn="l"/>
                <a:tab pos="3149556" algn="l"/>
                <a:tab pos="3543424" algn="l"/>
                <a:tab pos="3937293" algn="l"/>
                <a:tab pos="4331161" algn="l"/>
                <a:tab pos="4725030" algn="l"/>
                <a:tab pos="5118898" algn="l"/>
                <a:tab pos="5512767" algn="l"/>
                <a:tab pos="5906635" algn="l"/>
                <a:tab pos="6300504" algn="l"/>
                <a:tab pos="6694372" algn="l"/>
                <a:tab pos="7088240" algn="l"/>
                <a:tab pos="7482108" algn="l"/>
                <a:tab pos="7875977" algn="l"/>
              </a:tabLst>
              <a:defRPr>
                <a:solidFill>
                  <a:schemeClr val="bg1"/>
                </a:solidFill>
                <a:latin typeface="Arial" charset="0"/>
                <a:ea typeface="Times New Roman" charset="0"/>
                <a:cs typeface="Times New Roman" charset="0"/>
              </a:defRPr>
            </a:lvl8pPr>
            <a:lvl9pPr marL="3407032" indent="-200414" defTabSz="393869" eaLnBrk="0" fontAlgn="base" hangingPunct="0">
              <a:lnSpc>
                <a:spcPct val="93000"/>
              </a:lnSpc>
              <a:spcBef>
                <a:spcPct val="0"/>
              </a:spcBef>
              <a:spcAft>
                <a:spcPct val="0"/>
              </a:spcAft>
              <a:buClr>
                <a:srgbClr val="000000"/>
              </a:buClr>
              <a:buSzPct val="100000"/>
              <a:buFont typeface="Times New Roman" charset="0"/>
              <a:tabLst>
                <a:tab pos="0" algn="l"/>
                <a:tab pos="392477" algn="l"/>
                <a:tab pos="786346" algn="l"/>
                <a:tab pos="1180214" algn="l"/>
                <a:tab pos="1574082" algn="l"/>
                <a:tab pos="1967950" algn="l"/>
                <a:tab pos="2361819" algn="l"/>
                <a:tab pos="2755687" algn="l"/>
                <a:tab pos="3149556" algn="l"/>
                <a:tab pos="3543424" algn="l"/>
                <a:tab pos="3937293" algn="l"/>
                <a:tab pos="4331161" algn="l"/>
                <a:tab pos="4725030" algn="l"/>
                <a:tab pos="5118898" algn="l"/>
                <a:tab pos="5512767" algn="l"/>
                <a:tab pos="5906635" algn="l"/>
                <a:tab pos="6300504" algn="l"/>
                <a:tab pos="6694372" algn="l"/>
                <a:tab pos="7088240" algn="l"/>
                <a:tab pos="7482108" algn="l"/>
                <a:tab pos="7875977" algn="l"/>
              </a:tabLst>
              <a:defRPr>
                <a:solidFill>
                  <a:schemeClr val="bg1"/>
                </a:solidFill>
                <a:latin typeface="Arial" charset="0"/>
                <a:ea typeface="Times New Roman" charset="0"/>
                <a:cs typeface="Times New Roman" charset="0"/>
              </a:defRPr>
            </a:lvl9pPr>
          </a:lstStyle>
          <a:p>
            <a:pPr eaLnBrk="1"/>
            <a:fld id="{0DA9D93C-6AE5-DE4B-B558-7B893CF3E484}" type="slidenum">
              <a:rPr lang="de-DE">
                <a:solidFill>
                  <a:srgbClr val="000000"/>
                </a:solidFill>
                <a:latin typeface="Times New Roman" charset="0"/>
                <a:cs typeface="DejaVu Sans" charset="0"/>
              </a:rPr>
              <a:pPr eaLnBrk="1"/>
              <a:t>8</a:t>
            </a:fld>
            <a:endParaRPr lang="de-DE">
              <a:solidFill>
                <a:srgbClr val="000000"/>
              </a:solidFill>
              <a:latin typeface="Times New Roman" charset="0"/>
              <a:cs typeface="DejaVu Sans" charset="0"/>
            </a:endParaRPr>
          </a:p>
        </p:txBody>
      </p:sp>
      <p:sp>
        <p:nvSpPr>
          <p:cNvPr id="21507" name="Rectangle 1"/>
          <p:cNvSpPr txBox="1">
            <a:spLocks noGrp="1" noRot="1" noChangeAspect="1" noChangeArrowheads="1" noTextEdit="1"/>
          </p:cNvSpPr>
          <p:nvPr>
            <p:ph type="sldImg"/>
          </p:nvPr>
        </p:nvSpPr>
        <p:spPr>
          <a:xfrm>
            <a:off x="814388" y="769938"/>
            <a:ext cx="5230812" cy="2943225"/>
          </a:xfrm>
          <a:solidFill>
            <a:srgbClr val="FFFFFF"/>
          </a:solidFill>
          <a:ln>
            <a:solidFill>
              <a:srgbClr val="000000"/>
            </a:solidFill>
            <a:miter lim="800000"/>
            <a:headEnd/>
            <a:tailEnd/>
          </a:ln>
          <a:extLst>
            <a:ext uri="{AF507438-7753-43e0-B8FC-AC1667EBCBE1}">
              <a14:hiddenEffects xmlns:a14="http://schemas.microsoft.com/office/drawing/2010/main" xmlns="">
                <a:effectLst>
                  <a:outerShdw dist="35921" dir="2700000" algn="ctr" rotWithShape="0">
                    <a:srgbClr val="808080"/>
                  </a:outerShdw>
                </a:effectLst>
              </a14:hiddenEffects>
            </a:ext>
          </a:extLst>
        </p:spPr>
      </p:sp>
      <p:sp>
        <p:nvSpPr>
          <p:cNvPr id="21508" name="Text Box 2"/>
          <p:cNvSpPr txBox="1">
            <a:spLocks noChangeArrowheads="1"/>
          </p:cNvSpPr>
          <p:nvPr/>
        </p:nvSpPr>
        <p:spPr bwMode="auto">
          <a:xfrm>
            <a:off x="653829" y="4002452"/>
            <a:ext cx="5551783" cy="4310646"/>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lIns="80165" tIns="40083" rIns="80165" bIns="40083" anchor="ctr"/>
          <a:lstStyle/>
          <a:p>
            <a:endParaRPr lang="en-US"/>
          </a:p>
        </p:txBody>
      </p:sp>
    </p:spTree>
    <p:extLst>
      <p:ext uri="{BB962C8B-B14F-4D97-AF65-F5344CB8AC3E}">
        <p14:creationId xmlns:p14="http://schemas.microsoft.com/office/powerpoint/2010/main" val="5024256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2530" name="Rectangle 9"/>
          <p:cNvSpPr>
            <a:spLocks noGrp="1" noChangeArrowheads="1"/>
          </p:cNvSpPr>
          <p:nvPr>
            <p:ph type="sldNum" sz="quarter"/>
          </p:nvPr>
        </p:nvSpPr>
        <p:spPr>
          <a:noFill/>
          <a:extLst>
            <a:ext uri="{91240B29-F687-4f45-9708-019B960494DF}">
              <a14:hiddenLine xmlns:a14="http://schemas.microsoft.com/office/drawing/2010/main" xmlns="" w="9525">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lstStyle>
            <a:lvl1pPr eaLnBrk="0">
              <a:tabLst>
                <a:tab pos="0" algn="l"/>
                <a:tab pos="392477" algn="l"/>
                <a:tab pos="786346" algn="l"/>
                <a:tab pos="1180214" algn="l"/>
                <a:tab pos="1574082" algn="l"/>
                <a:tab pos="1967950" algn="l"/>
                <a:tab pos="2361819" algn="l"/>
                <a:tab pos="2755687" algn="l"/>
                <a:tab pos="3149556" algn="l"/>
                <a:tab pos="3543424" algn="l"/>
                <a:tab pos="3937293" algn="l"/>
                <a:tab pos="4331161" algn="l"/>
                <a:tab pos="4725030" algn="l"/>
                <a:tab pos="5118898" algn="l"/>
                <a:tab pos="5512767" algn="l"/>
                <a:tab pos="5906635" algn="l"/>
                <a:tab pos="6300504" algn="l"/>
                <a:tab pos="6694372" algn="l"/>
                <a:tab pos="7088240" algn="l"/>
                <a:tab pos="7482108" algn="l"/>
                <a:tab pos="7875977" algn="l"/>
              </a:tabLst>
              <a:defRPr>
                <a:solidFill>
                  <a:schemeClr val="bg1"/>
                </a:solidFill>
                <a:latin typeface="Arial" charset="0"/>
                <a:ea typeface="ＭＳ Ｐゴシック" charset="0"/>
                <a:cs typeface="Times New Roman" charset="0"/>
              </a:defRPr>
            </a:lvl1pPr>
            <a:lvl2pPr eaLnBrk="0">
              <a:tabLst>
                <a:tab pos="0" algn="l"/>
                <a:tab pos="392477" algn="l"/>
                <a:tab pos="786346" algn="l"/>
                <a:tab pos="1180214" algn="l"/>
                <a:tab pos="1574082" algn="l"/>
                <a:tab pos="1967950" algn="l"/>
                <a:tab pos="2361819" algn="l"/>
                <a:tab pos="2755687" algn="l"/>
                <a:tab pos="3149556" algn="l"/>
                <a:tab pos="3543424" algn="l"/>
                <a:tab pos="3937293" algn="l"/>
                <a:tab pos="4331161" algn="l"/>
                <a:tab pos="4725030" algn="l"/>
                <a:tab pos="5118898" algn="l"/>
                <a:tab pos="5512767" algn="l"/>
                <a:tab pos="5906635" algn="l"/>
                <a:tab pos="6300504" algn="l"/>
                <a:tab pos="6694372" algn="l"/>
                <a:tab pos="7088240" algn="l"/>
                <a:tab pos="7482108" algn="l"/>
                <a:tab pos="7875977" algn="l"/>
              </a:tabLst>
              <a:defRPr>
                <a:solidFill>
                  <a:schemeClr val="bg1"/>
                </a:solidFill>
                <a:latin typeface="Arial" charset="0"/>
                <a:ea typeface="Times New Roman" charset="0"/>
                <a:cs typeface="Times New Roman" charset="0"/>
              </a:defRPr>
            </a:lvl2pPr>
            <a:lvl3pPr eaLnBrk="0">
              <a:tabLst>
                <a:tab pos="0" algn="l"/>
                <a:tab pos="392477" algn="l"/>
                <a:tab pos="786346" algn="l"/>
                <a:tab pos="1180214" algn="l"/>
                <a:tab pos="1574082" algn="l"/>
                <a:tab pos="1967950" algn="l"/>
                <a:tab pos="2361819" algn="l"/>
                <a:tab pos="2755687" algn="l"/>
                <a:tab pos="3149556" algn="l"/>
                <a:tab pos="3543424" algn="l"/>
                <a:tab pos="3937293" algn="l"/>
                <a:tab pos="4331161" algn="l"/>
                <a:tab pos="4725030" algn="l"/>
                <a:tab pos="5118898" algn="l"/>
                <a:tab pos="5512767" algn="l"/>
                <a:tab pos="5906635" algn="l"/>
                <a:tab pos="6300504" algn="l"/>
                <a:tab pos="6694372" algn="l"/>
                <a:tab pos="7088240" algn="l"/>
                <a:tab pos="7482108" algn="l"/>
                <a:tab pos="7875977" algn="l"/>
              </a:tabLst>
              <a:defRPr>
                <a:solidFill>
                  <a:schemeClr val="bg1"/>
                </a:solidFill>
                <a:latin typeface="Arial" charset="0"/>
                <a:ea typeface="Times New Roman" charset="0"/>
                <a:cs typeface="Times New Roman" charset="0"/>
              </a:defRPr>
            </a:lvl3pPr>
            <a:lvl4pPr eaLnBrk="0">
              <a:tabLst>
                <a:tab pos="0" algn="l"/>
                <a:tab pos="392477" algn="l"/>
                <a:tab pos="786346" algn="l"/>
                <a:tab pos="1180214" algn="l"/>
                <a:tab pos="1574082" algn="l"/>
                <a:tab pos="1967950" algn="l"/>
                <a:tab pos="2361819" algn="l"/>
                <a:tab pos="2755687" algn="l"/>
                <a:tab pos="3149556" algn="l"/>
                <a:tab pos="3543424" algn="l"/>
                <a:tab pos="3937293" algn="l"/>
                <a:tab pos="4331161" algn="l"/>
                <a:tab pos="4725030" algn="l"/>
                <a:tab pos="5118898" algn="l"/>
                <a:tab pos="5512767" algn="l"/>
                <a:tab pos="5906635" algn="l"/>
                <a:tab pos="6300504" algn="l"/>
                <a:tab pos="6694372" algn="l"/>
                <a:tab pos="7088240" algn="l"/>
                <a:tab pos="7482108" algn="l"/>
                <a:tab pos="7875977" algn="l"/>
              </a:tabLst>
              <a:defRPr>
                <a:solidFill>
                  <a:schemeClr val="bg1"/>
                </a:solidFill>
                <a:latin typeface="Arial" charset="0"/>
                <a:ea typeface="Times New Roman" charset="0"/>
                <a:cs typeface="Times New Roman" charset="0"/>
              </a:defRPr>
            </a:lvl4pPr>
            <a:lvl5pPr eaLnBrk="0">
              <a:tabLst>
                <a:tab pos="0" algn="l"/>
                <a:tab pos="392477" algn="l"/>
                <a:tab pos="786346" algn="l"/>
                <a:tab pos="1180214" algn="l"/>
                <a:tab pos="1574082" algn="l"/>
                <a:tab pos="1967950" algn="l"/>
                <a:tab pos="2361819" algn="l"/>
                <a:tab pos="2755687" algn="l"/>
                <a:tab pos="3149556" algn="l"/>
                <a:tab pos="3543424" algn="l"/>
                <a:tab pos="3937293" algn="l"/>
                <a:tab pos="4331161" algn="l"/>
                <a:tab pos="4725030" algn="l"/>
                <a:tab pos="5118898" algn="l"/>
                <a:tab pos="5512767" algn="l"/>
                <a:tab pos="5906635" algn="l"/>
                <a:tab pos="6300504" algn="l"/>
                <a:tab pos="6694372" algn="l"/>
                <a:tab pos="7088240" algn="l"/>
                <a:tab pos="7482108" algn="l"/>
                <a:tab pos="7875977" algn="l"/>
              </a:tabLst>
              <a:defRPr>
                <a:solidFill>
                  <a:schemeClr val="bg1"/>
                </a:solidFill>
                <a:latin typeface="Arial" charset="0"/>
                <a:ea typeface="Times New Roman" charset="0"/>
                <a:cs typeface="Times New Roman" charset="0"/>
              </a:defRPr>
            </a:lvl5pPr>
            <a:lvl6pPr marL="2204550" indent="-200414" defTabSz="393869" eaLnBrk="0" fontAlgn="base" hangingPunct="0">
              <a:lnSpc>
                <a:spcPct val="93000"/>
              </a:lnSpc>
              <a:spcBef>
                <a:spcPct val="0"/>
              </a:spcBef>
              <a:spcAft>
                <a:spcPct val="0"/>
              </a:spcAft>
              <a:buClr>
                <a:srgbClr val="000000"/>
              </a:buClr>
              <a:buSzPct val="100000"/>
              <a:buFont typeface="Times New Roman" charset="0"/>
              <a:tabLst>
                <a:tab pos="0" algn="l"/>
                <a:tab pos="392477" algn="l"/>
                <a:tab pos="786346" algn="l"/>
                <a:tab pos="1180214" algn="l"/>
                <a:tab pos="1574082" algn="l"/>
                <a:tab pos="1967950" algn="l"/>
                <a:tab pos="2361819" algn="l"/>
                <a:tab pos="2755687" algn="l"/>
                <a:tab pos="3149556" algn="l"/>
                <a:tab pos="3543424" algn="l"/>
                <a:tab pos="3937293" algn="l"/>
                <a:tab pos="4331161" algn="l"/>
                <a:tab pos="4725030" algn="l"/>
                <a:tab pos="5118898" algn="l"/>
                <a:tab pos="5512767" algn="l"/>
                <a:tab pos="5906635" algn="l"/>
                <a:tab pos="6300504" algn="l"/>
                <a:tab pos="6694372" algn="l"/>
                <a:tab pos="7088240" algn="l"/>
                <a:tab pos="7482108" algn="l"/>
                <a:tab pos="7875977" algn="l"/>
              </a:tabLst>
              <a:defRPr>
                <a:solidFill>
                  <a:schemeClr val="bg1"/>
                </a:solidFill>
                <a:latin typeface="Arial" charset="0"/>
                <a:ea typeface="Times New Roman" charset="0"/>
                <a:cs typeface="Times New Roman" charset="0"/>
              </a:defRPr>
            </a:lvl6pPr>
            <a:lvl7pPr marL="2605377" indent="-200414" defTabSz="393869" eaLnBrk="0" fontAlgn="base" hangingPunct="0">
              <a:lnSpc>
                <a:spcPct val="93000"/>
              </a:lnSpc>
              <a:spcBef>
                <a:spcPct val="0"/>
              </a:spcBef>
              <a:spcAft>
                <a:spcPct val="0"/>
              </a:spcAft>
              <a:buClr>
                <a:srgbClr val="000000"/>
              </a:buClr>
              <a:buSzPct val="100000"/>
              <a:buFont typeface="Times New Roman" charset="0"/>
              <a:tabLst>
                <a:tab pos="0" algn="l"/>
                <a:tab pos="392477" algn="l"/>
                <a:tab pos="786346" algn="l"/>
                <a:tab pos="1180214" algn="l"/>
                <a:tab pos="1574082" algn="l"/>
                <a:tab pos="1967950" algn="l"/>
                <a:tab pos="2361819" algn="l"/>
                <a:tab pos="2755687" algn="l"/>
                <a:tab pos="3149556" algn="l"/>
                <a:tab pos="3543424" algn="l"/>
                <a:tab pos="3937293" algn="l"/>
                <a:tab pos="4331161" algn="l"/>
                <a:tab pos="4725030" algn="l"/>
                <a:tab pos="5118898" algn="l"/>
                <a:tab pos="5512767" algn="l"/>
                <a:tab pos="5906635" algn="l"/>
                <a:tab pos="6300504" algn="l"/>
                <a:tab pos="6694372" algn="l"/>
                <a:tab pos="7088240" algn="l"/>
                <a:tab pos="7482108" algn="l"/>
                <a:tab pos="7875977" algn="l"/>
              </a:tabLst>
              <a:defRPr>
                <a:solidFill>
                  <a:schemeClr val="bg1"/>
                </a:solidFill>
                <a:latin typeface="Arial" charset="0"/>
                <a:ea typeface="Times New Roman" charset="0"/>
                <a:cs typeface="Times New Roman" charset="0"/>
              </a:defRPr>
            </a:lvl7pPr>
            <a:lvl8pPr marL="3006204" indent="-200414" defTabSz="393869" eaLnBrk="0" fontAlgn="base" hangingPunct="0">
              <a:lnSpc>
                <a:spcPct val="93000"/>
              </a:lnSpc>
              <a:spcBef>
                <a:spcPct val="0"/>
              </a:spcBef>
              <a:spcAft>
                <a:spcPct val="0"/>
              </a:spcAft>
              <a:buClr>
                <a:srgbClr val="000000"/>
              </a:buClr>
              <a:buSzPct val="100000"/>
              <a:buFont typeface="Times New Roman" charset="0"/>
              <a:tabLst>
                <a:tab pos="0" algn="l"/>
                <a:tab pos="392477" algn="l"/>
                <a:tab pos="786346" algn="l"/>
                <a:tab pos="1180214" algn="l"/>
                <a:tab pos="1574082" algn="l"/>
                <a:tab pos="1967950" algn="l"/>
                <a:tab pos="2361819" algn="l"/>
                <a:tab pos="2755687" algn="l"/>
                <a:tab pos="3149556" algn="l"/>
                <a:tab pos="3543424" algn="l"/>
                <a:tab pos="3937293" algn="l"/>
                <a:tab pos="4331161" algn="l"/>
                <a:tab pos="4725030" algn="l"/>
                <a:tab pos="5118898" algn="l"/>
                <a:tab pos="5512767" algn="l"/>
                <a:tab pos="5906635" algn="l"/>
                <a:tab pos="6300504" algn="l"/>
                <a:tab pos="6694372" algn="l"/>
                <a:tab pos="7088240" algn="l"/>
                <a:tab pos="7482108" algn="l"/>
                <a:tab pos="7875977" algn="l"/>
              </a:tabLst>
              <a:defRPr>
                <a:solidFill>
                  <a:schemeClr val="bg1"/>
                </a:solidFill>
                <a:latin typeface="Arial" charset="0"/>
                <a:ea typeface="Times New Roman" charset="0"/>
                <a:cs typeface="Times New Roman" charset="0"/>
              </a:defRPr>
            </a:lvl8pPr>
            <a:lvl9pPr marL="3407032" indent="-200414" defTabSz="393869" eaLnBrk="0" fontAlgn="base" hangingPunct="0">
              <a:lnSpc>
                <a:spcPct val="93000"/>
              </a:lnSpc>
              <a:spcBef>
                <a:spcPct val="0"/>
              </a:spcBef>
              <a:spcAft>
                <a:spcPct val="0"/>
              </a:spcAft>
              <a:buClr>
                <a:srgbClr val="000000"/>
              </a:buClr>
              <a:buSzPct val="100000"/>
              <a:buFont typeface="Times New Roman" charset="0"/>
              <a:tabLst>
                <a:tab pos="0" algn="l"/>
                <a:tab pos="392477" algn="l"/>
                <a:tab pos="786346" algn="l"/>
                <a:tab pos="1180214" algn="l"/>
                <a:tab pos="1574082" algn="l"/>
                <a:tab pos="1967950" algn="l"/>
                <a:tab pos="2361819" algn="l"/>
                <a:tab pos="2755687" algn="l"/>
                <a:tab pos="3149556" algn="l"/>
                <a:tab pos="3543424" algn="l"/>
                <a:tab pos="3937293" algn="l"/>
                <a:tab pos="4331161" algn="l"/>
                <a:tab pos="4725030" algn="l"/>
                <a:tab pos="5118898" algn="l"/>
                <a:tab pos="5512767" algn="l"/>
                <a:tab pos="5906635" algn="l"/>
                <a:tab pos="6300504" algn="l"/>
                <a:tab pos="6694372" algn="l"/>
                <a:tab pos="7088240" algn="l"/>
                <a:tab pos="7482108" algn="l"/>
                <a:tab pos="7875977" algn="l"/>
              </a:tabLst>
              <a:defRPr>
                <a:solidFill>
                  <a:schemeClr val="bg1"/>
                </a:solidFill>
                <a:latin typeface="Arial" charset="0"/>
                <a:ea typeface="Times New Roman" charset="0"/>
                <a:cs typeface="Times New Roman" charset="0"/>
              </a:defRPr>
            </a:lvl9pPr>
          </a:lstStyle>
          <a:p>
            <a:pPr eaLnBrk="1"/>
            <a:fld id="{1C006731-EEC6-D64C-B471-34347BEDD0E2}" type="slidenum">
              <a:rPr lang="de-DE">
                <a:solidFill>
                  <a:srgbClr val="000000"/>
                </a:solidFill>
                <a:latin typeface="Times New Roman" charset="0"/>
                <a:cs typeface="DejaVu Sans" charset="0"/>
              </a:rPr>
              <a:pPr eaLnBrk="1"/>
              <a:t>11</a:t>
            </a:fld>
            <a:endParaRPr lang="de-DE">
              <a:solidFill>
                <a:srgbClr val="000000"/>
              </a:solidFill>
              <a:latin typeface="Times New Roman" charset="0"/>
              <a:cs typeface="DejaVu Sans" charset="0"/>
            </a:endParaRPr>
          </a:p>
        </p:txBody>
      </p:sp>
      <p:sp>
        <p:nvSpPr>
          <p:cNvPr id="22531" name="Rectangle 1"/>
          <p:cNvSpPr txBox="1">
            <a:spLocks noGrp="1" noRot="1" noChangeAspect="1" noChangeArrowheads="1" noTextEdit="1"/>
          </p:cNvSpPr>
          <p:nvPr>
            <p:ph type="sldImg"/>
          </p:nvPr>
        </p:nvSpPr>
        <p:spPr>
          <a:xfrm>
            <a:off x="814388" y="769938"/>
            <a:ext cx="5230812" cy="2943225"/>
          </a:xfrm>
          <a:solidFill>
            <a:srgbClr val="FFFFFF"/>
          </a:solidFill>
          <a:ln>
            <a:solidFill>
              <a:srgbClr val="000000"/>
            </a:solidFill>
            <a:miter lim="800000"/>
            <a:headEnd/>
            <a:tailEnd/>
          </a:ln>
          <a:extLst>
            <a:ext uri="{AF507438-7753-43e0-B8FC-AC1667EBCBE1}">
              <a14:hiddenEffects xmlns:a14="http://schemas.microsoft.com/office/drawing/2010/main" xmlns="">
                <a:effectLst>
                  <a:outerShdw dist="35921" dir="2700000" algn="ctr" rotWithShape="0">
                    <a:srgbClr val="808080"/>
                  </a:outerShdw>
                </a:effectLst>
              </a14:hiddenEffects>
            </a:ext>
          </a:extLst>
        </p:spPr>
      </p:sp>
      <p:sp>
        <p:nvSpPr>
          <p:cNvPr id="22532" name="Text Box 2"/>
          <p:cNvSpPr txBox="1">
            <a:spLocks noChangeArrowheads="1"/>
          </p:cNvSpPr>
          <p:nvPr/>
        </p:nvSpPr>
        <p:spPr bwMode="auto">
          <a:xfrm>
            <a:off x="653829" y="4002452"/>
            <a:ext cx="5551783" cy="4310646"/>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lIns="80165" tIns="40083" rIns="80165" bIns="40083" anchor="ctr"/>
          <a:lstStyle/>
          <a:p>
            <a:endParaRPr lang="en-US"/>
          </a:p>
        </p:txBody>
      </p:sp>
    </p:spTree>
    <p:extLst>
      <p:ext uri="{BB962C8B-B14F-4D97-AF65-F5344CB8AC3E}">
        <p14:creationId xmlns:p14="http://schemas.microsoft.com/office/powerpoint/2010/main" val="244682060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3554" name="Rectangle 9"/>
          <p:cNvSpPr>
            <a:spLocks noGrp="1" noChangeArrowheads="1"/>
          </p:cNvSpPr>
          <p:nvPr>
            <p:ph type="sldNum" sz="quarter"/>
          </p:nvPr>
        </p:nvSpPr>
        <p:spPr>
          <a:noFill/>
          <a:extLst>
            <a:ext uri="{91240B29-F687-4f45-9708-019B960494DF}">
              <a14:hiddenLine xmlns:a14="http://schemas.microsoft.com/office/drawing/2010/main" xmlns="" w="9525">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lstStyle>
            <a:lvl1pPr eaLnBrk="0">
              <a:tabLst>
                <a:tab pos="0" algn="l"/>
                <a:tab pos="392477" algn="l"/>
                <a:tab pos="786346" algn="l"/>
                <a:tab pos="1180214" algn="l"/>
                <a:tab pos="1574082" algn="l"/>
                <a:tab pos="1967950" algn="l"/>
                <a:tab pos="2361819" algn="l"/>
                <a:tab pos="2755687" algn="l"/>
                <a:tab pos="3149556" algn="l"/>
                <a:tab pos="3543424" algn="l"/>
                <a:tab pos="3937293" algn="l"/>
                <a:tab pos="4331161" algn="l"/>
                <a:tab pos="4725030" algn="l"/>
                <a:tab pos="5118898" algn="l"/>
                <a:tab pos="5512767" algn="l"/>
                <a:tab pos="5906635" algn="l"/>
                <a:tab pos="6300504" algn="l"/>
                <a:tab pos="6694372" algn="l"/>
                <a:tab pos="7088240" algn="l"/>
                <a:tab pos="7482108" algn="l"/>
                <a:tab pos="7875977" algn="l"/>
              </a:tabLst>
              <a:defRPr>
                <a:solidFill>
                  <a:schemeClr val="bg1"/>
                </a:solidFill>
                <a:latin typeface="Arial" charset="0"/>
                <a:ea typeface="ＭＳ Ｐゴシック" charset="0"/>
                <a:cs typeface="Times New Roman" charset="0"/>
              </a:defRPr>
            </a:lvl1pPr>
            <a:lvl2pPr eaLnBrk="0">
              <a:tabLst>
                <a:tab pos="0" algn="l"/>
                <a:tab pos="392477" algn="l"/>
                <a:tab pos="786346" algn="l"/>
                <a:tab pos="1180214" algn="l"/>
                <a:tab pos="1574082" algn="l"/>
                <a:tab pos="1967950" algn="l"/>
                <a:tab pos="2361819" algn="l"/>
                <a:tab pos="2755687" algn="l"/>
                <a:tab pos="3149556" algn="l"/>
                <a:tab pos="3543424" algn="l"/>
                <a:tab pos="3937293" algn="l"/>
                <a:tab pos="4331161" algn="l"/>
                <a:tab pos="4725030" algn="l"/>
                <a:tab pos="5118898" algn="l"/>
                <a:tab pos="5512767" algn="l"/>
                <a:tab pos="5906635" algn="l"/>
                <a:tab pos="6300504" algn="l"/>
                <a:tab pos="6694372" algn="l"/>
                <a:tab pos="7088240" algn="l"/>
                <a:tab pos="7482108" algn="l"/>
                <a:tab pos="7875977" algn="l"/>
              </a:tabLst>
              <a:defRPr>
                <a:solidFill>
                  <a:schemeClr val="bg1"/>
                </a:solidFill>
                <a:latin typeface="Arial" charset="0"/>
                <a:ea typeface="Times New Roman" charset="0"/>
                <a:cs typeface="Times New Roman" charset="0"/>
              </a:defRPr>
            </a:lvl2pPr>
            <a:lvl3pPr eaLnBrk="0">
              <a:tabLst>
                <a:tab pos="0" algn="l"/>
                <a:tab pos="392477" algn="l"/>
                <a:tab pos="786346" algn="l"/>
                <a:tab pos="1180214" algn="l"/>
                <a:tab pos="1574082" algn="l"/>
                <a:tab pos="1967950" algn="l"/>
                <a:tab pos="2361819" algn="l"/>
                <a:tab pos="2755687" algn="l"/>
                <a:tab pos="3149556" algn="l"/>
                <a:tab pos="3543424" algn="l"/>
                <a:tab pos="3937293" algn="l"/>
                <a:tab pos="4331161" algn="l"/>
                <a:tab pos="4725030" algn="l"/>
                <a:tab pos="5118898" algn="l"/>
                <a:tab pos="5512767" algn="l"/>
                <a:tab pos="5906635" algn="l"/>
                <a:tab pos="6300504" algn="l"/>
                <a:tab pos="6694372" algn="l"/>
                <a:tab pos="7088240" algn="l"/>
                <a:tab pos="7482108" algn="l"/>
                <a:tab pos="7875977" algn="l"/>
              </a:tabLst>
              <a:defRPr>
                <a:solidFill>
                  <a:schemeClr val="bg1"/>
                </a:solidFill>
                <a:latin typeface="Arial" charset="0"/>
                <a:ea typeface="Times New Roman" charset="0"/>
                <a:cs typeface="Times New Roman" charset="0"/>
              </a:defRPr>
            </a:lvl3pPr>
            <a:lvl4pPr eaLnBrk="0">
              <a:tabLst>
                <a:tab pos="0" algn="l"/>
                <a:tab pos="392477" algn="l"/>
                <a:tab pos="786346" algn="l"/>
                <a:tab pos="1180214" algn="l"/>
                <a:tab pos="1574082" algn="l"/>
                <a:tab pos="1967950" algn="l"/>
                <a:tab pos="2361819" algn="l"/>
                <a:tab pos="2755687" algn="l"/>
                <a:tab pos="3149556" algn="l"/>
                <a:tab pos="3543424" algn="l"/>
                <a:tab pos="3937293" algn="l"/>
                <a:tab pos="4331161" algn="l"/>
                <a:tab pos="4725030" algn="l"/>
                <a:tab pos="5118898" algn="l"/>
                <a:tab pos="5512767" algn="l"/>
                <a:tab pos="5906635" algn="l"/>
                <a:tab pos="6300504" algn="l"/>
                <a:tab pos="6694372" algn="l"/>
                <a:tab pos="7088240" algn="l"/>
                <a:tab pos="7482108" algn="l"/>
                <a:tab pos="7875977" algn="l"/>
              </a:tabLst>
              <a:defRPr>
                <a:solidFill>
                  <a:schemeClr val="bg1"/>
                </a:solidFill>
                <a:latin typeface="Arial" charset="0"/>
                <a:ea typeface="Times New Roman" charset="0"/>
                <a:cs typeface="Times New Roman" charset="0"/>
              </a:defRPr>
            </a:lvl4pPr>
            <a:lvl5pPr eaLnBrk="0">
              <a:tabLst>
                <a:tab pos="0" algn="l"/>
                <a:tab pos="392477" algn="l"/>
                <a:tab pos="786346" algn="l"/>
                <a:tab pos="1180214" algn="l"/>
                <a:tab pos="1574082" algn="l"/>
                <a:tab pos="1967950" algn="l"/>
                <a:tab pos="2361819" algn="l"/>
                <a:tab pos="2755687" algn="l"/>
                <a:tab pos="3149556" algn="l"/>
                <a:tab pos="3543424" algn="l"/>
                <a:tab pos="3937293" algn="l"/>
                <a:tab pos="4331161" algn="l"/>
                <a:tab pos="4725030" algn="l"/>
                <a:tab pos="5118898" algn="l"/>
                <a:tab pos="5512767" algn="l"/>
                <a:tab pos="5906635" algn="l"/>
                <a:tab pos="6300504" algn="l"/>
                <a:tab pos="6694372" algn="l"/>
                <a:tab pos="7088240" algn="l"/>
                <a:tab pos="7482108" algn="l"/>
                <a:tab pos="7875977" algn="l"/>
              </a:tabLst>
              <a:defRPr>
                <a:solidFill>
                  <a:schemeClr val="bg1"/>
                </a:solidFill>
                <a:latin typeface="Arial" charset="0"/>
                <a:ea typeface="Times New Roman" charset="0"/>
                <a:cs typeface="Times New Roman" charset="0"/>
              </a:defRPr>
            </a:lvl5pPr>
            <a:lvl6pPr marL="2204550" indent="-200414" defTabSz="393869" eaLnBrk="0" fontAlgn="base" hangingPunct="0">
              <a:lnSpc>
                <a:spcPct val="93000"/>
              </a:lnSpc>
              <a:spcBef>
                <a:spcPct val="0"/>
              </a:spcBef>
              <a:spcAft>
                <a:spcPct val="0"/>
              </a:spcAft>
              <a:buClr>
                <a:srgbClr val="000000"/>
              </a:buClr>
              <a:buSzPct val="100000"/>
              <a:buFont typeface="Times New Roman" charset="0"/>
              <a:tabLst>
                <a:tab pos="0" algn="l"/>
                <a:tab pos="392477" algn="l"/>
                <a:tab pos="786346" algn="l"/>
                <a:tab pos="1180214" algn="l"/>
                <a:tab pos="1574082" algn="l"/>
                <a:tab pos="1967950" algn="l"/>
                <a:tab pos="2361819" algn="l"/>
                <a:tab pos="2755687" algn="l"/>
                <a:tab pos="3149556" algn="l"/>
                <a:tab pos="3543424" algn="l"/>
                <a:tab pos="3937293" algn="l"/>
                <a:tab pos="4331161" algn="l"/>
                <a:tab pos="4725030" algn="l"/>
                <a:tab pos="5118898" algn="l"/>
                <a:tab pos="5512767" algn="l"/>
                <a:tab pos="5906635" algn="l"/>
                <a:tab pos="6300504" algn="l"/>
                <a:tab pos="6694372" algn="l"/>
                <a:tab pos="7088240" algn="l"/>
                <a:tab pos="7482108" algn="l"/>
                <a:tab pos="7875977" algn="l"/>
              </a:tabLst>
              <a:defRPr>
                <a:solidFill>
                  <a:schemeClr val="bg1"/>
                </a:solidFill>
                <a:latin typeface="Arial" charset="0"/>
                <a:ea typeface="Times New Roman" charset="0"/>
                <a:cs typeface="Times New Roman" charset="0"/>
              </a:defRPr>
            </a:lvl6pPr>
            <a:lvl7pPr marL="2605377" indent="-200414" defTabSz="393869" eaLnBrk="0" fontAlgn="base" hangingPunct="0">
              <a:lnSpc>
                <a:spcPct val="93000"/>
              </a:lnSpc>
              <a:spcBef>
                <a:spcPct val="0"/>
              </a:spcBef>
              <a:spcAft>
                <a:spcPct val="0"/>
              </a:spcAft>
              <a:buClr>
                <a:srgbClr val="000000"/>
              </a:buClr>
              <a:buSzPct val="100000"/>
              <a:buFont typeface="Times New Roman" charset="0"/>
              <a:tabLst>
                <a:tab pos="0" algn="l"/>
                <a:tab pos="392477" algn="l"/>
                <a:tab pos="786346" algn="l"/>
                <a:tab pos="1180214" algn="l"/>
                <a:tab pos="1574082" algn="l"/>
                <a:tab pos="1967950" algn="l"/>
                <a:tab pos="2361819" algn="l"/>
                <a:tab pos="2755687" algn="l"/>
                <a:tab pos="3149556" algn="l"/>
                <a:tab pos="3543424" algn="l"/>
                <a:tab pos="3937293" algn="l"/>
                <a:tab pos="4331161" algn="l"/>
                <a:tab pos="4725030" algn="l"/>
                <a:tab pos="5118898" algn="l"/>
                <a:tab pos="5512767" algn="l"/>
                <a:tab pos="5906635" algn="l"/>
                <a:tab pos="6300504" algn="l"/>
                <a:tab pos="6694372" algn="l"/>
                <a:tab pos="7088240" algn="l"/>
                <a:tab pos="7482108" algn="l"/>
                <a:tab pos="7875977" algn="l"/>
              </a:tabLst>
              <a:defRPr>
                <a:solidFill>
                  <a:schemeClr val="bg1"/>
                </a:solidFill>
                <a:latin typeface="Arial" charset="0"/>
                <a:ea typeface="Times New Roman" charset="0"/>
                <a:cs typeface="Times New Roman" charset="0"/>
              </a:defRPr>
            </a:lvl7pPr>
            <a:lvl8pPr marL="3006204" indent="-200414" defTabSz="393869" eaLnBrk="0" fontAlgn="base" hangingPunct="0">
              <a:lnSpc>
                <a:spcPct val="93000"/>
              </a:lnSpc>
              <a:spcBef>
                <a:spcPct val="0"/>
              </a:spcBef>
              <a:spcAft>
                <a:spcPct val="0"/>
              </a:spcAft>
              <a:buClr>
                <a:srgbClr val="000000"/>
              </a:buClr>
              <a:buSzPct val="100000"/>
              <a:buFont typeface="Times New Roman" charset="0"/>
              <a:tabLst>
                <a:tab pos="0" algn="l"/>
                <a:tab pos="392477" algn="l"/>
                <a:tab pos="786346" algn="l"/>
                <a:tab pos="1180214" algn="l"/>
                <a:tab pos="1574082" algn="l"/>
                <a:tab pos="1967950" algn="l"/>
                <a:tab pos="2361819" algn="l"/>
                <a:tab pos="2755687" algn="l"/>
                <a:tab pos="3149556" algn="l"/>
                <a:tab pos="3543424" algn="l"/>
                <a:tab pos="3937293" algn="l"/>
                <a:tab pos="4331161" algn="l"/>
                <a:tab pos="4725030" algn="l"/>
                <a:tab pos="5118898" algn="l"/>
                <a:tab pos="5512767" algn="l"/>
                <a:tab pos="5906635" algn="l"/>
                <a:tab pos="6300504" algn="l"/>
                <a:tab pos="6694372" algn="l"/>
                <a:tab pos="7088240" algn="l"/>
                <a:tab pos="7482108" algn="l"/>
                <a:tab pos="7875977" algn="l"/>
              </a:tabLst>
              <a:defRPr>
                <a:solidFill>
                  <a:schemeClr val="bg1"/>
                </a:solidFill>
                <a:latin typeface="Arial" charset="0"/>
                <a:ea typeface="Times New Roman" charset="0"/>
                <a:cs typeface="Times New Roman" charset="0"/>
              </a:defRPr>
            </a:lvl8pPr>
            <a:lvl9pPr marL="3407032" indent="-200414" defTabSz="393869" eaLnBrk="0" fontAlgn="base" hangingPunct="0">
              <a:lnSpc>
                <a:spcPct val="93000"/>
              </a:lnSpc>
              <a:spcBef>
                <a:spcPct val="0"/>
              </a:spcBef>
              <a:spcAft>
                <a:spcPct val="0"/>
              </a:spcAft>
              <a:buClr>
                <a:srgbClr val="000000"/>
              </a:buClr>
              <a:buSzPct val="100000"/>
              <a:buFont typeface="Times New Roman" charset="0"/>
              <a:tabLst>
                <a:tab pos="0" algn="l"/>
                <a:tab pos="392477" algn="l"/>
                <a:tab pos="786346" algn="l"/>
                <a:tab pos="1180214" algn="l"/>
                <a:tab pos="1574082" algn="l"/>
                <a:tab pos="1967950" algn="l"/>
                <a:tab pos="2361819" algn="l"/>
                <a:tab pos="2755687" algn="l"/>
                <a:tab pos="3149556" algn="l"/>
                <a:tab pos="3543424" algn="l"/>
                <a:tab pos="3937293" algn="l"/>
                <a:tab pos="4331161" algn="l"/>
                <a:tab pos="4725030" algn="l"/>
                <a:tab pos="5118898" algn="l"/>
                <a:tab pos="5512767" algn="l"/>
                <a:tab pos="5906635" algn="l"/>
                <a:tab pos="6300504" algn="l"/>
                <a:tab pos="6694372" algn="l"/>
                <a:tab pos="7088240" algn="l"/>
                <a:tab pos="7482108" algn="l"/>
                <a:tab pos="7875977" algn="l"/>
              </a:tabLst>
              <a:defRPr>
                <a:solidFill>
                  <a:schemeClr val="bg1"/>
                </a:solidFill>
                <a:latin typeface="Arial" charset="0"/>
                <a:ea typeface="Times New Roman" charset="0"/>
                <a:cs typeface="Times New Roman" charset="0"/>
              </a:defRPr>
            </a:lvl9pPr>
          </a:lstStyle>
          <a:p>
            <a:pPr eaLnBrk="1"/>
            <a:fld id="{D40B4C66-E82F-8243-88E6-4C1055500C5A}" type="slidenum">
              <a:rPr lang="de-DE">
                <a:solidFill>
                  <a:srgbClr val="000000"/>
                </a:solidFill>
                <a:latin typeface="Times New Roman" charset="0"/>
                <a:cs typeface="DejaVu Sans" charset="0"/>
              </a:rPr>
              <a:pPr eaLnBrk="1"/>
              <a:t>12</a:t>
            </a:fld>
            <a:endParaRPr lang="de-DE">
              <a:solidFill>
                <a:srgbClr val="000000"/>
              </a:solidFill>
              <a:latin typeface="Times New Roman" charset="0"/>
              <a:cs typeface="DejaVu Sans" charset="0"/>
            </a:endParaRPr>
          </a:p>
        </p:txBody>
      </p:sp>
      <p:sp>
        <p:nvSpPr>
          <p:cNvPr id="23555" name="Rectangle 1"/>
          <p:cNvSpPr txBox="1">
            <a:spLocks noGrp="1" noRot="1" noChangeAspect="1" noChangeArrowheads="1" noTextEdit="1"/>
          </p:cNvSpPr>
          <p:nvPr>
            <p:ph type="sldImg"/>
          </p:nvPr>
        </p:nvSpPr>
        <p:spPr>
          <a:xfrm>
            <a:off x="814388" y="769938"/>
            <a:ext cx="5230812" cy="2943225"/>
          </a:xfrm>
          <a:solidFill>
            <a:srgbClr val="FFFFFF"/>
          </a:solidFill>
          <a:ln>
            <a:solidFill>
              <a:srgbClr val="000000"/>
            </a:solidFill>
            <a:miter lim="800000"/>
            <a:headEnd/>
            <a:tailEnd/>
          </a:ln>
          <a:extLst>
            <a:ext uri="{AF507438-7753-43e0-B8FC-AC1667EBCBE1}">
              <a14:hiddenEffects xmlns:a14="http://schemas.microsoft.com/office/drawing/2010/main" xmlns="">
                <a:effectLst>
                  <a:outerShdw dist="35921" dir="2700000" algn="ctr" rotWithShape="0">
                    <a:srgbClr val="808080"/>
                  </a:outerShdw>
                </a:effectLst>
              </a14:hiddenEffects>
            </a:ext>
          </a:extLst>
        </p:spPr>
      </p:sp>
      <p:sp>
        <p:nvSpPr>
          <p:cNvPr id="23556" name="Text Box 2"/>
          <p:cNvSpPr txBox="1">
            <a:spLocks noChangeArrowheads="1"/>
          </p:cNvSpPr>
          <p:nvPr/>
        </p:nvSpPr>
        <p:spPr bwMode="auto">
          <a:xfrm>
            <a:off x="653829" y="4002452"/>
            <a:ext cx="5551783" cy="4310646"/>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lIns="80165" tIns="40083" rIns="80165" bIns="40083" anchor="ctr"/>
          <a:lstStyle/>
          <a:p>
            <a:endParaRPr lang="en-US"/>
          </a:p>
        </p:txBody>
      </p:sp>
    </p:spTree>
    <p:extLst>
      <p:ext uri="{BB962C8B-B14F-4D97-AF65-F5344CB8AC3E}">
        <p14:creationId xmlns:p14="http://schemas.microsoft.com/office/powerpoint/2010/main" val="21396101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4578" name="Rectangle 9"/>
          <p:cNvSpPr>
            <a:spLocks noGrp="1" noChangeArrowheads="1"/>
          </p:cNvSpPr>
          <p:nvPr>
            <p:ph type="sldNum" sz="quarter"/>
          </p:nvPr>
        </p:nvSpPr>
        <p:spPr>
          <a:noFill/>
          <a:extLst>
            <a:ext uri="{91240B29-F687-4f45-9708-019B960494DF}">
              <a14:hiddenLine xmlns:a14="http://schemas.microsoft.com/office/drawing/2010/main" xmlns="" w="9525">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lstStyle>
            <a:lvl1pPr eaLnBrk="0">
              <a:tabLst>
                <a:tab pos="0" algn="l"/>
                <a:tab pos="392477" algn="l"/>
                <a:tab pos="786346" algn="l"/>
                <a:tab pos="1180214" algn="l"/>
                <a:tab pos="1574082" algn="l"/>
                <a:tab pos="1967950" algn="l"/>
                <a:tab pos="2361819" algn="l"/>
                <a:tab pos="2755687" algn="l"/>
                <a:tab pos="3149556" algn="l"/>
                <a:tab pos="3543424" algn="l"/>
                <a:tab pos="3937293" algn="l"/>
                <a:tab pos="4331161" algn="l"/>
                <a:tab pos="4725030" algn="l"/>
                <a:tab pos="5118898" algn="l"/>
                <a:tab pos="5512767" algn="l"/>
                <a:tab pos="5906635" algn="l"/>
                <a:tab pos="6300504" algn="l"/>
                <a:tab pos="6694372" algn="l"/>
                <a:tab pos="7088240" algn="l"/>
                <a:tab pos="7482108" algn="l"/>
                <a:tab pos="7875977" algn="l"/>
              </a:tabLst>
              <a:defRPr>
                <a:solidFill>
                  <a:schemeClr val="bg1"/>
                </a:solidFill>
                <a:latin typeface="Arial" charset="0"/>
                <a:ea typeface="ＭＳ Ｐゴシック" charset="0"/>
                <a:cs typeface="Times New Roman" charset="0"/>
              </a:defRPr>
            </a:lvl1pPr>
            <a:lvl2pPr eaLnBrk="0">
              <a:tabLst>
                <a:tab pos="0" algn="l"/>
                <a:tab pos="392477" algn="l"/>
                <a:tab pos="786346" algn="l"/>
                <a:tab pos="1180214" algn="l"/>
                <a:tab pos="1574082" algn="l"/>
                <a:tab pos="1967950" algn="l"/>
                <a:tab pos="2361819" algn="l"/>
                <a:tab pos="2755687" algn="l"/>
                <a:tab pos="3149556" algn="l"/>
                <a:tab pos="3543424" algn="l"/>
                <a:tab pos="3937293" algn="l"/>
                <a:tab pos="4331161" algn="l"/>
                <a:tab pos="4725030" algn="l"/>
                <a:tab pos="5118898" algn="l"/>
                <a:tab pos="5512767" algn="l"/>
                <a:tab pos="5906635" algn="l"/>
                <a:tab pos="6300504" algn="l"/>
                <a:tab pos="6694372" algn="l"/>
                <a:tab pos="7088240" algn="l"/>
                <a:tab pos="7482108" algn="l"/>
                <a:tab pos="7875977" algn="l"/>
              </a:tabLst>
              <a:defRPr>
                <a:solidFill>
                  <a:schemeClr val="bg1"/>
                </a:solidFill>
                <a:latin typeface="Arial" charset="0"/>
                <a:ea typeface="Times New Roman" charset="0"/>
                <a:cs typeface="Times New Roman" charset="0"/>
              </a:defRPr>
            </a:lvl2pPr>
            <a:lvl3pPr eaLnBrk="0">
              <a:tabLst>
                <a:tab pos="0" algn="l"/>
                <a:tab pos="392477" algn="l"/>
                <a:tab pos="786346" algn="l"/>
                <a:tab pos="1180214" algn="l"/>
                <a:tab pos="1574082" algn="l"/>
                <a:tab pos="1967950" algn="l"/>
                <a:tab pos="2361819" algn="l"/>
                <a:tab pos="2755687" algn="l"/>
                <a:tab pos="3149556" algn="l"/>
                <a:tab pos="3543424" algn="l"/>
                <a:tab pos="3937293" algn="l"/>
                <a:tab pos="4331161" algn="l"/>
                <a:tab pos="4725030" algn="l"/>
                <a:tab pos="5118898" algn="l"/>
                <a:tab pos="5512767" algn="l"/>
                <a:tab pos="5906635" algn="l"/>
                <a:tab pos="6300504" algn="l"/>
                <a:tab pos="6694372" algn="l"/>
                <a:tab pos="7088240" algn="l"/>
                <a:tab pos="7482108" algn="l"/>
                <a:tab pos="7875977" algn="l"/>
              </a:tabLst>
              <a:defRPr>
                <a:solidFill>
                  <a:schemeClr val="bg1"/>
                </a:solidFill>
                <a:latin typeface="Arial" charset="0"/>
                <a:ea typeface="Times New Roman" charset="0"/>
                <a:cs typeface="Times New Roman" charset="0"/>
              </a:defRPr>
            </a:lvl3pPr>
            <a:lvl4pPr eaLnBrk="0">
              <a:tabLst>
                <a:tab pos="0" algn="l"/>
                <a:tab pos="392477" algn="l"/>
                <a:tab pos="786346" algn="l"/>
                <a:tab pos="1180214" algn="l"/>
                <a:tab pos="1574082" algn="l"/>
                <a:tab pos="1967950" algn="l"/>
                <a:tab pos="2361819" algn="l"/>
                <a:tab pos="2755687" algn="l"/>
                <a:tab pos="3149556" algn="l"/>
                <a:tab pos="3543424" algn="l"/>
                <a:tab pos="3937293" algn="l"/>
                <a:tab pos="4331161" algn="l"/>
                <a:tab pos="4725030" algn="l"/>
                <a:tab pos="5118898" algn="l"/>
                <a:tab pos="5512767" algn="l"/>
                <a:tab pos="5906635" algn="l"/>
                <a:tab pos="6300504" algn="l"/>
                <a:tab pos="6694372" algn="l"/>
                <a:tab pos="7088240" algn="l"/>
                <a:tab pos="7482108" algn="l"/>
                <a:tab pos="7875977" algn="l"/>
              </a:tabLst>
              <a:defRPr>
                <a:solidFill>
                  <a:schemeClr val="bg1"/>
                </a:solidFill>
                <a:latin typeface="Arial" charset="0"/>
                <a:ea typeface="Times New Roman" charset="0"/>
                <a:cs typeface="Times New Roman" charset="0"/>
              </a:defRPr>
            </a:lvl4pPr>
            <a:lvl5pPr eaLnBrk="0">
              <a:tabLst>
                <a:tab pos="0" algn="l"/>
                <a:tab pos="392477" algn="l"/>
                <a:tab pos="786346" algn="l"/>
                <a:tab pos="1180214" algn="l"/>
                <a:tab pos="1574082" algn="l"/>
                <a:tab pos="1967950" algn="l"/>
                <a:tab pos="2361819" algn="l"/>
                <a:tab pos="2755687" algn="l"/>
                <a:tab pos="3149556" algn="l"/>
                <a:tab pos="3543424" algn="l"/>
                <a:tab pos="3937293" algn="l"/>
                <a:tab pos="4331161" algn="l"/>
                <a:tab pos="4725030" algn="l"/>
                <a:tab pos="5118898" algn="l"/>
                <a:tab pos="5512767" algn="l"/>
                <a:tab pos="5906635" algn="l"/>
                <a:tab pos="6300504" algn="l"/>
                <a:tab pos="6694372" algn="l"/>
                <a:tab pos="7088240" algn="l"/>
                <a:tab pos="7482108" algn="l"/>
                <a:tab pos="7875977" algn="l"/>
              </a:tabLst>
              <a:defRPr>
                <a:solidFill>
                  <a:schemeClr val="bg1"/>
                </a:solidFill>
                <a:latin typeface="Arial" charset="0"/>
                <a:ea typeface="Times New Roman" charset="0"/>
                <a:cs typeface="Times New Roman" charset="0"/>
              </a:defRPr>
            </a:lvl5pPr>
            <a:lvl6pPr marL="2204550" indent="-200414" defTabSz="393869" eaLnBrk="0" fontAlgn="base" hangingPunct="0">
              <a:lnSpc>
                <a:spcPct val="93000"/>
              </a:lnSpc>
              <a:spcBef>
                <a:spcPct val="0"/>
              </a:spcBef>
              <a:spcAft>
                <a:spcPct val="0"/>
              </a:spcAft>
              <a:buClr>
                <a:srgbClr val="000000"/>
              </a:buClr>
              <a:buSzPct val="100000"/>
              <a:buFont typeface="Times New Roman" charset="0"/>
              <a:tabLst>
                <a:tab pos="0" algn="l"/>
                <a:tab pos="392477" algn="l"/>
                <a:tab pos="786346" algn="l"/>
                <a:tab pos="1180214" algn="l"/>
                <a:tab pos="1574082" algn="l"/>
                <a:tab pos="1967950" algn="l"/>
                <a:tab pos="2361819" algn="l"/>
                <a:tab pos="2755687" algn="l"/>
                <a:tab pos="3149556" algn="l"/>
                <a:tab pos="3543424" algn="l"/>
                <a:tab pos="3937293" algn="l"/>
                <a:tab pos="4331161" algn="l"/>
                <a:tab pos="4725030" algn="l"/>
                <a:tab pos="5118898" algn="l"/>
                <a:tab pos="5512767" algn="l"/>
                <a:tab pos="5906635" algn="l"/>
                <a:tab pos="6300504" algn="l"/>
                <a:tab pos="6694372" algn="l"/>
                <a:tab pos="7088240" algn="l"/>
                <a:tab pos="7482108" algn="l"/>
                <a:tab pos="7875977" algn="l"/>
              </a:tabLst>
              <a:defRPr>
                <a:solidFill>
                  <a:schemeClr val="bg1"/>
                </a:solidFill>
                <a:latin typeface="Arial" charset="0"/>
                <a:ea typeface="Times New Roman" charset="0"/>
                <a:cs typeface="Times New Roman" charset="0"/>
              </a:defRPr>
            </a:lvl6pPr>
            <a:lvl7pPr marL="2605377" indent="-200414" defTabSz="393869" eaLnBrk="0" fontAlgn="base" hangingPunct="0">
              <a:lnSpc>
                <a:spcPct val="93000"/>
              </a:lnSpc>
              <a:spcBef>
                <a:spcPct val="0"/>
              </a:spcBef>
              <a:spcAft>
                <a:spcPct val="0"/>
              </a:spcAft>
              <a:buClr>
                <a:srgbClr val="000000"/>
              </a:buClr>
              <a:buSzPct val="100000"/>
              <a:buFont typeface="Times New Roman" charset="0"/>
              <a:tabLst>
                <a:tab pos="0" algn="l"/>
                <a:tab pos="392477" algn="l"/>
                <a:tab pos="786346" algn="l"/>
                <a:tab pos="1180214" algn="l"/>
                <a:tab pos="1574082" algn="l"/>
                <a:tab pos="1967950" algn="l"/>
                <a:tab pos="2361819" algn="l"/>
                <a:tab pos="2755687" algn="l"/>
                <a:tab pos="3149556" algn="l"/>
                <a:tab pos="3543424" algn="l"/>
                <a:tab pos="3937293" algn="l"/>
                <a:tab pos="4331161" algn="l"/>
                <a:tab pos="4725030" algn="l"/>
                <a:tab pos="5118898" algn="l"/>
                <a:tab pos="5512767" algn="l"/>
                <a:tab pos="5906635" algn="l"/>
                <a:tab pos="6300504" algn="l"/>
                <a:tab pos="6694372" algn="l"/>
                <a:tab pos="7088240" algn="l"/>
                <a:tab pos="7482108" algn="l"/>
                <a:tab pos="7875977" algn="l"/>
              </a:tabLst>
              <a:defRPr>
                <a:solidFill>
                  <a:schemeClr val="bg1"/>
                </a:solidFill>
                <a:latin typeface="Arial" charset="0"/>
                <a:ea typeface="Times New Roman" charset="0"/>
                <a:cs typeface="Times New Roman" charset="0"/>
              </a:defRPr>
            </a:lvl7pPr>
            <a:lvl8pPr marL="3006204" indent="-200414" defTabSz="393869" eaLnBrk="0" fontAlgn="base" hangingPunct="0">
              <a:lnSpc>
                <a:spcPct val="93000"/>
              </a:lnSpc>
              <a:spcBef>
                <a:spcPct val="0"/>
              </a:spcBef>
              <a:spcAft>
                <a:spcPct val="0"/>
              </a:spcAft>
              <a:buClr>
                <a:srgbClr val="000000"/>
              </a:buClr>
              <a:buSzPct val="100000"/>
              <a:buFont typeface="Times New Roman" charset="0"/>
              <a:tabLst>
                <a:tab pos="0" algn="l"/>
                <a:tab pos="392477" algn="l"/>
                <a:tab pos="786346" algn="l"/>
                <a:tab pos="1180214" algn="l"/>
                <a:tab pos="1574082" algn="l"/>
                <a:tab pos="1967950" algn="l"/>
                <a:tab pos="2361819" algn="l"/>
                <a:tab pos="2755687" algn="l"/>
                <a:tab pos="3149556" algn="l"/>
                <a:tab pos="3543424" algn="l"/>
                <a:tab pos="3937293" algn="l"/>
                <a:tab pos="4331161" algn="l"/>
                <a:tab pos="4725030" algn="l"/>
                <a:tab pos="5118898" algn="l"/>
                <a:tab pos="5512767" algn="l"/>
                <a:tab pos="5906635" algn="l"/>
                <a:tab pos="6300504" algn="l"/>
                <a:tab pos="6694372" algn="l"/>
                <a:tab pos="7088240" algn="l"/>
                <a:tab pos="7482108" algn="l"/>
                <a:tab pos="7875977" algn="l"/>
              </a:tabLst>
              <a:defRPr>
                <a:solidFill>
                  <a:schemeClr val="bg1"/>
                </a:solidFill>
                <a:latin typeface="Arial" charset="0"/>
                <a:ea typeface="Times New Roman" charset="0"/>
                <a:cs typeface="Times New Roman" charset="0"/>
              </a:defRPr>
            </a:lvl8pPr>
            <a:lvl9pPr marL="3407032" indent="-200414" defTabSz="393869" eaLnBrk="0" fontAlgn="base" hangingPunct="0">
              <a:lnSpc>
                <a:spcPct val="93000"/>
              </a:lnSpc>
              <a:spcBef>
                <a:spcPct val="0"/>
              </a:spcBef>
              <a:spcAft>
                <a:spcPct val="0"/>
              </a:spcAft>
              <a:buClr>
                <a:srgbClr val="000000"/>
              </a:buClr>
              <a:buSzPct val="100000"/>
              <a:buFont typeface="Times New Roman" charset="0"/>
              <a:tabLst>
                <a:tab pos="0" algn="l"/>
                <a:tab pos="392477" algn="l"/>
                <a:tab pos="786346" algn="l"/>
                <a:tab pos="1180214" algn="l"/>
                <a:tab pos="1574082" algn="l"/>
                <a:tab pos="1967950" algn="l"/>
                <a:tab pos="2361819" algn="l"/>
                <a:tab pos="2755687" algn="l"/>
                <a:tab pos="3149556" algn="l"/>
                <a:tab pos="3543424" algn="l"/>
                <a:tab pos="3937293" algn="l"/>
                <a:tab pos="4331161" algn="l"/>
                <a:tab pos="4725030" algn="l"/>
                <a:tab pos="5118898" algn="l"/>
                <a:tab pos="5512767" algn="l"/>
                <a:tab pos="5906635" algn="l"/>
                <a:tab pos="6300504" algn="l"/>
                <a:tab pos="6694372" algn="l"/>
                <a:tab pos="7088240" algn="l"/>
                <a:tab pos="7482108" algn="l"/>
                <a:tab pos="7875977" algn="l"/>
              </a:tabLst>
              <a:defRPr>
                <a:solidFill>
                  <a:schemeClr val="bg1"/>
                </a:solidFill>
                <a:latin typeface="Arial" charset="0"/>
                <a:ea typeface="Times New Roman" charset="0"/>
                <a:cs typeface="Times New Roman" charset="0"/>
              </a:defRPr>
            </a:lvl9pPr>
          </a:lstStyle>
          <a:p>
            <a:pPr eaLnBrk="1"/>
            <a:fld id="{D199B882-46DB-9F46-9781-C8DF3462B134}" type="slidenum">
              <a:rPr lang="de-DE">
                <a:solidFill>
                  <a:srgbClr val="000000"/>
                </a:solidFill>
                <a:latin typeface="Times New Roman" charset="0"/>
                <a:cs typeface="DejaVu Sans" charset="0"/>
              </a:rPr>
              <a:pPr eaLnBrk="1"/>
              <a:t>16</a:t>
            </a:fld>
            <a:endParaRPr lang="de-DE">
              <a:solidFill>
                <a:srgbClr val="000000"/>
              </a:solidFill>
              <a:latin typeface="Times New Roman" charset="0"/>
              <a:cs typeface="DejaVu Sans" charset="0"/>
            </a:endParaRPr>
          </a:p>
        </p:txBody>
      </p:sp>
      <p:sp>
        <p:nvSpPr>
          <p:cNvPr id="24579" name="Rectangle 1"/>
          <p:cNvSpPr txBox="1">
            <a:spLocks noGrp="1" noRot="1" noChangeAspect="1" noChangeArrowheads="1" noTextEdit="1"/>
          </p:cNvSpPr>
          <p:nvPr>
            <p:ph type="sldImg"/>
          </p:nvPr>
        </p:nvSpPr>
        <p:spPr>
          <a:xfrm>
            <a:off x="814388" y="769938"/>
            <a:ext cx="5230812" cy="2943225"/>
          </a:xfrm>
          <a:solidFill>
            <a:srgbClr val="FFFFFF"/>
          </a:solidFill>
          <a:ln>
            <a:solidFill>
              <a:srgbClr val="000000"/>
            </a:solidFill>
            <a:miter lim="800000"/>
            <a:headEnd/>
            <a:tailEnd/>
          </a:ln>
          <a:extLst>
            <a:ext uri="{AF507438-7753-43e0-B8FC-AC1667EBCBE1}">
              <a14:hiddenEffects xmlns:a14="http://schemas.microsoft.com/office/drawing/2010/main" xmlns="">
                <a:effectLst>
                  <a:outerShdw dist="35921" dir="2700000" algn="ctr" rotWithShape="0">
                    <a:srgbClr val="808080"/>
                  </a:outerShdw>
                </a:effectLst>
              </a14:hiddenEffects>
            </a:ext>
          </a:extLst>
        </p:spPr>
      </p:sp>
      <p:sp>
        <p:nvSpPr>
          <p:cNvPr id="24580" name="Text Box 2"/>
          <p:cNvSpPr txBox="1">
            <a:spLocks noChangeArrowheads="1"/>
          </p:cNvSpPr>
          <p:nvPr/>
        </p:nvSpPr>
        <p:spPr bwMode="auto">
          <a:xfrm>
            <a:off x="653829" y="4002452"/>
            <a:ext cx="5551783" cy="4310646"/>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lIns="80165" tIns="40083" rIns="80165" bIns="40083" anchor="ctr"/>
          <a:lstStyle/>
          <a:p>
            <a:endParaRPr lang="en-US"/>
          </a:p>
        </p:txBody>
      </p:sp>
    </p:spTree>
    <p:extLst>
      <p:ext uri="{BB962C8B-B14F-4D97-AF65-F5344CB8AC3E}">
        <p14:creationId xmlns:p14="http://schemas.microsoft.com/office/powerpoint/2010/main" val="54334681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5602" name="Rectangle 9"/>
          <p:cNvSpPr>
            <a:spLocks noGrp="1" noChangeArrowheads="1"/>
          </p:cNvSpPr>
          <p:nvPr>
            <p:ph type="sldNum" sz="quarter"/>
          </p:nvPr>
        </p:nvSpPr>
        <p:spPr>
          <a:noFill/>
          <a:extLst>
            <a:ext uri="{91240B29-F687-4f45-9708-019B960494DF}">
              <a14:hiddenLine xmlns:a14="http://schemas.microsoft.com/office/drawing/2010/main" xmlns="" w="9525">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lstStyle>
            <a:lvl1pPr eaLnBrk="0">
              <a:tabLst>
                <a:tab pos="0" algn="l"/>
                <a:tab pos="392477" algn="l"/>
                <a:tab pos="786346" algn="l"/>
                <a:tab pos="1180214" algn="l"/>
                <a:tab pos="1574082" algn="l"/>
                <a:tab pos="1967950" algn="l"/>
                <a:tab pos="2361819" algn="l"/>
                <a:tab pos="2755687" algn="l"/>
                <a:tab pos="3149556" algn="l"/>
                <a:tab pos="3543424" algn="l"/>
                <a:tab pos="3937293" algn="l"/>
                <a:tab pos="4331161" algn="l"/>
                <a:tab pos="4725030" algn="l"/>
                <a:tab pos="5118898" algn="l"/>
                <a:tab pos="5512767" algn="l"/>
                <a:tab pos="5906635" algn="l"/>
                <a:tab pos="6300504" algn="l"/>
                <a:tab pos="6694372" algn="l"/>
                <a:tab pos="7088240" algn="l"/>
                <a:tab pos="7482108" algn="l"/>
                <a:tab pos="7875977" algn="l"/>
              </a:tabLst>
              <a:defRPr>
                <a:solidFill>
                  <a:schemeClr val="bg1"/>
                </a:solidFill>
                <a:latin typeface="Arial" charset="0"/>
                <a:ea typeface="ＭＳ Ｐゴシック" charset="0"/>
                <a:cs typeface="Times New Roman" charset="0"/>
              </a:defRPr>
            </a:lvl1pPr>
            <a:lvl2pPr eaLnBrk="0">
              <a:tabLst>
                <a:tab pos="0" algn="l"/>
                <a:tab pos="392477" algn="l"/>
                <a:tab pos="786346" algn="l"/>
                <a:tab pos="1180214" algn="l"/>
                <a:tab pos="1574082" algn="l"/>
                <a:tab pos="1967950" algn="l"/>
                <a:tab pos="2361819" algn="l"/>
                <a:tab pos="2755687" algn="l"/>
                <a:tab pos="3149556" algn="l"/>
                <a:tab pos="3543424" algn="l"/>
                <a:tab pos="3937293" algn="l"/>
                <a:tab pos="4331161" algn="l"/>
                <a:tab pos="4725030" algn="l"/>
                <a:tab pos="5118898" algn="l"/>
                <a:tab pos="5512767" algn="l"/>
                <a:tab pos="5906635" algn="l"/>
                <a:tab pos="6300504" algn="l"/>
                <a:tab pos="6694372" algn="l"/>
                <a:tab pos="7088240" algn="l"/>
                <a:tab pos="7482108" algn="l"/>
                <a:tab pos="7875977" algn="l"/>
              </a:tabLst>
              <a:defRPr>
                <a:solidFill>
                  <a:schemeClr val="bg1"/>
                </a:solidFill>
                <a:latin typeface="Arial" charset="0"/>
                <a:ea typeface="Times New Roman" charset="0"/>
                <a:cs typeface="Times New Roman" charset="0"/>
              </a:defRPr>
            </a:lvl2pPr>
            <a:lvl3pPr eaLnBrk="0">
              <a:tabLst>
                <a:tab pos="0" algn="l"/>
                <a:tab pos="392477" algn="l"/>
                <a:tab pos="786346" algn="l"/>
                <a:tab pos="1180214" algn="l"/>
                <a:tab pos="1574082" algn="l"/>
                <a:tab pos="1967950" algn="l"/>
                <a:tab pos="2361819" algn="l"/>
                <a:tab pos="2755687" algn="l"/>
                <a:tab pos="3149556" algn="l"/>
                <a:tab pos="3543424" algn="l"/>
                <a:tab pos="3937293" algn="l"/>
                <a:tab pos="4331161" algn="l"/>
                <a:tab pos="4725030" algn="l"/>
                <a:tab pos="5118898" algn="l"/>
                <a:tab pos="5512767" algn="l"/>
                <a:tab pos="5906635" algn="l"/>
                <a:tab pos="6300504" algn="l"/>
                <a:tab pos="6694372" algn="l"/>
                <a:tab pos="7088240" algn="l"/>
                <a:tab pos="7482108" algn="l"/>
                <a:tab pos="7875977" algn="l"/>
              </a:tabLst>
              <a:defRPr>
                <a:solidFill>
                  <a:schemeClr val="bg1"/>
                </a:solidFill>
                <a:latin typeface="Arial" charset="0"/>
                <a:ea typeface="Times New Roman" charset="0"/>
                <a:cs typeface="Times New Roman" charset="0"/>
              </a:defRPr>
            </a:lvl3pPr>
            <a:lvl4pPr eaLnBrk="0">
              <a:tabLst>
                <a:tab pos="0" algn="l"/>
                <a:tab pos="392477" algn="l"/>
                <a:tab pos="786346" algn="l"/>
                <a:tab pos="1180214" algn="l"/>
                <a:tab pos="1574082" algn="l"/>
                <a:tab pos="1967950" algn="l"/>
                <a:tab pos="2361819" algn="l"/>
                <a:tab pos="2755687" algn="l"/>
                <a:tab pos="3149556" algn="l"/>
                <a:tab pos="3543424" algn="l"/>
                <a:tab pos="3937293" algn="l"/>
                <a:tab pos="4331161" algn="l"/>
                <a:tab pos="4725030" algn="l"/>
                <a:tab pos="5118898" algn="l"/>
                <a:tab pos="5512767" algn="l"/>
                <a:tab pos="5906635" algn="l"/>
                <a:tab pos="6300504" algn="l"/>
                <a:tab pos="6694372" algn="l"/>
                <a:tab pos="7088240" algn="l"/>
                <a:tab pos="7482108" algn="l"/>
                <a:tab pos="7875977" algn="l"/>
              </a:tabLst>
              <a:defRPr>
                <a:solidFill>
                  <a:schemeClr val="bg1"/>
                </a:solidFill>
                <a:latin typeface="Arial" charset="0"/>
                <a:ea typeface="Times New Roman" charset="0"/>
                <a:cs typeface="Times New Roman" charset="0"/>
              </a:defRPr>
            </a:lvl4pPr>
            <a:lvl5pPr eaLnBrk="0">
              <a:tabLst>
                <a:tab pos="0" algn="l"/>
                <a:tab pos="392477" algn="l"/>
                <a:tab pos="786346" algn="l"/>
                <a:tab pos="1180214" algn="l"/>
                <a:tab pos="1574082" algn="l"/>
                <a:tab pos="1967950" algn="l"/>
                <a:tab pos="2361819" algn="l"/>
                <a:tab pos="2755687" algn="l"/>
                <a:tab pos="3149556" algn="l"/>
                <a:tab pos="3543424" algn="l"/>
                <a:tab pos="3937293" algn="l"/>
                <a:tab pos="4331161" algn="l"/>
                <a:tab pos="4725030" algn="l"/>
                <a:tab pos="5118898" algn="l"/>
                <a:tab pos="5512767" algn="l"/>
                <a:tab pos="5906635" algn="l"/>
                <a:tab pos="6300504" algn="l"/>
                <a:tab pos="6694372" algn="l"/>
                <a:tab pos="7088240" algn="l"/>
                <a:tab pos="7482108" algn="l"/>
                <a:tab pos="7875977" algn="l"/>
              </a:tabLst>
              <a:defRPr>
                <a:solidFill>
                  <a:schemeClr val="bg1"/>
                </a:solidFill>
                <a:latin typeface="Arial" charset="0"/>
                <a:ea typeface="Times New Roman" charset="0"/>
                <a:cs typeface="Times New Roman" charset="0"/>
              </a:defRPr>
            </a:lvl5pPr>
            <a:lvl6pPr marL="2204550" indent="-200414" defTabSz="393869" eaLnBrk="0" fontAlgn="base" hangingPunct="0">
              <a:lnSpc>
                <a:spcPct val="93000"/>
              </a:lnSpc>
              <a:spcBef>
                <a:spcPct val="0"/>
              </a:spcBef>
              <a:spcAft>
                <a:spcPct val="0"/>
              </a:spcAft>
              <a:buClr>
                <a:srgbClr val="000000"/>
              </a:buClr>
              <a:buSzPct val="100000"/>
              <a:buFont typeface="Times New Roman" charset="0"/>
              <a:tabLst>
                <a:tab pos="0" algn="l"/>
                <a:tab pos="392477" algn="l"/>
                <a:tab pos="786346" algn="l"/>
                <a:tab pos="1180214" algn="l"/>
                <a:tab pos="1574082" algn="l"/>
                <a:tab pos="1967950" algn="l"/>
                <a:tab pos="2361819" algn="l"/>
                <a:tab pos="2755687" algn="l"/>
                <a:tab pos="3149556" algn="l"/>
                <a:tab pos="3543424" algn="l"/>
                <a:tab pos="3937293" algn="l"/>
                <a:tab pos="4331161" algn="l"/>
                <a:tab pos="4725030" algn="l"/>
                <a:tab pos="5118898" algn="l"/>
                <a:tab pos="5512767" algn="l"/>
                <a:tab pos="5906635" algn="l"/>
                <a:tab pos="6300504" algn="l"/>
                <a:tab pos="6694372" algn="l"/>
                <a:tab pos="7088240" algn="l"/>
                <a:tab pos="7482108" algn="l"/>
                <a:tab pos="7875977" algn="l"/>
              </a:tabLst>
              <a:defRPr>
                <a:solidFill>
                  <a:schemeClr val="bg1"/>
                </a:solidFill>
                <a:latin typeface="Arial" charset="0"/>
                <a:ea typeface="Times New Roman" charset="0"/>
                <a:cs typeface="Times New Roman" charset="0"/>
              </a:defRPr>
            </a:lvl6pPr>
            <a:lvl7pPr marL="2605377" indent="-200414" defTabSz="393869" eaLnBrk="0" fontAlgn="base" hangingPunct="0">
              <a:lnSpc>
                <a:spcPct val="93000"/>
              </a:lnSpc>
              <a:spcBef>
                <a:spcPct val="0"/>
              </a:spcBef>
              <a:spcAft>
                <a:spcPct val="0"/>
              </a:spcAft>
              <a:buClr>
                <a:srgbClr val="000000"/>
              </a:buClr>
              <a:buSzPct val="100000"/>
              <a:buFont typeface="Times New Roman" charset="0"/>
              <a:tabLst>
                <a:tab pos="0" algn="l"/>
                <a:tab pos="392477" algn="l"/>
                <a:tab pos="786346" algn="l"/>
                <a:tab pos="1180214" algn="l"/>
                <a:tab pos="1574082" algn="l"/>
                <a:tab pos="1967950" algn="l"/>
                <a:tab pos="2361819" algn="l"/>
                <a:tab pos="2755687" algn="l"/>
                <a:tab pos="3149556" algn="l"/>
                <a:tab pos="3543424" algn="l"/>
                <a:tab pos="3937293" algn="l"/>
                <a:tab pos="4331161" algn="l"/>
                <a:tab pos="4725030" algn="l"/>
                <a:tab pos="5118898" algn="l"/>
                <a:tab pos="5512767" algn="l"/>
                <a:tab pos="5906635" algn="l"/>
                <a:tab pos="6300504" algn="l"/>
                <a:tab pos="6694372" algn="l"/>
                <a:tab pos="7088240" algn="l"/>
                <a:tab pos="7482108" algn="l"/>
                <a:tab pos="7875977" algn="l"/>
              </a:tabLst>
              <a:defRPr>
                <a:solidFill>
                  <a:schemeClr val="bg1"/>
                </a:solidFill>
                <a:latin typeface="Arial" charset="0"/>
                <a:ea typeface="Times New Roman" charset="0"/>
                <a:cs typeface="Times New Roman" charset="0"/>
              </a:defRPr>
            </a:lvl7pPr>
            <a:lvl8pPr marL="3006204" indent="-200414" defTabSz="393869" eaLnBrk="0" fontAlgn="base" hangingPunct="0">
              <a:lnSpc>
                <a:spcPct val="93000"/>
              </a:lnSpc>
              <a:spcBef>
                <a:spcPct val="0"/>
              </a:spcBef>
              <a:spcAft>
                <a:spcPct val="0"/>
              </a:spcAft>
              <a:buClr>
                <a:srgbClr val="000000"/>
              </a:buClr>
              <a:buSzPct val="100000"/>
              <a:buFont typeface="Times New Roman" charset="0"/>
              <a:tabLst>
                <a:tab pos="0" algn="l"/>
                <a:tab pos="392477" algn="l"/>
                <a:tab pos="786346" algn="l"/>
                <a:tab pos="1180214" algn="l"/>
                <a:tab pos="1574082" algn="l"/>
                <a:tab pos="1967950" algn="l"/>
                <a:tab pos="2361819" algn="l"/>
                <a:tab pos="2755687" algn="l"/>
                <a:tab pos="3149556" algn="l"/>
                <a:tab pos="3543424" algn="l"/>
                <a:tab pos="3937293" algn="l"/>
                <a:tab pos="4331161" algn="l"/>
                <a:tab pos="4725030" algn="l"/>
                <a:tab pos="5118898" algn="l"/>
                <a:tab pos="5512767" algn="l"/>
                <a:tab pos="5906635" algn="l"/>
                <a:tab pos="6300504" algn="l"/>
                <a:tab pos="6694372" algn="l"/>
                <a:tab pos="7088240" algn="l"/>
                <a:tab pos="7482108" algn="l"/>
                <a:tab pos="7875977" algn="l"/>
              </a:tabLst>
              <a:defRPr>
                <a:solidFill>
                  <a:schemeClr val="bg1"/>
                </a:solidFill>
                <a:latin typeface="Arial" charset="0"/>
                <a:ea typeface="Times New Roman" charset="0"/>
                <a:cs typeface="Times New Roman" charset="0"/>
              </a:defRPr>
            </a:lvl8pPr>
            <a:lvl9pPr marL="3407032" indent="-200414" defTabSz="393869" eaLnBrk="0" fontAlgn="base" hangingPunct="0">
              <a:lnSpc>
                <a:spcPct val="93000"/>
              </a:lnSpc>
              <a:spcBef>
                <a:spcPct val="0"/>
              </a:spcBef>
              <a:spcAft>
                <a:spcPct val="0"/>
              </a:spcAft>
              <a:buClr>
                <a:srgbClr val="000000"/>
              </a:buClr>
              <a:buSzPct val="100000"/>
              <a:buFont typeface="Times New Roman" charset="0"/>
              <a:tabLst>
                <a:tab pos="0" algn="l"/>
                <a:tab pos="392477" algn="l"/>
                <a:tab pos="786346" algn="l"/>
                <a:tab pos="1180214" algn="l"/>
                <a:tab pos="1574082" algn="l"/>
                <a:tab pos="1967950" algn="l"/>
                <a:tab pos="2361819" algn="l"/>
                <a:tab pos="2755687" algn="l"/>
                <a:tab pos="3149556" algn="l"/>
                <a:tab pos="3543424" algn="l"/>
                <a:tab pos="3937293" algn="l"/>
                <a:tab pos="4331161" algn="l"/>
                <a:tab pos="4725030" algn="l"/>
                <a:tab pos="5118898" algn="l"/>
                <a:tab pos="5512767" algn="l"/>
                <a:tab pos="5906635" algn="l"/>
                <a:tab pos="6300504" algn="l"/>
                <a:tab pos="6694372" algn="l"/>
                <a:tab pos="7088240" algn="l"/>
                <a:tab pos="7482108" algn="l"/>
                <a:tab pos="7875977" algn="l"/>
              </a:tabLst>
              <a:defRPr>
                <a:solidFill>
                  <a:schemeClr val="bg1"/>
                </a:solidFill>
                <a:latin typeface="Arial" charset="0"/>
                <a:ea typeface="Times New Roman" charset="0"/>
                <a:cs typeface="Times New Roman" charset="0"/>
              </a:defRPr>
            </a:lvl9pPr>
          </a:lstStyle>
          <a:p>
            <a:pPr eaLnBrk="1"/>
            <a:fld id="{7640183B-1456-E643-ADE1-1024FBD1BE87}" type="slidenum">
              <a:rPr lang="de-DE">
                <a:solidFill>
                  <a:srgbClr val="000000"/>
                </a:solidFill>
                <a:latin typeface="Times New Roman" charset="0"/>
                <a:cs typeface="DejaVu Sans" charset="0"/>
              </a:rPr>
              <a:pPr eaLnBrk="1"/>
              <a:t>19</a:t>
            </a:fld>
            <a:endParaRPr lang="de-DE">
              <a:solidFill>
                <a:srgbClr val="000000"/>
              </a:solidFill>
              <a:latin typeface="Times New Roman" charset="0"/>
              <a:cs typeface="DejaVu Sans" charset="0"/>
            </a:endParaRPr>
          </a:p>
        </p:txBody>
      </p:sp>
      <p:sp>
        <p:nvSpPr>
          <p:cNvPr id="25603" name="Rectangle 1"/>
          <p:cNvSpPr txBox="1">
            <a:spLocks noGrp="1" noRot="1" noChangeAspect="1" noChangeArrowheads="1" noTextEdit="1"/>
          </p:cNvSpPr>
          <p:nvPr>
            <p:ph type="sldImg"/>
          </p:nvPr>
        </p:nvSpPr>
        <p:spPr>
          <a:xfrm>
            <a:off x="814388" y="769938"/>
            <a:ext cx="5230812" cy="2943225"/>
          </a:xfrm>
          <a:solidFill>
            <a:srgbClr val="FFFFFF"/>
          </a:solidFill>
          <a:ln>
            <a:solidFill>
              <a:srgbClr val="000000"/>
            </a:solidFill>
            <a:miter lim="800000"/>
            <a:headEnd/>
            <a:tailEnd/>
          </a:ln>
          <a:extLst>
            <a:ext uri="{AF507438-7753-43e0-B8FC-AC1667EBCBE1}">
              <a14:hiddenEffects xmlns:a14="http://schemas.microsoft.com/office/drawing/2010/main" xmlns="">
                <a:effectLst>
                  <a:outerShdw dist="35921" dir="2700000" algn="ctr" rotWithShape="0">
                    <a:srgbClr val="808080"/>
                  </a:outerShdw>
                </a:effectLst>
              </a14:hiddenEffects>
            </a:ext>
          </a:extLst>
        </p:spPr>
      </p:sp>
      <p:sp>
        <p:nvSpPr>
          <p:cNvPr id="25604" name="Text Box 2"/>
          <p:cNvSpPr txBox="1">
            <a:spLocks noChangeArrowheads="1"/>
          </p:cNvSpPr>
          <p:nvPr/>
        </p:nvSpPr>
        <p:spPr bwMode="auto">
          <a:xfrm>
            <a:off x="653829" y="4002452"/>
            <a:ext cx="5551783" cy="4310646"/>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lIns="80165" tIns="40083" rIns="80165" bIns="40083" anchor="ctr"/>
          <a:lstStyle/>
          <a:p>
            <a:endParaRPr lang="en-US"/>
          </a:p>
        </p:txBody>
      </p:sp>
    </p:spTree>
    <p:extLst>
      <p:ext uri="{BB962C8B-B14F-4D97-AF65-F5344CB8AC3E}">
        <p14:creationId xmlns:p14="http://schemas.microsoft.com/office/powerpoint/2010/main" val="341087516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6626" name="Rectangle 9"/>
          <p:cNvSpPr>
            <a:spLocks noGrp="1" noChangeArrowheads="1"/>
          </p:cNvSpPr>
          <p:nvPr>
            <p:ph type="sldNum" sz="quarter"/>
          </p:nvPr>
        </p:nvSpPr>
        <p:spPr>
          <a:noFill/>
          <a:extLst>
            <a:ext uri="{91240B29-F687-4f45-9708-019B960494DF}">
              <a14:hiddenLine xmlns:a14="http://schemas.microsoft.com/office/drawing/2010/main" xmlns="" w="9525">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lstStyle>
            <a:lvl1pPr eaLnBrk="0">
              <a:tabLst>
                <a:tab pos="0" algn="l"/>
                <a:tab pos="392477" algn="l"/>
                <a:tab pos="786346" algn="l"/>
                <a:tab pos="1180214" algn="l"/>
                <a:tab pos="1574082" algn="l"/>
                <a:tab pos="1967950" algn="l"/>
                <a:tab pos="2361819" algn="l"/>
                <a:tab pos="2755687" algn="l"/>
                <a:tab pos="3149556" algn="l"/>
                <a:tab pos="3543424" algn="l"/>
                <a:tab pos="3937293" algn="l"/>
                <a:tab pos="4331161" algn="l"/>
                <a:tab pos="4725030" algn="l"/>
                <a:tab pos="5118898" algn="l"/>
                <a:tab pos="5512767" algn="l"/>
                <a:tab pos="5906635" algn="l"/>
                <a:tab pos="6300504" algn="l"/>
                <a:tab pos="6694372" algn="l"/>
                <a:tab pos="7088240" algn="l"/>
                <a:tab pos="7482108" algn="l"/>
                <a:tab pos="7875977" algn="l"/>
              </a:tabLst>
              <a:defRPr>
                <a:solidFill>
                  <a:schemeClr val="bg1"/>
                </a:solidFill>
                <a:latin typeface="Arial" charset="0"/>
                <a:ea typeface="ＭＳ Ｐゴシック" charset="0"/>
                <a:cs typeface="Times New Roman" charset="0"/>
              </a:defRPr>
            </a:lvl1pPr>
            <a:lvl2pPr eaLnBrk="0">
              <a:tabLst>
                <a:tab pos="0" algn="l"/>
                <a:tab pos="392477" algn="l"/>
                <a:tab pos="786346" algn="l"/>
                <a:tab pos="1180214" algn="l"/>
                <a:tab pos="1574082" algn="l"/>
                <a:tab pos="1967950" algn="l"/>
                <a:tab pos="2361819" algn="l"/>
                <a:tab pos="2755687" algn="l"/>
                <a:tab pos="3149556" algn="l"/>
                <a:tab pos="3543424" algn="l"/>
                <a:tab pos="3937293" algn="l"/>
                <a:tab pos="4331161" algn="l"/>
                <a:tab pos="4725030" algn="l"/>
                <a:tab pos="5118898" algn="l"/>
                <a:tab pos="5512767" algn="l"/>
                <a:tab pos="5906635" algn="l"/>
                <a:tab pos="6300504" algn="l"/>
                <a:tab pos="6694372" algn="l"/>
                <a:tab pos="7088240" algn="l"/>
                <a:tab pos="7482108" algn="l"/>
                <a:tab pos="7875977" algn="l"/>
              </a:tabLst>
              <a:defRPr>
                <a:solidFill>
                  <a:schemeClr val="bg1"/>
                </a:solidFill>
                <a:latin typeface="Arial" charset="0"/>
                <a:ea typeface="Times New Roman" charset="0"/>
                <a:cs typeface="Times New Roman" charset="0"/>
              </a:defRPr>
            </a:lvl2pPr>
            <a:lvl3pPr eaLnBrk="0">
              <a:tabLst>
                <a:tab pos="0" algn="l"/>
                <a:tab pos="392477" algn="l"/>
                <a:tab pos="786346" algn="l"/>
                <a:tab pos="1180214" algn="l"/>
                <a:tab pos="1574082" algn="l"/>
                <a:tab pos="1967950" algn="l"/>
                <a:tab pos="2361819" algn="l"/>
                <a:tab pos="2755687" algn="l"/>
                <a:tab pos="3149556" algn="l"/>
                <a:tab pos="3543424" algn="l"/>
                <a:tab pos="3937293" algn="l"/>
                <a:tab pos="4331161" algn="l"/>
                <a:tab pos="4725030" algn="l"/>
                <a:tab pos="5118898" algn="l"/>
                <a:tab pos="5512767" algn="l"/>
                <a:tab pos="5906635" algn="l"/>
                <a:tab pos="6300504" algn="l"/>
                <a:tab pos="6694372" algn="l"/>
                <a:tab pos="7088240" algn="l"/>
                <a:tab pos="7482108" algn="l"/>
                <a:tab pos="7875977" algn="l"/>
              </a:tabLst>
              <a:defRPr>
                <a:solidFill>
                  <a:schemeClr val="bg1"/>
                </a:solidFill>
                <a:latin typeface="Arial" charset="0"/>
                <a:ea typeface="Times New Roman" charset="0"/>
                <a:cs typeface="Times New Roman" charset="0"/>
              </a:defRPr>
            </a:lvl3pPr>
            <a:lvl4pPr eaLnBrk="0">
              <a:tabLst>
                <a:tab pos="0" algn="l"/>
                <a:tab pos="392477" algn="l"/>
                <a:tab pos="786346" algn="l"/>
                <a:tab pos="1180214" algn="l"/>
                <a:tab pos="1574082" algn="l"/>
                <a:tab pos="1967950" algn="l"/>
                <a:tab pos="2361819" algn="l"/>
                <a:tab pos="2755687" algn="l"/>
                <a:tab pos="3149556" algn="l"/>
                <a:tab pos="3543424" algn="l"/>
                <a:tab pos="3937293" algn="l"/>
                <a:tab pos="4331161" algn="l"/>
                <a:tab pos="4725030" algn="l"/>
                <a:tab pos="5118898" algn="l"/>
                <a:tab pos="5512767" algn="l"/>
                <a:tab pos="5906635" algn="l"/>
                <a:tab pos="6300504" algn="l"/>
                <a:tab pos="6694372" algn="l"/>
                <a:tab pos="7088240" algn="l"/>
                <a:tab pos="7482108" algn="l"/>
                <a:tab pos="7875977" algn="l"/>
              </a:tabLst>
              <a:defRPr>
                <a:solidFill>
                  <a:schemeClr val="bg1"/>
                </a:solidFill>
                <a:latin typeface="Arial" charset="0"/>
                <a:ea typeface="Times New Roman" charset="0"/>
                <a:cs typeface="Times New Roman" charset="0"/>
              </a:defRPr>
            </a:lvl4pPr>
            <a:lvl5pPr eaLnBrk="0">
              <a:tabLst>
                <a:tab pos="0" algn="l"/>
                <a:tab pos="392477" algn="l"/>
                <a:tab pos="786346" algn="l"/>
                <a:tab pos="1180214" algn="l"/>
                <a:tab pos="1574082" algn="l"/>
                <a:tab pos="1967950" algn="l"/>
                <a:tab pos="2361819" algn="l"/>
                <a:tab pos="2755687" algn="l"/>
                <a:tab pos="3149556" algn="l"/>
                <a:tab pos="3543424" algn="l"/>
                <a:tab pos="3937293" algn="l"/>
                <a:tab pos="4331161" algn="l"/>
                <a:tab pos="4725030" algn="l"/>
                <a:tab pos="5118898" algn="l"/>
                <a:tab pos="5512767" algn="l"/>
                <a:tab pos="5906635" algn="l"/>
                <a:tab pos="6300504" algn="l"/>
                <a:tab pos="6694372" algn="l"/>
                <a:tab pos="7088240" algn="l"/>
                <a:tab pos="7482108" algn="l"/>
                <a:tab pos="7875977" algn="l"/>
              </a:tabLst>
              <a:defRPr>
                <a:solidFill>
                  <a:schemeClr val="bg1"/>
                </a:solidFill>
                <a:latin typeface="Arial" charset="0"/>
                <a:ea typeface="Times New Roman" charset="0"/>
                <a:cs typeface="Times New Roman" charset="0"/>
              </a:defRPr>
            </a:lvl5pPr>
            <a:lvl6pPr marL="2204550" indent="-200414" defTabSz="393869" eaLnBrk="0" fontAlgn="base" hangingPunct="0">
              <a:lnSpc>
                <a:spcPct val="93000"/>
              </a:lnSpc>
              <a:spcBef>
                <a:spcPct val="0"/>
              </a:spcBef>
              <a:spcAft>
                <a:spcPct val="0"/>
              </a:spcAft>
              <a:buClr>
                <a:srgbClr val="000000"/>
              </a:buClr>
              <a:buSzPct val="100000"/>
              <a:buFont typeface="Times New Roman" charset="0"/>
              <a:tabLst>
                <a:tab pos="0" algn="l"/>
                <a:tab pos="392477" algn="l"/>
                <a:tab pos="786346" algn="l"/>
                <a:tab pos="1180214" algn="l"/>
                <a:tab pos="1574082" algn="l"/>
                <a:tab pos="1967950" algn="l"/>
                <a:tab pos="2361819" algn="l"/>
                <a:tab pos="2755687" algn="l"/>
                <a:tab pos="3149556" algn="l"/>
                <a:tab pos="3543424" algn="l"/>
                <a:tab pos="3937293" algn="l"/>
                <a:tab pos="4331161" algn="l"/>
                <a:tab pos="4725030" algn="l"/>
                <a:tab pos="5118898" algn="l"/>
                <a:tab pos="5512767" algn="l"/>
                <a:tab pos="5906635" algn="l"/>
                <a:tab pos="6300504" algn="l"/>
                <a:tab pos="6694372" algn="l"/>
                <a:tab pos="7088240" algn="l"/>
                <a:tab pos="7482108" algn="l"/>
                <a:tab pos="7875977" algn="l"/>
              </a:tabLst>
              <a:defRPr>
                <a:solidFill>
                  <a:schemeClr val="bg1"/>
                </a:solidFill>
                <a:latin typeface="Arial" charset="0"/>
                <a:ea typeface="Times New Roman" charset="0"/>
                <a:cs typeface="Times New Roman" charset="0"/>
              </a:defRPr>
            </a:lvl6pPr>
            <a:lvl7pPr marL="2605377" indent="-200414" defTabSz="393869" eaLnBrk="0" fontAlgn="base" hangingPunct="0">
              <a:lnSpc>
                <a:spcPct val="93000"/>
              </a:lnSpc>
              <a:spcBef>
                <a:spcPct val="0"/>
              </a:spcBef>
              <a:spcAft>
                <a:spcPct val="0"/>
              </a:spcAft>
              <a:buClr>
                <a:srgbClr val="000000"/>
              </a:buClr>
              <a:buSzPct val="100000"/>
              <a:buFont typeface="Times New Roman" charset="0"/>
              <a:tabLst>
                <a:tab pos="0" algn="l"/>
                <a:tab pos="392477" algn="l"/>
                <a:tab pos="786346" algn="l"/>
                <a:tab pos="1180214" algn="l"/>
                <a:tab pos="1574082" algn="l"/>
                <a:tab pos="1967950" algn="l"/>
                <a:tab pos="2361819" algn="l"/>
                <a:tab pos="2755687" algn="l"/>
                <a:tab pos="3149556" algn="l"/>
                <a:tab pos="3543424" algn="l"/>
                <a:tab pos="3937293" algn="l"/>
                <a:tab pos="4331161" algn="l"/>
                <a:tab pos="4725030" algn="l"/>
                <a:tab pos="5118898" algn="l"/>
                <a:tab pos="5512767" algn="l"/>
                <a:tab pos="5906635" algn="l"/>
                <a:tab pos="6300504" algn="l"/>
                <a:tab pos="6694372" algn="l"/>
                <a:tab pos="7088240" algn="l"/>
                <a:tab pos="7482108" algn="l"/>
                <a:tab pos="7875977" algn="l"/>
              </a:tabLst>
              <a:defRPr>
                <a:solidFill>
                  <a:schemeClr val="bg1"/>
                </a:solidFill>
                <a:latin typeface="Arial" charset="0"/>
                <a:ea typeface="Times New Roman" charset="0"/>
                <a:cs typeface="Times New Roman" charset="0"/>
              </a:defRPr>
            </a:lvl7pPr>
            <a:lvl8pPr marL="3006204" indent="-200414" defTabSz="393869" eaLnBrk="0" fontAlgn="base" hangingPunct="0">
              <a:lnSpc>
                <a:spcPct val="93000"/>
              </a:lnSpc>
              <a:spcBef>
                <a:spcPct val="0"/>
              </a:spcBef>
              <a:spcAft>
                <a:spcPct val="0"/>
              </a:spcAft>
              <a:buClr>
                <a:srgbClr val="000000"/>
              </a:buClr>
              <a:buSzPct val="100000"/>
              <a:buFont typeface="Times New Roman" charset="0"/>
              <a:tabLst>
                <a:tab pos="0" algn="l"/>
                <a:tab pos="392477" algn="l"/>
                <a:tab pos="786346" algn="l"/>
                <a:tab pos="1180214" algn="l"/>
                <a:tab pos="1574082" algn="l"/>
                <a:tab pos="1967950" algn="l"/>
                <a:tab pos="2361819" algn="l"/>
                <a:tab pos="2755687" algn="l"/>
                <a:tab pos="3149556" algn="l"/>
                <a:tab pos="3543424" algn="l"/>
                <a:tab pos="3937293" algn="l"/>
                <a:tab pos="4331161" algn="l"/>
                <a:tab pos="4725030" algn="l"/>
                <a:tab pos="5118898" algn="l"/>
                <a:tab pos="5512767" algn="l"/>
                <a:tab pos="5906635" algn="l"/>
                <a:tab pos="6300504" algn="l"/>
                <a:tab pos="6694372" algn="l"/>
                <a:tab pos="7088240" algn="l"/>
                <a:tab pos="7482108" algn="l"/>
                <a:tab pos="7875977" algn="l"/>
              </a:tabLst>
              <a:defRPr>
                <a:solidFill>
                  <a:schemeClr val="bg1"/>
                </a:solidFill>
                <a:latin typeface="Arial" charset="0"/>
                <a:ea typeface="Times New Roman" charset="0"/>
                <a:cs typeface="Times New Roman" charset="0"/>
              </a:defRPr>
            </a:lvl8pPr>
            <a:lvl9pPr marL="3407032" indent="-200414" defTabSz="393869" eaLnBrk="0" fontAlgn="base" hangingPunct="0">
              <a:lnSpc>
                <a:spcPct val="93000"/>
              </a:lnSpc>
              <a:spcBef>
                <a:spcPct val="0"/>
              </a:spcBef>
              <a:spcAft>
                <a:spcPct val="0"/>
              </a:spcAft>
              <a:buClr>
                <a:srgbClr val="000000"/>
              </a:buClr>
              <a:buSzPct val="100000"/>
              <a:buFont typeface="Times New Roman" charset="0"/>
              <a:tabLst>
                <a:tab pos="0" algn="l"/>
                <a:tab pos="392477" algn="l"/>
                <a:tab pos="786346" algn="l"/>
                <a:tab pos="1180214" algn="l"/>
                <a:tab pos="1574082" algn="l"/>
                <a:tab pos="1967950" algn="l"/>
                <a:tab pos="2361819" algn="l"/>
                <a:tab pos="2755687" algn="l"/>
                <a:tab pos="3149556" algn="l"/>
                <a:tab pos="3543424" algn="l"/>
                <a:tab pos="3937293" algn="l"/>
                <a:tab pos="4331161" algn="l"/>
                <a:tab pos="4725030" algn="l"/>
                <a:tab pos="5118898" algn="l"/>
                <a:tab pos="5512767" algn="l"/>
                <a:tab pos="5906635" algn="l"/>
                <a:tab pos="6300504" algn="l"/>
                <a:tab pos="6694372" algn="l"/>
                <a:tab pos="7088240" algn="l"/>
                <a:tab pos="7482108" algn="l"/>
                <a:tab pos="7875977" algn="l"/>
              </a:tabLst>
              <a:defRPr>
                <a:solidFill>
                  <a:schemeClr val="bg1"/>
                </a:solidFill>
                <a:latin typeface="Arial" charset="0"/>
                <a:ea typeface="Times New Roman" charset="0"/>
                <a:cs typeface="Times New Roman" charset="0"/>
              </a:defRPr>
            </a:lvl9pPr>
          </a:lstStyle>
          <a:p>
            <a:pPr eaLnBrk="1"/>
            <a:fld id="{037E5237-52CF-1742-BB10-668A4ACD2DCB}" type="slidenum">
              <a:rPr lang="de-DE">
                <a:solidFill>
                  <a:srgbClr val="000000"/>
                </a:solidFill>
                <a:latin typeface="Times New Roman" charset="0"/>
                <a:cs typeface="DejaVu Sans" charset="0"/>
              </a:rPr>
              <a:pPr eaLnBrk="1"/>
              <a:t>20</a:t>
            </a:fld>
            <a:endParaRPr lang="de-DE">
              <a:solidFill>
                <a:srgbClr val="000000"/>
              </a:solidFill>
              <a:latin typeface="Times New Roman" charset="0"/>
              <a:cs typeface="DejaVu Sans" charset="0"/>
            </a:endParaRPr>
          </a:p>
        </p:txBody>
      </p:sp>
      <p:sp>
        <p:nvSpPr>
          <p:cNvPr id="26627" name="Rectangle 1"/>
          <p:cNvSpPr txBox="1">
            <a:spLocks noGrp="1" noRot="1" noChangeAspect="1" noChangeArrowheads="1" noTextEdit="1"/>
          </p:cNvSpPr>
          <p:nvPr>
            <p:ph type="sldImg"/>
          </p:nvPr>
        </p:nvSpPr>
        <p:spPr>
          <a:xfrm>
            <a:off x="814388" y="769938"/>
            <a:ext cx="5230812" cy="2943225"/>
          </a:xfrm>
          <a:solidFill>
            <a:srgbClr val="FFFFFF"/>
          </a:solidFill>
          <a:ln>
            <a:solidFill>
              <a:srgbClr val="000000"/>
            </a:solidFill>
            <a:miter lim="800000"/>
            <a:headEnd/>
            <a:tailEnd/>
          </a:ln>
          <a:extLst>
            <a:ext uri="{AF507438-7753-43e0-B8FC-AC1667EBCBE1}">
              <a14:hiddenEffects xmlns:a14="http://schemas.microsoft.com/office/drawing/2010/main" xmlns="">
                <a:effectLst>
                  <a:outerShdw dist="35921" dir="2700000" algn="ctr" rotWithShape="0">
                    <a:srgbClr val="808080"/>
                  </a:outerShdw>
                </a:effectLst>
              </a14:hiddenEffects>
            </a:ext>
          </a:extLst>
        </p:spPr>
      </p:sp>
      <p:sp>
        <p:nvSpPr>
          <p:cNvPr id="26628" name="Text Box 2"/>
          <p:cNvSpPr txBox="1">
            <a:spLocks noChangeArrowheads="1"/>
          </p:cNvSpPr>
          <p:nvPr/>
        </p:nvSpPr>
        <p:spPr bwMode="auto">
          <a:xfrm>
            <a:off x="653829" y="4002452"/>
            <a:ext cx="5551783" cy="4310646"/>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lIns="80165" tIns="40083" rIns="80165" bIns="40083" anchor="ctr"/>
          <a:lstStyle/>
          <a:p>
            <a:endParaRPr lang="en-US"/>
          </a:p>
        </p:txBody>
      </p:sp>
    </p:spTree>
    <p:extLst>
      <p:ext uri="{BB962C8B-B14F-4D97-AF65-F5344CB8AC3E}">
        <p14:creationId xmlns:p14="http://schemas.microsoft.com/office/powerpoint/2010/main" val="361318525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7650" name="Rectangle 9"/>
          <p:cNvSpPr>
            <a:spLocks noGrp="1" noChangeArrowheads="1"/>
          </p:cNvSpPr>
          <p:nvPr>
            <p:ph type="sldNum" sz="quarter"/>
          </p:nvPr>
        </p:nvSpPr>
        <p:spPr>
          <a:noFill/>
          <a:extLst>
            <a:ext uri="{91240B29-F687-4f45-9708-019B960494DF}">
              <a14:hiddenLine xmlns:a14="http://schemas.microsoft.com/office/drawing/2010/main" xmlns="" w="9525">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lstStyle>
            <a:lvl1pPr eaLnBrk="0">
              <a:tabLst>
                <a:tab pos="0" algn="l"/>
                <a:tab pos="392477" algn="l"/>
                <a:tab pos="786346" algn="l"/>
                <a:tab pos="1180214" algn="l"/>
                <a:tab pos="1574082" algn="l"/>
                <a:tab pos="1967950" algn="l"/>
                <a:tab pos="2361819" algn="l"/>
                <a:tab pos="2755687" algn="l"/>
                <a:tab pos="3149556" algn="l"/>
                <a:tab pos="3543424" algn="l"/>
                <a:tab pos="3937293" algn="l"/>
                <a:tab pos="4331161" algn="l"/>
                <a:tab pos="4725030" algn="l"/>
                <a:tab pos="5118898" algn="l"/>
                <a:tab pos="5512767" algn="l"/>
                <a:tab pos="5906635" algn="l"/>
                <a:tab pos="6300504" algn="l"/>
                <a:tab pos="6694372" algn="l"/>
                <a:tab pos="7088240" algn="l"/>
                <a:tab pos="7482108" algn="l"/>
                <a:tab pos="7875977" algn="l"/>
              </a:tabLst>
              <a:defRPr>
                <a:solidFill>
                  <a:schemeClr val="bg1"/>
                </a:solidFill>
                <a:latin typeface="Arial" charset="0"/>
                <a:ea typeface="ＭＳ Ｐゴシック" charset="0"/>
                <a:cs typeface="Times New Roman" charset="0"/>
              </a:defRPr>
            </a:lvl1pPr>
            <a:lvl2pPr eaLnBrk="0">
              <a:tabLst>
                <a:tab pos="0" algn="l"/>
                <a:tab pos="392477" algn="l"/>
                <a:tab pos="786346" algn="l"/>
                <a:tab pos="1180214" algn="l"/>
                <a:tab pos="1574082" algn="l"/>
                <a:tab pos="1967950" algn="l"/>
                <a:tab pos="2361819" algn="l"/>
                <a:tab pos="2755687" algn="l"/>
                <a:tab pos="3149556" algn="l"/>
                <a:tab pos="3543424" algn="l"/>
                <a:tab pos="3937293" algn="l"/>
                <a:tab pos="4331161" algn="l"/>
                <a:tab pos="4725030" algn="l"/>
                <a:tab pos="5118898" algn="l"/>
                <a:tab pos="5512767" algn="l"/>
                <a:tab pos="5906635" algn="l"/>
                <a:tab pos="6300504" algn="l"/>
                <a:tab pos="6694372" algn="l"/>
                <a:tab pos="7088240" algn="l"/>
                <a:tab pos="7482108" algn="l"/>
                <a:tab pos="7875977" algn="l"/>
              </a:tabLst>
              <a:defRPr>
                <a:solidFill>
                  <a:schemeClr val="bg1"/>
                </a:solidFill>
                <a:latin typeface="Arial" charset="0"/>
                <a:ea typeface="Times New Roman" charset="0"/>
                <a:cs typeface="Times New Roman" charset="0"/>
              </a:defRPr>
            </a:lvl2pPr>
            <a:lvl3pPr eaLnBrk="0">
              <a:tabLst>
                <a:tab pos="0" algn="l"/>
                <a:tab pos="392477" algn="l"/>
                <a:tab pos="786346" algn="l"/>
                <a:tab pos="1180214" algn="l"/>
                <a:tab pos="1574082" algn="l"/>
                <a:tab pos="1967950" algn="l"/>
                <a:tab pos="2361819" algn="l"/>
                <a:tab pos="2755687" algn="l"/>
                <a:tab pos="3149556" algn="l"/>
                <a:tab pos="3543424" algn="l"/>
                <a:tab pos="3937293" algn="l"/>
                <a:tab pos="4331161" algn="l"/>
                <a:tab pos="4725030" algn="l"/>
                <a:tab pos="5118898" algn="l"/>
                <a:tab pos="5512767" algn="l"/>
                <a:tab pos="5906635" algn="l"/>
                <a:tab pos="6300504" algn="l"/>
                <a:tab pos="6694372" algn="l"/>
                <a:tab pos="7088240" algn="l"/>
                <a:tab pos="7482108" algn="l"/>
                <a:tab pos="7875977" algn="l"/>
              </a:tabLst>
              <a:defRPr>
                <a:solidFill>
                  <a:schemeClr val="bg1"/>
                </a:solidFill>
                <a:latin typeface="Arial" charset="0"/>
                <a:ea typeface="Times New Roman" charset="0"/>
                <a:cs typeface="Times New Roman" charset="0"/>
              </a:defRPr>
            </a:lvl3pPr>
            <a:lvl4pPr eaLnBrk="0">
              <a:tabLst>
                <a:tab pos="0" algn="l"/>
                <a:tab pos="392477" algn="l"/>
                <a:tab pos="786346" algn="l"/>
                <a:tab pos="1180214" algn="l"/>
                <a:tab pos="1574082" algn="l"/>
                <a:tab pos="1967950" algn="l"/>
                <a:tab pos="2361819" algn="l"/>
                <a:tab pos="2755687" algn="l"/>
                <a:tab pos="3149556" algn="l"/>
                <a:tab pos="3543424" algn="l"/>
                <a:tab pos="3937293" algn="l"/>
                <a:tab pos="4331161" algn="l"/>
                <a:tab pos="4725030" algn="l"/>
                <a:tab pos="5118898" algn="l"/>
                <a:tab pos="5512767" algn="l"/>
                <a:tab pos="5906635" algn="l"/>
                <a:tab pos="6300504" algn="l"/>
                <a:tab pos="6694372" algn="l"/>
                <a:tab pos="7088240" algn="l"/>
                <a:tab pos="7482108" algn="l"/>
                <a:tab pos="7875977" algn="l"/>
              </a:tabLst>
              <a:defRPr>
                <a:solidFill>
                  <a:schemeClr val="bg1"/>
                </a:solidFill>
                <a:latin typeface="Arial" charset="0"/>
                <a:ea typeface="Times New Roman" charset="0"/>
                <a:cs typeface="Times New Roman" charset="0"/>
              </a:defRPr>
            </a:lvl4pPr>
            <a:lvl5pPr eaLnBrk="0">
              <a:tabLst>
                <a:tab pos="0" algn="l"/>
                <a:tab pos="392477" algn="l"/>
                <a:tab pos="786346" algn="l"/>
                <a:tab pos="1180214" algn="l"/>
                <a:tab pos="1574082" algn="l"/>
                <a:tab pos="1967950" algn="l"/>
                <a:tab pos="2361819" algn="l"/>
                <a:tab pos="2755687" algn="l"/>
                <a:tab pos="3149556" algn="l"/>
                <a:tab pos="3543424" algn="l"/>
                <a:tab pos="3937293" algn="l"/>
                <a:tab pos="4331161" algn="l"/>
                <a:tab pos="4725030" algn="l"/>
                <a:tab pos="5118898" algn="l"/>
                <a:tab pos="5512767" algn="l"/>
                <a:tab pos="5906635" algn="l"/>
                <a:tab pos="6300504" algn="l"/>
                <a:tab pos="6694372" algn="l"/>
                <a:tab pos="7088240" algn="l"/>
                <a:tab pos="7482108" algn="l"/>
                <a:tab pos="7875977" algn="l"/>
              </a:tabLst>
              <a:defRPr>
                <a:solidFill>
                  <a:schemeClr val="bg1"/>
                </a:solidFill>
                <a:latin typeface="Arial" charset="0"/>
                <a:ea typeface="Times New Roman" charset="0"/>
                <a:cs typeface="Times New Roman" charset="0"/>
              </a:defRPr>
            </a:lvl5pPr>
            <a:lvl6pPr marL="2204550" indent="-200414" defTabSz="393869" eaLnBrk="0" fontAlgn="base" hangingPunct="0">
              <a:lnSpc>
                <a:spcPct val="93000"/>
              </a:lnSpc>
              <a:spcBef>
                <a:spcPct val="0"/>
              </a:spcBef>
              <a:spcAft>
                <a:spcPct val="0"/>
              </a:spcAft>
              <a:buClr>
                <a:srgbClr val="000000"/>
              </a:buClr>
              <a:buSzPct val="100000"/>
              <a:buFont typeface="Times New Roman" charset="0"/>
              <a:tabLst>
                <a:tab pos="0" algn="l"/>
                <a:tab pos="392477" algn="l"/>
                <a:tab pos="786346" algn="l"/>
                <a:tab pos="1180214" algn="l"/>
                <a:tab pos="1574082" algn="l"/>
                <a:tab pos="1967950" algn="l"/>
                <a:tab pos="2361819" algn="l"/>
                <a:tab pos="2755687" algn="l"/>
                <a:tab pos="3149556" algn="l"/>
                <a:tab pos="3543424" algn="l"/>
                <a:tab pos="3937293" algn="l"/>
                <a:tab pos="4331161" algn="l"/>
                <a:tab pos="4725030" algn="l"/>
                <a:tab pos="5118898" algn="l"/>
                <a:tab pos="5512767" algn="l"/>
                <a:tab pos="5906635" algn="l"/>
                <a:tab pos="6300504" algn="l"/>
                <a:tab pos="6694372" algn="l"/>
                <a:tab pos="7088240" algn="l"/>
                <a:tab pos="7482108" algn="l"/>
                <a:tab pos="7875977" algn="l"/>
              </a:tabLst>
              <a:defRPr>
                <a:solidFill>
                  <a:schemeClr val="bg1"/>
                </a:solidFill>
                <a:latin typeface="Arial" charset="0"/>
                <a:ea typeface="Times New Roman" charset="0"/>
                <a:cs typeface="Times New Roman" charset="0"/>
              </a:defRPr>
            </a:lvl6pPr>
            <a:lvl7pPr marL="2605377" indent="-200414" defTabSz="393869" eaLnBrk="0" fontAlgn="base" hangingPunct="0">
              <a:lnSpc>
                <a:spcPct val="93000"/>
              </a:lnSpc>
              <a:spcBef>
                <a:spcPct val="0"/>
              </a:spcBef>
              <a:spcAft>
                <a:spcPct val="0"/>
              </a:spcAft>
              <a:buClr>
                <a:srgbClr val="000000"/>
              </a:buClr>
              <a:buSzPct val="100000"/>
              <a:buFont typeface="Times New Roman" charset="0"/>
              <a:tabLst>
                <a:tab pos="0" algn="l"/>
                <a:tab pos="392477" algn="l"/>
                <a:tab pos="786346" algn="l"/>
                <a:tab pos="1180214" algn="l"/>
                <a:tab pos="1574082" algn="l"/>
                <a:tab pos="1967950" algn="l"/>
                <a:tab pos="2361819" algn="l"/>
                <a:tab pos="2755687" algn="l"/>
                <a:tab pos="3149556" algn="l"/>
                <a:tab pos="3543424" algn="l"/>
                <a:tab pos="3937293" algn="l"/>
                <a:tab pos="4331161" algn="l"/>
                <a:tab pos="4725030" algn="l"/>
                <a:tab pos="5118898" algn="l"/>
                <a:tab pos="5512767" algn="l"/>
                <a:tab pos="5906635" algn="l"/>
                <a:tab pos="6300504" algn="l"/>
                <a:tab pos="6694372" algn="l"/>
                <a:tab pos="7088240" algn="l"/>
                <a:tab pos="7482108" algn="l"/>
                <a:tab pos="7875977" algn="l"/>
              </a:tabLst>
              <a:defRPr>
                <a:solidFill>
                  <a:schemeClr val="bg1"/>
                </a:solidFill>
                <a:latin typeface="Arial" charset="0"/>
                <a:ea typeface="Times New Roman" charset="0"/>
                <a:cs typeface="Times New Roman" charset="0"/>
              </a:defRPr>
            </a:lvl7pPr>
            <a:lvl8pPr marL="3006204" indent="-200414" defTabSz="393869" eaLnBrk="0" fontAlgn="base" hangingPunct="0">
              <a:lnSpc>
                <a:spcPct val="93000"/>
              </a:lnSpc>
              <a:spcBef>
                <a:spcPct val="0"/>
              </a:spcBef>
              <a:spcAft>
                <a:spcPct val="0"/>
              </a:spcAft>
              <a:buClr>
                <a:srgbClr val="000000"/>
              </a:buClr>
              <a:buSzPct val="100000"/>
              <a:buFont typeface="Times New Roman" charset="0"/>
              <a:tabLst>
                <a:tab pos="0" algn="l"/>
                <a:tab pos="392477" algn="l"/>
                <a:tab pos="786346" algn="l"/>
                <a:tab pos="1180214" algn="l"/>
                <a:tab pos="1574082" algn="l"/>
                <a:tab pos="1967950" algn="l"/>
                <a:tab pos="2361819" algn="l"/>
                <a:tab pos="2755687" algn="l"/>
                <a:tab pos="3149556" algn="l"/>
                <a:tab pos="3543424" algn="l"/>
                <a:tab pos="3937293" algn="l"/>
                <a:tab pos="4331161" algn="l"/>
                <a:tab pos="4725030" algn="l"/>
                <a:tab pos="5118898" algn="l"/>
                <a:tab pos="5512767" algn="l"/>
                <a:tab pos="5906635" algn="l"/>
                <a:tab pos="6300504" algn="l"/>
                <a:tab pos="6694372" algn="l"/>
                <a:tab pos="7088240" algn="l"/>
                <a:tab pos="7482108" algn="l"/>
                <a:tab pos="7875977" algn="l"/>
              </a:tabLst>
              <a:defRPr>
                <a:solidFill>
                  <a:schemeClr val="bg1"/>
                </a:solidFill>
                <a:latin typeface="Arial" charset="0"/>
                <a:ea typeface="Times New Roman" charset="0"/>
                <a:cs typeface="Times New Roman" charset="0"/>
              </a:defRPr>
            </a:lvl8pPr>
            <a:lvl9pPr marL="3407032" indent="-200414" defTabSz="393869" eaLnBrk="0" fontAlgn="base" hangingPunct="0">
              <a:lnSpc>
                <a:spcPct val="93000"/>
              </a:lnSpc>
              <a:spcBef>
                <a:spcPct val="0"/>
              </a:spcBef>
              <a:spcAft>
                <a:spcPct val="0"/>
              </a:spcAft>
              <a:buClr>
                <a:srgbClr val="000000"/>
              </a:buClr>
              <a:buSzPct val="100000"/>
              <a:buFont typeface="Times New Roman" charset="0"/>
              <a:tabLst>
                <a:tab pos="0" algn="l"/>
                <a:tab pos="392477" algn="l"/>
                <a:tab pos="786346" algn="l"/>
                <a:tab pos="1180214" algn="l"/>
                <a:tab pos="1574082" algn="l"/>
                <a:tab pos="1967950" algn="l"/>
                <a:tab pos="2361819" algn="l"/>
                <a:tab pos="2755687" algn="l"/>
                <a:tab pos="3149556" algn="l"/>
                <a:tab pos="3543424" algn="l"/>
                <a:tab pos="3937293" algn="l"/>
                <a:tab pos="4331161" algn="l"/>
                <a:tab pos="4725030" algn="l"/>
                <a:tab pos="5118898" algn="l"/>
                <a:tab pos="5512767" algn="l"/>
                <a:tab pos="5906635" algn="l"/>
                <a:tab pos="6300504" algn="l"/>
                <a:tab pos="6694372" algn="l"/>
                <a:tab pos="7088240" algn="l"/>
                <a:tab pos="7482108" algn="l"/>
                <a:tab pos="7875977" algn="l"/>
              </a:tabLst>
              <a:defRPr>
                <a:solidFill>
                  <a:schemeClr val="bg1"/>
                </a:solidFill>
                <a:latin typeface="Arial" charset="0"/>
                <a:ea typeface="Times New Roman" charset="0"/>
                <a:cs typeface="Times New Roman" charset="0"/>
              </a:defRPr>
            </a:lvl9pPr>
          </a:lstStyle>
          <a:p>
            <a:pPr eaLnBrk="1"/>
            <a:fld id="{EAB969F2-10FA-C24A-B188-C4E53B636C7C}" type="slidenum">
              <a:rPr lang="de-DE">
                <a:solidFill>
                  <a:srgbClr val="000000"/>
                </a:solidFill>
                <a:latin typeface="Times New Roman" charset="0"/>
                <a:cs typeface="DejaVu Sans" charset="0"/>
              </a:rPr>
              <a:pPr eaLnBrk="1"/>
              <a:t>21</a:t>
            </a:fld>
            <a:endParaRPr lang="de-DE">
              <a:solidFill>
                <a:srgbClr val="000000"/>
              </a:solidFill>
              <a:latin typeface="Times New Roman" charset="0"/>
              <a:cs typeface="DejaVu Sans" charset="0"/>
            </a:endParaRPr>
          </a:p>
        </p:txBody>
      </p:sp>
      <p:sp>
        <p:nvSpPr>
          <p:cNvPr id="27651" name="Rectangle 1"/>
          <p:cNvSpPr txBox="1">
            <a:spLocks noGrp="1" noRot="1" noChangeAspect="1" noChangeArrowheads="1" noTextEdit="1"/>
          </p:cNvSpPr>
          <p:nvPr>
            <p:ph type="sldImg"/>
          </p:nvPr>
        </p:nvSpPr>
        <p:spPr>
          <a:xfrm>
            <a:off x="814388" y="769938"/>
            <a:ext cx="5230812" cy="2943225"/>
          </a:xfrm>
          <a:solidFill>
            <a:srgbClr val="FFFFFF"/>
          </a:solidFill>
          <a:ln>
            <a:solidFill>
              <a:srgbClr val="000000"/>
            </a:solidFill>
            <a:miter lim="800000"/>
            <a:headEnd/>
            <a:tailEnd/>
          </a:ln>
          <a:extLst>
            <a:ext uri="{AF507438-7753-43e0-B8FC-AC1667EBCBE1}">
              <a14:hiddenEffects xmlns:a14="http://schemas.microsoft.com/office/drawing/2010/main" xmlns="">
                <a:effectLst>
                  <a:outerShdw dist="35921" dir="2700000" algn="ctr" rotWithShape="0">
                    <a:srgbClr val="808080"/>
                  </a:outerShdw>
                </a:effectLst>
              </a14:hiddenEffects>
            </a:ext>
          </a:extLst>
        </p:spPr>
      </p:sp>
      <p:sp>
        <p:nvSpPr>
          <p:cNvPr id="27652" name="Text Box 2"/>
          <p:cNvSpPr txBox="1">
            <a:spLocks noChangeArrowheads="1"/>
          </p:cNvSpPr>
          <p:nvPr/>
        </p:nvSpPr>
        <p:spPr bwMode="auto">
          <a:xfrm>
            <a:off x="653829" y="4002452"/>
            <a:ext cx="5551783" cy="4310646"/>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lIns="80165" tIns="40083" rIns="80165" bIns="40083" anchor="ctr"/>
          <a:lstStyle/>
          <a:p>
            <a:endParaRPr lang="en-US"/>
          </a:p>
        </p:txBody>
      </p:sp>
    </p:spTree>
    <p:extLst>
      <p:ext uri="{BB962C8B-B14F-4D97-AF65-F5344CB8AC3E}">
        <p14:creationId xmlns:p14="http://schemas.microsoft.com/office/powerpoint/2010/main" val="175170658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8674" name="Rectangle 9"/>
          <p:cNvSpPr>
            <a:spLocks noGrp="1" noChangeArrowheads="1"/>
          </p:cNvSpPr>
          <p:nvPr>
            <p:ph type="sldNum" sz="quarter"/>
          </p:nvPr>
        </p:nvSpPr>
        <p:spPr>
          <a:noFill/>
          <a:extLst>
            <a:ext uri="{91240B29-F687-4f45-9708-019B960494DF}">
              <a14:hiddenLine xmlns:a14="http://schemas.microsoft.com/office/drawing/2010/main" xmlns="" w="9525">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lstStyle>
            <a:lvl1pPr eaLnBrk="0">
              <a:tabLst>
                <a:tab pos="0" algn="l"/>
                <a:tab pos="392477" algn="l"/>
                <a:tab pos="786346" algn="l"/>
                <a:tab pos="1180214" algn="l"/>
                <a:tab pos="1574082" algn="l"/>
                <a:tab pos="1967950" algn="l"/>
                <a:tab pos="2361819" algn="l"/>
                <a:tab pos="2755687" algn="l"/>
                <a:tab pos="3149556" algn="l"/>
                <a:tab pos="3543424" algn="l"/>
                <a:tab pos="3937293" algn="l"/>
                <a:tab pos="4331161" algn="l"/>
                <a:tab pos="4725030" algn="l"/>
                <a:tab pos="5118898" algn="l"/>
                <a:tab pos="5512767" algn="l"/>
                <a:tab pos="5906635" algn="l"/>
                <a:tab pos="6300504" algn="l"/>
                <a:tab pos="6694372" algn="l"/>
                <a:tab pos="7088240" algn="l"/>
                <a:tab pos="7482108" algn="l"/>
                <a:tab pos="7875977" algn="l"/>
              </a:tabLst>
              <a:defRPr>
                <a:solidFill>
                  <a:schemeClr val="bg1"/>
                </a:solidFill>
                <a:latin typeface="Arial" charset="0"/>
                <a:ea typeface="ＭＳ Ｐゴシック" charset="0"/>
                <a:cs typeface="Times New Roman" charset="0"/>
              </a:defRPr>
            </a:lvl1pPr>
            <a:lvl2pPr eaLnBrk="0">
              <a:tabLst>
                <a:tab pos="0" algn="l"/>
                <a:tab pos="392477" algn="l"/>
                <a:tab pos="786346" algn="l"/>
                <a:tab pos="1180214" algn="l"/>
                <a:tab pos="1574082" algn="l"/>
                <a:tab pos="1967950" algn="l"/>
                <a:tab pos="2361819" algn="l"/>
                <a:tab pos="2755687" algn="l"/>
                <a:tab pos="3149556" algn="l"/>
                <a:tab pos="3543424" algn="l"/>
                <a:tab pos="3937293" algn="l"/>
                <a:tab pos="4331161" algn="l"/>
                <a:tab pos="4725030" algn="l"/>
                <a:tab pos="5118898" algn="l"/>
                <a:tab pos="5512767" algn="l"/>
                <a:tab pos="5906635" algn="l"/>
                <a:tab pos="6300504" algn="l"/>
                <a:tab pos="6694372" algn="l"/>
                <a:tab pos="7088240" algn="l"/>
                <a:tab pos="7482108" algn="l"/>
                <a:tab pos="7875977" algn="l"/>
              </a:tabLst>
              <a:defRPr>
                <a:solidFill>
                  <a:schemeClr val="bg1"/>
                </a:solidFill>
                <a:latin typeface="Arial" charset="0"/>
                <a:ea typeface="Times New Roman" charset="0"/>
                <a:cs typeface="Times New Roman" charset="0"/>
              </a:defRPr>
            </a:lvl2pPr>
            <a:lvl3pPr eaLnBrk="0">
              <a:tabLst>
                <a:tab pos="0" algn="l"/>
                <a:tab pos="392477" algn="l"/>
                <a:tab pos="786346" algn="l"/>
                <a:tab pos="1180214" algn="l"/>
                <a:tab pos="1574082" algn="l"/>
                <a:tab pos="1967950" algn="l"/>
                <a:tab pos="2361819" algn="l"/>
                <a:tab pos="2755687" algn="l"/>
                <a:tab pos="3149556" algn="l"/>
                <a:tab pos="3543424" algn="l"/>
                <a:tab pos="3937293" algn="l"/>
                <a:tab pos="4331161" algn="l"/>
                <a:tab pos="4725030" algn="l"/>
                <a:tab pos="5118898" algn="l"/>
                <a:tab pos="5512767" algn="l"/>
                <a:tab pos="5906635" algn="l"/>
                <a:tab pos="6300504" algn="l"/>
                <a:tab pos="6694372" algn="l"/>
                <a:tab pos="7088240" algn="l"/>
                <a:tab pos="7482108" algn="l"/>
                <a:tab pos="7875977" algn="l"/>
              </a:tabLst>
              <a:defRPr>
                <a:solidFill>
                  <a:schemeClr val="bg1"/>
                </a:solidFill>
                <a:latin typeface="Arial" charset="0"/>
                <a:ea typeface="Times New Roman" charset="0"/>
                <a:cs typeface="Times New Roman" charset="0"/>
              </a:defRPr>
            </a:lvl3pPr>
            <a:lvl4pPr eaLnBrk="0">
              <a:tabLst>
                <a:tab pos="0" algn="l"/>
                <a:tab pos="392477" algn="l"/>
                <a:tab pos="786346" algn="l"/>
                <a:tab pos="1180214" algn="l"/>
                <a:tab pos="1574082" algn="l"/>
                <a:tab pos="1967950" algn="l"/>
                <a:tab pos="2361819" algn="l"/>
                <a:tab pos="2755687" algn="l"/>
                <a:tab pos="3149556" algn="l"/>
                <a:tab pos="3543424" algn="l"/>
                <a:tab pos="3937293" algn="l"/>
                <a:tab pos="4331161" algn="l"/>
                <a:tab pos="4725030" algn="l"/>
                <a:tab pos="5118898" algn="l"/>
                <a:tab pos="5512767" algn="l"/>
                <a:tab pos="5906635" algn="l"/>
                <a:tab pos="6300504" algn="l"/>
                <a:tab pos="6694372" algn="l"/>
                <a:tab pos="7088240" algn="l"/>
                <a:tab pos="7482108" algn="l"/>
                <a:tab pos="7875977" algn="l"/>
              </a:tabLst>
              <a:defRPr>
                <a:solidFill>
                  <a:schemeClr val="bg1"/>
                </a:solidFill>
                <a:latin typeface="Arial" charset="0"/>
                <a:ea typeface="Times New Roman" charset="0"/>
                <a:cs typeface="Times New Roman" charset="0"/>
              </a:defRPr>
            </a:lvl4pPr>
            <a:lvl5pPr eaLnBrk="0">
              <a:tabLst>
                <a:tab pos="0" algn="l"/>
                <a:tab pos="392477" algn="l"/>
                <a:tab pos="786346" algn="l"/>
                <a:tab pos="1180214" algn="l"/>
                <a:tab pos="1574082" algn="l"/>
                <a:tab pos="1967950" algn="l"/>
                <a:tab pos="2361819" algn="l"/>
                <a:tab pos="2755687" algn="l"/>
                <a:tab pos="3149556" algn="l"/>
                <a:tab pos="3543424" algn="l"/>
                <a:tab pos="3937293" algn="l"/>
                <a:tab pos="4331161" algn="l"/>
                <a:tab pos="4725030" algn="l"/>
                <a:tab pos="5118898" algn="l"/>
                <a:tab pos="5512767" algn="l"/>
                <a:tab pos="5906635" algn="l"/>
                <a:tab pos="6300504" algn="l"/>
                <a:tab pos="6694372" algn="l"/>
                <a:tab pos="7088240" algn="l"/>
                <a:tab pos="7482108" algn="l"/>
                <a:tab pos="7875977" algn="l"/>
              </a:tabLst>
              <a:defRPr>
                <a:solidFill>
                  <a:schemeClr val="bg1"/>
                </a:solidFill>
                <a:latin typeface="Arial" charset="0"/>
                <a:ea typeface="Times New Roman" charset="0"/>
                <a:cs typeface="Times New Roman" charset="0"/>
              </a:defRPr>
            </a:lvl5pPr>
            <a:lvl6pPr marL="2204550" indent="-200414" defTabSz="393869" eaLnBrk="0" fontAlgn="base" hangingPunct="0">
              <a:lnSpc>
                <a:spcPct val="93000"/>
              </a:lnSpc>
              <a:spcBef>
                <a:spcPct val="0"/>
              </a:spcBef>
              <a:spcAft>
                <a:spcPct val="0"/>
              </a:spcAft>
              <a:buClr>
                <a:srgbClr val="000000"/>
              </a:buClr>
              <a:buSzPct val="100000"/>
              <a:buFont typeface="Times New Roman" charset="0"/>
              <a:tabLst>
                <a:tab pos="0" algn="l"/>
                <a:tab pos="392477" algn="l"/>
                <a:tab pos="786346" algn="l"/>
                <a:tab pos="1180214" algn="l"/>
                <a:tab pos="1574082" algn="l"/>
                <a:tab pos="1967950" algn="l"/>
                <a:tab pos="2361819" algn="l"/>
                <a:tab pos="2755687" algn="l"/>
                <a:tab pos="3149556" algn="l"/>
                <a:tab pos="3543424" algn="l"/>
                <a:tab pos="3937293" algn="l"/>
                <a:tab pos="4331161" algn="l"/>
                <a:tab pos="4725030" algn="l"/>
                <a:tab pos="5118898" algn="l"/>
                <a:tab pos="5512767" algn="l"/>
                <a:tab pos="5906635" algn="l"/>
                <a:tab pos="6300504" algn="l"/>
                <a:tab pos="6694372" algn="l"/>
                <a:tab pos="7088240" algn="l"/>
                <a:tab pos="7482108" algn="l"/>
                <a:tab pos="7875977" algn="l"/>
              </a:tabLst>
              <a:defRPr>
                <a:solidFill>
                  <a:schemeClr val="bg1"/>
                </a:solidFill>
                <a:latin typeface="Arial" charset="0"/>
                <a:ea typeface="Times New Roman" charset="0"/>
                <a:cs typeface="Times New Roman" charset="0"/>
              </a:defRPr>
            </a:lvl6pPr>
            <a:lvl7pPr marL="2605377" indent="-200414" defTabSz="393869" eaLnBrk="0" fontAlgn="base" hangingPunct="0">
              <a:lnSpc>
                <a:spcPct val="93000"/>
              </a:lnSpc>
              <a:spcBef>
                <a:spcPct val="0"/>
              </a:spcBef>
              <a:spcAft>
                <a:spcPct val="0"/>
              </a:spcAft>
              <a:buClr>
                <a:srgbClr val="000000"/>
              </a:buClr>
              <a:buSzPct val="100000"/>
              <a:buFont typeface="Times New Roman" charset="0"/>
              <a:tabLst>
                <a:tab pos="0" algn="l"/>
                <a:tab pos="392477" algn="l"/>
                <a:tab pos="786346" algn="l"/>
                <a:tab pos="1180214" algn="l"/>
                <a:tab pos="1574082" algn="l"/>
                <a:tab pos="1967950" algn="l"/>
                <a:tab pos="2361819" algn="l"/>
                <a:tab pos="2755687" algn="l"/>
                <a:tab pos="3149556" algn="l"/>
                <a:tab pos="3543424" algn="l"/>
                <a:tab pos="3937293" algn="l"/>
                <a:tab pos="4331161" algn="l"/>
                <a:tab pos="4725030" algn="l"/>
                <a:tab pos="5118898" algn="l"/>
                <a:tab pos="5512767" algn="l"/>
                <a:tab pos="5906635" algn="l"/>
                <a:tab pos="6300504" algn="l"/>
                <a:tab pos="6694372" algn="l"/>
                <a:tab pos="7088240" algn="l"/>
                <a:tab pos="7482108" algn="l"/>
                <a:tab pos="7875977" algn="l"/>
              </a:tabLst>
              <a:defRPr>
                <a:solidFill>
                  <a:schemeClr val="bg1"/>
                </a:solidFill>
                <a:latin typeface="Arial" charset="0"/>
                <a:ea typeface="Times New Roman" charset="0"/>
                <a:cs typeface="Times New Roman" charset="0"/>
              </a:defRPr>
            </a:lvl7pPr>
            <a:lvl8pPr marL="3006204" indent="-200414" defTabSz="393869" eaLnBrk="0" fontAlgn="base" hangingPunct="0">
              <a:lnSpc>
                <a:spcPct val="93000"/>
              </a:lnSpc>
              <a:spcBef>
                <a:spcPct val="0"/>
              </a:spcBef>
              <a:spcAft>
                <a:spcPct val="0"/>
              </a:spcAft>
              <a:buClr>
                <a:srgbClr val="000000"/>
              </a:buClr>
              <a:buSzPct val="100000"/>
              <a:buFont typeface="Times New Roman" charset="0"/>
              <a:tabLst>
                <a:tab pos="0" algn="l"/>
                <a:tab pos="392477" algn="l"/>
                <a:tab pos="786346" algn="l"/>
                <a:tab pos="1180214" algn="l"/>
                <a:tab pos="1574082" algn="l"/>
                <a:tab pos="1967950" algn="l"/>
                <a:tab pos="2361819" algn="l"/>
                <a:tab pos="2755687" algn="l"/>
                <a:tab pos="3149556" algn="l"/>
                <a:tab pos="3543424" algn="l"/>
                <a:tab pos="3937293" algn="l"/>
                <a:tab pos="4331161" algn="l"/>
                <a:tab pos="4725030" algn="l"/>
                <a:tab pos="5118898" algn="l"/>
                <a:tab pos="5512767" algn="l"/>
                <a:tab pos="5906635" algn="l"/>
                <a:tab pos="6300504" algn="l"/>
                <a:tab pos="6694372" algn="l"/>
                <a:tab pos="7088240" algn="l"/>
                <a:tab pos="7482108" algn="l"/>
                <a:tab pos="7875977" algn="l"/>
              </a:tabLst>
              <a:defRPr>
                <a:solidFill>
                  <a:schemeClr val="bg1"/>
                </a:solidFill>
                <a:latin typeface="Arial" charset="0"/>
                <a:ea typeface="Times New Roman" charset="0"/>
                <a:cs typeface="Times New Roman" charset="0"/>
              </a:defRPr>
            </a:lvl8pPr>
            <a:lvl9pPr marL="3407032" indent="-200414" defTabSz="393869" eaLnBrk="0" fontAlgn="base" hangingPunct="0">
              <a:lnSpc>
                <a:spcPct val="93000"/>
              </a:lnSpc>
              <a:spcBef>
                <a:spcPct val="0"/>
              </a:spcBef>
              <a:spcAft>
                <a:spcPct val="0"/>
              </a:spcAft>
              <a:buClr>
                <a:srgbClr val="000000"/>
              </a:buClr>
              <a:buSzPct val="100000"/>
              <a:buFont typeface="Times New Roman" charset="0"/>
              <a:tabLst>
                <a:tab pos="0" algn="l"/>
                <a:tab pos="392477" algn="l"/>
                <a:tab pos="786346" algn="l"/>
                <a:tab pos="1180214" algn="l"/>
                <a:tab pos="1574082" algn="l"/>
                <a:tab pos="1967950" algn="l"/>
                <a:tab pos="2361819" algn="l"/>
                <a:tab pos="2755687" algn="l"/>
                <a:tab pos="3149556" algn="l"/>
                <a:tab pos="3543424" algn="l"/>
                <a:tab pos="3937293" algn="l"/>
                <a:tab pos="4331161" algn="l"/>
                <a:tab pos="4725030" algn="l"/>
                <a:tab pos="5118898" algn="l"/>
                <a:tab pos="5512767" algn="l"/>
                <a:tab pos="5906635" algn="l"/>
                <a:tab pos="6300504" algn="l"/>
                <a:tab pos="6694372" algn="l"/>
                <a:tab pos="7088240" algn="l"/>
                <a:tab pos="7482108" algn="l"/>
                <a:tab pos="7875977" algn="l"/>
              </a:tabLst>
              <a:defRPr>
                <a:solidFill>
                  <a:schemeClr val="bg1"/>
                </a:solidFill>
                <a:latin typeface="Arial" charset="0"/>
                <a:ea typeface="Times New Roman" charset="0"/>
                <a:cs typeface="Times New Roman" charset="0"/>
              </a:defRPr>
            </a:lvl9pPr>
          </a:lstStyle>
          <a:p>
            <a:pPr eaLnBrk="1"/>
            <a:fld id="{7CF7B42B-206E-A547-8534-97968C92335A}" type="slidenum">
              <a:rPr lang="de-DE">
                <a:solidFill>
                  <a:srgbClr val="000000"/>
                </a:solidFill>
                <a:latin typeface="Times New Roman" charset="0"/>
                <a:cs typeface="DejaVu Sans" charset="0"/>
              </a:rPr>
              <a:pPr eaLnBrk="1"/>
              <a:t>24</a:t>
            </a:fld>
            <a:endParaRPr lang="de-DE">
              <a:solidFill>
                <a:srgbClr val="000000"/>
              </a:solidFill>
              <a:latin typeface="Times New Roman" charset="0"/>
              <a:cs typeface="DejaVu Sans" charset="0"/>
            </a:endParaRPr>
          </a:p>
        </p:txBody>
      </p:sp>
      <p:sp>
        <p:nvSpPr>
          <p:cNvPr id="28675" name="Rectangle 1"/>
          <p:cNvSpPr txBox="1">
            <a:spLocks noGrp="1" noRot="1" noChangeAspect="1" noChangeArrowheads="1" noTextEdit="1"/>
          </p:cNvSpPr>
          <p:nvPr>
            <p:ph type="sldImg"/>
          </p:nvPr>
        </p:nvSpPr>
        <p:spPr>
          <a:xfrm>
            <a:off x="814388" y="769938"/>
            <a:ext cx="5230812" cy="2943225"/>
          </a:xfrm>
          <a:solidFill>
            <a:srgbClr val="FFFFFF"/>
          </a:solidFill>
          <a:ln>
            <a:solidFill>
              <a:srgbClr val="000000"/>
            </a:solidFill>
            <a:miter lim="800000"/>
            <a:headEnd/>
            <a:tailEnd/>
          </a:ln>
          <a:extLst>
            <a:ext uri="{AF507438-7753-43e0-B8FC-AC1667EBCBE1}">
              <a14:hiddenEffects xmlns:a14="http://schemas.microsoft.com/office/drawing/2010/main" xmlns="">
                <a:effectLst>
                  <a:outerShdw dist="35921" dir="2700000" algn="ctr" rotWithShape="0">
                    <a:srgbClr val="808080"/>
                  </a:outerShdw>
                </a:effectLst>
              </a14:hiddenEffects>
            </a:ext>
          </a:extLst>
        </p:spPr>
      </p:sp>
      <p:sp>
        <p:nvSpPr>
          <p:cNvPr id="28676" name="Text Box 2"/>
          <p:cNvSpPr txBox="1">
            <a:spLocks noChangeArrowheads="1"/>
          </p:cNvSpPr>
          <p:nvPr/>
        </p:nvSpPr>
        <p:spPr bwMode="auto">
          <a:xfrm>
            <a:off x="653829" y="4002452"/>
            <a:ext cx="5551783" cy="4310646"/>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lIns="80165" tIns="40083" rIns="80165" bIns="40083" anchor="ctr"/>
          <a:lstStyle/>
          <a:p>
            <a:endParaRPr lang="en-US"/>
          </a:p>
        </p:txBody>
      </p:sp>
    </p:spTree>
    <p:extLst>
      <p:ext uri="{BB962C8B-B14F-4D97-AF65-F5344CB8AC3E}">
        <p14:creationId xmlns:p14="http://schemas.microsoft.com/office/powerpoint/2010/main" val="280571330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9698" name="Rectangle 9"/>
          <p:cNvSpPr>
            <a:spLocks noGrp="1" noChangeArrowheads="1"/>
          </p:cNvSpPr>
          <p:nvPr>
            <p:ph type="sldNum" sz="quarter"/>
          </p:nvPr>
        </p:nvSpPr>
        <p:spPr>
          <a:noFill/>
          <a:extLst>
            <a:ext uri="{91240B29-F687-4f45-9708-019B960494DF}">
              <a14:hiddenLine xmlns:a14="http://schemas.microsoft.com/office/drawing/2010/main" xmlns="" w="9525">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Lst>
        </p:spPr>
        <p:txBody>
          <a:bodyPr/>
          <a:lstStyle>
            <a:lvl1pPr eaLnBrk="0">
              <a:tabLst>
                <a:tab pos="0" algn="l"/>
                <a:tab pos="392477" algn="l"/>
                <a:tab pos="786346" algn="l"/>
                <a:tab pos="1180214" algn="l"/>
                <a:tab pos="1574082" algn="l"/>
                <a:tab pos="1967950" algn="l"/>
                <a:tab pos="2361819" algn="l"/>
                <a:tab pos="2755687" algn="l"/>
                <a:tab pos="3149556" algn="l"/>
                <a:tab pos="3543424" algn="l"/>
                <a:tab pos="3937293" algn="l"/>
                <a:tab pos="4331161" algn="l"/>
                <a:tab pos="4725030" algn="l"/>
                <a:tab pos="5118898" algn="l"/>
                <a:tab pos="5512767" algn="l"/>
                <a:tab pos="5906635" algn="l"/>
                <a:tab pos="6300504" algn="l"/>
                <a:tab pos="6694372" algn="l"/>
                <a:tab pos="7088240" algn="l"/>
                <a:tab pos="7482108" algn="l"/>
                <a:tab pos="7875977" algn="l"/>
              </a:tabLst>
              <a:defRPr>
                <a:solidFill>
                  <a:schemeClr val="bg1"/>
                </a:solidFill>
                <a:latin typeface="Arial" charset="0"/>
                <a:ea typeface="ＭＳ Ｐゴシック" charset="0"/>
                <a:cs typeface="Times New Roman" charset="0"/>
              </a:defRPr>
            </a:lvl1pPr>
            <a:lvl2pPr eaLnBrk="0">
              <a:tabLst>
                <a:tab pos="0" algn="l"/>
                <a:tab pos="392477" algn="l"/>
                <a:tab pos="786346" algn="l"/>
                <a:tab pos="1180214" algn="l"/>
                <a:tab pos="1574082" algn="l"/>
                <a:tab pos="1967950" algn="l"/>
                <a:tab pos="2361819" algn="l"/>
                <a:tab pos="2755687" algn="l"/>
                <a:tab pos="3149556" algn="l"/>
                <a:tab pos="3543424" algn="l"/>
                <a:tab pos="3937293" algn="l"/>
                <a:tab pos="4331161" algn="l"/>
                <a:tab pos="4725030" algn="l"/>
                <a:tab pos="5118898" algn="l"/>
                <a:tab pos="5512767" algn="l"/>
                <a:tab pos="5906635" algn="l"/>
                <a:tab pos="6300504" algn="l"/>
                <a:tab pos="6694372" algn="l"/>
                <a:tab pos="7088240" algn="l"/>
                <a:tab pos="7482108" algn="l"/>
                <a:tab pos="7875977" algn="l"/>
              </a:tabLst>
              <a:defRPr>
                <a:solidFill>
                  <a:schemeClr val="bg1"/>
                </a:solidFill>
                <a:latin typeface="Arial" charset="0"/>
                <a:ea typeface="Times New Roman" charset="0"/>
                <a:cs typeface="Times New Roman" charset="0"/>
              </a:defRPr>
            </a:lvl2pPr>
            <a:lvl3pPr eaLnBrk="0">
              <a:tabLst>
                <a:tab pos="0" algn="l"/>
                <a:tab pos="392477" algn="l"/>
                <a:tab pos="786346" algn="l"/>
                <a:tab pos="1180214" algn="l"/>
                <a:tab pos="1574082" algn="l"/>
                <a:tab pos="1967950" algn="l"/>
                <a:tab pos="2361819" algn="l"/>
                <a:tab pos="2755687" algn="l"/>
                <a:tab pos="3149556" algn="l"/>
                <a:tab pos="3543424" algn="l"/>
                <a:tab pos="3937293" algn="l"/>
                <a:tab pos="4331161" algn="l"/>
                <a:tab pos="4725030" algn="l"/>
                <a:tab pos="5118898" algn="l"/>
                <a:tab pos="5512767" algn="l"/>
                <a:tab pos="5906635" algn="l"/>
                <a:tab pos="6300504" algn="l"/>
                <a:tab pos="6694372" algn="l"/>
                <a:tab pos="7088240" algn="l"/>
                <a:tab pos="7482108" algn="l"/>
                <a:tab pos="7875977" algn="l"/>
              </a:tabLst>
              <a:defRPr>
                <a:solidFill>
                  <a:schemeClr val="bg1"/>
                </a:solidFill>
                <a:latin typeface="Arial" charset="0"/>
                <a:ea typeface="Times New Roman" charset="0"/>
                <a:cs typeface="Times New Roman" charset="0"/>
              </a:defRPr>
            </a:lvl3pPr>
            <a:lvl4pPr eaLnBrk="0">
              <a:tabLst>
                <a:tab pos="0" algn="l"/>
                <a:tab pos="392477" algn="l"/>
                <a:tab pos="786346" algn="l"/>
                <a:tab pos="1180214" algn="l"/>
                <a:tab pos="1574082" algn="l"/>
                <a:tab pos="1967950" algn="l"/>
                <a:tab pos="2361819" algn="l"/>
                <a:tab pos="2755687" algn="l"/>
                <a:tab pos="3149556" algn="l"/>
                <a:tab pos="3543424" algn="l"/>
                <a:tab pos="3937293" algn="l"/>
                <a:tab pos="4331161" algn="l"/>
                <a:tab pos="4725030" algn="l"/>
                <a:tab pos="5118898" algn="l"/>
                <a:tab pos="5512767" algn="l"/>
                <a:tab pos="5906635" algn="l"/>
                <a:tab pos="6300504" algn="l"/>
                <a:tab pos="6694372" algn="l"/>
                <a:tab pos="7088240" algn="l"/>
                <a:tab pos="7482108" algn="l"/>
                <a:tab pos="7875977" algn="l"/>
              </a:tabLst>
              <a:defRPr>
                <a:solidFill>
                  <a:schemeClr val="bg1"/>
                </a:solidFill>
                <a:latin typeface="Arial" charset="0"/>
                <a:ea typeface="Times New Roman" charset="0"/>
                <a:cs typeface="Times New Roman" charset="0"/>
              </a:defRPr>
            </a:lvl4pPr>
            <a:lvl5pPr eaLnBrk="0">
              <a:tabLst>
                <a:tab pos="0" algn="l"/>
                <a:tab pos="392477" algn="l"/>
                <a:tab pos="786346" algn="l"/>
                <a:tab pos="1180214" algn="l"/>
                <a:tab pos="1574082" algn="l"/>
                <a:tab pos="1967950" algn="l"/>
                <a:tab pos="2361819" algn="l"/>
                <a:tab pos="2755687" algn="l"/>
                <a:tab pos="3149556" algn="l"/>
                <a:tab pos="3543424" algn="l"/>
                <a:tab pos="3937293" algn="l"/>
                <a:tab pos="4331161" algn="l"/>
                <a:tab pos="4725030" algn="l"/>
                <a:tab pos="5118898" algn="l"/>
                <a:tab pos="5512767" algn="l"/>
                <a:tab pos="5906635" algn="l"/>
                <a:tab pos="6300504" algn="l"/>
                <a:tab pos="6694372" algn="l"/>
                <a:tab pos="7088240" algn="l"/>
                <a:tab pos="7482108" algn="l"/>
                <a:tab pos="7875977" algn="l"/>
              </a:tabLst>
              <a:defRPr>
                <a:solidFill>
                  <a:schemeClr val="bg1"/>
                </a:solidFill>
                <a:latin typeface="Arial" charset="0"/>
                <a:ea typeface="Times New Roman" charset="0"/>
                <a:cs typeface="Times New Roman" charset="0"/>
              </a:defRPr>
            </a:lvl5pPr>
            <a:lvl6pPr marL="2204550" indent="-200414" defTabSz="393869" eaLnBrk="0" fontAlgn="base" hangingPunct="0">
              <a:lnSpc>
                <a:spcPct val="93000"/>
              </a:lnSpc>
              <a:spcBef>
                <a:spcPct val="0"/>
              </a:spcBef>
              <a:spcAft>
                <a:spcPct val="0"/>
              </a:spcAft>
              <a:buClr>
                <a:srgbClr val="000000"/>
              </a:buClr>
              <a:buSzPct val="100000"/>
              <a:buFont typeface="Times New Roman" charset="0"/>
              <a:tabLst>
                <a:tab pos="0" algn="l"/>
                <a:tab pos="392477" algn="l"/>
                <a:tab pos="786346" algn="l"/>
                <a:tab pos="1180214" algn="l"/>
                <a:tab pos="1574082" algn="l"/>
                <a:tab pos="1967950" algn="l"/>
                <a:tab pos="2361819" algn="l"/>
                <a:tab pos="2755687" algn="l"/>
                <a:tab pos="3149556" algn="l"/>
                <a:tab pos="3543424" algn="l"/>
                <a:tab pos="3937293" algn="l"/>
                <a:tab pos="4331161" algn="l"/>
                <a:tab pos="4725030" algn="l"/>
                <a:tab pos="5118898" algn="l"/>
                <a:tab pos="5512767" algn="l"/>
                <a:tab pos="5906635" algn="l"/>
                <a:tab pos="6300504" algn="l"/>
                <a:tab pos="6694372" algn="l"/>
                <a:tab pos="7088240" algn="l"/>
                <a:tab pos="7482108" algn="l"/>
                <a:tab pos="7875977" algn="l"/>
              </a:tabLst>
              <a:defRPr>
                <a:solidFill>
                  <a:schemeClr val="bg1"/>
                </a:solidFill>
                <a:latin typeface="Arial" charset="0"/>
                <a:ea typeface="Times New Roman" charset="0"/>
                <a:cs typeface="Times New Roman" charset="0"/>
              </a:defRPr>
            </a:lvl6pPr>
            <a:lvl7pPr marL="2605377" indent="-200414" defTabSz="393869" eaLnBrk="0" fontAlgn="base" hangingPunct="0">
              <a:lnSpc>
                <a:spcPct val="93000"/>
              </a:lnSpc>
              <a:spcBef>
                <a:spcPct val="0"/>
              </a:spcBef>
              <a:spcAft>
                <a:spcPct val="0"/>
              </a:spcAft>
              <a:buClr>
                <a:srgbClr val="000000"/>
              </a:buClr>
              <a:buSzPct val="100000"/>
              <a:buFont typeface="Times New Roman" charset="0"/>
              <a:tabLst>
                <a:tab pos="0" algn="l"/>
                <a:tab pos="392477" algn="l"/>
                <a:tab pos="786346" algn="l"/>
                <a:tab pos="1180214" algn="l"/>
                <a:tab pos="1574082" algn="l"/>
                <a:tab pos="1967950" algn="l"/>
                <a:tab pos="2361819" algn="l"/>
                <a:tab pos="2755687" algn="l"/>
                <a:tab pos="3149556" algn="l"/>
                <a:tab pos="3543424" algn="l"/>
                <a:tab pos="3937293" algn="l"/>
                <a:tab pos="4331161" algn="l"/>
                <a:tab pos="4725030" algn="l"/>
                <a:tab pos="5118898" algn="l"/>
                <a:tab pos="5512767" algn="l"/>
                <a:tab pos="5906635" algn="l"/>
                <a:tab pos="6300504" algn="l"/>
                <a:tab pos="6694372" algn="l"/>
                <a:tab pos="7088240" algn="l"/>
                <a:tab pos="7482108" algn="l"/>
                <a:tab pos="7875977" algn="l"/>
              </a:tabLst>
              <a:defRPr>
                <a:solidFill>
                  <a:schemeClr val="bg1"/>
                </a:solidFill>
                <a:latin typeface="Arial" charset="0"/>
                <a:ea typeface="Times New Roman" charset="0"/>
                <a:cs typeface="Times New Roman" charset="0"/>
              </a:defRPr>
            </a:lvl7pPr>
            <a:lvl8pPr marL="3006204" indent="-200414" defTabSz="393869" eaLnBrk="0" fontAlgn="base" hangingPunct="0">
              <a:lnSpc>
                <a:spcPct val="93000"/>
              </a:lnSpc>
              <a:spcBef>
                <a:spcPct val="0"/>
              </a:spcBef>
              <a:spcAft>
                <a:spcPct val="0"/>
              </a:spcAft>
              <a:buClr>
                <a:srgbClr val="000000"/>
              </a:buClr>
              <a:buSzPct val="100000"/>
              <a:buFont typeface="Times New Roman" charset="0"/>
              <a:tabLst>
                <a:tab pos="0" algn="l"/>
                <a:tab pos="392477" algn="l"/>
                <a:tab pos="786346" algn="l"/>
                <a:tab pos="1180214" algn="l"/>
                <a:tab pos="1574082" algn="l"/>
                <a:tab pos="1967950" algn="l"/>
                <a:tab pos="2361819" algn="l"/>
                <a:tab pos="2755687" algn="l"/>
                <a:tab pos="3149556" algn="l"/>
                <a:tab pos="3543424" algn="l"/>
                <a:tab pos="3937293" algn="l"/>
                <a:tab pos="4331161" algn="l"/>
                <a:tab pos="4725030" algn="l"/>
                <a:tab pos="5118898" algn="l"/>
                <a:tab pos="5512767" algn="l"/>
                <a:tab pos="5906635" algn="l"/>
                <a:tab pos="6300504" algn="l"/>
                <a:tab pos="6694372" algn="l"/>
                <a:tab pos="7088240" algn="l"/>
                <a:tab pos="7482108" algn="l"/>
                <a:tab pos="7875977" algn="l"/>
              </a:tabLst>
              <a:defRPr>
                <a:solidFill>
                  <a:schemeClr val="bg1"/>
                </a:solidFill>
                <a:latin typeface="Arial" charset="0"/>
                <a:ea typeface="Times New Roman" charset="0"/>
                <a:cs typeface="Times New Roman" charset="0"/>
              </a:defRPr>
            </a:lvl8pPr>
            <a:lvl9pPr marL="3407032" indent="-200414" defTabSz="393869" eaLnBrk="0" fontAlgn="base" hangingPunct="0">
              <a:lnSpc>
                <a:spcPct val="93000"/>
              </a:lnSpc>
              <a:spcBef>
                <a:spcPct val="0"/>
              </a:spcBef>
              <a:spcAft>
                <a:spcPct val="0"/>
              </a:spcAft>
              <a:buClr>
                <a:srgbClr val="000000"/>
              </a:buClr>
              <a:buSzPct val="100000"/>
              <a:buFont typeface="Times New Roman" charset="0"/>
              <a:tabLst>
                <a:tab pos="0" algn="l"/>
                <a:tab pos="392477" algn="l"/>
                <a:tab pos="786346" algn="l"/>
                <a:tab pos="1180214" algn="l"/>
                <a:tab pos="1574082" algn="l"/>
                <a:tab pos="1967950" algn="l"/>
                <a:tab pos="2361819" algn="l"/>
                <a:tab pos="2755687" algn="l"/>
                <a:tab pos="3149556" algn="l"/>
                <a:tab pos="3543424" algn="l"/>
                <a:tab pos="3937293" algn="l"/>
                <a:tab pos="4331161" algn="l"/>
                <a:tab pos="4725030" algn="l"/>
                <a:tab pos="5118898" algn="l"/>
                <a:tab pos="5512767" algn="l"/>
                <a:tab pos="5906635" algn="l"/>
                <a:tab pos="6300504" algn="l"/>
                <a:tab pos="6694372" algn="l"/>
                <a:tab pos="7088240" algn="l"/>
                <a:tab pos="7482108" algn="l"/>
                <a:tab pos="7875977" algn="l"/>
              </a:tabLst>
              <a:defRPr>
                <a:solidFill>
                  <a:schemeClr val="bg1"/>
                </a:solidFill>
                <a:latin typeface="Arial" charset="0"/>
                <a:ea typeface="Times New Roman" charset="0"/>
                <a:cs typeface="Times New Roman" charset="0"/>
              </a:defRPr>
            </a:lvl9pPr>
          </a:lstStyle>
          <a:p>
            <a:pPr eaLnBrk="1"/>
            <a:fld id="{7F79D7DB-8D17-1D4A-B940-761F2A2087F9}" type="slidenum">
              <a:rPr lang="de-DE">
                <a:solidFill>
                  <a:srgbClr val="000000"/>
                </a:solidFill>
                <a:latin typeface="Times New Roman" charset="0"/>
                <a:cs typeface="DejaVu Sans" charset="0"/>
              </a:rPr>
              <a:pPr eaLnBrk="1"/>
              <a:t>25</a:t>
            </a:fld>
            <a:endParaRPr lang="de-DE">
              <a:solidFill>
                <a:srgbClr val="000000"/>
              </a:solidFill>
              <a:latin typeface="Times New Roman" charset="0"/>
              <a:cs typeface="DejaVu Sans" charset="0"/>
            </a:endParaRPr>
          </a:p>
        </p:txBody>
      </p:sp>
      <p:sp>
        <p:nvSpPr>
          <p:cNvPr id="29699" name="Rectangle 1"/>
          <p:cNvSpPr txBox="1">
            <a:spLocks noGrp="1" noRot="1" noChangeAspect="1" noChangeArrowheads="1" noTextEdit="1"/>
          </p:cNvSpPr>
          <p:nvPr>
            <p:ph type="sldImg"/>
          </p:nvPr>
        </p:nvSpPr>
        <p:spPr>
          <a:xfrm>
            <a:off x="814388" y="769938"/>
            <a:ext cx="5230812" cy="2943225"/>
          </a:xfrm>
          <a:solidFill>
            <a:srgbClr val="FFFFFF"/>
          </a:solidFill>
          <a:ln>
            <a:solidFill>
              <a:srgbClr val="000000"/>
            </a:solidFill>
            <a:miter lim="800000"/>
            <a:headEnd/>
            <a:tailEnd/>
          </a:ln>
          <a:extLst>
            <a:ext uri="{AF507438-7753-43e0-B8FC-AC1667EBCBE1}">
              <a14:hiddenEffects xmlns:a14="http://schemas.microsoft.com/office/drawing/2010/main" xmlns="">
                <a:effectLst>
                  <a:outerShdw dist="35921" dir="2700000" algn="ctr" rotWithShape="0">
                    <a:srgbClr val="808080"/>
                  </a:outerShdw>
                </a:effectLst>
              </a14:hiddenEffects>
            </a:ext>
          </a:extLst>
        </p:spPr>
      </p:sp>
      <p:sp>
        <p:nvSpPr>
          <p:cNvPr id="29700" name="Text Box 2"/>
          <p:cNvSpPr txBox="1">
            <a:spLocks noChangeArrowheads="1"/>
          </p:cNvSpPr>
          <p:nvPr/>
        </p:nvSpPr>
        <p:spPr bwMode="auto">
          <a:xfrm>
            <a:off x="653829" y="4002452"/>
            <a:ext cx="5551783" cy="4310646"/>
          </a:xfrm>
          <a:prstGeom prst="rect">
            <a:avLst/>
          </a:prstGeom>
          <a:noFill/>
          <a:ln>
            <a:noFill/>
          </a:ln>
          <a:effectLst/>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lIns="80165" tIns="40083" rIns="80165" bIns="40083" anchor="ctr"/>
          <a:lstStyle/>
          <a:p>
            <a:endParaRPr lang="en-US"/>
          </a:p>
        </p:txBody>
      </p:sp>
    </p:spTree>
    <p:extLst>
      <p:ext uri="{BB962C8B-B14F-4D97-AF65-F5344CB8AC3E}">
        <p14:creationId xmlns:p14="http://schemas.microsoft.com/office/powerpoint/2010/main" val="165103991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4672383" y="1498601"/>
            <a:ext cx="7008574" cy="3298825"/>
          </a:xfrm>
        </p:spPr>
        <p:txBody>
          <a:bodyPr>
            <a:normAutofit/>
          </a:bodyPr>
          <a:lstStyle>
            <a:lvl1pPr>
              <a:lnSpc>
                <a:spcPct val="90000"/>
              </a:lnSpc>
              <a:defRPr sz="5400" cap="none" baseline="0"/>
            </a:lvl1pPr>
          </a:lstStyle>
          <a:p>
            <a:r>
              <a:rPr lang="en-US" smtClean="0"/>
              <a:t>Click to edit Master title style</a:t>
            </a:r>
            <a:endParaRPr/>
          </a:p>
        </p:txBody>
      </p:sp>
      <p:sp>
        <p:nvSpPr>
          <p:cNvPr id="3" name="Subtitle 2"/>
          <p:cNvSpPr>
            <a:spLocks noGrp="1"/>
          </p:cNvSpPr>
          <p:nvPr>
            <p:ph type="subTitle" idx="1"/>
          </p:nvPr>
        </p:nvSpPr>
        <p:spPr>
          <a:xfrm>
            <a:off x="4672383" y="4927600"/>
            <a:ext cx="7008574" cy="1244600"/>
          </a:xfrm>
        </p:spPr>
        <p:txBody>
          <a:bodyPr>
            <a:normAutofit/>
          </a:bodyPr>
          <a:lstStyle>
            <a:lvl1pPr marL="0" indent="0" algn="l">
              <a:spcBef>
                <a:spcPts val="0"/>
              </a:spcBef>
              <a:buNone/>
              <a:defRPr sz="2800" b="0">
                <a:solidFill>
                  <a:schemeClr val="tx1"/>
                </a:solidFill>
              </a:defRPr>
            </a:lvl1pPr>
            <a:lvl2pPr marL="609493" indent="0" algn="ctr">
              <a:buNone/>
              <a:defRPr>
                <a:solidFill>
                  <a:schemeClr val="tx1">
                    <a:tint val="75000"/>
                  </a:schemeClr>
                </a:solidFill>
              </a:defRPr>
            </a:lvl2pPr>
            <a:lvl3pPr marL="1218987" indent="0" algn="ctr">
              <a:buNone/>
              <a:defRPr>
                <a:solidFill>
                  <a:schemeClr val="tx1">
                    <a:tint val="75000"/>
                  </a:schemeClr>
                </a:solidFill>
              </a:defRPr>
            </a:lvl3pPr>
            <a:lvl4pPr marL="1828480" indent="0" algn="ctr">
              <a:buNone/>
              <a:defRPr>
                <a:solidFill>
                  <a:schemeClr val="tx1">
                    <a:tint val="75000"/>
                  </a:schemeClr>
                </a:solidFill>
              </a:defRPr>
            </a:lvl4pPr>
            <a:lvl5pPr marL="2437973" indent="0" algn="ctr">
              <a:buNone/>
              <a:defRPr>
                <a:solidFill>
                  <a:schemeClr val="tx1">
                    <a:tint val="75000"/>
                  </a:schemeClr>
                </a:solidFill>
              </a:defRPr>
            </a:lvl5pPr>
            <a:lvl6pPr marL="3047467" indent="0" algn="ctr">
              <a:buNone/>
              <a:defRPr>
                <a:solidFill>
                  <a:schemeClr val="tx1">
                    <a:tint val="75000"/>
                  </a:schemeClr>
                </a:solidFill>
              </a:defRPr>
            </a:lvl6pPr>
            <a:lvl7pPr marL="3656960" indent="0" algn="ctr">
              <a:buNone/>
              <a:defRPr>
                <a:solidFill>
                  <a:schemeClr val="tx1">
                    <a:tint val="75000"/>
                  </a:schemeClr>
                </a:solidFill>
              </a:defRPr>
            </a:lvl7pPr>
            <a:lvl8pPr marL="4266453" indent="0" algn="ctr">
              <a:buNone/>
              <a:defRPr>
                <a:solidFill>
                  <a:schemeClr val="tx1">
                    <a:tint val="75000"/>
                  </a:schemeClr>
                </a:solidFill>
              </a:defRPr>
            </a:lvl8pPr>
            <a:lvl9pPr marL="4875947" indent="0" algn="ctr">
              <a:buNone/>
              <a:defRPr>
                <a:solidFill>
                  <a:schemeClr val="tx1">
                    <a:tint val="75000"/>
                  </a:schemeClr>
                </a:solidFill>
              </a:defRPr>
            </a:lvl9pPr>
          </a:lstStyle>
          <a:p>
            <a:r>
              <a:rPr lang="en-US" smtClean="0"/>
              <a:t>Click to edit Master subtitle style</a:t>
            </a:r>
            <a:endParaRPr/>
          </a:p>
        </p:txBody>
      </p:sp>
    </p:spTree>
    <p:extLst>
      <p:ext uri="{BB962C8B-B14F-4D97-AF65-F5344CB8AC3E}">
        <p14:creationId xmlns:p14="http://schemas.microsoft.com/office/powerpoint/2010/main" val="32227708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Date Placeholder 3"/>
          <p:cNvSpPr>
            <a:spLocks noGrp="1"/>
          </p:cNvSpPr>
          <p:nvPr>
            <p:ph type="dt" sz="half" idx="10"/>
          </p:nvPr>
        </p:nvSpPr>
        <p:spPr/>
        <p:txBody>
          <a:bodyPr/>
          <a:lstStyle/>
          <a:p>
            <a:fld id="{8B5A30F4-0B4E-4E4B-BC36-C30CD13F4E17}" type="datetimeFigureOut">
              <a:rPr lang="en-US"/>
              <a:t>2/6/2017</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DA60BA0E-20D0-4E7C-B286-26C960A6788F}" type="slidenum">
              <a:rPr/>
              <a:t>‹#›</a:t>
            </a:fld>
            <a:endParaRPr/>
          </a:p>
        </p:txBody>
      </p:sp>
    </p:spTree>
    <p:extLst>
      <p:ext uri="{BB962C8B-B14F-4D97-AF65-F5344CB8AC3E}">
        <p14:creationId xmlns:p14="http://schemas.microsoft.com/office/powerpoint/2010/main" val="15635241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bwMode="auto">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12589" y="4445000"/>
            <a:ext cx="7008574" cy="1930400"/>
          </a:xfrm>
        </p:spPr>
        <p:txBody>
          <a:bodyPr anchor="t">
            <a:normAutofit/>
          </a:bodyPr>
          <a:lstStyle>
            <a:lvl1pPr algn="l">
              <a:defRPr sz="5400" b="0" cap="none" baseline="0"/>
            </a:lvl1pPr>
          </a:lstStyle>
          <a:p>
            <a:r>
              <a:rPr lang="en-US" smtClean="0"/>
              <a:t>Click to edit Master title style</a:t>
            </a:r>
            <a:endParaRPr/>
          </a:p>
        </p:txBody>
      </p:sp>
      <p:sp>
        <p:nvSpPr>
          <p:cNvPr id="3" name="Text Placeholder 2"/>
          <p:cNvSpPr>
            <a:spLocks noGrp="1"/>
          </p:cNvSpPr>
          <p:nvPr>
            <p:ph type="body" idx="1"/>
          </p:nvPr>
        </p:nvSpPr>
        <p:spPr>
          <a:xfrm>
            <a:off x="812589" y="3124200"/>
            <a:ext cx="7008574" cy="1296987"/>
          </a:xfrm>
        </p:spPr>
        <p:txBody>
          <a:bodyPr anchor="b">
            <a:normAutofit/>
          </a:bodyPr>
          <a:lstStyle>
            <a:lvl1pPr marL="0" indent="0">
              <a:spcBef>
                <a:spcPts val="0"/>
              </a:spcBef>
              <a:buNone/>
              <a:defRPr sz="2800">
                <a:solidFill>
                  <a:schemeClr val="tx1"/>
                </a:solidFill>
              </a:defRPr>
            </a:lvl1pPr>
            <a:lvl2pPr marL="609493" indent="0">
              <a:buNone/>
              <a:defRPr sz="2400">
                <a:solidFill>
                  <a:schemeClr val="tx1">
                    <a:tint val="75000"/>
                  </a:schemeClr>
                </a:solidFill>
              </a:defRPr>
            </a:lvl2pPr>
            <a:lvl3pPr marL="1218987" indent="0">
              <a:buNone/>
              <a:defRPr sz="2100">
                <a:solidFill>
                  <a:schemeClr val="tx1">
                    <a:tint val="75000"/>
                  </a:schemeClr>
                </a:solidFill>
              </a:defRPr>
            </a:lvl3pPr>
            <a:lvl4pPr marL="1828480" indent="0">
              <a:buNone/>
              <a:defRPr sz="1900">
                <a:solidFill>
                  <a:schemeClr val="tx1">
                    <a:tint val="75000"/>
                  </a:schemeClr>
                </a:solidFill>
              </a:defRPr>
            </a:lvl4pPr>
            <a:lvl5pPr marL="2437973" indent="0">
              <a:buNone/>
              <a:defRPr sz="1900">
                <a:solidFill>
                  <a:schemeClr val="tx1">
                    <a:tint val="75000"/>
                  </a:schemeClr>
                </a:solidFill>
              </a:defRPr>
            </a:lvl5pPr>
            <a:lvl6pPr marL="3047467" indent="0">
              <a:buNone/>
              <a:defRPr sz="1900">
                <a:solidFill>
                  <a:schemeClr val="tx1">
                    <a:tint val="75000"/>
                  </a:schemeClr>
                </a:solidFill>
              </a:defRPr>
            </a:lvl6pPr>
            <a:lvl7pPr marL="3656960" indent="0">
              <a:buNone/>
              <a:defRPr sz="1900">
                <a:solidFill>
                  <a:schemeClr val="tx1">
                    <a:tint val="75000"/>
                  </a:schemeClr>
                </a:solidFill>
              </a:defRPr>
            </a:lvl7pPr>
            <a:lvl8pPr marL="4266453" indent="0">
              <a:buNone/>
              <a:defRPr sz="1900">
                <a:solidFill>
                  <a:schemeClr val="tx1">
                    <a:tint val="75000"/>
                  </a:schemeClr>
                </a:solidFill>
              </a:defRPr>
            </a:lvl8pPr>
            <a:lvl9pPr marL="4875947" indent="0">
              <a:buNone/>
              <a:defRPr sz="1900">
                <a:solidFill>
                  <a:schemeClr val="tx1">
                    <a:tint val="75000"/>
                  </a:schemeClr>
                </a:solidFill>
              </a:defRPr>
            </a:lvl9pPr>
          </a:lstStyle>
          <a:p>
            <a:pPr lvl="0"/>
            <a:r>
              <a:rPr lang="en-US" smtClean="0"/>
              <a:t>Click to edit Master text styles</a:t>
            </a:r>
          </a:p>
        </p:txBody>
      </p:sp>
    </p:spTree>
    <p:extLst>
      <p:ext uri="{BB962C8B-B14F-4D97-AF65-F5344CB8AC3E}">
        <p14:creationId xmlns:p14="http://schemas.microsoft.com/office/powerpoint/2010/main" val="4196340225"/>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Content Placeholder 2"/>
          <p:cNvSpPr>
            <a:spLocks noGrp="1"/>
          </p:cNvSpPr>
          <p:nvPr>
            <p:ph sz="half" idx="1"/>
          </p:nvPr>
        </p:nvSpPr>
        <p:spPr>
          <a:xfrm>
            <a:off x="1117309" y="1701800"/>
            <a:ext cx="4977104" cy="4470400"/>
          </a:xfrm>
        </p:spPr>
        <p:txBody>
          <a:bodyPr>
            <a:normAutofit/>
          </a:bodyPr>
          <a:lstStyle>
            <a:lvl1pPr>
              <a:defRPr sz="2400"/>
            </a:lvl1pPr>
            <a:lvl2pPr>
              <a:defRPr sz="20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Content Placeholder 3"/>
          <p:cNvSpPr>
            <a:spLocks noGrp="1"/>
          </p:cNvSpPr>
          <p:nvPr>
            <p:ph sz="half" idx="2"/>
          </p:nvPr>
        </p:nvSpPr>
        <p:spPr>
          <a:xfrm>
            <a:off x="6297559" y="1701800"/>
            <a:ext cx="4977104" cy="4470400"/>
          </a:xfrm>
        </p:spPr>
        <p:txBody>
          <a:bodyPr>
            <a:normAutofit/>
          </a:bodyPr>
          <a:lstStyle>
            <a:lvl1pPr>
              <a:defRPr sz="2400"/>
            </a:lvl1pPr>
            <a:lvl2pPr>
              <a:defRPr sz="20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5" name="Date Placeholder 4"/>
          <p:cNvSpPr>
            <a:spLocks noGrp="1"/>
          </p:cNvSpPr>
          <p:nvPr>
            <p:ph type="dt" sz="half" idx="10"/>
          </p:nvPr>
        </p:nvSpPr>
        <p:spPr/>
        <p:txBody>
          <a:bodyPr/>
          <a:lstStyle/>
          <a:p>
            <a:fld id="{2DD204D1-F9BD-4643-8480-6EA41EB484F1}" type="datetimeFigureOut">
              <a:rPr lang="en-US"/>
              <a:t>2/6/2017</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34893391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a:p>
        </p:txBody>
      </p:sp>
      <p:sp>
        <p:nvSpPr>
          <p:cNvPr id="3" name="Text Placeholder 2"/>
          <p:cNvSpPr>
            <a:spLocks noGrp="1"/>
          </p:cNvSpPr>
          <p:nvPr>
            <p:ph type="body" idx="1"/>
          </p:nvPr>
        </p:nvSpPr>
        <p:spPr>
          <a:xfrm>
            <a:off x="1121372" y="1608836"/>
            <a:ext cx="4973041" cy="512064"/>
          </a:xfrm>
        </p:spPr>
        <p:txBody>
          <a:bodyPr anchor="b">
            <a:noAutofit/>
          </a:bodyPr>
          <a:lstStyle>
            <a:lvl1pPr marL="0" indent="0">
              <a:spcBef>
                <a:spcPts val="0"/>
              </a:spcBef>
              <a:buNone/>
              <a:defRPr sz="2400" b="1"/>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US" smtClean="0"/>
              <a:t>Click to edit Master text styles</a:t>
            </a:r>
          </a:p>
        </p:txBody>
      </p:sp>
      <p:sp>
        <p:nvSpPr>
          <p:cNvPr id="4" name="Content Placeholder 3"/>
          <p:cNvSpPr>
            <a:spLocks noGrp="1"/>
          </p:cNvSpPr>
          <p:nvPr>
            <p:ph sz="half" idx="2"/>
          </p:nvPr>
        </p:nvSpPr>
        <p:spPr>
          <a:xfrm>
            <a:off x="1117309" y="2209800"/>
            <a:ext cx="4977104" cy="3962400"/>
          </a:xfrm>
        </p:spPr>
        <p:txBody>
          <a:bodyPr>
            <a:normAutofit/>
          </a:bodyPr>
          <a:lstStyle>
            <a:lvl1pPr>
              <a:defRPr sz="2000"/>
            </a:lvl1pPr>
            <a:lvl2pPr>
              <a:defRPr sz="18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5" name="Text Placeholder 4"/>
          <p:cNvSpPr>
            <a:spLocks noGrp="1"/>
          </p:cNvSpPr>
          <p:nvPr>
            <p:ph type="body" sz="quarter" idx="3"/>
          </p:nvPr>
        </p:nvSpPr>
        <p:spPr>
          <a:xfrm>
            <a:off x="6301622" y="1608836"/>
            <a:ext cx="4973041" cy="512064"/>
          </a:xfrm>
        </p:spPr>
        <p:txBody>
          <a:bodyPr anchor="b">
            <a:noAutofit/>
          </a:bodyPr>
          <a:lstStyle>
            <a:lvl1pPr marL="0" indent="0">
              <a:spcBef>
                <a:spcPts val="0"/>
              </a:spcBef>
              <a:buNone/>
              <a:defRPr sz="2400" b="1"/>
            </a:lvl1pPr>
            <a:lvl2pPr marL="609493" indent="0">
              <a:buNone/>
              <a:defRPr sz="2700" b="1"/>
            </a:lvl2pPr>
            <a:lvl3pPr marL="1218987" indent="0">
              <a:buNone/>
              <a:defRPr sz="2400" b="1"/>
            </a:lvl3pPr>
            <a:lvl4pPr marL="1828480" indent="0">
              <a:buNone/>
              <a:defRPr sz="2100" b="1"/>
            </a:lvl4pPr>
            <a:lvl5pPr marL="2437973" indent="0">
              <a:buNone/>
              <a:defRPr sz="2100" b="1"/>
            </a:lvl5pPr>
            <a:lvl6pPr marL="3047467" indent="0">
              <a:buNone/>
              <a:defRPr sz="2100" b="1"/>
            </a:lvl6pPr>
            <a:lvl7pPr marL="3656960" indent="0">
              <a:buNone/>
              <a:defRPr sz="2100" b="1"/>
            </a:lvl7pPr>
            <a:lvl8pPr marL="4266453" indent="0">
              <a:buNone/>
              <a:defRPr sz="2100" b="1"/>
            </a:lvl8pPr>
            <a:lvl9pPr marL="4875947" indent="0">
              <a:buNone/>
              <a:defRPr sz="2100" b="1"/>
            </a:lvl9pPr>
          </a:lstStyle>
          <a:p>
            <a:pPr lvl="0"/>
            <a:r>
              <a:rPr lang="en-US" smtClean="0"/>
              <a:t>Click to edit Master text styles</a:t>
            </a:r>
          </a:p>
        </p:txBody>
      </p:sp>
      <p:sp>
        <p:nvSpPr>
          <p:cNvPr id="6" name="Content Placeholder 5"/>
          <p:cNvSpPr>
            <a:spLocks noGrp="1"/>
          </p:cNvSpPr>
          <p:nvPr>
            <p:ph sz="quarter" idx="4"/>
          </p:nvPr>
        </p:nvSpPr>
        <p:spPr>
          <a:xfrm>
            <a:off x="6297559" y="2209800"/>
            <a:ext cx="4977104" cy="3962400"/>
          </a:xfrm>
        </p:spPr>
        <p:txBody>
          <a:bodyPr>
            <a:normAutofit/>
          </a:bodyPr>
          <a:lstStyle>
            <a:lvl1pPr>
              <a:defRPr sz="2000"/>
            </a:lvl1pPr>
            <a:lvl2pPr>
              <a:defRPr sz="1800"/>
            </a:lvl2pPr>
            <a:lvl3pPr>
              <a:defRPr sz="1800"/>
            </a:lvl3pPr>
            <a:lvl4pPr>
              <a:defRPr sz="1800"/>
            </a:lvl4pPr>
            <a:lvl5pPr marL="2011328">
              <a:defRPr sz="1800"/>
            </a:lvl5pPr>
            <a:lvl6pPr marL="2011328">
              <a:defRPr sz="1800"/>
            </a:lvl6pPr>
            <a:lvl7pPr marL="2011328">
              <a:defRPr sz="1800"/>
            </a:lvl7pPr>
            <a:lvl8pPr marL="2011328">
              <a:defRPr sz="1800"/>
            </a:lvl8pPr>
            <a:lvl9pPr marL="2011328">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7" name="Date Placeholder 6"/>
          <p:cNvSpPr>
            <a:spLocks noGrp="1"/>
          </p:cNvSpPr>
          <p:nvPr>
            <p:ph type="dt" sz="half" idx="10"/>
          </p:nvPr>
        </p:nvSpPr>
        <p:spPr/>
        <p:txBody>
          <a:bodyPr/>
          <a:lstStyle/>
          <a:p>
            <a:fld id="{2DD204D1-F9BD-4643-8480-6EA41EB484F1}" type="datetimeFigureOut">
              <a:rPr lang="en-US"/>
              <a:t>2/6/2017</a:t>
            </a:fld>
            <a:endParaRPr/>
          </a:p>
        </p:txBody>
      </p:sp>
      <p:sp>
        <p:nvSpPr>
          <p:cNvPr id="8" name="Footer Placeholder 7"/>
          <p:cNvSpPr>
            <a:spLocks noGrp="1"/>
          </p:cNvSpPr>
          <p:nvPr>
            <p:ph type="ftr" sz="quarter" idx="11"/>
          </p:nvPr>
        </p:nvSpPr>
        <p:spPr/>
        <p:txBody>
          <a:bodyPr/>
          <a:lstStyle/>
          <a:p>
            <a:endParaRPr/>
          </a:p>
        </p:txBody>
      </p:sp>
      <p:sp>
        <p:nvSpPr>
          <p:cNvPr id="9" name="Slide Number Placeholder 8"/>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3552830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Date Placeholder 2"/>
          <p:cNvSpPr>
            <a:spLocks noGrp="1"/>
          </p:cNvSpPr>
          <p:nvPr>
            <p:ph type="dt" sz="half" idx="10"/>
          </p:nvPr>
        </p:nvSpPr>
        <p:spPr/>
        <p:txBody>
          <a:bodyPr/>
          <a:lstStyle/>
          <a:p>
            <a:fld id="{2DD204D1-F9BD-4643-8480-6EA41EB484F1}" type="datetimeFigureOut">
              <a:rPr lang="en-US"/>
              <a:t>2/6/2017</a:t>
            </a:fld>
            <a:endParaRPr/>
          </a:p>
        </p:txBody>
      </p:sp>
      <p:sp>
        <p:nvSpPr>
          <p:cNvPr id="4" name="Footer Placeholder 3"/>
          <p:cNvSpPr>
            <a:spLocks noGrp="1"/>
          </p:cNvSpPr>
          <p:nvPr>
            <p:ph type="ftr" sz="quarter" idx="11"/>
          </p:nvPr>
        </p:nvSpPr>
        <p:spPr/>
        <p:txBody>
          <a:bodyPr/>
          <a:lstStyle/>
          <a:p>
            <a:endParaRPr/>
          </a:p>
        </p:txBody>
      </p:sp>
      <p:sp>
        <p:nvSpPr>
          <p:cNvPr id="5" name="Slide Number Placeholder 4"/>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35167638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D204D1-F9BD-4643-8480-6EA41EB484F1}" type="datetimeFigureOut">
              <a:rPr lang="en-US"/>
              <a:t>2/6/2017</a:t>
            </a:fld>
            <a:endParaRPr/>
          </a:p>
        </p:txBody>
      </p:sp>
      <p:sp>
        <p:nvSpPr>
          <p:cNvPr id="3" name="Footer Placeholder 2"/>
          <p:cNvSpPr>
            <a:spLocks noGrp="1"/>
          </p:cNvSpPr>
          <p:nvPr>
            <p:ph type="ftr" sz="quarter" idx="11"/>
          </p:nvPr>
        </p:nvSpPr>
        <p:spPr/>
        <p:txBody>
          <a:bodyPr/>
          <a:lstStyle/>
          <a:p>
            <a:endParaRPr/>
          </a:p>
        </p:txBody>
      </p:sp>
      <p:sp>
        <p:nvSpPr>
          <p:cNvPr id="4" name="Slide Number Placeholder 3"/>
          <p:cNvSpPr>
            <a:spLocks noGrp="1"/>
          </p:cNvSpPr>
          <p:nvPr>
            <p:ph type="sldNum" sz="quarter" idx="12"/>
          </p:nvPr>
        </p:nvSpPr>
        <p:spPr/>
        <p:txBody>
          <a:bodyPr/>
          <a:lstStyle/>
          <a:p>
            <a:fld id="{EB37DED6-D4C7-42EE-AB49-D2E39E64FDE4}" type="slidenum">
              <a:rPr/>
              <a:t>‹#›</a:t>
            </a:fld>
            <a:endParaRPr/>
          </a:p>
        </p:txBody>
      </p:sp>
    </p:spTree>
    <p:extLst>
      <p:ext uri="{BB962C8B-B14F-4D97-AF65-F5344CB8AC3E}">
        <p14:creationId xmlns:p14="http://schemas.microsoft.com/office/powerpoint/2010/main" val="20687318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3961368" y="0"/>
            <a:ext cx="7922736"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1"/>
          <p:cNvSpPr>
            <a:spLocks noGrp="1"/>
          </p:cNvSpPr>
          <p:nvPr>
            <p:ph type="title"/>
          </p:nvPr>
        </p:nvSpPr>
        <p:spPr>
          <a:xfrm>
            <a:off x="304721" y="1701800"/>
            <a:ext cx="3351927" cy="2844800"/>
          </a:xfrm>
        </p:spPr>
        <p:txBody>
          <a:bodyPr anchor="b">
            <a:normAutofit/>
          </a:bodyPr>
          <a:lstStyle>
            <a:lvl1pPr algn="l">
              <a:defRPr sz="2000" b="1"/>
            </a:lvl1pPr>
          </a:lstStyle>
          <a:p>
            <a:r>
              <a:rPr lang="en-US" smtClean="0"/>
              <a:t>Click to edit Master title style</a:t>
            </a:r>
            <a:endParaRPr/>
          </a:p>
        </p:txBody>
      </p:sp>
      <p:sp>
        <p:nvSpPr>
          <p:cNvPr id="3" name="Content Placeholder 2"/>
          <p:cNvSpPr>
            <a:spLocks noGrp="1"/>
          </p:cNvSpPr>
          <p:nvPr>
            <p:ph idx="1"/>
          </p:nvPr>
        </p:nvSpPr>
        <p:spPr>
          <a:xfrm>
            <a:off x="4469236" y="482600"/>
            <a:ext cx="6805427" cy="5892800"/>
          </a:xfrm>
        </p:spPr>
        <p:txBody>
          <a:bodyPr>
            <a:normAutofit/>
          </a:bodyPr>
          <a:lstStyle>
            <a:lvl1pPr>
              <a:defRPr sz="2400"/>
            </a:lvl1pPr>
            <a:lvl2pPr>
              <a:defRPr sz="20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Text Placeholder 3"/>
          <p:cNvSpPr>
            <a:spLocks noGrp="1"/>
          </p:cNvSpPr>
          <p:nvPr>
            <p:ph type="body" sz="half" idx="2"/>
          </p:nvPr>
        </p:nvSpPr>
        <p:spPr>
          <a:xfrm>
            <a:off x="304721" y="4648200"/>
            <a:ext cx="3351927" cy="1727200"/>
          </a:xfrm>
        </p:spPr>
        <p:txBody>
          <a:bodyPr>
            <a:normAutofit/>
          </a:bodyPr>
          <a:lstStyle>
            <a:lvl1pPr marL="0" indent="0">
              <a:spcBef>
                <a:spcPts val="1200"/>
              </a:spcBef>
              <a:buNone/>
              <a:defRPr sz="1600"/>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26BF754-515F-40B9-8D24-D54D5825B3D0}" type="datetimeFigureOut">
              <a:rPr lang="en-US"/>
              <a:t>2/6/2017</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2DFBB78A-01B4-41F2-96B0-677A4A282832}" type="slidenum">
              <a:rPr/>
              <a:t>‹#›</a:t>
            </a:fld>
            <a:endParaRPr/>
          </a:p>
        </p:txBody>
      </p:sp>
    </p:spTree>
    <p:extLst>
      <p:ext uri="{BB962C8B-B14F-4D97-AF65-F5344CB8AC3E}">
        <p14:creationId xmlns:p14="http://schemas.microsoft.com/office/powerpoint/2010/main" val="19680720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2082258" y="0"/>
            <a:ext cx="8024310"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1"/>
          <p:cNvSpPr>
            <a:spLocks noGrp="1"/>
          </p:cNvSpPr>
          <p:nvPr>
            <p:ph type="title"/>
          </p:nvPr>
        </p:nvSpPr>
        <p:spPr>
          <a:xfrm>
            <a:off x="2437765" y="4800600"/>
            <a:ext cx="7313295" cy="762000"/>
          </a:xfrm>
        </p:spPr>
        <p:txBody>
          <a:bodyPr anchor="b">
            <a:normAutofit/>
          </a:bodyPr>
          <a:lstStyle>
            <a:lvl1pPr algn="l">
              <a:defRPr sz="2000" b="1"/>
            </a:lvl1pPr>
          </a:lstStyle>
          <a:p>
            <a:r>
              <a:rPr lang="en-US" smtClean="0"/>
              <a:t>Click to edit Master title style</a:t>
            </a:r>
            <a:endParaRPr/>
          </a:p>
        </p:txBody>
      </p:sp>
      <p:sp>
        <p:nvSpPr>
          <p:cNvPr id="3" name="Picture Placeholder 2"/>
          <p:cNvSpPr>
            <a:spLocks noGrp="1"/>
          </p:cNvSpPr>
          <p:nvPr>
            <p:ph type="pic" idx="1"/>
          </p:nvPr>
        </p:nvSpPr>
        <p:spPr>
          <a:xfrm>
            <a:off x="2437765" y="279401"/>
            <a:ext cx="7313295" cy="4448175"/>
          </a:xfrm>
        </p:spPr>
        <p:txBody>
          <a:bodyPr>
            <a:normAutofit/>
          </a:bodyPr>
          <a:lstStyle>
            <a:lvl1pPr marL="0" indent="0">
              <a:buNone/>
              <a:defRPr sz="2800"/>
            </a:lvl1pPr>
            <a:lvl2pPr marL="609493" indent="0">
              <a:buNone/>
              <a:defRPr sz="3700"/>
            </a:lvl2pPr>
            <a:lvl3pPr marL="1218987" indent="0">
              <a:buNone/>
              <a:defRPr sz="3200"/>
            </a:lvl3pPr>
            <a:lvl4pPr marL="1828480" indent="0">
              <a:buNone/>
              <a:defRPr sz="2700"/>
            </a:lvl4pPr>
            <a:lvl5pPr marL="2437973" indent="0">
              <a:buNone/>
              <a:defRPr sz="2700"/>
            </a:lvl5pPr>
            <a:lvl6pPr marL="3047467" indent="0">
              <a:buNone/>
              <a:defRPr sz="2700"/>
            </a:lvl6pPr>
            <a:lvl7pPr marL="3656960" indent="0">
              <a:buNone/>
              <a:defRPr sz="2700"/>
            </a:lvl7pPr>
            <a:lvl8pPr marL="4266453" indent="0">
              <a:buNone/>
              <a:defRPr sz="2700"/>
            </a:lvl8pPr>
            <a:lvl9pPr marL="4875947" indent="0">
              <a:buNone/>
              <a:defRPr sz="2700"/>
            </a:lvl9pPr>
          </a:lstStyle>
          <a:p>
            <a:r>
              <a:rPr lang="en-US" smtClean="0"/>
              <a:t>Click icon to add picture</a:t>
            </a:r>
            <a:endParaRPr/>
          </a:p>
        </p:txBody>
      </p:sp>
      <p:sp>
        <p:nvSpPr>
          <p:cNvPr id="4" name="Text Placeholder 3"/>
          <p:cNvSpPr>
            <a:spLocks noGrp="1"/>
          </p:cNvSpPr>
          <p:nvPr>
            <p:ph type="body" sz="half" idx="2"/>
          </p:nvPr>
        </p:nvSpPr>
        <p:spPr>
          <a:xfrm>
            <a:off x="2437765" y="5562600"/>
            <a:ext cx="7313295" cy="812800"/>
          </a:xfrm>
        </p:spPr>
        <p:txBody>
          <a:bodyPr>
            <a:normAutofit/>
          </a:bodyPr>
          <a:lstStyle>
            <a:lvl1pPr marL="0" indent="0">
              <a:spcBef>
                <a:spcPts val="0"/>
              </a:spcBef>
              <a:buNone/>
              <a:defRPr sz="1600"/>
            </a:lvl1pPr>
            <a:lvl2pPr marL="609493" indent="0">
              <a:buNone/>
              <a:defRPr sz="1600"/>
            </a:lvl2pPr>
            <a:lvl3pPr marL="1218987" indent="0">
              <a:buNone/>
              <a:defRPr sz="1300"/>
            </a:lvl3pPr>
            <a:lvl4pPr marL="1828480" indent="0">
              <a:buNone/>
              <a:defRPr sz="1200"/>
            </a:lvl4pPr>
            <a:lvl5pPr marL="2437973" indent="0">
              <a:buNone/>
              <a:defRPr sz="1200"/>
            </a:lvl5pPr>
            <a:lvl6pPr marL="3047467" indent="0">
              <a:buNone/>
              <a:defRPr sz="1200"/>
            </a:lvl6pPr>
            <a:lvl7pPr marL="3656960" indent="0">
              <a:buNone/>
              <a:defRPr sz="1200"/>
            </a:lvl7pPr>
            <a:lvl8pPr marL="4266453" indent="0">
              <a:buNone/>
              <a:defRPr sz="1200"/>
            </a:lvl8pPr>
            <a:lvl9pPr marL="4875947" indent="0">
              <a:buNone/>
              <a:defRPr sz="12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26BF754-515F-40B9-8D24-D54D5825B3D0}" type="datetimeFigureOut">
              <a:rPr lang="en-US"/>
              <a:t>2/6/2017</a:t>
            </a:fld>
            <a:endParaRPr/>
          </a:p>
        </p:txBody>
      </p:sp>
      <p:sp>
        <p:nvSpPr>
          <p:cNvPr id="6" name="Footer Placeholder 5"/>
          <p:cNvSpPr>
            <a:spLocks noGrp="1"/>
          </p:cNvSpPr>
          <p:nvPr>
            <p:ph type="ftr" sz="quarter" idx="11"/>
          </p:nvPr>
        </p:nvSpPr>
        <p:spPr/>
        <p:txBody>
          <a:bodyPr/>
          <a:lstStyle/>
          <a:p>
            <a:endParaRPr/>
          </a:p>
        </p:txBody>
      </p:sp>
      <p:sp>
        <p:nvSpPr>
          <p:cNvPr id="7" name="Slide Number Placeholder 6"/>
          <p:cNvSpPr>
            <a:spLocks noGrp="1"/>
          </p:cNvSpPr>
          <p:nvPr>
            <p:ph type="sldNum" sz="quarter" idx="12"/>
          </p:nvPr>
        </p:nvSpPr>
        <p:spPr/>
        <p:txBody>
          <a:bodyPr/>
          <a:lstStyle/>
          <a:p>
            <a:fld id="{2DFBB78A-01B4-41F2-96B0-677A4A282832}" type="slidenum">
              <a:rPr/>
              <a:t>‹#›</a:t>
            </a:fld>
            <a:endParaRPr/>
          </a:p>
        </p:txBody>
      </p:sp>
    </p:spTree>
    <p:extLst>
      <p:ext uri="{BB962C8B-B14F-4D97-AF65-F5344CB8AC3E}">
        <p14:creationId xmlns:p14="http://schemas.microsoft.com/office/powerpoint/2010/main" val="12213374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Date Placeholder 3"/>
          <p:cNvSpPr>
            <a:spLocks noGrp="1"/>
          </p:cNvSpPr>
          <p:nvPr>
            <p:ph type="dt" sz="half" idx="10"/>
          </p:nvPr>
        </p:nvSpPr>
        <p:spPr/>
        <p:txBody>
          <a:bodyPr/>
          <a:lstStyle/>
          <a:p>
            <a:fld id="{7AECB6C2-1084-4AED-A74A-DF028B0094EA}" type="datetimeFigureOut">
              <a:rPr lang="en-US"/>
              <a:t>2/6/2017</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591C5AD9-787D-40FA-8A4D-16A055B9AF81}" type="slidenum">
              <a:rPr/>
              <a:t>‹#›</a:t>
            </a:fld>
            <a:endParaRPr/>
          </a:p>
        </p:txBody>
      </p:sp>
    </p:spTree>
    <p:extLst>
      <p:ext uri="{BB962C8B-B14F-4D97-AF65-F5344CB8AC3E}">
        <p14:creationId xmlns:p14="http://schemas.microsoft.com/office/powerpoint/2010/main" val="10104347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852633" y="274638"/>
            <a:ext cx="1422030" cy="5897561"/>
          </a:xfrm>
        </p:spPr>
        <p:txBody>
          <a:bodyPr vert="eaVert"/>
          <a:lstStyle/>
          <a:p>
            <a:r>
              <a:rPr lang="en-US" smtClean="0"/>
              <a:t>Click to edit Master title style</a:t>
            </a:r>
            <a:endParaRPr/>
          </a:p>
        </p:txBody>
      </p:sp>
      <p:sp>
        <p:nvSpPr>
          <p:cNvPr id="3" name="Vertical Text Placeholder 2"/>
          <p:cNvSpPr>
            <a:spLocks noGrp="1"/>
          </p:cNvSpPr>
          <p:nvPr>
            <p:ph type="body" orient="vert" idx="1"/>
          </p:nvPr>
        </p:nvSpPr>
        <p:spPr>
          <a:xfrm>
            <a:off x="1117309" y="274638"/>
            <a:ext cx="8532178" cy="5897561"/>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Date Placeholder 3"/>
          <p:cNvSpPr>
            <a:spLocks noGrp="1"/>
          </p:cNvSpPr>
          <p:nvPr>
            <p:ph type="dt" sz="half" idx="10"/>
          </p:nvPr>
        </p:nvSpPr>
        <p:spPr/>
        <p:txBody>
          <a:bodyPr/>
          <a:lstStyle/>
          <a:p>
            <a:fld id="{7AECB6C2-1084-4AED-A74A-DF028B0094EA}" type="datetimeFigureOut">
              <a:rPr lang="en-US"/>
              <a:t>2/6/2017</a:t>
            </a:fld>
            <a:endParaRPr/>
          </a:p>
        </p:txBody>
      </p:sp>
      <p:sp>
        <p:nvSpPr>
          <p:cNvPr id="5" name="Footer Placeholder 4"/>
          <p:cNvSpPr>
            <a:spLocks noGrp="1"/>
          </p:cNvSpPr>
          <p:nvPr>
            <p:ph type="ftr" sz="quarter" idx="11"/>
          </p:nvPr>
        </p:nvSpPr>
        <p:spPr/>
        <p:txBody>
          <a:bodyPr/>
          <a:lstStyle/>
          <a:p>
            <a:endParaRPr/>
          </a:p>
        </p:txBody>
      </p:sp>
      <p:sp>
        <p:nvSpPr>
          <p:cNvPr id="6" name="Slide Number Placeholder 5"/>
          <p:cNvSpPr>
            <a:spLocks noGrp="1"/>
          </p:cNvSpPr>
          <p:nvPr>
            <p:ph type="sldNum" sz="quarter" idx="12"/>
          </p:nvPr>
        </p:nvSpPr>
        <p:spPr/>
        <p:txBody>
          <a:bodyPr/>
          <a:lstStyle/>
          <a:p>
            <a:fld id="{591C5AD9-787D-40FA-8A4D-16A055B9AF81}" type="slidenum">
              <a:rPr/>
              <a:t>‹#›</a:t>
            </a:fld>
            <a:endParaRPr/>
          </a:p>
        </p:txBody>
      </p:sp>
    </p:spTree>
    <p:extLst>
      <p:ext uri="{BB962C8B-B14F-4D97-AF65-F5344CB8AC3E}">
        <p14:creationId xmlns:p14="http://schemas.microsoft.com/office/powerpoint/2010/main" val="36507153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608483" y="261112"/>
            <a:ext cx="9785611" cy="994525"/>
          </a:xfrm>
        </p:spPr>
        <p:txBody>
          <a:bodyPr/>
          <a:lstStyle/>
          <a:p>
            <a:r>
              <a:rPr lang="en-US" smtClean="0"/>
              <a:t>Click to edit Master title style</a:t>
            </a:r>
            <a:endParaRPr lang="en-GB"/>
          </a:p>
        </p:txBody>
      </p:sp>
      <p:sp>
        <p:nvSpPr>
          <p:cNvPr id="3" name="Rectangle 4"/>
          <p:cNvSpPr>
            <a:spLocks noGrp="1" noChangeArrowheads="1"/>
          </p:cNvSpPr>
          <p:nvPr>
            <p:ph type="dt" idx="10"/>
          </p:nvPr>
        </p:nvSpPr>
        <p:spPr>
          <a:ln/>
        </p:spPr>
        <p:txBody>
          <a:bodyPr/>
          <a:lstStyle>
            <a:lvl1pPr>
              <a:defRPr/>
            </a:lvl1pPr>
          </a:lstStyle>
          <a:p>
            <a:pPr>
              <a:defRPr/>
            </a:pPr>
            <a:endParaRPr lang="de-DE" altLang="en-US"/>
          </a:p>
        </p:txBody>
      </p:sp>
      <p:sp>
        <p:nvSpPr>
          <p:cNvPr id="4" name="Rectangle 5"/>
          <p:cNvSpPr>
            <a:spLocks noGrp="1" noChangeArrowheads="1"/>
          </p:cNvSpPr>
          <p:nvPr>
            <p:ph type="ftr" idx="11"/>
          </p:nvPr>
        </p:nvSpPr>
        <p:spPr>
          <a:ln/>
        </p:spPr>
        <p:txBody>
          <a:bodyPr/>
          <a:lstStyle>
            <a:lvl1pPr>
              <a:defRPr/>
            </a:lvl1pPr>
          </a:lstStyle>
          <a:p>
            <a:pPr>
              <a:defRPr/>
            </a:pPr>
            <a:endParaRPr lang="de-DE" altLang="en-US"/>
          </a:p>
        </p:txBody>
      </p:sp>
      <p:sp>
        <p:nvSpPr>
          <p:cNvPr id="5" name="Rectangle 6"/>
          <p:cNvSpPr>
            <a:spLocks noGrp="1" noChangeArrowheads="1"/>
          </p:cNvSpPr>
          <p:nvPr>
            <p:ph type="sldNum" idx="12"/>
          </p:nvPr>
        </p:nvSpPr>
        <p:spPr>
          <a:ln/>
        </p:spPr>
        <p:txBody>
          <a:bodyPr/>
          <a:lstStyle>
            <a:lvl1pPr>
              <a:defRPr/>
            </a:lvl1pPr>
          </a:lstStyle>
          <a:p>
            <a:fld id="{EE17A2F4-FF07-3249-9BBB-13EA09725346}" type="slidenum">
              <a:rPr lang="de-DE"/>
              <a:pPr/>
              <a:t>‹#›</a:t>
            </a:fld>
            <a:endParaRPr lang="de-DE"/>
          </a:p>
        </p:txBody>
      </p:sp>
    </p:spTree>
    <p:extLst>
      <p:ext uri="{BB962C8B-B14F-4D97-AF65-F5344CB8AC3E}">
        <p14:creationId xmlns:p14="http://schemas.microsoft.com/office/powerpoint/2010/main" val="7239440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auto">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9" name="Rectangle 8"/>
          <p:cNvSpPr/>
          <p:nvPr/>
        </p:nvSpPr>
        <p:spPr>
          <a:xfrm>
            <a:off x="304721" y="0"/>
            <a:ext cx="11579384" cy="6858000"/>
          </a:xfrm>
          <a:prstGeom prst="rect">
            <a:avLst/>
          </a:prstGeom>
          <a:gradFill flip="none" rotWithShape="1">
            <a:gsLst>
              <a:gs pos="0">
                <a:schemeClr val="bg1">
                  <a:alpha val="0"/>
                </a:schemeClr>
              </a:gs>
              <a:gs pos="100000">
                <a:schemeClr val="bg1">
                  <a:alpha val="55000"/>
                </a:schemeClr>
              </a:gs>
            </a:gsLst>
            <a:lin ang="7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algn="ctr"/>
            <a:endParaRPr/>
          </a:p>
        </p:txBody>
      </p:sp>
      <p:sp>
        <p:nvSpPr>
          <p:cNvPr id="2" name="Title Placeholder 1"/>
          <p:cNvSpPr>
            <a:spLocks noGrp="1"/>
          </p:cNvSpPr>
          <p:nvPr>
            <p:ph type="title"/>
          </p:nvPr>
        </p:nvSpPr>
        <p:spPr>
          <a:xfrm>
            <a:off x="1117309" y="76200"/>
            <a:ext cx="10157354" cy="1397000"/>
          </a:xfrm>
          <a:prstGeom prst="rect">
            <a:avLst/>
          </a:prstGeom>
        </p:spPr>
        <p:txBody>
          <a:bodyPr vert="horz" lIns="121899" tIns="60949" rIns="121899" bIns="60949" rtlCol="0" anchor="b">
            <a:normAutofit/>
          </a:bodyPr>
          <a:lstStyle/>
          <a:p>
            <a:r>
              <a:rPr lang="en-US" smtClean="0"/>
              <a:t>Click to edit Master title style</a:t>
            </a:r>
            <a:endParaRPr dirty="0"/>
          </a:p>
        </p:txBody>
      </p:sp>
      <p:sp>
        <p:nvSpPr>
          <p:cNvPr id="3" name="Text Placeholder 2"/>
          <p:cNvSpPr>
            <a:spLocks noGrp="1"/>
          </p:cNvSpPr>
          <p:nvPr>
            <p:ph type="body" idx="1"/>
          </p:nvPr>
        </p:nvSpPr>
        <p:spPr>
          <a:xfrm>
            <a:off x="1117309" y="1701800"/>
            <a:ext cx="10157354" cy="4470400"/>
          </a:xfrm>
          <a:prstGeom prst="rect">
            <a:avLst/>
          </a:prstGeom>
        </p:spPr>
        <p:txBody>
          <a:bodyPr vert="horz" lIns="121899" tIns="60949" rIns="121899" bIns="60949"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dirty="0"/>
          </a:p>
        </p:txBody>
      </p:sp>
      <p:sp>
        <p:nvSpPr>
          <p:cNvPr id="4" name="Date Placeholder 3"/>
          <p:cNvSpPr>
            <a:spLocks noGrp="1"/>
          </p:cNvSpPr>
          <p:nvPr>
            <p:ph type="dt" sz="half" idx="2"/>
          </p:nvPr>
        </p:nvSpPr>
        <p:spPr>
          <a:xfrm>
            <a:off x="1117309" y="6400801"/>
            <a:ext cx="2742486" cy="320675"/>
          </a:xfrm>
          <a:prstGeom prst="rect">
            <a:avLst/>
          </a:prstGeom>
        </p:spPr>
        <p:txBody>
          <a:bodyPr vert="horz" lIns="121899" tIns="60949" rIns="121899" bIns="60949" rtlCol="0" anchor="b"/>
          <a:lstStyle>
            <a:lvl1pPr algn="l">
              <a:defRPr sz="1200">
                <a:solidFill>
                  <a:schemeClr val="tx2">
                    <a:lumMod val="50000"/>
                    <a:lumOff val="50000"/>
                  </a:schemeClr>
                </a:solidFill>
              </a:defRPr>
            </a:lvl1pPr>
          </a:lstStyle>
          <a:p>
            <a:fld id="{2DD204D1-F9BD-4643-8480-6EA41EB484F1}" type="datetimeFigureOut">
              <a:rPr lang="en-US"/>
              <a:pPr/>
              <a:t>2/6/2017</a:t>
            </a:fld>
            <a:endParaRPr/>
          </a:p>
        </p:txBody>
      </p:sp>
      <p:sp>
        <p:nvSpPr>
          <p:cNvPr id="5" name="Footer Placeholder 4"/>
          <p:cNvSpPr>
            <a:spLocks noGrp="1"/>
          </p:cNvSpPr>
          <p:nvPr>
            <p:ph type="ftr" sz="quarter" idx="3"/>
          </p:nvPr>
        </p:nvSpPr>
        <p:spPr>
          <a:xfrm>
            <a:off x="3907842" y="6400801"/>
            <a:ext cx="6216301" cy="320675"/>
          </a:xfrm>
          <a:prstGeom prst="rect">
            <a:avLst/>
          </a:prstGeom>
        </p:spPr>
        <p:txBody>
          <a:bodyPr vert="horz" lIns="121899" tIns="60949" rIns="121899" bIns="60949" rtlCol="0" anchor="b"/>
          <a:lstStyle>
            <a:lvl1pPr algn="ctr">
              <a:defRPr sz="1200">
                <a:solidFill>
                  <a:schemeClr val="tx2">
                    <a:lumMod val="50000"/>
                    <a:lumOff val="50000"/>
                  </a:schemeClr>
                </a:solidFill>
              </a:defRPr>
            </a:lvl1pPr>
          </a:lstStyle>
          <a:p>
            <a:endParaRPr/>
          </a:p>
        </p:txBody>
      </p:sp>
      <p:sp>
        <p:nvSpPr>
          <p:cNvPr id="6" name="Slide Number Placeholder 5"/>
          <p:cNvSpPr>
            <a:spLocks noGrp="1"/>
          </p:cNvSpPr>
          <p:nvPr>
            <p:ph type="sldNum" sz="quarter" idx="4"/>
          </p:nvPr>
        </p:nvSpPr>
        <p:spPr>
          <a:xfrm>
            <a:off x="10167146" y="6400801"/>
            <a:ext cx="1107518" cy="320675"/>
          </a:xfrm>
          <a:prstGeom prst="rect">
            <a:avLst/>
          </a:prstGeom>
        </p:spPr>
        <p:txBody>
          <a:bodyPr vert="horz" lIns="121899" tIns="60949" rIns="121899" bIns="60949" rtlCol="0" anchor="b"/>
          <a:lstStyle>
            <a:lvl1pPr algn="r">
              <a:defRPr sz="1200">
                <a:solidFill>
                  <a:schemeClr val="tx2">
                    <a:lumMod val="50000"/>
                    <a:lumOff val="50000"/>
                  </a:schemeClr>
                </a:solidFill>
              </a:defRPr>
            </a:lvl1pPr>
          </a:lstStyle>
          <a:p>
            <a:fld id="{EB37DED6-D4C7-42EE-AB49-D2E39E64FDE4}" type="slidenum">
              <a:rPr/>
              <a:pPr/>
              <a:t>‹#›</a:t>
            </a:fld>
            <a:endParaRPr/>
          </a:p>
        </p:txBody>
      </p:sp>
    </p:spTree>
    <p:extLst>
      <p:ext uri="{BB962C8B-B14F-4D97-AF65-F5344CB8AC3E}">
        <p14:creationId xmlns:p14="http://schemas.microsoft.com/office/powerpoint/2010/main" val="1544047913"/>
      </p:ext>
    </p:extLst>
  </p:cSld>
  <p:clrMap bg1="lt1" tx1="dk1" bg2="lt2" tx2="dk2" accent1="accent1" accent2="accent2" accent3="accent3" accent4="accent4" accent5="accent5" accent6="accent6" hlink="hlink" folHlink="folHlink"/>
  <p:sldLayoutIdLst>
    <p:sldLayoutId id="2147483661" r:id="rId1"/>
    <p:sldLayoutId id="2147483679" r:id="rId2"/>
    <p:sldLayoutId id="2147483663" r:id="rId3"/>
    <p:sldLayoutId id="2147483664" r:id="rId4"/>
    <p:sldLayoutId id="2147483665" r:id="rId5"/>
    <p:sldLayoutId id="2147483666" r:id="rId6"/>
    <p:sldLayoutId id="2147483667" r:id="rId7"/>
    <p:sldLayoutId id="2147483675" r:id="rId8"/>
    <p:sldLayoutId id="2147483676" r:id="rId9"/>
    <p:sldLayoutId id="2147483677" r:id="rId10"/>
    <p:sldLayoutId id="2147483678" r:id="rId11"/>
    <p:sldLayoutId id="2147483680" r:id="rId12"/>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txStyles>
    <p:titleStyle>
      <a:lvl1pPr algn="l" defTabSz="1218987" rtl="0" eaLnBrk="1" latinLnBrk="0" hangingPunct="1">
        <a:lnSpc>
          <a:spcPct val="85000"/>
        </a:lnSpc>
        <a:spcBef>
          <a:spcPct val="0"/>
        </a:spcBef>
        <a:buNone/>
        <a:tabLst/>
        <a:defRPr sz="4400" kern="1200" cap="none" baseline="0">
          <a:solidFill>
            <a:schemeClr val="tx1"/>
          </a:solidFill>
          <a:latin typeface="+mj-lt"/>
          <a:ea typeface="+mj-ea"/>
          <a:cs typeface="+mj-cs"/>
        </a:defRPr>
      </a:lvl1pPr>
    </p:titleStyle>
    <p:bodyStyle>
      <a:lvl1pPr marL="304747" indent="-304747" algn="l" defTabSz="1218987" rtl="0" eaLnBrk="1" latinLnBrk="0" hangingPunct="1">
        <a:lnSpc>
          <a:spcPct val="95000"/>
        </a:lnSpc>
        <a:spcBef>
          <a:spcPts val="1866"/>
        </a:spcBef>
        <a:buSzPct val="100000"/>
        <a:buFont typeface="Arial" pitchFamily="34" charset="0"/>
        <a:buChar char="•"/>
        <a:defRPr sz="2400" kern="1200">
          <a:solidFill>
            <a:schemeClr val="tx1"/>
          </a:solidFill>
          <a:latin typeface="+mn-lt"/>
          <a:ea typeface="+mn-ea"/>
          <a:cs typeface="+mn-cs"/>
        </a:defRPr>
      </a:lvl1pPr>
      <a:lvl2pPr marL="731392" indent="-304747" algn="l" defTabSz="1218987" rtl="0" eaLnBrk="1" latinLnBrk="0" hangingPunct="1">
        <a:lnSpc>
          <a:spcPct val="95000"/>
        </a:lnSpc>
        <a:spcBef>
          <a:spcPts val="1066"/>
        </a:spcBef>
        <a:buSzPct val="100000"/>
        <a:buFont typeface="Century Gothic" pitchFamily="34" charset="0"/>
        <a:buChar char="–"/>
        <a:defRPr sz="2000" kern="1200">
          <a:solidFill>
            <a:schemeClr val="tx1"/>
          </a:solidFill>
          <a:latin typeface="+mn-lt"/>
          <a:ea typeface="+mn-ea"/>
          <a:cs typeface="+mn-cs"/>
        </a:defRPr>
      </a:lvl2pPr>
      <a:lvl3pPr marL="1158037"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3pPr>
      <a:lvl4pPr marL="1584683"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4pPr>
      <a:lvl5pPr marL="2011328" indent="-304747" algn="l" defTabSz="1218987" rtl="0" eaLnBrk="1" latinLnBrk="0" hangingPunct="1">
        <a:lnSpc>
          <a:spcPct val="95000"/>
        </a:lnSpc>
        <a:spcBef>
          <a:spcPts val="1066"/>
        </a:spcBef>
        <a:buSzPct val="100000"/>
        <a:buFont typeface="Century Gothic" pitchFamily="34" charset="0"/>
        <a:buChar char="–"/>
        <a:defRPr sz="1800" kern="1200">
          <a:solidFill>
            <a:schemeClr val="tx1"/>
          </a:solidFill>
          <a:latin typeface="+mn-lt"/>
          <a:ea typeface="+mn-ea"/>
          <a:cs typeface="+mn-cs"/>
        </a:defRPr>
      </a:lvl5pPr>
      <a:lvl6pPr marL="2437973"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6pPr>
      <a:lvl7pPr marL="2864619"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7pPr>
      <a:lvl8pPr marL="3291264"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8pPr>
      <a:lvl9pPr marL="3778859" indent="-304747" algn="l" defTabSz="1218987" rtl="0" eaLnBrk="1" latinLnBrk="0" hangingPunct="1">
        <a:lnSpc>
          <a:spcPct val="95000"/>
        </a:lnSpc>
        <a:spcBef>
          <a:spcPts val="1066"/>
        </a:spcBef>
        <a:buSzPct val="90000"/>
        <a:buFont typeface="Century Gothic" pitchFamily="34" charset="0"/>
        <a:buChar char="–"/>
        <a:defRPr sz="1800" kern="1200">
          <a:solidFill>
            <a:schemeClr val="tx1"/>
          </a:solidFill>
          <a:latin typeface="+mn-lt"/>
          <a:ea typeface="+mn-ea"/>
          <a:cs typeface="+mn-cs"/>
        </a:defRPr>
      </a:lvl9pPr>
    </p:bodyStyle>
    <p:otherStyle>
      <a:defPPr>
        <a:defRPr/>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Reading Antiquity</a:t>
            </a:r>
            <a:endParaRPr lang="en-US" dirty="0"/>
          </a:p>
        </p:txBody>
      </p:sp>
      <p:sp>
        <p:nvSpPr>
          <p:cNvPr id="3" name="Subtitle 2"/>
          <p:cNvSpPr>
            <a:spLocks noGrp="1"/>
          </p:cNvSpPr>
          <p:nvPr>
            <p:ph type="subTitle" idx="1"/>
          </p:nvPr>
        </p:nvSpPr>
        <p:spPr/>
        <p:txBody>
          <a:bodyPr/>
          <a:lstStyle/>
          <a:p>
            <a:r>
              <a:rPr lang="en-US" dirty="0" smtClean="0"/>
              <a:t>Lucretius</a:t>
            </a:r>
            <a:endParaRPr lang="en-US" dirty="0"/>
          </a:p>
        </p:txBody>
      </p:sp>
    </p:spTree>
    <p:extLst>
      <p:ext uri="{BB962C8B-B14F-4D97-AF65-F5344CB8AC3E}">
        <p14:creationId xmlns:p14="http://schemas.microsoft.com/office/powerpoint/2010/main" val="36503403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1"/>
          <p:cNvSpPr>
            <a:spLocks noGrp="1" noChangeArrowheads="1"/>
          </p:cNvSpPr>
          <p:nvPr>
            <p:ph type="title"/>
          </p:nvPr>
        </p:nvSpPr>
        <p:spPr>
          <a:xfrm>
            <a:off x="608483" y="261111"/>
            <a:ext cx="9793289" cy="1002205"/>
          </a:xfrm>
        </p:spPr>
        <p:txBody>
          <a:bodyPr tIns="25248"/>
          <a:lstStyle/>
          <a:p>
            <a:pPr>
              <a:tabLst>
                <a:tab pos="0" algn="l"/>
                <a:tab pos="541329" algn="l"/>
                <a:tab pos="1084577" algn="l"/>
                <a:tab pos="1627825" algn="l"/>
                <a:tab pos="2171074" algn="l"/>
                <a:tab pos="2714321" algn="l"/>
                <a:tab pos="3257570" algn="l"/>
                <a:tab pos="3800818" algn="l"/>
                <a:tab pos="4344067" algn="l"/>
                <a:tab pos="4887314" algn="l"/>
                <a:tab pos="5430563" algn="l"/>
                <a:tab pos="5973811" algn="l"/>
                <a:tab pos="6517060" algn="l"/>
                <a:tab pos="7060307" algn="l"/>
                <a:tab pos="7603556" algn="l"/>
                <a:tab pos="8146804" algn="l"/>
                <a:tab pos="8690052" algn="l"/>
                <a:tab pos="9233300" algn="l"/>
                <a:tab pos="9776549" algn="l"/>
                <a:tab pos="10319796" algn="l"/>
                <a:tab pos="10863045" algn="l"/>
              </a:tabLst>
            </a:pPr>
            <a:endParaRPr lang="de-DE" dirty="0">
              <a:latin typeface="Times New Roman" charset="0"/>
              <a:cs typeface="Droid Sans Fallback" charset="0"/>
            </a:endParaRPr>
          </a:p>
        </p:txBody>
      </p:sp>
      <p:sp>
        <p:nvSpPr>
          <p:cNvPr id="2051" name="Rectangle 2"/>
          <p:cNvSpPr>
            <a:spLocks noGrp="1" noChangeArrowheads="1"/>
          </p:cNvSpPr>
          <p:nvPr>
            <p:ph type="subTitle" idx="4294967295"/>
          </p:nvPr>
        </p:nvSpPr>
        <p:spPr>
          <a:xfrm>
            <a:off x="608482" y="1654983"/>
            <a:ext cx="6854082" cy="3976181"/>
          </a:xfrm>
        </p:spPr>
        <p:txBody>
          <a:bodyPr tIns="33954" anchor="ctr"/>
          <a:lstStyle/>
          <a:p>
            <a:pPr marL="0" indent="0">
              <a:lnSpc>
                <a:spcPct val="93000"/>
              </a:lnSpc>
              <a:spcAft>
                <a:spcPct val="0"/>
              </a:spcAft>
              <a:buNone/>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de-DE" sz="3900" dirty="0">
                <a:cs typeface="Times New Roman" charset="0"/>
              </a:rPr>
              <a:t>Lucretius, </a:t>
            </a:r>
          </a:p>
          <a:p>
            <a:pPr marL="0" indent="0">
              <a:lnSpc>
                <a:spcPct val="93000"/>
              </a:lnSpc>
              <a:spcAft>
                <a:spcPct val="0"/>
              </a:spcAft>
              <a:buNone/>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de-DE" sz="3900" i="1" dirty="0">
                <a:cs typeface="Times New Roman" charset="0"/>
              </a:rPr>
              <a:t>On </a:t>
            </a:r>
            <a:r>
              <a:rPr lang="de-DE" sz="3900" i="1" dirty="0" err="1">
                <a:cs typeface="Times New Roman" charset="0"/>
              </a:rPr>
              <a:t>the</a:t>
            </a:r>
            <a:r>
              <a:rPr lang="de-DE" sz="3900" i="1" dirty="0">
                <a:cs typeface="Times New Roman" charset="0"/>
              </a:rPr>
              <a:t> Nature </a:t>
            </a:r>
            <a:r>
              <a:rPr lang="de-DE" sz="3900" i="1" dirty="0" err="1">
                <a:cs typeface="Times New Roman" charset="0"/>
              </a:rPr>
              <a:t>of</a:t>
            </a:r>
            <a:r>
              <a:rPr lang="de-DE" sz="3900" i="1" dirty="0">
                <a:cs typeface="Times New Roman" charset="0"/>
              </a:rPr>
              <a:t> Things</a:t>
            </a:r>
          </a:p>
          <a:p>
            <a:pPr marL="0" indent="0">
              <a:lnSpc>
                <a:spcPct val="93000"/>
              </a:lnSpc>
              <a:spcAft>
                <a:spcPct val="0"/>
              </a:spcAft>
              <a:buNone/>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de-DE" sz="3900" dirty="0">
                <a:cs typeface="Times New Roman" charset="0"/>
              </a:rPr>
              <a:t>(</a:t>
            </a:r>
            <a:r>
              <a:rPr lang="de-DE" sz="3900" i="1" dirty="0">
                <a:cs typeface="Times New Roman" charset="0"/>
              </a:rPr>
              <a:t>De </a:t>
            </a:r>
            <a:r>
              <a:rPr lang="de-DE" sz="3900" i="1" dirty="0" err="1">
                <a:cs typeface="Times New Roman" charset="0"/>
              </a:rPr>
              <a:t>rerum</a:t>
            </a:r>
            <a:r>
              <a:rPr lang="de-DE" sz="3900" i="1" dirty="0">
                <a:cs typeface="Times New Roman" charset="0"/>
              </a:rPr>
              <a:t> natura</a:t>
            </a:r>
            <a:r>
              <a:rPr lang="de-DE" sz="3900" dirty="0">
                <a:cs typeface="Times New Roman" charset="0"/>
              </a:rPr>
              <a:t>)</a:t>
            </a:r>
          </a:p>
        </p:txBody>
      </p:sp>
      <p:pic>
        <p:nvPicPr>
          <p:cNvPr id="2052"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74532" y="836712"/>
            <a:ext cx="4689915" cy="5040560"/>
          </a:xfrm>
          <a:prstGeom prst="rect">
            <a:avLst/>
          </a:prstGeom>
          <a:noFill/>
          <a:ln>
            <a:noFill/>
          </a:ln>
          <a:effectLst/>
          <a:extLst>
            <a:ext uri="{909E8E84-426E-40dd-AFC4-6F175D3DCCD1}">
              <a14:hiddenFill xmlns:a14="http://schemas.microsoft.com/office/drawing/2010/main" xmlns="">
                <a:blipFill dpi="0" rotWithShape="0">
                  <a:blip/>
                  <a:srcRect/>
                  <a:stretch>
                    <a:fillRect/>
                  </a:stretch>
                </a:blipFill>
              </a14:hiddenFill>
            </a:ext>
            <a:ext uri="{91240B29-F687-4f45-9708-019B960494DF}">
              <a14:hiddenLine xmlns:a14="http://schemas.microsoft.com/office/drawing/2010/main" xmlns="" w="9525">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pic>
    </p:spTree>
    <p:extLst>
      <p:ext uri="{BB962C8B-B14F-4D97-AF65-F5344CB8AC3E}">
        <p14:creationId xmlns:p14="http://schemas.microsoft.com/office/powerpoint/2010/main" val="486980340"/>
      </p:ext>
    </p:extLst>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1"/>
          <p:cNvSpPr>
            <a:spLocks noGrp="1" noChangeArrowheads="1"/>
          </p:cNvSpPr>
          <p:nvPr>
            <p:ph type="title"/>
          </p:nvPr>
        </p:nvSpPr>
        <p:spPr>
          <a:xfrm>
            <a:off x="608483" y="261111"/>
            <a:ext cx="9793289" cy="1002205"/>
          </a:xfrm>
        </p:spPr>
        <p:txBody>
          <a:bodyPr tIns="25248"/>
          <a:lstStyle/>
          <a:p>
            <a:pPr>
              <a:tabLst>
                <a:tab pos="0" algn="l"/>
                <a:tab pos="541329" algn="l"/>
                <a:tab pos="1084577" algn="l"/>
                <a:tab pos="1627825" algn="l"/>
                <a:tab pos="2171074" algn="l"/>
                <a:tab pos="2714321" algn="l"/>
                <a:tab pos="3257570" algn="l"/>
                <a:tab pos="3800818" algn="l"/>
                <a:tab pos="4344067" algn="l"/>
                <a:tab pos="4887314" algn="l"/>
                <a:tab pos="5430563" algn="l"/>
                <a:tab pos="5973811" algn="l"/>
                <a:tab pos="6517060" algn="l"/>
                <a:tab pos="7060307" algn="l"/>
                <a:tab pos="7603556" algn="l"/>
                <a:tab pos="8146804" algn="l"/>
                <a:tab pos="8690052" algn="l"/>
                <a:tab pos="9233300" algn="l"/>
                <a:tab pos="9776549" algn="l"/>
                <a:tab pos="10319796" algn="l"/>
                <a:tab pos="10863045" algn="l"/>
              </a:tabLst>
            </a:pPr>
            <a:r>
              <a:rPr lang="de-DE" dirty="0" smtClean="0">
                <a:cs typeface="Droid Sans Fallback" charset="0"/>
              </a:rPr>
              <a:t>Background</a:t>
            </a:r>
            <a:r>
              <a:rPr lang="de-DE" dirty="0">
                <a:cs typeface="Droid Sans Fallback" charset="0"/>
              </a:rPr>
              <a:t>: Titus Lucretius Carus</a:t>
            </a:r>
          </a:p>
        </p:txBody>
      </p:sp>
      <p:sp>
        <p:nvSpPr>
          <p:cNvPr id="3075" name="Rectangle 2"/>
          <p:cNvSpPr>
            <a:spLocks noGrp="1" noChangeArrowheads="1"/>
          </p:cNvSpPr>
          <p:nvPr>
            <p:ph type="body" idx="1"/>
          </p:nvPr>
        </p:nvSpPr>
        <p:spPr>
          <a:xfrm>
            <a:off x="608482" y="1654983"/>
            <a:ext cx="7646170" cy="4798353"/>
          </a:xfrm>
        </p:spPr>
        <p:txBody>
          <a:bodyPr>
            <a:normAutofit/>
          </a:bodyPr>
          <a:lstStyle/>
          <a:p>
            <a:pPr>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en-GB" sz="2800" dirty="0" smtClean="0">
                <a:cs typeface="Times New Roman" charset="0"/>
              </a:rPr>
              <a:t>d. mid to late 50s </a:t>
            </a:r>
            <a:r>
              <a:rPr lang="en-GB" sz="2800" dirty="0" smtClean="0">
                <a:cs typeface="Times New Roman" charset="0"/>
              </a:rPr>
              <a:t>BCE</a:t>
            </a:r>
          </a:p>
          <a:p>
            <a:pPr>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en-GB" sz="2800" dirty="0" smtClean="0">
                <a:cs typeface="Times New Roman" charset="0"/>
              </a:rPr>
              <a:t>We have very little firm information on him</a:t>
            </a:r>
          </a:p>
          <a:p>
            <a:pPr lvl="1">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en-GB" dirty="0" smtClean="0">
                <a:cs typeface="Times New Roman" charset="0"/>
              </a:rPr>
              <a:t>A lot of seemingly fictitious information about his birth and death</a:t>
            </a:r>
          </a:p>
          <a:p>
            <a:pPr lvl="1">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en-GB" dirty="0" smtClean="0">
                <a:cs typeface="Times New Roman" charset="0"/>
              </a:rPr>
              <a:t>Biased by the authors?</a:t>
            </a:r>
            <a:endParaRPr lang="en-GB" dirty="0" smtClean="0">
              <a:cs typeface="Times New Roman" charset="0"/>
            </a:endParaRPr>
          </a:p>
          <a:p>
            <a:pPr>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en-GB" sz="2800" dirty="0" smtClean="0">
                <a:cs typeface="Times New Roman" charset="0"/>
              </a:rPr>
              <a:t>Follower </a:t>
            </a:r>
            <a:r>
              <a:rPr lang="en-GB" sz="2800" dirty="0" smtClean="0">
                <a:cs typeface="Times New Roman" charset="0"/>
              </a:rPr>
              <a:t>of Epicurus (c. 341 BC–270 BCE)</a:t>
            </a:r>
          </a:p>
          <a:p>
            <a:pPr lvl="1">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en-GB" dirty="0" smtClean="0">
                <a:cs typeface="Times New Roman" charset="0"/>
              </a:rPr>
              <a:t>Founded </a:t>
            </a:r>
            <a:r>
              <a:rPr lang="en-GB" dirty="0" smtClean="0">
                <a:cs typeface="Times New Roman" charset="0"/>
              </a:rPr>
              <a:t>school of philosophy in Athens 305 BCE. </a:t>
            </a:r>
            <a:endParaRPr lang="en-GB" dirty="0" smtClean="0">
              <a:cs typeface="Times New Roman" charset="0"/>
            </a:endParaRPr>
          </a:p>
          <a:p>
            <a:pPr lvl="1">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en-GB" dirty="0" smtClean="0">
                <a:cs typeface="Times New Roman" charset="0"/>
              </a:rPr>
              <a:t>Works </a:t>
            </a:r>
            <a:r>
              <a:rPr lang="en-GB" dirty="0" err="1" smtClean="0">
                <a:cs typeface="Times New Roman" charset="0"/>
              </a:rPr>
              <a:t>inc.</a:t>
            </a:r>
            <a:r>
              <a:rPr lang="en-GB" dirty="0" smtClean="0">
                <a:cs typeface="Times New Roman" charset="0"/>
              </a:rPr>
              <a:t>: </a:t>
            </a:r>
            <a:r>
              <a:rPr lang="en-GB" i="1" dirty="0" smtClean="0">
                <a:cs typeface="Times New Roman" charset="0"/>
              </a:rPr>
              <a:t>On Nature</a:t>
            </a:r>
            <a:r>
              <a:rPr lang="en-GB" dirty="0" smtClean="0">
                <a:cs typeface="Times New Roman" charset="0"/>
              </a:rPr>
              <a:t> (37 volumes)</a:t>
            </a:r>
          </a:p>
          <a:p>
            <a:pPr marL="0" indent="0">
              <a:buNone/>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endParaRPr lang="en-GB" sz="2800" dirty="0">
              <a:latin typeface="Times New Roman" charset="0"/>
              <a:cs typeface="Times New Roman" charset="0"/>
            </a:endParaRPr>
          </a:p>
        </p:txBody>
      </p:sp>
      <p:pic>
        <p:nvPicPr>
          <p:cNvPr id="3076"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70676" y="1484784"/>
            <a:ext cx="3304102" cy="4955256"/>
          </a:xfrm>
          <a:prstGeom prst="rect">
            <a:avLst/>
          </a:prstGeom>
          <a:noFill/>
          <a:ln>
            <a:noFill/>
          </a:ln>
          <a:effectLst/>
          <a:extLst>
            <a:ext uri="{909E8E84-426E-40dd-AFC4-6F175D3DCCD1}">
              <a14:hiddenFill xmlns:a14="http://schemas.microsoft.com/office/drawing/2010/main" xmlns="">
                <a:blipFill dpi="0" rotWithShape="0">
                  <a:blip/>
                  <a:srcRect/>
                  <a:stretch>
                    <a:fillRect/>
                  </a:stretch>
                </a:blipFill>
              </a14:hiddenFill>
            </a:ext>
            <a:ext uri="{91240B29-F687-4f45-9708-019B960494DF}">
              <a14:hiddenLine xmlns:a14="http://schemas.microsoft.com/office/drawing/2010/main" xmlns="" w="9525">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pic>
    </p:spTree>
    <p:extLst>
      <p:ext uri="{BB962C8B-B14F-4D97-AF65-F5344CB8AC3E}">
        <p14:creationId xmlns:p14="http://schemas.microsoft.com/office/powerpoint/2010/main" val="1798436225"/>
      </p:ext>
    </p:extLst>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dirty="0" smtClean="0"/>
              <a:t>De Rerum Natura</a:t>
            </a:r>
            <a:endParaRPr lang="en-GB" i="1" dirty="0"/>
          </a:p>
        </p:txBody>
      </p:sp>
      <p:sp>
        <p:nvSpPr>
          <p:cNvPr id="3" name="Content Placeholder 2"/>
          <p:cNvSpPr>
            <a:spLocks noGrp="1"/>
          </p:cNvSpPr>
          <p:nvPr>
            <p:ph idx="1"/>
          </p:nvPr>
        </p:nvSpPr>
        <p:spPr/>
        <p:txBody>
          <a:bodyPr/>
          <a:lstStyle/>
          <a:p>
            <a:r>
              <a:rPr lang="en-GB" dirty="0" smtClean="0"/>
              <a:t>Following the didactic epic tradition</a:t>
            </a:r>
          </a:p>
          <a:p>
            <a:pPr lvl="1"/>
            <a:r>
              <a:rPr lang="en-GB" dirty="0" smtClean="0"/>
              <a:t>didactic = teaching</a:t>
            </a:r>
          </a:p>
          <a:p>
            <a:pPr lvl="1"/>
            <a:r>
              <a:rPr lang="en-GB" dirty="0" smtClean="0"/>
              <a:t>e.g. Hesiod </a:t>
            </a:r>
            <a:r>
              <a:rPr lang="en-GB" i="1" dirty="0" smtClean="0"/>
              <a:t>Works and Days</a:t>
            </a:r>
            <a:endParaRPr lang="en-GB" dirty="0" smtClean="0"/>
          </a:p>
          <a:p>
            <a:r>
              <a:rPr lang="en-GB" dirty="0" smtClean="0"/>
              <a:t>Written in poetry – didactic hexameter</a:t>
            </a:r>
          </a:p>
          <a:p>
            <a:r>
              <a:rPr lang="en-GB" dirty="0" smtClean="0"/>
              <a:t>6 books</a:t>
            </a:r>
          </a:p>
          <a:p>
            <a:r>
              <a:rPr lang="en-GB" dirty="0" smtClean="0"/>
              <a:t>Addressed to </a:t>
            </a:r>
            <a:r>
              <a:rPr lang="en-GB" dirty="0" err="1" smtClean="0"/>
              <a:t>Memmius</a:t>
            </a:r>
            <a:endParaRPr lang="en-GB" dirty="0" smtClean="0"/>
          </a:p>
          <a:p>
            <a:endParaRPr lang="en-GB" dirty="0" smtClean="0"/>
          </a:p>
        </p:txBody>
      </p:sp>
    </p:spTree>
    <p:extLst>
      <p:ext uri="{BB962C8B-B14F-4D97-AF65-F5344CB8AC3E}">
        <p14:creationId xmlns:p14="http://schemas.microsoft.com/office/powerpoint/2010/main" val="13802382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1"/>
          <p:cNvSpPr>
            <a:spLocks noGrp="1" noChangeArrowheads="1"/>
          </p:cNvSpPr>
          <p:nvPr>
            <p:ph type="title"/>
          </p:nvPr>
        </p:nvSpPr>
        <p:spPr>
          <a:xfrm>
            <a:off x="608483" y="261111"/>
            <a:ext cx="9793289" cy="1002205"/>
          </a:xfrm>
        </p:spPr>
        <p:txBody>
          <a:bodyPr tIns="25248"/>
          <a:lstStyle/>
          <a:p>
            <a:pPr>
              <a:tabLst>
                <a:tab pos="0" algn="l"/>
                <a:tab pos="541329" algn="l"/>
                <a:tab pos="1084577" algn="l"/>
                <a:tab pos="1627825" algn="l"/>
                <a:tab pos="2171074" algn="l"/>
                <a:tab pos="2714321" algn="l"/>
                <a:tab pos="3257570" algn="l"/>
                <a:tab pos="3800818" algn="l"/>
                <a:tab pos="4344067" algn="l"/>
                <a:tab pos="4887314" algn="l"/>
                <a:tab pos="5430563" algn="l"/>
                <a:tab pos="5973811" algn="l"/>
                <a:tab pos="6517060" algn="l"/>
                <a:tab pos="7060307" algn="l"/>
                <a:tab pos="7603556" algn="l"/>
                <a:tab pos="8146804" algn="l"/>
                <a:tab pos="8690052" algn="l"/>
                <a:tab pos="9233300" algn="l"/>
                <a:tab pos="9776549" algn="l"/>
                <a:tab pos="10319796" algn="l"/>
                <a:tab pos="10863045" algn="l"/>
              </a:tabLst>
            </a:pPr>
            <a:r>
              <a:rPr lang="de-DE" dirty="0" err="1">
                <a:cs typeface="Droid Sans Fallback" charset="0"/>
              </a:rPr>
              <a:t>Structure</a:t>
            </a:r>
            <a:r>
              <a:rPr lang="de-DE" dirty="0">
                <a:cs typeface="Droid Sans Fallback" charset="0"/>
              </a:rPr>
              <a:t> </a:t>
            </a:r>
            <a:r>
              <a:rPr lang="de-DE" dirty="0" err="1">
                <a:cs typeface="Droid Sans Fallback" charset="0"/>
              </a:rPr>
              <a:t>of</a:t>
            </a:r>
            <a:r>
              <a:rPr lang="de-DE" dirty="0">
                <a:cs typeface="Droid Sans Fallback" charset="0"/>
              </a:rPr>
              <a:t> Lucretius' </a:t>
            </a:r>
            <a:r>
              <a:rPr lang="de-DE" dirty="0" err="1">
                <a:cs typeface="Droid Sans Fallback" charset="0"/>
              </a:rPr>
              <a:t>poem</a:t>
            </a:r>
            <a:endParaRPr lang="de-DE" dirty="0">
              <a:cs typeface="Droid Sans Fallback" charset="0"/>
            </a:endParaRPr>
          </a:p>
        </p:txBody>
      </p:sp>
      <p:sp>
        <p:nvSpPr>
          <p:cNvPr id="4099" name="Rectangle 2"/>
          <p:cNvSpPr>
            <a:spLocks noGrp="1" noChangeArrowheads="1"/>
          </p:cNvSpPr>
          <p:nvPr>
            <p:ph type="body" idx="1"/>
          </p:nvPr>
        </p:nvSpPr>
        <p:spPr>
          <a:xfrm>
            <a:off x="608482" y="1654983"/>
            <a:ext cx="10969942" cy="3976181"/>
          </a:xfrm>
        </p:spPr>
        <p:txBody>
          <a:bodyPr/>
          <a:lstStyle/>
          <a:p>
            <a:pPr marL="0" indent="0">
              <a:buNone/>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de-DE" dirty="0">
                <a:cs typeface="Times New Roman" charset="0"/>
              </a:rPr>
              <a:t>Book 1: The permanent </a:t>
            </a:r>
            <a:r>
              <a:rPr lang="de-DE" dirty="0" err="1">
                <a:cs typeface="Times New Roman" charset="0"/>
              </a:rPr>
              <a:t>constituents</a:t>
            </a:r>
            <a:r>
              <a:rPr lang="de-DE" dirty="0">
                <a:cs typeface="Times New Roman" charset="0"/>
              </a:rPr>
              <a:t> </a:t>
            </a:r>
            <a:r>
              <a:rPr lang="de-DE" dirty="0" err="1">
                <a:cs typeface="Times New Roman" charset="0"/>
              </a:rPr>
              <a:t>of</a:t>
            </a:r>
            <a:r>
              <a:rPr lang="de-DE" dirty="0">
                <a:cs typeface="Times New Roman" charset="0"/>
              </a:rPr>
              <a:t> </a:t>
            </a:r>
            <a:r>
              <a:rPr lang="de-DE" dirty="0" err="1">
                <a:cs typeface="Times New Roman" charset="0"/>
              </a:rPr>
              <a:t>the</a:t>
            </a:r>
            <a:r>
              <a:rPr lang="de-DE" dirty="0">
                <a:cs typeface="Times New Roman" charset="0"/>
              </a:rPr>
              <a:t> </a:t>
            </a:r>
            <a:r>
              <a:rPr lang="de-DE" dirty="0" err="1">
                <a:cs typeface="Times New Roman" charset="0"/>
              </a:rPr>
              <a:t>universe</a:t>
            </a:r>
            <a:r>
              <a:rPr lang="de-DE" dirty="0">
                <a:cs typeface="Times New Roman" charset="0"/>
              </a:rPr>
              <a:t>: </a:t>
            </a:r>
            <a:r>
              <a:rPr lang="de-DE" dirty="0" err="1">
                <a:cs typeface="Times New Roman" charset="0"/>
              </a:rPr>
              <a:t>atoms</a:t>
            </a:r>
            <a:r>
              <a:rPr lang="de-DE" dirty="0">
                <a:cs typeface="Times New Roman" charset="0"/>
              </a:rPr>
              <a:t> </a:t>
            </a:r>
            <a:r>
              <a:rPr lang="de-DE" dirty="0" err="1">
                <a:cs typeface="Times New Roman" charset="0"/>
              </a:rPr>
              <a:t>and</a:t>
            </a:r>
            <a:r>
              <a:rPr lang="de-DE" dirty="0">
                <a:cs typeface="Times New Roman" charset="0"/>
              </a:rPr>
              <a:t> </a:t>
            </a:r>
            <a:r>
              <a:rPr lang="de-DE" dirty="0" err="1">
                <a:cs typeface="Times New Roman" charset="0"/>
              </a:rPr>
              <a:t>void</a:t>
            </a:r>
            <a:r>
              <a:rPr lang="de-DE" dirty="0">
                <a:cs typeface="Times New Roman" charset="0"/>
              </a:rPr>
              <a:t> </a:t>
            </a:r>
          </a:p>
          <a:p>
            <a:pPr marL="0" indent="0">
              <a:buNone/>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de-DE" dirty="0">
                <a:cs typeface="Times New Roman" charset="0"/>
              </a:rPr>
              <a:t>Book 2: </a:t>
            </a:r>
            <a:r>
              <a:rPr lang="de-DE" dirty="0" err="1">
                <a:cs typeface="Times New Roman" charset="0"/>
              </a:rPr>
              <a:t>How</a:t>
            </a:r>
            <a:r>
              <a:rPr lang="de-DE" dirty="0">
                <a:cs typeface="Times New Roman" charset="0"/>
              </a:rPr>
              <a:t> </a:t>
            </a:r>
            <a:r>
              <a:rPr lang="de-DE" dirty="0" err="1">
                <a:cs typeface="Times New Roman" charset="0"/>
              </a:rPr>
              <a:t>atoms</a:t>
            </a:r>
            <a:r>
              <a:rPr lang="de-DE" dirty="0">
                <a:cs typeface="Times New Roman" charset="0"/>
              </a:rPr>
              <a:t> </a:t>
            </a:r>
            <a:r>
              <a:rPr lang="de-DE" dirty="0" err="1">
                <a:cs typeface="Times New Roman" charset="0"/>
              </a:rPr>
              <a:t>explain</a:t>
            </a:r>
            <a:r>
              <a:rPr lang="de-DE" dirty="0">
                <a:cs typeface="Times New Roman" charset="0"/>
              </a:rPr>
              <a:t> </a:t>
            </a:r>
            <a:r>
              <a:rPr lang="de-DE" dirty="0" err="1">
                <a:cs typeface="Times New Roman" charset="0"/>
              </a:rPr>
              <a:t>phenomena</a:t>
            </a:r>
            <a:r>
              <a:rPr lang="de-DE" dirty="0">
                <a:cs typeface="Times New Roman" charset="0"/>
              </a:rPr>
              <a:t> </a:t>
            </a:r>
          </a:p>
          <a:p>
            <a:pPr marL="0" indent="0">
              <a:buNone/>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de-DE" dirty="0">
                <a:cs typeface="Times New Roman" charset="0"/>
              </a:rPr>
              <a:t>Book 3: </a:t>
            </a:r>
            <a:r>
              <a:rPr lang="de-DE" dirty="0" err="1">
                <a:cs typeface="Times New Roman" charset="0"/>
              </a:rPr>
              <a:t>nature</a:t>
            </a:r>
            <a:r>
              <a:rPr lang="de-DE" dirty="0">
                <a:cs typeface="Times New Roman" charset="0"/>
              </a:rPr>
              <a:t> </a:t>
            </a:r>
            <a:r>
              <a:rPr lang="de-DE" dirty="0" err="1">
                <a:cs typeface="Times New Roman" charset="0"/>
              </a:rPr>
              <a:t>and</a:t>
            </a:r>
            <a:r>
              <a:rPr lang="de-DE" dirty="0">
                <a:cs typeface="Times New Roman" charset="0"/>
              </a:rPr>
              <a:t> </a:t>
            </a:r>
            <a:r>
              <a:rPr lang="de-DE" dirty="0" err="1">
                <a:cs typeface="Times New Roman" charset="0"/>
              </a:rPr>
              <a:t>mortality</a:t>
            </a:r>
            <a:r>
              <a:rPr lang="de-DE" dirty="0">
                <a:cs typeface="Times New Roman" charset="0"/>
              </a:rPr>
              <a:t> </a:t>
            </a:r>
            <a:r>
              <a:rPr lang="de-DE" dirty="0" err="1">
                <a:cs typeface="Times New Roman" charset="0"/>
              </a:rPr>
              <a:t>of</a:t>
            </a:r>
            <a:r>
              <a:rPr lang="de-DE" dirty="0">
                <a:cs typeface="Times New Roman" charset="0"/>
              </a:rPr>
              <a:t> </a:t>
            </a:r>
            <a:r>
              <a:rPr lang="de-DE" dirty="0" err="1">
                <a:cs typeface="Times New Roman" charset="0"/>
              </a:rPr>
              <a:t>the</a:t>
            </a:r>
            <a:r>
              <a:rPr lang="de-DE" dirty="0">
                <a:cs typeface="Times New Roman" charset="0"/>
              </a:rPr>
              <a:t> </a:t>
            </a:r>
            <a:r>
              <a:rPr lang="de-DE" dirty="0" err="1">
                <a:cs typeface="Times New Roman" charset="0"/>
              </a:rPr>
              <a:t>soul</a:t>
            </a:r>
            <a:r>
              <a:rPr lang="de-DE" dirty="0">
                <a:cs typeface="Times New Roman" charset="0"/>
              </a:rPr>
              <a:t> </a:t>
            </a:r>
          </a:p>
          <a:p>
            <a:pPr marL="0" indent="0">
              <a:buNone/>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de-DE" dirty="0">
                <a:cs typeface="Times New Roman" charset="0"/>
              </a:rPr>
              <a:t>Book 4: </a:t>
            </a:r>
            <a:r>
              <a:rPr lang="de-DE" dirty="0" err="1">
                <a:cs typeface="Times New Roman" charset="0"/>
              </a:rPr>
              <a:t>phenomena</a:t>
            </a:r>
            <a:r>
              <a:rPr lang="de-DE" dirty="0">
                <a:cs typeface="Times New Roman" charset="0"/>
              </a:rPr>
              <a:t> </a:t>
            </a:r>
            <a:r>
              <a:rPr lang="de-DE" dirty="0" err="1">
                <a:cs typeface="Times New Roman" charset="0"/>
              </a:rPr>
              <a:t>of</a:t>
            </a:r>
            <a:r>
              <a:rPr lang="de-DE" dirty="0">
                <a:cs typeface="Times New Roman" charset="0"/>
              </a:rPr>
              <a:t> </a:t>
            </a:r>
            <a:r>
              <a:rPr lang="de-DE" dirty="0" err="1">
                <a:cs typeface="Times New Roman" charset="0"/>
              </a:rPr>
              <a:t>the</a:t>
            </a:r>
            <a:r>
              <a:rPr lang="de-DE" dirty="0">
                <a:cs typeface="Times New Roman" charset="0"/>
              </a:rPr>
              <a:t> </a:t>
            </a:r>
            <a:r>
              <a:rPr lang="de-DE" dirty="0" err="1">
                <a:cs typeface="Times New Roman" charset="0"/>
              </a:rPr>
              <a:t>soul</a:t>
            </a:r>
            <a:r>
              <a:rPr lang="de-DE" dirty="0">
                <a:cs typeface="Times New Roman" charset="0"/>
              </a:rPr>
              <a:t> </a:t>
            </a:r>
          </a:p>
          <a:p>
            <a:pPr marL="0" indent="0">
              <a:buNone/>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de-DE" dirty="0">
                <a:cs typeface="Times New Roman" charset="0"/>
              </a:rPr>
              <a:t>Book 5: </a:t>
            </a:r>
            <a:r>
              <a:rPr lang="de-DE" dirty="0" err="1">
                <a:cs typeface="Times New Roman" charset="0"/>
              </a:rPr>
              <a:t>cosmos</a:t>
            </a:r>
            <a:r>
              <a:rPr lang="de-DE" dirty="0">
                <a:cs typeface="Times New Roman" charset="0"/>
              </a:rPr>
              <a:t> </a:t>
            </a:r>
            <a:r>
              <a:rPr lang="de-DE" dirty="0" err="1">
                <a:cs typeface="Times New Roman" charset="0"/>
              </a:rPr>
              <a:t>and</a:t>
            </a:r>
            <a:r>
              <a:rPr lang="de-DE" dirty="0">
                <a:cs typeface="Times New Roman" charset="0"/>
              </a:rPr>
              <a:t> </a:t>
            </a:r>
            <a:r>
              <a:rPr lang="de-DE" dirty="0" err="1">
                <a:cs typeface="Times New Roman" charset="0"/>
              </a:rPr>
              <a:t>its</a:t>
            </a:r>
            <a:r>
              <a:rPr lang="de-DE" dirty="0">
                <a:cs typeface="Times New Roman" charset="0"/>
              </a:rPr>
              <a:t> </a:t>
            </a:r>
            <a:r>
              <a:rPr lang="de-DE" dirty="0" err="1">
                <a:cs typeface="Times New Roman" charset="0"/>
              </a:rPr>
              <a:t>mortality</a:t>
            </a:r>
            <a:r>
              <a:rPr lang="de-DE" dirty="0">
                <a:cs typeface="Times New Roman" charset="0"/>
              </a:rPr>
              <a:t> </a:t>
            </a:r>
          </a:p>
          <a:p>
            <a:pPr marL="0" indent="0">
              <a:buNone/>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de-DE" dirty="0">
                <a:cs typeface="Times New Roman" charset="0"/>
              </a:rPr>
              <a:t>Book 6: </a:t>
            </a:r>
            <a:r>
              <a:rPr lang="de-DE" dirty="0" err="1">
                <a:cs typeface="Times New Roman" charset="0"/>
              </a:rPr>
              <a:t>cosmic</a:t>
            </a:r>
            <a:r>
              <a:rPr lang="de-DE" dirty="0">
                <a:cs typeface="Times New Roman" charset="0"/>
              </a:rPr>
              <a:t> </a:t>
            </a:r>
            <a:r>
              <a:rPr lang="de-DE" dirty="0" err="1">
                <a:cs typeface="Times New Roman" charset="0"/>
              </a:rPr>
              <a:t>phenomena</a:t>
            </a:r>
            <a:endParaRPr lang="de-DE" dirty="0">
              <a:cs typeface="Times New Roman" charset="0"/>
            </a:endParaRPr>
          </a:p>
          <a:p>
            <a:pPr marL="0" indent="0">
              <a:buNone/>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endParaRPr lang="de-DE" dirty="0">
              <a:latin typeface="Times New Roman" charset="0"/>
              <a:cs typeface="Times New Roman" charset="0"/>
            </a:endParaRPr>
          </a:p>
        </p:txBody>
      </p:sp>
    </p:spTree>
    <p:extLst>
      <p:ext uri="{BB962C8B-B14F-4D97-AF65-F5344CB8AC3E}">
        <p14:creationId xmlns:p14="http://schemas.microsoft.com/office/powerpoint/2010/main" val="1502086552"/>
      </p:ext>
    </p:extLst>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17309" y="76200"/>
            <a:ext cx="10157354" cy="904528"/>
          </a:xfrm>
        </p:spPr>
        <p:txBody>
          <a:bodyPr/>
          <a:lstStyle/>
          <a:p>
            <a:r>
              <a:rPr lang="en-GB" dirty="0" smtClean="0"/>
              <a:t>Opening of Book 1</a:t>
            </a:r>
            <a:endParaRPr lang="en-GB" dirty="0"/>
          </a:p>
        </p:txBody>
      </p:sp>
      <p:sp>
        <p:nvSpPr>
          <p:cNvPr id="3" name="Content Placeholder 2"/>
          <p:cNvSpPr>
            <a:spLocks noGrp="1"/>
          </p:cNvSpPr>
          <p:nvPr>
            <p:ph idx="1"/>
          </p:nvPr>
        </p:nvSpPr>
        <p:spPr>
          <a:xfrm>
            <a:off x="1117309" y="1268760"/>
            <a:ext cx="10157354" cy="5256584"/>
          </a:xfrm>
        </p:spPr>
        <p:txBody>
          <a:bodyPr>
            <a:normAutofit fontScale="92500" lnSpcReduction="10000"/>
          </a:bodyPr>
          <a:lstStyle/>
          <a:p>
            <a:pPr marL="0" indent="0">
              <a:buNone/>
            </a:pPr>
            <a:r>
              <a:rPr lang="en-GB" dirty="0"/>
              <a:t>Mother of Rome, delight of Gods and men, </a:t>
            </a:r>
            <a:r>
              <a:rPr lang="en-GB" dirty="0"/>
              <a:t/>
            </a:r>
            <a:br>
              <a:rPr lang="en-GB" dirty="0"/>
            </a:br>
            <a:r>
              <a:rPr lang="en-GB" dirty="0"/>
              <a:t>Dear Venus that beneath the gliding stars </a:t>
            </a:r>
            <a:r>
              <a:rPr lang="en-GB" dirty="0"/>
              <a:t/>
            </a:r>
            <a:br>
              <a:rPr lang="en-GB" dirty="0"/>
            </a:br>
            <a:r>
              <a:rPr lang="en-GB" dirty="0" err="1"/>
              <a:t>Makest</a:t>
            </a:r>
            <a:r>
              <a:rPr lang="en-GB" dirty="0"/>
              <a:t> to teem the many-voyaged main </a:t>
            </a:r>
            <a:r>
              <a:rPr lang="en-GB" dirty="0"/>
              <a:t/>
            </a:r>
            <a:br>
              <a:rPr lang="en-GB" dirty="0"/>
            </a:br>
            <a:r>
              <a:rPr lang="en-GB" dirty="0"/>
              <a:t>And fruitful lands- for all of living things </a:t>
            </a:r>
            <a:r>
              <a:rPr lang="en-GB" dirty="0"/>
              <a:t/>
            </a:r>
            <a:br>
              <a:rPr lang="en-GB" dirty="0"/>
            </a:br>
            <a:r>
              <a:rPr lang="en-GB" dirty="0"/>
              <a:t>Through thee alone are evermore conceived, </a:t>
            </a:r>
            <a:r>
              <a:rPr lang="en-GB" dirty="0"/>
              <a:t/>
            </a:r>
            <a:br>
              <a:rPr lang="en-GB" dirty="0"/>
            </a:br>
            <a:r>
              <a:rPr lang="en-GB" dirty="0"/>
              <a:t>Through thee are risen to visit the great sun- </a:t>
            </a:r>
            <a:r>
              <a:rPr lang="en-GB" dirty="0"/>
              <a:t/>
            </a:r>
            <a:br>
              <a:rPr lang="en-GB" dirty="0"/>
            </a:br>
            <a:r>
              <a:rPr lang="en-GB" dirty="0"/>
              <a:t>Before thee, Goddess, and thy coming on, </a:t>
            </a:r>
            <a:r>
              <a:rPr lang="en-GB" dirty="0"/>
              <a:t/>
            </a:r>
            <a:br>
              <a:rPr lang="en-GB" dirty="0"/>
            </a:br>
            <a:r>
              <a:rPr lang="en-GB" dirty="0"/>
              <a:t>Flee stormy wind and massy cloud away, </a:t>
            </a:r>
            <a:r>
              <a:rPr lang="en-GB" dirty="0"/>
              <a:t/>
            </a:r>
            <a:br>
              <a:rPr lang="en-GB" dirty="0"/>
            </a:br>
            <a:r>
              <a:rPr lang="en-GB" dirty="0"/>
              <a:t>For thee the daedal Earth bears scented flowers, </a:t>
            </a:r>
            <a:r>
              <a:rPr lang="en-GB" dirty="0"/>
              <a:t/>
            </a:r>
            <a:br>
              <a:rPr lang="en-GB" dirty="0"/>
            </a:br>
            <a:r>
              <a:rPr lang="en-GB" dirty="0"/>
              <a:t>For thee waters of the </a:t>
            </a:r>
            <a:r>
              <a:rPr lang="en-GB" dirty="0" err="1"/>
              <a:t>unvexed</a:t>
            </a:r>
            <a:r>
              <a:rPr lang="en-GB" dirty="0"/>
              <a:t> deep </a:t>
            </a:r>
            <a:r>
              <a:rPr lang="en-GB" dirty="0"/>
              <a:t/>
            </a:r>
            <a:br>
              <a:rPr lang="en-GB" dirty="0"/>
            </a:br>
            <a:r>
              <a:rPr lang="en-GB" dirty="0"/>
              <a:t>Smile, and the hollows of the serene sky </a:t>
            </a:r>
            <a:r>
              <a:rPr lang="en-GB" dirty="0"/>
              <a:t/>
            </a:r>
            <a:br>
              <a:rPr lang="en-GB" dirty="0"/>
            </a:br>
            <a:r>
              <a:rPr lang="en-GB" dirty="0"/>
              <a:t>Glow with diffused radiance for thee! </a:t>
            </a:r>
            <a:endParaRPr lang="en-GB" dirty="0" smtClean="0"/>
          </a:p>
          <a:p>
            <a:pPr marL="0" indent="0">
              <a:buNone/>
            </a:pPr>
            <a:r>
              <a:rPr lang="en-GB" dirty="0" smtClean="0"/>
              <a:t>…</a:t>
            </a:r>
          </a:p>
          <a:p>
            <a:pPr marL="0" indent="0">
              <a:buNone/>
            </a:pPr>
            <a:r>
              <a:rPr lang="en-GB" dirty="0"/>
              <a:t>Wherefore indeed, Divine one, give my words </a:t>
            </a:r>
            <a:r>
              <a:rPr lang="en-GB" dirty="0"/>
              <a:t/>
            </a:r>
            <a:br>
              <a:rPr lang="en-GB" dirty="0"/>
            </a:br>
            <a:r>
              <a:rPr lang="en-GB" dirty="0"/>
              <a:t>Immortal charm. </a:t>
            </a:r>
            <a:endParaRPr lang="en-GB" dirty="0"/>
          </a:p>
        </p:txBody>
      </p:sp>
    </p:spTree>
    <p:extLst>
      <p:ext uri="{BB962C8B-B14F-4D97-AF65-F5344CB8AC3E}">
        <p14:creationId xmlns:p14="http://schemas.microsoft.com/office/powerpoint/2010/main" val="34540788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1"/>
          <p:cNvSpPr>
            <a:spLocks noGrp="1" noChangeArrowheads="1"/>
          </p:cNvSpPr>
          <p:nvPr>
            <p:ph type="title"/>
          </p:nvPr>
        </p:nvSpPr>
        <p:spPr>
          <a:xfrm>
            <a:off x="621804" y="404664"/>
            <a:ext cx="9793289" cy="1002205"/>
          </a:xfrm>
        </p:spPr>
        <p:txBody>
          <a:bodyPr tIns="25248">
            <a:noAutofit/>
          </a:bodyPr>
          <a:lstStyle/>
          <a:p>
            <a:pPr>
              <a:tabLst>
                <a:tab pos="0" algn="l"/>
                <a:tab pos="541329" algn="l"/>
                <a:tab pos="1084577" algn="l"/>
                <a:tab pos="1627825" algn="l"/>
                <a:tab pos="2171074" algn="l"/>
                <a:tab pos="2714321" algn="l"/>
                <a:tab pos="3257570" algn="l"/>
                <a:tab pos="3800818" algn="l"/>
                <a:tab pos="4344067" algn="l"/>
                <a:tab pos="4887314" algn="l"/>
                <a:tab pos="5430563" algn="l"/>
                <a:tab pos="5973811" algn="l"/>
                <a:tab pos="6517060" algn="l"/>
                <a:tab pos="7060307" algn="l"/>
                <a:tab pos="7603556" algn="l"/>
                <a:tab pos="8146804" algn="l"/>
                <a:tab pos="8690052" algn="l"/>
                <a:tab pos="9233300" algn="l"/>
                <a:tab pos="9776549" algn="l"/>
                <a:tab pos="10319796" algn="l"/>
                <a:tab pos="10863045" algn="l"/>
              </a:tabLst>
            </a:pPr>
            <a:r>
              <a:rPr lang="de-DE" sz="4000" dirty="0">
                <a:latin typeface="+mn-lt"/>
                <a:cs typeface="Droid Sans Fallback" charset="0"/>
              </a:rPr>
              <a:t>Engagement </a:t>
            </a:r>
            <a:r>
              <a:rPr lang="de-DE" sz="4000" dirty="0" err="1">
                <a:latin typeface="+mn-lt"/>
                <a:cs typeface="Droid Sans Fallback" charset="0"/>
              </a:rPr>
              <a:t>with</a:t>
            </a:r>
            <a:r>
              <a:rPr lang="de-DE" sz="4000" dirty="0">
                <a:latin typeface="+mn-lt"/>
                <a:cs typeface="Droid Sans Fallback" charset="0"/>
              </a:rPr>
              <a:t> </a:t>
            </a:r>
            <a:r>
              <a:rPr lang="de-DE" sz="4000" dirty="0" err="1">
                <a:latin typeface="+mn-lt"/>
                <a:cs typeface="Droid Sans Fallback" charset="0"/>
              </a:rPr>
              <a:t>Epicureanism</a:t>
            </a:r>
            <a:r>
              <a:rPr lang="de-DE" sz="4000" dirty="0">
                <a:latin typeface="+mn-lt"/>
                <a:cs typeface="Droid Sans Fallback" charset="0"/>
              </a:rPr>
              <a:t> in Lucretius' </a:t>
            </a:r>
            <a:r>
              <a:rPr lang="de-DE" sz="4000" dirty="0" smtClean="0">
                <a:latin typeface="+mn-lt"/>
                <a:cs typeface="Droid Sans Fallback" charset="0"/>
              </a:rPr>
              <a:t>Time</a:t>
            </a:r>
            <a:endParaRPr lang="de-DE" sz="4000" dirty="0">
              <a:latin typeface="+mn-lt"/>
              <a:cs typeface="Droid Sans Fallback" charset="0"/>
            </a:endParaRPr>
          </a:p>
        </p:txBody>
      </p:sp>
      <p:sp>
        <p:nvSpPr>
          <p:cNvPr id="5123" name="Rectangle 2"/>
          <p:cNvSpPr>
            <a:spLocks noGrp="1" noChangeArrowheads="1"/>
          </p:cNvSpPr>
          <p:nvPr>
            <p:ph type="body" idx="1"/>
          </p:nvPr>
        </p:nvSpPr>
        <p:spPr>
          <a:xfrm>
            <a:off x="608482" y="1654983"/>
            <a:ext cx="7358138" cy="4870361"/>
          </a:xfrm>
        </p:spPr>
        <p:txBody>
          <a:bodyPr>
            <a:normAutofit fontScale="92500" lnSpcReduction="20000"/>
          </a:bodyPr>
          <a:lstStyle/>
          <a:p>
            <a:pPr>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en-GB" dirty="0" smtClean="0">
                <a:cs typeface="Times New Roman" charset="0"/>
              </a:rPr>
              <a:t>School in Athens</a:t>
            </a:r>
          </a:p>
          <a:p>
            <a:pPr>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en-GB" dirty="0" smtClean="0">
                <a:cs typeface="Times New Roman" charset="0"/>
              </a:rPr>
              <a:t>Interest </a:t>
            </a:r>
            <a:r>
              <a:rPr lang="en-GB" dirty="0" smtClean="0">
                <a:cs typeface="Times New Roman" charset="0"/>
              </a:rPr>
              <a:t>in in Italy, esp. bay of </a:t>
            </a:r>
            <a:r>
              <a:rPr lang="en-GB" dirty="0" smtClean="0">
                <a:cs typeface="Times New Roman" charset="0"/>
              </a:rPr>
              <a:t>Naples</a:t>
            </a:r>
            <a:endParaRPr lang="en-GB" dirty="0" smtClean="0">
              <a:cs typeface="Times New Roman" charset="0"/>
            </a:endParaRPr>
          </a:p>
          <a:p>
            <a:pPr>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en-GB" dirty="0" smtClean="0">
                <a:cs typeface="Times New Roman" charset="0"/>
              </a:rPr>
              <a:t>Circle </a:t>
            </a:r>
            <a:r>
              <a:rPr lang="en-GB" dirty="0" smtClean="0">
                <a:cs typeface="Times New Roman" charset="0"/>
              </a:rPr>
              <a:t>around Epicurean poet/philosopher </a:t>
            </a:r>
            <a:r>
              <a:rPr lang="en-GB" dirty="0" err="1" smtClean="0">
                <a:cs typeface="Times New Roman" charset="0"/>
              </a:rPr>
              <a:t>Philodemus</a:t>
            </a:r>
            <a:r>
              <a:rPr lang="en-GB" dirty="0" smtClean="0">
                <a:cs typeface="Times New Roman" charset="0"/>
              </a:rPr>
              <a:t> of </a:t>
            </a:r>
            <a:r>
              <a:rPr lang="en-GB" dirty="0" smtClean="0">
                <a:cs typeface="Times New Roman" charset="0"/>
              </a:rPr>
              <a:t>Gadara</a:t>
            </a:r>
          </a:p>
          <a:p>
            <a:pPr lvl="1">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en-GB" dirty="0" smtClean="0">
                <a:cs typeface="Times New Roman" charset="0"/>
              </a:rPr>
              <a:t>Greek who came to Italy</a:t>
            </a:r>
            <a:endParaRPr lang="en-GB" dirty="0" smtClean="0">
              <a:cs typeface="Times New Roman" charset="0"/>
            </a:endParaRPr>
          </a:p>
          <a:p>
            <a:pPr>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en-GB" dirty="0">
                <a:cs typeface="Times New Roman" charset="0"/>
              </a:rPr>
              <a:t>V</a:t>
            </a:r>
            <a:r>
              <a:rPr lang="en-GB" dirty="0" smtClean="0">
                <a:cs typeface="Times New Roman" charset="0"/>
              </a:rPr>
              <a:t>illa </a:t>
            </a:r>
            <a:r>
              <a:rPr lang="en-GB" dirty="0" smtClean="0">
                <a:cs typeface="Times New Roman" charset="0"/>
              </a:rPr>
              <a:t>of Papyri (house which once belonged to his patron </a:t>
            </a:r>
            <a:r>
              <a:rPr lang="en-GB" dirty="0" err="1" smtClean="0">
                <a:cs typeface="Times New Roman" charset="0"/>
              </a:rPr>
              <a:t>Piso</a:t>
            </a:r>
            <a:r>
              <a:rPr lang="en-GB" dirty="0" smtClean="0">
                <a:cs typeface="Times New Roman" charset="0"/>
              </a:rPr>
              <a:t> </a:t>
            </a:r>
            <a:r>
              <a:rPr lang="en-GB" dirty="0" err="1" smtClean="0">
                <a:cs typeface="Times New Roman" charset="0"/>
              </a:rPr>
              <a:t>Caesoninus</a:t>
            </a:r>
            <a:r>
              <a:rPr lang="en-GB" dirty="0" smtClean="0">
                <a:cs typeface="Times New Roman" charset="0"/>
              </a:rPr>
              <a:t>)</a:t>
            </a:r>
          </a:p>
          <a:p>
            <a:pPr lvl="1">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en-GB" dirty="0" smtClean="0">
                <a:cs typeface="Times New Roman" charset="0"/>
              </a:rPr>
              <a:t>Only Roman book collection intact </a:t>
            </a:r>
          </a:p>
          <a:p>
            <a:pPr lvl="1">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en-GB" dirty="0" smtClean="0">
                <a:cs typeface="Times New Roman" charset="0"/>
              </a:rPr>
              <a:t>Philosophical and technical works by Epicurus</a:t>
            </a:r>
          </a:p>
          <a:p>
            <a:pPr lvl="1">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en-GB" dirty="0" err="1" smtClean="0">
                <a:cs typeface="Times New Roman" charset="0"/>
              </a:rPr>
              <a:t>Philodemus</a:t>
            </a:r>
            <a:r>
              <a:rPr lang="en-GB" dirty="0" smtClean="0">
                <a:cs typeface="Times New Roman" charset="0"/>
              </a:rPr>
              <a:t>’ collection? (</a:t>
            </a:r>
            <a:r>
              <a:rPr lang="en-GB" dirty="0" err="1" smtClean="0">
                <a:cs typeface="Times New Roman" charset="0"/>
              </a:rPr>
              <a:t>Piso</a:t>
            </a:r>
            <a:r>
              <a:rPr lang="en-GB" dirty="0" smtClean="0">
                <a:cs typeface="Times New Roman" charset="0"/>
              </a:rPr>
              <a:t> was his </a:t>
            </a:r>
            <a:r>
              <a:rPr lang="en-GB" dirty="0" err="1" smtClean="0">
                <a:cs typeface="Times New Roman" charset="0"/>
              </a:rPr>
              <a:t>paton</a:t>
            </a:r>
            <a:r>
              <a:rPr lang="en-GB" dirty="0" smtClean="0">
                <a:cs typeface="Times New Roman" charset="0"/>
              </a:rPr>
              <a:t>)</a:t>
            </a:r>
            <a:endParaRPr lang="en-GB" dirty="0">
              <a:cs typeface="Times New Roman" charset="0"/>
            </a:endParaRPr>
          </a:p>
          <a:p>
            <a:pPr>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en-GB" dirty="0" smtClean="0">
                <a:cs typeface="Times New Roman" charset="0"/>
              </a:rPr>
              <a:t>Epicurean </a:t>
            </a:r>
            <a:r>
              <a:rPr lang="en-GB" dirty="0" smtClean="0">
                <a:cs typeface="Times New Roman" charset="0"/>
              </a:rPr>
              <a:t>followers e.g. Atticus</a:t>
            </a:r>
          </a:p>
          <a:p>
            <a:pPr>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en-GB" dirty="0" smtClean="0">
                <a:cs typeface="Times New Roman" charset="0"/>
              </a:rPr>
              <a:t>BUT not mainstream</a:t>
            </a:r>
          </a:p>
          <a:p>
            <a:pPr marL="0" indent="0">
              <a:buNone/>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endParaRPr lang="de-DE" dirty="0">
              <a:latin typeface="Times New Roman" charset="0"/>
              <a:cs typeface="Times New Roman" charset="0"/>
            </a:endParaRPr>
          </a:p>
        </p:txBody>
      </p:sp>
      <p:pic>
        <p:nvPicPr>
          <p:cNvPr id="5124"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74697" y="4329620"/>
            <a:ext cx="4132285" cy="2528380"/>
          </a:xfrm>
          <a:prstGeom prst="rect">
            <a:avLst/>
          </a:prstGeom>
          <a:noFill/>
          <a:ln>
            <a:noFill/>
          </a:ln>
          <a:effectLst/>
          <a:extLst>
            <a:ext uri="{909E8E84-426E-40dd-AFC4-6F175D3DCCD1}">
              <a14:hiddenFill xmlns:a14="http://schemas.microsoft.com/office/drawing/2010/main" xmlns="">
                <a:blipFill dpi="0" rotWithShape="0">
                  <a:blip/>
                  <a:srcRect/>
                  <a:stretch>
                    <a:fillRect/>
                  </a:stretch>
                </a:blipFill>
              </a14:hiddenFill>
            </a:ext>
            <a:ext uri="{91240B29-F687-4f45-9708-019B960494DF}">
              <a14:hiddenLine xmlns:a14="http://schemas.microsoft.com/office/drawing/2010/main" xmlns="" w="9525">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pic>
      <p:pic>
        <p:nvPicPr>
          <p:cNvPr id="5125"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127770" y="1628800"/>
            <a:ext cx="4061055" cy="2448272"/>
          </a:xfrm>
          <a:prstGeom prst="rect">
            <a:avLst/>
          </a:prstGeom>
          <a:noFill/>
          <a:ln>
            <a:noFill/>
          </a:ln>
          <a:effectLst/>
          <a:extLst>
            <a:ext uri="{909E8E84-426E-40dd-AFC4-6F175D3DCCD1}">
              <a14:hiddenFill xmlns:a14="http://schemas.microsoft.com/office/drawing/2010/main" xmlns="">
                <a:blipFill dpi="0" rotWithShape="0">
                  <a:blip/>
                  <a:srcRect/>
                  <a:stretch>
                    <a:fillRect/>
                  </a:stretch>
                </a:blipFill>
              </a14:hiddenFill>
            </a:ext>
            <a:ext uri="{91240B29-F687-4f45-9708-019B960494DF}">
              <a14:hiddenLine xmlns:a14="http://schemas.microsoft.com/office/drawing/2010/main" xmlns="" w="9525">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pic>
    </p:spTree>
    <p:extLst>
      <p:ext uri="{BB962C8B-B14F-4D97-AF65-F5344CB8AC3E}">
        <p14:creationId xmlns:p14="http://schemas.microsoft.com/office/powerpoint/2010/main" val="2031107217"/>
      </p:ext>
    </p:extLst>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1"/>
          <p:cNvSpPr>
            <a:spLocks noGrp="1" noChangeArrowheads="1"/>
          </p:cNvSpPr>
          <p:nvPr>
            <p:ph type="title"/>
          </p:nvPr>
        </p:nvSpPr>
        <p:spPr>
          <a:xfrm>
            <a:off x="621804" y="0"/>
            <a:ext cx="9793289" cy="1002205"/>
          </a:xfrm>
        </p:spPr>
        <p:txBody>
          <a:bodyPr tIns="25248"/>
          <a:lstStyle/>
          <a:p>
            <a:pPr>
              <a:tabLst>
                <a:tab pos="0" algn="l"/>
                <a:tab pos="541329" algn="l"/>
                <a:tab pos="1084577" algn="l"/>
                <a:tab pos="1627825" algn="l"/>
                <a:tab pos="2171074" algn="l"/>
                <a:tab pos="2714321" algn="l"/>
                <a:tab pos="3257570" algn="l"/>
                <a:tab pos="3800818" algn="l"/>
                <a:tab pos="4344067" algn="l"/>
                <a:tab pos="4887314" algn="l"/>
                <a:tab pos="5430563" algn="l"/>
                <a:tab pos="5973811" algn="l"/>
                <a:tab pos="6517060" algn="l"/>
                <a:tab pos="7060307" algn="l"/>
                <a:tab pos="7603556" algn="l"/>
                <a:tab pos="8146804" algn="l"/>
                <a:tab pos="8690052" algn="l"/>
                <a:tab pos="9233300" algn="l"/>
                <a:tab pos="9776549" algn="l"/>
                <a:tab pos="10319796" algn="l"/>
                <a:tab pos="10863045" algn="l"/>
              </a:tabLst>
            </a:pPr>
            <a:r>
              <a:rPr lang="de-DE" dirty="0" err="1" smtClean="0">
                <a:cs typeface="Droid Sans Fallback" charset="0"/>
              </a:rPr>
              <a:t>Epicureanism</a:t>
            </a:r>
            <a:endParaRPr lang="de-DE" dirty="0">
              <a:cs typeface="Droid Sans Fallback" charset="0"/>
            </a:endParaRPr>
          </a:p>
        </p:txBody>
      </p:sp>
      <p:sp>
        <p:nvSpPr>
          <p:cNvPr id="6147" name="Rectangle 2"/>
          <p:cNvSpPr>
            <a:spLocks noGrp="1" noChangeArrowheads="1"/>
          </p:cNvSpPr>
          <p:nvPr>
            <p:ph type="body" idx="1"/>
          </p:nvPr>
        </p:nvSpPr>
        <p:spPr>
          <a:xfrm>
            <a:off x="608482" y="1196753"/>
            <a:ext cx="10969942" cy="5400600"/>
          </a:xfrm>
        </p:spPr>
        <p:txBody>
          <a:bodyPr>
            <a:normAutofit/>
          </a:bodyPr>
          <a:lstStyle/>
          <a:p>
            <a:pPr>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en-GB" sz="2800" dirty="0" smtClean="0">
                <a:cs typeface="Century"/>
              </a:rPr>
              <a:t>Epicurus' ethical theory: </a:t>
            </a:r>
          </a:p>
          <a:p>
            <a:pPr lvl="1">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en-GB" sz="2400" dirty="0" smtClean="0">
                <a:cs typeface="Century"/>
              </a:rPr>
              <a:t>aim = happy, simple life; </a:t>
            </a:r>
          </a:p>
          <a:p>
            <a:pPr lvl="1">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en-GB" sz="2400" dirty="0" smtClean="0">
                <a:cs typeface="Century"/>
              </a:rPr>
              <a:t>pleasure = highest </a:t>
            </a:r>
            <a:r>
              <a:rPr lang="en-GB" sz="2400" dirty="0" smtClean="0">
                <a:cs typeface="Century"/>
              </a:rPr>
              <a:t>good</a:t>
            </a:r>
          </a:p>
          <a:p>
            <a:pPr lvl="2">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en-GB" sz="2000" dirty="0" smtClean="0">
                <a:cs typeface="Century"/>
              </a:rPr>
              <a:t>not modern idea of pleasure, more about satisfying wants not excess</a:t>
            </a:r>
            <a:endParaRPr lang="en-GB" sz="2800" dirty="0"/>
          </a:p>
          <a:p>
            <a:pPr marL="0" indent="0">
              <a:buNone/>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endParaRPr lang="en-GB" sz="2800" dirty="0" smtClean="0"/>
          </a:p>
          <a:p>
            <a:pPr marL="0" indent="0">
              <a:buNone/>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en-GB" sz="2800" dirty="0" smtClean="0"/>
              <a:t>“The </a:t>
            </a:r>
            <a:r>
              <a:rPr lang="en-GB" sz="2800" dirty="0"/>
              <a:t>voice of the flesh cries, “Keep me from hunger, thirst, and cold!” The man who has these sureties and who expects he always will would rival even Zeus for happiness.” </a:t>
            </a:r>
            <a:endParaRPr lang="en-GB" sz="2800" dirty="0" smtClean="0"/>
          </a:p>
          <a:p>
            <a:pPr marL="0" indent="0">
              <a:buNone/>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en-GB" sz="2800" dirty="0" smtClean="0"/>
              <a:t>(</a:t>
            </a:r>
            <a:r>
              <a:rPr lang="en-GB" sz="2800" dirty="0"/>
              <a:t>Vatican Sayings 33, </a:t>
            </a:r>
            <a:r>
              <a:rPr lang="en-GB" sz="2800" dirty="0" err="1"/>
              <a:t>O’Connors</a:t>
            </a:r>
            <a:r>
              <a:rPr lang="en-GB" sz="2800" dirty="0"/>
              <a:t> p. 80) </a:t>
            </a:r>
            <a:endParaRPr lang="en-GB" dirty="0" smtClean="0">
              <a:cs typeface="Century"/>
            </a:endParaRPr>
          </a:p>
          <a:p>
            <a:pPr marL="0" indent="0" algn="just">
              <a:buNone/>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endParaRPr lang="en-GB" dirty="0" smtClean="0">
              <a:cs typeface="Century"/>
            </a:endParaRPr>
          </a:p>
          <a:p>
            <a:pPr marL="0" indent="0">
              <a:buNone/>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endParaRPr lang="en-GB" dirty="0">
              <a:cs typeface="Century"/>
            </a:endParaRPr>
          </a:p>
        </p:txBody>
      </p:sp>
    </p:spTree>
    <p:extLst>
      <p:ext uri="{BB962C8B-B14F-4D97-AF65-F5344CB8AC3E}">
        <p14:creationId xmlns:p14="http://schemas.microsoft.com/office/powerpoint/2010/main" val="1155470507"/>
      </p:ext>
    </p:extLst>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1117309" y="1701800"/>
            <a:ext cx="10157354" cy="4895552"/>
          </a:xfrm>
        </p:spPr>
        <p:txBody>
          <a:bodyPr>
            <a:normAutofit fontScale="92500"/>
          </a:bodyPr>
          <a:lstStyle/>
          <a:p>
            <a:pPr algn="just">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en-GB" sz="2800" dirty="0">
                <a:cs typeface="Century"/>
              </a:rPr>
              <a:t>Epicurean classification of desires:</a:t>
            </a:r>
          </a:p>
          <a:p>
            <a:pPr lvl="1" algn="just">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en-GB" sz="2400" dirty="0">
                <a:cs typeface="Century"/>
              </a:rPr>
              <a:t>Natural and Necessary (e.g. food and clothing; should be satisfied)</a:t>
            </a:r>
          </a:p>
          <a:p>
            <a:pPr lvl="1" algn="just">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en-GB" sz="2400" dirty="0">
                <a:cs typeface="Century"/>
              </a:rPr>
              <a:t>Natural and Unnecessary (e.g. sexual desire; may be satisfied in moderation)</a:t>
            </a:r>
          </a:p>
          <a:p>
            <a:pPr lvl="1" algn="just">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de-DE" sz="2400" dirty="0">
                <a:cs typeface="Times New Roman" charset="0"/>
              </a:rPr>
              <a:t>Unnatural and Unnecessary (e.g. luxuries; can’t be satisfied- thus painful)</a:t>
            </a:r>
          </a:p>
          <a:p>
            <a:pPr lvl="1" algn="just">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de-DE" sz="2400" dirty="0">
                <a:cs typeface="Times New Roman" charset="0"/>
              </a:rPr>
              <a:t>no unnatural and necessary </a:t>
            </a:r>
            <a:r>
              <a:rPr lang="de-DE" sz="2400" dirty="0" smtClean="0">
                <a:cs typeface="Times New Roman" charset="0"/>
              </a:rPr>
              <a:t>desires – can‘t exist as a category</a:t>
            </a:r>
            <a:endParaRPr lang="de-DE" sz="2400" dirty="0">
              <a:cs typeface="Times New Roman" charset="0"/>
            </a:endParaRPr>
          </a:p>
          <a:p>
            <a:pPr algn="just">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de-DE" i="1" dirty="0">
                <a:cs typeface="Times New Roman" charset="0"/>
              </a:rPr>
              <a:t>katastematic</a:t>
            </a:r>
            <a:r>
              <a:rPr lang="de-DE" dirty="0">
                <a:cs typeface="Times New Roman" charset="0"/>
              </a:rPr>
              <a:t> pleasure = satisfaction of natural and necessary desires.  </a:t>
            </a:r>
            <a:endParaRPr lang="de-DE" dirty="0" smtClean="0">
              <a:cs typeface="Times New Roman" charset="0"/>
            </a:endParaRPr>
          </a:p>
          <a:p>
            <a:pPr algn="just">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de-DE" i="1" dirty="0" smtClean="0">
                <a:cs typeface="Times New Roman" charset="0"/>
              </a:rPr>
              <a:t>katastematic</a:t>
            </a:r>
            <a:r>
              <a:rPr lang="de-DE" dirty="0" smtClean="0">
                <a:cs typeface="Times New Roman" charset="0"/>
              </a:rPr>
              <a:t> </a:t>
            </a:r>
            <a:r>
              <a:rPr lang="de-DE" dirty="0">
                <a:cs typeface="Times New Roman" charset="0"/>
              </a:rPr>
              <a:t>pleasure of the mind = &gt; </a:t>
            </a:r>
            <a:r>
              <a:rPr lang="de-DE" b="1" i="1" dirty="0">
                <a:cs typeface="Times New Roman" charset="0"/>
              </a:rPr>
              <a:t>ataraxia</a:t>
            </a:r>
            <a:r>
              <a:rPr lang="de-DE" dirty="0">
                <a:cs typeface="Times New Roman" charset="0"/>
              </a:rPr>
              <a:t> (“calmness</a:t>
            </a:r>
            <a:r>
              <a:rPr lang="de-DE" dirty="0" smtClean="0">
                <a:cs typeface="Times New Roman" charset="0"/>
              </a:rPr>
              <a:t>”)</a:t>
            </a:r>
          </a:p>
          <a:p>
            <a:pPr lvl="1" algn="just">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de-DE" i="1" dirty="0" smtClean="0">
                <a:cs typeface="Times New Roman" charset="0"/>
              </a:rPr>
              <a:t>ataraxia</a:t>
            </a:r>
            <a:r>
              <a:rPr lang="de-DE" dirty="0" smtClean="0">
                <a:cs typeface="Times New Roman" charset="0"/>
              </a:rPr>
              <a:t> was a desired state</a:t>
            </a:r>
          </a:p>
          <a:p>
            <a:pPr marL="0" indent="0" algn="just">
              <a:buNone/>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endParaRPr lang="de-DE" dirty="0">
              <a:cs typeface="Times New Roman" charset="0"/>
            </a:endParaRPr>
          </a:p>
          <a:p>
            <a:endParaRPr lang="en-GB" dirty="0"/>
          </a:p>
        </p:txBody>
      </p:sp>
    </p:spTree>
    <p:extLst>
      <p:ext uri="{BB962C8B-B14F-4D97-AF65-F5344CB8AC3E}">
        <p14:creationId xmlns:p14="http://schemas.microsoft.com/office/powerpoint/2010/main" val="4669495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buNone/>
            </a:pPr>
            <a:r>
              <a:rPr lang="en-GB" dirty="0"/>
              <a:t>“Epicurus regards as natural and necessary desires those which put an end to pain, as for instance drink in the case of thirst; natural and not necessary are those which merely vary the pleasure but do not remove pain, as for instance expensive foods: neither natural nor necessary are for instance crowns and the setting up of statues.” </a:t>
            </a:r>
            <a:endParaRPr lang="en-GB" dirty="0" smtClean="0"/>
          </a:p>
          <a:p>
            <a:pPr marL="0" indent="0">
              <a:buNone/>
            </a:pPr>
            <a:endParaRPr lang="en-GB" dirty="0"/>
          </a:p>
          <a:p>
            <a:pPr marL="0" indent="0">
              <a:buNone/>
            </a:pPr>
            <a:r>
              <a:rPr lang="en-GB" dirty="0" smtClean="0"/>
              <a:t>(</a:t>
            </a:r>
            <a:r>
              <a:rPr lang="en-GB" dirty="0" err="1"/>
              <a:t>Scholion</a:t>
            </a:r>
            <a:r>
              <a:rPr lang="en-GB" dirty="0"/>
              <a:t> on Principle Doctrines 29) </a:t>
            </a:r>
            <a:endParaRPr lang="en-GB" b="1" dirty="0"/>
          </a:p>
        </p:txBody>
      </p:sp>
    </p:spTree>
    <p:extLst>
      <p:ext uri="{BB962C8B-B14F-4D97-AF65-F5344CB8AC3E}">
        <p14:creationId xmlns:p14="http://schemas.microsoft.com/office/powerpoint/2010/main" val="27419696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1"/>
          <p:cNvSpPr>
            <a:spLocks noGrp="1" noChangeArrowheads="1"/>
          </p:cNvSpPr>
          <p:nvPr>
            <p:ph type="title"/>
          </p:nvPr>
        </p:nvSpPr>
        <p:spPr>
          <a:xfrm>
            <a:off x="608483" y="261111"/>
            <a:ext cx="9793289" cy="1002205"/>
          </a:xfrm>
        </p:spPr>
        <p:txBody>
          <a:bodyPr tIns="25248"/>
          <a:lstStyle/>
          <a:p>
            <a:pPr>
              <a:tabLst>
                <a:tab pos="0" algn="l"/>
                <a:tab pos="541329" algn="l"/>
                <a:tab pos="1084577" algn="l"/>
                <a:tab pos="1627825" algn="l"/>
                <a:tab pos="2171074" algn="l"/>
                <a:tab pos="2714321" algn="l"/>
                <a:tab pos="3257570" algn="l"/>
                <a:tab pos="3800818" algn="l"/>
                <a:tab pos="4344067" algn="l"/>
                <a:tab pos="4887314" algn="l"/>
                <a:tab pos="5430563" algn="l"/>
                <a:tab pos="5973811" algn="l"/>
                <a:tab pos="6517060" algn="l"/>
                <a:tab pos="7060307" algn="l"/>
                <a:tab pos="7603556" algn="l"/>
                <a:tab pos="8146804" algn="l"/>
                <a:tab pos="8690052" algn="l"/>
                <a:tab pos="9233300" algn="l"/>
                <a:tab pos="9776549" algn="l"/>
                <a:tab pos="10319796" algn="l"/>
                <a:tab pos="10863045" algn="l"/>
              </a:tabLst>
            </a:pPr>
            <a:r>
              <a:rPr lang="de-DE" dirty="0" smtClean="0">
                <a:cs typeface="Droid Sans Fallback" charset="0"/>
              </a:rPr>
              <a:t>Epicurus</a:t>
            </a:r>
            <a:r>
              <a:rPr lang="de-DE" dirty="0">
                <a:cs typeface="Droid Sans Fallback" charset="0"/>
              </a:rPr>
              <a:t>' </a:t>
            </a:r>
            <a:r>
              <a:rPr lang="de-DE" dirty="0" err="1" smtClean="0">
                <a:cs typeface="Droid Sans Fallback" charset="0"/>
              </a:rPr>
              <a:t>Theory</a:t>
            </a:r>
            <a:r>
              <a:rPr lang="de-DE" dirty="0" smtClean="0">
                <a:cs typeface="Droid Sans Fallback" charset="0"/>
              </a:rPr>
              <a:t> </a:t>
            </a:r>
            <a:r>
              <a:rPr lang="de-DE" dirty="0" err="1">
                <a:cs typeface="Droid Sans Fallback" charset="0"/>
              </a:rPr>
              <a:t>of</a:t>
            </a:r>
            <a:r>
              <a:rPr lang="de-DE" dirty="0">
                <a:cs typeface="Droid Sans Fallback" charset="0"/>
              </a:rPr>
              <a:t> </a:t>
            </a:r>
            <a:r>
              <a:rPr lang="de-DE" dirty="0" err="1" smtClean="0">
                <a:cs typeface="Droid Sans Fallback" charset="0"/>
              </a:rPr>
              <a:t>Physics</a:t>
            </a:r>
            <a:endParaRPr lang="de-DE" dirty="0">
              <a:cs typeface="Droid Sans Fallback" charset="0"/>
            </a:endParaRPr>
          </a:p>
        </p:txBody>
      </p:sp>
      <p:sp>
        <p:nvSpPr>
          <p:cNvPr id="8195" name="Rectangle 2"/>
          <p:cNvSpPr>
            <a:spLocks noGrp="1" noChangeArrowheads="1"/>
          </p:cNvSpPr>
          <p:nvPr>
            <p:ph type="body" idx="1"/>
          </p:nvPr>
        </p:nvSpPr>
        <p:spPr>
          <a:xfrm>
            <a:off x="608482" y="1654983"/>
            <a:ext cx="6494042" cy="5014377"/>
          </a:xfrm>
        </p:spPr>
        <p:txBody>
          <a:bodyPr>
            <a:normAutofit lnSpcReduction="10000"/>
          </a:bodyPr>
          <a:lstStyle/>
          <a:p>
            <a:pPr>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en-GB" dirty="0" smtClean="0">
                <a:cs typeface="Times New Roman" charset="0"/>
              </a:rPr>
              <a:t>Lucretius’ work </a:t>
            </a:r>
            <a:r>
              <a:rPr lang="en-GB" dirty="0">
                <a:cs typeface="Times New Roman" charset="0"/>
              </a:rPr>
              <a:t>r</a:t>
            </a:r>
            <a:r>
              <a:rPr lang="en-GB" dirty="0" smtClean="0">
                <a:cs typeface="Times New Roman" charset="0"/>
              </a:rPr>
              <a:t>evived </a:t>
            </a:r>
            <a:r>
              <a:rPr lang="en-GB" dirty="0" smtClean="0">
                <a:cs typeface="Times New Roman" charset="0"/>
              </a:rPr>
              <a:t>physical atomism (i.e. world formed by the concourse of atoms),</a:t>
            </a:r>
          </a:p>
          <a:p>
            <a:pPr lvl="1">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en-GB" dirty="0" smtClean="0">
                <a:cs typeface="Times New Roman" charset="0"/>
              </a:rPr>
              <a:t>Theory </a:t>
            </a:r>
            <a:r>
              <a:rPr lang="en-GB" dirty="0" smtClean="0">
                <a:cs typeface="Times New Roman" charset="0"/>
              </a:rPr>
              <a:t>of Leucippus </a:t>
            </a:r>
            <a:r>
              <a:rPr lang="en-GB" dirty="0" smtClean="0">
                <a:cs typeface="Times New Roman" charset="0"/>
              </a:rPr>
              <a:t>(5</a:t>
            </a:r>
            <a:r>
              <a:rPr lang="en-GB" baseline="30000" dirty="0" smtClean="0">
                <a:cs typeface="Times New Roman" charset="0"/>
              </a:rPr>
              <a:t>th</a:t>
            </a:r>
            <a:r>
              <a:rPr lang="en-GB" dirty="0" smtClean="0">
                <a:cs typeface="Times New Roman" charset="0"/>
              </a:rPr>
              <a:t> century) </a:t>
            </a:r>
            <a:r>
              <a:rPr lang="en-GB" dirty="0" smtClean="0">
                <a:cs typeface="Times New Roman" charset="0"/>
              </a:rPr>
              <a:t>and </a:t>
            </a:r>
            <a:r>
              <a:rPr lang="en-GB" dirty="0" smtClean="0">
                <a:cs typeface="Times New Roman" charset="0"/>
              </a:rPr>
              <a:t>Democritus</a:t>
            </a:r>
          </a:p>
          <a:p>
            <a:pPr>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en-GB" dirty="0" smtClean="0">
                <a:cs typeface="Times New Roman" charset="0"/>
              </a:rPr>
              <a:t>Atomic </a:t>
            </a:r>
            <a:r>
              <a:rPr lang="en-GB" dirty="0" smtClean="0">
                <a:cs typeface="Times New Roman" charset="0"/>
              </a:rPr>
              <a:t>theory used to dispel </a:t>
            </a:r>
            <a:r>
              <a:rPr lang="en-GB" dirty="0" smtClean="0">
                <a:cs typeface="Times New Roman" charset="0"/>
              </a:rPr>
              <a:t>fears/superstitions</a:t>
            </a:r>
            <a:endParaRPr lang="en-GB" dirty="0">
              <a:cs typeface="Times New Roman" charset="0"/>
            </a:endParaRPr>
          </a:p>
          <a:p>
            <a:pPr lvl="1">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en-GB" dirty="0" smtClean="0">
                <a:cs typeface="Times New Roman" charset="0"/>
              </a:rPr>
              <a:t>These prevented people being happy</a:t>
            </a:r>
          </a:p>
          <a:p>
            <a:pPr lvl="1">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en-GB" dirty="0" smtClean="0">
                <a:cs typeface="Times New Roman" charset="0"/>
              </a:rPr>
              <a:t>e.g. fear of the underworld after death, causes fear and mental disturbance </a:t>
            </a:r>
            <a:endParaRPr lang="en-GB" dirty="0" smtClean="0">
              <a:cs typeface="Times New Roman" charset="0"/>
            </a:endParaRPr>
          </a:p>
          <a:p>
            <a:pPr>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en-GB" dirty="0" smtClean="0">
                <a:cs typeface="Times New Roman" charset="0"/>
              </a:rPr>
              <a:t>pleasure requires absence of disturbance </a:t>
            </a:r>
          </a:p>
          <a:p>
            <a:pPr lvl="1">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en-GB" dirty="0" smtClean="0">
                <a:cs typeface="Times New Roman" charset="0"/>
              </a:rPr>
              <a:t>e.g. fear </a:t>
            </a:r>
          </a:p>
          <a:p>
            <a:pPr marL="0" indent="0" algn="just">
              <a:buNone/>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endParaRPr lang="en-GB" dirty="0" smtClean="0">
              <a:cs typeface="Times New Roman" charset="0"/>
            </a:endParaRPr>
          </a:p>
          <a:p>
            <a:pPr marL="0" indent="0" algn="just">
              <a:buNone/>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endParaRPr lang="en-GB" dirty="0" smtClean="0">
              <a:cs typeface="Times New Roman" charset="0"/>
            </a:endParaRPr>
          </a:p>
          <a:p>
            <a:pPr marL="0" indent="0">
              <a:buNone/>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endParaRPr lang="en-GB" dirty="0">
              <a:cs typeface="Times New Roman" charset="0"/>
            </a:endParaRPr>
          </a:p>
        </p:txBody>
      </p:sp>
      <p:pic>
        <p:nvPicPr>
          <p:cNvPr id="8196"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51187" y="3624313"/>
            <a:ext cx="4837638" cy="3233687"/>
          </a:xfrm>
          <a:prstGeom prst="rect">
            <a:avLst/>
          </a:prstGeom>
          <a:noFill/>
          <a:ln>
            <a:noFill/>
          </a:ln>
          <a:effectLst/>
          <a:extLst>
            <a:ext uri="{909E8E84-426E-40dd-AFC4-6F175D3DCCD1}">
              <a14:hiddenFill xmlns:a14="http://schemas.microsoft.com/office/drawing/2010/main" xmlns="">
                <a:blipFill dpi="0" rotWithShape="0">
                  <a:blip/>
                  <a:srcRect/>
                  <a:stretch>
                    <a:fillRect/>
                  </a:stretch>
                </a:blipFill>
              </a14:hiddenFill>
            </a:ext>
            <a:ext uri="{91240B29-F687-4f45-9708-019B960494DF}">
              <a14:hiddenLine xmlns:a14="http://schemas.microsoft.com/office/drawing/2010/main" xmlns="" w="9525">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pic>
    </p:spTree>
    <p:extLst>
      <p:ext uri="{BB962C8B-B14F-4D97-AF65-F5344CB8AC3E}">
        <p14:creationId xmlns:p14="http://schemas.microsoft.com/office/powerpoint/2010/main" val="1902335371"/>
      </p:ext>
    </p:extLst>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1"/>
          <p:cNvSpPr>
            <a:spLocks noGrp="1" noChangeArrowheads="1"/>
          </p:cNvSpPr>
          <p:nvPr>
            <p:ph type="title"/>
          </p:nvPr>
        </p:nvSpPr>
        <p:spPr>
          <a:xfrm>
            <a:off x="608483" y="261111"/>
            <a:ext cx="9793289" cy="1002205"/>
          </a:xfrm>
        </p:spPr>
        <p:txBody>
          <a:bodyPr>
            <a:normAutofit/>
          </a:bodyPr>
          <a:lstStyle/>
          <a:p>
            <a:pPr>
              <a:tabLst>
                <a:tab pos="0" algn="l"/>
                <a:tab pos="541329" algn="l"/>
                <a:tab pos="1084577" algn="l"/>
                <a:tab pos="1627825" algn="l"/>
                <a:tab pos="2171074" algn="l"/>
                <a:tab pos="2714321" algn="l"/>
                <a:tab pos="3257570" algn="l"/>
                <a:tab pos="3800818" algn="l"/>
                <a:tab pos="4344067" algn="l"/>
                <a:tab pos="4887314" algn="l"/>
                <a:tab pos="5430563" algn="l"/>
                <a:tab pos="5973811" algn="l"/>
                <a:tab pos="6517060" algn="l"/>
                <a:tab pos="7060307" algn="l"/>
                <a:tab pos="7603556" algn="l"/>
                <a:tab pos="8146804" algn="l"/>
                <a:tab pos="8690052" algn="l"/>
                <a:tab pos="9233300" algn="l"/>
                <a:tab pos="9776549" algn="l"/>
                <a:tab pos="10319796" algn="l"/>
                <a:tab pos="10863045" algn="l"/>
              </a:tabLst>
            </a:pPr>
            <a:r>
              <a:rPr lang="de-DE" dirty="0" smtClean="0">
                <a:cs typeface="Droid Sans Fallback" charset="0"/>
              </a:rPr>
              <a:t>Epicurean </a:t>
            </a:r>
            <a:r>
              <a:rPr lang="de-DE" dirty="0" smtClean="0">
                <a:cs typeface="Droid Sans Fallback" charset="0"/>
              </a:rPr>
              <a:t>Theology</a:t>
            </a:r>
            <a:r>
              <a:rPr lang="de-DE" dirty="0">
                <a:cs typeface="Droid Sans Fallback" charset="0"/>
              </a:rPr>
              <a:t>:</a:t>
            </a:r>
          </a:p>
        </p:txBody>
      </p:sp>
      <p:sp>
        <p:nvSpPr>
          <p:cNvPr id="9219" name="Rectangle 2"/>
          <p:cNvSpPr>
            <a:spLocks noGrp="1" noChangeArrowheads="1"/>
          </p:cNvSpPr>
          <p:nvPr>
            <p:ph type="body" idx="1"/>
          </p:nvPr>
        </p:nvSpPr>
        <p:spPr>
          <a:xfrm>
            <a:off x="608482" y="1654983"/>
            <a:ext cx="10969942" cy="4798353"/>
          </a:xfrm>
        </p:spPr>
        <p:txBody>
          <a:bodyPr tIns="0">
            <a:normAutofit/>
          </a:bodyPr>
          <a:lstStyle/>
          <a:p>
            <a:pPr algn="just">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en-GB" dirty="0" smtClean="0">
                <a:cs typeface="Times New Roman" charset="0"/>
              </a:rPr>
              <a:t>Epicurus said that the gods </a:t>
            </a:r>
            <a:r>
              <a:rPr lang="en-GB" dirty="0" smtClean="0">
                <a:cs typeface="Times New Roman" charset="0"/>
              </a:rPr>
              <a:t>existed (actually? Or in ideal form</a:t>
            </a:r>
            <a:r>
              <a:rPr lang="en-GB" dirty="0" smtClean="0">
                <a:cs typeface="Times New Roman" charset="0"/>
              </a:rPr>
              <a:t>?)</a:t>
            </a:r>
          </a:p>
          <a:p>
            <a:pPr lvl="1" algn="just">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en-GB" dirty="0" smtClean="0">
                <a:cs typeface="Times New Roman" charset="0"/>
              </a:rPr>
              <a:t>Some scholars argue Epicurus was arguing they existed only in our minds</a:t>
            </a:r>
            <a:endParaRPr lang="en-GB" dirty="0" smtClean="0">
              <a:cs typeface="Times New Roman" charset="0"/>
            </a:endParaRPr>
          </a:p>
          <a:p>
            <a:pPr algn="just">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en-GB" dirty="0" smtClean="0">
                <a:cs typeface="Times New Roman" charset="0"/>
              </a:rPr>
              <a:t>Gods as separate</a:t>
            </a:r>
            <a:r>
              <a:rPr lang="en-GB" dirty="0" smtClean="0">
                <a:cs typeface="Times New Roman" charset="0"/>
              </a:rPr>
              <a:t>: no intervention </a:t>
            </a:r>
            <a:r>
              <a:rPr lang="en-GB" dirty="0" smtClean="0">
                <a:cs typeface="Times New Roman" charset="0"/>
              </a:rPr>
              <a:t>in our world (=&gt; </a:t>
            </a:r>
            <a:r>
              <a:rPr lang="en-GB" dirty="0" smtClean="0">
                <a:cs typeface="Times New Roman" charset="0"/>
              </a:rPr>
              <a:t>no need to </a:t>
            </a:r>
            <a:r>
              <a:rPr lang="en-GB" dirty="0" smtClean="0">
                <a:cs typeface="Times New Roman" charset="0"/>
              </a:rPr>
              <a:t>worry)</a:t>
            </a:r>
          </a:p>
          <a:p>
            <a:pPr marL="0" indent="0" algn="just">
              <a:buNone/>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en-GB" dirty="0"/>
              <a:t>“Another thing it is impossible that you should believe is that any holy abode of the gods exists in any part of the world. For the nature of the gods, being thin and far removed from our senses, is hardly seen by the mind’s intelligence; and since it eludes the touch and impact of the hands, it cannot possibly touch anything that we can touch” (</a:t>
            </a:r>
            <a:r>
              <a:rPr lang="en-GB" dirty="0" err="1"/>
              <a:t>Lucr</a:t>
            </a:r>
            <a:r>
              <a:rPr lang="en-GB" dirty="0"/>
              <a:t>. 5.146ff.) </a:t>
            </a:r>
            <a:endParaRPr lang="en-GB" dirty="0" smtClean="0">
              <a:cs typeface="Times New Roman" charset="0"/>
            </a:endParaRPr>
          </a:p>
        </p:txBody>
      </p:sp>
    </p:spTree>
    <p:extLst>
      <p:ext uri="{BB962C8B-B14F-4D97-AF65-F5344CB8AC3E}">
        <p14:creationId xmlns:p14="http://schemas.microsoft.com/office/powerpoint/2010/main" val="3577275325"/>
      </p:ext>
    </p:extLst>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1804" y="-9872"/>
            <a:ext cx="10157354" cy="1397000"/>
          </a:xfrm>
        </p:spPr>
        <p:txBody>
          <a:bodyPr/>
          <a:lstStyle/>
          <a:p>
            <a:r>
              <a:rPr lang="en-GB" dirty="0" smtClean="0"/>
              <a:t>Epicurean Theology</a:t>
            </a:r>
            <a:endParaRPr lang="en-GB" dirty="0"/>
          </a:p>
        </p:txBody>
      </p:sp>
      <p:sp>
        <p:nvSpPr>
          <p:cNvPr id="3" name="Content Placeholder 2"/>
          <p:cNvSpPr>
            <a:spLocks noGrp="1"/>
          </p:cNvSpPr>
          <p:nvPr>
            <p:ph idx="1"/>
          </p:nvPr>
        </p:nvSpPr>
        <p:spPr>
          <a:xfrm>
            <a:off x="621804" y="1700808"/>
            <a:ext cx="10873208" cy="4470400"/>
          </a:xfrm>
        </p:spPr>
        <p:txBody>
          <a:bodyPr/>
          <a:lstStyle/>
          <a:p>
            <a:pPr>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en-GB" dirty="0" err="1">
                <a:cs typeface="Times New Roman" charset="0"/>
              </a:rPr>
              <a:t>Lucr</a:t>
            </a:r>
            <a:r>
              <a:rPr lang="en-GB" dirty="0">
                <a:cs typeface="Times New Roman" charset="0"/>
              </a:rPr>
              <a:t>. 5.156-194: </a:t>
            </a:r>
            <a:endParaRPr lang="en-GB" dirty="0" smtClean="0">
              <a:cs typeface="Times New Roman" charset="0"/>
            </a:endParaRPr>
          </a:p>
          <a:p>
            <a:pPr lvl="1">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en-GB" dirty="0" smtClean="0">
                <a:cs typeface="Times New Roman" charset="0"/>
              </a:rPr>
              <a:t>Gods </a:t>
            </a:r>
            <a:r>
              <a:rPr lang="en-GB" dirty="0">
                <a:cs typeface="Times New Roman" charset="0"/>
              </a:rPr>
              <a:t>didn’t create world for man’s sake </a:t>
            </a:r>
            <a:endParaRPr lang="en-GB" dirty="0" smtClean="0">
              <a:cs typeface="Times New Roman" charset="0"/>
            </a:endParaRPr>
          </a:p>
          <a:p>
            <a:pPr lvl="1">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en-GB" dirty="0" smtClean="0">
                <a:cs typeface="Times New Roman" charset="0"/>
              </a:rPr>
              <a:t>Why </a:t>
            </a:r>
            <a:r>
              <a:rPr lang="en-GB" dirty="0">
                <a:cs typeface="Times New Roman" charset="0"/>
              </a:rPr>
              <a:t>bother? Where could they have got the idea from</a:t>
            </a:r>
            <a:r>
              <a:rPr lang="en-GB" dirty="0" smtClean="0">
                <a:cs typeface="Times New Roman" charset="0"/>
              </a:rPr>
              <a:t>?</a:t>
            </a:r>
          </a:p>
          <a:p>
            <a:pPr>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en-GB" dirty="0">
                <a:cs typeface="Times New Roman" charset="0"/>
              </a:rPr>
              <a:t>5.195ff. </a:t>
            </a:r>
            <a:endParaRPr lang="en-GB" dirty="0" smtClean="0">
              <a:cs typeface="Times New Roman" charset="0"/>
            </a:endParaRPr>
          </a:p>
          <a:p>
            <a:pPr lvl="1">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en-GB" dirty="0" smtClean="0">
                <a:cs typeface="Times New Roman" charset="0"/>
              </a:rPr>
              <a:t>world </a:t>
            </a:r>
            <a:r>
              <a:rPr lang="en-GB" dirty="0">
                <a:cs typeface="Times New Roman" charset="0"/>
              </a:rPr>
              <a:t>too faulty to be made by gods </a:t>
            </a:r>
            <a:r>
              <a:rPr lang="en-GB" dirty="0" smtClean="0">
                <a:cs typeface="Times New Roman" charset="0"/>
              </a:rPr>
              <a:t>anyway</a:t>
            </a:r>
          </a:p>
          <a:p>
            <a:pPr>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en-GB" dirty="0" smtClean="0">
                <a:cs typeface="Times New Roman" charset="0"/>
              </a:rPr>
              <a:t>Instead, everything </a:t>
            </a:r>
            <a:r>
              <a:rPr lang="en-GB" dirty="0">
                <a:cs typeface="Times New Roman" charset="0"/>
              </a:rPr>
              <a:t>came into being through chance combination of atoms</a:t>
            </a:r>
          </a:p>
          <a:p>
            <a:endParaRPr lang="en-GB" dirty="0"/>
          </a:p>
        </p:txBody>
      </p:sp>
    </p:spTree>
    <p:extLst>
      <p:ext uri="{BB962C8B-B14F-4D97-AF65-F5344CB8AC3E}">
        <p14:creationId xmlns:p14="http://schemas.microsoft.com/office/powerpoint/2010/main" val="20956993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53852" y="260648"/>
            <a:ext cx="10157354" cy="6120680"/>
          </a:xfrm>
        </p:spPr>
        <p:txBody>
          <a:bodyPr/>
          <a:lstStyle/>
          <a:p>
            <a:pPr marL="0" indent="0">
              <a:buNone/>
            </a:pPr>
            <a:r>
              <a:rPr lang="en-GB" dirty="0"/>
              <a:t>“for the very nature of divinity must necessarily enjoy immortal life in the deepest peace, far removed and separated from our affairs; for without any pain, without danger, itself mighty by its own resources, needing us not at all, it is neither propitiated with services nor touched by wrath.” </a:t>
            </a:r>
            <a:endParaRPr lang="en-GB" dirty="0" smtClean="0"/>
          </a:p>
          <a:p>
            <a:pPr marL="0" indent="0">
              <a:buNone/>
            </a:pPr>
            <a:r>
              <a:rPr lang="en-GB" dirty="0" smtClean="0"/>
              <a:t>(</a:t>
            </a:r>
            <a:r>
              <a:rPr lang="en-GB" dirty="0" err="1"/>
              <a:t>Lucr</a:t>
            </a:r>
            <a:r>
              <a:rPr lang="en-GB" dirty="0"/>
              <a:t>. 1.44-9</a:t>
            </a:r>
            <a:r>
              <a:rPr lang="en-GB" dirty="0" smtClean="0"/>
              <a:t>)</a:t>
            </a:r>
          </a:p>
          <a:p>
            <a:pPr marL="0" indent="0">
              <a:buNone/>
            </a:pPr>
            <a:endParaRPr lang="en-GB" dirty="0"/>
          </a:p>
          <a:p>
            <a:pPr marL="0" indent="0">
              <a:buNone/>
            </a:pPr>
            <a:r>
              <a:rPr lang="en-GB" dirty="0"/>
              <a:t>“Unless you spew all these errors out of your mind, and put far from you thoughts unworthy of the gods and alien to their peace, their holy divinity, impaired by you, will often do you harm ... you yourself will imagine that they, who are quiet in their placid peace, are rolling great billows of wrath...” </a:t>
            </a:r>
            <a:endParaRPr lang="en-GB" dirty="0" smtClean="0"/>
          </a:p>
          <a:p>
            <a:pPr marL="0" indent="0">
              <a:buNone/>
            </a:pPr>
            <a:r>
              <a:rPr lang="en-GB" dirty="0" smtClean="0"/>
              <a:t>(</a:t>
            </a:r>
            <a:r>
              <a:rPr lang="en-GB" dirty="0" err="1"/>
              <a:t>Lucr</a:t>
            </a:r>
            <a:r>
              <a:rPr lang="en-GB" dirty="0"/>
              <a:t>. 6.68ff.)</a:t>
            </a:r>
          </a:p>
        </p:txBody>
      </p:sp>
    </p:spTree>
    <p:extLst>
      <p:ext uri="{BB962C8B-B14F-4D97-AF65-F5344CB8AC3E}">
        <p14:creationId xmlns:p14="http://schemas.microsoft.com/office/powerpoint/2010/main" val="5164605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17309" y="76200"/>
            <a:ext cx="10157354" cy="904528"/>
          </a:xfrm>
        </p:spPr>
        <p:txBody>
          <a:bodyPr/>
          <a:lstStyle/>
          <a:p>
            <a:r>
              <a:rPr lang="en-GB" dirty="0" smtClean="0"/>
              <a:t>Epicurus as Hero</a:t>
            </a:r>
            <a:endParaRPr lang="en-GB" dirty="0"/>
          </a:p>
        </p:txBody>
      </p:sp>
      <p:sp>
        <p:nvSpPr>
          <p:cNvPr id="3" name="Content Placeholder 2"/>
          <p:cNvSpPr>
            <a:spLocks noGrp="1"/>
          </p:cNvSpPr>
          <p:nvPr>
            <p:ph idx="1"/>
          </p:nvPr>
        </p:nvSpPr>
        <p:spPr>
          <a:xfrm>
            <a:off x="1117309" y="980728"/>
            <a:ext cx="10157354" cy="5760640"/>
          </a:xfrm>
        </p:spPr>
        <p:txBody>
          <a:bodyPr>
            <a:normAutofit/>
          </a:bodyPr>
          <a:lstStyle/>
          <a:p>
            <a:pPr marL="0" indent="0">
              <a:buNone/>
            </a:pPr>
            <a:r>
              <a:rPr lang="en-GB" dirty="0"/>
              <a:t>Whilst human kind </a:t>
            </a:r>
            <a:r>
              <a:rPr lang="en-GB" dirty="0"/>
              <a:t/>
            </a:r>
            <a:br>
              <a:rPr lang="en-GB" dirty="0"/>
            </a:br>
            <a:r>
              <a:rPr lang="en-GB" dirty="0"/>
              <a:t>Throughout the lands lay miserably crushed </a:t>
            </a:r>
            <a:r>
              <a:rPr lang="en-GB" dirty="0"/>
              <a:t/>
            </a:r>
            <a:br>
              <a:rPr lang="en-GB" dirty="0"/>
            </a:br>
            <a:r>
              <a:rPr lang="en-GB" dirty="0"/>
              <a:t>Before all eyes beneath Religion- who </a:t>
            </a:r>
            <a:r>
              <a:rPr lang="en-GB" dirty="0"/>
              <a:t/>
            </a:r>
            <a:br>
              <a:rPr lang="en-GB" dirty="0"/>
            </a:br>
            <a:r>
              <a:rPr lang="en-GB" dirty="0"/>
              <a:t>Would show her head along the region skies, </a:t>
            </a:r>
            <a:r>
              <a:rPr lang="en-GB" dirty="0"/>
              <a:t/>
            </a:r>
            <a:br>
              <a:rPr lang="en-GB" dirty="0"/>
            </a:br>
            <a:r>
              <a:rPr lang="en-GB" dirty="0"/>
              <a:t>Glowering on mortals with her hideous face- </a:t>
            </a:r>
            <a:r>
              <a:rPr lang="en-GB" dirty="0"/>
              <a:t/>
            </a:r>
            <a:br>
              <a:rPr lang="en-GB" dirty="0"/>
            </a:br>
            <a:r>
              <a:rPr lang="en-GB" dirty="0"/>
              <a:t>A Greek it was who first opposing dared </a:t>
            </a:r>
            <a:r>
              <a:rPr lang="en-GB" dirty="0"/>
              <a:t/>
            </a:r>
            <a:br>
              <a:rPr lang="en-GB" dirty="0"/>
            </a:br>
            <a:r>
              <a:rPr lang="en-GB" dirty="0"/>
              <a:t>Raise mortal eyes that terror to withstand, </a:t>
            </a:r>
            <a:r>
              <a:rPr lang="en-GB" dirty="0"/>
              <a:t/>
            </a:r>
            <a:br>
              <a:rPr lang="en-GB" dirty="0"/>
            </a:br>
            <a:r>
              <a:rPr lang="en-GB" dirty="0"/>
              <a:t>Whom nor the fame of Gods nor lightning's stroke </a:t>
            </a:r>
            <a:r>
              <a:rPr lang="en-GB" dirty="0"/>
              <a:t/>
            </a:r>
            <a:br>
              <a:rPr lang="en-GB" dirty="0"/>
            </a:br>
            <a:r>
              <a:rPr lang="en-GB" dirty="0"/>
              <a:t>Nor threatening thunder of the ominous sky </a:t>
            </a:r>
            <a:r>
              <a:rPr lang="en-GB" dirty="0"/>
              <a:t/>
            </a:r>
            <a:br>
              <a:rPr lang="en-GB" dirty="0"/>
            </a:br>
            <a:r>
              <a:rPr lang="en-GB" dirty="0"/>
              <a:t>Abashed; but rather chafed to angry zest </a:t>
            </a:r>
            <a:r>
              <a:rPr lang="en-GB" dirty="0"/>
              <a:t/>
            </a:r>
            <a:br>
              <a:rPr lang="en-GB" dirty="0"/>
            </a:br>
            <a:r>
              <a:rPr lang="en-GB" dirty="0"/>
              <a:t>His dauntless heart to be the first to rend </a:t>
            </a:r>
            <a:r>
              <a:rPr lang="en-GB" dirty="0"/>
              <a:t/>
            </a:r>
            <a:br>
              <a:rPr lang="en-GB" dirty="0"/>
            </a:br>
            <a:r>
              <a:rPr lang="en-GB" dirty="0"/>
              <a:t>The crossbars at the gates of Nature old. </a:t>
            </a:r>
            <a:r>
              <a:rPr lang="en-GB" dirty="0"/>
              <a:t/>
            </a:r>
            <a:br>
              <a:rPr lang="en-GB" dirty="0"/>
            </a:br>
            <a:r>
              <a:rPr lang="en-GB" dirty="0"/>
              <a:t>And thus his will and hardy wisdom won; </a:t>
            </a:r>
            <a:r>
              <a:rPr lang="en-GB" dirty="0"/>
              <a:t/>
            </a:r>
            <a:br>
              <a:rPr lang="en-GB" dirty="0"/>
            </a:br>
            <a:r>
              <a:rPr lang="en-GB" dirty="0"/>
              <a:t>And forward thus he fared afar, beyond </a:t>
            </a:r>
            <a:r>
              <a:rPr lang="en-GB" dirty="0"/>
              <a:t/>
            </a:r>
            <a:br>
              <a:rPr lang="en-GB" dirty="0"/>
            </a:br>
            <a:r>
              <a:rPr lang="en-GB" dirty="0"/>
              <a:t>The flaming ramparts of the world, until </a:t>
            </a:r>
            <a:r>
              <a:rPr lang="en-GB" dirty="0"/>
              <a:t/>
            </a:r>
            <a:br>
              <a:rPr lang="en-GB" dirty="0"/>
            </a:br>
            <a:r>
              <a:rPr lang="en-GB" dirty="0"/>
              <a:t>He wandered the unmeasurable All. </a:t>
            </a:r>
            <a:endParaRPr lang="en-GB" dirty="0"/>
          </a:p>
        </p:txBody>
      </p:sp>
    </p:spTree>
    <p:extLst>
      <p:ext uri="{BB962C8B-B14F-4D97-AF65-F5344CB8AC3E}">
        <p14:creationId xmlns:p14="http://schemas.microsoft.com/office/powerpoint/2010/main" val="10455259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1"/>
          <p:cNvSpPr>
            <a:spLocks noGrp="1" noChangeArrowheads="1"/>
          </p:cNvSpPr>
          <p:nvPr>
            <p:ph type="title"/>
          </p:nvPr>
        </p:nvSpPr>
        <p:spPr>
          <a:xfrm>
            <a:off x="608483" y="261111"/>
            <a:ext cx="9793289" cy="1002205"/>
          </a:xfrm>
        </p:spPr>
        <p:txBody>
          <a:bodyPr tIns="25248"/>
          <a:lstStyle/>
          <a:p>
            <a:pPr>
              <a:tabLst>
                <a:tab pos="0" algn="l"/>
                <a:tab pos="541329" algn="l"/>
                <a:tab pos="1084577" algn="l"/>
                <a:tab pos="1627825" algn="l"/>
                <a:tab pos="2171074" algn="l"/>
                <a:tab pos="2714321" algn="l"/>
                <a:tab pos="3257570" algn="l"/>
                <a:tab pos="3800818" algn="l"/>
                <a:tab pos="4344067" algn="l"/>
                <a:tab pos="4887314" algn="l"/>
                <a:tab pos="5430563" algn="l"/>
                <a:tab pos="5973811" algn="l"/>
                <a:tab pos="6517060" algn="l"/>
                <a:tab pos="7060307" algn="l"/>
                <a:tab pos="7603556" algn="l"/>
                <a:tab pos="8146804" algn="l"/>
                <a:tab pos="8690052" algn="l"/>
                <a:tab pos="9233300" algn="l"/>
                <a:tab pos="9776549" algn="l"/>
                <a:tab pos="10319796" algn="l"/>
                <a:tab pos="10863045" algn="l"/>
              </a:tabLst>
            </a:pPr>
            <a:r>
              <a:rPr lang="de-DE" dirty="0">
                <a:cs typeface="Droid Sans Fallback" charset="0"/>
              </a:rPr>
              <a:t>Religion</a:t>
            </a:r>
          </a:p>
        </p:txBody>
      </p:sp>
      <p:sp>
        <p:nvSpPr>
          <p:cNvPr id="10243" name="Rectangle 2"/>
          <p:cNvSpPr>
            <a:spLocks noGrp="1" noChangeArrowheads="1"/>
          </p:cNvSpPr>
          <p:nvPr>
            <p:ph type="body" idx="1"/>
          </p:nvPr>
        </p:nvSpPr>
        <p:spPr>
          <a:xfrm>
            <a:off x="608482" y="1654983"/>
            <a:ext cx="10969942" cy="4870361"/>
          </a:xfrm>
        </p:spPr>
        <p:txBody>
          <a:bodyPr tIns="0">
            <a:normAutofit/>
          </a:bodyPr>
          <a:lstStyle/>
          <a:p>
            <a:pPr algn="just">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en-GB" dirty="0" smtClean="0">
                <a:cs typeface="Times New Roman" charset="0"/>
              </a:rPr>
              <a:t>Epicurus as </a:t>
            </a:r>
            <a:r>
              <a:rPr lang="en-GB" dirty="0" smtClean="0">
                <a:cs typeface="Times New Roman" charset="0"/>
              </a:rPr>
              <a:t>hero,</a:t>
            </a:r>
          </a:p>
          <a:p>
            <a:pPr lvl="1" algn="just">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en-GB" dirty="0" smtClean="0">
                <a:cs typeface="Times New Roman" charset="0"/>
              </a:rPr>
              <a:t>In Book 1 – destroying superstition </a:t>
            </a:r>
            <a:endParaRPr lang="en-GB" dirty="0">
              <a:cs typeface="Times New Roman" charset="0"/>
            </a:endParaRPr>
          </a:p>
          <a:p>
            <a:pPr lvl="1" algn="just">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en-GB" dirty="0" smtClean="0">
                <a:cs typeface="Times New Roman" charset="0"/>
              </a:rPr>
              <a:t>seeing </a:t>
            </a:r>
            <a:r>
              <a:rPr lang="en-GB" dirty="0" smtClean="0">
                <a:cs typeface="Times New Roman" charset="0"/>
              </a:rPr>
              <a:t>through traditional ideas of religion. </a:t>
            </a:r>
            <a:endParaRPr lang="en-GB" dirty="0" smtClean="0">
              <a:cs typeface="Times New Roman" charset="0"/>
            </a:endParaRPr>
          </a:p>
          <a:p>
            <a:pPr algn="just">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en-GB" dirty="0" smtClean="0">
                <a:cs typeface="Times New Roman" charset="0"/>
              </a:rPr>
              <a:t>But an intellectual hero </a:t>
            </a:r>
          </a:p>
          <a:p>
            <a:pPr lvl="1" algn="just">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en-GB" dirty="0" smtClean="0">
                <a:cs typeface="Times New Roman" charset="0"/>
              </a:rPr>
              <a:t>destroys superstition by looking at it – seeing it</a:t>
            </a:r>
            <a:endParaRPr lang="en-GB" dirty="0" smtClean="0">
              <a:cs typeface="Times New Roman" charset="0"/>
            </a:endParaRPr>
          </a:p>
          <a:p>
            <a:pPr algn="just">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en-GB" dirty="0" smtClean="0">
                <a:cs typeface="Times New Roman" charset="0"/>
              </a:rPr>
              <a:t>Positive giant </a:t>
            </a:r>
            <a:r>
              <a:rPr lang="en-GB" dirty="0" smtClean="0">
                <a:cs typeface="Times New Roman" charset="0"/>
              </a:rPr>
              <a:t>figure</a:t>
            </a:r>
            <a:endParaRPr lang="en-GB" dirty="0">
              <a:cs typeface="Times New Roman" charset="0"/>
            </a:endParaRPr>
          </a:p>
          <a:p>
            <a:pPr lvl="1" algn="just">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en-GB" dirty="0" smtClean="0">
                <a:cs typeface="Times New Roman" charset="0"/>
              </a:rPr>
              <a:t>Gods threw thunderbolts at the giants in mythological narratives</a:t>
            </a:r>
          </a:p>
          <a:p>
            <a:pPr lvl="1" algn="just">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en-GB" dirty="0" smtClean="0">
                <a:cs typeface="Times New Roman" charset="0"/>
              </a:rPr>
              <a:t>Swapping the positive/negative roles</a:t>
            </a:r>
            <a:endParaRPr lang="en-GB" dirty="0" smtClean="0">
              <a:cs typeface="Times New Roman" charset="0"/>
            </a:endParaRPr>
          </a:p>
          <a:p>
            <a:pPr lvl="1" algn="just">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en-GB" dirty="0" smtClean="0">
                <a:cs typeface="Times New Roman" charset="0"/>
              </a:rPr>
              <a:t>Attacking traditional idea of the gods</a:t>
            </a:r>
            <a:endParaRPr lang="en-GB" dirty="0" smtClean="0">
              <a:cs typeface="Times New Roman" charset="0"/>
            </a:endParaRPr>
          </a:p>
          <a:p>
            <a:pPr marL="0" indent="0" algn="just">
              <a:buNone/>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endParaRPr lang="en-GB" dirty="0">
              <a:latin typeface="Times New Roman" charset="0"/>
              <a:cs typeface="Times New Roman" charset="0"/>
            </a:endParaRPr>
          </a:p>
        </p:txBody>
      </p:sp>
      <p:pic>
        <p:nvPicPr>
          <p:cNvPr id="10244"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85656" y="0"/>
            <a:ext cx="4520756" cy="3356992"/>
          </a:xfrm>
          <a:prstGeom prst="rect">
            <a:avLst/>
          </a:prstGeom>
          <a:noFill/>
          <a:ln>
            <a:noFill/>
          </a:ln>
          <a:effectLst/>
          <a:extLst>
            <a:ext uri="{909E8E84-426E-40dd-AFC4-6F175D3DCCD1}">
              <a14:hiddenFill xmlns:a14="http://schemas.microsoft.com/office/drawing/2010/main" xmlns="">
                <a:blipFill dpi="0" rotWithShape="0">
                  <a:blip/>
                  <a:srcRect/>
                  <a:stretch>
                    <a:fillRect/>
                  </a:stretch>
                </a:blipFill>
              </a14:hiddenFill>
            </a:ext>
            <a:ext uri="{91240B29-F687-4f45-9708-019B960494DF}">
              <a14:hiddenLine xmlns:a14="http://schemas.microsoft.com/office/drawing/2010/main" xmlns="" w="9525">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pic>
    </p:spTree>
    <p:extLst>
      <p:ext uri="{BB962C8B-B14F-4D97-AF65-F5344CB8AC3E}">
        <p14:creationId xmlns:p14="http://schemas.microsoft.com/office/powerpoint/2010/main" val="1474831096"/>
      </p:ext>
    </p:extLst>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3812" y="116632"/>
            <a:ext cx="10157354" cy="1008112"/>
          </a:xfrm>
        </p:spPr>
        <p:txBody>
          <a:bodyPr/>
          <a:lstStyle/>
          <a:p>
            <a:r>
              <a:rPr lang="en-GB" dirty="0" smtClean="0"/>
              <a:t>Religion</a:t>
            </a:r>
            <a:endParaRPr lang="en-GB" dirty="0"/>
          </a:p>
        </p:txBody>
      </p:sp>
      <p:sp>
        <p:nvSpPr>
          <p:cNvPr id="3" name="Content Placeholder 2"/>
          <p:cNvSpPr>
            <a:spLocks noGrp="1"/>
          </p:cNvSpPr>
          <p:nvPr>
            <p:ph idx="1"/>
          </p:nvPr>
        </p:nvSpPr>
        <p:spPr>
          <a:xfrm>
            <a:off x="549796" y="1556792"/>
            <a:ext cx="10157354" cy="5040560"/>
          </a:xfrm>
        </p:spPr>
        <p:txBody>
          <a:bodyPr>
            <a:normAutofit/>
          </a:bodyPr>
          <a:lstStyle/>
          <a:p>
            <a:pPr algn="just">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en-GB" dirty="0" smtClean="0">
                <a:cs typeface="Times New Roman" charset="0"/>
              </a:rPr>
              <a:t>Religious practice </a:t>
            </a:r>
            <a:r>
              <a:rPr lang="en-GB" dirty="0" smtClean="0">
                <a:cs typeface="Times New Roman" charset="0"/>
                <a:sym typeface="Wingdings" panose="05000000000000000000" pitchFamily="2" charset="2"/>
              </a:rPr>
              <a:t> </a:t>
            </a:r>
            <a:r>
              <a:rPr lang="en-GB" dirty="0" smtClean="0">
                <a:cs typeface="Times New Roman" charset="0"/>
              </a:rPr>
              <a:t> </a:t>
            </a:r>
            <a:r>
              <a:rPr lang="en-GB" dirty="0">
                <a:cs typeface="Times New Roman" charset="0"/>
              </a:rPr>
              <a:t>human sacrifice (Iphigenia)</a:t>
            </a:r>
          </a:p>
          <a:p>
            <a:pPr marL="0" indent="0">
              <a:buNone/>
            </a:pPr>
            <a:r>
              <a:rPr lang="en-GB" dirty="0" smtClean="0"/>
              <a:t>But </a:t>
            </a:r>
            <a:r>
              <a:rPr lang="en-GB" dirty="0"/>
              <a:t>'tis that same religion oftener far </a:t>
            </a:r>
            <a:r>
              <a:rPr lang="en-GB" dirty="0"/>
              <a:t/>
            </a:r>
            <a:br>
              <a:rPr lang="en-GB" dirty="0"/>
            </a:br>
            <a:r>
              <a:rPr lang="en-GB" dirty="0"/>
              <a:t>Hath bred the foul impieties of men: </a:t>
            </a:r>
            <a:r>
              <a:rPr lang="en-GB" dirty="0"/>
              <a:t/>
            </a:r>
            <a:br>
              <a:rPr lang="en-GB" dirty="0"/>
            </a:br>
            <a:r>
              <a:rPr lang="en-GB" dirty="0"/>
              <a:t>As once at Aulis, the elected chiefs, </a:t>
            </a:r>
            <a:r>
              <a:rPr lang="en-GB" dirty="0"/>
              <a:t/>
            </a:r>
            <a:br>
              <a:rPr lang="en-GB" dirty="0"/>
            </a:br>
            <a:r>
              <a:rPr lang="en-GB" dirty="0"/>
              <a:t>Foremost of heroes, </a:t>
            </a:r>
            <a:r>
              <a:rPr lang="en-GB" dirty="0" err="1"/>
              <a:t>Danaan</a:t>
            </a:r>
            <a:r>
              <a:rPr lang="en-GB" dirty="0"/>
              <a:t> counsellors, </a:t>
            </a:r>
            <a:r>
              <a:rPr lang="en-GB" dirty="0"/>
              <a:t/>
            </a:r>
            <a:br>
              <a:rPr lang="en-GB" dirty="0"/>
            </a:br>
            <a:r>
              <a:rPr lang="en-GB" dirty="0"/>
              <a:t>Defiled Diana's altar, virgin queen, </a:t>
            </a:r>
            <a:r>
              <a:rPr lang="en-GB" dirty="0"/>
              <a:t/>
            </a:r>
            <a:br>
              <a:rPr lang="en-GB" dirty="0"/>
            </a:br>
            <a:r>
              <a:rPr lang="en-GB" dirty="0"/>
              <a:t>With </a:t>
            </a:r>
            <a:r>
              <a:rPr lang="en-GB" dirty="0" smtClean="0"/>
              <a:t>Agamemnon's </a:t>
            </a:r>
            <a:r>
              <a:rPr lang="en-GB" dirty="0"/>
              <a:t>daughter, foully slain. </a:t>
            </a:r>
            <a:endParaRPr lang="en-GB" dirty="0" smtClean="0"/>
          </a:p>
        </p:txBody>
      </p:sp>
    </p:spTree>
    <p:extLst>
      <p:ext uri="{BB962C8B-B14F-4D97-AF65-F5344CB8AC3E}">
        <p14:creationId xmlns:p14="http://schemas.microsoft.com/office/powerpoint/2010/main" val="2056573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5820" y="116632"/>
            <a:ext cx="10157354" cy="1397000"/>
          </a:xfrm>
        </p:spPr>
        <p:txBody>
          <a:bodyPr/>
          <a:lstStyle/>
          <a:p>
            <a:r>
              <a:rPr lang="en-GB" dirty="0" smtClean="0"/>
              <a:t>Gods themselves?</a:t>
            </a:r>
            <a:endParaRPr lang="en-GB" dirty="0"/>
          </a:p>
        </p:txBody>
      </p:sp>
      <p:sp>
        <p:nvSpPr>
          <p:cNvPr id="3" name="Content Placeholder 2"/>
          <p:cNvSpPr>
            <a:spLocks noGrp="1"/>
          </p:cNvSpPr>
          <p:nvPr>
            <p:ph idx="1"/>
          </p:nvPr>
        </p:nvSpPr>
        <p:spPr>
          <a:xfrm>
            <a:off x="765820" y="1700808"/>
            <a:ext cx="10157354" cy="4470400"/>
          </a:xfrm>
        </p:spPr>
        <p:txBody>
          <a:bodyPr/>
          <a:lstStyle/>
          <a:p>
            <a:r>
              <a:rPr lang="en-GB" dirty="0">
                <a:cs typeface="Times New Roman" charset="0"/>
              </a:rPr>
              <a:t>NB quasi-divinity of Epicurus (who instituted hero-cult of himself) and Epicureans (god-like tranquillity)</a:t>
            </a:r>
          </a:p>
          <a:p>
            <a:pPr marL="0" indent="0">
              <a:buNone/>
            </a:pPr>
            <a:r>
              <a:rPr lang="en-GB" dirty="0"/>
              <a:t>“Rather consider that I am daily acquiring useful help towards advancing further towards happiness. Not slight or of no avail are the advantages that accrue to me, such that they make my condition equal to the divine and show that not even mortality can make me inferior to the indestructible and blessed nature, For as long as I live I rejoice even as do the gods...” Diogenes of </a:t>
            </a:r>
            <a:r>
              <a:rPr lang="en-GB" dirty="0" err="1"/>
              <a:t>Oenoanda</a:t>
            </a:r>
            <a:r>
              <a:rPr lang="en-GB" dirty="0"/>
              <a:t> </a:t>
            </a:r>
            <a:r>
              <a:rPr lang="en-GB" dirty="0" err="1"/>
              <a:t>fr.</a:t>
            </a:r>
            <a:r>
              <a:rPr lang="en-GB" dirty="0"/>
              <a:t> 52 Chilton (Epicurus writing to his mother)</a:t>
            </a:r>
          </a:p>
          <a:p>
            <a:endParaRPr lang="en-GB" dirty="0"/>
          </a:p>
        </p:txBody>
      </p:sp>
    </p:spTree>
    <p:extLst>
      <p:ext uri="{BB962C8B-B14F-4D97-AF65-F5344CB8AC3E}">
        <p14:creationId xmlns:p14="http://schemas.microsoft.com/office/powerpoint/2010/main" val="34657828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1"/>
          <p:cNvSpPr>
            <a:spLocks noGrp="1" noChangeArrowheads="1"/>
          </p:cNvSpPr>
          <p:nvPr>
            <p:ph type="title"/>
          </p:nvPr>
        </p:nvSpPr>
        <p:spPr>
          <a:xfrm>
            <a:off x="608483" y="261111"/>
            <a:ext cx="9793289" cy="1002205"/>
          </a:xfrm>
        </p:spPr>
        <p:txBody>
          <a:bodyPr tIns="25248"/>
          <a:lstStyle/>
          <a:p>
            <a:pPr>
              <a:tabLst>
                <a:tab pos="0" algn="l"/>
                <a:tab pos="541329" algn="l"/>
                <a:tab pos="1084577" algn="l"/>
                <a:tab pos="1627825" algn="l"/>
                <a:tab pos="2171074" algn="l"/>
                <a:tab pos="2714321" algn="l"/>
                <a:tab pos="3257570" algn="l"/>
                <a:tab pos="3800818" algn="l"/>
                <a:tab pos="4344067" algn="l"/>
                <a:tab pos="4887314" algn="l"/>
                <a:tab pos="5430563" algn="l"/>
                <a:tab pos="5973811" algn="l"/>
                <a:tab pos="6517060" algn="l"/>
                <a:tab pos="7060307" algn="l"/>
                <a:tab pos="7603556" algn="l"/>
                <a:tab pos="8146804" algn="l"/>
                <a:tab pos="8690052" algn="l"/>
                <a:tab pos="9233300" algn="l"/>
                <a:tab pos="9776549" algn="l"/>
                <a:tab pos="10319796" algn="l"/>
                <a:tab pos="10863045" algn="l"/>
              </a:tabLst>
            </a:pPr>
            <a:r>
              <a:rPr lang="de-DE" dirty="0" err="1">
                <a:cs typeface="Droid Sans Fallback" charset="0"/>
              </a:rPr>
              <a:t>Epicureanism</a:t>
            </a:r>
            <a:endParaRPr lang="de-DE" dirty="0">
              <a:cs typeface="Droid Sans Fallback" charset="0"/>
            </a:endParaRPr>
          </a:p>
        </p:txBody>
      </p:sp>
      <p:sp>
        <p:nvSpPr>
          <p:cNvPr id="11267" name="Rectangle 2"/>
          <p:cNvSpPr>
            <a:spLocks noGrp="1" noChangeArrowheads="1"/>
          </p:cNvSpPr>
          <p:nvPr>
            <p:ph type="body" idx="1"/>
          </p:nvPr>
        </p:nvSpPr>
        <p:spPr>
          <a:xfrm>
            <a:off x="608482" y="1654983"/>
            <a:ext cx="10969942" cy="4942369"/>
          </a:xfrm>
        </p:spPr>
        <p:txBody>
          <a:bodyPr tIns="0">
            <a:normAutofit fontScale="92500" lnSpcReduction="20000"/>
          </a:bodyPr>
          <a:lstStyle/>
          <a:p>
            <a:pPr algn="just">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en-GB" sz="2800" dirty="0" smtClean="0">
                <a:cs typeface="Times New Roman" charset="0"/>
              </a:rPr>
              <a:t>Epicurean views on love: </a:t>
            </a:r>
          </a:p>
          <a:p>
            <a:pPr lvl="1" algn="just">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en-GB" sz="2400" dirty="0" smtClean="0">
                <a:cs typeface="Times New Roman" charset="0"/>
              </a:rPr>
              <a:t>romantic love frowned on (no calmness); </a:t>
            </a:r>
            <a:endParaRPr lang="en-GB" sz="2400" dirty="0" smtClean="0">
              <a:cs typeface="Times New Roman" charset="0"/>
            </a:endParaRPr>
          </a:p>
          <a:p>
            <a:pPr lvl="1" algn="just">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en-GB" sz="2400" dirty="0" smtClean="0">
                <a:cs typeface="Times New Roman" charset="0"/>
              </a:rPr>
              <a:t>causal </a:t>
            </a:r>
            <a:r>
              <a:rPr lang="en-GB" sz="2400" dirty="0" smtClean="0">
                <a:cs typeface="Times New Roman" charset="0"/>
              </a:rPr>
              <a:t>sex </a:t>
            </a:r>
            <a:r>
              <a:rPr lang="en-GB" sz="2400" dirty="0" smtClean="0">
                <a:cs typeface="Times New Roman" charset="0"/>
              </a:rPr>
              <a:t>okay</a:t>
            </a:r>
            <a:endParaRPr lang="en-GB" sz="2400" dirty="0" smtClean="0">
              <a:cs typeface="Times New Roman" charset="0"/>
            </a:endParaRPr>
          </a:p>
          <a:p>
            <a:pPr algn="just">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en-GB" sz="2800" dirty="0" smtClean="0">
                <a:cs typeface="Times New Roman" charset="0"/>
              </a:rPr>
              <a:t>Epicurean ideas about politics and public life: </a:t>
            </a:r>
          </a:p>
          <a:p>
            <a:pPr lvl="1" algn="just">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en-GB" sz="2400" dirty="0" smtClean="0">
                <a:cs typeface="Times New Roman" charset="0"/>
              </a:rPr>
              <a:t>generally avoid; could engage if it led to </a:t>
            </a:r>
            <a:r>
              <a:rPr lang="en-GB" sz="2400" dirty="0" smtClean="0">
                <a:cs typeface="Times New Roman" charset="0"/>
              </a:rPr>
              <a:t>security</a:t>
            </a:r>
          </a:p>
          <a:p>
            <a:pPr lvl="1" algn="just">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en-GB" sz="2400" dirty="0"/>
              <a:t>“We must free ourselves from the prison of everyday affairs and politics.” (Vatican Sayings 58; tr. </a:t>
            </a:r>
            <a:r>
              <a:rPr lang="en-GB" sz="2400" dirty="0" err="1"/>
              <a:t>O’Connors</a:t>
            </a:r>
            <a:r>
              <a:rPr lang="en-GB" sz="2400" dirty="0"/>
              <a:t>) </a:t>
            </a:r>
            <a:endParaRPr lang="en-GB" sz="2400" dirty="0" smtClean="0">
              <a:cs typeface="Times New Roman" charset="0"/>
            </a:endParaRPr>
          </a:p>
          <a:p>
            <a:pPr marL="0" indent="0" algn="just">
              <a:buSzTx/>
              <a:buNone/>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en-GB" dirty="0" smtClean="0">
                <a:cs typeface="Times New Roman" charset="0"/>
              </a:rPr>
              <a:t>“</a:t>
            </a:r>
            <a:r>
              <a:rPr lang="en-GB" dirty="0" smtClean="0">
                <a:cs typeface="Times New Roman" charset="0"/>
              </a:rPr>
              <a:t>What Epicurus prohibits ... is active and ‘willing’ ... involvement in competition for political office and popular renown. The grounds for disparaging these are … that they are highly unpromising means of obtaining the security that everyone naturally wants” (Long and </a:t>
            </a:r>
            <a:r>
              <a:rPr lang="en-GB" dirty="0" err="1" smtClean="0">
                <a:cs typeface="Times New Roman" charset="0"/>
              </a:rPr>
              <a:t>Sedley</a:t>
            </a:r>
            <a:r>
              <a:rPr lang="en-GB" dirty="0" smtClean="0">
                <a:cs typeface="Times New Roman" charset="0"/>
              </a:rPr>
              <a:t>, pp. 136-7</a:t>
            </a:r>
            <a:r>
              <a:rPr lang="en-GB" dirty="0" smtClean="0">
                <a:cs typeface="Times New Roman" charset="0"/>
              </a:rPr>
              <a:t>)</a:t>
            </a:r>
            <a:endParaRPr lang="en-GB" dirty="0">
              <a:cs typeface="Times New Roman" charset="0"/>
            </a:endParaRPr>
          </a:p>
          <a:p>
            <a:pPr marL="0" indent="0" algn="just">
              <a:buSzTx/>
              <a:buNone/>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en-GB" dirty="0"/>
              <a:t>A. A. Long &amp; D. N. </a:t>
            </a:r>
            <a:r>
              <a:rPr lang="en-GB" dirty="0" err="1"/>
              <a:t>Sedley</a:t>
            </a:r>
            <a:r>
              <a:rPr lang="en-GB" dirty="0"/>
              <a:t>, The Hellenistic Philosophers 1 (Cambridge: Cambridge University Press, 1987) </a:t>
            </a:r>
            <a:endParaRPr lang="en-GB" dirty="0">
              <a:cs typeface="Times New Roman" charset="0"/>
            </a:endParaRPr>
          </a:p>
        </p:txBody>
      </p:sp>
    </p:spTree>
    <p:extLst>
      <p:ext uri="{BB962C8B-B14F-4D97-AF65-F5344CB8AC3E}">
        <p14:creationId xmlns:p14="http://schemas.microsoft.com/office/powerpoint/2010/main" val="1825390631"/>
      </p:ext>
    </p:extLst>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1"/>
          <p:cNvSpPr>
            <a:spLocks noGrp="1" noChangeArrowheads="1"/>
          </p:cNvSpPr>
          <p:nvPr>
            <p:ph type="title"/>
          </p:nvPr>
        </p:nvSpPr>
        <p:spPr>
          <a:xfrm>
            <a:off x="608482" y="0"/>
            <a:ext cx="9793289" cy="1002205"/>
          </a:xfrm>
        </p:spPr>
        <p:txBody>
          <a:bodyPr tIns="25248"/>
          <a:lstStyle/>
          <a:p>
            <a:pPr>
              <a:tabLst>
                <a:tab pos="0" algn="l"/>
                <a:tab pos="541329" algn="l"/>
                <a:tab pos="1084577" algn="l"/>
                <a:tab pos="1627825" algn="l"/>
                <a:tab pos="2171074" algn="l"/>
                <a:tab pos="2714321" algn="l"/>
                <a:tab pos="3257570" algn="l"/>
                <a:tab pos="3800818" algn="l"/>
                <a:tab pos="4344067" algn="l"/>
                <a:tab pos="4887314" algn="l"/>
                <a:tab pos="5430563" algn="l"/>
                <a:tab pos="5973811" algn="l"/>
                <a:tab pos="6517060" algn="l"/>
                <a:tab pos="7060307" algn="l"/>
                <a:tab pos="7603556" algn="l"/>
                <a:tab pos="8146804" algn="l"/>
                <a:tab pos="8690052" algn="l"/>
                <a:tab pos="9233300" algn="l"/>
                <a:tab pos="9776549" algn="l"/>
                <a:tab pos="10319796" algn="l"/>
                <a:tab pos="10863045" algn="l"/>
              </a:tabLst>
            </a:pPr>
            <a:r>
              <a:rPr lang="de-DE" dirty="0" smtClean="0">
                <a:cs typeface="Droid Sans Fallback" charset="0"/>
              </a:rPr>
              <a:t>Lucretius</a:t>
            </a:r>
            <a:r>
              <a:rPr lang="de-DE" dirty="0">
                <a:cs typeface="Droid Sans Fallback" charset="0"/>
              </a:rPr>
              <a:t>' </a:t>
            </a:r>
            <a:r>
              <a:rPr lang="de-DE" dirty="0" smtClean="0">
                <a:cs typeface="Droid Sans Fallback" charset="0"/>
              </a:rPr>
              <a:t>Poem</a:t>
            </a:r>
            <a:endParaRPr lang="de-DE" dirty="0">
              <a:cs typeface="Droid Sans Fallback" charset="0"/>
            </a:endParaRPr>
          </a:p>
        </p:txBody>
      </p:sp>
      <p:sp>
        <p:nvSpPr>
          <p:cNvPr id="12291" name="Rectangle 2"/>
          <p:cNvSpPr>
            <a:spLocks noGrp="1" noChangeArrowheads="1"/>
          </p:cNvSpPr>
          <p:nvPr>
            <p:ph type="body" idx="1"/>
          </p:nvPr>
        </p:nvSpPr>
        <p:spPr>
          <a:xfrm>
            <a:off x="608482" y="1169369"/>
            <a:ext cx="11174562" cy="5688631"/>
          </a:xfrm>
        </p:spPr>
        <p:txBody>
          <a:bodyPr tIns="0">
            <a:normAutofit fontScale="92500" lnSpcReduction="10000"/>
          </a:bodyPr>
          <a:lstStyle/>
          <a:p>
            <a:pPr marL="0" indent="0" algn="just">
              <a:buNone/>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en-GB" sz="2800" b="1" dirty="0" smtClean="0">
                <a:cs typeface="Times New Roman" charset="0"/>
              </a:rPr>
              <a:t>Love. Book 4</a:t>
            </a:r>
            <a:r>
              <a:rPr lang="en-GB" dirty="0" smtClean="0">
                <a:cs typeface="Times New Roman" charset="0"/>
              </a:rPr>
              <a:t>: </a:t>
            </a:r>
          </a:p>
          <a:p>
            <a:pPr algn="just">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en-GB" dirty="0" smtClean="0">
                <a:cs typeface="Times New Roman" charset="0"/>
              </a:rPr>
              <a:t>bad to obsess about romantic love</a:t>
            </a:r>
          </a:p>
          <a:p>
            <a:pPr lvl="1" algn="just">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en-GB" dirty="0"/>
              <a:t>“For, lo, the ulcer just by nourishing / Grows to more life with deep inveteracy, / And day by day the fury swells aflame, / And the woe waxes heavier day by day- / Unless thou dost destroy even by new blows /The former wounds of love (</a:t>
            </a:r>
            <a:r>
              <a:rPr lang="en-GB" dirty="0" err="1"/>
              <a:t>Lucr</a:t>
            </a:r>
            <a:r>
              <a:rPr lang="en-GB" dirty="0"/>
              <a:t>. 4.1068ff.) </a:t>
            </a:r>
            <a:endParaRPr lang="en-GB" dirty="0" smtClean="0">
              <a:cs typeface="Times New Roman" charset="0"/>
            </a:endParaRPr>
          </a:p>
          <a:p>
            <a:pPr algn="just">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en-GB" dirty="0" smtClean="0">
                <a:cs typeface="Times New Roman" charset="0"/>
              </a:rPr>
              <a:t>Promiscuity encouraged (4.1074)</a:t>
            </a:r>
          </a:p>
          <a:p>
            <a:pPr algn="just">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en-GB" dirty="0">
                <a:cs typeface="Times New Roman" charset="0"/>
              </a:rPr>
              <a:t>Love can't be satisfied</a:t>
            </a:r>
          </a:p>
          <a:p>
            <a:pPr algn="just">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en-GB" dirty="0">
                <a:cs typeface="Times New Roman" charset="0"/>
              </a:rPr>
              <a:t>Collapse of </a:t>
            </a:r>
            <a:r>
              <a:rPr lang="en-GB" dirty="0" smtClean="0">
                <a:cs typeface="Times New Roman" charset="0"/>
              </a:rPr>
              <a:t>reputation</a:t>
            </a:r>
          </a:p>
          <a:p>
            <a:pPr lvl="1" algn="just">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en-GB" dirty="0"/>
              <a:t>“Duties are neglected, good name totters and sickens” (</a:t>
            </a:r>
            <a:r>
              <a:rPr lang="en-GB" dirty="0" err="1"/>
              <a:t>Lucr</a:t>
            </a:r>
            <a:r>
              <a:rPr lang="en-GB" dirty="0"/>
              <a:t>. 4.1123: side effect of infatuation) </a:t>
            </a:r>
            <a:endParaRPr lang="en-GB" dirty="0">
              <a:cs typeface="Times New Roman" charset="0"/>
            </a:endParaRPr>
          </a:p>
          <a:p>
            <a:pPr algn="just">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en-GB" dirty="0">
                <a:cs typeface="Times New Roman" charset="0"/>
              </a:rPr>
              <a:t>Satirizing “excluded lover</a:t>
            </a:r>
            <a:r>
              <a:rPr lang="en-GB" dirty="0" smtClean="0">
                <a:cs typeface="Times New Roman" charset="0"/>
              </a:rPr>
              <a:t>”</a:t>
            </a:r>
          </a:p>
          <a:p>
            <a:pPr lvl="1" algn="just">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en-GB" dirty="0"/>
              <a:t>“But he, the lover, in tears / Because shut out, covers her threshold o'er / Often with flowers and garlands, and anoints / Her haughty door-posts with the marjoram, / And prints, poor fellow, kisses on the doors” (</a:t>
            </a:r>
            <a:r>
              <a:rPr lang="en-GB" dirty="0" err="1"/>
              <a:t>Lucr</a:t>
            </a:r>
            <a:r>
              <a:rPr lang="en-GB" dirty="0"/>
              <a:t>. 4.1177-9, of excluded lover)</a:t>
            </a:r>
            <a:endParaRPr lang="en-GB" dirty="0">
              <a:cs typeface="Times New Roman" charset="0"/>
            </a:endParaRPr>
          </a:p>
          <a:p>
            <a:pPr algn="just">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endParaRPr lang="en-GB" dirty="0" smtClean="0">
              <a:cs typeface="Times New Roman" charset="0"/>
            </a:endParaRPr>
          </a:p>
          <a:p>
            <a:pPr marL="0" indent="0">
              <a:buNone/>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endParaRPr lang="en-GB" dirty="0">
              <a:latin typeface="Times New Roman" charset="0"/>
              <a:cs typeface="Times New Roman" charset="0"/>
            </a:endParaRPr>
          </a:p>
        </p:txBody>
      </p:sp>
    </p:spTree>
    <p:extLst>
      <p:ext uri="{BB962C8B-B14F-4D97-AF65-F5344CB8AC3E}">
        <p14:creationId xmlns:p14="http://schemas.microsoft.com/office/powerpoint/2010/main" val="2070270646"/>
      </p:ext>
    </p:extLst>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
          <p:cNvSpPr>
            <a:spLocks noGrp="1" noChangeArrowheads="1"/>
          </p:cNvSpPr>
          <p:nvPr>
            <p:ph type="title"/>
          </p:nvPr>
        </p:nvSpPr>
        <p:spPr>
          <a:xfrm>
            <a:off x="608482" y="-11495"/>
            <a:ext cx="9793289" cy="1002205"/>
          </a:xfrm>
        </p:spPr>
        <p:txBody>
          <a:bodyPr tIns="25248"/>
          <a:lstStyle/>
          <a:p>
            <a:pPr>
              <a:tabLst>
                <a:tab pos="0" algn="l"/>
                <a:tab pos="541329" algn="l"/>
                <a:tab pos="1084577" algn="l"/>
                <a:tab pos="1627825" algn="l"/>
                <a:tab pos="2171074" algn="l"/>
                <a:tab pos="2714321" algn="l"/>
                <a:tab pos="3257570" algn="l"/>
                <a:tab pos="3800818" algn="l"/>
                <a:tab pos="4344067" algn="l"/>
                <a:tab pos="4887314" algn="l"/>
                <a:tab pos="5430563" algn="l"/>
                <a:tab pos="5973811" algn="l"/>
                <a:tab pos="6517060" algn="l"/>
                <a:tab pos="7060307" algn="l"/>
                <a:tab pos="7603556" algn="l"/>
                <a:tab pos="8146804" algn="l"/>
                <a:tab pos="8690052" algn="l"/>
                <a:tab pos="9233300" algn="l"/>
                <a:tab pos="9776549" algn="l"/>
                <a:tab pos="10319796" algn="l"/>
                <a:tab pos="10863045" algn="l"/>
              </a:tabLst>
            </a:pPr>
            <a:r>
              <a:rPr lang="de-DE" dirty="0">
                <a:cs typeface="Droid Sans Fallback" charset="0"/>
              </a:rPr>
              <a:t>Lucretius, L</a:t>
            </a:r>
            <a:r>
              <a:rPr lang="de-DE" dirty="0" smtClean="0">
                <a:cs typeface="Droid Sans Fallback" charset="0"/>
              </a:rPr>
              <a:t>ove</a:t>
            </a:r>
            <a:r>
              <a:rPr lang="de-DE" dirty="0">
                <a:cs typeface="Droid Sans Fallback" charset="0"/>
              </a:rPr>
              <a:t>, </a:t>
            </a:r>
            <a:r>
              <a:rPr lang="de-DE" dirty="0" err="1">
                <a:cs typeface="Droid Sans Fallback" charset="0"/>
              </a:rPr>
              <a:t>and</a:t>
            </a:r>
            <a:r>
              <a:rPr lang="de-DE" dirty="0">
                <a:cs typeface="Droid Sans Fallback" charset="0"/>
              </a:rPr>
              <a:t> </a:t>
            </a:r>
            <a:r>
              <a:rPr lang="de-DE" dirty="0" err="1">
                <a:cs typeface="Droid Sans Fallback" charset="0"/>
              </a:rPr>
              <a:t>the</a:t>
            </a:r>
            <a:r>
              <a:rPr lang="de-DE" dirty="0">
                <a:cs typeface="Droid Sans Fallback" charset="0"/>
              </a:rPr>
              <a:t> Romans</a:t>
            </a:r>
          </a:p>
        </p:txBody>
      </p:sp>
      <p:sp>
        <p:nvSpPr>
          <p:cNvPr id="13315" name="Rectangle 2"/>
          <p:cNvSpPr>
            <a:spLocks noGrp="1" noChangeArrowheads="1"/>
          </p:cNvSpPr>
          <p:nvPr>
            <p:ph type="body" idx="1"/>
          </p:nvPr>
        </p:nvSpPr>
        <p:spPr>
          <a:xfrm>
            <a:off x="608482" y="1124744"/>
            <a:ext cx="8582274" cy="5400600"/>
          </a:xfrm>
        </p:spPr>
        <p:txBody>
          <a:bodyPr tIns="0">
            <a:normAutofit/>
          </a:bodyPr>
          <a:lstStyle/>
          <a:p>
            <a:pPr algn="just">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en-GB" dirty="0" smtClean="0">
                <a:cs typeface="Times New Roman" charset="0"/>
              </a:rPr>
              <a:t>How would this have been received? </a:t>
            </a:r>
          </a:p>
          <a:p>
            <a:pPr algn="just">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en-GB" dirty="0" smtClean="0">
                <a:cs typeface="Times New Roman" charset="0"/>
              </a:rPr>
              <a:t>Wounding and sickness quite common in representation of love</a:t>
            </a:r>
          </a:p>
          <a:p>
            <a:pPr lvl="1" algn="just">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en-GB" dirty="0" smtClean="0">
                <a:cs typeface="Times New Roman" charset="0"/>
              </a:rPr>
              <a:t>embraced by love poets</a:t>
            </a:r>
          </a:p>
          <a:p>
            <a:pPr lvl="1" algn="just">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en-GB" dirty="0" smtClean="0">
                <a:cs typeface="Times New Roman" charset="0"/>
              </a:rPr>
              <a:t>so was the ‘locked out lover’</a:t>
            </a:r>
          </a:p>
          <a:p>
            <a:pPr algn="just">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en-GB" dirty="0" smtClean="0">
                <a:cs typeface="Times New Roman" charset="0"/>
              </a:rPr>
              <a:t>Roman acceptance of casual sex (for men) and distrust of obsessive romantic love</a:t>
            </a:r>
          </a:p>
          <a:p>
            <a:pPr lvl="1" algn="just">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en-GB" dirty="0" smtClean="0">
                <a:cs typeface="Times New Roman" charset="0"/>
              </a:rPr>
              <a:t>if caused you to neglect your obligations</a:t>
            </a:r>
          </a:p>
          <a:p>
            <a:pPr algn="just">
              <a:buSzTx/>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en-GB" dirty="0" smtClean="0">
                <a:cs typeface="Times New Roman" charset="0"/>
              </a:rPr>
              <a:t>Venus = romantic love in Books 4 and 5</a:t>
            </a:r>
          </a:p>
          <a:p>
            <a:pPr lvl="1" algn="just">
              <a:buSzTx/>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en-GB" dirty="0" smtClean="0">
                <a:cs typeface="Times New Roman" charset="0"/>
              </a:rPr>
              <a:t>contrast treatment in Book 1</a:t>
            </a:r>
          </a:p>
          <a:p>
            <a:pPr lvl="1" algn="just">
              <a:buSzTx/>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en-GB" dirty="0" smtClean="0">
                <a:cs typeface="Times New Roman" charset="0"/>
              </a:rPr>
              <a:t>where e.g. fertility goddess and ancestress of Romans</a:t>
            </a:r>
          </a:p>
          <a:p>
            <a:pPr>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endParaRPr lang="en-GB" dirty="0" smtClean="0">
              <a:latin typeface="Times New Roman" charset="0"/>
              <a:cs typeface="Times New Roman" charset="0"/>
            </a:endParaRPr>
          </a:p>
          <a:p>
            <a:pPr algn="just">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endParaRPr lang="en-GB" dirty="0">
              <a:latin typeface="Times New Roman" charset="0"/>
              <a:cs typeface="Times New Roman" charset="0"/>
            </a:endParaRPr>
          </a:p>
        </p:txBody>
      </p:sp>
      <p:pic>
        <p:nvPicPr>
          <p:cNvPr id="13316"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406780" y="1556792"/>
            <a:ext cx="2651597" cy="4392488"/>
          </a:xfrm>
          <a:prstGeom prst="rect">
            <a:avLst/>
          </a:prstGeom>
          <a:noFill/>
          <a:ln>
            <a:noFill/>
          </a:ln>
          <a:effectLst/>
          <a:extLst>
            <a:ext uri="{909E8E84-426E-40dd-AFC4-6F175D3DCCD1}">
              <a14:hiddenFill xmlns:a14="http://schemas.microsoft.com/office/drawing/2010/main" xmlns="">
                <a:blipFill dpi="0" rotWithShape="0">
                  <a:blip/>
                  <a:srcRect/>
                  <a:stretch>
                    <a:fillRect/>
                  </a:stretch>
                </a:blipFill>
              </a14:hiddenFill>
            </a:ext>
            <a:ext uri="{91240B29-F687-4f45-9708-019B960494DF}">
              <a14:hiddenLine xmlns:a14="http://schemas.microsoft.com/office/drawing/2010/main" xmlns="" w="9525">
                <a:solidFill>
                  <a:srgbClr val="3465AF"/>
                </a:solidFill>
                <a:round/>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pic>
    </p:spTree>
    <p:extLst>
      <p:ext uri="{BB962C8B-B14F-4D97-AF65-F5344CB8AC3E}">
        <p14:creationId xmlns:p14="http://schemas.microsoft.com/office/powerpoint/2010/main" val="3486064097"/>
      </p:ext>
    </p:extLst>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17309" y="76200"/>
            <a:ext cx="10157354" cy="904528"/>
          </a:xfrm>
        </p:spPr>
        <p:txBody>
          <a:bodyPr/>
          <a:lstStyle/>
          <a:p>
            <a:r>
              <a:rPr lang="en-GB" dirty="0" smtClean="0"/>
              <a:t>Opening of Book 1</a:t>
            </a:r>
            <a:endParaRPr lang="en-GB" dirty="0"/>
          </a:p>
        </p:txBody>
      </p:sp>
      <p:sp>
        <p:nvSpPr>
          <p:cNvPr id="3" name="Content Placeholder 2"/>
          <p:cNvSpPr>
            <a:spLocks noGrp="1"/>
          </p:cNvSpPr>
          <p:nvPr>
            <p:ph idx="1"/>
          </p:nvPr>
        </p:nvSpPr>
        <p:spPr>
          <a:xfrm>
            <a:off x="1117309" y="1196752"/>
            <a:ext cx="10157354" cy="5400600"/>
          </a:xfrm>
        </p:spPr>
        <p:txBody>
          <a:bodyPr>
            <a:normAutofit lnSpcReduction="10000"/>
          </a:bodyPr>
          <a:lstStyle/>
          <a:p>
            <a:pPr marL="0" indent="0">
              <a:buNone/>
            </a:pPr>
            <a:r>
              <a:rPr lang="en-GB" b="1" dirty="0"/>
              <a:t>Mother of Rome, delight of Gods and men, </a:t>
            </a:r>
            <a:r>
              <a:rPr lang="en-GB" b="1" dirty="0"/>
              <a:t/>
            </a:r>
            <a:br>
              <a:rPr lang="en-GB" b="1" dirty="0"/>
            </a:br>
            <a:r>
              <a:rPr lang="en-GB" b="1" dirty="0"/>
              <a:t>Dear Venus</a:t>
            </a:r>
            <a:r>
              <a:rPr lang="en-GB" dirty="0"/>
              <a:t> that beneath the gliding stars </a:t>
            </a:r>
            <a:r>
              <a:rPr lang="en-GB" dirty="0"/>
              <a:t/>
            </a:r>
            <a:br>
              <a:rPr lang="en-GB" dirty="0"/>
            </a:br>
            <a:r>
              <a:rPr lang="en-GB" dirty="0" err="1"/>
              <a:t>Makest</a:t>
            </a:r>
            <a:r>
              <a:rPr lang="en-GB" dirty="0"/>
              <a:t> to teem the many-voyaged main </a:t>
            </a:r>
            <a:r>
              <a:rPr lang="en-GB" dirty="0"/>
              <a:t/>
            </a:r>
            <a:br>
              <a:rPr lang="en-GB" dirty="0"/>
            </a:br>
            <a:r>
              <a:rPr lang="en-GB" dirty="0"/>
              <a:t>And fruitful lands- for all of living things </a:t>
            </a:r>
            <a:r>
              <a:rPr lang="en-GB" dirty="0"/>
              <a:t/>
            </a:r>
            <a:br>
              <a:rPr lang="en-GB" dirty="0"/>
            </a:br>
            <a:r>
              <a:rPr lang="en-GB" dirty="0"/>
              <a:t>Through thee alone are evermore conceived, </a:t>
            </a:r>
            <a:r>
              <a:rPr lang="en-GB" dirty="0"/>
              <a:t/>
            </a:r>
            <a:br>
              <a:rPr lang="en-GB" dirty="0"/>
            </a:br>
            <a:r>
              <a:rPr lang="en-GB" dirty="0"/>
              <a:t>Through thee are risen to visit the great sun- </a:t>
            </a:r>
            <a:r>
              <a:rPr lang="en-GB" dirty="0"/>
              <a:t/>
            </a:r>
            <a:br>
              <a:rPr lang="en-GB" dirty="0"/>
            </a:br>
            <a:r>
              <a:rPr lang="en-GB" dirty="0"/>
              <a:t>Before thee, Goddess, and thy coming on, </a:t>
            </a:r>
            <a:r>
              <a:rPr lang="en-GB" dirty="0"/>
              <a:t/>
            </a:r>
            <a:br>
              <a:rPr lang="en-GB" dirty="0"/>
            </a:br>
            <a:r>
              <a:rPr lang="en-GB" dirty="0"/>
              <a:t>Flee stormy wind and massy cloud away, </a:t>
            </a:r>
            <a:r>
              <a:rPr lang="en-GB" dirty="0"/>
              <a:t/>
            </a:r>
            <a:br>
              <a:rPr lang="en-GB" dirty="0"/>
            </a:br>
            <a:r>
              <a:rPr lang="en-GB" dirty="0"/>
              <a:t>For thee the daedal Earth bears scented flowers, </a:t>
            </a:r>
            <a:r>
              <a:rPr lang="en-GB" dirty="0"/>
              <a:t/>
            </a:r>
            <a:br>
              <a:rPr lang="en-GB" dirty="0"/>
            </a:br>
            <a:r>
              <a:rPr lang="en-GB" dirty="0"/>
              <a:t>For thee waters of the </a:t>
            </a:r>
            <a:r>
              <a:rPr lang="en-GB" dirty="0" err="1"/>
              <a:t>unvexed</a:t>
            </a:r>
            <a:r>
              <a:rPr lang="en-GB" dirty="0"/>
              <a:t> deep </a:t>
            </a:r>
            <a:r>
              <a:rPr lang="en-GB" dirty="0"/>
              <a:t/>
            </a:r>
            <a:br>
              <a:rPr lang="en-GB" dirty="0"/>
            </a:br>
            <a:r>
              <a:rPr lang="en-GB" dirty="0"/>
              <a:t>Smile, and the hollows of the serene sky </a:t>
            </a:r>
            <a:r>
              <a:rPr lang="en-GB" dirty="0"/>
              <a:t/>
            </a:r>
            <a:br>
              <a:rPr lang="en-GB" dirty="0"/>
            </a:br>
            <a:r>
              <a:rPr lang="en-GB" dirty="0"/>
              <a:t>Glow with diffused radiance for thee! </a:t>
            </a:r>
            <a:endParaRPr lang="en-GB" dirty="0"/>
          </a:p>
          <a:p>
            <a:pPr marL="0" indent="0">
              <a:buNone/>
            </a:pPr>
            <a:r>
              <a:rPr lang="en-GB" dirty="0" smtClean="0"/>
              <a:t>…</a:t>
            </a:r>
          </a:p>
          <a:p>
            <a:pPr marL="0" indent="0">
              <a:buNone/>
            </a:pPr>
            <a:r>
              <a:rPr lang="en-GB" dirty="0"/>
              <a:t>Wherefore indeed, Divine one, give my words </a:t>
            </a:r>
            <a:r>
              <a:rPr lang="en-GB" dirty="0"/>
              <a:t/>
            </a:r>
            <a:br>
              <a:rPr lang="en-GB" dirty="0"/>
            </a:br>
            <a:r>
              <a:rPr lang="en-GB" dirty="0"/>
              <a:t>Immortal charm. </a:t>
            </a:r>
            <a:endParaRPr lang="en-GB" dirty="0"/>
          </a:p>
        </p:txBody>
      </p:sp>
    </p:spTree>
    <p:extLst>
      <p:ext uri="{BB962C8B-B14F-4D97-AF65-F5344CB8AC3E}">
        <p14:creationId xmlns:p14="http://schemas.microsoft.com/office/powerpoint/2010/main" val="14448392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Very different depictions</a:t>
            </a:r>
          </a:p>
          <a:p>
            <a:r>
              <a:rPr lang="en-GB" dirty="0" smtClean="0"/>
              <a:t>Different arguments about why Lucretius would include this:</a:t>
            </a:r>
          </a:p>
          <a:p>
            <a:pPr lvl="1"/>
            <a:r>
              <a:rPr lang="en-GB" dirty="0" smtClean="0"/>
              <a:t>Representing Epicurean pleasure</a:t>
            </a:r>
          </a:p>
          <a:p>
            <a:pPr lvl="1"/>
            <a:r>
              <a:rPr lang="en-GB" dirty="0" smtClean="0"/>
              <a:t>Engaging with Empedocles</a:t>
            </a:r>
          </a:p>
          <a:p>
            <a:pPr lvl="1"/>
            <a:r>
              <a:rPr lang="en-GB" dirty="0" err="1" smtClean="0"/>
              <a:t>Memmius</a:t>
            </a:r>
            <a:r>
              <a:rPr lang="en-GB" dirty="0" smtClean="0"/>
              <a:t>’ family said they were descended from Venus</a:t>
            </a:r>
          </a:p>
          <a:p>
            <a:r>
              <a:rPr lang="en-GB" dirty="0" smtClean="0"/>
              <a:t>But still an active goddess in a book by an Epicurean</a:t>
            </a:r>
            <a:endParaRPr lang="en-GB" dirty="0"/>
          </a:p>
        </p:txBody>
      </p:sp>
    </p:spTree>
    <p:extLst>
      <p:ext uri="{BB962C8B-B14F-4D97-AF65-F5344CB8AC3E}">
        <p14:creationId xmlns:p14="http://schemas.microsoft.com/office/powerpoint/2010/main" val="33677091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1"/>
          <p:cNvSpPr>
            <a:spLocks noGrp="1" noChangeArrowheads="1"/>
          </p:cNvSpPr>
          <p:nvPr>
            <p:ph type="title"/>
          </p:nvPr>
        </p:nvSpPr>
        <p:spPr>
          <a:xfrm>
            <a:off x="608483" y="261111"/>
            <a:ext cx="9793289" cy="1002205"/>
          </a:xfrm>
        </p:spPr>
        <p:txBody>
          <a:bodyPr tIns="25248"/>
          <a:lstStyle/>
          <a:p>
            <a:pPr>
              <a:tabLst>
                <a:tab pos="0" algn="l"/>
                <a:tab pos="541329" algn="l"/>
                <a:tab pos="1084577" algn="l"/>
                <a:tab pos="1627825" algn="l"/>
                <a:tab pos="2171074" algn="l"/>
                <a:tab pos="2714321" algn="l"/>
                <a:tab pos="3257570" algn="l"/>
                <a:tab pos="3800818" algn="l"/>
                <a:tab pos="4344067" algn="l"/>
                <a:tab pos="4887314" algn="l"/>
                <a:tab pos="5430563" algn="l"/>
                <a:tab pos="5973811" algn="l"/>
                <a:tab pos="6517060" algn="l"/>
                <a:tab pos="7060307" algn="l"/>
                <a:tab pos="7603556" algn="l"/>
                <a:tab pos="8146804" algn="l"/>
                <a:tab pos="8690052" algn="l"/>
                <a:tab pos="9233300" algn="l"/>
                <a:tab pos="9776549" algn="l"/>
                <a:tab pos="10319796" algn="l"/>
                <a:tab pos="10863045" algn="l"/>
              </a:tabLst>
            </a:pPr>
            <a:r>
              <a:rPr lang="de-DE" dirty="0">
                <a:latin typeface="+mn-lt"/>
                <a:cs typeface="Droid Sans Fallback" charset="0"/>
              </a:rPr>
              <a:t>Venus </a:t>
            </a:r>
            <a:r>
              <a:rPr lang="de-DE" dirty="0" err="1">
                <a:latin typeface="+mn-lt"/>
                <a:cs typeface="Droid Sans Fallback" charset="0"/>
              </a:rPr>
              <a:t>and</a:t>
            </a:r>
            <a:r>
              <a:rPr lang="de-DE" dirty="0">
                <a:latin typeface="+mn-lt"/>
                <a:cs typeface="Droid Sans Fallback" charset="0"/>
              </a:rPr>
              <a:t> </a:t>
            </a:r>
            <a:r>
              <a:rPr lang="de-DE" dirty="0" smtClean="0">
                <a:latin typeface="+mn-lt"/>
                <a:cs typeface="Droid Sans Fallback" charset="0"/>
              </a:rPr>
              <a:t>Politics</a:t>
            </a:r>
            <a:endParaRPr lang="de-DE" dirty="0">
              <a:latin typeface="+mn-lt"/>
              <a:cs typeface="Droid Sans Fallback" charset="0"/>
            </a:endParaRPr>
          </a:p>
        </p:txBody>
      </p:sp>
      <p:sp>
        <p:nvSpPr>
          <p:cNvPr id="14339" name="Rectangle 2"/>
          <p:cNvSpPr>
            <a:spLocks noGrp="1" noChangeArrowheads="1"/>
          </p:cNvSpPr>
          <p:nvPr>
            <p:ph type="body" idx="1"/>
          </p:nvPr>
        </p:nvSpPr>
        <p:spPr>
          <a:xfrm>
            <a:off x="608482" y="1654983"/>
            <a:ext cx="10969942" cy="5014377"/>
          </a:xfrm>
        </p:spPr>
        <p:txBody>
          <a:bodyPr>
            <a:normAutofit/>
          </a:bodyPr>
          <a:lstStyle/>
          <a:p>
            <a:pPr>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en-GB" dirty="0" smtClean="0">
                <a:cs typeface="Times New Roman" charset="0"/>
              </a:rPr>
              <a:t>Start off with more traditional theological approach &gt; reverse later (short hand for sexual desire)</a:t>
            </a:r>
          </a:p>
          <a:p>
            <a:pPr>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en-GB" dirty="0" smtClean="0">
                <a:cs typeface="Times New Roman" charset="0"/>
              </a:rPr>
              <a:t>Luring readers in?</a:t>
            </a:r>
          </a:p>
          <a:p>
            <a:pPr lvl="1">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en-GB" dirty="0" smtClean="0">
                <a:cs typeface="Times New Roman" charset="0"/>
              </a:rPr>
              <a:t>Including some very non-traditional material, don‘t want people to stop reading straight away?</a:t>
            </a:r>
          </a:p>
          <a:p>
            <a:pPr lvl="1">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en-GB" dirty="0" smtClean="0">
                <a:cs typeface="Times New Roman" charset="0"/>
              </a:rPr>
              <a:t>Get to this material after a large amount of his philosophical work</a:t>
            </a:r>
            <a:endParaRPr lang="en-GB" dirty="0" smtClean="0">
              <a:cs typeface="Times New Roman" charset="0"/>
            </a:endParaRPr>
          </a:p>
          <a:p>
            <a:pPr>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en-GB" dirty="0" smtClean="0">
                <a:cs typeface="Times New Roman" charset="0"/>
              </a:rPr>
              <a:t>Same approach to politics?</a:t>
            </a:r>
          </a:p>
          <a:p>
            <a:pPr lvl="1">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en-GB" dirty="0" smtClean="0">
                <a:cs typeface="Times New Roman" charset="0"/>
              </a:rPr>
              <a:t>addressee = </a:t>
            </a:r>
            <a:r>
              <a:rPr lang="en-GB" dirty="0" err="1" smtClean="0">
                <a:cs typeface="Times New Roman" charset="0"/>
              </a:rPr>
              <a:t>Memmius</a:t>
            </a:r>
            <a:r>
              <a:rPr lang="en-GB" dirty="0" smtClean="0">
                <a:cs typeface="Times New Roman" charset="0"/>
              </a:rPr>
              <a:t>,</a:t>
            </a:r>
            <a:r>
              <a:rPr lang="en-GB" dirty="0" smtClean="0">
                <a:cs typeface="Times New Roman" charset="0"/>
              </a:rPr>
              <a:t> aristocrat and politician </a:t>
            </a:r>
          </a:p>
          <a:p>
            <a:pPr lvl="1">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en-GB" dirty="0" smtClean="0">
                <a:cs typeface="Times New Roman" charset="0"/>
              </a:rPr>
              <a:t>Possibly </a:t>
            </a:r>
            <a:r>
              <a:rPr lang="en-GB" dirty="0" smtClean="0">
                <a:cs typeface="Times New Roman" charset="0"/>
              </a:rPr>
              <a:t>Gaius </a:t>
            </a:r>
            <a:r>
              <a:rPr lang="en-GB" dirty="0" err="1" smtClean="0">
                <a:cs typeface="Times New Roman" charset="0"/>
              </a:rPr>
              <a:t>Memmius</a:t>
            </a:r>
            <a:r>
              <a:rPr lang="en-GB" dirty="0" smtClean="0">
                <a:cs typeface="Times New Roman" charset="0"/>
              </a:rPr>
              <a:t>? Governor of Bithynia in 57; would stand unsuccessfully for consulship in 54</a:t>
            </a:r>
          </a:p>
          <a:p>
            <a:pPr marL="0" indent="0">
              <a:buNone/>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endParaRPr lang="de-DE" dirty="0">
              <a:cs typeface="Times New Roman" charset="0"/>
            </a:endParaRPr>
          </a:p>
          <a:p>
            <a:pPr marL="0" indent="0" algn="just">
              <a:buNone/>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endParaRPr lang="de-DE" dirty="0">
              <a:cs typeface="Times New Roman" charset="0"/>
            </a:endParaRPr>
          </a:p>
        </p:txBody>
      </p:sp>
    </p:spTree>
    <p:extLst>
      <p:ext uri="{BB962C8B-B14F-4D97-AF65-F5344CB8AC3E}">
        <p14:creationId xmlns:p14="http://schemas.microsoft.com/office/powerpoint/2010/main" val="3067213830"/>
      </p:ext>
    </p:extLst>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1"/>
          <p:cNvSpPr>
            <a:spLocks noGrp="1" noChangeArrowheads="1"/>
          </p:cNvSpPr>
          <p:nvPr>
            <p:ph type="title"/>
          </p:nvPr>
        </p:nvSpPr>
        <p:spPr>
          <a:xfrm>
            <a:off x="608483" y="261111"/>
            <a:ext cx="9793289" cy="1002205"/>
          </a:xfrm>
        </p:spPr>
        <p:txBody>
          <a:bodyPr tIns="25248"/>
          <a:lstStyle/>
          <a:p>
            <a:pPr>
              <a:tabLst>
                <a:tab pos="0" algn="l"/>
                <a:tab pos="541329" algn="l"/>
                <a:tab pos="1084577" algn="l"/>
                <a:tab pos="1627825" algn="l"/>
                <a:tab pos="2171074" algn="l"/>
                <a:tab pos="2714321" algn="l"/>
                <a:tab pos="3257570" algn="l"/>
                <a:tab pos="3800818" algn="l"/>
                <a:tab pos="4344067" algn="l"/>
                <a:tab pos="4887314" algn="l"/>
                <a:tab pos="5430563" algn="l"/>
                <a:tab pos="5973811" algn="l"/>
                <a:tab pos="6517060" algn="l"/>
                <a:tab pos="7060307" algn="l"/>
                <a:tab pos="7603556" algn="l"/>
                <a:tab pos="8146804" algn="l"/>
                <a:tab pos="8690052" algn="l"/>
                <a:tab pos="9233300" algn="l"/>
                <a:tab pos="9776549" algn="l"/>
                <a:tab pos="10319796" algn="l"/>
                <a:tab pos="10863045" algn="l"/>
              </a:tabLst>
            </a:pPr>
            <a:r>
              <a:rPr lang="de-DE" dirty="0" smtClean="0">
                <a:cs typeface="Droid Sans Fallback" charset="0"/>
              </a:rPr>
              <a:t>Lucretius and P</a:t>
            </a:r>
            <a:r>
              <a:rPr lang="de-DE" dirty="0" smtClean="0">
                <a:cs typeface="Droid Sans Fallback" charset="0"/>
              </a:rPr>
              <a:t>olitics</a:t>
            </a:r>
            <a:endParaRPr lang="de-DE" dirty="0">
              <a:cs typeface="Droid Sans Fallback" charset="0"/>
            </a:endParaRPr>
          </a:p>
        </p:txBody>
      </p:sp>
      <p:sp>
        <p:nvSpPr>
          <p:cNvPr id="15363" name="Rectangle 2"/>
          <p:cNvSpPr>
            <a:spLocks noGrp="1" noChangeArrowheads="1"/>
          </p:cNvSpPr>
          <p:nvPr>
            <p:ph type="body" idx="1"/>
          </p:nvPr>
        </p:nvSpPr>
        <p:spPr>
          <a:xfrm>
            <a:off x="631168" y="1556792"/>
            <a:ext cx="10969942" cy="5158393"/>
          </a:xfrm>
        </p:spPr>
        <p:txBody>
          <a:bodyPr>
            <a:normAutofit/>
          </a:bodyPr>
          <a:lstStyle/>
          <a:p>
            <a:pPr>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de-DE" dirty="0" smtClean="0">
                <a:cs typeface="Times New Roman" charset="0"/>
              </a:rPr>
              <a:t>Could be invovled in politics if it led to greater security</a:t>
            </a:r>
            <a:endParaRPr lang="de-DE" dirty="0">
              <a:cs typeface="Times New Roman" charset="0"/>
            </a:endParaRPr>
          </a:p>
          <a:p>
            <a:pPr>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de-DE" dirty="0" smtClean="0">
                <a:cs typeface="Times New Roman" charset="0"/>
              </a:rPr>
              <a:t>Okay </a:t>
            </a:r>
            <a:r>
              <a:rPr lang="de-DE" dirty="0">
                <a:cs typeface="Times New Roman" charset="0"/>
              </a:rPr>
              <a:t>for Memmius to be involved in </a:t>
            </a:r>
            <a:r>
              <a:rPr lang="de-DE" dirty="0" smtClean="0">
                <a:cs typeface="Times New Roman" charset="0"/>
              </a:rPr>
              <a:t>politics</a:t>
            </a:r>
          </a:p>
          <a:p>
            <a:pPr lvl="1">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de-DE" dirty="0" smtClean="0">
                <a:cs typeface="Times New Roman" charset="0"/>
              </a:rPr>
              <a:t>If he was tryign to get greater security for everyone in the late Republic</a:t>
            </a:r>
            <a:r>
              <a:rPr lang="de-DE" dirty="0" smtClean="0">
                <a:cs typeface="Times New Roman" charset="0"/>
              </a:rPr>
              <a:t> </a:t>
            </a:r>
          </a:p>
          <a:p>
            <a:pPr>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de-DE" b="1" dirty="0" smtClean="0">
                <a:cs typeface="Times New Roman" charset="0"/>
              </a:rPr>
              <a:t>But</a:t>
            </a:r>
            <a:r>
              <a:rPr lang="de-DE" dirty="0" smtClean="0">
                <a:cs typeface="Times New Roman" charset="0"/>
              </a:rPr>
              <a:t> </a:t>
            </a:r>
            <a:r>
              <a:rPr lang="de-DE" dirty="0">
                <a:cs typeface="Times New Roman" charset="0"/>
              </a:rPr>
              <a:t>later attacks on </a:t>
            </a:r>
            <a:r>
              <a:rPr lang="de-DE" dirty="0" smtClean="0">
                <a:cs typeface="Times New Roman" charset="0"/>
              </a:rPr>
              <a:t>politics</a:t>
            </a:r>
          </a:p>
          <a:p>
            <a:pPr>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r>
              <a:rPr lang="de-DE" dirty="0" smtClean="0">
                <a:cs typeface="Times New Roman" charset="0"/>
              </a:rPr>
              <a:t>i.e</a:t>
            </a:r>
            <a:r>
              <a:rPr lang="de-DE" dirty="0">
                <a:cs typeface="Times New Roman" charset="0"/>
              </a:rPr>
              <a:t>. </a:t>
            </a:r>
            <a:r>
              <a:rPr lang="de-DE" dirty="0" err="1">
                <a:cs typeface="Times New Roman" charset="0"/>
              </a:rPr>
              <a:t>Epicureanism</a:t>
            </a:r>
            <a:r>
              <a:rPr lang="de-DE" dirty="0">
                <a:cs typeface="Times New Roman" charset="0"/>
              </a:rPr>
              <a:t> </a:t>
            </a:r>
            <a:r>
              <a:rPr lang="de-DE" dirty="0" err="1">
                <a:cs typeface="Times New Roman" charset="0"/>
              </a:rPr>
              <a:t>only</a:t>
            </a:r>
            <a:r>
              <a:rPr lang="de-DE" dirty="0">
                <a:cs typeface="Times New Roman" charset="0"/>
              </a:rPr>
              <a:t> real </a:t>
            </a:r>
            <a:r>
              <a:rPr lang="de-DE" dirty="0" err="1">
                <a:cs typeface="Times New Roman" charset="0"/>
              </a:rPr>
              <a:t>solution</a:t>
            </a:r>
            <a:r>
              <a:rPr lang="de-DE" dirty="0">
                <a:cs typeface="Times New Roman" charset="0"/>
              </a:rPr>
              <a:t> </a:t>
            </a:r>
            <a:r>
              <a:rPr lang="de-DE" dirty="0" err="1">
                <a:cs typeface="Times New Roman" charset="0"/>
              </a:rPr>
              <a:t>to</a:t>
            </a:r>
            <a:r>
              <a:rPr lang="de-DE" dirty="0">
                <a:cs typeface="Times New Roman" charset="0"/>
              </a:rPr>
              <a:t> </a:t>
            </a:r>
            <a:r>
              <a:rPr lang="de-DE" dirty="0" err="1">
                <a:cs typeface="Times New Roman" charset="0"/>
              </a:rPr>
              <a:t>civil</a:t>
            </a:r>
            <a:r>
              <a:rPr lang="de-DE" dirty="0">
                <a:cs typeface="Times New Roman" charset="0"/>
              </a:rPr>
              <a:t> </a:t>
            </a:r>
            <a:r>
              <a:rPr lang="de-DE" dirty="0" err="1">
                <a:cs typeface="Times New Roman" charset="0"/>
              </a:rPr>
              <a:t>strife</a:t>
            </a:r>
            <a:endParaRPr lang="de-DE" dirty="0">
              <a:cs typeface="Times New Roman" charset="0"/>
            </a:endParaRPr>
          </a:p>
          <a:p>
            <a:pPr marL="0" indent="0" algn="just">
              <a:buNone/>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endParaRPr lang="de-DE" dirty="0">
              <a:cs typeface="Times New Roman" charset="0"/>
            </a:endParaRPr>
          </a:p>
          <a:p>
            <a:pPr marL="0" indent="0" algn="just">
              <a:buNone/>
              <a:tabLst>
                <a:tab pos="0" algn="l"/>
                <a:tab pos="126694" algn="l"/>
                <a:tab pos="669943" algn="l"/>
                <a:tab pos="1213190" algn="l"/>
                <a:tab pos="1756439" algn="l"/>
                <a:tab pos="2299687" algn="l"/>
                <a:tab pos="2842936" algn="l"/>
                <a:tab pos="3386183" algn="l"/>
                <a:tab pos="3929432" algn="l"/>
                <a:tab pos="4472680" algn="l"/>
                <a:tab pos="5015928" algn="l"/>
                <a:tab pos="5559176" algn="l"/>
                <a:tab pos="6102425" algn="l"/>
                <a:tab pos="6645673" algn="l"/>
                <a:tab pos="7188921" algn="l"/>
                <a:tab pos="7732169" algn="l"/>
                <a:tab pos="8275418" algn="l"/>
                <a:tab pos="8818665" algn="l"/>
                <a:tab pos="9361914" algn="l"/>
                <a:tab pos="9905162" algn="l"/>
                <a:tab pos="10448411" algn="l"/>
                <a:tab pos="10864964" algn="l"/>
              </a:tabLst>
            </a:pPr>
            <a:endParaRPr lang="de-DE" dirty="0">
              <a:cs typeface="Times New Roman" charset="0"/>
            </a:endParaRPr>
          </a:p>
        </p:txBody>
      </p:sp>
    </p:spTree>
    <p:extLst>
      <p:ext uri="{BB962C8B-B14F-4D97-AF65-F5344CB8AC3E}">
        <p14:creationId xmlns:p14="http://schemas.microsoft.com/office/powerpoint/2010/main" val="57898246"/>
      </p:ext>
    </p:extLst>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117309" y="548680"/>
            <a:ext cx="10157354" cy="5623520"/>
          </a:xfrm>
        </p:spPr>
        <p:txBody>
          <a:bodyPr>
            <a:normAutofit/>
          </a:bodyPr>
          <a:lstStyle/>
          <a:p>
            <a:pPr marL="0" indent="0">
              <a:buNone/>
            </a:pPr>
            <a:r>
              <a:rPr lang="en-GB" dirty="0"/>
              <a:t>“Sisyphus also appears in this life before our eyes, a thirst to solicit from the people the </a:t>
            </a:r>
            <a:r>
              <a:rPr lang="en-GB" dirty="0" err="1"/>
              <a:t>lictor’s</a:t>
            </a:r>
            <a:r>
              <a:rPr lang="en-GB" dirty="0"/>
              <a:t> rods and cruel axes, and always retiring defeated and full of gloom: for to solicit power, an empty thing, which is never granted, and always to endure hard toil in the pursuit of it, this is to push laboriously up a hill the rock that still rolls down again from the very top, and in a rush recovers the levels of the open plain.” (</a:t>
            </a:r>
            <a:r>
              <a:rPr lang="en-GB" dirty="0" err="1"/>
              <a:t>Lucr</a:t>
            </a:r>
            <a:r>
              <a:rPr lang="en-GB" dirty="0"/>
              <a:t>. 3.995-1001, of failed politician figure)</a:t>
            </a:r>
            <a:endParaRPr lang="de-DE" dirty="0">
              <a:cs typeface="Times New Roman" charset="0"/>
            </a:endParaRPr>
          </a:p>
          <a:p>
            <a:pPr marL="0" indent="0">
              <a:buNone/>
            </a:pPr>
            <a:endParaRPr lang="en-GB" dirty="0" smtClean="0"/>
          </a:p>
          <a:p>
            <a:pPr marL="0" indent="0">
              <a:buNone/>
            </a:pPr>
            <a:r>
              <a:rPr lang="en-GB" dirty="0" smtClean="0"/>
              <a:t>“</a:t>
            </a:r>
            <a:r>
              <a:rPr lang="en-GB" dirty="0"/>
              <a:t>The rock makes for the level plain, </a:t>
            </a:r>
            <a:r>
              <a:rPr lang="en-GB" i="1" dirty="0" err="1"/>
              <a:t>plani</a:t>
            </a:r>
            <a:r>
              <a:rPr lang="en-GB" i="1" dirty="0"/>
              <a:t> petit </a:t>
            </a:r>
            <a:r>
              <a:rPr lang="en-GB" i="1" dirty="0" err="1"/>
              <a:t>aequora</a:t>
            </a:r>
            <a:r>
              <a:rPr lang="en-GB" i="1" dirty="0"/>
              <a:t> </a:t>
            </a:r>
            <a:r>
              <a:rPr lang="en-GB" i="1" dirty="0" err="1"/>
              <a:t>campi</a:t>
            </a:r>
            <a:r>
              <a:rPr lang="en-GB" dirty="0"/>
              <a:t>; and in electoral terms the candidate goes down to the Campus </a:t>
            </a:r>
            <a:r>
              <a:rPr lang="en-GB" dirty="0" err="1"/>
              <a:t>Martius</a:t>
            </a:r>
            <a:r>
              <a:rPr lang="en-GB" dirty="0"/>
              <a:t> to stand for election again” (West, p. 102) </a:t>
            </a:r>
            <a:endParaRPr lang="en-GB" dirty="0" smtClean="0"/>
          </a:p>
          <a:p>
            <a:pPr marL="0" indent="0">
              <a:buNone/>
            </a:pPr>
            <a:r>
              <a:rPr lang="en-GB" dirty="0"/>
              <a:t>D. West, The Imagery and Poetry of Lucretius (Edinburgh, 1969; ed. 2, Bristol Classical Press, 1994)</a:t>
            </a:r>
          </a:p>
        </p:txBody>
      </p:sp>
    </p:spTree>
    <p:extLst>
      <p:ext uri="{BB962C8B-B14F-4D97-AF65-F5344CB8AC3E}">
        <p14:creationId xmlns:p14="http://schemas.microsoft.com/office/powerpoint/2010/main" val="516014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This Class</a:t>
            </a:r>
            <a:endParaRPr lang="en-GB" dirty="0"/>
          </a:p>
        </p:txBody>
      </p:sp>
      <p:sp>
        <p:nvSpPr>
          <p:cNvPr id="3" name="Content Placeholder 2"/>
          <p:cNvSpPr>
            <a:spLocks noGrp="1"/>
          </p:cNvSpPr>
          <p:nvPr>
            <p:ph idx="1"/>
          </p:nvPr>
        </p:nvSpPr>
        <p:spPr/>
        <p:txBody>
          <a:bodyPr/>
          <a:lstStyle/>
          <a:p>
            <a:r>
              <a:rPr lang="en-GB" dirty="0" smtClean="0"/>
              <a:t>Continued use of poetry in philosophy</a:t>
            </a:r>
          </a:p>
          <a:p>
            <a:r>
              <a:rPr lang="en-GB" dirty="0" smtClean="0"/>
              <a:t>Engagement with current political disruption</a:t>
            </a:r>
          </a:p>
          <a:p>
            <a:r>
              <a:rPr lang="en-GB" dirty="0" smtClean="0"/>
              <a:t>Use of the literary tradition</a:t>
            </a:r>
          </a:p>
          <a:p>
            <a:r>
              <a:rPr lang="en-GB" dirty="0" smtClean="0"/>
              <a:t>Non-mainstream ideas </a:t>
            </a:r>
          </a:p>
          <a:p>
            <a:pPr lvl="1"/>
            <a:r>
              <a:rPr lang="en-GB" dirty="0" smtClean="0"/>
              <a:t>gods</a:t>
            </a:r>
          </a:p>
          <a:p>
            <a:pPr lvl="1"/>
            <a:r>
              <a:rPr lang="en-GB" smtClean="0"/>
              <a:t>politics</a:t>
            </a:r>
            <a:endParaRPr lang="en-GB" dirty="0"/>
          </a:p>
        </p:txBody>
      </p:sp>
    </p:spTree>
    <p:extLst>
      <p:ext uri="{BB962C8B-B14F-4D97-AF65-F5344CB8AC3E}">
        <p14:creationId xmlns:p14="http://schemas.microsoft.com/office/powerpoint/2010/main" val="17075089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Next week</a:t>
            </a:r>
            <a:endParaRPr lang="en-GB" dirty="0"/>
          </a:p>
        </p:txBody>
      </p:sp>
      <p:sp>
        <p:nvSpPr>
          <p:cNvPr id="3" name="Content Placeholder 2"/>
          <p:cNvSpPr>
            <a:spLocks noGrp="1"/>
          </p:cNvSpPr>
          <p:nvPr>
            <p:ph idx="1"/>
          </p:nvPr>
        </p:nvSpPr>
        <p:spPr/>
        <p:txBody>
          <a:bodyPr>
            <a:normAutofit/>
          </a:bodyPr>
          <a:lstStyle/>
          <a:p>
            <a:r>
              <a:rPr lang="en-GB" sz="3200" dirty="0" smtClean="0"/>
              <a:t>Livy</a:t>
            </a:r>
          </a:p>
          <a:p>
            <a:r>
              <a:rPr lang="en-GB" sz="3200" dirty="0" smtClean="0"/>
              <a:t>Workshop</a:t>
            </a:r>
            <a:endParaRPr lang="en-GB" sz="3200" dirty="0"/>
          </a:p>
        </p:txBody>
      </p:sp>
    </p:spTree>
    <p:extLst>
      <p:ext uri="{BB962C8B-B14F-4D97-AF65-F5344CB8AC3E}">
        <p14:creationId xmlns:p14="http://schemas.microsoft.com/office/powerpoint/2010/main" val="24032878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Books 16x9">
  <a:themeElements>
    <a:clrScheme name="Books_16x9">
      <a:dk1>
        <a:srgbClr val="374C81"/>
      </a:dk1>
      <a:lt1>
        <a:srgbClr val="FFFFFF"/>
      </a:lt1>
      <a:dk2>
        <a:srgbClr val="000000"/>
      </a:dk2>
      <a:lt2>
        <a:srgbClr val="EDE5DF"/>
      </a:lt2>
      <a:accent1>
        <a:srgbClr val="414E77"/>
      </a:accent1>
      <a:accent2>
        <a:srgbClr val="70AAC4"/>
      </a:accent2>
      <a:accent3>
        <a:srgbClr val="8B6A94"/>
      </a:accent3>
      <a:accent4>
        <a:srgbClr val="61A796"/>
      </a:accent4>
      <a:accent5>
        <a:srgbClr val="4E5798"/>
      </a:accent5>
      <a:accent6>
        <a:srgbClr val="7E5C5C"/>
      </a:accent6>
      <a:hlink>
        <a:srgbClr val="0070C0"/>
      </a:hlink>
      <a:folHlink>
        <a:srgbClr val="7030A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extraClrSchemeLst/>
</a:theme>
</file>

<file path=ppt/theme/theme2.xml><?xml version="1.0" encoding="utf-8"?>
<a:theme xmlns:a="http://schemas.openxmlformats.org/drawingml/2006/main" name="Office Theme">
  <a:themeElements>
    <a:clrScheme name="Books16x9">
      <a:dk1>
        <a:srgbClr val="374C81"/>
      </a:dk1>
      <a:lt1>
        <a:srgbClr val="FFFFFF"/>
      </a:lt1>
      <a:dk2>
        <a:srgbClr val="000000"/>
      </a:dk2>
      <a:lt2>
        <a:srgbClr val="EDE5DF"/>
      </a:lt2>
      <a:accent1>
        <a:srgbClr val="414E77"/>
      </a:accent1>
      <a:accent2>
        <a:srgbClr val="70AAC4"/>
      </a:accent2>
      <a:accent3>
        <a:srgbClr val="8B6A94"/>
      </a:accent3>
      <a:accent4>
        <a:srgbClr val="61A796"/>
      </a:accent4>
      <a:accent5>
        <a:srgbClr val="4E5798"/>
      </a:accent5>
      <a:accent6>
        <a:srgbClr val="7E5C5C"/>
      </a:accent6>
      <a:hlink>
        <a:srgbClr val="0070C0"/>
      </a:hlink>
      <a:folHlink>
        <a:srgbClr val="7030A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extraClrSchemeLst/>
</a:theme>
</file>

<file path=ppt/theme/theme3.xml><?xml version="1.0" encoding="utf-8"?>
<a:theme xmlns:a="http://schemas.openxmlformats.org/drawingml/2006/main" name="Office Theme">
  <a:themeElements>
    <a:clrScheme name="Books16x9">
      <a:dk1>
        <a:srgbClr val="374C81"/>
      </a:dk1>
      <a:lt1>
        <a:srgbClr val="FFFFFF"/>
      </a:lt1>
      <a:dk2>
        <a:srgbClr val="000000"/>
      </a:dk2>
      <a:lt2>
        <a:srgbClr val="EDE5DF"/>
      </a:lt2>
      <a:accent1>
        <a:srgbClr val="414E77"/>
      </a:accent1>
      <a:accent2>
        <a:srgbClr val="70AAC4"/>
      </a:accent2>
      <a:accent3>
        <a:srgbClr val="8B6A94"/>
      </a:accent3>
      <a:accent4>
        <a:srgbClr val="61A796"/>
      </a:accent4>
      <a:accent5>
        <a:srgbClr val="4E5798"/>
      </a:accent5>
      <a:accent6>
        <a:srgbClr val="7E5C5C"/>
      </a:accent6>
      <a:hlink>
        <a:srgbClr val="0070C0"/>
      </a:hlink>
      <a:folHlink>
        <a:srgbClr val="7030A0"/>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100000" t="-80000" r="-50000" b="180000"/>
          </a:path>
        </a:gradFill>
        <a:gradFill rotWithShape="1">
          <a:gsLst>
            <a:gs pos="0">
              <a:schemeClr val="phClr">
                <a:tint val="80000"/>
                <a:satMod val="300000"/>
              </a:schemeClr>
            </a:gs>
            <a:gs pos="100000">
              <a:schemeClr val="phClr">
                <a:shade val="30000"/>
                <a:satMod val="200000"/>
              </a:schemeClr>
            </a:gs>
          </a:gsLst>
          <a:path path="circle">
            <a:fillToRect l="30000" t="30000" r="70000" b="10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item1.xml><?xml version="1.0" encoding="utf-8"?>
<?mso-contentType ?>
<FormTemplates xmlns="http://schemas.microsoft.com/sharepoint/v3/contenttype/forms">
  <Display>DocumentLibraryForm</Display>
  <Edit>AssetEditForm</Edit>
  <New>DocumentLibraryForm</New>
</FormTemplates>
</file>

<file path=customXml/itemProps1.xml><?xml version="1.0" encoding="utf-8"?>
<ds:datastoreItem xmlns:ds="http://schemas.openxmlformats.org/officeDocument/2006/customXml" ds:itemID="{E1B558C7-619B-49BE-9097-7FCBDADD4ECE}">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Blue bookstack presentation (widescreen)</Template>
  <TotalTime>0</TotalTime>
  <Words>1794</Words>
  <Application>Microsoft Office PowerPoint</Application>
  <PresentationFormat>Custom</PresentationFormat>
  <Paragraphs>185</Paragraphs>
  <Slides>28</Slides>
  <Notes>13</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28</vt:i4>
      </vt:variant>
    </vt:vector>
  </HeadingPairs>
  <TitlesOfParts>
    <vt:vector size="37" baseType="lpstr">
      <vt:lpstr>ＭＳ Ｐゴシック</vt:lpstr>
      <vt:lpstr>Arial</vt:lpstr>
      <vt:lpstr>Century</vt:lpstr>
      <vt:lpstr>Century Gothic</vt:lpstr>
      <vt:lpstr>DejaVu Sans</vt:lpstr>
      <vt:lpstr>Droid Sans Fallback</vt:lpstr>
      <vt:lpstr>Times New Roman</vt:lpstr>
      <vt:lpstr>Wingdings</vt:lpstr>
      <vt:lpstr>Books 16x9</vt:lpstr>
      <vt:lpstr>Reading Antiquity</vt:lpstr>
      <vt:lpstr>PowerPoint Presentation</vt:lpstr>
      <vt:lpstr>Background: Titus Lucretius Carus</vt:lpstr>
      <vt:lpstr>De Rerum Natura</vt:lpstr>
      <vt:lpstr>Structure of Lucretius' poem</vt:lpstr>
      <vt:lpstr>Opening of Book 1</vt:lpstr>
      <vt:lpstr>Engagement with Epicureanism in Lucretius' Time</vt:lpstr>
      <vt:lpstr>Epicureanism</vt:lpstr>
      <vt:lpstr>PowerPoint Presentation</vt:lpstr>
      <vt:lpstr>PowerPoint Presentation</vt:lpstr>
      <vt:lpstr>Epicurus' Theory of Physics</vt:lpstr>
      <vt:lpstr>Epicurean Theology:</vt:lpstr>
      <vt:lpstr>Epicurean Theology</vt:lpstr>
      <vt:lpstr>PowerPoint Presentation</vt:lpstr>
      <vt:lpstr>Epicurus as Hero</vt:lpstr>
      <vt:lpstr>Religion</vt:lpstr>
      <vt:lpstr>Religion</vt:lpstr>
      <vt:lpstr>Gods themselves?</vt:lpstr>
      <vt:lpstr>Epicureanism</vt:lpstr>
      <vt:lpstr>Lucretius' Poem</vt:lpstr>
      <vt:lpstr>Lucretius, Love, and the Romans</vt:lpstr>
      <vt:lpstr>Opening of Book 1</vt:lpstr>
      <vt:lpstr>PowerPoint Presentation</vt:lpstr>
      <vt:lpstr>Venus and Politics</vt:lpstr>
      <vt:lpstr>Lucretius and Politics</vt:lpstr>
      <vt:lpstr>PowerPoint Presentation</vt:lpstr>
      <vt:lpstr>This Class</vt:lpstr>
      <vt:lpstr>Next week</vt:lpstr>
    </vt:vector>
  </TitlesOfParts>
  <Manager/>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keywords/>
  <cp:lastModifiedBy/>
  <cp:revision>1</cp:revision>
  <dcterms:created xsi:type="dcterms:W3CDTF">2015-12-08T10:08:14Z</dcterms:created>
  <dcterms:modified xsi:type="dcterms:W3CDTF">2017-02-06T10:40:41Z</dcterms:modified>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mplateID">
    <vt:lpwstr>TC027879409991</vt:lpwstr>
  </property>
</Properties>
</file>