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60" r:id="rId5"/>
    <p:sldId id="258"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138" y="3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B8E52-65A7-481C-A468-0BBA7E197D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3F48DD0-8136-4C78-8E2D-8A32E31209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0C012B-CE4C-46E4-8A1D-EC84E0382392}"/>
              </a:ext>
            </a:extLst>
          </p:cNvPr>
          <p:cNvSpPr>
            <a:spLocks noGrp="1"/>
          </p:cNvSpPr>
          <p:nvPr>
            <p:ph type="dt" sz="half" idx="10"/>
          </p:nvPr>
        </p:nvSpPr>
        <p:spPr/>
        <p:txBody>
          <a:bodyPr/>
          <a:lstStyle/>
          <a:p>
            <a:fld id="{C9701EFD-85C0-4BB1-9EC7-8553D2A4CF95}" type="datetimeFigureOut">
              <a:rPr lang="en-GB" smtClean="0"/>
              <a:t>23/07/2021</a:t>
            </a:fld>
            <a:endParaRPr lang="en-GB"/>
          </a:p>
        </p:txBody>
      </p:sp>
      <p:sp>
        <p:nvSpPr>
          <p:cNvPr id="5" name="Footer Placeholder 4">
            <a:extLst>
              <a:ext uri="{FF2B5EF4-FFF2-40B4-BE49-F238E27FC236}">
                <a16:creationId xmlns:a16="http://schemas.microsoft.com/office/drawing/2014/main" id="{6E045E3D-C631-4C1C-949B-56A7E5F61B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6936ED-9144-486C-B368-8D9610E3DA5B}"/>
              </a:ext>
            </a:extLst>
          </p:cNvPr>
          <p:cNvSpPr>
            <a:spLocks noGrp="1"/>
          </p:cNvSpPr>
          <p:nvPr>
            <p:ph type="sldNum" sz="quarter" idx="12"/>
          </p:nvPr>
        </p:nvSpPr>
        <p:spPr/>
        <p:txBody>
          <a:bodyPr/>
          <a:lstStyle/>
          <a:p>
            <a:fld id="{A8F11667-390B-4FE0-9721-0B264B36A8BD}" type="slidenum">
              <a:rPr lang="en-GB" smtClean="0"/>
              <a:t>‹#›</a:t>
            </a:fld>
            <a:endParaRPr lang="en-GB"/>
          </a:p>
        </p:txBody>
      </p:sp>
    </p:spTree>
    <p:extLst>
      <p:ext uri="{BB962C8B-B14F-4D97-AF65-F5344CB8AC3E}">
        <p14:creationId xmlns:p14="http://schemas.microsoft.com/office/powerpoint/2010/main" val="22755431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9D7EF-A268-4EA2-AF1C-473E2E759D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F2AECC-D131-4157-BF46-AE17DF1B71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E265E4-EEEE-4C00-8832-249C3AD989A4}"/>
              </a:ext>
            </a:extLst>
          </p:cNvPr>
          <p:cNvSpPr>
            <a:spLocks noGrp="1"/>
          </p:cNvSpPr>
          <p:nvPr>
            <p:ph type="dt" sz="half" idx="10"/>
          </p:nvPr>
        </p:nvSpPr>
        <p:spPr/>
        <p:txBody>
          <a:bodyPr/>
          <a:lstStyle/>
          <a:p>
            <a:fld id="{C9701EFD-85C0-4BB1-9EC7-8553D2A4CF95}" type="datetimeFigureOut">
              <a:rPr lang="en-GB" smtClean="0"/>
              <a:t>23/07/2021</a:t>
            </a:fld>
            <a:endParaRPr lang="en-GB"/>
          </a:p>
        </p:txBody>
      </p:sp>
      <p:sp>
        <p:nvSpPr>
          <p:cNvPr id="5" name="Footer Placeholder 4">
            <a:extLst>
              <a:ext uri="{FF2B5EF4-FFF2-40B4-BE49-F238E27FC236}">
                <a16:creationId xmlns:a16="http://schemas.microsoft.com/office/drawing/2014/main" id="{B78E65FD-4539-434D-AB57-2EC56396F8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630495-9E8C-45D9-B52D-950B802493F0}"/>
              </a:ext>
            </a:extLst>
          </p:cNvPr>
          <p:cNvSpPr>
            <a:spLocks noGrp="1"/>
          </p:cNvSpPr>
          <p:nvPr>
            <p:ph type="sldNum" sz="quarter" idx="12"/>
          </p:nvPr>
        </p:nvSpPr>
        <p:spPr/>
        <p:txBody>
          <a:bodyPr/>
          <a:lstStyle/>
          <a:p>
            <a:fld id="{A8F11667-390B-4FE0-9721-0B264B36A8BD}" type="slidenum">
              <a:rPr lang="en-GB" smtClean="0"/>
              <a:t>‹#›</a:t>
            </a:fld>
            <a:endParaRPr lang="en-GB"/>
          </a:p>
        </p:txBody>
      </p:sp>
    </p:spTree>
    <p:extLst>
      <p:ext uri="{BB962C8B-B14F-4D97-AF65-F5344CB8AC3E}">
        <p14:creationId xmlns:p14="http://schemas.microsoft.com/office/powerpoint/2010/main" val="3443737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DF13F-2D3B-471B-95BB-C36450C8B09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A69D4F-8E89-43BD-B573-8FDD21ED042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FDBFC0-C827-45C1-BD6B-E07EC42B820A}"/>
              </a:ext>
            </a:extLst>
          </p:cNvPr>
          <p:cNvSpPr>
            <a:spLocks noGrp="1"/>
          </p:cNvSpPr>
          <p:nvPr>
            <p:ph type="dt" sz="half" idx="10"/>
          </p:nvPr>
        </p:nvSpPr>
        <p:spPr/>
        <p:txBody>
          <a:bodyPr/>
          <a:lstStyle/>
          <a:p>
            <a:fld id="{C9701EFD-85C0-4BB1-9EC7-8553D2A4CF95}" type="datetimeFigureOut">
              <a:rPr lang="en-GB" smtClean="0"/>
              <a:t>23/07/2021</a:t>
            </a:fld>
            <a:endParaRPr lang="en-GB"/>
          </a:p>
        </p:txBody>
      </p:sp>
      <p:sp>
        <p:nvSpPr>
          <p:cNvPr id="5" name="Footer Placeholder 4">
            <a:extLst>
              <a:ext uri="{FF2B5EF4-FFF2-40B4-BE49-F238E27FC236}">
                <a16:creationId xmlns:a16="http://schemas.microsoft.com/office/drawing/2014/main" id="{0F353CD7-68BE-4D11-90AB-1EDE8C2F3D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3C1A53-6126-475F-920F-D93E74DB8A87}"/>
              </a:ext>
            </a:extLst>
          </p:cNvPr>
          <p:cNvSpPr>
            <a:spLocks noGrp="1"/>
          </p:cNvSpPr>
          <p:nvPr>
            <p:ph type="sldNum" sz="quarter" idx="12"/>
          </p:nvPr>
        </p:nvSpPr>
        <p:spPr/>
        <p:txBody>
          <a:bodyPr/>
          <a:lstStyle/>
          <a:p>
            <a:fld id="{A8F11667-390B-4FE0-9721-0B264B36A8BD}" type="slidenum">
              <a:rPr lang="en-GB" smtClean="0"/>
              <a:t>‹#›</a:t>
            </a:fld>
            <a:endParaRPr lang="en-GB"/>
          </a:p>
        </p:txBody>
      </p:sp>
    </p:spTree>
    <p:extLst>
      <p:ext uri="{BB962C8B-B14F-4D97-AF65-F5344CB8AC3E}">
        <p14:creationId xmlns:p14="http://schemas.microsoft.com/office/powerpoint/2010/main" val="589732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63F8D-9495-4FD8-8D7F-0ADA3627BF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374CD5-371C-4276-B54A-84F0D489DDF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7F466D6-4FCC-4C9F-9994-765DBEB1110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3883298-0F16-4383-97B3-18D2DFDD6D6A}"/>
              </a:ext>
            </a:extLst>
          </p:cNvPr>
          <p:cNvSpPr>
            <a:spLocks noGrp="1"/>
          </p:cNvSpPr>
          <p:nvPr>
            <p:ph type="dt" sz="half" idx="10"/>
          </p:nvPr>
        </p:nvSpPr>
        <p:spPr/>
        <p:txBody>
          <a:bodyPr/>
          <a:lstStyle/>
          <a:p>
            <a:fld id="{C9701EFD-85C0-4BB1-9EC7-8553D2A4CF95}" type="datetimeFigureOut">
              <a:rPr lang="en-GB" smtClean="0"/>
              <a:t>23/07/2021</a:t>
            </a:fld>
            <a:endParaRPr lang="en-GB"/>
          </a:p>
        </p:txBody>
      </p:sp>
      <p:sp>
        <p:nvSpPr>
          <p:cNvPr id="6" name="Footer Placeholder 5">
            <a:extLst>
              <a:ext uri="{FF2B5EF4-FFF2-40B4-BE49-F238E27FC236}">
                <a16:creationId xmlns:a16="http://schemas.microsoft.com/office/drawing/2014/main" id="{90C2056B-E240-4692-9B73-EC6EB4064F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B339C8-FCF1-4055-84C1-596B52BC2245}"/>
              </a:ext>
            </a:extLst>
          </p:cNvPr>
          <p:cNvSpPr>
            <a:spLocks noGrp="1"/>
          </p:cNvSpPr>
          <p:nvPr>
            <p:ph type="sldNum" sz="quarter" idx="12"/>
          </p:nvPr>
        </p:nvSpPr>
        <p:spPr/>
        <p:txBody>
          <a:bodyPr/>
          <a:lstStyle/>
          <a:p>
            <a:fld id="{A8F11667-390B-4FE0-9721-0B264B36A8BD}" type="slidenum">
              <a:rPr lang="en-GB" smtClean="0"/>
              <a:t>‹#›</a:t>
            </a:fld>
            <a:endParaRPr lang="en-GB"/>
          </a:p>
        </p:txBody>
      </p:sp>
    </p:spTree>
    <p:extLst>
      <p:ext uri="{BB962C8B-B14F-4D97-AF65-F5344CB8AC3E}">
        <p14:creationId xmlns:p14="http://schemas.microsoft.com/office/powerpoint/2010/main" val="18955106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DACBB-F571-4AA5-8D47-3DF3C44173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C58277-BFFE-4EE2-91F0-E1C5304CE7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ABA6EC7-95F8-42EA-B550-227EC1E8293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1DA1695-2947-4DA7-887A-63E9309C6C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B7B61F-8F60-4E09-9223-DBE6F6A04B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7E22C3F-2AE7-458B-99A9-0230C35B96C3}"/>
              </a:ext>
            </a:extLst>
          </p:cNvPr>
          <p:cNvSpPr>
            <a:spLocks noGrp="1"/>
          </p:cNvSpPr>
          <p:nvPr>
            <p:ph type="dt" sz="half" idx="10"/>
          </p:nvPr>
        </p:nvSpPr>
        <p:spPr/>
        <p:txBody>
          <a:bodyPr/>
          <a:lstStyle/>
          <a:p>
            <a:fld id="{C9701EFD-85C0-4BB1-9EC7-8553D2A4CF95}" type="datetimeFigureOut">
              <a:rPr lang="en-GB" smtClean="0"/>
              <a:t>23/07/2021</a:t>
            </a:fld>
            <a:endParaRPr lang="en-GB"/>
          </a:p>
        </p:txBody>
      </p:sp>
      <p:sp>
        <p:nvSpPr>
          <p:cNvPr id="8" name="Footer Placeholder 7">
            <a:extLst>
              <a:ext uri="{FF2B5EF4-FFF2-40B4-BE49-F238E27FC236}">
                <a16:creationId xmlns:a16="http://schemas.microsoft.com/office/drawing/2014/main" id="{6B17FF7C-BCB3-4DDF-90DA-87BBFF04C1E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3663F7-E51C-41E7-A760-CE98982C5AAF}"/>
              </a:ext>
            </a:extLst>
          </p:cNvPr>
          <p:cNvSpPr>
            <a:spLocks noGrp="1"/>
          </p:cNvSpPr>
          <p:nvPr>
            <p:ph type="sldNum" sz="quarter" idx="12"/>
          </p:nvPr>
        </p:nvSpPr>
        <p:spPr/>
        <p:txBody>
          <a:bodyPr/>
          <a:lstStyle/>
          <a:p>
            <a:fld id="{A8F11667-390B-4FE0-9721-0B264B36A8BD}" type="slidenum">
              <a:rPr lang="en-GB" smtClean="0"/>
              <a:t>‹#›</a:t>
            </a:fld>
            <a:endParaRPr lang="en-GB"/>
          </a:p>
        </p:txBody>
      </p:sp>
    </p:spTree>
    <p:extLst>
      <p:ext uri="{BB962C8B-B14F-4D97-AF65-F5344CB8AC3E}">
        <p14:creationId xmlns:p14="http://schemas.microsoft.com/office/powerpoint/2010/main" val="2549594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7B134-32A5-41A3-ADBB-DA4822461CD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7EFC29A-B89C-4332-AE3F-A67D31EED957}"/>
              </a:ext>
            </a:extLst>
          </p:cNvPr>
          <p:cNvSpPr>
            <a:spLocks noGrp="1"/>
          </p:cNvSpPr>
          <p:nvPr>
            <p:ph type="dt" sz="half" idx="10"/>
          </p:nvPr>
        </p:nvSpPr>
        <p:spPr/>
        <p:txBody>
          <a:bodyPr/>
          <a:lstStyle/>
          <a:p>
            <a:fld id="{C9701EFD-85C0-4BB1-9EC7-8553D2A4CF95}" type="datetimeFigureOut">
              <a:rPr lang="en-GB" smtClean="0"/>
              <a:t>23/07/2021</a:t>
            </a:fld>
            <a:endParaRPr lang="en-GB"/>
          </a:p>
        </p:txBody>
      </p:sp>
      <p:sp>
        <p:nvSpPr>
          <p:cNvPr id="4" name="Footer Placeholder 3">
            <a:extLst>
              <a:ext uri="{FF2B5EF4-FFF2-40B4-BE49-F238E27FC236}">
                <a16:creationId xmlns:a16="http://schemas.microsoft.com/office/drawing/2014/main" id="{5E81623E-2D41-4100-9357-33AA7E901E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50C08CA-B50E-48C3-BB3A-7989D50138CD}"/>
              </a:ext>
            </a:extLst>
          </p:cNvPr>
          <p:cNvSpPr>
            <a:spLocks noGrp="1"/>
          </p:cNvSpPr>
          <p:nvPr>
            <p:ph type="sldNum" sz="quarter" idx="12"/>
          </p:nvPr>
        </p:nvSpPr>
        <p:spPr/>
        <p:txBody>
          <a:bodyPr/>
          <a:lstStyle/>
          <a:p>
            <a:fld id="{A8F11667-390B-4FE0-9721-0B264B36A8BD}" type="slidenum">
              <a:rPr lang="en-GB" smtClean="0"/>
              <a:t>‹#›</a:t>
            </a:fld>
            <a:endParaRPr lang="en-GB"/>
          </a:p>
        </p:txBody>
      </p:sp>
    </p:spTree>
    <p:extLst>
      <p:ext uri="{BB962C8B-B14F-4D97-AF65-F5344CB8AC3E}">
        <p14:creationId xmlns:p14="http://schemas.microsoft.com/office/powerpoint/2010/main" val="3876193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EE19EC-2137-45DB-B66B-94908C1443C2}"/>
              </a:ext>
            </a:extLst>
          </p:cNvPr>
          <p:cNvSpPr>
            <a:spLocks noGrp="1"/>
          </p:cNvSpPr>
          <p:nvPr>
            <p:ph type="dt" sz="half" idx="10"/>
          </p:nvPr>
        </p:nvSpPr>
        <p:spPr/>
        <p:txBody>
          <a:bodyPr/>
          <a:lstStyle/>
          <a:p>
            <a:fld id="{C9701EFD-85C0-4BB1-9EC7-8553D2A4CF95}" type="datetimeFigureOut">
              <a:rPr lang="en-GB" smtClean="0"/>
              <a:t>23/07/2021</a:t>
            </a:fld>
            <a:endParaRPr lang="en-GB"/>
          </a:p>
        </p:txBody>
      </p:sp>
      <p:sp>
        <p:nvSpPr>
          <p:cNvPr id="3" name="Footer Placeholder 2">
            <a:extLst>
              <a:ext uri="{FF2B5EF4-FFF2-40B4-BE49-F238E27FC236}">
                <a16:creationId xmlns:a16="http://schemas.microsoft.com/office/drawing/2014/main" id="{247A01C4-CBAA-4717-AFAC-115A883A0EA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1A08DBC-4F7E-4190-A54D-490F8AC82E08}"/>
              </a:ext>
            </a:extLst>
          </p:cNvPr>
          <p:cNvSpPr>
            <a:spLocks noGrp="1"/>
          </p:cNvSpPr>
          <p:nvPr>
            <p:ph type="sldNum" sz="quarter" idx="12"/>
          </p:nvPr>
        </p:nvSpPr>
        <p:spPr/>
        <p:txBody>
          <a:bodyPr/>
          <a:lstStyle/>
          <a:p>
            <a:fld id="{A8F11667-390B-4FE0-9721-0B264B36A8BD}" type="slidenum">
              <a:rPr lang="en-GB" smtClean="0"/>
              <a:t>‹#›</a:t>
            </a:fld>
            <a:endParaRPr lang="en-GB"/>
          </a:p>
        </p:txBody>
      </p:sp>
    </p:spTree>
    <p:extLst>
      <p:ext uri="{BB962C8B-B14F-4D97-AF65-F5344CB8AC3E}">
        <p14:creationId xmlns:p14="http://schemas.microsoft.com/office/powerpoint/2010/main" val="89965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E0096-94F1-4C2D-92E9-B25AE5595B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9F9FD1F-FC4D-49D8-AA0E-6896F43604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A661B3-8423-4E14-908A-67D1BD8F6D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4F7C99-5F7D-4D09-9EF6-588C5CD824F0}"/>
              </a:ext>
            </a:extLst>
          </p:cNvPr>
          <p:cNvSpPr>
            <a:spLocks noGrp="1"/>
          </p:cNvSpPr>
          <p:nvPr>
            <p:ph type="dt" sz="half" idx="10"/>
          </p:nvPr>
        </p:nvSpPr>
        <p:spPr/>
        <p:txBody>
          <a:bodyPr/>
          <a:lstStyle/>
          <a:p>
            <a:fld id="{C9701EFD-85C0-4BB1-9EC7-8553D2A4CF95}" type="datetimeFigureOut">
              <a:rPr lang="en-GB" smtClean="0"/>
              <a:t>23/07/2021</a:t>
            </a:fld>
            <a:endParaRPr lang="en-GB"/>
          </a:p>
        </p:txBody>
      </p:sp>
      <p:sp>
        <p:nvSpPr>
          <p:cNvPr id="6" name="Footer Placeholder 5">
            <a:extLst>
              <a:ext uri="{FF2B5EF4-FFF2-40B4-BE49-F238E27FC236}">
                <a16:creationId xmlns:a16="http://schemas.microsoft.com/office/drawing/2014/main" id="{67EDFA80-6A00-4DF8-8CE4-1B1430BF76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F53577-362B-40F1-9787-005421D6C698}"/>
              </a:ext>
            </a:extLst>
          </p:cNvPr>
          <p:cNvSpPr>
            <a:spLocks noGrp="1"/>
          </p:cNvSpPr>
          <p:nvPr>
            <p:ph type="sldNum" sz="quarter" idx="12"/>
          </p:nvPr>
        </p:nvSpPr>
        <p:spPr/>
        <p:txBody>
          <a:bodyPr/>
          <a:lstStyle/>
          <a:p>
            <a:fld id="{A8F11667-390B-4FE0-9721-0B264B36A8BD}" type="slidenum">
              <a:rPr lang="en-GB" smtClean="0"/>
              <a:t>‹#›</a:t>
            </a:fld>
            <a:endParaRPr lang="en-GB"/>
          </a:p>
        </p:txBody>
      </p:sp>
    </p:spTree>
    <p:extLst>
      <p:ext uri="{BB962C8B-B14F-4D97-AF65-F5344CB8AC3E}">
        <p14:creationId xmlns:p14="http://schemas.microsoft.com/office/powerpoint/2010/main" val="30309461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CD23F-63DC-4052-B661-726D2C7C4F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8FE5779-40EC-4C62-8867-1985261A5D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0121BB8-9869-4AE0-95B1-5ACE6F7D89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C5BB85-8B72-401D-BE76-776003373DCC}"/>
              </a:ext>
            </a:extLst>
          </p:cNvPr>
          <p:cNvSpPr>
            <a:spLocks noGrp="1"/>
          </p:cNvSpPr>
          <p:nvPr>
            <p:ph type="dt" sz="half" idx="10"/>
          </p:nvPr>
        </p:nvSpPr>
        <p:spPr/>
        <p:txBody>
          <a:bodyPr/>
          <a:lstStyle/>
          <a:p>
            <a:fld id="{C9701EFD-85C0-4BB1-9EC7-8553D2A4CF95}" type="datetimeFigureOut">
              <a:rPr lang="en-GB" smtClean="0"/>
              <a:t>23/07/2021</a:t>
            </a:fld>
            <a:endParaRPr lang="en-GB"/>
          </a:p>
        </p:txBody>
      </p:sp>
      <p:sp>
        <p:nvSpPr>
          <p:cNvPr id="6" name="Footer Placeholder 5">
            <a:extLst>
              <a:ext uri="{FF2B5EF4-FFF2-40B4-BE49-F238E27FC236}">
                <a16:creationId xmlns:a16="http://schemas.microsoft.com/office/drawing/2014/main" id="{F9165AED-5A80-47C2-81FE-02C5BA749D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4F1372-4E99-4154-83E0-FA76ED41C8D4}"/>
              </a:ext>
            </a:extLst>
          </p:cNvPr>
          <p:cNvSpPr>
            <a:spLocks noGrp="1"/>
          </p:cNvSpPr>
          <p:nvPr>
            <p:ph type="sldNum" sz="quarter" idx="12"/>
          </p:nvPr>
        </p:nvSpPr>
        <p:spPr/>
        <p:txBody>
          <a:bodyPr/>
          <a:lstStyle/>
          <a:p>
            <a:fld id="{A8F11667-390B-4FE0-9721-0B264B36A8BD}" type="slidenum">
              <a:rPr lang="en-GB" smtClean="0"/>
              <a:t>‹#›</a:t>
            </a:fld>
            <a:endParaRPr lang="en-GB"/>
          </a:p>
        </p:txBody>
      </p:sp>
    </p:spTree>
    <p:extLst>
      <p:ext uri="{BB962C8B-B14F-4D97-AF65-F5344CB8AC3E}">
        <p14:creationId xmlns:p14="http://schemas.microsoft.com/office/powerpoint/2010/main" val="4020985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D83CD-7029-41D3-BCEB-DCEA759EB44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B62303-0E7E-4B34-BB6E-4FF8E7F7CA0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4194B4-F350-4F06-A98D-4A7C6DA469BE}"/>
              </a:ext>
            </a:extLst>
          </p:cNvPr>
          <p:cNvSpPr>
            <a:spLocks noGrp="1"/>
          </p:cNvSpPr>
          <p:nvPr>
            <p:ph type="dt" sz="half" idx="10"/>
          </p:nvPr>
        </p:nvSpPr>
        <p:spPr/>
        <p:txBody>
          <a:bodyPr/>
          <a:lstStyle/>
          <a:p>
            <a:fld id="{C9701EFD-85C0-4BB1-9EC7-8553D2A4CF95}" type="datetimeFigureOut">
              <a:rPr lang="en-GB" smtClean="0"/>
              <a:t>23/07/2021</a:t>
            </a:fld>
            <a:endParaRPr lang="en-GB"/>
          </a:p>
        </p:txBody>
      </p:sp>
      <p:sp>
        <p:nvSpPr>
          <p:cNvPr id="5" name="Footer Placeholder 4">
            <a:extLst>
              <a:ext uri="{FF2B5EF4-FFF2-40B4-BE49-F238E27FC236}">
                <a16:creationId xmlns:a16="http://schemas.microsoft.com/office/drawing/2014/main" id="{63144A6F-1134-4B2C-9409-0A6EDA03F8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CDB8B6-CE8E-4C9C-B326-7095A6DBA96A}"/>
              </a:ext>
            </a:extLst>
          </p:cNvPr>
          <p:cNvSpPr>
            <a:spLocks noGrp="1"/>
          </p:cNvSpPr>
          <p:nvPr>
            <p:ph type="sldNum" sz="quarter" idx="12"/>
          </p:nvPr>
        </p:nvSpPr>
        <p:spPr/>
        <p:txBody>
          <a:bodyPr/>
          <a:lstStyle/>
          <a:p>
            <a:fld id="{A8F11667-390B-4FE0-9721-0B264B36A8BD}" type="slidenum">
              <a:rPr lang="en-GB" smtClean="0"/>
              <a:t>‹#›</a:t>
            </a:fld>
            <a:endParaRPr lang="en-GB"/>
          </a:p>
        </p:txBody>
      </p:sp>
    </p:spTree>
    <p:extLst>
      <p:ext uri="{BB962C8B-B14F-4D97-AF65-F5344CB8AC3E}">
        <p14:creationId xmlns:p14="http://schemas.microsoft.com/office/powerpoint/2010/main" val="339071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ECDDD7-58F6-4588-8AA3-02E09ADE356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0E988E-3824-4809-8810-CB3B2A7C75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E0E341-AAD2-4605-A443-E306CA7B8C0E}"/>
              </a:ext>
            </a:extLst>
          </p:cNvPr>
          <p:cNvSpPr>
            <a:spLocks noGrp="1"/>
          </p:cNvSpPr>
          <p:nvPr>
            <p:ph type="dt" sz="half" idx="10"/>
          </p:nvPr>
        </p:nvSpPr>
        <p:spPr/>
        <p:txBody>
          <a:bodyPr/>
          <a:lstStyle/>
          <a:p>
            <a:fld id="{C9701EFD-85C0-4BB1-9EC7-8553D2A4CF95}" type="datetimeFigureOut">
              <a:rPr lang="en-GB" smtClean="0"/>
              <a:t>23/07/2021</a:t>
            </a:fld>
            <a:endParaRPr lang="en-GB"/>
          </a:p>
        </p:txBody>
      </p:sp>
      <p:sp>
        <p:nvSpPr>
          <p:cNvPr id="5" name="Footer Placeholder 4">
            <a:extLst>
              <a:ext uri="{FF2B5EF4-FFF2-40B4-BE49-F238E27FC236}">
                <a16:creationId xmlns:a16="http://schemas.microsoft.com/office/drawing/2014/main" id="{1C065ACD-F469-476E-B7EF-C1205154F5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9AB89A-AE5E-4C0B-94D3-11764F23B773}"/>
              </a:ext>
            </a:extLst>
          </p:cNvPr>
          <p:cNvSpPr>
            <a:spLocks noGrp="1"/>
          </p:cNvSpPr>
          <p:nvPr>
            <p:ph type="sldNum" sz="quarter" idx="12"/>
          </p:nvPr>
        </p:nvSpPr>
        <p:spPr/>
        <p:txBody>
          <a:bodyPr/>
          <a:lstStyle/>
          <a:p>
            <a:fld id="{A8F11667-390B-4FE0-9721-0B264B36A8BD}" type="slidenum">
              <a:rPr lang="en-GB" smtClean="0"/>
              <a:t>‹#›</a:t>
            </a:fld>
            <a:endParaRPr lang="en-GB"/>
          </a:p>
        </p:txBody>
      </p:sp>
    </p:spTree>
    <p:extLst>
      <p:ext uri="{BB962C8B-B14F-4D97-AF65-F5344CB8AC3E}">
        <p14:creationId xmlns:p14="http://schemas.microsoft.com/office/powerpoint/2010/main" val="328109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AFAFA4C-7AAB-4431-8CA2-EA6457C77E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C56E36-C5DA-4782-A7A6-3C7B2DF09C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2605D4-9652-48C4-B85F-971999A6A04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701EFD-85C0-4BB1-9EC7-8553D2A4CF95}" type="datetimeFigureOut">
              <a:rPr lang="en-GB" smtClean="0"/>
              <a:t>23/07/2021</a:t>
            </a:fld>
            <a:endParaRPr lang="en-GB"/>
          </a:p>
        </p:txBody>
      </p:sp>
      <p:sp>
        <p:nvSpPr>
          <p:cNvPr id="5" name="Footer Placeholder 4">
            <a:extLst>
              <a:ext uri="{FF2B5EF4-FFF2-40B4-BE49-F238E27FC236}">
                <a16:creationId xmlns:a16="http://schemas.microsoft.com/office/drawing/2014/main" id="{96D93594-57AE-4099-9913-1A343E79F4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A24880B-16B9-487B-82E8-7314274282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F11667-390B-4FE0-9721-0B264B36A8BD}" type="slidenum">
              <a:rPr lang="en-GB" smtClean="0"/>
              <a:t>‹#›</a:t>
            </a:fld>
            <a:endParaRPr lang="en-GB"/>
          </a:p>
        </p:txBody>
      </p:sp>
    </p:spTree>
    <p:extLst>
      <p:ext uri="{BB962C8B-B14F-4D97-AF65-F5344CB8AC3E}">
        <p14:creationId xmlns:p14="http://schemas.microsoft.com/office/powerpoint/2010/main" val="22846119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emf"/></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emf"/></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5.emf"/></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6.emf"/></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C499DB9-9668-4423-B70F-2B479C97AFFE}"/>
              </a:ext>
            </a:extLst>
          </p:cNvPr>
          <p:cNvSpPr>
            <a:spLocks noGrp="1"/>
          </p:cNvSpPr>
          <p:nvPr>
            <p:ph type="subTitle" idx="1"/>
          </p:nvPr>
        </p:nvSpPr>
        <p:spPr>
          <a:xfrm>
            <a:off x="1524000" y="3602038"/>
            <a:ext cx="9144000" cy="2722562"/>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ormAutofi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400" b="1" i="0" u="none" strike="noStrike" cap="none" normalizeH="0" baseline="0" dirty="0">
              <a:ln>
                <a:noFill/>
              </a:ln>
              <a:solidFill>
                <a:srgbClr val="FFC000"/>
              </a:solidFill>
              <a:effectLst/>
              <a:latin typeface="Calibri" panose="020F0502020204030204" pitchFamily="34" charset="0"/>
              <a:ea typeface="Times New Roman" panose="02020603050405020304" pitchFamily="18" charset="0"/>
              <a:cs typeface="Calibri" panose="020F050202020403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b="1" dirty="0">
              <a:solidFill>
                <a:srgbClr val="FFC000"/>
              </a:solidFill>
              <a:latin typeface="Calibri" panose="020F0502020204030204" pitchFamily="34" charset="0"/>
              <a:ea typeface="Times New Roman" panose="02020603050405020304" pitchFamily="18" charset="0"/>
              <a:cs typeface="Calibri" panose="020F050202020403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400" b="1" i="0" u="none" strike="noStrike" cap="none" normalizeH="0" baseline="0" dirty="0">
              <a:ln>
                <a:noFill/>
              </a:ln>
              <a:solidFill>
                <a:srgbClr val="FFC000"/>
              </a:solidFill>
              <a:effectLst/>
              <a:latin typeface="Calibri" panose="020F0502020204030204" pitchFamily="34" charset="0"/>
              <a:ea typeface="Times New Roman" panose="02020603050405020304" pitchFamily="18" charset="0"/>
              <a:cs typeface="Calibri" panose="020F050202020403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400" b="1" i="0" u="none" strike="noStrike" cap="none" normalizeH="0" baseline="0" dirty="0">
              <a:ln>
                <a:noFill/>
              </a:ln>
              <a:solidFill>
                <a:srgbClr val="FFC000"/>
              </a:solidFill>
              <a:effectLst/>
              <a:latin typeface="Calibri" panose="020F0502020204030204" pitchFamily="34" charset="0"/>
              <a:ea typeface="Times New Roman" panose="02020603050405020304" pitchFamily="18" charset="0"/>
              <a:cs typeface="Calibri" panose="020F050202020403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FFC000"/>
                </a:solidFill>
                <a:effectLst/>
                <a:latin typeface="Calibri" panose="020F0502020204030204" pitchFamily="34" charset="0"/>
                <a:ea typeface="Times New Roman" panose="02020603050405020304" pitchFamily="18" charset="0"/>
                <a:cs typeface="Calibri" panose="020F0502020204030204" pitchFamily="34" charset="0"/>
              </a:rPr>
              <a:t>Slavena </a:t>
            </a:r>
            <a:r>
              <a:rPr kumimoji="0" lang="en-GB" altLang="en-US" sz="2400" b="1" i="0" u="none" strike="noStrike" cap="none" normalizeH="0" baseline="0" dirty="0" err="1">
                <a:ln>
                  <a:noFill/>
                </a:ln>
                <a:solidFill>
                  <a:srgbClr val="FFC000"/>
                </a:solidFill>
                <a:effectLst/>
                <a:latin typeface="Calibri" panose="020F0502020204030204" pitchFamily="34" charset="0"/>
                <a:ea typeface="Times New Roman" panose="02020603050405020304" pitchFamily="18" charset="0"/>
                <a:cs typeface="Calibri" panose="020F0502020204030204" pitchFamily="34" charset="0"/>
              </a:rPr>
              <a:t>Lazarova</a:t>
            </a:r>
            <a:r>
              <a:rPr kumimoji="0" lang="en-GB" altLang="en-US" sz="2400" b="1" i="0" u="none" strike="noStrike" cap="none" normalizeH="0" baseline="0" dirty="0">
                <a:ln>
                  <a:noFill/>
                </a:ln>
                <a:solidFill>
                  <a:srgbClr val="FFC000"/>
                </a:solidFill>
                <a:effectLst/>
                <a:latin typeface="Calibri" panose="020F0502020204030204" pitchFamily="34" charset="0"/>
                <a:ea typeface="Times New Roman" panose="02020603050405020304" pitchFamily="18" charset="0"/>
                <a:cs typeface="Calibri" panose="020F0502020204030204" pitchFamily="34" charset="0"/>
              </a:rPr>
              <a:t> Panayotova</a:t>
            </a:r>
            <a:endParaRPr kumimoji="0" lang="en-GB" altLang="en-US" sz="12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1" i="0" u="none" strike="noStrike" cap="none" normalizeH="0" baseline="0" dirty="0">
                <a:ln>
                  <a:noFill/>
                </a:ln>
                <a:solidFill>
                  <a:srgbClr val="FFC000"/>
                </a:solidFill>
                <a:effectLst/>
                <a:latin typeface="Calibri" panose="020F0502020204030204" pitchFamily="34" charset="0"/>
                <a:ea typeface="Times New Roman" panose="02020603050405020304" pitchFamily="18" charset="0"/>
                <a:cs typeface="Calibri" panose="020F0502020204030204" pitchFamily="34" charset="0"/>
              </a:rPr>
              <a:t>1906636</a:t>
            </a:r>
            <a:endParaRPr kumimoji="0" lang="en-GB" altLang="en-US" sz="3600" b="0" i="0" u="none" strike="noStrike" cap="none" normalizeH="0" baseline="0" dirty="0">
              <a:ln>
                <a:noFill/>
              </a:ln>
              <a:solidFill>
                <a:schemeClr val="tx1"/>
              </a:solidFill>
              <a:effectLst/>
              <a:latin typeface="Arial" panose="020B0604020202020204" pitchFamily="34" charset="0"/>
            </a:endParaRPr>
          </a:p>
          <a:p>
            <a:endParaRPr lang="en-GB" dirty="0"/>
          </a:p>
        </p:txBody>
      </p:sp>
      <p:sp>
        <p:nvSpPr>
          <p:cNvPr id="4" name="Rectangle 2">
            <a:extLst>
              <a:ext uri="{FF2B5EF4-FFF2-40B4-BE49-F238E27FC236}">
                <a16:creationId xmlns:a16="http://schemas.microsoft.com/office/drawing/2014/main" id="{16D3BDC2-6498-47F2-A010-9C49DEE940DE}"/>
              </a:ext>
            </a:extLst>
          </p:cNvPr>
          <p:cNvSpPr>
            <a:spLocks noChangeArrowheads="1"/>
          </p:cNvSpPr>
          <p:nvPr/>
        </p:nvSpPr>
        <p:spPr bwMode="auto">
          <a:xfrm>
            <a:off x="1413164" y="1169313"/>
            <a:ext cx="3258328" cy="8617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rgbClr val="FFC000"/>
                </a:solidFill>
                <a:effectLst/>
                <a:latin typeface="Calibri" panose="020F0502020204030204" pitchFamily="34" charset="0"/>
                <a:ea typeface="Times New Roman" panose="02020603050405020304" pitchFamily="18" charset="0"/>
                <a:cs typeface="Calibri" panose="020F0502020204030204" pitchFamily="34" charset="0"/>
              </a:rPr>
              <a:t>Managing Projects in the Workplace</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rgbClr val="FFC000"/>
                </a:solidFill>
                <a:effectLst/>
                <a:latin typeface="Calibri" panose="020F0502020204030204" pitchFamily="34" charset="0"/>
                <a:ea typeface="Times New Roman" panose="02020603050405020304" pitchFamily="18" charset="0"/>
                <a:cs typeface="Calibri" panose="020F0502020204030204" pitchFamily="34" charset="0"/>
              </a:rPr>
              <a:t>BMSW5104</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5" name="Graphic 1" descr="Two flutes of champagne with fruit and flowers">
            <a:extLst>
              <a:ext uri="{FF2B5EF4-FFF2-40B4-BE49-F238E27FC236}">
                <a16:creationId xmlns:a16="http://schemas.microsoft.com/office/drawing/2014/main" id="{D4C5FAA8-131C-4954-BA9B-0DEBFE92D2B8}"/>
              </a:ext>
            </a:extLst>
          </p:cNvPr>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11684" y="597536"/>
            <a:ext cx="2697480" cy="2697480"/>
          </a:xfrm>
          <a:prstGeom prst="rect">
            <a:avLst/>
          </a:prstGeom>
        </p:spPr>
      </p:pic>
      <p:sp>
        <p:nvSpPr>
          <p:cNvPr id="8" name="Rectangle 7">
            <a:extLst>
              <a:ext uri="{FF2B5EF4-FFF2-40B4-BE49-F238E27FC236}">
                <a16:creationId xmlns:a16="http://schemas.microsoft.com/office/drawing/2014/main" id="{545A1FBD-37D4-4A7B-8009-DA9402B46300}"/>
              </a:ext>
            </a:extLst>
          </p:cNvPr>
          <p:cNvSpPr/>
          <p:nvPr/>
        </p:nvSpPr>
        <p:spPr>
          <a:xfrm>
            <a:off x="1787501" y="3098948"/>
            <a:ext cx="8616997" cy="1200329"/>
          </a:xfrm>
          <a:prstGeom prst="rect">
            <a:avLst/>
          </a:prstGeom>
          <a:noFill/>
        </p:spPr>
        <p:txBody>
          <a:bodyPr wrap="square" lIns="91440" tIns="45720" rIns="91440" bIns="45720">
            <a:spAutoFit/>
          </a:bodyPr>
          <a:lstStyle/>
          <a:p>
            <a:pPr algn="ctr"/>
            <a:r>
              <a:rPr kumimoji="0" lang="en-GB" altLang="en-US" sz="3600" b="0" i="0" u="sng" strike="noStrike" cap="none" spc="0" normalizeH="0" baseline="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Calibri" panose="020F0502020204030204" pitchFamily="34" charset="0"/>
                <a:ea typeface="Times New Roman" panose="02020603050405020304" pitchFamily="18" charset="0"/>
                <a:cs typeface="Calibri" panose="020F0502020204030204" pitchFamily="34" charset="0"/>
              </a:rPr>
              <a:t> </a:t>
            </a:r>
            <a:br>
              <a:rPr kumimoji="0" lang="en-GB" altLang="en-US" sz="3600" b="0" i="0" u="sng" strike="noStrike" cap="none" spc="0" normalizeH="0" baseline="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Calibri" panose="020F0502020204030204" pitchFamily="34" charset="0"/>
                <a:ea typeface="Times New Roman" panose="02020603050405020304" pitchFamily="18" charset="0"/>
                <a:cs typeface="Calibri" panose="020F0502020204030204" pitchFamily="34" charset="0"/>
              </a:rPr>
            </a:br>
            <a:r>
              <a:rPr kumimoji="0" lang="en-GB" altLang="en-US" sz="3600" b="0" i="0" u="sng" strike="noStrike" cap="none" spc="0" normalizeH="0" baseline="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Calibri" panose="020F0502020204030204" pitchFamily="34" charset="0"/>
                <a:ea typeface="Times New Roman" panose="02020603050405020304" pitchFamily="18" charset="0"/>
                <a:cs typeface="Calibri" panose="020F0502020204030204" pitchFamily="34" charset="0"/>
              </a:rPr>
              <a:t>MANAGEMENT PLAN FOR A WEDDING</a:t>
            </a:r>
            <a:endParaRPr lang="en-GB" sz="3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5780720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5" name="Graphic 1" descr="Two flutes of champagne with fruit and flowers">
            <a:extLst>
              <a:ext uri="{FF2B5EF4-FFF2-40B4-BE49-F238E27FC236}">
                <a16:creationId xmlns:a16="http://schemas.microsoft.com/office/drawing/2014/main" id="{D4C5FAA8-131C-4954-BA9B-0DEBFE92D2B8}"/>
              </a:ext>
            </a:extLst>
          </p:cNvPr>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94520" y="4354889"/>
            <a:ext cx="2697480" cy="2697480"/>
          </a:xfrm>
          <a:prstGeom prst="rect">
            <a:avLst/>
          </a:prstGeom>
        </p:spPr>
      </p:pic>
      <p:sp>
        <p:nvSpPr>
          <p:cNvPr id="2" name="TextBox 1">
            <a:extLst>
              <a:ext uri="{FF2B5EF4-FFF2-40B4-BE49-F238E27FC236}">
                <a16:creationId xmlns:a16="http://schemas.microsoft.com/office/drawing/2014/main" id="{45319C10-2882-45AD-8979-547A6F1D8625}"/>
              </a:ext>
            </a:extLst>
          </p:cNvPr>
          <p:cNvSpPr txBox="1"/>
          <p:nvPr/>
        </p:nvSpPr>
        <p:spPr>
          <a:xfrm>
            <a:off x="1101012" y="1101012"/>
            <a:ext cx="1927194" cy="2031325"/>
          </a:xfrm>
          <a:prstGeom prst="rect">
            <a:avLst/>
          </a:prstGeom>
          <a:noFill/>
        </p:spPr>
        <p:txBody>
          <a:bodyPr wrap="none" rtlCol="0">
            <a:spAutoFit/>
          </a:bodyPr>
          <a:lstStyle/>
          <a:p>
            <a:r>
              <a:rPr lang="en-US" dirty="0"/>
              <a:t>Table of content:</a:t>
            </a:r>
          </a:p>
          <a:p>
            <a:endParaRPr lang="en-US" dirty="0"/>
          </a:p>
          <a:p>
            <a:r>
              <a:rPr lang="en-US" dirty="0"/>
              <a:t>1. Introduction</a:t>
            </a:r>
          </a:p>
          <a:p>
            <a:r>
              <a:rPr lang="en-US" dirty="0"/>
              <a:t>2. Stakeholders</a:t>
            </a:r>
          </a:p>
          <a:p>
            <a:r>
              <a:rPr lang="en-US" dirty="0"/>
              <a:t>3. WBS</a:t>
            </a:r>
          </a:p>
          <a:p>
            <a:r>
              <a:rPr lang="en-GB" dirty="0"/>
              <a:t>4. Cost breakdown</a:t>
            </a:r>
          </a:p>
          <a:p>
            <a:r>
              <a:rPr lang="en-GB" dirty="0"/>
              <a:t>5. Risk</a:t>
            </a:r>
            <a:endParaRPr lang="en-US" dirty="0"/>
          </a:p>
        </p:txBody>
      </p:sp>
    </p:spTree>
    <p:extLst>
      <p:ext uri="{BB962C8B-B14F-4D97-AF65-F5344CB8AC3E}">
        <p14:creationId xmlns:p14="http://schemas.microsoft.com/office/powerpoint/2010/main" val="4143546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5" name="Graphic 1" descr="Two flutes of champagne with fruit and flowers">
            <a:extLst>
              <a:ext uri="{FF2B5EF4-FFF2-40B4-BE49-F238E27FC236}">
                <a16:creationId xmlns:a16="http://schemas.microsoft.com/office/drawing/2014/main" id="{D4C5FAA8-131C-4954-BA9B-0DEBFE92D2B8}"/>
              </a:ext>
            </a:extLst>
          </p:cNvPr>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94520" y="4354889"/>
            <a:ext cx="2697480" cy="2697480"/>
          </a:xfrm>
          <a:prstGeom prst="rect">
            <a:avLst/>
          </a:prstGeom>
        </p:spPr>
      </p:pic>
      <p:sp>
        <p:nvSpPr>
          <p:cNvPr id="2" name="TextBox 1">
            <a:extLst>
              <a:ext uri="{FF2B5EF4-FFF2-40B4-BE49-F238E27FC236}">
                <a16:creationId xmlns:a16="http://schemas.microsoft.com/office/drawing/2014/main" id="{1DE76075-6756-4C15-ACD0-47553B93D240}"/>
              </a:ext>
            </a:extLst>
          </p:cNvPr>
          <p:cNvSpPr txBox="1"/>
          <p:nvPr/>
        </p:nvSpPr>
        <p:spPr>
          <a:xfrm>
            <a:off x="327788" y="836050"/>
            <a:ext cx="5849603" cy="2205730"/>
          </a:xfrm>
          <a:prstGeom prst="rect">
            <a:avLst/>
          </a:prstGeom>
          <a:noFill/>
        </p:spPr>
        <p:txBody>
          <a:bodyPr wrap="square" rtlCol="0">
            <a:normAutofit fontScale="70000" lnSpcReduction="20000"/>
          </a:bodyPr>
          <a:lstStyle/>
          <a:p>
            <a:r>
              <a:rPr lang="en-US" sz="2900" b="1" dirty="0"/>
              <a:t>1. Introduction</a:t>
            </a:r>
            <a:br>
              <a:rPr lang="en-US" dirty="0"/>
            </a:br>
            <a:r>
              <a:rPr lang="en-GB" sz="1800" dirty="0">
                <a:effectLst/>
                <a:latin typeface="Calibri" panose="020F0502020204030204" pitchFamily="34" charset="0"/>
                <a:ea typeface="Times New Roman" panose="02020603050405020304" pitchFamily="18" charset="0"/>
                <a:cs typeface="Calibri" panose="020F0502020204030204" pitchFamily="34" charset="0"/>
              </a:rPr>
              <a:t>The project management plan presented in this report describes all the steps for the wedding of</a:t>
            </a:r>
            <a:r>
              <a:rPr lang="en-GB" sz="1800" dirty="0">
                <a:effectLst/>
                <a:latin typeface="Calibri" panose="020F0502020204030204" pitchFamily="34" charset="0"/>
                <a:ea typeface="Calibri" panose="020F0502020204030204" pitchFamily="34" charset="0"/>
                <a:cs typeface="Calibri" panose="020F0502020204030204" pitchFamily="34" charset="0"/>
              </a:rPr>
              <a:t> </a:t>
            </a:r>
            <a:br>
              <a:rPr lang="en-GB" sz="1800" dirty="0">
                <a:effectLst/>
                <a:latin typeface="Calibri" panose="020F0502020204030204" pitchFamily="34" charset="0"/>
                <a:ea typeface="Calibri" panose="020F0502020204030204" pitchFamily="34" charset="0"/>
                <a:cs typeface="Calibri" panose="020F0502020204030204" pitchFamily="34" charset="0"/>
              </a:rPr>
            </a:br>
            <a:r>
              <a:rPr lang="en-GB" sz="1800" dirty="0">
                <a:effectLst/>
                <a:latin typeface="Calibri" panose="020F0502020204030204" pitchFamily="34" charset="0"/>
                <a:ea typeface="Times New Roman" panose="02020603050405020304" pitchFamily="18" charset="0"/>
                <a:cs typeface="Calibri" panose="020F0502020204030204" pitchFamily="34" charset="0"/>
              </a:rPr>
              <a:t>Jane Thomas and John Doe taking place in the Moor Hall Hotel Venue on the 5</a:t>
            </a:r>
            <a:r>
              <a:rPr lang="en-GB" sz="1800" baseline="30000" dirty="0">
                <a:effectLst/>
                <a:latin typeface="Calibri" panose="020F0502020204030204" pitchFamily="34" charset="0"/>
                <a:ea typeface="Times New Roman" panose="02020603050405020304" pitchFamily="18" charset="0"/>
                <a:cs typeface="Calibri" panose="020F0502020204030204" pitchFamily="34" charset="0"/>
              </a:rPr>
              <a:t>th</a:t>
            </a:r>
            <a:r>
              <a:rPr lang="en-GB" sz="1800" dirty="0">
                <a:effectLst/>
                <a:latin typeface="Calibri" panose="020F0502020204030204" pitchFamily="34" charset="0"/>
                <a:ea typeface="Times New Roman" panose="02020603050405020304" pitchFamily="18" charset="0"/>
                <a:cs typeface="Calibri" panose="020F0502020204030204" pitchFamily="34" charset="0"/>
              </a:rPr>
              <a:t> of September, 2022. </a:t>
            </a:r>
            <a:br>
              <a:rPr lang="en-GB" sz="1800" dirty="0">
                <a:effectLst/>
                <a:latin typeface="Calibri" panose="020F0502020204030204" pitchFamily="34" charset="0"/>
                <a:ea typeface="Times New Roman" panose="02020603050405020304" pitchFamily="18" charset="0"/>
                <a:cs typeface="Calibri" panose="020F0502020204030204" pitchFamily="34" charset="0"/>
              </a:rPr>
            </a:br>
            <a:r>
              <a:rPr lang="en-GB" sz="1800" dirty="0">
                <a:effectLst/>
                <a:latin typeface="Calibri" panose="020F0502020204030204" pitchFamily="34" charset="0"/>
                <a:ea typeface="Times New Roman" panose="02020603050405020304" pitchFamily="18" charset="0"/>
                <a:cs typeface="Calibri" panose="020F0502020204030204" pitchFamily="34" charset="0"/>
              </a:rPr>
              <a:t>The project covers the whole wedding ceremony and the reception afterwards.</a:t>
            </a:r>
            <a:br>
              <a:rPr lang="en-GB" sz="1800" dirty="0">
                <a:effectLst/>
                <a:latin typeface="Calibri" panose="020F0502020204030204" pitchFamily="34" charset="0"/>
                <a:ea typeface="Times New Roman" panose="02020603050405020304" pitchFamily="18" charset="0"/>
                <a:cs typeface="Calibri" panose="020F0502020204030204" pitchFamily="34" charset="0"/>
              </a:rPr>
            </a:br>
            <a:r>
              <a:rPr lang="en-GB" sz="1800" dirty="0">
                <a:effectLst/>
                <a:latin typeface="Calibri" panose="020F0502020204030204" pitchFamily="34" charset="0"/>
                <a:ea typeface="Times New Roman" panose="02020603050405020304" pitchFamily="18" charset="0"/>
                <a:cs typeface="Calibri" panose="020F0502020204030204" pitchFamily="34" charset="0"/>
              </a:rPr>
              <a:t>The used approach aims to ensure the planning meets all the requirements and conditions for smooth and successful wedding </a:t>
            </a:r>
            <a:br>
              <a:rPr lang="en-GB" sz="1800" dirty="0">
                <a:effectLst/>
                <a:latin typeface="Calibri" panose="020F0502020204030204" pitchFamily="34" charset="0"/>
                <a:ea typeface="Times New Roman" panose="02020603050405020304" pitchFamily="18" charset="0"/>
                <a:cs typeface="Calibri" panose="020F0502020204030204" pitchFamily="34" charset="0"/>
              </a:rPr>
            </a:br>
            <a:r>
              <a:rPr lang="en-GB" sz="1800" dirty="0">
                <a:effectLst/>
                <a:latin typeface="Calibri" panose="020F0502020204030204" pitchFamily="34" charset="0"/>
                <a:ea typeface="Times New Roman" panose="02020603050405020304" pitchFamily="18" charset="0"/>
                <a:cs typeface="Calibri" panose="020F0502020204030204" pitchFamily="34" charset="0"/>
              </a:rPr>
              <a:t>celebrations. The couple has appointed the Maid of Honour for Coordinator between the Wedding Party and the Agency. </a:t>
            </a:r>
            <a:br>
              <a:rPr lang="en-GB" sz="1800" dirty="0">
                <a:effectLst/>
                <a:latin typeface="Calibri" panose="020F0502020204030204" pitchFamily="34" charset="0"/>
                <a:ea typeface="Times New Roman" panose="02020603050405020304" pitchFamily="18" charset="0"/>
                <a:cs typeface="Calibri" panose="020F0502020204030204" pitchFamily="34" charset="0"/>
              </a:rPr>
            </a:br>
            <a:r>
              <a:rPr lang="en-GB" sz="1800" dirty="0">
                <a:effectLst/>
                <a:latin typeface="Calibri" panose="020F0502020204030204" pitchFamily="34" charset="0"/>
                <a:ea typeface="Times New Roman" panose="02020603050405020304" pitchFamily="18" charset="0"/>
                <a:cs typeface="Calibri" panose="020F0502020204030204" pitchFamily="34" charset="0"/>
              </a:rPr>
              <a:t>The couple has also preselected the Venue and the date.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7" name="Picture 6">
            <a:extLst>
              <a:ext uri="{FF2B5EF4-FFF2-40B4-BE49-F238E27FC236}">
                <a16:creationId xmlns:a16="http://schemas.microsoft.com/office/drawing/2014/main" id="{F451C7FA-BCC6-4704-BE32-65A9238565F2}"/>
              </a:ext>
            </a:extLst>
          </p:cNvPr>
          <p:cNvPicPr>
            <a:picLocks noChangeAspect="1"/>
          </p:cNvPicPr>
          <p:nvPr/>
        </p:nvPicPr>
        <p:blipFill>
          <a:blip r:embed="rId4"/>
          <a:stretch>
            <a:fillRect/>
          </a:stretch>
        </p:blipFill>
        <p:spPr>
          <a:xfrm>
            <a:off x="6880654" y="83975"/>
            <a:ext cx="5227731" cy="6858000"/>
          </a:xfrm>
          <a:prstGeom prst="rect">
            <a:avLst/>
          </a:prstGeom>
        </p:spPr>
      </p:pic>
      <p:sp>
        <p:nvSpPr>
          <p:cNvPr id="10" name="TextBox 9">
            <a:extLst>
              <a:ext uri="{FF2B5EF4-FFF2-40B4-BE49-F238E27FC236}">
                <a16:creationId xmlns:a16="http://schemas.microsoft.com/office/drawing/2014/main" id="{FA3D04B6-3E41-43F0-A950-8E1CA516C715}"/>
              </a:ext>
            </a:extLst>
          </p:cNvPr>
          <p:cNvSpPr txBox="1"/>
          <p:nvPr/>
        </p:nvSpPr>
        <p:spPr>
          <a:xfrm>
            <a:off x="327788" y="3680554"/>
            <a:ext cx="6097554" cy="2585323"/>
          </a:xfrm>
          <a:prstGeom prst="rect">
            <a:avLst/>
          </a:prstGeom>
          <a:noFill/>
        </p:spPr>
        <p:txBody>
          <a:bodyPr wrap="square">
            <a:spAutoFit/>
          </a:bodyPr>
          <a:lstStyle/>
          <a:p>
            <a:r>
              <a:rPr lang="en-US" dirty="0"/>
              <a:t>Duration of the project: – 14 months.</a:t>
            </a:r>
          </a:p>
          <a:p>
            <a:r>
              <a:rPr lang="en-US" dirty="0"/>
              <a:t>Start date: July, 10th, 2021. </a:t>
            </a:r>
          </a:p>
          <a:p>
            <a:r>
              <a:rPr lang="en-US" dirty="0"/>
              <a:t>End date: September, 10th, 2022.</a:t>
            </a:r>
          </a:p>
          <a:p>
            <a:r>
              <a:rPr lang="en-US" dirty="0"/>
              <a:t>Objectives: Successful wedding and reception of Jane Thomas and John Doe on September 5th, 2022.</a:t>
            </a:r>
          </a:p>
          <a:p>
            <a:r>
              <a:rPr lang="en-US" dirty="0"/>
              <a:t>Budget: £25 000.</a:t>
            </a:r>
          </a:p>
          <a:p>
            <a:r>
              <a:rPr lang="en-US" dirty="0"/>
              <a:t>Venue: Moor Hall Hotel.</a:t>
            </a:r>
          </a:p>
          <a:p>
            <a:r>
              <a:rPr lang="en-US" dirty="0"/>
              <a:t>Guests: 50 adults (no children).</a:t>
            </a:r>
          </a:p>
          <a:p>
            <a:r>
              <a:rPr lang="en-US" dirty="0"/>
              <a:t>Food: Three course meal and a piece of the wedding cake.</a:t>
            </a:r>
          </a:p>
        </p:txBody>
      </p:sp>
    </p:spTree>
    <p:extLst>
      <p:ext uri="{BB962C8B-B14F-4D97-AF65-F5344CB8AC3E}">
        <p14:creationId xmlns:p14="http://schemas.microsoft.com/office/powerpoint/2010/main" val="2449158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5" name="Graphic 1" descr="Two flutes of champagne with fruit and flowers">
            <a:extLst>
              <a:ext uri="{FF2B5EF4-FFF2-40B4-BE49-F238E27FC236}">
                <a16:creationId xmlns:a16="http://schemas.microsoft.com/office/drawing/2014/main" id="{D4C5FAA8-131C-4954-BA9B-0DEBFE92D2B8}"/>
              </a:ext>
            </a:extLst>
          </p:cNvPr>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94520" y="4354889"/>
            <a:ext cx="2697480" cy="2697480"/>
          </a:xfrm>
          <a:prstGeom prst="rect">
            <a:avLst/>
          </a:prstGeom>
        </p:spPr>
      </p:pic>
      <p:sp>
        <p:nvSpPr>
          <p:cNvPr id="2" name="TextBox 1">
            <a:extLst>
              <a:ext uri="{FF2B5EF4-FFF2-40B4-BE49-F238E27FC236}">
                <a16:creationId xmlns:a16="http://schemas.microsoft.com/office/drawing/2014/main" id="{74DD8D65-A9B9-4753-B4D2-51D3625AA676}"/>
              </a:ext>
            </a:extLst>
          </p:cNvPr>
          <p:cNvSpPr txBox="1"/>
          <p:nvPr/>
        </p:nvSpPr>
        <p:spPr>
          <a:xfrm>
            <a:off x="681135" y="746448"/>
            <a:ext cx="7072604" cy="369332"/>
          </a:xfrm>
          <a:prstGeom prst="rect">
            <a:avLst/>
          </a:prstGeom>
          <a:noFill/>
        </p:spPr>
        <p:txBody>
          <a:bodyPr wrap="square" rtlCol="0">
            <a:noAutofit/>
          </a:bodyPr>
          <a:lstStyle/>
          <a:p>
            <a:r>
              <a:rPr lang="en-US" dirty="0"/>
              <a:t>2. Stakeholders</a:t>
            </a:r>
            <a:endParaRPr lang="en-GB" dirty="0"/>
          </a:p>
        </p:txBody>
      </p:sp>
      <p:pic>
        <p:nvPicPr>
          <p:cNvPr id="8" name="Picture 7">
            <a:extLst>
              <a:ext uri="{FF2B5EF4-FFF2-40B4-BE49-F238E27FC236}">
                <a16:creationId xmlns:a16="http://schemas.microsoft.com/office/drawing/2014/main" id="{D5A53336-342A-4A03-998D-3A9F948F7B70}"/>
              </a:ext>
            </a:extLst>
          </p:cNvPr>
          <p:cNvPicPr>
            <a:picLocks noChangeAspect="1"/>
          </p:cNvPicPr>
          <p:nvPr/>
        </p:nvPicPr>
        <p:blipFill>
          <a:blip r:embed="rId4"/>
          <a:stretch>
            <a:fillRect/>
          </a:stretch>
        </p:blipFill>
        <p:spPr>
          <a:xfrm>
            <a:off x="3140964" y="256794"/>
            <a:ext cx="5910072" cy="6344412"/>
          </a:xfrm>
          <a:prstGeom prst="rect">
            <a:avLst/>
          </a:prstGeom>
        </p:spPr>
      </p:pic>
      <p:sp>
        <p:nvSpPr>
          <p:cNvPr id="9" name="TextBox 8">
            <a:extLst>
              <a:ext uri="{FF2B5EF4-FFF2-40B4-BE49-F238E27FC236}">
                <a16:creationId xmlns:a16="http://schemas.microsoft.com/office/drawing/2014/main" id="{10D050E9-19C3-4CBA-ABC5-919DB9F59693}"/>
              </a:ext>
            </a:extLst>
          </p:cNvPr>
          <p:cNvSpPr txBox="1"/>
          <p:nvPr/>
        </p:nvSpPr>
        <p:spPr>
          <a:xfrm>
            <a:off x="681135" y="1038731"/>
            <a:ext cx="1863090" cy="5399491"/>
          </a:xfrm>
          <a:prstGeom prst="rect">
            <a:avLst/>
          </a:prstGeom>
          <a:noFill/>
        </p:spPr>
        <p:txBody>
          <a:bodyPr wrap="square" rtlCol="0">
            <a:spAutoFit/>
          </a:bodyPr>
          <a:lstStyle/>
          <a:p>
            <a:pPr marL="0" marR="0">
              <a:lnSpc>
                <a:spcPct val="150000"/>
              </a:lnSpc>
              <a:spcBef>
                <a:spcPts val="0"/>
              </a:spcBef>
              <a:spcAft>
                <a:spcPts val="800"/>
              </a:spcAft>
            </a:pPr>
            <a:r>
              <a:rPr lang="en-GB" sz="1050" dirty="0">
                <a:effectLst/>
                <a:latin typeface="Calibri" panose="020F0502020204030204" pitchFamily="34" charset="0"/>
                <a:ea typeface="Calibri" panose="020F0502020204030204" pitchFamily="34" charset="0"/>
                <a:cs typeface="Calibri" panose="020F0502020204030204" pitchFamily="34" charset="0"/>
              </a:rPr>
              <a:t>It is very unlikely to conduct a successful project without identifying the stakeholders in the designing stage. Since the stakeholders are those affected by and involved in the project, regardless of if they are participants or beneficiaries (</a:t>
            </a:r>
            <a:r>
              <a:rPr lang="en-GB" sz="1050" dirty="0" err="1">
                <a:effectLst/>
                <a:latin typeface="Calibri" panose="020F0502020204030204" pitchFamily="34" charset="0"/>
                <a:ea typeface="Calibri" panose="020F0502020204030204" pitchFamily="34" charset="0"/>
                <a:cs typeface="Calibri" panose="020F0502020204030204" pitchFamily="34" charset="0"/>
              </a:rPr>
              <a:t>Buttrick</a:t>
            </a:r>
            <a:r>
              <a:rPr lang="en-GB" sz="1050" dirty="0">
                <a:effectLst/>
                <a:latin typeface="Calibri" panose="020F0502020204030204" pitchFamily="34" charset="0"/>
                <a:ea typeface="Calibri" panose="020F0502020204030204" pitchFamily="34" charset="0"/>
                <a:cs typeface="Calibri" panose="020F0502020204030204" pitchFamily="34" charset="0"/>
              </a:rPr>
              <a:t>, 2009, p. 317), they play a major role during the planning and the execution of the project. Furthermore, keeping the stakeholders engaged enough but at the same time not overwhelmed, is essential for the project’s success. Stakeholders could be external as well as internal for an organisation and could be an individual or a group of people (</a:t>
            </a:r>
            <a:r>
              <a:rPr lang="en-GB" sz="1050" dirty="0" err="1">
                <a:effectLst/>
                <a:latin typeface="Calibri" panose="020F0502020204030204" pitchFamily="34" charset="0"/>
                <a:ea typeface="Calibri" panose="020F0502020204030204" pitchFamily="34" charset="0"/>
                <a:cs typeface="Calibri" panose="020F0502020204030204" pitchFamily="34" charset="0"/>
              </a:rPr>
              <a:t>Buttrick</a:t>
            </a:r>
            <a:r>
              <a:rPr lang="en-GB" sz="1050" dirty="0">
                <a:effectLst/>
                <a:latin typeface="Calibri" panose="020F0502020204030204" pitchFamily="34" charset="0"/>
                <a:ea typeface="Calibri" panose="020F0502020204030204" pitchFamily="34" charset="0"/>
                <a:cs typeface="Calibri" panose="020F0502020204030204" pitchFamily="34" charset="0"/>
              </a:rPr>
              <a:t>, 2009, p. 319).</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97674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5" name="Graphic 1" descr="Two flutes of champagne with fruit and flowers">
            <a:extLst>
              <a:ext uri="{FF2B5EF4-FFF2-40B4-BE49-F238E27FC236}">
                <a16:creationId xmlns:a16="http://schemas.microsoft.com/office/drawing/2014/main" id="{D4C5FAA8-131C-4954-BA9B-0DEBFE92D2B8}"/>
              </a:ext>
            </a:extLst>
          </p:cNvPr>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94520" y="4354889"/>
            <a:ext cx="2697480" cy="2697480"/>
          </a:xfrm>
          <a:prstGeom prst="rect">
            <a:avLst/>
          </a:prstGeom>
        </p:spPr>
      </p:pic>
      <p:sp>
        <p:nvSpPr>
          <p:cNvPr id="2" name="TextBox 1">
            <a:extLst>
              <a:ext uri="{FF2B5EF4-FFF2-40B4-BE49-F238E27FC236}">
                <a16:creationId xmlns:a16="http://schemas.microsoft.com/office/drawing/2014/main" id="{4C2602EA-BA9C-4974-8DF9-E7E0BC66160D}"/>
              </a:ext>
            </a:extLst>
          </p:cNvPr>
          <p:cNvSpPr txBox="1"/>
          <p:nvPr/>
        </p:nvSpPr>
        <p:spPr>
          <a:xfrm>
            <a:off x="587828" y="587828"/>
            <a:ext cx="848309" cy="369332"/>
          </a:xfrm>
          <a:prstGeom prst="rect">
            <a:avLst/>
          </a:prstGeom>
          <a:noFill/>
        </p:spPr>
        <p:txBody>
          <a:bodyPr wrap="none" rtlCol="0">
            <a:spAutoFit/>
          </a:bodyPr>
          <a:lstStyle/>
          <a:p>
            <a:r>
              <a:rPr lang="en-US" dirty="0"/>
              <a:t>3. WBS</a:t>
            </a:r>
            <a:endParaRPr lang="en-GB" dirty="0"/>
          </a:p>
        </p:txBody>
      </p:sp>
      <p:pic>
        <p:nvPicPr>
          <p:cNvPr id="3" name="Picture 2">
            <a:extLst>
              <a:ext uri="{FF2B5EF4-FFF2-40B4-BE49-F238E27FC236}">
                <a16:creationId xmlns:a16="http://schemas.microsoft.com/office/drawing/2014/main" id="{C7688F10-C07D-475D-AA05-8971C26D0F15}"/>
              </a:ext>
            </a:extLst>
          </p:cNvPr>
          <p:cNvPicPr>
            <a:picLocks noChangeAspect="1"/>
          </p:cNvPicPr>
          <p:nvPr/>
        </p:nvPicPr>
        <p:blipFill>
          <a:blip r:embed="rId4"/>
          <a:stretch>
            <a:fillRect/>
          </a:stretch>
        </p:blipFill>
        <p:spPr>
          <a:xfrm>
            <a:off x="3513849" y="0"/>
            <a:ext cx="5164302" cy="6858000"/>
          </a:xfrm>
          <a:prstGeom prst="rect">
            <a:avLst/>
          </a:prstGeom>
        </p:spPr>
      </p:pic>
    </p:spTree>
    <p:extLst>
      <p:ext uri="{BB962C8B-B14F-4D97-AF65-F5344CB8AC3E}">
        <p14:creationId xmlns:p14="http://schemas.microsoft.com/office/powerpoint/2010/main" val="3351690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5" name="Graphic 1" descr="Two flutes of champagne with fruit and flowers">
            <a:extLst>
              <a:ext uri="{FF2B5EF4-FFF2-40B4-BE49-F238E27FC236}">
                <a16:creationId xmlns:a16="http://schemas.microsoft.com/office/drawing/2014/main" id="{D4C5FAA8-131C-4954-BA9B-0DEBFE92D2B8}"/>
              </a:ext>
            </a:extLst>
          </p:cNvPr>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94520" y="4354889"/>
            <a:ext cx="2697480" cy="2697480"/>
          </a:xfrm>
          <a:prstGeom prst="rect">
            <a:avLst/>
          </a:prstGeom>
        </p:spPr>
      </p:pic>
      <p:sp>
        <p:nvSpPr>
          <p:cNvPr id="2" name="TextBox 1">
            <a:extLst>
              <a:ext uri="{FF2B5EF4-FFF2-40B4-BE49-F238E27FC236}">
                <a16:creationId xmlns:a16="http://schemas.microsoft.com/office/drawing/2014/main" id="{45319C10-2882-45AD-8979-547A6F1D8625}"/>
              </a:ext>
            </a:extLst>
          </p:cNvPr>
          <p:cNvSpPr txBox="1"/>
          <p:nvPr/>
        </p:nvSpPr>
        <p:spPr>
          <a:xfrm>
            <a:off x="522514" y="429208"/>
            <a:ext cx="1927194" cy="369332"/>
          </a:xfrm>
          <a:prstGeom prst="rect">
            <a:avLst/>
          </a:prstGeom>
          <a:noFill/>
        </p:spPr>
        <p:txBody>
          <a:bodyPr wrap="none" rtlCol="0">
            <a:spAutoFit/>
          </a:bodyPr>
          <a:lstStyle/>
          <a:p>
            <a:r>
              <a:rPr lang="en-GB" dirty="0"/>
              <a:t>4. Cost breakdown</a:t>
            </a:r>
          </a:p>
        </p:txBody>
      </p:sp>
      <p:pic>
        <p:nvPicPr>
          <p:cNvPr id="4" name="Picture 3">
            <a:extLst>
              <a:ext uri="{FF2B5EF4-FFF2-40B4-BE49-F238E27FC236}">
                <a16:creationId xmlns:a16="http://schemas.microsoft.com/office/drawing/2014/main" id="{E019A45A-91E9-4181-BA87-709A21A6CECA}"/>
              </a:ext>
            </a:extLst>
          </p:cNvPr>
          <p:cNvPicPr>
            <a:picLocks noChangeAspect="1"/>
          </p:cNvPicPr>
          <p:nvPr/>
        </p:nvPicPr>
        <p:blipFill>
          <a:blip r:embed="rId4"/>
          <a:stretch>
            <a:fillRect/>
          </a:stretch>
        </p:blipFill>
        <p:spPr>
          <a:xfrm>
            <a:off x="3157728" y="435864"/>
            <a:ext cx="5876544" cy="5986272"/>
          </a:xfrm>
          <a:prstGeom prst="rect">
            <a:avLst/>
          </a:prstGeom>
        </p:spPr>
      </p:pic>
    </p:spTree>
    <p:extLst>
      <p:ext uri="{BB962C8B-B14F-4D97-AF65-F5344CB8AC3E}">
        <p14:creationId xmlns:p14="http://schemas.microsoft.com/office/powerpoint/2010/main" val="3843837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5" name="Graphic 1" descr="Two flutes of champagne with fruit and flowers">
            <a:extLst>
              <a:ext uri="{FF2B5EF4-FFF2-40B4-BE49-F238E27FC236}">
                <a16:creationId xmlns:a16="http://schemas.microsoft.com/office/drawing/2014/main" id="{D4C5FAA8-131C-4954-BA9B-0DEBFE92D2B8}"/>
              </a:ext>
            </a:extLst>
          </p:cNvPr>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94520" y="4354889"/>
            <a:ext cx="2697480" cy="2697480"/>
          </a:xfrm>
          <a:prstGeom prst="rect">
            <a:avLst/>
          </a:prstGeom>
        </p:spPr>
      </p:pic>
      <p:sp>
        <p:nvSpPr>
          <p:cNvPr id="2" name="TextBox 1">
            <a:extLst>
              <a:ext uri="{FF2B5EF4-FFF2-40B4-BE49-F238E27FC236}">
                <a16:creationId xmlns:a16="http://schemas.microsoft.com/office/drawing/2014/main" id="{45319C10-2882-45AD-8979-547A6F1D8625}"/>
              </a:ext>
            </a:extLst>
          </p:cNvPr>
          <p:cNvSpPr txBox="1"/>
          <p:nvPr/>
        </p:nvSpPr>
        <p:spPr>
          <a:xfrm>
            <a:off x="401216" y="523888"/>
            <a:ext cx="784189" cy="369332"/>
          </a:xfrm>
          <a:prstGeom prst="rect">
            <a:avLst/>
          </a:prstGeom>
          <a:noFill/>
        </p:spPr>
        <p:txBody>
          <a:bodyPr wrap="square" rtlCol="0">
            <a:spAutoFit/>
          </a:bodyPr>
          <a:lstStyle/>
          <a:p>
            <a:r>
              <a:rPr lang="en-GB" dirty="0"/>
              <a:t>5. Risk</a:t>
            </a:r>
            <a:endParaRPr lang="en-US" dirty="0"/>
          </a:p>
        </p:txBody>
      </p:sp>
      <p:sp>
        <p:nvSpPr>
          <p:cNvPr id="3" name="TextBox 2">
            <a:extLst>
              <a:ext uri="{FF2B5EF4-FFF2-40B4-BE49-F238E27FC236}">
                <a16:creationId xmlns:a16="http://schemas.microsoft.com/office/drawing/2014/main" id="{233A5165-CB74-4F93-A31B-2CBB897B4151}"/>
              </a:ext>
            </a:extLst>
          </p:cNvPr>
          <p:cNvSpPr txBox="1"/>
          <p:nvPr/>
        </p:nvSpPr>
        <p:spPr>
          <a:xfrm>
            <a:off x="1959429" y="373224"/>
            <a:ext cx="7623110" cy="6945491"/>
          </a:xfrm>
          <a:prstGeom prst="rect">
            <a:avLst/>
          </a:prstGeom>
          <a:noFill/>
        </p:spPr>
        <p:txBody>
          <a:bodyPr wrap="square" rtlCol="0">
            <a:spAutoFit/>
          </a:bodyPr>
          <a:lstStyle/>
          <a:p>
            <a:pPr marL="0" marR="0">
              <a:lnSpc>
                <a:spcPct val="150000"/>
              </a:lnSpc>
              <a:spcBef>
                <a:spcPts val="0"/>
              </a:spcBef>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 particularly critical part of a project is the Risk Assessment, which requires continuously monitoring, detecting, and evaluating the different factors affecting the project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Heagney</a:t>
            </a:r>
            <a:r>
              <a:rPr lang="en-GB" sz="1200" dirty="0">
                <a:effectLst/>
                <a:latin typeface="Calibri" panose="020F0502020204030204" pitchFamily="34" charset="0"/>
                <a:ea typeface="Calibri" panose="020F0502020204030204" pitchFamily="34" charset="0"/>
                <a:cs typeface="Times New Roman" panose="02020603050405020304" pitchFamily="18" charset="0"/>
              </a:rPr>
              <a:t>, 2016, p. 69). A successful project manager aims to minimise and avoid potential issues and outcomes as well as the assumptions made regarding the project (Roberts, 2011, p.141)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mj-lt"/>
              <a:buAutoNum type="arabicPeriod"/>
            </a:pPr>
            <a:r>
              <a:rPr lang="en-GB" sz="1200" dirty="0">
                <a:effectLst/>
                <a:latin typeface="Calibri" panose="020F0502020204030204" pitchFamily="34" charset="0"/>
                <a:ea typeface="Calibri" panose="020F0502020204030204" pitchFamily="34" charset="0"/>
                <a:cs typeface="Calibri" panose="020F0502020204030204" pitchFamily="34" charset="0"/>
              </a:rPr>
              <a:t>Identify sources of risk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50000"/>
              </a:lnSpc>
              <a:spcBef>
                <a:spcPts val="0"/>
              </a:spcBef>
              <a:spcAft>
                <a:spcPts val="0"/>
              </a:spcAft>
              <a:buFont typeface="+mj-lt"/>
              <a:buAutoNum type="arabicPeriod"/>
            </a:pPr>
            <a:r>
              <a:rPr lang="en-GB" sz="1200" dirty="0">
                <a:effectLst/>
                <a:latin typeface="Calibri" panose="020F0502020204030204" pitchFamily="34" charset="0"/>
                <a:ea typeface="Calibri" panose="020F0502020204030204" pitchFamily="34" charset="0"/>
                <a:cs typeface="Calibri" panose="020F0502020204030204" pitchFamily="34" charset="0"/>
              </a:rPr>
              <a:t>Vendors delays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50000"/>
              </a:lnSpc>
              <a:spcBef>
                <a:spcPts val="0"/>
              </a:spcBef>
              <a:spcAft>
                <a:spcPts val="0"/>
              </a:spcAft>
              <a:buFont typeface="+mj-lt"/>
              <a:buAutoNum type="arabicPeriod"/>
            </a:pPr>
            <a:r>
              <a:rPr lang="en-GB" sz="1200" dirty="0">
                <a:effectLst/>
                <a:latin typeface="Calibri" panose="020F0502020204030204" pitchFamily="34" charset="0"/>
                <a:ea typeface="Calibri" panose="020F0502020204030204" pitchFamily="34" charset="0"/>
                <a:cs typeface="Calibri" panose="020F0502020204030204" pitchFamily="34" charset="0"/>
              </a:rPr>
              <a:t>Venue malfunction (unexpected accidents)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50000"/>
              </a:lnSpc>
              <a:spcBef>
                <a:spcPts val="0"/>
              </a:spcBef>
              <a:spcAft>
                <a:spcPts val="0"/>
              </a:spcAft>
              <a:buFont typeface="+mj-lt"/>
              <a:buAutoNum type="arabicPeriod"/>
            </a:pPr>
            <a:r>
              <a:rPr lang="en-GB" sz="1200" dirty="0">
                <a:effectLst/>
                <a:latin typeface="Calibri" panose="020F0502020204030204" pitchFamily="34" charset="0"/>
                <a:ea typeface="Calibri" panose="020F0502020204030204" pitchFamily="34" charset="0"/>
                <a:cs typeface="Calibri" panose="020F0502020204030204" pitchFamily="34" charset="0"/>
              </a:rPr>
              <a:t>Issues with the food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50000"/>
              </a:lnSpc>
              <a:spcBef>
                <a:spcPts val="0"/>
              </a:spcBef>
              <a:spcAft>
                <a:spcPts val="0"/>
              </a:spcAft>
              <a:buFont typeface="+mj-lt"/>
              <a:buAutoNum type="arabicPeriod"/>
            </a:pPr>
            <a:r>
              <a:rPr lang="en-GB" sz="1200" dirty="0">
                <a:effectLst/>
                <a:latin typeface="Calibri" panose="020F0502020204030204" pitchFamily="34" charset="0"/>
                <a:ea typeface="Calibri" panose="020F0502020204030204" pitchFamily="34" charset="0"/>
                <a:cs typeface="Calibri" panose="020F0502020204030204" pitchFamily="34" charset="0"/>
              </a:rPr>
              <a:t>Issues with the cake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nSpc>
                <a:spcPct val="150000"/>
              </a:lnSpc>
              <a:spcBef>
                <a:spcPts val="0"/>
              </a:spcBef>
              <a:spcAft>
                <a:spcPts val="0"/>
              </a:spcAft>
              <a:buFont typeface="+mj-lt"/>
              <a:buAutoNum type="arabicPeriod"/>
            </a:pPr>
            <a:r>
              <a:rPr lang="en-GB" sz="1200" dirty="0">
                <a:effectLst/>
                <a:latin typeface="Calibri" panose="020F0502020204030204" pitchFamily="34" charset="0"/>
                <a:ea typeface="Calibri" panose="020F0502020204030204" pitchFamily="34" charset="0"/>
                <a:cs typeface="Calibri" panose="020F0502020204030204" pitchFamily="34" charset="0"/>
              </a:rPr>
              <a:t>Rain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mj-lt"/>
              <a:buAutoNum type="arabicPeriod"/>
            </a:pPr>
            <a:r>
              <a:rPr lang="en-GB" sz="1200" dirty="0">
                <a:effectLst/>
                <a:latin typeface="Calibri" panose="020F0502020204030204" pitchFamily="34" charset="0"/>
                <a:ea typeface="Calibri" panose="020F0502020204030204" pitchFamily="34" charset="0"/>
                <a:cs typeface="Calibri" panose="020F0502020204030204" pitchFamily="34" charset="0"/>
              </a:rPr>
              <a:t>Assess the likelihood of risk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1143000" marR="0">
              <a:lnSpc>
                <a:spcPct val="150000"/>
              </a:lnSpc>
              <a:spcBef>
                <a:spcPts val="0"/>
              </a:spcBef>
              <a:spcAft>
                <a:spcPts val="0"/>
              </a:spcAft>
            </a:pPr>
            <a:r>
              <a:rPr lang="en-GB" sz="1200" dirty="0">
                <a:effectLst/>
                <a:latin typeface="Calibri" panose="020F0502020204030204" pitchFamily="34" charset="0"/>
                <a:ea typeface="Calibri" panose="020F0502020204030204" pitchFamily="34" charset="0"/>
                <a:cs typeface="Calibri" panose="020F0502020204030204" pitchFamily="34" charset="0"/>
              </a:rPr>
              <a:t>2.1. Vendors delays – somewhat likely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1143000" marR="0">
              <a:lnSpc>
                <a:spcPct val="150000"/>
              </a:lnSpc>
              <a:spcBef>
                <a:spcPts val="0"/>
              </a:spcBef>
              <a:spcAft>
                <a:spcPts val="0"/>
              </a:spcAft>
            </a:pPr>
            <a:r>
              <a:rPr lang="en-GB" sz="1200" dirty="0">
                <a:effectLst/>
                <a:latin typeface="Calibri" panose="020F0502020204030204" pitchFamily="34" charset="0"/>
                <a:ea typeface="Calibri" panose="020F0502020204030204" pitchFamily="34" charset="0"/>
                <a:cs typeface="Calibri" panose="020F0502020204030204" pitchFamily="34" charset="0"/>
              </a:rPr>
              <a:t>2.2. Venue malfunction – very unlikely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1143000" marR="0">
              <a:lnSpc>
                <a:spcPct val="150000"/>
              </a:lnSpc>
              <a:spcBef>
                <a:spcPts val="0"/>
              </a:spcBef>
              <a:spcAft>
                <a:spcPts val="0"/>
              </a:spcAft>
            </a:pPr>
            <a:r>
              <a:rPr lang="en-GB" sz="1200" dirty="0">
                <a:effectLst/>
                <a:latin typeface="Calibri" panose="020F0502020204030204" pitchFamily="34" charset="0"/>
                <a:ea typeface="Calibri" panose="020F0502020204030204" pitchFamily="34" charset="0"/>
                <a:cs typeface="Calibri" panose="020F0502020204030204" pitchFamily="34" charset="0"/>
              </a:rPr>
              <a:t>2.3. Issues with the food – somewhat likely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1143000" marR="0">
              <a:lnSpc>
                <a:spcPct val="150000"/>
              </a:lnSpc>
              <a:spcBef>
                <a:spcPts val="0"/>
              </a:spcBef>
              <a:spcAft>
                <a:spcPts val="0"/>
              </a:spcAft>
            </a:pPr>
            <a:r>
              <a:rPr lang="en-GB" sz="1200" dirty="0">
                <a:effectLst/>
                <a:latin typeface="Calibri" panose="020F0502020204030204" pitchFamily="34" charset="0"/>
                <a:ea typeface="Calibri" panose="020F0502020204030204" pitchFamily="34" charset="0"/>
                <a:cs typeface="Calibri" panose="020F0502020204030204" pitchFamily="34" charset="0"/>
              </a:rPr>
              <a:t>2.4. Issues with the cake – somewhat likely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1143000" marR="0">
              <a:lnSpc>
                <a:spcPct val="150000"/>
              </a:lnSpc>
              <a:spcBef>
                <a:spcPts val="0"/>
              </a:spcBef>
              <a:spcAft>
                <a:spcPts val="0"/>
              </a:spcAft>
            </a:pPr>
            <a:r>
              <a:rPr lang="en-GB" sz="1200" dirty="0">
                <a:effectLst/>
                <a:latin typeface="Calibri" panose="020F0502020204030204" pitchFamily="34" charset="0"/>
                <a:ea typeface="Calibri" panose="020F0502020204030204" pitchFamily="34" charset="0"/>
                <a:cs typeface="Calibri" panose="020F0502020204030204" pitchFamily="34" charset="0"/>
              </a:rPr>
              <a:t>2.5. Rain – very likely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914400" marR="0">
              <a:lnSpc>
                <a:spcPct val="150000"/>
              </a:lnSpc>
              <a:spcBef>
                <a:spcPts val="0"/>
              </a:spcBef>
              <a:spcAft>
                <a:spcPts val="0"/>
              </a:spcAft>
            </a:pPr>
            <a:r>
              <a:rPr lang="en-GB" sz="1200" dirty="0">
                <a:effectLst/>
                <a:latin typeface="Calibri" panose="020F0502020204030204" pitchFamily="34" charset="0"/>
                <a:ea typeface="Calibri" panose="020F0502020204030204" pitchFamily="34" charset="0"/>
                <a:cs typeface="Calibri" panose="020F0502020204030204" pitchFamily="34" charset="0"/>
              </a:rPr>
              <a:t>3. Develop response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914400" marR="0">
              <a:lnSpc>
                <a:spcPct val="150000"/>
              </a:lnSpc>
              <a:spcBef>
                <a:spcPts val="0"/>
              </a:spcBef>
              <a:spcAft>
                <a:spcPts val="0"/>
              </a:spcAft>
            </a:pPr>
            <a:r>
              <a:rPr lang="en-GB" sz="1200" dirty="0">
                <a:effectLst/>
                <a:latin typeface="Calibri" panose="020F0502020204030204" pitchFamily="34" charset="0"/>
                <a:ea typeface="Calibri" panose="020F0502020204030204" pitchFamily="34" charset="0"/>
                <a:cs typeface="Calibri" panose="020F0502020204030204" pitchFamily="34" charset="0"/>
              </a:rPr>
              <a:t>3.1. Vendors delays – continuously communicating with vendors and provide back up for the flower vendor.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914400" marR="0">
              <a:lnSpc>
                <a:spcPct val="150000"/>
              </a:lnSpc>
              <a:spcBef>
                <a:spcPts val="0"/>
              </a:spcBef>
              <a:spcAft>
                <a:spcPts val="0"/>
              </a:spcAft>
            </a:pPr>
            <a:r>
              <a:rPr lang="en-GB" sz="1200" dirty="0">
                <a:effectLst/>
                <a:latin typeface="Calibri" panose="020F0502020204030204" pitchFamily="34" charset="0"/>
                <a:ea typeface="Calibri" panose="020F0502020204030204" pitchFamily="34" charset="0"/>
                <a:cs typeface="Calibri" panose="020F0502020204030204" pitchFamily="34" charset="0"/>
              </a:rPr>
              <a:t>3.2. Venue malfunction – Inspect the Venue a month, a week and a day before the wedding.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914400" marR="0">
              <a:lnSpc>
                <a:spcPct val="150000"/>
              </a:lnSpc>
              <a:spcBef>
                <a:spcPts val="0"/>
              </a:spcBef>
              <a:spcAft>
                <a:spcPts val="0"/>
              </a:spcAft>
            </a:pPr>
            <a:r>
              <a:rPr lang="en-GB" sz="1200" dirty="0">
                <a:effectLst/>
                <a:latin typeface="Calibri" panose="020F0502020204030204" pitchFamily="34" charset="0"/>
                <a:ea typeface="Calibri" panose="020F0502020204030204" pitchFamily="34" charset="0"/>
                <a:cs typeface="Calibri" panose="020F0502020204030204" pitchFamily="34" charset="0"/>
              </a:rPr>
              <a:t>3.3. Issues with the food – Insure a backup food provider.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914400" marR="0">
              <a:lnSpc>
                <a:spcPct val="150000"/>
              </a:lnSpc>
              <a:spcBef>
                <a:spcPts val="0"/>
              </a:spcBef>
              <a:spcAft>
                <a:spcPts val="0"/>
              </a:spcAft>
            </a:pPr>
            <a:r>
              <a:rPr lang="en-GB" sz="1200" dirty="0">
                <a:effectLst/>
                <a:latin typeface="Calibri" panose="020F0502020204030204" pitchFamily="34" charset="0"/>
                <a:ea typeface="Calibri" panose="020F0502020204030204" pitchFamily="34" charset="0"/>
                <a:cs typeface="Calibri" panose="020F0502020204030204" pitchFamily="34" charset="0"/>
              </a:rPr>
              <a:t>3.4. Issues with the cake – Prepare a second cake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914400" marR="0">
              <a:lnSpc>
                <a:spcPct val="150000"/>
              </a:lnSpc>
              <a:spcBef>
                <a:spcPts val="0"/>
              </a:spcBef>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3.5. Arrange with the Venue to conduct the ceremony inside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7439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5" name="Graphic 1" descr="Two flutes of champagne with fruit and flowers">
            <a:extLst>
              <a:ext uri="{FF2B5EF4-FFF2-40B4-BE49-F238E27FC236}">
                <a16:creationId xmlns:a16="http://schemas.microsoft.com/office/drawing/2014/main" id="{D4C5FAA8-131C-4954-BA9B-0DEBFE92D2B8}"/>
              </a:ext>
            </a:extLst>
          </p:cNvPr>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94520" y="4354889"/>
            <a:ext cx="2697480" cy="2697480"/>
          </a:xfrm>
          <a:prstGeom prst="rect">
            <a:avLst/>
          </a:prstGeom>
        </p:spPr>
      </p:pic>
      <p:sp>
        <p:nvSpPr>
          <p:cNvPr id="2" name="TextBox 1">
            <a:extLst>
              <a:ext uri="{FF2B5EF4-FFF2-40B4-BE49-F238E27FC236}">
                <a16:creationId xmlns:a16="http://schemas.microsoft.com/office/drawing/2014/main" id="{45319C10-2882-45AD-8979-547A6F1D8625}"/>
              </a:ext>
            </a:extLst>
          </p:cNvPr>
          <p:cNvSpPr txBox="1"/>
          <p:nvPr/>
        </p:nvSpPr>
        <p:spPr>
          <a:xfrm>
            <a:off x="4357395" y="2295329"/>
            <a:ext cx="4665306" cy="1015663"/>
          </a:xfrm>
          <a:prstGeom prst="rect">
            <a:avLst/>
          </a:prstGeom>
          <a:noFill/>
        </p:spPr>
        <p:txBody>
          <a:bodyPr wrap="square" rtlCol="0">
            <a:spAutoFit/>
          </a:bodyPr>
          <a:lstStyle/>
          <a:p>
            <a:r>
              <a:rPr lang="en-US" sz="6000" b="1" dirty="0">
                <a:solidFill>
                  <a:srgbClr val="FFC000"/>
                </a:solidFill>
              </a:rPr>
              <a:t>Thank you!</a:t>
            </a:r>
          </a:p>
        </p:txBody>
      </p:sp>
    </p:spTree>
    <p:extLst>
      <p:ext uri="{BB962C8B-B14F-4D97-AF65-F5344CB8AC3E}">
        <p14:creationId xmlns:p14="http://schemas.microsoft.com/office/powerpoint/2010/main" val="11472405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562</Words>
  <Application>Microsoft Office PowerPoint</Application>
  <PresentationFormat>Widescreen</PresentationFormat>
  <Paragraphs>50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lastModifiedBy> </cp:lastModifiedBy>
  <cp:revision>1</cp:revision>
  <dcterms:created xsi:type="dcterms:W3CDTF">2021-07-23T12:50:40Z</dcterms:created>
  <dcterms:modified xsi:type="dcterms:W3CDTF">2021-07-23T13:25:05Z</dcterms:modified>
</cp:coreProperties>
</file>