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82EB5D-3D59-4969-A212-F3C831E89DC4}" v="9" dt="2022-11-04T17:18:46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re Jurcevic (2212275)" userId="5d6401da-ce14-4643-8e62-bef7422b70a3" providerId="ADAL" clId="{0982EB5D-3D59-4969-A212-F3C831E89DC4}"/>
    <pc:docChg chg="undo redo custSel modSld">
      <pc:chgData name="Jure Jurcevic (2212275)" userId="5d6401da-ce14-4643-8e62-bef7422b70a3" providerId="ADAL" clId="{0982EB5D-3D59-4969-A212-F3C831E89DC4}" dt="2022-11-04T17:18:58.358" v="2952" actId="20577"/>
      <pc:docMkLst>
        <pc:docMk/>
      </pc:docMkLst>
      <pc:sldChg chg="addSp delSp modSp mod setBg setClrOvrMap">
        <pc:chgData name="Jure Jurcevic (2212275)" userId="5d6401da-ce14-4643-8e62-bef7422b70a3" providerId="ADAL" clId="{0982EB5D-3D59-4969-A212-F3C831E89DC4}" dt="2022-11-04T16:15:06.817" v="2310" actId="26606"/>
        <pc:sldMkLst>
          <pc:docMk/>
          <pc:sldMk cId="311717606" sldId="256"/>
        </pc:sldMkLst>
        <pc:spChg chg="mod">
          <ac:chgData name="Jure Jurcevic (2212275)" userId="5d6401da-ce14-4643-8e62-bef7422b70a3" providerId="ADAL" clId="{0982EB5D-3D59-4969-A212-F3C831E89DC4}" dt="2022-11-04T16:15:06.817" v="2310" actId="26606"/>
          <ac:spMkLst>
            <pc:docMk/>
            <pc:sldMk cId="311717606" sldId="256"/>
            <ac:spMk id="2" creationId="{D3852289-16BF-DDB0-67AE-0D15C708180B}"/>
          </ac:spMkLst>
        </pc:spChg>
        <pc:spChg chg="mod">
          <ac:chgData name="Jure Jurcevic (2212275)" userId="5d6401da-ce14-4643-8e62-bef7422b70a3" providerId="ADAL" clId="{0982EB5D-3D59-4969-A212-F3C831E89DC4}" dt="2022-11-04T16:15:06.817" v="2310" actId="26606"/>
          <ac:spMkLst>
            <pc:docMk/>
            <pc:sldMk cId="311717606" sldId="256"/>
            <ac:spMk id="3" creationId="{4066CF24-66C5-2B3D-5308-D403790FC1B3}"/>
          </ac:spMkLst>
        </pc:spChg>
        <pc:spChg chg="add del">
          <ac:chgData name="Jure Jurcevic (2212275)" userId="5d6401da-ce14-4643-8e62-bef7422b70a3" providerId="ADAL" clId="{0982EB5D-3D59-4969-A212-F3C831E89DC4}" dt="2022-11-04T16:15:06.817" v="2310" actId="26606"/>
          <ac:spMkLst>
            <pc:docMk/>
            <pc:sldMk cId="311717606" sldId="256"/>
            <ac:spMk id="9" creationId="{71B2258F-86CA-4D4D-8270-BC05FCDEBFB3}"/>
          </ac:spMkLst>
        </pc:spChg>
        <pc:spChg chg="add del">
          <ac:chgData name="Jure Jurcevic (2212275)" userId="5d6401da-ce14-4643-8e62-bef7422b70a3" providerId="ADAL" clId="{0982EB5D-3D59-4969-A212-F3C831E89DC4}" dt="2022-11-04T16:15:04.855" v="2307" actId="26606"/>
          <ac:spMkLst>
            <pc:docMk/>
            <pc:sldMk cId="311717606" sldId="256"/>
            <ac:spMk id="14" creationId="{71B2258F-86CA-4D4D-8270-BC05FCDEBFB3}"/>
          </ac:spMkLst>
        </pc:spChg>
        <pc:spChg chg="add del">
          <ac:chgData name="Jure Jurcevic (2212275)" userId="5d6401da-ce14-4643-8e62-bef7422b70a3" providerId="ADAL" clId="{0982EB5D-3D59-4969-A212-F3C831E89DC4}" dt="2022-11-04T16:15:06.801" v="2309" actId="26606"/>
          <ac:spMkLst>
            <pc:docMk/>
            <pc:sldMk cId="311717606" sldId="256"/>
            <ac:spMk id="16" creationId="{5E8D2E83-FB3A-40E7-A9E5-7AB389D612B4}"/>
          </ac:spMkLst>
        </pc:spChg>
        <pc:spChg chg="add">
          <ac:chgData name="Jure Jurcevic (2212275)" userId="5d6401da-ce14-4643-8e62-bef7422b70a3" providerId="ADAL" clId="{0982EB5D-3D59-4969-A212-F3C831E89DC4}" dt="2022-11-04T16:15:06.817" v="2310" actId="26606"/>
          <ac:spMkLst>
            <pc:docMk/>
            <pc:sldMk cId="311717606" sldId="256"/>
            <ac:spMk id="18" creationId="{E49CC64F-7275-4E33-961B-0C5CDC439875}"/>
          </ac:spMkLst>
        </pc:spChg>
        <pc:picChg chg="add mod ord">
          <ac:chgData name="Jure Jurcevic (2212275)" userId="5d6401da-ce14-4643-8e62-bef7422b70a3" providerId="ADAL" clId="{0982EB5D-3D59-4969-A212-F3C831E89DC4}" dt="2022-11-04T16:15:06.817" v="2310" actId="26606"/>
          <ac:picMkLst>
            <pc:docMk/>
            <pc:sldMk cId="311717606" sldId="256"/>
            <ac:picMk id="5" creationId="{418D7867-5EDD-462E-A297-F9365AF62F53}"/>
          </ac:picMkLst>
        </pc:picChg>
      </pc:sldChg>
      <pc:sldChg chg="addSp delSp modSp mod setBg">
        <pc:chgData name="Jure Jurcevic (2212275)" userId="5d6401da-ce14-4643-8e62-bef7422b70a3" providerId="ADAL" clId="{0982EB5D-3D59-4969-A212-F3C831E89DC4}" dt="2022-11-04T17:16:04.302" v="2939" actId="20577"/>
        <pc:sldMkLst>
          <pc:docMk/>
          <pc:sldMk cId="1147010734" sldId="257"/>
        </pc:sldMkLst>
        <pc:spChg chg="add del">
          <ac:chgData name="Jure Jurcevic (2212275)" userId="5d6401da-ce14-4643-8e62-bef7422b70a3" providerId="ADAL" clId="{0982EB5D-3D59-4969-A212-F3C831E89DC4}" dt="2022-11-04T16:14:35.668" v="2296" actId="26606"/>
          <ac:spMkLst>
            <pc:docMk/>
            <pc:sldMk cId="1147010734" sldId="257"/>
            <ac:spMk id="9" creationId="{01D0AF59-99C3-4251-AB9A-C966C6AD4400}"/>
          </ac:spMkLst>
        </pc:spChg>
        <pc:spChg chg="add del">
          <ac:chgData name="Jure Jurcevic (2212275)" userId="5d6401da-ce14-4643-8e62-bef7422b70a3" providerId="ADAL" clId="{0982EB5D-3D59-4969-A212-F3C831E89DC4}" dt="2022-11-04T16:14:35.668" v="2296" actId="26606"/>
          <ac:spMkLst>
            <pc:docMk/>
            <pc:sldMk cId="1147010734" sldId="257"/>
            <ac:spMk id="11" creationId="{1855405F-37A2-4869-9154-F8BE3BECE6C3}"/>
          </ac:spMkLst>
        </pc:spChg>
        <pc:spChg chg="add del">
          <ac:chgData name="Jure Jurcevic (2212275)" userId="5d6401da-ce14-4643-8e62-bef7422b70a3" providerId="ADAL" clId="{0982EB5D-3D59-4969-A212-F3C831E89DC4}" dt="2022-11-04T16:15:01.318" v="2305" actId="26606"/>
          <ac:spMkLst>
            <pc:docMk/>
            <pc:sldMk cId="1147010734" sldId="257"/>
            <ac:spMk id="13" creationId="{32BC26D8-82FB-445E-AA49-62A77D7C1EE0}"/>
          </ac:spMkLst>
        </pc:spChg>
        <pc:spChg chg="add del">
          <ac:chgData name="Jure Jurcevic (2212275)" userId="5d6401da-ce14-4643-8e62-bef7422b70a3" providerId="ADAL" clId="{0982EB5D-3D59-4969-A212-F3C831E89DC4}" dt="2022-11-04T16:15:01.318" v="2305" actId="26606"/>
          <ac:spMkLst>
            <pc:docMk/>
            <pc:sldMk cId="1147010734" sldId="257"/>
            <ac:spMk id="14" creationId="{CB44330D-EA18-4254-AA95-EB49948539B8}"/>
          </ac:spMkLst>
        </pc:spChg>
        <pc:spChg chg="add del">
          <ac:chgData name="Jure Jurcevic (2212275)" userId="5d6401da-ce14-4643-8e62-bef7422b70a3" providerId="ADAL" clId="{0982EB5D-3D59-4969-A212-F3C831E89DC4}" dt="2022-11-04T16:14:59.034" v="2300" actId="26606"/>
          <ac:spMkLst>
            <pc:docMk/>
            <pc:sldMk cId="1147010734" sldId="257"/>
            <ac:spMk id="19" creationId="{69D184B2-2226-4E31-BCCB-444330767440}"/>
          </ac:spMkLst>
        </pc:spChg>
        <pc:spChg chg="add del">
          <ac:chgData name="Jure Jurcevic (2212275)" userId="5d6401da-ce14-4643-8e62-bef7422b70a3" providerId="ADAL" clId="{0982EB5D-3D59-4969-A212-F3C831E89DC4}" dt="2022-11-04T16:14:59.034" v="2300" actId="26606"/>
          <ac:spMkLst>
            <pc:docMk/>
            <pc:sldMk cId="1147010734" sldId="257"/>
            <ac:spMk id="21" creationId="{1AC4D4E3-486A-464A-8EC8-D44881097267}"/>
          </ac:spMkLst>
        </pc:spChg>
        <pc:spChg chg="add del">
          <ac:chgData name="Jure Jurcevic (2212275)" userId="5d6401da-ce14-4643-8e62-bef7422b70a3" providerId="ADAL" clId="{0982EB5D-3D59-4969-A212-F3C831E89DC4}" dt="2022-11-04T16:14:59.034" v="2300" actId="26606"/>
          <ac:spMkLst>
            <pc:docMk/>
            <pc:sldMk cId="1147010734" sldId="257"/>
            <ac:spMk id="23" creationId="{864DE13E-58EB-4475-B79C-0D4FC651239B}"/>
          </ac:spMkLst>
        </pc:spChg>
        <pc:spChg chg="add del">
          <ac:chgData name="Jure Jurcevic (2212275)" userId="5d6401da-ce14-4643-8e62-bef7422b70a3" providerId="ADAL" clId="{0982EB5D-3D59-4969-A212-F3C831E89DC4}" dt="2022-11-04T16:15:00.284" v="2302" actId="26606"/>
          <ac:spMkLst>
            <pc:docMk/>
            <pc:sldMk cId="1147010734" sldId="257"/>
            <ac:spMk id="25" creationId="{A8D57A06-A426-446D-B02C-A2DC6B62E45E}"/>
          </ac:spMkLst>
        </pc:spChg>
        <pc:spChg chg="add del">
          <ac:chgData name="Jure Jurcevic (2212275)" userId="5d6401da-ce14-4643-8e62-bef7422b70a3" providerId="ADAL" clId="{0982EB5D-3D59-4969-A212-F3C831E89DC4}" dt="2022-11-04T16:15:00.284" v="2302" actId="26606"/>
          <ac:spMkLst>
            <pc:docMk/>
            <pc:sldMk cId="1147010734" sldId="257"/>
            <ac:spMk id="26" creationId="{AB8C311F-7253-4AED-9701-7FC0708C41C7}"/>
          </ac:spMkLst>
        </pc:spChg>
        <pc:spChg chg="add del">
          <ac:chgData name="Jure Jurcevic (2212275)" userId="5d6401da-ce14-4643-8e62-bef7422b70a3" providerId="ADAL" clId="{0982EB5D-3D59-4969-A212-F3C831E89DC4}" dt="2022-11-04T16:15:00.284" v="2302" actId="26606"/>
          <ac:spMkLst>
            <pc:docMk/>
            <pc:sldMk cId="1147010734" sldId="257"/>
            <ac:spMk id="27" creationId="{E2384209-CB15-4CDF-9D31-C44FD9A3F20D}"/>
          </ac:spMkLst>
        </pc:spChg>
        <pc:spChg chg="add del">
          <ac:chgData name="Jure Jurcevic (2212275)" userId="5d6401da-ce14-4643-8e62-bef7422b70a3" providerId="ADAL" clId="{0982EB5D-3D59-4969-A212-F3C831E89DC4}" dt="2022-11-04T16:15:00.284" v="2302" actId="26606"/>
          <ac:spMkLst>
            <pc:docMk/>
            <pc:sldMk cId="1147010734" sldId="257"/>
            <ac:spMk id="28" creationId="{2633B3B5-CC90-43F0-8714-D31D1F3F0209}"/>
          </ac:spMkLst>
        </pc:spChg>
        <pc:spChg chg="add del">
          <ac:chgData name="Jure Jurcevic (2212275)" userId="5d6401da-ce14-4643-8e62-bef7422b70a3" providerId="ADAL" clId="{0982EB5D-3D59-4969-A212-F3C831E89DC4}" dt="2022-11-04T16:15:01.278" v="2304" actId="26606"/>
          <ac:spMkLst>
            <pc:docMk/>
            <pc:sldMk cId="1147010734" sldId="257"/>
            <ac:spMk id="30" creationId="{32BC26D8-82FB-445E-AA49-62A77D7C1EE0}"/>
          </ac:spMkLst>
        </pc:spChg>
        <pc:spChg chg="add del">
          <ac:chgData name="Jure Jurcevic (2212275)" userId="5d6401da-ce14-4643-8e62-bef7422b70a3" providerId="ADAL" clId="{0982EB5D-3D59-4969-A212-F3C831E89DC4}" dt="2022-11-04T16:15:01.278" v="2304" actId="26606"/>
          <ac:spMkLst>
            <pc:docMk/>
            <pc:sldMk cId="1147010734" sldId="257"/>
            <ac:spMk id="31" creationId="{CB44330D-EA18-4254-AA95-EB49948539B8}"/>
          </ac:spMkLst>
        </pc:spChg>
        <pc:spChg chg="add del">
          <ac:chgData name="Jure Jurcevic (2212275)" userId="5d6401da-ce14-4643-8e62-bef7422b70a3" providerId="ADAL" clId="{0982EB5D-3D59-4969-A212-F3C831E89DC4}" dt="2022-11-04T16:15:23.570" v="2313" actId="26606"/>
          <ac:spMkLst>
            <pc:docMk/>
            <pc:sldMk cId="1147010734" sldId="257"/>
            <ac:spMk id="33" creationId="{B9FF99BD-075F-4761-A995-6FC574BD25EA}"/>
          </ac:spMkLst>
        </pc:spChg>
        <pc:spChg chg="add del">
          <ac:chgData name="Jure Jurcevic (2212275)" userId="5d6401da-ce14-4643-8e62-bef7422b70a3" providerId="ADAL" clId="{0982EB5D-3D59-4969-A212-F3C831E89DC4}" dt="2022-11-04T16:15:23.570" v="2313" actId="26606"/>
          <ac:spMkLst>
            <pc:docMk/>
            <pc:sldMk cId="1147010734" sldId="257"/>
            <ac:spMk id="34" creationId="{A7B21A54-9BA3-4EA9-B460-5A829ADD9051}"/>
          </ac:spMkLst>
        </pc:spChg>
        <pc:spChg chg="add del">
          <ac:chgData name="Jure Jurcevic (2212275)" userId="5d6401da-ce14-4643-8e62-bef7422b70a3" providerId="ADAL" clId="{0982EB5D-3D59-4969-A212-F3C831E89DC4}" dt="2022-11-04T16:15:23.570" v="2313" actId="26606"/>
          <ac:spMkLst>
            <pc:docMk/>
            <pc:sldMk cId="1147010734" sldId="257"/>
            <ac:spMk id="35" creationId="{6FA8F714-B9D8-488A-8CCA-E9948FF913A9}"/>
          </ac:spMkLst>
        </pc:spChg>
        <pc:spChg chg="add del">
          <ac:chgData name="Jure Jurcevic (2212275)" userId="5d6401da-ce14-4643-8e62-bef7422b70a3" providerId="ADAL" clId="{0982EB5D-3D59-4969-A212-F3C831E89DC4}" dt="2022-11-04T16:15:23.523" v="2312" actId="26606"/>
          <ac:spMkLst>
            <pc:docMk/>
            <pc:sldMk cId="1147010734" sldId="257"/>
            <ac:spMk id="40" creationId="{C3862298-AF85-4572-BED3-52E573EBD410}"/>
          </ac:spMkLst>
        </pc:spChg>
        <pc:spChg chg="add del">
          <ac:chgData name="Jure Jurcevic (2212275)" userId="5d6401da-ce14-4643-8e62-bef7422b70a3" providerId="ADAL" clId="{0982EB5D-3D59-4969-A212-F3C831E89DC4}" dt="2022-11-04T16:15:23.523" v="2312" actId="26606"/>
          <ac:spMkLst>
            <pc:docMk/>
            <pc:sldMk cId="1147010734" sldId="257"/>
            <ac:spMk id="42" creationId="{03E485DD-0C12-45BC-A361-28152A03BB93}"/>
          </ac:spMkLst>
        </pc:spChg>
        <pc:spChg chg="add del">
          <ac:chgData name="Jure Jurcevic (2212275)" userId="5d6401da-ce14-4643-8e62-bef7422b70a3" providerId="ADAL" clId="{0982EB5D-3D59-4969-A212-F3C831E89DC4}" dt="2022-11-04T16:15:23.523" v="2312" actId="26606"/>
          <ac:spMkLst>
            <pc:docMk/>
            <pc:sldMk cId="1147010734" sldId="257"/>
            <ac:spMk id="44" creationId="{6D6B998F-CA62-4EE6-B7E7-046377D4F7EF}"/>
          </ac:spMkLst>
        </pc:spChg>
        <pc:spChg chg="add del">
          <ac:chgData name="Jure Jurcevic (2212275)" userId="5d6401da-ce14-4643-8e62-bef7422b70a3" providerId="ADAL" clId="{0982EB5D-3D59-4969-A212-F3C831E89DC4}" dt="2022-11-04T16:15:56.668" v="2320" actId="26606"/>
          <ac:spMkLst>
            <pc:docMk/>
            <pc:sldMk cId="1147010734" sldId="257"/>
            <ac:spMk id="47" creationId="{0B761509-3B9A-49A6-A84B-C3D86811697D}"/>
          </ac:spMkLst>
        </pc:spChg>
        <pc:spChg chg="add del">
          <ac:chgData name="Jure Jurcevic (2212275)" userId="5d6401da-ce14-4643-8e62-bef7422b70a3" providerId="ADAL" clId="{0982EB5D-3D59-4969-A212-F3C831E89DC4}" dt="2022-11-04T16:15:56.668" v="2320" actId="26606"/>
          <ac:spMkLst>
            <pc:docMk/>
            <pc:sldMk cId="1147010734" sldId="257"/>
            <ac:spMk id="48" creationId="{91DE43FD-EB47-414A-B0AB-169B0FFFA527}"/>
          </ac:spMkLst>
        </pc:spChg>
        <pc:spChg chg="add del">
          <ac:chgData name="Jure Jurcevic (2212275)" userId="5d6401da-ce14-4643-8e62-bef7422b70a3" providerId="ADAL" clId="{0982EB5D-3D59-4969-A212-F3C831E89DC4}" dt="2022-11-04T16:15:52.346" v="2315" actId="26606"/>
          <ac:spMkLst>
            <pc:docMk/>
            <pc:sldMk cId="1147010734" sldId="257"/>
            <ac:spMk id="54" creationId="{C7F55EAC-550A-4BDD-9099-3F20B8FA0EBC}"/>
          </ac:spMkLst>
        </pc:spChg>
        <pc:spChg chg="add del">
          <ac:chgData name="Jure Jurcevic (2212275)" userId="5d6401da-ce14-4643-8e62-bef7422b70a3" providerId="ADAL" clId="{0982EB5D-3D59-4969-A212-F3C831E89DC4}" dt="2022-11-04T16:15:52.346" v="2315" actId="26606"/>
          <ac:spMkLst>
            <pc:docMk/>
            <pc:sldMk cId="1147010734" sldId="257"/>
            <ac:spMk id="56" creationId="{DC4F5A5F-493F-49AE-89B6-D5AF5EBC8B0E}"/>
          </ac:spMkLst>
        </pc:spChg>
        <pc:spChg chg="add del">
          <ac:chgData name="Jure Jurcevic (2212275)" userId="5d6401da-ce14-4643-8e62-bef7422b70a3" providerId="ADAL" clId="{0982EB5D-3D59-4969-A212-F3C831E89DC4}" dt="2022-11-04T16:15:54.246" v="2317" actId="26606"/>
          <ac:spMkLst>
            <pc:docMk/>
            <pc:sldMk cId="1147010734" sldId="257"/>
            <ac:spMk id="58" creationId="{8DBEAE55-3EA1-41D7-A212-5F7D8986C1F2}"/>
          </ac:spMkLst>
        </pc:spChg>
        <pc:spChg chg="add del">
          <ac:chgData name="Jure Jurcevic (2212275)" userId="5d6401da-ce14-4643-8e62-bef7422b70a3" providerId="ADAL" clId="{0982EB5D-3D59-4969-A212-F3C831E89DC4}" dt="2022-11-04T16:15:54.246" v="2317" actId="26606"/>
          <ac:spMkLst>
            <pc:docMk/>
            <pc:sldMk cId="1147010734" sldId="257"/>
            <ac:spMk id="59" creationId="{8950AD4C-6AF3-49F8-94E1-DBCAFB39478B}"/>
          </ac:spMkLst>
        </pc:spChg>
        <pc:spChg chg="add del">
          <ac:chgData name="Jure Jurcevic (2212275)" userId="5d6401da-ce14-4643-8e62-bef7422b70a3" providerId="ADAL" clId="{0982EB5D-3D59-4969-A212-F3C831E89DC4}" dt="2022-11-04T16:15:54.246" v="2317" actId="26606"/>
          <ac:spMkLst>
            <pc:docMk/>
            <pc:sldMk cId="1147010734" sldId="257"/>
            <ac:spMk id="60" creationId="{CFC5F0E7-644F-4101-BE72-12825CF537E7}"/>
          </ac:spMkLst>
        </pc:spChg>
        <pc:spChg chg="add del">
          <ac:chgData name="Jure Jurcevic (2212275)" userId="5d6401da-ce14-4643-8e62-bef7422b70a3" providerId="ADAL" clId="{0982EB5D-3D59-4969-A212-F3C831E89DC4}" dt="2022-11-04T16:15:54.246" v="2317" actId="26606"/>
          <ac:spMkLst>
            <pc:docMk/>
            <pc:sldMk cId="1147010734" sldId="257"/>
            <ac:spMk id="61" creationId="{072DC3EE-C469-49E0-A83D-CA3BE525C59A}"/>
          </ac:spMkLst>
        </pc:spChg>
        <pc:spChg chg="add del">
          <ac:chgData name="Jure Jurcevic (2212275)" userId="5d6401da-ce14-4643-8e62-bef7422b70a3" providerId="ADAL" clId="{0982EB5D-3D59-4969-A212-F3C831E89DC4}" dt="2022-11-04T16:15:56.621" v="2319" actId="26606"/>
          <ac:spMkLst>
            <pc:docMk/>
            <pc:sldMk cId="1147010734" sldId="257"/>
            <ac:spMk id="63" creationId="{8950AD4C-6AF3-49F8-94E1-DBCAFB39478B}"/>
          </ac:spMkLst>
        </pc:spChg>
        <pc:spChg chg="add del">
          <ac:chgData name="Jure Jurcevic (2212275)" userId="5d6401da-ce14-4643-8e62-bef7422b70a3" providerId="ADAL" clId="{0982EB5D-3D59-4969-A212-F3C831E89DC4}" dt="2022-11-04T16:15:56.621" v="2319" actId="26606"/>
          <ac:spMkLst>
            <pc:docMk/>
            <pc:sldMk cId="1147010734" sldId="257"/>
            <ac:spMk id="64" creationId="{072DC3EE-C469-49E0-A83D-CA3BE525C59A}"/>
          </ac:spMkLst>
        </pc:spChg>
        <pc:spChg chg="add del">
          <ac:chgData name="Jure Jurcevic (2212275)" userId="5d6401da-ce14-4643-8e62-bef7422b70a3" providerId="ADAL" clId="{0982EB5D-3D59-4969-A212-F3C831E89DC4}" dt="2022-11-04T16:15:56.621" v="2319" actId="26606"/>
          <ac:spMkLst>
            <pc:docMk/>
            <pc:sldMk cId="1147010734" sldId="257"/>
            <ac:spMk id="65" creationId="{8DBEAE55-3EA1-41D7-A212-5F7D8986C1F2}"/>
          </ac:spMkLst>
        </pc:spChg>
        <pc:spChg chg="add del">
          <ac:chgData name="Jure Jurcevic (2212275)" userId="5d6401da-ce14-4643-8e62-bef7422b70a3" providerId="ADAL" clId="{0982EB5D-3D59-4969-A212-F3C831E89DC4}" dt="2022-11-04T16:15:56.621" v="2319" actId="26606"/>
          <ac:spMkLst>
            <pc:docMk/>
            <pc:sldMk cId="1147010734" sldId="257"/>
            <ac:spMk id="66" creationId="{CFC5F0E7-644F-4101-BE72-12825CF537E7}"/>
          </ac:spMkLst>
        </pc:spChg>
        <pc:spChg chg="add del">
          <ac:chgData name="Jure Jurcevic (2212275)" userId="5d6401da-ce14-4643-8e62-bef7422b70a3" providerId="ADAL" clId="{0982EB5D-3D59-4969-A212-F3C831E89DC4}" dt="2022-11-04T16:16:27.638" v="2323" actId="26606"/>
          <ac:spMkLst>
            <pc:docMk/>
            <pc:sldMk cId="1147010734" sldId="257"/>
            <ac:spMk id="68" creationId="{C3862298-AF85-4572-BED3-52E573EBD410}"/>
          </ac:spMkLst>
        </pc:spChg>
        <pc:spChg chg="add del">
          <ac:chgData name="Jure Jurcevic (2212275)" userId="5d6401da-ce14-4643-8e62-bef7422b70a3" providerId="ADAL" clId="{0982EB5D-3D59-4969-A212-F3C831E89DC4}" dt="2022-11-04T16:16:27.638" v="2323" actId="26606"/>
          <ac:spMkLst>
            <pc:docMk/>
            <pc:sldMk cId="1147010734" sldId="257"/>
            <ac:spMk id="69" creationId="{03E485DD-0C12-45BC-A361-28152A03BB93}"/>
          </ac:spMkLst>
        </pc:spChg>
        <pc:spChg chg="add del">
          <ac:chgData name="Jure Jurcevic (2212275)" userId="5d6401da-ce14-4643-8e62-bef7422b70a3" providerId="ADAL" clId="{0982EB5D-3D59-4969-A212-F3C831E89DC4}" dt="2022-11-04T16:16:27.638" v="2323" actId="26606"/>
          <ac:spMkLst>
            <pc:docMk/>
            <pc:sldMk cId="1147010734" sldId="257"/>
            <ac:spMk id="70" creationId="{6D6B998F-CA62-4EE6-B7E7-046377D4F7EF}"/>
          </ac:spMkLst>
        </pc:spChg>
        <pc:spChg chg="add del">
          <ac:chgData name="Jure Jurcevic (2212275)" userId="5d6401da-ce14-4643-8e62-bef7422b70a3" providerId="ADAL" clId="{0982EB5D-3D59-4969-A212-F3C831E89DC4}" dt="2022-11-04T16:16:27.591" v="2322" actId="26606"/>
          <ac:spMkLst>
            <pc:docMk/>
            <pc:sldMk cId="1147010734" sldId="257"/>
            <ac:spMk id="75" creationId="{B9FF99BD-075F-4761-A995-6FC574BD25EA}"/>
          </ac:spMkLst>
        </pc:spChg>
        <pc:spChg chg="add del">
          <ac:chgData name="Jure Jurcevic (2212275)" userId="5d6401da-ce14-4643-8e62-bef7422b70a3" providerId="ADAL" clId="{0982EB5D-3D59-4969-A212-F3C831E89DC4}" dt="2022-11-04T16:16:27.591" v="2322" actId="26606"/>
          <ac:spMkLst>
            <pc:docMk/>
            <pc:sldMk cId="1147010734" sldId="257"/>
            <ac:spMk id="77" creationId="{A7B21A54-9BA3-4EA9-B460-5A829ADD9051}"/>
          </ac:spMkLst>
        </pc:spChg>
        <pc:spChg chg="add del">
          <ac:chgData name="Jure Jurcevic (2212275)" userId="5d6401da-ce14-4643-8e62-bef7422b70a3" providerId="ADAL" clId="{0982EB5D-3D59-4969-A212-F3C831E89DC4}" dt="2022-11-04T16:16:27.591" v="2322" actId="26606"/>
          <ac:spMkLst>
            <pc:docMk/>
            <pc:sldMk cId="1147010734" sldId="257"/>
            <ac:spMk id="79" creationId="{6FA8F714-B9D8-488A-8CCA-E9948FF913A9}"/>
          </ac:spMkLst>
        </pc:spChg>
        <pc:spChg chg="add del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81" creationId="{32BC26D8-82FB-445E-AA49-62A77D7C1EE0}"/>
          </ac:spMkLst>
        </pc:spChg>
        <pc:spChg chg="add del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82" creationId="{CB44330D-EA18-4254-AA95-EB49948539B8}"/>
          </ac:spMkLst>
        </pc:spChg>
        <pc:spChg chg="add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87" creationId="{F3060C83-F051-4F0E-ABAD-AA0DFC48B218}"/>
          </ac:spMkLst>
        </pc:spChg>
        <pc:spChg chg="add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89" creationId="{83C98ABE-055B-441F-B07E-44F97F083C39}"/>
          </ac:spMkLst>
        </pc:spChg>
        <pc:spChg chg="add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91" creationId="{29FDB030-9B49-4CED-8CCD-4D99382388AC}"/>
          </ac:spMkLst>
        </pc:spChg>
        <pc:spChg chg="add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93" creationId="{3783CA14-24A1-485C-8B30-D6A5D87987AD}"/>
          </ac:spMkLst>
        </pc:spChg>
        <pc:spChg chg="add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95" creationId="{9A97C86A-04D6-40F7-AE84-31AB43E6A846}"/>
          </ac:spMkLst>
        </pc:spChg>
        <pc:spChg chg="add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97" creationId="{FF9F2414-84E8-453E-B1F3-389FDE8192D9}"/>
          </ac:spMkLst>
        </pc:spChg>
        <pc:spChg chg="add">
          <ac:chgData name="Jure Jurcevic (2212275)" userId="5d6401da-ce14-4643-8e62-bef7422b70a3" providerId="ADAL" clId="{0982EB5D-3D59-4969-A212-F3C831E89DC4}" dt="2022-11-04T16:17:07.451" v="2325" actId="26606"/>
          <ac:spMkLst>
            <pc:docMk/>
            <pc:sldMk cId="1147010734" sldId="257"/>
            <ac:spMk id="99" creationId="{3ECA69A1-7536-43AC-85EF-C7106179F5ED}"/>
          </ac:spMkLst>
        </pc:spChg>
        <pc:grpChg chg="add del">
          <ac:chgData name="Jure Jurcevic (2212275)" userId="5d6401da-ce14-4643-8e62-bef7422b70a3" providerId="ADAL" clId="{0982EB5D-3D59-4969-A212-F3C831E89DC4}" dt="2022-11-04T16:15:56.668" v="2320" actId="26606"/>
          <ac:grpSpMkLst>
            <pc:docMk/>
            <pc:sldMk cId="1147010734" sldId="257"/>
            <ac:grpSpMk id="49" creationId="{58495BCC-CE77-4CC2-952E-846F41119FD5}"/>
          </ac:grpSpMkLst>
        </pc:grpChg>
        <pc:graphicFrameChg chg="add mod modGraphic">
          <ac:chgData name="Jure Jurcevic (2212275)" userId="5d6401da-ce14-4643-8e62-bef7422b70a3" providerId="ADAL" clId="{0982EB5D-3D59-4969-A212-F3C831E89DC4}" dt="2022-11-04T17:16:04.302" v="2939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modSp mod setBg">
        <pc:chgData name="Jure Jurcevic (2212275)" userId="5d6401da-ce14-4643-8e62-bef7422b70a3" providerId="ADAL" clId="{0982EB5D-3D59-4969-A212-F3C831E89DC4}" dt="2022-11-04T17:18:58.358" v="2952" actId="20577"/>
        <pc:sldMkLst>
          <pc:docMk/>
          <pc:sldMk cId="2431601311" sldId="258"/>
        </pc:sldMkLst>
        <pc:spChg chg="mod">
          <ac:chgData name="Jure Jurcevic (2212275)" userId="5d6401da-ce14-4643-8e62-bef7422b70a3" providerId="ADAL" clId="{0982EB5D-3D59-4969-A212-F3C831E89DC4}" dt="2022-11-04T16:14:43.580" v="2298" actId="26606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Jure Jurcevic (2212275)" userId="5d6401da-ce14-4643-8e62-bef7422b70a3" providerId="ADAL" clId="{0982EB5D-3D59-4969-A212-F3C831E89DC4}" dt="2022-11-04T17:18:58.358" v="2952" actId="20577"/>
          <ac:spMkLst>
            <pc:docMk/>
            <pc:sldMk cId="2431601311" sldId="258"/>
            <ac:spMk id="3" creationId="{87E0FB5E-A107-942E-C251-8658773DCEAF}"/>
          </ac:spMkLst>
        </pc:spChg>
        <pc:spChg chg="add">
          <ac:chgData name="Jure Jurcevic (2212275)" userId="5d6401da-ce14-4643-8e62-bef7422b70a3" providerId="ADAL" clId="{0982EB5D-3D59-4969-A212-F3C831E89DC4}" dt="2022-11-04T16:14:43.580" v="2298" actId="26606"/>
          <ac:spMkLst>
            <pc:docMk/>
            <pc:sldMk cId="2431601311" sldId="258"/>
            <ac:spMk id="8" creationId="{3EDD119B-6BFA-4C3F-90CE-97DAFD604ECC}"/>
          </ac:spMkLst>
        </pc:spChg>
        <pc:cxnChg chg="add">
          <ac:chgData name="Jure Jurcevic (2212275)" userId="5d6401da-ce14-4643-8e62-bef7422b70a3" providerId="ADAL" clId="{0982EB5D-3D59-4969-A212-F3C831E89DC4}" dt="2022-11-04T16:14:43.580" v="2298" actId="26606"/>
          <ac:cxnSpMkLst>
            <pc:docMk/>
            <pc:sldMk cId="2431601311" sldId="258"/>
            <ac:cxnSpMk id="10" creationId="{DC1572D0-F0FD-4D84-8F82-DC59140EB9BB}"/>
          </ac:cxnSpMkLst>
        </pc:cxnChg>
      </pc:sldChg>
    </pc:docChg>
  </pc:docChgLst>
  <pc:docChgLst>
    <pc:chgData name="Jure Jurcevic" userId="5d6401da-ce14-4643-8e62-bef7422b70a3" providerId="ADAL" clId="{0982EB5D-3D59-4969-A212-F3C831E89DC4}"/>
    <pc:docChg chg="modSld">
      <pc:chgData name="Jure Jurcevic" userId="5d6401da-ce14-4643-8e62-bef7422b70a3" providerId="ADAL" clId="{0982EB5D-3D59-4969-A212-F3C831E89DC4}" dt="2022-11-11T13:59:15.071" v="16" actId="20577"/>
      <pc:docMkLst>
        <pc:docMk/>
      </pc:docMkLst>
      <pc:sldChg chg="modSp mod">
        <pc:chgData name="Jure Jurcevic" userId="5d6401da-ce14-4643-8e62-bef7422b70a3" providerId="ADAL" clId="{0982EB5D-3D59-4969-A212-F3C831E89DC4}" dt="2022-11-11T13:59:15.071" v="16" actId="20577"/>
        <pc:sldMkLst>
          <pc:docMk/>
          <pc:sldMk cId="1147010734" sldId="257"/>
        </pc:sldMkLst>
        <pc:graphicFrameChg chg="modGraphic">
          <ac:chgData name="Jure Jurcevic" userId="5d6401da-ce14-4643-8e62-bef7422b70a3" providerId="ADAL" clId="{0982EB5D-3D59-4969-A212-F3C831E89DC4}" dt="2022-11-11T13:59:15.071" v="16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ch.co.uk/blog/how-to-become-a-web-developer" TargetMode="External"/><Relationship Id="rId2" Type="http://schemas.openxmlformats.org/officeDocument/2006/relationships/hyperlink" Target="https://zety.com/blog/computer-skills-for-resu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1100"/>
              <a:t>Jure Jurcevic – 227225</a:t>
            </a:r>
          </a:p>
          <a:p>
            <a:pPr algn="l"/>
            <a:endParaRPr lang="en-GB" sz="1100"/>
          </a:p>
          <a:p>
            <a:pPr algn="l"/>
            <a:r>
              <a:rPr lang="en-GB" sz="1100"/>
              <a:t>Learning in Digital Era</a:t>
            </a:r>
          </a:p>
          <a:p>
            <a:pPr algn="l"/>
            <a:r>
              <a:rPr lang="en-GB" sz="1100"/>
              <a:t>Assessment: 2</a:t>
            </a:r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90" r="939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7" name="Isosceles Triangle 9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Isosceles Triangle 9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4098046"/>
              </p:ext>
            </p:extLst>
          </p:nvPr>
        </p:nvGraphicFramePr>
        <p:xfrm>
          <a:off x="643467" y="847950"/>
          <a:ext cx="10905069" cy="5481920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94728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771722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706281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49762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75153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230613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630437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your training by?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37295">
                <a:tc rowSpan="5">
                  <a:txBody>
                    <a:bodyPr/>
                    <a:lstStyle/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A career in I.T.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Improve computing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Word processing, Spreadsheets, Presentations, Microsoft Office [1]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Presentations, Microsoft Office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level 4 program and do time management, so I can do more works at home on my own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15924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cyber security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Knowledge of operating systems, Coding, Cloud Security, Problem solving skills, Attention to detail [2]</a:t>
                      </a:r>
                    </a:p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understanding of hacking, fundamental coding skills, Problem solving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Take extra time to study on my own through </a:t>
                      </a:r>
                      <a:r>
                        <a:rPr lang="en-GB" sz="1200" cap="none" spc="0" dirty="0" err="1">
                          <a:solidFill>
                            <a:schemeClr val="tx1"/>
                          </a:solidFill>
                        </a:rPr>
                        <a:t>youtube</a:t>
                      </a: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, open university etc. Assessments and modules at university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27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web development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Computer literacy, strong numeracy skills, strong creative ability, a logical approach to work, HTML, XML and JavaScript skills [3]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Numeracy skills, HTML, XML and JavaScript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Focus more on math tasks, writing and reviewing codes for sites, do assessments and modules at university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45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employment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searching skills, Passion, Determination, Resilience, Communication, Teamwork skills, Self management skills [4]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Communication and team work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Listen more and focus on body language. Having positive mindset, share enthusiasm and ability to display resilience under stress.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60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0385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DD119B-6BFA-4C3F-90CE-97DAFD604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257" y="965198"/>
            <a:ext cx="2707937" cy="4927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1100" dirty="0">
                <a:solidFill>
                  <a:srgbClr val="FFC000"/>
                </a:solidFill>
              </a:rPr>
              <a:t>[1] </a:t>
            </a:r>
            <a:r>
              <a:rPr lang="en-GB" sz="1100" dirty="0">
                <a:solidFill>
                  <a:srgbClr val="FFC000"/>
                </a:solidFill>
              </a:rPr>
              <a:t>T. </a:t>
            </a:r>
            <a:r>
              <a:rPr lang="en-GB" sz="1100" dirty="0" err="1">
                <a:solidFill>
                  <a:srgbClr val="FFC000"/>
                </a:solidFill>
              </a:rPr>
              <a:t>Gerencer</a:t>
            </a:r>
            <a:r>
              <a:rPr lang="en-GB" sz="1100" dirty="0">
                <a:solidFill>
                  <a:srgbClr val="FFC000"/>
                </a:solidFill>
              </a:rPr>
              <a:t>, "Top Computer Skills Examples for a Resume [+Software list]," </a:t>
            </a:r>
            <a:r>
              <a:rPr lang="en-GB" sz="1100" dirty="0" err="1">
                <a:solidFill>
                  <a:srgbClr val="FFC000"/>
                </a:solidFill>
              </a:rPr>
              <a:t>Zety</a:t>
            </a:r>
            <a:r>
              <a:rPr lang="en-GB" sz="1100" dirty="0">
                <a:solidFill>
                  <a:srgbClr val="FFC000"/>
                </a:solidFill>
              </a:rPr>
              <a:t>, Sep. 19, 2022. Accessed: Nov. 4, 2022. [Online]. Available: </a:t>
            </a:r>
            <a:r>
              <a:rPr lang="en-GB" sz="1100" dirty="0">
                <a:solidFill>
                  <a:srgbClr val="FFC000"/>
                </a:solidFill>
                <a:hlinkClick r:id="rId2"/>
              </a:rPr>
              <a:t>https://zety.com/blog/computer-skills-for-resume</a:t>
            </a:r>
            <a:endParaRPr lang="en-GB" sz="1100" dirty="0">
              <a:solidFill>
                <a:srgbClr val="FFC000"/>
              </a:solidFill>
            </a:endParaRP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[2] S. Krakoff, "Top Cybersecurity Skills in High Demand," Champlain College Online, 2022. Accessed: Nov. 4, 2022. [Online]. Available: https://online.champlain.edu/blog/top-cybersecurity-skills-in-high-demand</a:t>
            </a: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[3] "How to become a web developer," </a:t>
            </a:r>
            <a:r>
              <a:rPr lang="en-GB" sz="1100" dirty="0" err="1">
                <a:solidFill>
                  <a:srgbClr val="FFC000"/>
                </a:solidFill>
              </a:rPr>
              <a:t>tutch</a:t>
            </a:r>
            <a:r>
              <a:rPr lang="en-GB" sz="1100" dirty="0">
                <a:solidFill>
                  <a:srgbClr val="FFC000"/>
                </a:solidFill>
              </a:rPr>
              <a:t>, 2017. Accessed: Nov. 4, 2022. [Online]. Available: </a:t>
            </a:r>
            <a:r>
              <a:rPr lang="en-GB" sz="1100" dirty="0">
                <a:solidFill>
                  <a:srgbClr val="FFC000"/>
                </a:solidFill>
                <a:hlinkClick r:id="rId3"/>
              </a:rPr>
              <a:t>https://www.tutch.co.uk/blog/how-to-become-a-web-developer</a:t>
            </a:r>
            <a:endParaRPr lang="en-GB" sz="1100" dirty="0">
              <a:solidFill>
                <a:srgbClr val="FFC000"/>
              </a:solidFill>
            </a:endParaRP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[4] "Resumes and Cover Letters," Australian Apprenticeships, 2022. Accessed: Nov. 4, 2022. [Online]. Available: https://www.aapathways.com.au/job-hunting/applying-for-an-australian-apprenticeship/resumes-and-cover-letters</a:t>
            </a: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  </a:t>
            </a:r>
            <a:r>
              <a:rPr lang="en-US" sz="1100" dirty="0">
                <a:solidFill>
                  <a:srgbClr val="FFC000"/>
                </a:solidFill>
              </a:rPr>
              <a:t> </a:t>
            </a:r>
            <a:endParaRPr lang="en-US" sz="1100" kern="1200" dirty="0">
              <a:solidFill>
                <a:srgbClr val="FFC000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572D0-F0FD-4D84-8F82-DC59140EB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795c2eee519b0906b78f51eb9cb3ccd4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ef80f250c225377a941e02ec0529c1e1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6F24D2A-C372-4C27-91F3-6602354251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E0EAC8-32DB-4179-9A14-BB15125B5912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f856874f-9946-48cd-ac29-4cb76853c4c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467</Words>
  <Application>Microsoft Office PowerPoint</Application>
  <PresentationFormat>Widescreen</PresentationFormat>
  <Paragraphs>52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Jure Jurcevic</cp:lastModifiedBy>
  <cp:revision>3</cp:revision>
  <dcterms:created xsi:type="dcterms:W3CDTF">2022-07-21T09:53:39Z</dcterms:created>
  <dcterms:modified xsi:type="dcterms:W3CDTF">2022-11-11T13:59:24Z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