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56" r:id="rId5"/>
    <p:sldId id="267" r:id="rId6"/>
    <p:sldId id="257" r:id="rId7"/>
    <p:sldId id="263" r:id="rId8"/>
    <p:sldId id="264" r:id="rId9"/>
    <p:sldId id="268" r:id="rId10"/>
    <p:sldId id="260" r:id="rId11"/>
    <p:sldId id="259" r:id="rId12"/>
    <p:sldId id="258" r:id="rId13"/>
    <p:sldId id="261" r:id="rId14"/>
    <p:sldId id="266" r:id="rId15"/>
    <p:sldId id="262"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7FB9DC-3CBF-4E65-B6D2-EDB42F07F9CF}" v="2389" dt="2020-06-13T18:22:37.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43" autoAdjust="0"/>
    <p:restoredTop sz="84650" autoAdjust="0"/>
  </p:normalViewPr>
  <p:slideViewPr>
    <p:cSldViewPr snapToGrid="0">
      <p:cViewPr varScale="1">
        <p:scale>
          <a:sx n="76" d="100"/>
          <a:sy n="76" d="100"/>
        </p:scale>
        <p:origin x="114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Davies (1806321)" userId="8058baf4-2892-4e1a-a612-6fb5b8c5c126" providerId="ADAL" clId="{387FB9DC-3CBF-4E65-B6D2-EDB42F07F9CF}"/>
    <pc:docChg chg="undo custSel addSld delSld modSld sldOrd">
      <pc:chgData name="Emma Davies (1806321)" userId="8058baf4-2892-4e1a-a612-6fb5b8c5c126" providerId="ADAL" clId="{387FB9DC-3CBF-4E65-B6D2-EDB42F07F9CF}" dt="2020-06-14T14:52:25.349" v="12851" actId="255"/>
      <pc:docMkLst>
        <pc:docMk/>
      </pc:docMkLst>
      <pc:sldChg chg="addSp delSp modSp mod">
        <pc:chgData name="Emma Davies (1806321)" userId="8058baf4-2892-4e1a-a612-6fb5b8c5c126" providerId="ADAL" clId="{387FB9DC-3CBF-4E65-B6D2-EDB42F07F9CF}" dt="2020-06-14T14:52:25.349" v="12851" actId="255"/>
        <pc:sldMkLst>
          <pc:docMk/>
          <pc:sldMk cId="4201635392" sldId="256"/>
        </pc:sldMkLst>
        <pc:spChg chg="mod">
          <ac:chgData name="Emma Davies (1806321)" userId="8058baf4-2892-4e1a-a612-6fb5b8c5c126" providerId="ADAL" clId="{387FB9DC-3CBF-4E65-B6D2-EDB42F07F9CF}" dt="2020-05-25T14:53:25.599" v="2" actId="20577"/>
          <ac:spMkLst>
            <pc:docMk/>
            <pc:sldMk cId="4201635392" sldId="256"/>
            <ac:spMk id="2" creationId="{A90870A9-1C8E-4184-A175-D3405F3736A5}"/>
          </ac:spMkLst>
        </pc:spChg>
        <pc:spChg chg="add del mod">
          <ac:chgData name="Emma Davies (1806321)" userId="8058baf4-2892-4e1a-a612-6fb5b8c5c126" providerId="ADAL" clId="{387FB9DC-3CBF-4E65-B6D2-EDB42F07F9CF}" dt="2020-06-02T14:56:44.285" v="260"/>
          <ac:spMkLst>
            <pc:docMk/>
            <pc:sldMk cId="4201635392" sldId="256"/>
            <ac:spMk id="4" creationId="{31A81A14-B5C0-4CDA-AEDE-C60DA7CB48F2}"/>
          </ac:spMkLst>
        </pc:spChg>
        <pc:spChg chg="add mod">
          <ac:chgData name="Emma Davies (1806321)" userId="8058baf4-2892-4e1a-a612-6fb5b8c5c126" providerId="ADAL" clId="{387FB9DC-3CBF-4E65-B6D2-EDB42F07F9CF}" dt="2020-06-14T14:52:25.349" v="12851" actId="255"/>
          <ac:spMkLst>
            <pc:docMk/>
            <pc:sldMk cId="4201635392" sldId="256"/>
            <ac:spMk id="4" creationId="{5DE19B45-DC84-4E6D-8C0B-D6698EADDE3F}"/>
          </ac:spMkLst>
        </pc:spChg>
        <pc:spChg chg="add mod">
          <ac:chgData name="Emma Davies (1806321)" userId="8058baf4-2892-4e1a-a612-6fb5b8c5c126" providerId="ADAL" clId="{387FB9DC-3CBF-4E65-B6D2-EDB42F07F9CF}" dt="2020-06-02T14:57:39.130" v="283" actId="14100"/>
          <ac:spMkLst>
            <pc:docMk/>
            <pc:sldMk cId="4201635392" sldId="256"/>
            <ac:spMk id="6" creationId="{5B4F194C-DFD4-4B30-88B8-4AA60671AE8A}"/>
          </ac:spMkLst>
        </pc:spChg>
        <pc:picChg chg="mod">
          <ac:chgData name="Emma Davies (1806321)" userId="8058baf4-2892-4e1a-a612-6fb5b8c5c126" providerId="ADAL" clId="{387FB9DC-3CBF-4E65-B6D2-EDB42F07F9CF}" dt="2020-05-25T14:54:09.799" v="7" actId="14100"/>
          <ac:picMkLst>
            <pc:docMk/>
            <pc:sldMk cId="4201635392" sldId="256"/>
            <ac:picMk id="3" creationId="{7055AB44-8939-1449-971E-D53A72677B2D}"/>
          </ac:picMkLst>
        </pc:picChg>
        <pc:picChg chg="mod">
          <ac:chgData name="Emma Davies (1806321)" userId="8058baf4-2892-4e1a-a612-6fb5b8c5c126" providerId="ADAL" clId="{387FB9DC-3CBF-4E65-B6D2-EDB42F07F9CF}" dt="2020-06-02T16:56:51.996" v="3353" actId="14100"/>
          <ac:picMkLst>
            <pc:docMk/>
            <pc:sldMk cId="4201635392" sldId="256"/>
            <ac:picMk id="5" creationId="{2DB0352A-9C4F-4E48-BF4E-40EFE28B6E18}"/>
          </ac:picMkLst>
        </pc:picChg>
        <pc:picChg chg="mod">
          <ac:chgData name="Emma Davies (1806321)" userId="8058baf4-2892-4e1a-a612-6fb5b8c5c126" providerId="ADAL" clId="{387FB9DC-3CBF-4E65-B6D2-EDB42F07F9CF}" dt="2020-05-25T14:54:37.747" v="11" actId="1076"/>
          <ac:picMkLst>
            <pc:docMk/>
            <pc:sldMk cId="4201635392" sldId="256"/>
            <ac:picMk id="7" creationId="{2817D09D-7481-1643-976C-AD5329206B63}"/>
          </ac:picMkLst>
        </pc:picChg>
      </pc:sldChg>
      <pc:sldChg chg="addSp delSp modSp mod">
        <pc:chgData name="Emma Davies (1806321)" userId="8058baf4-2892-4e1a-a612-6fb5b8c5c126" providerId="ADAL" clId="{387FB9DC-3CBF-4E65-B6D2-EDB42F07F9CF}" dt="2020-06-14T13:39:08.259" v="12840" actId="20577"/>
        <pc:sldMkLst>
          <pc:docMk/>
          <pc:sldMk cId="1854546927" sldId="257"/>
        </pc:sldMkLst>
        <pc:spChg chg="add del mod">
          <ac:chgData name="Emma Davies (1806321)" userId="8058baf4-2892-4e1a-a612-6fb5b8c5c126" providerId="ADAL" clId="{387FB9DC-3CBF-4E65-B6D2-EDB42F07F9CF}" dt="2020-06-02T14:55:29.959" v="240" actId="207"/>
          <ac:spMkLst>
            <pc:docMk/>
            <pc:sldMk cId="1854546927" sldId="257"/>
            <ac:spMk id="2" creationId="{276228F9-58BE-4294-AC63-8A3A049A3160}"/>
          </ac:spMkLst>
        </pc:spChg>
        <pc:spChg chg="add del mod">
          <ac:chgData name="Emma Davies (1806321)" userId="8058baf4-2892-4e1a-a612-6fb5b8c5c126" providerId="ADAL" clId="{387FB9DC-3CBF-4E65-B6D2-EDB42F07F9CF}" dt="2020-06-02T14:50:54.092" v="206"/>
          <ac:spMkLst>
            <pc:docMk/>
            <pc:sldMk cId="1854546927" sldId="257"/>
            <ac:spMk id="10" creationId="{EF138716-378A-4819-AE19-FDF64F79457C}"/>
          </ac:spMkLst>
        </pc:spChg>
        <pc:spChg chg="add del mod">
          <ac:chgData name="Emma Davies (1806321)" userId="8058baf4-2892-4e1a-a612-6fb5b8c5c126" providerId="ADAL" clId="{387FB9DC-3CBF-4E65-B6D2-EDB42F07F9CF}" dt="2020-06-02T14:54:45.496" v="237" actId="478"/>
          <ac:spMkLst>
            <pc:docMk/>
            <pc:sldMk cId="1854546927" sldId="257"/>
            <ac:spMk id="14" creationId="{A66A4249-82C4-4E78-A81D-93D34206EA8A}"/>
          </ac:spMkLst>
        </pc:spChg>
        <pc:spChg chg="add del mod">
          <ac:chgData name="Emma Davies (1806321)" userId="8058baf4-2892-4e1a-a612-6fb5b8c5c126" providerId="ADAL" clId="{387FB9DC-3CBF-4E65-B6D2-EDB42F07F9CF}" dt="2020-06-02T14:58:46.085" v="286"/>
          <ac:spMkLst>
            <pc:docMk/>
            <pc:sldMk cId="1854546927" sldId="257"/>
            <ac:spMk id="15" creationId="{917E59D6-F8DC-4687-909C-787FA3FA6ACB}"/>
          </ac:spMkLst>
        </pc:spChg>
        <pc:spChg chg="add mod">
          <ac:chgData name="Emma Davies (1806321)" userId="8058baf4-2892-4e1a-a612-6fb5b8c5c126" providerId="ADAL" clId="{387FB9DC-3CBF-4E65-B6D2-EDB42F07F9CF}" dt="2020-06-14T13:39:08.259" v="12840" actId="20577"/>
          <ac:spMkLst>
            <pc:docMk/>
            <pc:sldMk cId="1854546927" sldId="257"/>
            <ac:spMk id="16" creationId="{EDDD1B05-6D41-456D-AC87-85E550731EA6}"/>
          </ac:spMkLst>
        </pc:spChg>
        <pc:spChg chg="add mod">
          <ac:chgData name="Emma Davies (1806321)" userId="8058baf4-2892-4e1a-a612-6fb5b8c5c126" providerId="ADAL" clId="{387FB9DC-3CBF-4E65-B6D2-EDB42F07F9CF}" dt="2020-06-02T16:55:06.924" v="3344" actId="1076"/>
          <ac:spMkLst>
            <pc:docMk/>
            <pc:sldMk cId="1854546927" sldId="257"/>
            <ac:spMk id="17" creationId="{58B8DCA7-016E-46B2-8DE6-616794408F3D}"/>
          </ac:spMkLst>
        </pc:spChg>
        <pc:spChg chg="add mod">
          <ac:chgData name="Emma Davies (1806321)" userId="8058baf4-2892-4e1a-a612-6fb5b8c5c126" providerId="ADAL" clId="{387FB9DC-3CBF-4E65-B6D2-EDB42F07F9CF}" dt="2020-06-05T11:17:42.115" v="12104" actId="1076"/>
          <ac:spMkLst>
            <pc:docMk/>
            <pc:sldMk cId="1854546927" sldId="257"/>
            <ac:spMk id="18" creationId="{2EA596F5-9ADE-4512-9A06-1FEA03ADA3EB}"/>
          </ac:spMkLst>
        </pc:spChg>
        <pc:picChg chg="mod">
          <ac:chgData name="Emma Davies (1806321)" userId="8058baf4-2892-4e1a-a612-6fb5b8c5c126" providerId="ADAL" clId="{387FB9DC-3CBF-4E65-B6D2-EDB42F07F9CF}" dt="2020-06-03T14:29:15.637" v="8164" actId="14100"/>
          <ac:picMkLst>
            <pc:docMk/>
            <pc:sldMk cId="1854546927" sldId="257"/>
            <ac:picMk id="3" creationId="{49B9CC0E-76C4-944B-B063-B3850F52AF07}"/>
          </ac:picMkLst>
        </pc:picChg>
        <pc:picChg chg="add mod">
          <ac:chgData name="Emma Davies (1806321)" userId="8058baf4-2892-4e1a-a612-6fb5b8c5c126" providerId="ADAL" clId="{387FB9DC-3CBF-4E65-B6D2-EDB42F07F9CF}" dt="2020-06-03T14:30:05.600" v="8172" actId="14100"/>
          <ac:picMkLst>
            <pc:docMk/>
            <pc:sldMk cId="1854546927" sldId="257"/>
            <ac:picMk id="5" creationId="{89D1990A-5266-4F3F-899A-A2D85CC3D7BF}"/>
          </ac:picMkLst>
        </pc:picChg>
        <pc:picChg chg="del mod">
          <ac:chgData name="Emma Davies (1806321)" userId="8058baf4-2892-4e1a-a612-6fb5b8c5c126" providerId="ADAL" clId="{387FB9DC-3CBF-4E65-B6D2-EDB42F07F9CF}" dt="2020-06-02T14:48:42.510" v="186" actId="478"/>
          <ac:picMkLst>
            <pc:docMk/>
            <pc:sldMk cId="1854546927" sldId="257"/>
            <ac:picMk id="5" creationId="{A2DB959A-0167-C84E-A714-7BDFADC78304}"/>
          </ac:picMkLst>
        </pc:picChg>
        <pc:picChg chg="add del mod">
          <ac:chgData name="Emma Davies (1806321)" userId="8058baf4-2892-4e1a-a612-6fb5b8c5c126" providerId="ADAL" clId="{387FB9DC-3CBF-4E65-B6D2-EDB42F07F9CF}" dt="2020-06-02T14:54:19.924" v="224" actId="478"/>
          <ac:picMkLst>
            <pc:docMk/>
            <pc:sldMk cId="1854546927" sldId="257"/>
            <ac:picMk id="6" creationId="{8D7FA354-57D3-4028-A5F5-C755B8651EF4}"/>
          </ac:picMkLst>
        </pc:picChg>
        <pc:picChg chg="del mod">
          <ac:chgData name="Emma Davies (1806321)" userId="8058baf4-2892-4e1a-a612-6fb5b8c5c126" providerId="ADAL" clId="{387FB9DC-3CBF-4E65-B6D2-EDB42F07F9CF}" dt="2020-06-02T15:44:59.563" v="2353" actId="478"/>
          <ac:picMkLst>
            <pc:docMk/>
            <pc:sldMk cId="1854546927" sldId="257"/>
            <ac:picMk id="7" creationId="{22707AED-848D-FC46-85CC-903F0FA9124A}"/>
          </ac:picMkLst>
        </pc:picChg>
        <pc:picChg chg="add del mod">
          <ac:chgData name="Emma Davies (1806321)" userId="8058baf4-2892-4e1a-a612-6fb5b8c5c126" providerId="ADAL" clId="{387FB9DC-3CBF-4E65-B6D2-EDB42F07F9CF}" dt="2020-06-02T15:06:36.224" v="917" actId="478"/>
          <ac:picMkLst>
            <pc:docMk/>
            <pc:sldMk cId="1854546927" sldId="257"/>
            <ac:picMk id="8" creationId="{08882439-F41B-4A2D-A6E2-200FC8085B51}"/>
          </ac:picMkLst>
        </pc:picChg>
        <pc:picChg chg="add del mod">
          <ac:chgData name="Emma Davies (1806321)" userId="8058baf4-2892-4e1a-a612-6fb5b8c5c126" providerId="ADAL" clId="{387FB9DC-3CBF-4E65-B6D2-EDB42F07F9CF}" dt="2020-06-02T15:45:42.973" v="2363" actId="478"/>
          <ac:picMkLst>
            <pc:docMk/>
            <pc:sldMk cId="1854546927" sldId="257"/>
            <ac:picMk id="9" creationId="{039299B3-D315-42C3-9CAD-8B6FD761EE5F}"/>
          </ac:picMkLst>
        </pc:picChg>
        <pc:picChg chg="del mod">
          <ac:chgData name="Emma Davies (1806321)" userId="8058baf4-2892-4e1a-a612-6fb5b8c5c126" providerId="ADAL" clId="{387FB9DC-3CBF-4E65-B6D2-EDB42F07F9CF}" dt="2020-06-02T14:50:05.784" v="196" actId="478"/>
          <ac:picMkLst>
            <pc:docMk/>
            <pc:sldMk cId="1854546927" sldId="257"/>
            <ac:picMk id="11" creationId="{5A237145-ED31-B74D-9334-9859FF4E9F17}"/>
          </ac:picMkLst>
        </pc:picChg>
        <pc:picChg chg="add del mod">
          <ac:chgData name="Emma Davies (1806321)" userId="8058baf4-2892-4e1a-a612-6fb5b8c5c126" providerId="ADAL" clId="{387FB9DC-3CBF-4E65-B6D2-EDB42F07F9CF}" dt="2020-06-02T14:54:21.614" v="225" actId="478"/>
          <ac:picMkLst>
            <pc:docMk/>
            <pc:sldMk cId="1854546927" sldId="257"/>
            <ac:picMk id="12" creationId="{F3C54E16-D482-4256-81E9-22E00EE6D4E4}"/>
          </ac:picMkLst>
        </pc:picChg>
        <pc:picChg chg="add mod">
          <ac:chgData name="Emma Davies (1806321)" userId="8058baf4-2892-4e1a-a612-6fb5b8c5c126" providerId="ADAL" clId="{387FB9DC-3CBF-4E65-B6D2-EDB42F07F9CF}" dt="2020-06-02T16:53:46.711" v="3333" actId="1076"/>
          <ac:picMkLst>
            <pc:docMk/>
            <pc:sldMk cId="1854546927" sldId="257"/>
            <ac:picMk id="20" creationId="{CA232B68-47D7-4109-BF3D-76728E596450}"/>
          </ac:picMkLst>
        </pc:picChg>
        <pc:picChg chg="add mod">
          <ac:chgData name="Emma Davies (1806321)" userId="8058baf4-2892-4e1a-a612-6fb5b8c5c126" providerId="ADAL" clId="{387FB9DC-3CBF-4E65-B6D2-EDB42F07F9CF}" dt="2020-06-02T16:54:51.339" v="3342" actId="1076"/>
          <ac:picMkLst>
            <pc:docMk/>
            <pc:sldMk cId="1854546927" sldId="257"/>
            <ac:picMk id="22" creationId="{C4E871D6-B913-43FC-8197-482D128F7270}"/>
          </ac:picMkLst>
        </pc:picChg>
      </pc:sldChg>
      <pc:sldChg chg="addSp delSp modSp mod ord">
        <pc:chgData name="Emma Davies (1806321)" userId="8058baf4-2892-4e1a-a612-6fb5b8c5c126" providerId="ADAL" clId="{387FB9DC-3CBF-4E65-B6D2-EDB42F07F9CF}" dt="2020-06-14T11:18:08.424" v="12820" actId="313"/>
        <pc:sldMkLst>
          <pc:docMk/>
          <pc:sldMk cId="2375420101" sldId="258"/>
        </pc:sldMkLst>
        <pc:spChg chg="mod">
          <ac:chgData name="Emma Davies (1806321)" userId="8058baf4-2892-4e1a-a612-6fb5b8c5c126" providerId="ADAL" clId="{387FB9DC-3CBF-4E65-B6D2-EDB42F07F9CF}" dt="2020-06-02T19:27:12.057" v="7591" actId="2711"/>
          <ac:spMkLst>
            <pc:docMk/>
            <pc:sldMk cId="2375420101" sldId="258"/>
            <ac:spMk id="2" creationId="{61333191-9453-4D2D-A08E-568E9E0CE072}"/>
          </ac:spMkLst>
        </pc:spChg>
        <pc:spChg chg="add del mod">
          <ac:chgData name="Emma Davies (1806321)" userId="8058baf4-2892-4e1a-a612-6fb5b8c5c126" providerId="ADAL" clId="{387FB9DC-3CBF-4E65-B6D2-EDB42F07F9CF}" dt="2020-06-02T19:03:20.501" v="6286"/>
          <ac:spMkLst>
            <pc:docMk/>
            <pc:sldMk cId="2375420101" sldId="258"/>
            <ac:spMk id="10" creationId="{3A7DD868-62F4-46FF-B5C2-0336B7D71C15}"/>
          </ac:spMkLst>
        </pc:spChg>
        <pc:spChg chg="add mod">
          <ac:chgData name="Emma Davies (1806321)" userId="8058baf4-2892-4e1a-a612-6fb5b8c5c126" providerId="ADAL" clId="{387FB9DC-3CBF-4E65-B6D2-EDB42F07F9CF}" dt="2020-06-14T11:16:45.360" v="12781" actId="313"/>
          <ac:spMkLst>
            <pc:docMk/>
            <pc:sldMk cId="2375420101" sldId="258"/>
            <ac:spMk id="11" creationId="{DFB52661-268A-433F-BC11-1F76B0D2B540}"/>
          </ac:spMkLst>
        </pc:spChg>
        <pc:spChg chg="add mod">
          <ac:chgData name="Emma Davies (1806321)" userId="8058baf4-2892-4e1a-a612-6fb5b8c5c126" providerId="ADAL" clId="{387FB9DC-3CBF-4E65-B6D2-EDB42F07F9CF}" dt="2020-06-02T19:18:34.748" v="7326" actId="1076"/>
          <ac:spMkLst>
            <pc:docMk/>
            <pc:sldMk cId="2375420101" sldId="258"/>
            <ac:spMk id="12" creationId="{D2434F07-9E38-4115-B69C-4F669F237618}"/>
          </ac:spMkLst>
        </pc:spChg>
        <pc:spChg chg="add mod">
          <ac:chgData name="Emma Davies (1806321)" userId="8058baf4-2892-4e1a-a612-6fb5b8c5c126" providerId="ADAL" clId="{387FB9DC-3CBF-4E65-B6D2-EDB42F07F9CF}" dt="2020-06-14T11:18:08.424" v="12820" actId="313"/>
          <ac:spMkLst>
            <pc:docMk/>
            <pc:sldMk cId="2375420101" sldId="258"/>
            <ac:spMk id="13" creationId="{DF00C8D6-3C7B-407E-BFC4-BECB7FCCB149}"/>
          </ac:spMkLst>
        </pc:spChg>
        <pc:picChg chg="del">
          <ac:chgData name="Emma Davies (1806321)" userId="8058baf4-2892-4e1a-a612-6fb5b8c5c126" providerId="ADAL" clId="{387FB9DC-3CBF-4E65-B6D2-EDB42F07F9CF}" dt="2020-06-02T18:51:53.393" v="6237" actId="478"/>
          <ac:picMkLst>
            <pc:docMk/>
            <pc:sldMk cId="2375420101" sldId="258"/>
            <ac:picMk id="3" creationId="{74258AF6-632D-ED42-ADC1-98984A5AE3AA}"/>
          </ac:picMkLst>
        </pc:picChg>
        <pc:picChg chg="del">
          <ac:chgData name="Emma Davies (1806321)" userId="8058baf4-2892-4e1a-a612-6fb5b8c5c126" providerId="ADAL" clId="{387FB9DC-3CBF-4E65-B6D2-EDB42F07F9CF}" dt="2020-06-02T18:59:05.773" v="6238" actId="478"/>
          <ac:picMkLst>
            <pc:docMk/>
            <pc:sldMk cId="2375420101" sldId="258"/>
            <ac:picMk id="5" creationId="{819162F6-EA22-3747-950B-EA74A485E772}"/>
          </ac:picMkLst>
        </pc:picChg>
        <pc:picChg chg="add mod">
          <ac:chgData name="Emma Davies (1806321)" userId="8058baf4-2892-4e1a-a612-6fb5b8c5c126" providerId="ADAL" clId="{387FB9DC-3CBF-4E65-B6D2-EDB42F07F9CF}" dt="2020-06-02T19:00:16.284" v="6251" actId="1076"/>
          <ac:picMkLst>
            <pc:docMk/>
            <pc:sldMk cId="2375420101" sldId="258"/>
            <ac:picMk id="6" creationId="{4054D76B-64DE-4EC3-B2B6-5171BD0BF6B2}"/>
          </ac:picMkLst>
        </pc:picChg>
        <pc:picChg chg="add mod">
          <ac:chgData name="Emma Davies (1806321)" userId="8058baf4-2892-4e1a-a612-6fb5b8c5c126" providerId="ADAL" clId="{387FB9DC-3CBF-4E65-B6D2-EDB42F07F9CF}" dt="2020-06-02T19:00:26.427" v="6252" actId="14100"/>
          <ac:picMkLst>
            <pc:docMk/>
            <pc:sldMk cId="2375420101" sldId="258"/>
            <ac:picMk id="9" creationId="{10EE83AC-8481-48AF-A2E6-9AD7C99D8FF1}"/>
          </ac:picMkLst>
        </pc:picChg>
      </pc:sldChg>
      <pc:sldChg chg="addSp delSp modSp mod ord">
        <pc:chgData name="Emma Davies (1806321)" userId="8058baf4-2892-4e1a-a612-6fb5b8c5c126" providerId="ADAL" clId="{387FB9DC-3CBF-4E65-B6D2-EDB42F07F9CF}" dt="2020-06-14T11:16:23.954" v="12779" actId="20577"/>
        <pc:sldMkLst>
          <pc:docMk/>
          <pc:sldMk cId="1339521188" sldId="259"/>
        </pc:sldMkLst>
        <pc:spChg chg="mod">
          <ac:chgData name="Emma Davies (1806321)" userId="8058baf4-2892-4e1a-a612-6fb5b8c5c126" providerId="ADAL" clId="{387FB9DC-3CBF-4E65-B6D2-EDB42F07F9CF}" dt="2020-06-02T19:00:54.847" v="6280" actId="20577"/>
          <ac:spMkLst>
            <pc:docMk/>
            <pc:sldMk cId="1339521188" sldId="259"/>
            <ac:spMk id="2" creationId="{678BF804-B487-45F7-9C95-E49B4268D7A6}"/>
          </ac:spMkLst>
        </pc:spChg>
        <pc:spChg chg="add mod">
          <ac:chgData name="Emma Davies (1806321)" userId="8058baf4-2892-4e1a-a612-6fb5b8c5c126" providerId="ADAL" clId="{387FB9DC-3CBF-4E65-B6D2-EDB42F07F9CF}" dt="2020-06-14T11:16:23.954" v="12779" actId="20577"/>
          <ac:spMkLst>
            <pc:docMk/>
            <pc:sldMk cId="1339521188" sldId="259"/>
            <ac:spMk id="8" creationId="{4685E666-9866-49AF-8D64-7EBC009FBE9B}"/>
          </ac:spMkLst>
        </pc:spChg>
        <pc:spChg chg="add mod">
          <ac:chgData name="Emma Davies (1806321)" userId="8058baf4-2892-4e1a-a612-6fb5b8c5c126" providerId="ADAL" clId="{387FB9DC-3CBF-4E65-B6D2-EDB42F07F9CF}" dt="2020-06-02T18:42:21.794" v="6234" actId="1076"/>
          <ac:spMkLst>
            <pc:docMk/>
            <pc:sldMk cId="1339521188" sldId="259"/>
            <ac:spMk id="9" creationId="{D0C36724-A871-480D-BAAD-76B2E9C9B1D0}"/>
          </ac:spMkLst>
        </pc:spChg>
        <pc:spChg chg="add mod">
          <ac:chgData name="Emma Davies (1806321)" userId="8058baf4-2892-4e1a-a612-6fb5b8c5c126" providerId="ADAL" clId="{387FB9DC-3CBF-4E65-B6D2-EDB42F07F9CF}" dt="2020-06-04T15:50:49.359" v="10724" actId="20577"/>
          <ac:spMkLst>
            <pc:docMk/>
            <pc:sldMk cId="1339521188" sldId="259"/>
            <ac:spMk id="12" creationId="{5534703C-DCF6-4829-ADC9-48B1300302CA}"/>
          </ac:spMkLst>
        </pc:spChg>
        <pc:picChg chg="mod">
          <ac:chgData name="Emma Davies (1806321)" userId="8058baf4-2892-4e1a-a612-6fb5b8c5c126" providerId="ADAL" clId="{387FB9DC-3CBF-4E65-B6D2-EDB42F07F9CF}" dt="2020-06-02T18:42:09.932" v="6233" actId="1076"/>
          <ac:picMkLst>
            <pc:docMk/>
            <pc:sldMk cId="1339521188" sldId="259"/>
            <ac:picMk id="3" creationId="{F43ED4DF-5A57-F843-B5B0-19A3CD9CC312}"/>
          </ac:picMkLst>
        </pc:picChg>
        <pc:picChg chg="add del mod">
          <ac:chgData name="Emma Davies (1806321)" userId="8058baf4-2892-4e1a-a612-6fb5b8c5c126" providerId="ADAL" clId="{387FB9DC-3CBF-4E65-B6D2-EDB42F07F9CF}" dt="2020-06-02T17:44:10.793" v="4791" actId="478"/>
          <ac:picMkLst>
            <pc:docMk/>
            <pc:sldMk cId="1339521188" sldId="259"/>
            <ac:picMk id="5" creationId="{7174BFC9-BC49-41C5-83EB-6F31DD3AD721}"/>
          </ac:picMkLst>
        </pc:picChg>
        <pc:picChg chg="add mod">
          <ac:chgData name="Emma Davies (1806321)" userId="8058baf4-2892-4e1a-a612-6fb5b8c5c126" providerId="ADAL" clId="{387FB9DC-3CBF-4E65-B6D2-EDB42F07F9CF}" dt="2020-06-02T18:42:31.620" v="6235" actId="1076"/>
          <ac:picMkLst>
            <pc:docMk/>
            <pc:sldMk cId="1339521188" sldId="259"/>
            <ac:picMk id="7" creationId="{4F316C0F-2FFE-4A64-8F6C-D3A00D24A3B5}"/>
          </ac:picMkLst>
        </pc:picChg>
        <pc:picChg chg="add mod">
          <ac:chgData name="Emma Davies (1806321)" userId="8058baf4-2892-4e1a-a612-6fb5b8c5c126" providerId="ADAL" clId="{387FB9DC-3CBF-4E65-B6D2-EDB42F07F9CF}" dt="2020-06-02T18:37:16.022" v="5828" actId="14100"/>
          <ac:picMkLst>
            <pc:docMk/>
            <pc:sldMk cId="1339521188" sldId="259"/>
            <ac:picMk id="11" creationId="{2B39B286-8D8C-4E6C-AACB-320BE83E2EED}"/>
          </ac:picMkLst>
        </pc:picChg>
      </pc:sldChg>
      <pc:sldChg chg="addSp modSp mod">
        <pc:chgData name="Emma Davies (1806321)" userId="8058baf4-2892-4e1a-a612-6fb5b8c5c126" providerId="ADAL" clId="{387FB9DC-3CBF-4E65-B6D2-EDB42F07F9CF}" dt="2020-06-14T11:15:33.566" v="12774" actId="20577"/>
        <pc:sldMkLst>
          <pc:docMk/>
          <pc:sldMk cId="932576845" sldId="260"/>
        </pc:sldMkLst>
        <pc:spChg chg="add mod">
          <ac:chgData name="Emma Davies (1806321)" userId="8058baf4-2892-4e1a-a612-6fb5b8c5c126" providerId="ADAL" clId="{387FB9DC-3CBF-4E65-B6D2-EDB42F07F9CF}" dt="2020-06-14T11:14:30.435" v="12749" actId="313"/>
          <ac:spMkLst>
            <pc:docMk/>
            <pc:sldMk cId="932576845" sldId="260"/>
            <ac:spMk id="7" creationId="{64C59C0D-4303-470F-AD14-FB43D545A96D}"/>
          </ac:spMkLst>
        </pc:spChg>
        <pc:spChg chg="add mod">
          <ac:chgData name="Emma Davies (1806321)" userId="8058baf4-2892-4e1a-a612-6fb5b8c5c126" providerId="ADAL" clId="{387FB9DC-3CBF-4E65-B6D2-EDB42F07F9CF}" dt="2020-06-14T11:14:54.408" v="12755" actId="313"/>
          <ac:spMkLst>
            <pc:docMk/>
            <pc:sldMk cId="932576845" sldId="260"/>
            <ac:spMk id="8" creationId="{3420641C-B046-4267-8A5B-EF0BBDBF13FC}"/>
          </ac:spMkLst>
        </pc:spChg>
        <pc:spChg chg="add mod">
          <ac:chgData name="Emma Davies (1806321)" userId="8058baf4-2892-4e1a-a612-6fb5b8c5c126" providerId="ADAL" clId="{387FB9DC-3CBF-4E65-B6D2-EDB42F07F9CF}" dt="2020-06-14T11:15:33.566" v="12774" actId="20577"/>
          <ac:spMkLst>
            <pc:docMk/>
            <pc:sldMk cId="932576845" sldId="260"/>
            <ac:spMk id="9" creationId="{E94DB95A-0736-4BF5-A564-A57A8E4386DC}"/>
          </ac:spMkLst>
        </pc:spChg>
        <pc:picChg chg="mod">
          <ac:chgData name="Emma Davies (1806321)" userId="8058baf4-2892-4e1a-a612-6fb5b8c5c126" providerId="ADAL" clId="{387FB9DC-3CBF-4E65-B6D2-EDB42F07F9CF}" dt="2020-06-02T16:52:30.153" v="3320" actId="14100"/>
          <ac:picMkLst>
            <pc:docMk/>
            <pc:sldMk cId="932576845" sldId="260"/>
            <ac:picMk id="3" creationId="{6D666260-0FD9-FD45-8399-045514B25491}"/>
          </ac:picMkLst>
        </pc:picChg>
        <pc:picChg chg="mod">
          <ac:chgData name="Emma Davies (1806321)" userId="8058baf4-2892-4e1a-a612-6fb5b8c5c126" providerId="ADAL" clId="{387FB9DC-3CBF-4E65-B6D2-EDB42F07F9CF}" dt="2020-06-05T11:42:30.572" v="12143" actId="14100"/>
          <ac:picMkLst>
            <pc:docMk/>
            <pc:sldMk cId="932576845" sldId="260"/>
            <ac:picMk id="5" creationId="{13CB3E98-2D92-B940-AF86-DC6C1637F24A}"/>
          </ac:picMkLst>
        </pc:picChg>
        <pc:picChg chg="add mod">
          <ac:chgData name="Emma Davies (1806321)" userId="8058baf4-2892-4e1a-a612-6fb5b8c5c126" providerId="ADAL" clId="{387FB9DC-3CBF-4E65-B6D2-EDB42F07F9CF}" dt="2020-06-02T16:53:16.771" v="3328" actId="1076"/>
          <ac:picMkLst>
            <pc:docMk/>
            <pc:sldMk cId="932576845" sldId="260"/>
            <ac:picMk id="6" creationId="{AD00D9E7-CF43-4329-A1A3-74636E2F2166}"/>
          </ac:picMkLst>
        </pc:picChg>
        <pc:picChg chg="add mod">
          <ac:chgData name="Emma Davies (1806321)" userId="8058baf4-2892-4e1a-a612-6fb5b8c5c126" providerId="ADAL" clId="{387FB9DC-3CBF-4E65-B6D2-EDB42F07F9CF}" dt="2020-06-05T11:44:34.092" v="12152" actId="14100"/>
          <ac:picMkLst>
            <pc:docMk/>
            <pc:sldMk cId="932576845" sldId="260"/>
            <ac:picMk id="10" creationId="{748F3EBB-FFF3-4268-BE3E-0C3C0897A1DE}"/>
          </ac:picMkLst>
        </pc:picChg>
      </pc:sldChg>
      <pc:sldChg chg="addSp delSp modSp mod">
        <pc:chgData name="Emma Davies (1806321)" userId="8058baf4-2892-4e1a-a612-6fb5b8c5c126" providerId="ADAL" clId="{387FB9DC-3CBF-4E65-B6D2-EDB42F07F9CF}" dt="2020-06-14T11:19:08.211" v="12832" actId="313"/>
        <pc:sldMkLst>
          <pc:docMk/>
          <pc:sldMk cId="2907290122" sldId="261"/>
        </pc:sldMkLst>
        <pc:spChg chg="mod">
          <ac:chgData name="Emma Davies (1806321)" userId="8058baf4-2892-4e1a-a612-6fb5b8c5c126" providerId="ADAL" clId="{387FB9DC-3CBF-4E65-B6D2-EDB42F07F9CF}" dt="2020-06-03T14:18:11.316" v="8163" actId="115"/>
          <ac:spMkLst>
            <pc:docMk/>
            <pc:sldMk cId="2907290122" sldId="261"/>
            <ac:spMk id="2" creationId="{005E3ADB-50CF-49FB-91B9-AA5DF3784761}"/>
          </ac:spMkLst>
        </pc:spChg>
        <pc:spChg chg="del mod">
          <ac:chgData name="Emma Davies (1806321)" userId="8058baf4-2892-4e1a-a612-6fb5b8c5c126" providerId="ADAL" clId="{387FB9DC-3CBF-4E65-B6D2-EDB42F07F9CF}" dt="2020-05-25T15:04:30.557" v="79" actId="478"/>
          <ac:spMkLst>
            <pc:docMk/>
            <pc:sldMk cId="2907290122" sldId="261"/>
            <ac:spMk id="3" creationId="{2FC4B353-DA98-4379-AFC8-A361CB295F00}"/>
          </ac:spMkLst>
        </pc:spChg>
        <pc:spChg chg="add mod">
          <ac:chgData name="Emma Davies (1806321)" userId="8058baf4-2892-4e1a-a612-6fb5b8c5c126" providerId="ADAL" clId="{387FB9DC-3CBF-4E65-B6D2-EDB42F07F9CF}" dt="2020-06-14T11:18:18.982" v="12822" actId="313"/>
          <ac:spMkLst>
            <pc:docMk/>
            <pc:sldMk cId="2907290122" sldId="261"/>
            <ac:spMk id="11" creationId="{A57F7A8A-4085-4530-826B-26DB363610EF}"/>
          </ac:spMkLst>
        </pc:spChg>
        <pc:spChg chg="add mod">
          <ac:chgData name="Emma Davies (1806321)" userId="8058baf4-2892-4e1a-a612-6fb5b8c5c126" providerId="ADAL" clId="{387FB9DC-3CBF-4E65-B6D2-EDB42F07F9CF}" dt="2020-06-03T15:27:43.405" v="8511" actId="14100"/>
          <ac:spMkLst>
            <pc:docMk/>
            <pc:sldMk cId="2907290122" sldId="261"/>
            <ac:spMk id="12" creationId="{0F9D1102-72B0-4C55-B21B-07790D5EA5C4}"/>
          </ac:spMkLst>
        </pc:spChg>
        <pc:spChg chg="add mod">
          <ac:chgData name="Emma Davies (1806321)" userId="8058baf4-2892-4e1a-a612-6fb5b8c5c126" providerId="ADAL" clId="{387FB9DC-3CBF-4E65-B6D2-EDB42F07F9CF}" dt="2020-06-03T15:27:37.382" v="8510" actId="14100"/>
          <ac:spMkLst>
            <pc:docMk/>
            <pc:sldMk cId="2907290122" sldId="261"/>
            <ac:spMk id="13" creationId="{E467522A-2CFE-4A87-82BB-C905922C3B92}"/>
          </ac:spMkLst>
        </pc:spChg>
        <pc:spChg chg="add mod">
          <ac:chgData name="Emma Davies (1806321)" userId="8058baf4-2892-4e1a-a612-6fb5b8c5c126" providerId="ADAL" clId="{387FB9DC-3CBF-4E65-B6D2-EDB42F07F9CF}" dt="2020-06-14T11:19:08.211" v="12832" actId="313"/>
          <ac:spMkLst>
            <pc:docMk/>
            <pc:sldMk cId="2907290122" sldId="261"/>
            <ac:spMk id="14" creationId="{1D4AC80E-8A95-4B4E-8184-BB4B951FB975}"/>
          </ac:spMkLst>
        </pc:spChg>
        <pc:picChg chg="add mod">
          <ac:chgData name="Emma Davies (1806321)" userId="8058baf4-2892-4e1a-a612-6fb5b8c5c126" providerId="ADAL" clId="{387FB9DC-3CBF-4E65-B6D2-EDB42F07F9CF}" dt="2020-06-03T15:22:15.188" v="8219" actId="14100"/>
          <ac:picMkLst>
            <pc:docMk/>
            <pc:sldMk cId="2907290122" sldId="261"/>
            <ac:picMk id="4" creationId="{DDAA7A83-4FAB-4ABC-A36A-71BE5D04F3E8}"/>
          </ac:picMkLst>
        </pc:picChg>
        <pc:picChg chg="add del mod">
          <ac:chgData name="Emma Davies (1806321)" userId="8058baf4-2892-4e1a-a612-6fb5b8c5c126" providerId="ADAL" clId="{387FB9DC-3CBF-4E65-B6D2-EDB42F07F9CF}" dt="2020-06-03T15:21:58.207" v="8216" actId="478"/>
          <ac:picMkLst>
            <pc:docMk/>
            <pc:sldMk cId="2907290122" sldId="261"/>
            <ac:picMk id="6" creationId="{75D1C473-1868-46B6-B0CB-3D470B0E8EA4}"/>
          </ac:picMkLst>
        </pc:picChg>
        <pc:picChg chg="add mod">
          <ac:chgData name="Emma Davies (1806321)" userId="8058baf4-2892-4e1a-a612-6fb5b8c5c126" providerId="ADAL" clId="{387FB9DC-3CBF-4E65-B6D2-EDB42F07F9CF}" dt="2020-06-03T15:24:26.814" v="8277" actId="1076"/>
          <ac:picMkLst>
            <pc:docMk/>
            <pc:sldMk cId="2907290122" sldId="261"/>
            <ac:picMk id="8" creationId="{31697699-6AC3-48FC-A96A-1A8BC6601BB6}"/>
          </ac:picMkLst>
        </pc:picChg>
        <pc:picChg chg="add del mod">
          <ac:chgData name="Emma Davies (1806321)" userId="8058baf4-2892-4e1a-a612-6fb5b8c5c126" providerId="ADAL" clId="{387FB9DC-3CBF-4E65-B6D2-EDB42F07F9CF}" dt="2020-06-03T15:22:01.183" v="8217" actId="478"/>
          <ac:picMkLst>
            <pc:docMk/>
            <pc:sldMk cId="2907290122" sldId="261"/>
            <ac:picMk id="10" creationId="{A64D97F5-2450-4010-BD49-78E4462544F5}"/>
          </ac:picMkLst>
        </pc:picChg>
      </pc:sldChg>
      <pc:sldChg chg="addSp delSp modSp mod ord">
        <pc:chgData name="Emma Davies (1806321)" userId="8058baf4-2892-4e1a-a612-6fb5b8c5c126" providerId="ADAL" clId="{387FB9DC-3CBF-4E65-B6D2-EDB42F07F9CF}" dt="2020-06-13T16:59:32.549" v="12302"/>
        <pc:sldMkLst>
          <pc:docMk/>
          <pc:sldMk cId="2934484091" sldId="262"/>
        </pc:sldMkLst>
        <pc:spChg chg="mod">
          <ac:chgData name="Emma Davies (1806321)" userId="8058baf4-2892-4e1a-a612-6fb5b8c5c126" providerId="ADAL" clId="{387FB9DC-3CBF-4E65-B6D2-EDB42F07F9CF}" dt="2020-06-03T16:03:45.748" v="9840" actId="20577"/>
          <ac:spMkLst>
            <pc:docMk/>
            <pc:sldMk cId="2934484091" sldId="262"/>
            <ac:spMk id="2" creationId="{DCE1785C-8C49-4738-B3B1-72F7EADF7D9A}"/>
          </ac:spMkLst>
        </pc:spChg>
        <pc:spChg chg="del">
          <ac:chgData name="Emma Davies (1806321)" userId="8058baf4-2892-4e1a-a612-6fb5b8c5c126" providerId="ADAL" clId="{387FB9DC-3CBF-4E65-B6D2-EDB42F07F9CF}" dt="2020-05-25T15:04:37.716" v="80" actId="478"/>
          <ac:spMkLst>
            <pc:docMk/>
            <pc:sldMk cId="2934484091" sldId="262"/>
            <ac:spMk id="3" creationId="{542AFCFE-52F8-4ED5-AA7D-D6375087FF61}"/>
          </ac:spMkLst>
        </pc:spChg>
        <pc:spChg chg="add mod">
          <ac:chgData name="Emma Davies (1806321)" userId="8058baf4-2892-4e1a-a612-6fb5b8c5c126" providerId="ADAL" clId="{387FB9DC-3CBF-4E65-B6D2-EDB42F07F9CF}" dt="2020-06-04T15:46:56.781" v="10721" actId="20577"/>
          <ac:spMkLst>
            <pc:docMk/>
            <pc:sldMk cId="2934484091" sldId="262"/>
            <ac:spMk id="7" creationId="{36FC65A0-C1A6-48E3-80B4-FDF5E6AD3DE1}"/>
          </ac:spMkLst>
        </pc:spChg>
        <pc:spChg chg="add mod">
          <ac:chgData name="Emma Davies (1806321)" userId="8058baf4-2892-4e1a-a612-6fb5b8c5c126" providerId="ADAL" clId="{387FB9DC-3CBF-4E65-B6D2-EDB42F07F9CF}" dt="2020-06-04T15:14:37.702" v="10195" actId="1076"/>
          <ac:spMkLst>
            <pc:docMk/>
            <pc:sldMk cId="2934484091" sldId="262"/>
            <ac:spMk id="8" creationId="{F0406355-FB8A-4F9C-A555-0AFD748289F6}"/>
          </ac:spMkLst>
        </pc:spChg>
        <pc:spChg chg="add del mod">
          <ac:chgData name="Emma Davies (1806321)" userId="8058baf4-2892-4e1a-a612-6fb5b8c5c126" providerId="ADAL" clId="{387FB9DC-3CBF-4E65-B6D2-EDB42F07F9CF}" dt="2020-06-03T16:12:56.872" v="9957"/>
          <ac:spMkLst>
            <pc:docMk/>
            <pc:sldMk cId="2934484091" sldId="262"/>
            <ac:spMk id="9" creationId="{9DDD5706-77F6-4422-8ABF-27C2A7E6F4CF}"/>
          </ac:spMkLst>
        </pc:spChg>
        <pc:spChg chg="add del mod">
          <ac:chgData name="Emma Davies (1806321)" userId="8058baf4-2892-4e1a-a612-6fb5b8c5c126" providerId="ADAL" clId="{387FB9DC-3CBF-4E65-B6D2-EDB42F07F9CF}" dt="2020-06-04T14:44:10.184" v="10031" actId="478"/>
          <ac:spMkLst>
            <pc:docMk/>
            <pc:sldMk cId="2934484091" sldId="262"/>
            <ac:spMk id="10" creationId="{1566118B-52CC-45A6-91F8-E361F87D4845}"/>
          </ac:spMkLst>
        </pc:spChg>
        <pc:spChg chg="add mod">
          <ac:chgData name="Emma Davies (1806321)" userId="8058baf4-2892-4e1a-a612-6fb5b8c5c126" providerId="ADAL" clId="{387FB9DC-3CBF-4E65-B6D2-EDB42F07F9CF}" dt="2020-06-04T15:01:33.817" v="10131" actId="14100"/>
          <ac:spMkLst>
            <pc:docMk/>
            <pc:sldMk cId="2934484091" sldId="262"/>
            <ac:spMk id="24" creationId="{27259EFF-167F-4B35-A67D-911BE705EB04}"/>
          </ac:spMkLst>
        </pc:spChg>
        <pc:spChg chg="add mod">
          <ac:chgData name="Emma Davies (1806321)" userId="8058baf4-2892-4e1a-a612-6fb5b8c5c126" providerId="ADAL" clId="{387FB9DC-3CBF-4E65-B6D2-EDB42F07F9CF}" dt="2020-06-04T15:03:15.948" v="10146" actId="14100"/>
          <ac:spMkLst>
            <pc:docMk/>
            <pc:sldMk cId="2934484091" sldId="262"/>
            <ac:spMk id="25" creationId="{F982D4D3-45F2-485F-8D48-3E39229A3D63}"/>
          </ac:spMkLst>
        </pc:spChg>
        <pc:spChg chg="add mod">
          <ac:chgData name="Emma Davies (1806321)" userId="8058baf4-2892-4e1a-a612-6fb5b8c5c126" providerId="ADAL" clId="{387FB9DC-3CBF-4E65-B6D2-EDB42F07F9CF}" dt="2020-06-04T15:03:01.902" v="10144" actId="1076"/>
          <ac:spMkLst>
            <pc:docMk/>
            <pc:sldMk cId="2934484091" sldId="262"/>
            <ac:spMk id="26" creationId="{4B975AFB-4505-460B-A384-4FE364448E4C}"/>
          </ac:spMkLst>
        </pc:spChg>
        <pc:spChg chg="add mod">
          <ac:chgData name="Emma Davies (1806321)" userId="8058baf4-2892-4e1a-a612-6fb5b8c5c126" providerId="ADAL" clId="{387FB9DC-3CBF-4E65-B6D2-EDB42F07F9CF}" dt="2020-06-04T15:20:57.464" v="10423" actId="1076"/>
          <ac:spMkLst>
            <pc:docMk/>
            <pc:sldMk cId="2934484091" sldId="262"/>
            <ac:spMk id="27" creationId="{B4EDA2BE-DD75-4761-8905-1B30456029FE}"/>
          </ac:spMkLst>
        </pc:spChg>
        <pc:spChg chg="add mod">
          <ac:chgData name="Emma Davies (1806321)" userId="8058baf4-2892-4e1a-a612-6fb5b8c5c126" providerId="ADAL" clId="{387FB9DC-3CBF-4E65-B6D2-EDB42F07F9CF}" dt="2020-06-04T15:29:32.789" v="10654" actId="20577"/>
          <ac:spMkLst>
            <pc:docMk/>
            <pc:sldMk cId="2934484091" sldId="262"/>
            <ac:spMk id="28" creationId="{803063A1-C1A5-4CDE-8258-030A1ADB1FD0}"/>
          </ac:spMkLst>
        </pc:spChg>
        <pc:spChg chg="add mod">
          <ac:chgData name="Emma Davies (1806321)" userId="8058baf4-2892-4e1a-a612-6fb5b8c5c126" providerId="ADAL" clId="{387FB9DC-3CBF-4E65-B6D2-EDB42F07F9CF}" dt="2020-06-04T15:22:26.143" v="10430" actId="1076"/>
          <ac:spMkLst>
            <pc:docMk/>
            <pc:sldMk cId="2934484091" sldId="262"/>
            <ac:spMk id="29" creationId="{8646B5F1-E0B2-4A77-A45C-F94C30A5129A}"/>
          </ac:spMkLst>
        </pc:spChg>
        <pc:spChg chg="add mod">
          <ac:chgData name="Emma Davies (1806321)" userId="8058baf4-2892-4e1a-a612-6fb5b8c5c126" providerId="ADAL" clId="{387FB9DC-3CBF-4E65-B6D2-EDB42F07F9CF}" dt="2020-06-04T15:23:38.808" v="10446" actId="1076"/>
          <ac:spMkLst>
            <pc:docMk/>
            <pc:sldMk cId="2934484091" sldId="262"/>
            <ac:spMk id="30" creationId="{45E10812-C4F7-4EDA-96C8-0B3896F6777C}"/>
          </ac:spMkLst>
        </pc:spChg>
        <pc:spChg chg="add del mod">
          <ac:chgData name="Emma Davies (1806321)" userId="8058baf4-2892-4e1a-a612-6fb5b8c5c126" providerId="ADAL" clId="{387FB9DC-3CBF-4E65-B6D2-EDB42F07F9CF}" dt="2020-06-04T15:24:05.898" v="10451"/>
          <ac:spMkLst>
            <pc:docMk/>
            <pc:sldMk cId="2934484091" sldId="262"/>
            <ac:spMk id="31" creationId="{A45B72EC-BAB4-4D28-8A17-D347A38D6D3B}"/>
          </ac:spMkLst>
        </pc:spChg>
        <pc:spChg chg="add mod">
          <ac:chgData name="Emma Davies (1806321)" userId="8058baf4-2892-4e1a-a612-6fb5b8c5c126" providerId="ADAL" clId="{387FB9DC-3CBF-4E65-B6D2-EDB42F07F9CF}" dt="2020-06-04T15:24:39.467" v="10457" actId="1076"/>
          <ac:spMkLst>
            <pc:docMk/>
            <pc:sldMk cId="2934484091" sldId="262"/>
            <ac:spMk id="32" creationId="{F42D66E5-CD1E-45CC-8D86-7827B7F4FC0B}"/>
          </ac:spMkLst>
        </pc:spChg>
        <pc:spChg chg="add mod">
          <ac:chgData name="Emma Davies (1806321)" userId="8058baf4-2892-4e1a-a612-6fb5b8c5c126" providerId="ADAL" clId="{387FB9DC-3CBF-4E65-B6D2-EDB42F07F9CF}" dt="2020-06-04T15:27:55.065" v="10581" actId="1076"/>
          <ac:spMkLst>
            <pc:docMk/>
            <pc:sldMk cId="2934484091" sldId="262"/>
            <ac:spMk id="33" creationId="{2896B1B0-D90F-41AE-ABB2-343299DF15BD}"/>
          </ac:spMkLst>
        </pc:spChg>
        <pc:picChg chg="add del mod">
          <ac:chgData name="Emma Davies (1806321)" userId="8058baf4-2892-4e1a-a612-6fb5b8c5c126" providerId="ADAL" clId="{387FB9DC-3CBF-4E65-B6D2-EDB42F07F9CF}" dt="2020-06-04T14:43:53.724" v="10027" actId="478"/>
          <ac:picMkLst>
            <pc:docMk/>
            <pc:sldMk cId="2934484091" sldId="262"/>
            <ac:picMk id="4" creationId="{47C18D03-534D-48F4-BEA2-CBD5C6DC56A1}"/>
          </ac:picMkLst>
        </pc:picChg>
        <pc:picChg chg="add del mod">
          <ac:chgData name="Emma Davies (1806321)" userId="8058baf4-2892-4e1a-a612-6fb5b8c5c126" providerId="ADAL" clId="{387FB9DC-3CBF-4E65-B6D2-EDB42F07F9CF}" dt="2020-06-04T14:51:24.393" v="10047" actId="478"/>
          <ac:picMkLst>
            <pc:docMk/>
            <pc:sldMk cId="2934484091" sldId="262"/>
            <ac:picMk id="5" creationId="{D81B0D9E-5795-4AB6-81FA-86F5BD4889C2}"/>
          </ac:picMkLst>
        </pc:picChg>
        <pc:picChg chg="add del mod">
          <ac:chgData name="Emma Davies (1806321)" userId="8058baf4-2892-4e1a-a612-6fb5b8c5c126" providerId="ADAL" clId="{387FB9DC-3CBF-4E65-B6D2-EDB42F07F9CF}" dt="2020-06-04T14:43:55.440" v="10028" actId="478"/>
          <ac:picMkLst>
            <pc:docMk/>
            <pc:sldMk cId="2934484091" sldId="262"/>
            <ac:picMk id="6" creationId="{8598C41C-81C4-4F17-A3A9-4C26742554CF}"/>
          </ac:picMkLst>
        </pc:picChg>
        <pc:picChg chg="add del mod">
          <ac:chgData name="Emma Davies (1806321)" userId="8058baf4-2892-4e1a-a612-6fb5b8c5c126" providerId="ADAL" clId="{387FB9DC-3CBF-4E65-B6D2-EDB42F07F9CF}" dt="2020-06-04T14:51:26.385" v="10048" actId="478"/>
          <ac:picMkLst>
            <pc:docMk/>
            <pc:sldMk cId="2934484091" sldId="262"/>
            <ac:picMk id="11" creationId="{D7BE3F8F-462F-4238-A7BF-B39BDA63F553}"/>
          </ac:picMkLst>
        </pc:picChg>
        <pc:picChg chg="add mod">
          <ac:chgData name="Emma Davies (1806321)" userId="8058baf4-2892-4e1a-a612-6fb5b8c5c126" providerId="ADAL" clId="{387FB9DC-3CBF-4E65-B6D2-EDB42F07F9CF}" dt="2020-06-04T15:01:42.832" v="10132" actId="1076"/>
          <ac:picMkLst>
            <pc:docMk/>
            <pc:sldMk cId="2934484091" sldId="262"/>
            <ac:picMk id="13" creationId="{16623C42-705F-4CD4-B1B8-BC79E0BE0367}"/>
          </ac:picMkLst>
        </pc:picChg>
        <pc:picChg chg="add mod">
          <ac:chgData name="Emma Davies (1806321)" userId="8058baf4-2892-4e1a-a612-6fb5b8c5c126" providerId="ADAL" clId="{387FB9DC-3CBF-4E65-B6D2-EDB42F07F9CF}" dt="2020-06-04T15:01:06.219" v="10126" actId="1076"/>
          <ac:picMkLst>
            <pc:docMk/>
            <pc:sldMk cId="2934484091" sldId="262"/>
            <ac:picMk id="15" creationId="{D9CEB284-BC95-4FFD-BC5A-F8357359DBBD}"/>
          </ac:picMkLst>
        </pc:picChg>
        <pc:picChg chg="add mod">
          <ac:chgData name="Emma Davies (1806321)" userId="8058baf4-2892-4e1a-a612-6fb5b8c5c126" providerId="ADAL" clId="{387FB9DC-3CBF-4E65-B6D2-EDB42F07F9CF}" dt="2020-06-04T15:02:30.828" v="10139" actId="1076"/>
          <ac:picMkLst>
            <pc:docMk/>
            <pc:sldMk cId="2934484091" sldId="262"/>
            <ac:picMk id="17" creationId="{48CC7770-5772-49EA-9DA6-D13A2F8040EB}"/>
          </ac:picMkLst>
        </pc:picChg>
        <pc:picChg chg="add mod">
          <ac:chgData name="Emma Davies (1806321)" userId="8058baf4-2892-4e1a-a612-6fb5b8c5c126" providerId="ADAL" clId="{387FB9DC-3CBF-4E65-B6D2-EDB42F07F9CF}" dt="2020-06-04T15:21:12.995" v="10424" actId="1076"/>
          <ac:picMkLst>
            <pc:docMk/>
            <pc:sldMk cId="2934484091" sldId="262"/>
            <ac:picMk id="19" creationId="{BF9D7B90-C495-4F66-9FC0-7551A1701D1C}"/>
          </ac:picMkLst>
        </pc:picChg>
        <pc:picChg chg="add mod">
          <ac:chgData name="Emma Davies (1806321)" userId="8058baf4-2892-4e1a-a612-6fb5b8c5c126" providerId="ADAL" clId="{387FB9DC-3CBF-4E65-B6D2-EDB42F07F9CF}" dt="2020-06-04T15:22:33.584" v="10431" actId="1076"/>
          <ac:picMkLst>
            <pc:docMk/>
            <pc:sldMk cId="2934484091" sldId="262"/>
            <ac:picMk id="21" creationId="{1AEF13D4-A3E5-4920-928B-6458A543DCFC}"/>
          </ac:picMkLst>
        </pc:picChg>
        <pc:picChg chg="add mod">
          <ac:chgData name="Emma Davies (1806321)" userId="8058baf4-2892-4e1a-a612-6fb5b8c5c126" providerId="ADAL" clId="{387FB9DC-3CBF-4E65-B6D2-EDB42F07F9CF}" dt="2020-06-04T15:23:56.444" v="10448" actId="1076"/>
          <ac:picMkLst>
            <pc:docMk/>
            <pc:sldMk cId="2934484091" sldId="262"/>
            <ac:picMk id="23" creationId="{C87F97F6-08D5-4E20-9EC1-1116F18C12DF}"/>
          </ac:picMkLst>
        </pc:picChg>
      </pc:sldChg>
      <pc:sldChg chg="addSp delSp modSp new mod">
        <pc:chgData name="Emma Davies (1806321)" userId="8058baf4-2892-4e1a-a612-6fb5b8c5c126" providerId="ADAL" clId="{387FB9DC-3CBF-4E65-B6D2-EDB42F07F9CF}" dt="2020-06-14T11:13:43.968" v="12736" actId="313"/>
        <pc:sldMkLst>
          <pc:docMk/>
          <pc:sldMk cId="1224398083" sldId="263"/>
        </pc:sldMkLst>
        <pc:spChg chg="mod">
          <ac:chgData name="Emma Davies (1806321)" userId="8058baf4-2892-4e1a-a612-6fb5b8c5c126" providerId="ADAL" clId="{387FB9DC-3CBF-4E65-B6D2-EDB42F07F9CF}" dt="2020-06-02T16:06:35.350" v="2799" actId="122"/>
          <ac:spMkLst>
            <pc:docMk/>
            <pc:sldMk cId="1224398083" sldId="263"/>
            <ac:spMk id="2" creationId="{3727EB38-FAA7-4D4D-88BD-C06A2FB55AF9}"/>
          </ac:spMkLst>
        </pc:spChg>
        <pc:spChg chg="del mod">
          <ac:chgData name="Emma Davies (1806321)" userId="8058baf4-2892-4e1a-a612-6fb5b8c5c126" providerId="ADAL" clId="{387FB9DC-3CBF-4E65-B6D2-EDB42F07F9CF}" dt="2020-05-25T14:58:27.897" v="56" actId="478"/>
          <ac:spMkLst>
            <pc:docMk/>
            <pc:sldMk cId="1224398083" sldId="263"/>
            <ac:spMk id="3" creationId="{E576AF73-A6F4-47F9-A96C-F84F9BB380FF}"/>
          </ac:spMkLst>
        </pc:spChg>
        <pc:spChg chg="add mod">
          <ac:chgData name="Emma Davies (1806321)" userId="8058baf4-2892-4e1a-a612-6fb5b8c5c126" providerId="ADAL" clId="{387FB9DC-3CBF-4E65-B6D2-EDB42F07F9CF}" dt="2020-06-02T15:39:26.317" v="2343" actId="14100"/>
          <ac:spMkLst>
            <pc:docMk/>
            <pc:sldMk cId="1224398083" sldId="263"/>
            <ac:spMk id="4" creationId="{3509A3AC-64D1-4E53-865F-5B9E00B60A8C}"/>
          </ac:spMkLst>
        </pc:spChg>
        <pc:spChg chg="add mod">
          <ac:chgData name="Emma Davies (1806321)" userId="8058baf4-2892-4e1a-a612-6fb5b8c5c126" providerId="ADAL" clId="{387FB9DC-3CBF-4E65-B6D2-EDB42F07F9CF}" dt="2020-06-14T11:13:30.507" v="12731" actId="313"/>
          <ac:spMkLst>
            <pc:docMk/>
            <pc:sldMk cId="1224398083" sldId="263"/>
            <ac:spMk id="13" creationId="{BF2D4B1A-7446-495B-9225-97960B2AAC10}"/>
          </ac:spMkLst>
        </pc:spChg>
        <pc:spChg chg="add del mod">
          <ac:chgData name="Emma Davies (1806321)" userId="8058baf4-2892-4e1a-a612-6fb5b8c5c126" providerId="ADAL" clId="{387FB9DC-3CBF-4E65-B6D2-EDB42F07F9CF}" dt="2020-06-02T16:14:15.143" v="2806"/>
          <ac:spMkLst>
            <pc:docMk/>
            <pc:sldMk cId="1224398083" sldId="263"/>
            <ac:spMk id="14" creationId="{6B894020-E52D-4C95-A75F-19E0ED69B040}"/>
          </ac:spMkLst>
        </pc:spChg>
        <pc:spChg chg="add mod">
          <ac:chgData name="Emma Davies (1806321)" userId="8058baf4-2892-4e1a-a612-6fb5b8c5c126" providerId="ADAL" clId="{387FB9DC-3CBF-4E65-B6D2-EDB42F07F9CF}" dt="2020-06-14T11:13:43.968" v="12736" actId="313"/>
          <ac:spMkLst>
            <pc:docMk/>
            <pc:sldMk cId="1224398083" sldId="263"/>
            <ac:spMk id="15" creationId="{7667338E-4B4B-4786-8C5C-8CDB685A49DD}"/>
          </ac:spMkLst>
        </pc:spChg>
        <pc:picChg chg="del">
          <ac:chgData name="Emma Davies (1806321)" userId="8058baf4-2892-4e1a-a612-6fb5b8c5c126" providerId="ADAL" clId="{387FB9DC-3CBF-4E65-B6D2-EDB42F07F9CF}" dt="2020-06-02T14:49:30.194" v="193" actId="478"/>
          <ac:picMkLst>
            <pc:docMk/>
            <pc:sldMk cId="1224398083" sldId="263"/>
            <ac:picMk id="3" creationId="{1602F43A-398A-B244-84B0-D8D1D2EBD74D}"/>
          </ac:picMkLst>
        </pc:picChg>
        <pc:picChg chg="del">
          <ac:chgData name="Emma Davies (1806321)" userId="8058baf4-2892-4e1a-a612-6fb5b8c5c126" providerId="ADAL" clId="{387FB9DC-3CBF-4E65-B6D2-EDB42F07F9CF}" dt="2020-06-02T14:49:28.378" v="192" actId="478"/>
          <ac:picMkLst>
            <pc:docMk/>
            <pc:sldMk cId="1224398083" sldId="263"/>
            <ac:picMk id="5" creationId="{350DC35C-92F4-2B46-9357-23E3E6E7774F}"/>
          </ac:picMkLst>
        </pc:picChg>
        <pc:picChg chg="del mod">
          <ac:chgData name="Emma Davies (1806321)" userId="8058baf4-2892-4e1a-a612-6fb5b8c5c126" providerId="ADAL" clId="{387FB9DC-3CBF-4E65-B6D2-EDB42F07F9CF}" dt="2020-06-02T15:44:18.705" v="2344" actId="478"/>
          <ac:picMkLst>
            <pc:docMk/>
            <pc:sldMk cId="1224398083" sldId="263"/>
            <ac:picMk id="7" creationId="{AC733C5A-FE78-2944-A261-B36CB8759200}"/>
          </ac:picMkLst>
        </pc:picChg>
        <pc:picChg chg="add del mod">
          <ac:chgData name="Emma Davies (1806321)" userId="8058baf4-2892-4e1a-a612-6fb5b8c5c126" providerId="ADAL" clId="{387FB9DC-3CBF-4E65-B6D2-EDB42F07F9CF}" dt="2020-06-02T15:32:34.226" v="1868" actId="478"/>
          <ac:picMkLst>
            <pc:docMk/>
            <pc:sldMk cId="1224398083" sldId="263"/>
            <ac:picMk id="8" creationId="{76163161-4CA9-47E5-B4B5-E7B54434CD8A}"/>
          </ac:picMkLst>
        </pc:picChg>
        <pc:picChg chg="mod">
          <ac:chgData name="Emma Davies (1806321)" userId="8058baf4-2892-4e1a-a612-6fb5b8c5c126" providerId="ADAL" clId="{387FB9DC-3CBF-4E65-B6D2-EDB42F07F9CF}" dt="2020-06-02T16:55:40.966" v="3347" actId="1076"/>
          <ac:picMkLst>
            <pc:docMk/>
            <pc:sldMk cId="1224398083" sldId="263"/>
            <ac:picMk id="9" creationId="{4ECD405B-527F-B34D-903C-C1C7952A835E}"/>
          </ac:picMkLst>
        </pc:picChg>
        <pc:picChg chg="add del mod">
          <ac:chgData name="Emma Davies (1806321)" userId="8058baf4-2892-4e1a-a612-6fb5b8c5c126" providerId="ADAL" clId="{387FB9DC-3CBF-4E65-B6D2-EDB42F07F9CF}" dt="2020-06-02T15:32:31.638" v="1867" actId="478"/>
          <ac:picMkLst>
            <pc:docMk/>
            <pc:sldMk cId="1224398083" sldId="263"/>
            <ac:picMk id="10" creationId="{8B45D0B4-747A-4A17-9C02-E6E60313D9CE}"/>
          </ac:picMkLst>
        </pc:picChg>
        <pc:picChg chg="add mod">
          <ac:chgData name="Emma Davies (1806321)" userId="8058baf4-2892-4e1a-a612-6fb5b8c5c126" providerId="ADAL" clId="{387FB9DC-3CBF-4E65-B6D2-EDB42F07F9CF}" dt="2020-06-02T15:47:08.979" v="2380" actId="14100"/>
          <ac:picMkLst>
            <pc:docMk/>
            <pc:sldMk cId="1224398083" sldId="263"/>
            <ac:picMk id="11" creationId="{17586BC6-6C4C-402B-81E8-0CFAD20BADE4}"/>
          </ac:picMkLst>
        </pc:picChg>
        <pc:picChg chg="add mod">
          <ac:chgData name="Emma Davies (1806321)" userId="8058baf4-2892-4e1a-a612-6fb5b8c5c126" providerId="ADAL" clId="{387FB9DC-3CBF-4E65-B6D2-EDB42F07F9CF}" dt="2020-06-02T15:46:51.759" v="2377" actId="14100"/>
          <ac:picMkLst>
            <pc:docMk/>
            <pc:sldMk cId="1224398083" sldId="263"/>
            <ac:picMk id="12" creationId="{AB3D6F04-167E-4036-92B4-C0FE0021CC3A}"/>
          </ac:picMkLst>
        </pc:picChg>
      </pc:sldChg>
      <pc:sldChg chg="addSp delSp modSp new mod ord">
        <pc:chgData name="Emma Davies (1806321)" userId="8058baf4-2892-4e1a-a612-6fb5b8c5c126" providerId="ADAL" clId="{387FB9DC-3CBF-4E65-B6D2-EDB42F07F9CF}" dt="2020-06-02T16:39:22.178" v="3312" actId="1076"/>
        <pc:sldMkLst>
          <pc:docMk/>
          <pc:sldMk cId="3302940483" sldId="264"/>
        </pc:sldMkLst>
        <pc:spChg chg="mod">
          <ac:chgData name="Emma Davies (1806321)" userId="8058baf4-2892-4e1a-a612-6fb5b8c5c126" providerId="ADAL" clId="{387FB9DC-3CBF-4E65-B6D2-EDB42F07F9CF}" dt="2020-06-02T14:29:53.908" v="122" actId="20577"/>
          <ac:spMkLst>
            <pc:docMk/>
            <pc:sldMk cId="3302940483" sldId="264"/>
            <ac:spMk id="2" creationId="{D16A0DA4-3A0C-4021-8497-49E4F56F2A16}"/>
          </ac:spMkLst>
        </pc:spChg>
        <pc:spChg chg="del">
          <ac:chgData name="Emma Davies (1806321)" userId="8058baf4-2892-4e1a-a612-6fb5b8c5c126" providerId="ADAL" clId="{387FB9DC-3CBF-4E65-B6D2-EDB42F07F9CF}" dt="2020-06-02T14:26:48.659" v="120" actId="478"/>
          <ac:spMkLst>
            <pc:docMk/>
            <pc:sldMk cId="3302940483" sldId="264"/>
            <ac:spMk id="3" creationId="{678465C0-8D36-4144-82BC-4C67FC3B3F02}"/>
          </ac:spMkLst>
        </pc:spChg>
        <pc:spChg chg="add mod">
          <ac:chgData name="Emma Davies (1806321)" userId="8058baf4-2892-4e1a-a612-6fb5b8c5c126" providerId="ADAL" clId="{387FB9DC-3CBF-4E65-B6D2-EDB42F07F9CF}" dt="2020-06-02T16:30:26.578" v="3110" actId="1076"/>
          <ac:spMkLst>
            <pc:docMk/>
            <pc:sldMk cId="3302940483" sldId="264"/>
            <ac:spMk id="12" creationId="{12F98E1A-1B05-4561-A1D3-BBBC2E5DD603}"/>
          </ac:spMkLst>
        </pc:spChg>
        <pc:spChg chg="add del mod">
          <ac:chgData name="Emma Davies (1806321)" userId="8058baf4-2892-4e1a-a612-6fb5b8c5c126" providerId="ADAL" clId="{387FB9DC-3CBF-4E65-B6D2-EDB42F07F9CF}" dt="2020-06-02T16:30:56" v="3118"/>
          <ac:spMkLst>
            <pc:docMk/>
            <pc:sldMk cId="3302940483" sldId="264"/>
            <ac:spMk id="13" creationId="{F1D1F140-AD2E-4C20-B703-D4ECE62EAEFE}"/>
          </ac:spMkLst>
        </pc:spChg>
        <pc:spChg chg="add mod">
          <ac:chgData name="Emma Davies (1806321)" userId="8058baf4-2892-4e1a-a612-6fb5b8c5c126" providerId="ADAL" clId="{387FB9DC-3CBF-4E65-B6D2-EDB42F07F9CF}" dt="2020-06-02T16:31:48.482" v="3151" actId="20577"/>
          <ac:spMkLst>
            <pc:docMk/>
            <pc:sldMk cId="3302940483" sldId="264"/>
            <ac:spMk id="14" creationId="{3A4D11F2-8F47-4C00-852C-CC7A49201C2B}"/>
          </ac:spMkLst>
        </pc:spChg>
        <pc:spChg chg="add mod">
          <ac:chgData name="Emma Davies (1806321)" userId="8058baf4-2892-4e1a-a612-6fb5b8c5c126" providerId="ADAL" clId="{387FB9DC-3CBF-4E65-B6D2-EDB42F07F9CF}" dt="2020-06-02T16:34:03.305" v="3193" actId="1076"/>
          <ac:spMkLst>
            <pc:docMk/>
            <pc:sldMk cId="3302940483" sldId="264"/>
            <ac:spMk id="17" creationId="{7E2DCC9E-0F65-418A-9196-9CC91C1B12EC}"/>
          </ac:spMkLst>
        </pc:spChg>
        <pc:spChg chg="add mod">
          <ac:chgData name="Emma Davies (1806321)" userId="8058baf4-2892-4e1a-a612-6fb5b8c5c126" providerId="ADAL" clId="{387FB9DC-3CBF-4E65-B6D2-EDB42F07F9CF}" dt="2020-06-02T16:36:01.007" v="3222" actId="1076"/>
          <ac:spMkLst>
            <pc:docMk/>
            <pc:sldMk cId="3302940483" sldId="264"/>
            <ac:spMk id="20" creationId="{EE17CCF4-6ABA-4C8A-8128-F43947990F27}"/>
          </ac:spMkLst>
        </pc:spChg>
        <pc:spChg chg="add mod">
          <ac:chgData name="Emma Davies (1806321)" userId="8058baf4-2892-4e1a-a612-6fb5b8c5c126" providerId="ADAL" clId="{387FB9DC-3CBF-4E65-B6D2-EDB42F07F9CF}" dt="2020-06-02T16:37:32.600" v="3251" actId="1076"/>
          <ac:spMkLst>
            <pc:docMk/>
            <pc:sldMk cId="3302940483" sldId="264"/>
            <ac:spMk id="23" creationId="{09ADBE44-CA5F-4E7E-A801-45003C7F4321}"/>
          </ac:spMkLst>
        </pc:spChg>
        <pc:spChg chg="add del mod">
          <ac:chgData name="Emma Davies (1806321)" userId="8058baf4-2892-4e1a-a612-6fb5b8c5c126" providerId="ADAL" clId="{387FB9DC-3CBF-4E65-B6D2-EDB42F07F9CF}" dt="2020-06-02T16:38:45.416" v="3284"/>
          <ac:spMkLst>
            <pc:docMk/>
            <pc:sldMk cId="3302940483" sldId="264"/>
            <ac:spMk id="26" creationId="{873E2825-F37D-4F93-A883-BA1333160082}"/>
          </ac:spMkLst>
        </pc:spChg>
        <pc:spChg chg="add mod">
          <ac:chgData name="Emma Davies (1806321)" userId="8058baf4-2892-4e1a-a612-6fb5b8c5c126" providerId="ADAL" clId="{387FB9DC-3CBF-4E65-B6D2-EDB42F07F9CF}" dt="2020-06-02T16:39:22.178" v="3312" actId="1076"/>
          <ac:spMkLst>
            <pc:docMk/>
            <pc:sldMk cId="3302940483" sldId="264"/>
            <ac:spMk id="27" creationId="{1F423978-E2AE-4826-A82D-9B4F9FE0187D}"/>
          </ac:spMkLst>
        </pc:spChg>
        <pc:picChg chg="add mod">
          <ac:chgData name="Emma Davies (1806321)" userId="8058baf4-2892-4e1a-a612-6fb5b8c5c126" providerId="ADAL" clId="{387FB9DC-3CBF-4E65-B6D2-EDB42F07F9CF}" dt="2020-06-02T16:29:40.990" v="3085" actId="14100"/>
          <ac:picMkLst>
            <pc:docMk/>
            <pc:sldMk cId="3302940483" sldId="264"/>
            <ac:picMk id="5" creationId="{0CBB1337-98DB-4A8D-A2D7-C49B165CE1CF}"/>
          </ac:picMkLst>
        </pc:picChg>
        <pc:picChg chg="add mod">
          <ac:chgData name="Emma Davies (1806321)" userId="8058baf4-2892-4e1a-a612-6fb5b8c5c126" providerId="ADAL" clId="{387FB9DC-3CBF-4E65-B6D2-EDB42F07F9CF}" dt="2020-06-02T16:31:35.530" v="3145" actId="14100"/>
          <ac:picMkLst>
            <pc:docMk/>
            <pc:sldMk cId="3302940483" sldId="264"/>
            <ac:picMk id="7" creationId="{A987F1FC-E9BB-464A-973E-133FA4476436}"/>
          </ac:picMkLst>
        </pc:picChg>
        <pc:picChg chg="add del mod">
          <ac:chgData name="Emma Davies (1806321)" userId="8058baf4-2892-4e1a-a612-6fb5b8c5c126" providerId="ADAL" clId="{387FB9DC-3CBF-4E65-B6D2-EDB42F07F9CF}" dt="2020-06-02T16:29:17.895" v="3083" actId="478"/>
          <ac:picMkLst>
            <pc:docMk/>
            <pc:sldMk cId="3302940483" sldId="264"/>
            <ac:picMk id="9" creationId="{3FBB8A7C-9C96-4962-8626-1166BDC20574}"/>
          </ac:picMkLst>
        </pc:picChg>
        <pc:picChg chg="add del mod">
          <ac:chgData name="Emma Davies (1806321)" userId="8058baf4-2892-4e1a-a612-6fb5b8c5c126" providerId="ADAL" clId="{387FB9DC-3CBF-4E65-B6D2-EDB42F07F9CF}" dt="2020-06-02T16:29:24.828" v="3084" actId="478"/>
          <ac:picMkLst>
            <pc:docMk/>
            <pc:sldMk cId="3302940483" sldId="264"/>
            <ac:picMk id="11" creationId="{D25F0916-5C46-4CA1-B25D-CC90EEF18BFE}"/>
          </ac:picMkLst>
        </pc:picChg>
        <pc:picChg chg="add mod">
          <ac:chgData name="Emma Davies (1806321)" userId="8058baf4-2892-4e1a-a612-6fb5b8c5c126" providerId="ADAL" clId="{387FB9DC-3CBF-4E65-B6D2-EDB42F07F9CF}" dt="2020-06-02T16:33:16.639" v="3160" actId="14100"/>
          <ac:picMkLst>
            <pc:docMk/>
            <pc:sldMk cId="3302940483" sldId="264"/>
            <ac:picMk id="16" creationId="{3A46D93A-DDF7-4BF2-B995-9BE4F084A8E9}"/>
          </ac:picMkLst>
        </pc:picChg>
        <pc:picChg chg="add mod">
          <ac:chgData name="Emma Davies (1806321)" userId="8058baf4-2892-4e1a-a612-6fb5b8c5c126" providerId="ADAL" clId="{387FB9DC-3CBF-4E65-B6D2-EDB42F07F9CF}" dt="2020-06-02T16:35:27.583" v="3203" actId="14100"/>
          <ac:picMkLst>
            <pc:docMk/>
            <pc:sldMk cId="3302940483" sldId="264"/>
            <ac:picMk id="19" creationId="{26F7ED3D-555C-42A8-B2E7-59644CB0AC7B}"/>
          </ac:picMkLst>
        </pc:picChg>
        <pc:picChg chg="add mod">
          <ac:chgData name="Emma Davies (1806321)" userId="8058baf4-2892-4e1a-a612-6fb5b8c5c126" providerId="ADAL" clId="{387FB9DC-3CBF-4E65-B6D2-EDB42F07F9CF}" dt="2020-06-02T16:36:59.350" v="3230" actId="14100"/>
          <ac:picMkLst>
            <pc:docMk/>
            <pc:sldMk cId="3302940483" sldId="264"/>
            <ac:picMk id="22" creationId="{10A22269-46EC-4C93-B1A3-16FF66CDA1F9}"/>
          </ac:picMkLst>
        </pc:picChg>
        <pc:picChg chg="add mod">
          <ac:chgData name="Emma Davies (1806321)" userId="8058baf4-2892-4e1a-a612-6fb5b8c5c126" providerId="ADAL" clId="{387FB9DC-3CBF-4E65-B6D2-EDB42F07F9CF}" dt="2020-06-02T16:38:14.038" v="3258" actId="14100"/>
          <ac:picMkLst>
            <pc:docMk/>
            <pc:sldMk cId="3302940483" sldId="264"/>
            <ac:picMk id="25" creationId="{6BCB3892-686E-4549-9A6A-C9D6FD74F2EE}"/>
          </ac:picMkLst>
        </pc:picChg>
      </pc:sldChg>
      <pc:sldChg chg="addSp delSp modSp new mod ord">
        <pc:chgData name="Emma Davies (1806321)" userId="8058baf4-2892-4e1a-a612-6fb5b8c5c126" providerId="ADAL" clId="{387FB9DC-3CBF-4E65-B6D2-EDB42F07F9CF}" dt="2020-06-13T18:23:04.330" v="12717" actId="20577"/>
        <pc:sldMkLst>
          <pc:docMk/>
          <pc:sldMk cId="1904370875" sldId="265"/>
        </pc:sldMkLst>
        <pc:spChg chg="mod">
          <ac:chgData name="Emma Davies (1806321)" userId="8058baf4-2892-4e1a-a612-6fb5b8c5c126" providerId="ADAL" clId="{387FB9DC-3CBF-4E65-B6D2-EDB42F07F9CF}" dt="2020-06-13T18:20:24.373" v="12665" actId="20577"/>
          <ac:spMkLst>
            <pc:docMk/>
            <pc:sldMk cId="1904370875" sldId="265"/>
            <ac:spMk id="2" creationId="{0BC35CCB-2C69-4BDE-8F13-A68A638A472C}"/>
          </ac:spMkLst>
        </pc:spChg>
        <pc:spChg chg="del">
          <ac:chgData name="Emma Davies (1806321)" userId="8058baf4-2892-4e1a-a612-6fb5b8c5c126" providerId="ADAL" clId="{387FB9DC-3CBF-4E65-B6D2-EDB42F07F9CF}" dt="2020-06-02T19:26:38.064" v="7574" actId="478"/>
          <ac:spMkLst>
            <pc:docMk/>
            <pc:sldMk cId="1904370875" sldId="265"/>
            <ac:spMk id="3" creationId="{586726D8-2E95-419F-B70F-470AA57C6A72}"/>
          </ac:spMkLst>
        </pc:spChg>
        <pc:spChg chg="add mod">
          <ac:chgData name="Emma Davies (1806321)" userId="8058baf4-2892-4e1a-a612-6fb5b8c5c126" providerId="ADAL" clId="{387FB9DC-3CBF-4E65-B6D2-EDB42F07F9CF}" dt="2020-06-13T18:23:04.330" v="12717" actId="20577"/>
          <ac:spMkLst>
            <pc:docMk/>
            <pc:sldMk cId="1904370875" sldId="265"/>
            <ac:spMk id="7" creationId="{5E9BA5B3-F90A-4351-9A3B-E40523287D45}"/>
          </ac:spMkLst>
        </pc:spChg>
        <pc:spChg chg="add mod">
          <ac:chgData name="Emma Davies (1806321)" userId="8058baf4-2892-4e1a-a612-6fb5b8c5c126" providerId="ADAL" clId="{387FB9DC-3CBF-4E65-B6D2-EDB42F07F9CF}" dt="2020-06-13T18:22:58.677" v="12715" actId="1076"/>
          <ac:spMkLst>
            <pc:docMk/>
            <pc:sldMk cId="1904370875" sldId="265"/>
            <ac:spMk id="8" creationId="{0FB024EE-32F4-4680-AA0B-F27212A276FE}"/>
          </ac:spMkLst>
        </pc:spChg>
        <pc:picChg chg="add mod">
          <ac:chgData name="Emma Davies (1806321)" userId="8058baf4-2892-4e1a-a612-6fb5b8c5c126" providerId="ADAL" clId="{387FB9DC-3CBF-4E65-B6D2-EDB42F07F9CF}" dt="2020-06-13T18:21:11.232" v="12673" actId="14100"/>
          <ac:picMkLst>
            <pc:docMk/>
            <pc:sldMk cId="1904370875" sldId="265"/>
            <ac:picMk id="4" creationId="{E24BEC3E-DD52-495B-A8AE-90898DF341DB}"/>
          </ac:picMkLst>
        </pc:picChg>
        <pc:picChg chg="add mod">
          <ac:chgData name="Emma Davies (1806321)" userId="8058baf4-2892-4e1a-a612-6fb5b8c5c126" providerId="ADAL" clId="{387FB9DC-3CBF-4E65-B6D2-EDB42F07F9CF}" dt="2020-06-13T18:21:52.385" v="12683" actId="1076"/>
          <ac:picMkLst>
            <pc:docMk/>
            <pc:sldMk cId="1904370875" sldId="265"/>
            <ac:picMk id="6" creationId="{6D6D0B6D-943E-4EE6-9757-1A2CBED97015}"/>
          </ac:picMkLst>
        </pc:picChg>
      </pc:sldChg>
      <pc:sldChg chg="addSp delSp modSp new mod ord">
        <pc:chgData name="Emma Davies (1806321)" userId="8058baf4-2892-4e1a-a612-6fb5b8c5c126" providerId="ADAL" clId="{387FB9DC-3CBF-4E65-B6D2-EDB42F07F9CF}" dt="2020-06-14T11:19:19.536" v="12833" actId="313"/>
        <pc:sldMkLst>
          <pc:docMk/>
          <pc:sldMk cId="2129412192" sldId="266"/>
        </pc:sldMkLst>
        <pc:spChg chg="mod">
          <ac:chgData name="Emma Davies (1806321)" userId="8058baf4-2892-4e1a-a612-6fb5b8c5c126" providerId="ADAL" clId="{387FB9DC-3CBF-4E65-B6D2-EDB42F07F9CF}" dt="2020-06-04T16:23:01.558" v="11010" actId="20577"/>
          <ac:spMkLst>
            <pc:docMk/>
            <pc:sldMk cId="2129412192" sldId="266"/>
            <ac:spMk id="2" creationId="{968A8AA6-5A00-4DCE-A0B9-3ED25E40F811}"/>
          </ac:spMkLst>
        </pc:spChg>
        <pc:spChg chg="del">
          <ac:chgData name="Emma Davies (1806321)" userId="8058baf4-2892-4e1a-a612-6fb5b8c5c126" providerId="ADAL" clId="{387FB9DC-3CBF-4E65-B6D2-EDB42F07F9CF}" dt="2020-06-04T16:22:37.440" v="11001" actId="478"/>
          <ac:spMkLst>
            <pc:docMk/>
            <pc:sldMk cId="2129412192" sldId="266"/>
            <ac:spMk id="3" creationId="{B5F8EE7D-A7C1-4876-976A-31EA4A116A8F}"/>
          </ac:spMkLst>
        </pc:spChg>
        <pc:spChg chg="add mod">
          <ac:chgData name="Emma Davies (1806321)" userId="8058baf4-2892-4e1a-a612-6fb5b8c5c126" providerId="ADAL" clId="{387FB9DC-3CBF-4E65-B6D2-EDB42F07F9CF}" dt="2020-06-14T11:19:19.536" v="12833" actId="313"/>
          <ac:spMkLst>
            <pc:docMk/>
            <pc:sldMk cId="2129412192" sldId="266"/>
            <ac:spMk id="8" creationId="{B3EE4FF7-6484-4FDF-8EC5-FB851938E438}"/>
          </ac:spMkLst>
        </pc:spChg>
        <pc:picChg chg="add mod">
          <ac:chgData name="Emma Davies (1806321)" userId="8058baf4-2892-4e1a-a612-6fb5b8c5c126" providerId="ADAL" clId="{387FB9DC-3CBF-4E65-B6D2-EDB42F07F9CF}" dt="2020-06-05T11:39:54.738" v="12132" actId="14100"/>
          <ac:picMkLst>
            <pc:docMk/>
            <pc:sldMk cId="2129412192" sldId="266"/>
            <ac:picMk id="4" creationId="{05F7B1D6-ECC6-46D3-968A-43FE0CD5000D}"/>
          </ac:picMkLst>
        </pc:picChg>
        <pc:picChg chg="add mod">
          <ac:chgData name="Emma Davies (1806321)" userId="8058baf4-2892-4e1a-a612-6fb5b8c5c126" providerId="ADAL" clId="{387FB9DC-3CBF-4E65-B6D2-EDB42F07F9CF}" dt="2020-06-05T11:39:41.652" v="12131" actId="14100"/>
          <ac:picMkLst>
            <pc:docMk/>
            <pc:sldMk cId="2129412192" sldId="266"/>
            <ac:picMk id="5" creationId="{61D83EA0-6B91-432B-B648-DD16605C4365}"/>
          </ac:picMkLst>
        </pc:picChg>
        <pc:picChg chg="add del mod">
          <ac:chgData name="Emma Davies (1806321)" userId="8058baf4-2892-4e1a-a612-6fb5b8c5c126" providerId="ADAL" clId="{387FB9DC-3CBF-4E65-B6D2-EDB42F07F9CF}" dt="2020-06-05T11:21:49.104" v="12105" actId="478"/>
          <ac:picMkLst>
            <pc:docMk/>
            <pc:sldMk cId="2129412192" sldId="266"/>
            <ac:picMk id="7" creationId="{10E9824D-C1A9-4CAD-ABA4-2455EEEAEAA5}"/>
          </ac:picMkLst>
        </pc:picChg>
        <pc:picChg chg="add mod">
          <ac:chgData name="Emma Davies (1806321)" userId="8058baf4-2892-4e1a-a612-6fb5b8c5c126" providerId="ADAL" clId="{387FB9DC-3CBF-4E65-B6D2-EDB42F07F9CF}" dt="2020-06-05T11:39:35.227" v="12129" actId="14100"/>
          <ac:picMkLst>
            <pc:docMk/>
            <pc:sldMk cId="2129412192" sldId="266"/>
            <ac:picMk id="9" creationId="{FF43DAA8-35E7-451B-ADF8-7E067FCB77C1}"/>
          </ac:picMkLst>
        </pc:picChg>
        <pc:picChg chg="add mod">
          <ac:chgData name="Emma Davies (1806321)" userId="8058baf4-2892-4e1a-a612-6fb5b8c5c126" providerId="ADAL" clId="{387FB9DC-3CBF-4E65-B6D2-EDB42F07F9CF}" dt="2020-06-05T11:41:50.004" v="12141" actId="14100"/>
          <ac:picMkLst>
            <pc:docMk/>
            <pc:sldMk cId="2129412192" sldId="266"/>
            <ac:picMk id="11" creationId="{F5C87507-1B74-4BBF-9B29-740F21673E9B}"/>
          </ac:picMkLst>
        </pc:picChg>
      </pc:sldChg>
      <pc:sldChg chg="addSp delSp modSp new mod">
        <pc:chgData name="Emma Davies (1806321)" userId="8058baf4-2892-4e1a-a612-6fb5b8c5c126" providerId="ADAL" clId="{387FB9DC-3CBF-4E65-B6D2-EDB42F07F9CF}" dt="2020-06-13T16:54:46.533" v="12245" actId="14100"/>
        <pc:sldMkLst>
          <pc:docMk/>
          <pc:sldMk cId="797697017" sldId="267"/>
        </pc:sldMkLst>
        <pc:spChg chg="del">
          <ac:chgData name="Emma Davies (1806321)" userId="8058baf4-2892-4e1a-a612-6fb5b8c5c126" providerId="ADAL" clId="{387FB9DC-3CBF-4E65-B6D2-EDB42F07F9CF}" dt="2020-06-13T16:37:23.481" v="12174" actId="478"/>
          <ac:spMkLst>
            <pc:docMk/>
            <pc:sldMk cId="797697017" sldId="267"/>
            <ac:spMk id="2" creationId="{918A216A-EB07-48E6-9A92-0B74DAFACA50}"/>
          </ac:spMkLst>
        </pc:spChg>
        <pc:spChg chg="del">
          <ac:chgData name="Emma Davies (1806321)" userId="8058baf4-2892-4e1a-a612-6fb5b8c5c126" providerId="ADAL" clId="{387FB9DC-3CBF-4E65-B6D2-EDB42F07F9CF}" dt="2020-06-13T16:37:14.759" v="12173" actId="478"/>
          <ac:spMkLst>
            <pc:docMk/>
            <pc:sldMk cId="797697017" sldId="267"/>
            <ac:spMk id="3" creationId="{BA05058A-E4FF-4EEA-82F4-17D1E5047597}"/>
          </ac:spMkLst>
        </pc:spChg>
        <pc:picChg chg="add mod">
          <ac:chgData name="Emma Davies (1806321)" userId="8058baf4-2892-4e1a-a612-6fb5b8c5c126" providerId="ADAL" clId="{387FB9DC-3CBF-4E65-B6D2-EDB42F07F9CF}" dt="2020-06-13T16:53:33.686" v="12230" actId="1076"/>
          <ac:picMkLst>
            <pc:docMk/>
            <pc:sldMk cId="797697017" sldId="267"/>
            <ac:picMk id="5" creationId="{593D511B-27D7-48D6-A78E-A192FBB208CF}"/>
          </ac:picMkLst>
        </pc:picChg>
        <pc:picChg chg="add mod">
          <ac:chgData name="Emma Davies (1806321)" userId="8058baf4-2892-4e1a-a612-6fb5b8c5c126" providerId="ADAL" clId="{387FB9DC-3CBF-4E65-B6D2-EDB42F07F9CF}" dt="2020-06-13T16:54:03.978" v="12237" actId="14100"/>
          <ac:picMkLst>
            <pc:docMk/>
            <pc:sldMk cId="797697017" sldId="267"/>
            <ac:picMk id="7" creationId="{0C55FF35-C811-4A2D-94ED-DD2475A2E9A9}"/>
          </ac:picMkLst>
        </pc:picChg>
        <pc:picChg chg="add mod">
          <ac:chgData name="Emma Davies (1806321)" userId="8058baf4-2892-4e1a-a612-6fb5b8c5c126" providerId="ADAL" clId="{387FB9DC-3CBF-4E65-B6D2-EDB42F07F9CF}" dt="2020-06-13T16:53:46.389" v="12233" actId="1076"/>
          <ac:picMkLst>
            <pc:docMk/>
            <pc:sldMk cId="797697017" sldId="267"/>
            <ac:picMk id="9" creationId="{485AEE07-5421-41FE-B6B4-331B978357A3}"/>
          </ac:picMkLst>
        </pc:picChg>
        <pc:picChg chg="add mod">
          <ac:chgData name="Emma Davies (1806321)" userId="8058baf4-2892-4e1a-a612-6fb5b8c5c126" providerId="ADAL" clId="{387FB9DC-3CBF-4E65-B6D2-EDB42F07F9CF}" dt="2020-06-13T16:54:46.533" v="12245" actId="14100"/>
          <ac:picMkLst>
            <pc:docMk/>
            <pc:sldMk cId="797697017" sldId="267"/>
            <ac:picMk id="11" creationId="{E3EE0734-39EC-4416-AF7B-8A4B0DFB91BE}"/>
          </ac:picMkLst>
        </pc:picChg>
        <pc:picChg chg="add mod">
          <ac:chgData name="Emma Davies (1806321)" userId="8058baf4-2892-4e1a-a612-6fb5b8c5c126" providerId="ADAL" clId="{387FB9DC-3CBF-4E65-B6D2-EDB42F07F9CF}" dt="2020-06-13T16:53:37.077" v="12231" actId="1076"/>
          <ac:picMkLst>
            <pc:docMk/>
            <pc:sldMk cId="797697017" sldId="267"/>
            <ac:picMk id="1026" creationId="{A8BF6D19-C784-47AF-A6A9-262AA2E8A726}"/>
          </ac:picMkLst>
        </pc:picChg>
        <pc:picChg chg="add mod">
          <ac:chgData name="Emma Davies (1806321)" userId="8058baf4-2892-4e1a-a612-6fb5b8c5c126" providerId="ADAL" clId="{387FB9DC-3CBF-4E65-B6D2-EDB42F07F9CF}" dt="2020-06-13T16:53:53.404" v="12235" actId="1076"/>
          <ac:picMkLst>
            <pc:docMk/>
            <pc:sldMk cId="797697017" sldId="267"/>
            <ac:picMk id="1028" creationId="{4517099B-C93E-4760-8F36-A57ADDF0F9F9}"/>
          </ac:picMkLst>
        </pc:picChg>
        <pc:picChg chg="add mod">
          <ac:chgData name="Emma Davies (1806321)" userId="8058baf4-2892-4e1a-a612-6fb5b8c5c126" providerId="ADAL" clId="{387FB9DC-3CBF-4E65-B6D2-EDB42F07F9CF}" dt="2020-06-13T16:53:44.138" v="12232" actId="1076"/>
          <ac:picMkLst>
            <pc:docMk/>
            <pc:sldMk cId="797697017" sldId="267"/>
            <ac:picMk id="1030" creationId="{66812563-5828-4BCA-ACF0-6404D3B9807C}"/>
          </ac:picMkLst>
        </pc:picChg>
        <pc:picChg chg="add mod">
          <ac:chgData name="Emma Davies (1806321)" userId="8058baf4-2892-4e1a-a612-6fb5b8c5c126" providerId="ADAL" clId="{387FB9DC-3CBF-4E65-B6D2-EDB42F07F9CF}" dt="2020-06-13T16:53:58.030" v="12236" actId="1076"/>
          <ac:picMkLst>
            <pc:docMk/>
            <pc:sldMk cId="797697017" sldId="267"/>
            <ac:picMk id="1032" creationId="{93C79914-2FA2-4967-B3AE-CC5411EEE5FB}"/>
          </ac:picMkLst>
        </pc:picChg>
      </pc:sldChg>
      <pc:sldChg chg="addSp delSp modSp new mod">
        <pc:chgData name="Emma Davies (1806321)" userId="8058baf4-2892-4e1a-a612-6fb5b8c5c126" providerId="ADAL" clId="{387FB9DC-3CBF-4E65-B6D2-EDB42F07F9CF}" dt="2020-06-13T17:05:17.490" v="12653" actId="20577"/>
        <pc:sldMkLst>
          <pc:docMk/>
          <pc:sldMk cId="2476833004" sldId="268"/>
        </pc:sldMkLst>
        <pc:spChg chg="mod">
          <ac:chgData name="Emma Davies (1806321)" userId="8058baf4-2892-4e1a-a612-6fb5b8c5c126" providerId="ADAL" clId="{387FB9DC-3CBF-4E65-B6D2-EDB42F07F9CF}" dt="2020-06-13T16:56:06.405" v="12267" actId="115"/>
          <ac:spMkLst>
            <pc:docMk/>
            <pc:sldMk cId="2476833004" sldId="268"/>
            <ac:spMk id="2" creationId="{97199846-2FA6-4AFA-B681-A655BDD4CFF5}"/>
          </ac:spMkLst>
        </pc:spChg>
        <pc:spChg chg="del">
          <ac:chgData name="Emma Davies (1806321)" userId="8058baf4-2892-4e1a-a612-6fb5b8c5c126" providerId="ADAL" clId="{387FB9DC-3CBF-4E65-B6D2-EDB42F07F9CF}" dt="2020-06-13T16:55:41.222" v="12247" actId="478"/>
          <ac:spMkLst>
            <pc:docMk/>
            <pc:sldMk cId="2476833004" sldId="268"/>
            <ac:spMk id="3" creationId="{9D2B4657-3E97-450F-B8F5-B004724D17D2}"/>
          </ac:spMkLst>
        </pc:spChg>
        <pc:spChg chg="add del mod">
          <ac:chgData name="Emma Davies (1806321)" userId="8058baf4-2892-4e1a-a612-6fb5b8c5c126" providerId="ADAL" clId="{387FB9DC-3CBF-4E65-B6D2-EDB42F07F9CF}" dt="2020-06-13T17:00:04.722" v="12310"/>
          <ac:spMkLst>
            <pc:docMk/>
            <pc:sldMk cId="2476833004" sldId="268"/>
            <ac:spMk id="10" creationId="{9C9E8486-4694-4C96-B5D4-EA20EDBC8008}"/>
          </ac:spMkLst>
        </pc:spChg>
        <pc:spChg chg="add mod">
          <ac:chgData name="Emma Davies (1806321)" userId="8058baf4-2892-4e1a-a612-6fb5b8c5c126" providerId="ADAL" clId="{387FB9DC-3CBF-4E65-B6D2-EDB42F07F9CF}" dt="2020-06-13T17:01:36.446" v="12376" actId="20577"/>
          <ac:spMkLst>
            <pc:docMk/>
            <pc:sldMk cId="2476833004" sldId="268"/>
            <ac:spMk id="11" creationId="{A1DA0461-23BF-4F4A-A821-8AB78751BC15}"/>
          </ac:spMkLst>
        </pc:spChg>
        <pc:spChg chg="add mod">
          <ac:chgData name="Emma Davies (1806321)" userId="8058baf4-2892-4e1a-a612-6fb5b8c5c126" providerId="ADAL" clId="{387FB9DC-3CBF-4E65-B6D2-EDB42F07F9CF}" dt="2020-06-13T17:03:42.198" v="12550" actId="1076"/>
          <ac:spMkLst>
            <pc:docMk/>
            <pc:sldMk cId="2476833004" sldId="268"/>
            <ac:spMk id="12" creationId="{CCC59750-70FE-427E-A53F-8622E20E31F9}"/>
          </ac:spMkLst>
        </pc:spChg>
        <pc:spChg chg="add mod">
          <ac:chgData name="Emma Davies (1806321)" userId="8058baf4-2892-4e1a-a612-6fb5b8c5c126" providerId="ADAL" clId="{387FB9DC-3CBF-4E65-B6D2-EDB42F07F9CF}" dt="2020-06-13T17:05:17.490" v="12653" actId="20577"/>
          <ac:spMkLst>
            <pc:docMk/>
            <pc:sldMk cId="2476833004" sldId="268"/>
            <ac:spMk id="13" creationId="{34BDFD84-0D76-4897-9CD2-9AF366B12D84}"/>
          </ac:spMkLst>
        </pc:spChg>
        <pc:picChg chg="add mod">
          <ac:chgData name="Emma Davies (1806321)" userId="8058baf4-2892-4e1a-a612-6fb5b8c5c126" providerId="ADAL" clId="{387FB9DC-3CBF-4E65-B6D2-EDB42F07F9CF}" dt="2020-06-13T16:57:19.763" v="12278" actId="14100"/>
          <ac:picMkLst>
            <pc:docMk/>
            <pc:sldMk cId="2476833004" sldId="268"/>
            <ac:picMk id="5" creationId="{14B1D27C-6BB4-4934-96F2-A05169E4B290}"/>
          </ac:picMkLst>
        </pc:picChg>
        <pc:picChg chg="add mod">
          <ac:chgData name="Emma Davies (1806321)" userId="8058baf4-2892-4e1a-a612-6fb5b8c5c126" providerId="ADAL" clId="{387FB9DC-3CBF-4E65-B6D2-EDB42F07F9CF}" dt="2020-06-13T16:58:15.420" v="12288" actId="14100"/>
          <ac:picMkLst>
            <pc:docMk/>
            <pc:sldMk cId="2476833004" sldId="268"/>
            <ac:picMk id="7" creationId="{7CF0B2D4-FEF7-45A1-A4FB-E27C532C5488}"/>
          </ac:picMkLst>
        </pc:picChg>
        <pc:picChg chg="add mod">
          <ac:chgData name="Emma Davies (1806321)" userId="8058baf4-2892-4e1a-a612-6fb5b8c5c126" providerId="ADAL" clId="{387FB9DC-3CBF-4E65-B6D2-EDB42F07F9CF}" dt="2020-06-13T16:59:19.232" v="12300" actId="14100"/>
          <ac:picMkLst>
            <pc:docMk/>
            <pc:sldMk cId="2476833004" sldId="268"/>
            <ac:picMk id="9" creationId="{47F436EB-B676-4907-8A04-93FBD11E3C9D}"/>
          </ac:picMkLst>
        </pc:picChg>
      </pc:sldChg>
      <pc:sldChg chg="delSp new del mod">
        <pc:chgData name="Emma Davies (1806321)" userId="8058baf4-2892-4e1a-a612-6fb5b8c5c126" providerId="ADAL" clId="{387FB9DC-3CBF-4E65-B6D2-EDB42F07F9CF}" dt="2020-06-14T14:51:20.494" v="12841" actId="2696"/>
        <pc:sldMkLst>
          <pc:docMk/>
          <pc:sldMk cId="2163351858" sldId="269"/>
        </pc:sldMkLst>
        <pc:spChg chg="del">
          <ac:chgData name="Emma Davies (1806321)" userId="8058baf4-2892-4e1a-a612-6fb5b8c5c126" providerId="ADAL" clId="{387FB9DC-3CBF-4E65-B6D2-EDB42F07F9CF}" dt="2020-06-14T11:42:02.633" v="12836" actId="478"/>
          <ac:spMkLst>
            <pc:docMk/>
            <pc:sldMk cId="2163351858" sldId="269"/>
            <ac:spMk id="2" creationId="{6E8BD39D-6148-435C-9E85-4EBA04EB7875}"/>
          </ac:spMkLst>
        </pc:spChg>
        <pc:spChg chg="del">
          <ac:chgData name="Emma Davies (1806321)" userId="8058baf4-2892-4e1a-a612-6fb5b8c5c126" providerId="ADAL" clId="{387FB9DC-3CBF-4E65-B6D2-EDB42F07F9CF}" dt="2020-06-14T11:41:58.789" v="12835" actId="478"/>
          <ac:spMkLst>
            <pc:docMk/>
            <pc:sldMk cId="2163351858" sldId="269"/>
            <ac:spMk id="3" creationId="{93469FBD-FDB0-47E6-8B7D-B168AA6D9715}"/>
          </ac:spMkLst>
        </pc:spChg>
      </pc:sldChg>
    </pc:docChg>
  </pc:docChgLst>
  <pc:docChgLst>
    <pc:chgData name="Emma Davies (1806321)" userId="8058baf4-2892-4e1a-a612-6fb5b8c5c126" providerId="ADAL" clId="{DFB26620-E4E1-EA44-AE8B-5F6488298509}"/>
    <pc:docChg chg="undo custSel modSld">
      <pc:chgData name="Emma Davies (1806321)" userId="8058baf4-2892-4e1a-a612-6fb5b8c5c126" providerId="ADAL" clId="{DFB26620-E4E1-EA44-AE8B-5F6488298509}" dt="2020-05-26T13:44:01.676" v="32" actId="14100"/>
      <pc:docMkLst>
        <pc:docMk/>
      </pc:docMkLst>
      <pc:sldChg chg="modSp">
        <pc:chgData name="Emma Davies (1806321)" userId="8058baf4-2892-4e1a-a612-6fb5b8c5c126" providerId="ADAL" clId="{DFB26620-E4E1-EA44-AE8B-5F6488298509}" dt="2020-05-25T15:50:03.007" v="1" actId="14100"/>
        <pc:sldMkLst>
          <pc:docMk/>
          <pc:sldMk cId="4201635392" sldId="256"/>
        </pc:sldMkLst>
        <pc:picChg chg="mod">
          <ac:chgData name="Emma Davies (1806321)" userId="8058baf4-2892-4e1a-a612-6fb5b8c5c126" providerId="ADAL" clId="{DFB26620-E4E1-EA44-AE8B-5F6488298509}" dt="2020-05-25T15:50:03.007" v="1" actId="14100"/>
          <ac:picMkLst>
            <pc:docMk/>
            <pc:sldMk cId="4201635392" sldId="256"/>
            <ac:picMk id="7" creationId="{2817D09D-7481-1643-976C-AD5329206B63}"/>
          </ac:picMkLst>
        </pc:picChg>
      </pc:sldChg>
      <pc:sldChg chg="addSp delSp modSp">
        <pc:chgData name="Emma Davies (1806321)" userId="8058baf4-2892-4e1a-a612-6fb5b8c5c126" providerId="ADAL" clId="{DFB26620-E4E1-EA44-AE8B-5F6488298509}" dt="2020-05-26T13:44:01.676" v="32" actId="14100"/>
        <pc:sldMkLst>
          <pc:docMk/>
          <pc:sldMk cId="2375420101" sldId="258"/>
        </pc:sldMkLst>
        <pc:picChg chg="add mod">
          <ac:chgData name="Emma Davies (1806321)" userId="8058baf4-2892-4e1a-a612-6fb5b8c5c126" providerId="ADAL" clId="{DFB26620-E4E1-EA44-AE8B-5F6488298509}" dt="2020-05-26T13:38:44.800" v="25" actId="1076"/>
          <ac:picMkLst>
            <pc:docMk/>
            <pc:sldMk cId="2375420101" sldId="258"/>
            <ac:picMk id="3" creationId="{74258AF6-632D-ED42-ADC1-98984A5AE3AA}"/>
          </ac:picMkLst>
        </pc:picChg>
        <pc:picChg chg="add del mod">
          <ac:chgData name="Emma Davies (1806321)" userId="8058baf4-2892-4e1a-a612-6fb5b8c5c126" providerId="ADAL" clId="{DFB26620-E4E1-EA44-AE8B-5F6488298509}" dt="2020-05-25T15:52:57.627" v="19" actId="931"/>
          <ac:picMkLst>
            <pc:docMk/>
            <pc:sldMk cId="2375420101" sldId="258"/>
            <ac:picMk id="3" creationId="{BC35B8E1-69E3-1A4C-9D8F-EA44A9B71093}"/>
          </ac:picMkLst>
        </pc:picChg>
        <pc:picChg chg="add mod">
          <ac:chgData name="Emma Davies (1806321)" userId="8058baf4-2892-4e1a-a612-6fb5b8c5c126" providerId="ADAL" clId="{DFB26620-E4E1-EA44-AE8B-5F6488298509}" dt="2020-05-26T13:43:35.433" v="28" actId="1076"/>
          <ac:picMkLst>
            <pc:docMk/>
            <pc:sldMk cId="2375420101" sldId="258"/>
            <ac:picMk id="5" creationId="{819162F6-EA22-3747-950B-EA74A485E772}"/>
          </ac:picMkLst>
        </pc:picChg>
        <pc:picChg chg="add mod">
          <ac:chgData name="Emma Davies (1806321)" userId="8058baf4-2892-4e1a-a612-6fb5b8c5c126" providerId="ADAL" clId="{DFB26620-E4E1-EA44-AE8B-5F6488298509}" dt="2020-05-26T13:44:01.676" v="32" actId="14100"/>
          <ac:picMkLst>
            <pc:docMk/>
            <pc:sldMk cId="2375420101" sldId="258"/>
            <ac:picMk id="7" creationId="{92316915-3CC3-2946-957A-535FBCB01753}"/>
          </ac:picMkLst>
        </pc:picChg>
      </pc:sldChg>
      <pc:sldChg chg="addSp modSp">
        <pc:chgData name="Emma Davies (1806321)" userId="8058baf4-2892-4e1a-a612-6fb5b8c5c126" providerId="ADAL" clId="{DFB26620-E4E1-EA44-AE8B-5F6488298509}" dt="2020-05-25T15:52:22.370" v="13" actId="1076"/>
        <pc:sldMkLst>
          <pc:docMk/>
          <pc:sldMk cId="1339521188" sldId="259"/>
        </pc:sldMkLst>
        <pc:picChg chg="add mod">
          <ac:chgData name="Emma Davies (1806321)" userId="8058baf4-2892-4e1a-a612-6fb5b8c5c126" providerId="ADAL" clId="{DFB26620-E4E1-EA44-AE8B-5F6488298509}" dt="2020-05-25T15:52:22.370" v="13" actId="1076"/>
          <ac:picMkLst>
            <pc:docMk/>
            <pc:sldMk cId="1339521188" sldId="259"/>
            <ac:picMk id="3" creationId="{F43ED4DF-5A57-F843-B5B0-19A3CD9CC312}"/>
          </ac:picMkLst>
        </pc:picChg>
      </pc:sldChg>
      <pc:sldChg chg="addSp modSp">
        <pc:chgData name="Emma Davies (1806321)" userId="8058baf4-2892-4e1a-a612-6fb5b8c5c126" providerId="ADAL" clId="{DFB26620-E4E1-EA44-AE8B-5F6488298509}" dt="2020-05-25T15:51:38.041" v="11" actId="1076"/>
        <pc:sldMkLst>
          <pc:docMk/>
          <pc:sldMk cId="1224398083" sldId="263"/>
        </pc:sldMkLst>
        <pc:picChg chg="add mod">
          <ac:chgData name="Emma Davies (1806321)" userId="8058baf4-2892-4e1a-a612-6fb5b8c5c126" providerId="ADAL" clId="{DFB26620-E4E1-EA44-AE8B-5F6488298509}" dt="2020-05-25T15:50:36.589" v="4" actId="1076"/>
          <ac:picMkLst>
            <pc:docMk/>
            <pc:sldMk cId="1224398083" sldId="263"/>
            <ac:picMk id="3" creationId="{1602F43A-398A-B244-84B0-D8D1D2EBD74D}"/>
          </ac:picMkLst>
        </pc:picChg>
        <pc:picChg chg="add mod">
          <ac:chgData name="Emma Davies (1806321)" userId="8058baf4-2892-4e1a-a612-6fb5b8c5c126" providerId="ADAL" clId="{DFB26620-E4E1-EA44-AE8B-5F6488298509}" dt="2020-05-25T15:50:56.678" v="6" actId="1076"/>
          <ac:picMkLst>
            <pc:docMk/>
            <pc:sldMk cId="1224398083" sldId="263"/>
            <ac:picMk id="5" creationId="{350DC35C-92F4-2B46-9357-23E3E6E7774F}"/>
          </ac:picMkLst>
        </pc:picChg>
        <pc:picChg chg="add mod">
          <ac:chgData name="Emma Davies (1806321)" userId="8058baf4-2892-4e1a-a612-6fb5b8c5c126" providerId="ADAL" clId="{DFB26620-E4E1-EA44-AE8B-5F6488298509}" dt="2020-05-25T15:51:25.050" v="8" actId="1076"/>
          <ac:picMkLst>
            <pc:docMk/>
            <pc:sldMk cId="1224398083" sldId="263"/>
            <ac:picMk id="7" creationId="{AC733C5A-FE78-2944-A261-B36CB8759200}"/>
          </ac:picMkLst>
        </pc:picChg>
        <pc:picChg chg="add mod">
          <ac:chgData name="Emma Davies (1806321)" userId="8058baf4-2892-4e1a-a612-6fb5b8c5c126" providerId="ADAL" clId="{DFB26620-E4E1-EA44-AE8B-5F6488298509}" dt="2020-05-25T15:51:38.041" v="11" actId="1076"/>
          <ac:picMkLst>
            <pc:docMk/>
            <pc:sldMk cId="1224398083" sldId="263"/>
            <ac:picMk id="9" creationId="{4ECD405B-527F-B34D-903C-C1C7952A835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361AC2-A392-41F6-BA6A-5299F6E483F7}" type="datetimeFigureOut">
              <a:rPr lang="en-GB" smtClean="0"/>
              <a:t>14/06/2020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C88554-7F07-42D2-9F6F-EC6509A7FD07}" type="slidenum">
              <a:rPr lang="en-GB" smtClean="0"/>
              <a:t>‹#›</a:t>
            </a:fld>
            <a:endParaRPr lang="en-GB"/>
          </a:p>
        </p:txBody>
      </p:sp>
    </p:spTree>
    <p:extLst>
      <p:ext uri="{BB962C8B-B14F-4D97-AF65-F5344CB8AC3E}">
        <p14:creationId xmlns:p14="http://schemas.microsoft.com/office/powerpoint/2010/main" val="1564483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C88554-7F07-42D2-9F6F-EC6509A7FD07}" type="slidenum">
              <a:rPr lang="en-GB" smtClean="0"/>
              <a:t>6</a:t>
            </a:fld>
            <a:endParaRPr lang="en-GB"/>
          </a:p>
        </p:txBody>
      </p:sp>
    </p:spTree>
    <p:extLst>
      <p:ext uri="{BB962C8B-B14F-4D97-AF65-F5344CB8AC3E}">
        <p14:creationId xmlns:p14="http://schemas.microsoft.com/office/powerpoint/2010/main" val="531270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C778-D955-4EA9-8E42-A7CF7FB6C6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22411C-4F0B-4DA4-A8A9-0A1DB0745F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2DD17D-F572-4B94-80C0-78AA20A12BF5}"/>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5" name="Footer Placeholder 4">
            <a:extLst>
              <a:ext uri="{FF2B5EF4-FFF2-40B4-BE49-F238E27FC236}">
                <a16:creationId xmlns:a16="http://schemas.microsoft.com/office/drawing/2014/main" id="{AAEE62A8-4E4A-4D43-9D78-4A58334538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40E88-9B05-4D58-91BD-5A6BEBEB9119}"/>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405751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A072D-5973-458A-9C17-2DE562B833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787351-1AE1-4A63-919D-C9D4574BE2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724D1F-FD48-4E3F-8E4D-C56CE9767088}"/>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5" name="Footer Placeholder 4">
            <a:extLst>
              <a:ext uri="{FF2B5EF4-FFF2-40B4-BE49-F238E27FC236}">
                <a16:creationId xmlns:a16="http://schemas.microsoft.com/office/drawing/2014/main" id="{3AEEE503-9EFE-49FE-B154-B83B70E1F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A9973C-4B0E-4E90-B0FB-8B3D78A68BDA}"/>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21460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A544-0985-40A9-A39D-6E7BACAB63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7C6DBE-185B-453D-A862-115DA0F9A9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4AF978-FE5D-434E-A25B-C483A681B050}"/>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5" name="Footer Placeholder 4">
            <a:extLst>
              <a:ext uri="{FF2B5EF4-FFF2-40B4-BE49-F238E27FC236}">
                <a16:creationId xmlns:a16="http://schemas.microsoft.com/office/drawing/2014/main" id="{2CD6A40F-9882-4C22-A6A9-213B16E19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B973D-E4BC-4DFA-B294-2BDB495A3EB6}"/>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4104441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E3AD-06A5-4B3A-8647-DCE21144CF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D0D0A0-CE8D-4F4C-B600-7FD82FBFA59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DCC5047-0E08-4BFD-AE30-390B628F42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D52DEE-5CBD-4A89-ADE1-A3ED4D99CAB0}"/>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6" name="Footer Placeholder 5">
            <a:extLst>
              <a:ext uri="{FF2B5EF4-FFF2-40B4-BE49-F238E27FC236}">
                <a16:creationId xmlns:a16="http://schemas.microsoft.com/office/drawing/2014/main" id="{382EF292-ED12-43BA-8005-9366BB236E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59CC7A-3C17-467B-B2C4-817FC5B2B58B}"/>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3883150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388F-07DB-49C0-87C8-F49C60D799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81307B-C769-4C2D-838F-22E0F64389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AFA4C7-7EF2-4082-9340-76B4C3A9FE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98901F-A420-4D41-A26B-67149CA8EA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B93D20-ADC4-404F-8B13-BA38F61E64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A1A880-26A0-4C3E-9F88-31C4AF1F50DD}"/>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8" name="Footer Placeholder 7">
            <a:extLst>
              <a:ext uri="{FF2B5EF4-FFF2-40B4-BE49-F238E27FC236}">
                <a16:creationId xmlns:a16="http://schemas.microsoft.com/office/drawing/2014/main" id="{B27AA6A6-DC03-466E-AB50-1B932CFD36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4EF1A5-0E6B-4DD8-A29F-62C24114F3FF}"/>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3593099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A3D6-85CA-4C34-A4E5-E8C03E0CC7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6E480C-E2FC-4DA0-82AB-BA3048CF7EE9}"/>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4" name="Footer Placeholder 3">
            <a:extLst>
              <a:ext uri="{FF2B5EF4-FFF2-40B4-BE49-F238E27FC236}">
                <a16:creationId xmlns:a16="http://schemas.microsoft.com/office/drawing/2014/main" id="{5A570FAD-BF88-4AAD-9CA7-7FA76D579C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76C9B6-B9C9-47C9-A6A2-20FB4871BB0B}"/>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416336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8FE052-38AD-4FEC-8985-1DB583BEFE92}"/>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3" name="Footer Placeholder 2">
            <a:extLst>
              <a:ext uri="{FF2B5EF4-FFF2-40B4-BE49-F238E27FC236}">
                <a16:creationId xmlns:a16="http://schemas.microsoft.com/office/drawing/2014/main" id="{1C483B59-425A-4E09-97CE-E918A4DEE4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19C563-AE08-42AC-86BD-ED62C5902876}"/>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4133558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1A9E-5EB0-4404-B31E-8B9A72905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0C58A6-1B0F-4F8D-9493-DAA34C1F33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FB2F8D-524C-422E-AAB2-84F5B7BD64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6EE99C-6659-4F2E-AEBE-B062DF7BDAAA}"/>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6" name="Footer Placeholder 5">
            <a:extLst>
              <a:ext uri="{FF2B5EF4-FFF2-40B4-BE49-F238E27FC236}">
                <a16:creationId xmlns:a16="http://schemas.microsoft.com/office/drawing/2014/main" id="{0731046D-A298-44A5-A442-0DE0347C9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75A31E-CBE5-49BB-A98A-E75422FBB6C2}"/>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3304551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7B793-3E61-4330-AAAB-49B232FD8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BCB9C9-C273-4428-A0A2-0B94B2BFCB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70012F-AC53-42AE-9D89-D166E5B9F9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F188E0-8BB8-44AC-AE0F-76B6041AEEE3}"/>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6" name="Footer Placeholder 5">
            <a:extLst>
              <a:ext uri="{FF2B5EF4-FFF2-40B4-BE49-F238E27FC236}">
                <a16:creationId xmlns:a16="http://schemas.microsoft.com/office/drawing/2014/main" id="{16444142-0A7B-4869-A047-004FDF020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A37F90-03DC-44DB-8EC7-517F12BA9B98}"/>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1998796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AC59C-9CB0-44E3-BDAD-EF66924093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3F892B-0695-48BF-8000-0DEB09C371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86ACC8-1D8C-4DB5-AB2E-64CAA8042A77}"/>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5" name="Footer Placeholder 4">
            <a:extLst>
              <a:ext uri="{FF2B5EF4-FFF2-40B4-BE49-F238E27FC236}">
                <a16:creationId xmlns:a16="http://schemas.microsoft.com/office/drawing/2014/main" id="{698A6277-CA06-4168-A332-F9CD6D04FA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58B49-7FAE-47DA-8A59-45A48A76F05A}"/>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386621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F9F52E-92FD-4AC2-B3FB-3A2C823CFF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4D18EB-B79B-46FA-8FEF-C21E7FE511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EE46BA-D102-42F1-A4CF-00A507B97C23}"/>
              </a:ext>
            </a:extLst>
          </p:cNvPr>
          <p:cNvSpPr>
            <a:spLocks noGrp="1"/>
          </p:cNvSpPr>
          <p:nvPr>
            <p:ph type="dt" sz="half" idx="10"/>
          </p:nvPr>
        </p:nvSpPr>
        <p:spPr/>
        <p:txBody>
          <a:bodyPr/>
          <a:lstStyle/>
          <a:p>
            <a:fld id="{F7C581D3-41BF-4A3B-BC35-BC8E028A886A}" type="datetimeFigureOut">
              <a:rPr lang="en-GB" smtClean="0"/>
              <a:t>14/06/2020</a:t>
            </a:fld>
            <a:endParaRPr lang="en-GB"/>
          </a:p>
        </p:txBody>
      </p:sp>
      <p:sp>
        <p:nvSpPr>
          <p:cNvPr id="5" name="Footer Placeholder 4">
            <a:extLst>
              <a:ext uri="{FF2B5EF4-FFF2-40B4-BE49-F238E27FC236}">
                <a16:creationId xmlns:a16="http://schemas.microsoft.com/office/drawing/2014/main" id="{FA5CB1E3-4739-48EC-ADD3-51E8026BB5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B10B3B-794B-4DDB-834E-EF67843D9515}"/>
              </a:ext>
            </a:extLst>
          </p:cNvPr>
          <p:cNvSpPr>
            <a:spLocks noGrp="1"/>
          </p:cNvSpPr>
          <p:nvPr>
            <p:ph type="sldNum" sz="quarter" idx="12"/>
          </p:nvPr>
        </p:nvSpPr>
        <p:spPr/>
        <p:txBody>
          <a:bodyPr/>
          <a:lstStyle/>
          <a:p>
            <a:fld id="{C1F41AB9-92F2-4B6F-A9B1-79F38ED1EF59}" type="slidenum">
              <a:rPr lang="en-GB" smtClean="0"/>
              <a:t>‹#›</a:t>
            </a:fld>
            <a:endParaRPr lang="en-GB"/>
          </a:p>
        </p:txBody>
      </p:sp>
    </p:spTree>
    <p:extLst>
      <p:ext uri="{BB962C8B-B14F-4D97-AF65-F5344CB8AC3E}">
        <p14:creationId xmlns:p14="http://schemas.microsoft.com/office/powerpoint/2010/main" val="3588645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3DF175-59DB-4747-8861-3F5B4448CE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DBE616-DFF0-4203-A2F1-AD0D74FC3C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08E0A9-ED6F-46AD-92C8-A9C2DDDEB1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C581D3-41BF-4A3B-BC35-BC8E028A886A}" type="datetimeFigureOut">
              <a:rPr lang="en-GB" smtClean="0"/>
              <a:t>14/06/2020</a:t>
            </a:fld>
            <a:endParaRPr lang="en-GB"/>
          </a:p>
        </p:txBody>
      </p:sp>
      <p:sp>
        <p:nvSpPr>
          <p:cNvPr id="5" name="Footer Placeholder 4">
            <a:extLst>
              <a:ext uri="{FF2B5EF4-FFF2-40B4-BE49-F238E27FC236}">
                <a16:creationId xmlns:a16="http://schemas.microsoft.com/office/drawing/2014/main" id="{66716918-7CE4-46FF-8EC0-E75BCACCCE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04A65D-527B-447D-B83D-F5804B5F37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41AB9-92F2-4B6F-A9B1-79F38ED1EF59}" type="slidenum">
              <a:rPr lang="en-GB" smtClean="0"/>
              <a:t>‹#›</a:t>
            </a:fld>
            <a:endParaRPr lang="en-GB"/>
          </a:p>
        </p:txBody>
      </p:sp>
    </p:spTree>
    <p:extLst>
      <p:ext uri="{BB962C8B-B14F-4D97-AF65-F5344CB8AC3E}">
        <p14:creationId xmlns:p14="http://schemas.microsoft.com/office/powerpoint/2010/main" val="10093531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e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5.xml.rels><?xml version="1.0" encoding="UTF-8" standalone="yes"?>
<Relationships xmlns="http://schemas.openxmlformats.org/package/2006/relationships"><Relationship Id="rId3" Type="http://schemas.openxmlformats.org/officeDocument/2006/relationships/image" Target="../media/image20.jpg"/><Relationship Id="rId7" Type="http://schemas.openxmlformats.org/officeDocument/2006/relationships/image" Target="../media/image24.jp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7.jpg"/><Relationship Id="rId4" Type="http://schemas.openxmlformats.org/officeDocument/2006/relationships/image" Target="../media/image26.jpg"/></Relationships>
</file>

<file path=ppt/slides/_rels/slide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jpg"/><Relationship Id="rId4" Type="http://schemas.openxmlformats.org/officeDocument/2006/relationships/image" Target="../media/image30.jpg"/></Relationships>
</file>

<file path=ppt/slides/_rels/slide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g"/></Relationships>
</file>

<file path=ppt/slides/_rels/slide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2.xml"/><Relationship Id="rId5" Type="http://schemas.openxmlformats.org/officeDocument/2006/relationships/image" Target="../media/image43.jpg"/><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45.jpg"/><Relationship Id="rId7" Type="http://schemas.openxmlformats.org/officeDocument/2006/relationships/image" Target="../media/image49.jpg"/><Relationship Id="rId2" Type="http://schemas.openxmlformats.org/officeDocument/2006/relationships/image" Target="../media/image44.jpg"/><Relationship Id="rId1" Type="http://schemas.openxmlformats.org/officeDocument/2006/relationships/slideLayout" Target="../slideLayouts/slideLayout2.xml"/><Relationship Id="rId6" Type="http://schemas.openxmlformats.org/officeDocument/2006/relationships/image" Target="../media/image48.jpg"/><Relationship Id="rId5" Type="http://schemas.openxmlformats.org/officeDocument/2006/relationships/image" Target="../media/image47.jpg"/><Relationship Id="rId4" Type="http://schemas.openxmlformats.org/officeDocument/2006/relationships/image" Target="../media/image46.jpg"/></Relationships>
</file>

<file path=ppt/slides/_rels/slide13.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870A9-1C8E-4184-A175-D3405F3736A5}"/>
              </a:ext>
            </a:extLst>
          </p:cNvPr>
          <p:cNvSpPr>
            <a:spLocks noGrp="1"/>
          </p:cNvSpPr>
          <p:nvPr>
            <p:ph type="ctrTitle"/>
          </p:nvPr>
        </p:nvSpPr>
        <p:spPr>
          <a:xfrm>
            <a:off x="1315007" y="1536188"/>
            <a:ext cx="9051851" cy="2329749"/>
          </a:xfrm>
        </p:spPr>
        <p:txBody>
          <a:bodyPr/>
          <a:lstStyle/>
          <a:p>
            <a:r>
              <a:rPr lang="en-GB" b="1" u="sng" dirty="0">
                <a:solidFill>
                  <a:schemeClr val="accent6">
                    <a:lumMod val="75000"/>
                  </a:schemeClr>
                </a:solidFill>
                <a:latin typeface="Times New Roman" panose="02020603050405020304" pitchFamily="18" charset="0"/>
                <a:cs typeface="Times New Roman" panose="02020603050405020304" pitchFamily="18" charset="0"/>
              </a:rPr>
              <a:t>My garden</a:t>
            </a:r>
            <a:br>
              <a:rPr lang="en-GB" b="1" u="sng" dirty="0">
                <a:solidFill>
                  <a:schemeClr val="accent6">
                    <a:lumMod val="75000"/>
                  </a:schemeClr>
                </a:solidFill>
                <a:latin typeface="Times New Roman" panose="02020603050405020304" pitchFamily="18" charset="0"/>
                <a:cs typeface="Times New Roman" panose="02020603050405020304" pitchFamily="18" charset="0"/>
              </a:rPr>
            </a:br>
            <a:r>
              <a:rPr lang="en-GB" b="1" u="sng" dirty="0">
                <a:solidFill>
                  <a:schemeClr val="accent6">
                    <a:lumMod val="75000"/>
                  </a:schemeClr>
                </a:solidFill>
                <a:latin typeface="Times New Roman" panose="02020603050405020304" pitchFamily="18" charset="0"/>
                <a:cs typeface="Times New Roman" panose="02020603050405020304" pitchFamily="18" charset="0"/>
              </a:rPr>
              <a:t>scrapbook. </a:t>
            </a:r>
          </a:p>
        </p:txBody>
      </p:sp>
      <p:pic>
        <p:nvPicPr>
          <p:cNvPr id="3" name="Picture 3">
            <a:extLst>
              <a:ext uri="{FF2B5EF4-FFF2-40B4-BE49-F238E27FC236}">
                <a16:creationId xmlns:a16="http://schemas.microsoft.com/office/drawing/2014/main" id="{7055AB44-8939-1449-971E-D53A72677B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5007" y="1536189"/>
            <a:ext cx="2215002" cy="2822386"/>
          </a:xfrm>
          <a:prstGeom prst="rect">
            <a:avLst/>
          </a:prstGeom>
        </p:spPr>
      </p:pic>
      <p:pic>
        <p:nvPicPr>
          <p:cNvPr id="5" name="Picture 5">
            <a:extLst>
              <a:ext uri="{FF2B5EF4-FFF2-40B4-BE49-F238E27FC236}">
                <a16:creationId xmlns:a16="http://schemas.microsoft.com/office/drawing/2014/main" id="{2DB0352A-9C4F-4E48-BF4E-40EFE28B6E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61993" y="1536188"/>
            <a:ext cx="2608755" cy="3292988"/>
          </a:xfrm>
          <a:prstGeom prst="rect">
            <a:avLst/>
          </a:prstGeom>
        </p:spPr>
      </p:pic>
      <p:pic>
        <p:nvPicPr>
          <p:cNvPr id="7" name="Picture 7">
            <a:extLst>
              <a:ext uri="{FF2B5EF4-FFF2-40B4-BE49-F238E27FC236}">
                <a16:creationId xmlns:a16="http://schemas.microsoft.com/office/drawing/2014/main" id="{2817D09D-7481-1643-976C-AD5329206B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16114" y="4123003"/>
            <a:ext cx="3049635" cy="2072119"/>
          </a:xfrm>
          <a:prstGeom prst="rect">
            <a:avLst/>
          </a:prstGeom>
        </p:spPr>
      </p:pic>
      <p:sp>
        <p:nvSpPr>
          <p:cNvPr id="6" name="TextBox 5">
            <a:extLst>
              <a:ext uri="{FF2B5EF4-FFF2-40B4-BE49-F238E27FC236}">
                <a16:creationId xmlns:a16="http://schemas.microsoft.com/office/drawing/2014/main" id="{5B4F194C-DFD4-4B30-88B8-4AA60671AE8A}"/>
              </a:ext>
            </a:extLst>
          </p:cNvPr>
          <p:cNvSpPr txBox="1"/>
          <p:nvPr/>
        </p:nvSpPr>
        <p:spPr>
          <a:xfrm>
            <a:off x="1414130" y="5273749"/>
            <a:ext cx="2711303" cy="1446550"/>
          </a:xfrm>
          <a:prstGeom prst="rect">
            <a:avLst/>
          </a:prstGeom>
          <a:noFill/>
        </p:spPr>
        <p:txBody>
          <a:bodyPr wrap="square" rtlCol="0">
            <a:spAutoFit/>
          </a:bodyPr>
          <a:lstStyle/>
          <a:p>
            <a:r>
              <a:rPr lang="en-GB" sz="4400" dirty="0">
                <a:latin typeface="Times New Roman" panose="02020603050405020304" pitchFamily="18" charset="0"/>
                <a:cs typeface="Times New Roman" panose="02020603050405020304" pitchFamily="18" charset="0"/>
              </a:rPr>
              <a:t>John Muir </a:t>
            </a:r>
          </a:p>
          <a:p>
            <a:r>
              <a:rPr lang="en-GB" sz="4400" dirty="0">
                <a:latin typeface="Times New Roman" panose="02020603050405020304" pitchFamily="18" charset="0"/>
                <a:cs typeface="Times New Roman" panose="02020603050405020304" pitchFamily="18" charset="0"/>
              </a:rPr>
              <a:t>Award.</a:t>
            </a:r>
          </a:p>
        </p:txBody>
      </p:sp>
      <p:sp>
        <p:nvSpPr>
          <p:cNvPr id="4" name="TextBox 3">
            <a:extLst>
              <a:ext uri="{FF2B5EF4-FFF2-40B4-BE49-F238E27FC236}">
                <a16:creationId xmlns:a16="http://schemas.microsoft.com/office/drawing/2014/main" id="{5DE19B45-DC84-4E6D-8C0B-D6698EADDE3F}"/>
              </a:ext>
            </a:extLst>
          </p:cNvPr>
          <p:cNvSpPr txBox="1"/>
          <p:nvPr/>
        </p:nvSpPr>
        <p:spPr>
          <a:xfrm>
            <a:off x="8503921" y="5273749"/>
            <a:ext cx="2766828" cy="954107"/>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By Emma Davies</a:t>
            </a:r>
          </a:p>
          <a:p>
            <a:r>
              <a:rPr lang="en-GB" sz="2800" dirty="0">
                <a:latin typeface="Times New Roman" panose="02020603050405020304" pitchFamily="18" charset="0"/>
                <a:cs typeface="Times New Roman" panose="02020603050405020304" pitchFamily="18" charset="0"/>
              </a:rPr>
              <a:t>1806321</a:t>
            </a:r>
          </a:p>
        </p:txBody>
      </p:sp>
    </p:spTree>
    <p:extLst>
      <p:ext uri="{BB962C8B-B14F-4D97-AF65-F5344CB8AC3E}">
        <p14:creationId xmlns:p14="http://schemas.microsoft.com/office/powerpoint/2010/main" val="4201635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nk flower on a plant&#10;&#10;Description automatically generated">
            <a:extLst>
              <a:ext uri="{FF2B5EF4-FFF2-40B4-BE49-F238E27FC236}">
                <a16:creationId xmlns:a16="http://schemas.microsoft.com/office/drawing/2014/main" id="{593D511B-27D7-48D6-A78E-A192FBB208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349" y="256572"/>
            <a:ext cx="2772301" cy="3053256"/>
          </a:xfrm>
          <a:prstGeom prst="rect">
            <a:avLst/>
          </a:prstGeom>
        </p:spPr>
      </p:pic>
      <p:pic>
        <p:nvPicPr>
          <p:cNvPr id="7" name="Picture 6" descr="A close up of a flower&#10;&#10;Description automatically generated">
            <a:extLst>
              <a:ext uri="{FF2B5EF4-FFF2-40B4-BE49-F238E27FC236}">
                <a16:creationId xmlns:a16="http://schemas.microsoft.com/office/drawing/2014/main" id="{0C55FF35-C811-4A2D-94ED-DD2475A2E9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349" y="3558684"/>
            <a:ext cx="2772301" cy="3042744"/>
          </a:xfrm>
          <a:prstGeom prst="rect">
            <a:avLst/>
          </a:prstGeom>
        </p:spPr>
      </p:pic>
      <p:pic>
        <p:nvPicPr>
          <p:cNvPr id="1026" name="Picture 2">
            <a:extLst>
              <a:ext uri="{FF2B5EF4-FFF2-40B4-BE49-F238E27FC236}">
                <a16:creationId xmlns:a16="http://schemas.microsoft.com/office/drawing/2014/main" id="{A8BF6D19-C784-47AF-A6A9-262AA2E8A7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17762" y="256572"/>
            <a:ext cx="2772301" cy="30532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517099B-C93E-4760-8F36-A57ADDF0F9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17762" y="3558684"/>
            <a:ext cx="2772301"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6812563-5828-4BCA-ACF0-6404D3B9807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01939" y="261828"/>
            <a:ext cx="2772301"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93C79914-2FA2-4967-B3AE-CC5411EEE5F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01939" y="3558684"/>
            <a:ext cx="2772301" cy="30480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close up of a flower&#10;&#10;Description automatically generated">
            <a:extLst>
              <a:ext uri="{FF2B5EF4-FFF2-40B4-BE49-F238E27FC236}">
                <a16:creationId xmlns:a16="http://schemas.microsoft.com/office/drawing/2014/main" id="{485AEE07-5421-41FE-B6B4-331B978357A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186116" y="256572"/>
            <a:ext cx="2772301" cy="3055176"/>
          </a:xfrm>
          <a:prstGeom prst="rect">
            <a:avLst/>
          </a:prstGeom>
        </p:spPr>
      </p:pic>
      <p:pic>
        <p:nvPicPr>
          <p:cNvPr id="11" name="Picture 10" descr="A close up of a flower&#10;&#10;Description automatically generated">
            <a:extLst>
              <a:ext uri="{FF2B5EF4-FFF2-40B4-BE49-F238E27FC236}">
                <a16:creationId xmlns:a16="http://schemas.microsoft.com/office/drawing/2014/main" id="{E3EE0734-39EC-4416-AF7B-8A4B0DFB91B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186115" y="3546253"/>
            <a:ext cx="2772301" cy="3055175"/>
          </a:xfrm>
          <a:prstGeom prst="rect">
            <a:avLst/>
          </a:prstGeom>
        </p:spPr>
      </p:pic>
    </p:spTree>
    <p:extLst>
      <p:ext uri="{BB962C8B-B14F-4D97-AF65-F5344CB8AC3E}">
        <p14:creationId xmlns:p14="http://schemas.microsoft.com/office/powerpoint/2010/main" val="797697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228F9-58BE-4294-AC63-8A3A049A3160}"/>
              </a:ext>
            </a:extLst>
          </p:cNvPr>
          <p:cNvSpPr>
            <a:spLocks noGrp="1"/>
          </p:cNvSpPr>
          <p:nvPr>
            <p:ph type="title"/>
          </p:nvPr>
        </p:nvSpPr>
        <p:spPr/>
        <p:txBody>
          <a:bodyPr>
            <a:normAutofit/>
          </a:bodyPr>
          <a:lstStyle/>
          <a:p>
            <a:pPr algn="ctr"/>
            <a:r>
              <a:rPr lang="en-GB" b="1" u="sng" dirty="0">
                <a:solidFill>
                  <a:schemeClr val="accent6">
                    <a:lumMod val="75000"/>
                  </a:schemeClr>
                </a:solidFill>
                <a:latin typeface="Times New Roman" panose="02020603050405020304" pitchFamily="18" charset="0"/>
                <a:cs typeface="Times New Roman" panose="02020603050405020304" pitchFamily="18" charset="0"/>
              </a:rPr>
              <a:t>Plants.</a:t>
            </a:r>
          </a:p>
        </p:txBody>
      </p:sp>
      <p:pic>
        <p:nvPicPr>
          <p:cNvPr id="3" name="Picture 3">
            <a:extLst>
              <a:ext uri="{FF2B5EF4-FFF2-40B4-BE49-F238E27FC236}">
                <a16:creationId xmlns:a16="http://schemas.microsoft.com/office/drawing/2014/main" id="{49B9CC0E-76C4-944B-B063-B3850F52AF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733970"/>
            <a:ext cx="1479698" cy="2229884"/>
          </a:xfrm>
          <a:prstGeom prst="rect">
            <a:avLst/>
          </a:prstGeom>
        </p:spPr>
      </p:pic>
      <p:sp>
        <p:nvSpPr>
          <p:cNvPr id="16" name="TextBox 15">
            <a:extLst>
              <a:ext uri="{FF2B5EF4-FFF2-40B4-BE49-F238E27FC236}">
                <a16:creationId xmlns:a16="http://schemas.microsoft.com/office/drawing/2014/main" id="{EDDD1B05-6D41-456D-AC87-85E550731EA6}"/>
              </a:ext>
            </a:extLst>
          </p:cNvPr>
          <p:cNvSpPr txBox="1"/>
          <p:nvPr/>
        </p:nvSpPr>
        <p:spPr>
          <a:xfrm>
            <a:off x="838201" y="3199459"/>
            <a:ext cx="2439267" cy="2308324"/>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Dandelion.</a:t>
            </a:r>
          </a:p>
          <a:p>
            <a:r>
              <a:rPr lang="en-GB" sz="1200" dirty="0">
                <a:latin typeface="Times New Roman" panose="02020603050405020304" pitchFamily="18" charset="0"/>
                <a:cs typeface="Times New Roman" panose="02020603050405020304" pitchFamily="18" charset="0"/>
              </a:rPr>
              <a:t>Dandelions are known as weeds, they are found in lawns, orchards, waste grounds and on road sides. They flower between the months of March and October. It takes between nine and twelve days from flowering to seeding. Plants can live for ten to thirteen years. They are eaten ,by many animals and insects. The flowers are rich in nectar for insects, the seeds are food for birds.  </a:t>
            </a:r>
          </a:p>
        </p:txBody>
      </p:sp>
      <p:sp>
        <p:nvSpPr>
          <p:cNvPr id="17" name="TextBox 16">
            <a:extLst>
              <a:ext uri="{FF2B5EF4-FFF2-40B4-BE49-F238E27FC236}">
                <a16:creationId xmlns:a16="http://schemas.microsoft.com/office/drawing/2014/main" id="{58B8DCA7-016E-46B2-8DE6-616794408F3D}"/>
              </a:ext>
            </a:extLst>
          </p:cNvPr>
          <p:cNvSpPr txBox="1"/>
          <p:nvPr/>
        </p:nvSpPr>
        <p:spPr>
          <a:xfrm>
            <a:off x="8777018" y="3267525"/>
            <a:ext cx="2274817" cy="1938992"/>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Buttercup.</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Buttercups are found in grassy areas. They flower between the months of May and August. Flowering lasts for up to two months which are visited by pollinating insects.  They are avoided by grazing animals such as cows because they have an acrid tasting sap. </a:t>
            </a:r>
          </a:p>
        </p:txBody>
      </p:sp>
      <p:sp>
        <p:nvSpPr>
          <p:cNvPr id="18" name="TextBox 17">
            <a:extLst>
              <a:ext uri="{FF2B5EF4-FFF2-40B4-BE49-F238E27FC236}">
                <a16:creationId xmlns:a16="http://schemas.microsoft.com/office/drawing/2014/main" id="{2EA596F5-9ADE-4512-9A06-1FEA03ADA3EB}"/>
              </a:ext>
            </a:extLst>
          </p:cNvPr>
          <p:cNvSpPr txBox="1"/>
          <p:nvPr/>
        </p:nvSpPr>
        <p:spPr>
          <a:xfrm>
            <a:off x="4605006" y="4405493"/>
            <a:ext cx="2668576" cy="1754326"/>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Germander Speedwell.</a:t>
            </a:r>
          </a:p>
          <a:p>
            <a:r>
              <a:rPr lang="en-GB" sz="1200" dirty="0">
                <a:latin typeface="Times New Roman" panose="02020603050405020304" pitchFamily="18" charset="0"/>
                <a:cs typeface="Times New Roman" panose="02020603050405020304" pitchFamily="18" charset="0"/>
              </a:rPr>
              <a:t>Germander Speedwell are found near roadsides, in hedgerows and in grassy areas. They are seen between March and July. It is a low, creeping plant that spreads across the surface of the ground forming mats or patches in the grass. The blue flowers provide nectar for bees.</a:t>
            </a:r>
          </a:p>
        </p:txBody>
      </p:sp>
      <p:pic>
        <p:nvPicPr>
          <p:cNvPr id="20" name="Picture 19" descr="A close up of a flower&#10;&#10;Description automatically generated">
            <a:extLst>
              <a:ext uri="{FF2B5EF4-FFF2-40B4-BE49-F238E27FC236}">
                <a16:creationId xmlns:a16="http://schemas.microsoft.com/office/drawing/2014/main" id="{CA232B68-47D7-4109-BF3D-76728E5964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5006" y="2007136"/>
            <a:ext cx="2576782" cy="2229885"/>
          </a:xfrm>
          <a:prstGeom prst="rect">
            <a:avLst/>
          </a:prstGeom>
        </p:spPr>
      </p:pic>
      <p:pic>
        <p:nvPicPr>
          <p:cNvPr id="22" name="Picture 21" descr="A close up of a flower garden&#10;&#10;Description automatically generated">
            <a:extLst>
              <a:ext uri="{FF2B5EF4-FFF2-40B4-BE49-F238E27FC236}">
                <a16:creationId xmlns:a16="http://schemas.microsoft.com/office/drawing/2014/main" id="{C4E871D6-B913-43FC-8197-482D128F72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7018" y="733970"/>
            <a:ext cx="2576782" cy="2229884"/>
          </a:xfrm>
          <a:prstGeom prst="rect">
            <a:avLst/>
          </a:prstGeom>
        </p:spPr>
      </p:pic>
      <p:pic>
        <p:nvPicPr>
          <p:cNvPr id="5" name="Picture 4" descr="A close up of a plant&#10;&#10;Description automatically generated">
            <a:extLst>
              <a:ext uri="{FF2B5EF4-FFF2-40B4-BE49-F238E27FC236}">
                <a16:creationId xmlns:a16="http://schemas.microsoft.com/office/drawing/2014/main" id="{89D1990A-5266-4F3F-899A-A2D85CC3D7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17899" y="733970"/>
            <a:ext cx="1233376" cy="2229884"/>
          </a:xfrm>
          <a:prstGeom prst="rect">
            <a:avLst/>
          </a:prstGeom>
        </p:spPr>
      </p:pic>
    </p:spTree>
    <p:extLst>
      <p:ext uri="{BB962C8B-B14F-4D97-AF65-F5344CB8AC3E}">
        <p14:creationId xmlns:p14="http://schemas.microsoft.com/office/powerpoint/2010/main" val="1854546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EB38-FAA7-4D4D-88BD-C06A2FB55AF9}"/>
              </a:ext>
            </a:extLst>
          </p:cNvPr>
          <p:cNvSpPr>
            <a:spLocks noGrp="1"/>
          </p:cNvSpPr>
          <p:nvPr>
            <p:ph type="title"/>
          </p:nvPr>
        </p:nvSpPr>
        <p:spPr>
          <a:xfrm>
            <a:off x="987056" y="333228"/>
            <a:ext cx="10515600" cy="1325563"/>
          </a:xfrm>
        </p:spPr>
        <p:txBody>
          <a:bodyPr/>
          <a:lstStyle/>
          <a:p>
            <a:pPr algn="ctr"/>
            <a:r>
              <a:rPr lang="en-GB" b="1" u="sng" dirty="0">
                <a:solidFill>
                  <a:schemeClr val="accent6">
                    <a:lumMod val="75000"/>
                  </a:schemeClr>
                </a:solidFill>
                <a:latin typeface="Times New Roman" panose="02020603050405020304" pitchFamily="18" charset="0"/>
                <a:cs typeface="Times New Roman" panose="02020603050405020304" pitchFamily="18" charset="0"/>
              </a:rPr>
              <a:t>Plants.</a:t>
            </a:r>
          </a:p>
        </p:txBody>
      </p:sp>
      <p:pic>
        <p:nvPicPr>
          <p:cNvPr id="9" name="Picture 9">
            <a:extLst>
              <a:ext uri="{FF2B5EF4-FFF2-40B4-BE49-F238E27FC236}">
                <a16:creationId xmlns:a16="http://schemas.microsoft.com/office/drawing/2014/main" id="{4ECD405B-527F-B34D-903C-C1C7952A83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3617" y="996010"/>
            <a:ext cx="2309039" cy="2584449"/>
          </a:xfrm>
          <a:prstGeom prst="rect">
            <a:avLst/>
          </a:prstGeom>
        </p:spPr>
      </p:pic>
      <p:pic>
        <p:nvPicPr>
          <p:cNvPr id="11" name="Picture 3">
            <a:extLst>
              <a:ext uri="{FF2B5EF4-FFF2-40B4-BE49-F238E27FC236}">
                <a16:creationId xmlns:a16="http://schemas.microsoft.com/office/drawing/2014/main" id="{17586BC6-6C4C-402B-81E8-0CFAD20BAD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7053" y="996009"/>
            <a:ext cx="2309039" cy="2584450"/>
          </a:xfrm>
          <a:prstGeom prst="rect">
            <a:avLst/>
          </a:prstGeom>
        </p:spPr>
      </p:pic>
      <p:sp>
        <p:nvSpPr>
          <p:cNvPr id="4" name="TextBox 3">
            <a:extLst>
              <a:ext uri="{FF2B5EF4-FFF2-40B4-BE49-F238E27FC236}">
                <a16:creationId xmlns:a16="http://schemas.microsoft.com/office/drawing/2014/main" id="{3509A3AC-64D1-4E53-865F-5B9E00B60A8C}"/>
              </a:ext>
            </a:extLst>
          </p:cNvPr>
          <p:cNvSpPr txBox="1"/>
          <p:nvPr/>
        </p:nvSpPr>
        <p:spPr>
          <a:xfrm>
            <a:off x="987055" y="3940576"/>
            <a:ext cx="2103120" cy="2862322"/>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Daisy.</a:t>
            </a:r>
          </a:p>
          <a:p>
            <a:r>
              <a:rPr lang="en-GB" sz="1200" dirty="0">
                <a:latin typeface="Times New Roman" panose="02020603050405020304" pitchFamily="18" charset="0"/>
                <a:cs typeface="Times New Roman" panose="02020603050405020304" pitchFamily="18" charset="0"/>
              </a:rPr>
              <a:t>Daisy’s are one of the most widespread wild flowers in the United Kingdom. They are seen between the months of March and October. They are common in lawns but not in shaded areas. The flower heads close at night and in wet weather. The average seed number per flower head is 125, these are wind dispersed and carried by ants and birds. They provide food for hoverflies, honey bees and bumble bees. </a:t>
            </a:r>
          </a:p>
        </p:txBody>
      </p:sp>
      <p:pic>
        <p:nvPicPr>
          <p:cNvPr id="12" name="Picture 11" descr="A close up of a green plant&#10;&#10;Description automatically generated">
            <a:extLst>
              <a:ext uri="{FF2B5EF4-FFF2-40B4-BE49-F238E27FC236}">
                <a16:creationId xmlns:a16="http://schemas.microsoft.com/office/drawing/2014/main" id="{AB3D6F04-167E-4036-92B4-C0FE0021CC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6307" y="1658790"/>
            <a:ext cx="2775098" cy="2094503"/>
          </a:xfrm>
          <a:prstGeom prst="rect">
            <a:avLst/>
          </a:prstGeom>
        </p:spPr>
      </p:pic>
      <p:sp>
        <p:nvSpPr>
          <p:cNvPr id="13" name="TextBox 12">
            <a:extLst>
              <a:ext uri="{FF2B5EF4-FFF2-40B4-BE49-F238E27FC236}">
                <a16:creationId xmlns:a16="http://schemas.microsoft.com/office/drawing/2014/main" id="{BF2D4B1A-7446-495B-9225-97960B2AAC10}"/>
              </a:ext>
            </a:extLst>
          </p:cNvPr>
          <p:cNvSpPr txBox="1"/>
          <p:nvPr/>
        </p:nvSpPr>
        <p:spPr>
          <a:xfrm>
            <a:off x="4720856" y="4322047"/>
            <a:ext cx="2285999" cy="1754326"/>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Primrose.</a:t>
            </a:r>
          </a:p>
          <a:p>
            <a:r>
              <a:rPr lang="en-GB" sz="1200" dirty="0">
                <a:latin typeface="Times New Roman" panose="02020603050405020304" pitchFamily="18" charset="0"/>
                <a:cs typeface="Times New Roman" panose="02020603050405020304" pitchFamily="18" charset="0"/>
              </a:rPr>
              <a:t>The primrose is a native plant to Britain and flowers between February and April. The flowers arrange in colour from pale cream to dark yellow. They grow in woodland clearings, hedgerows and grassy areas. They are food for caterpillars</a:t>
            </a:r>
          </a:p>
        </p:txBody>
      </p:sp>
      <p:sp>
        <p:nvSpPr>
          <p:cNvPr id="15" name="TextBox 14">
            <a:extLst>
              <a:ext uri="{FF2B5EF4-FFF2-40B4-BE49-F238E27FC236}">
                <a16:creationId xmlns:a16="http://schemas.microsoft.com/office/drawing/2014/main" id="{7667338E-4B4B-4786-8C5C-8CDB685A49DD}"/>
              </a:ext>
            </a:extLst>
          </p:cNvPr>
          <p:cNvSpPr txBox="1"/>
          <p:nvPr/>
        </p:nvSpPr>
        <p:spPr>
          <a:xfrm>
            <a:off x="9193617" y="3940576"/>
            <a:ext cx="2011328" cy="2123658"/>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Berberis. </a:t>
            </a:r>
          </a:p>
          <a:p>
            <a:r>
              <a:rPr lang="en-GB" sz="1200" dirty="0">
                <a:latin typeface="Times New Roman" panose="02020603050405020304" pitchFamily="18" charset="0"/>
                <a:cs typeface="Times New Roman" panose="02020603050405020304" pitchFamily="18" charset="0"/>
              </a:rPr>
              <a:t>Commonly known as barberry. </a:t>
            </a:r>
          </a:p>
          <a:p>
            <a:r>
              <a:rPr lang="en-GB" sz="1200" dirty="0">
                <a:latin typeface="Times New Roman" panose="02020603050405020304" pitchFamily="18" charset="0"/>
                <a:cs typeface="Times New Roman" panose="02020603050405020304" pitchFamily="18" charset="0"/>
              </a:rPr>
              <a:t>This is a shrub that is used to grow hedges. There are between 450 and 500 species of Berberis. Bees and butterflies are attracted to it in the spring and the berries provide food birds and small animals. </a:t>
            </a:r>
          </a:p>
        </p:txBody>
      </p:sp>
    </p:spTree>
    <p:extLst>
      <p:ext uri="{BB962C8B-B14F-4D97-AF65-F5344CB8AC3E}">
        <p14:creationId xmlns:p14="http://schemas.microsoft.com/office/powerpoint/2010/main" val="1224398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A0DA4-3A0C-4021-8497-49E4F56F2A16}"/>
              </a:ext>
            </a:extLst>
          </p:cNvPr>
          <p:cNvSpPr>
            <a:spLocks noGrp="1"/>
          </p:cNvSpPr>
          <p:nvPr>
            <p:ph type="title"/>
          </p:nvPr>
        </p:nvSpPr>
        <p:spPr/>
        <p:txBody>
          <a:bodyPr>
            <a:normAutofit/>
          </a:bodyPr>
          <a:lstStyle/>
          <a:p>
            <a:pPr algn="ctr"/>
            <a:r>
              <a:rPr lang="en-GB" b="1" u="sng" dirty="0">
                <a:latin typeface="Times New Roman" panose="02020603050405020304" pitchFamily="18" charset="0"/>
                <a:cs typeface="Times New Roman" panose="02020603050405020304" pitchFamily="18" charset="0"/>
              </a:rPr>
              <a:t>Leaves and rubbings.</a:t>
            </a:r>
          </a:p>
        </p:txBody>
      </p:sp>
      <p:pic>
        <p:nvPicPr>
          <p:cNvPr id="5" name="Picture 4" descr="A close up of a plant&#10;&#10;Description automatically generated">
            <a:extLst>
              <a:ext uri="{FF2B5EF4-FFF2-40B4-BE49-F238E27FC236}">
                <a16:creationId xmlns:a16="http://schemas.microsoft.com/office/drawing/2014/main" id="{0CBB1337-98DB-4A8D-A2D7-C49B165CE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690688"/>
            <a:ext cx="3004595" cy="1738312"/>
          </a:xfrm>
          <a:prstGeom prst="rect">
            <a:avLst/>
          </a:prstGeom>
        </p:spPr>
      </p:pic>
      <p:pic>
        <p:nvPicPr>
          <p:cNvPr id="7" name="Picture 6" descr="A close up of a logo&#10;&#10;Description automatically generated">
            <a:extLst>
              <a:ext uri="{FF2B5EF4-FFF2-40B4-BE49-F238E27FC236}">
                <a16:creationId xmlns:a16="http://schemas.microsoft.com/office/drawing/2014/main" id="{A987F1FC-E9BB-464A-973E-133FA44764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3910013"/>
            <a:ext cx="3004595" cy="2256872"/>
          </a:xfrm>
          <a:prstGeom prst="rect">
            <a:avLst/>
          </a:prstGeom>
        </p:spPr>
      </p:pic>
      <p:sp>
        <p:nvSpPr>
          <p:cNvPr id="12" name="TextBox 11">
            <a:extLst>
              <a:ext uri="{FF2B5EF4-FFF2-40B4-BE49-F238E27FC236}">
                <a16:creationId xmlns:a16="http://schemas.microsoft.com/office/drawing/2014/main" id="{12F98E1A-1B05-4561-A1D3-BBBC2E5DD603}"/>
              </a:ext>
            </a:extLst>
          </p:cNvPr>
          <p:cNvSpPr txBox="1"/>
          <p:nvPr/>
        </p:nvSpPr>
        <p:spPr>
          <a:xfrm>
            <a:off x="1233376" y="3456228"/>
            <a:ext cx="1215397" cy="276999"/>
          </a:xfrm>
          <a:prstGeom prst="rect">
            <a:avLst/>
          </a:prstGeom>
          <a:noFill/>
        </p:spPr>
        <p:txBody>
          <a:bodyPr wrap="none" rtlCol="0">
            <a:spAutoFit/>
          </a:bodyPr>
          <a:lstStyle/>
          <a:p>
            <a:r>
              <a:rPr lang="en-GB" sz="1200" b="1" dirty="0">
                <a:latin typeface="Times New Roman" panose="02020603050405020304" pitchFamily="18" charset="0"/>
                <a:cs typeface="Times New Roman" panose="02020603050405020304" pitchFamily="18" charset="0"/>
              </a:rPr>
              <a:t>Dandelion leaf. </a:t>
            </a:r>
          </a:p>
        </p:txBody>
      </p:sp>
      <p:sp>
        <p:nvSpPr>
          <p:cNvPr id="14" name="TextBox 13">
            <a:extLst>
              <a:ext uri="{FF2B5EF4-FFF2-40B4-BE49-F238E27FC236}">
                <a16:creationId xmlns:a16="http://schemas.microsoft.com/office/drawing/2014/main" id="{3A4D11F2-8F47-4C00-852C-CC7A49201C2B}"/>
              </a:ext>
            </a:extLst>
          </p:cNvPr>
          <p:cNvSpPr txBox="1"/>
          <p:nvPr/>
        </p:nvSpPr>
        <p:spPr>
          <a:xfrm>
            <a:off x="1371600" y="6205171"/>
            <a:ext cx="1967655" cy="276999"/>
          </a:xfrm>
          <a:prstGeom prst="rect">
            <a:avLst/>
          </a:prstGeom>
          <a:noFill/>
        </p:spPr>
        <p:txBody>
          <a:bodyPr wrap="none" rtlCol="0">
            <a:spAutoFit/>
          </a:bodyPr>
          <a:lstStyle/>
          <a:p>
            <a:r>
              <a:rPr lang="en-GB" sz="1200" b="1" dirty="0">
                <a:latin typeface="Times New Roman" panose="02020603050405020304" pitchFamily="18" charset="0"/>
                <a:cs typeface="Times New Roman" panose="02020603050405020304" pitchFamily="18" charset="0"/>
              </a:rPr>
              <a:t>Germander Speedwell leaf.</a:t>
            </a:r>
          </a:p>
        </p:txBody>
      </p:sp>
      <p:pic>
        <p:nvPicPr>
          <p:cNvPr id="16" name="Picture 15" descr="A picture containing indoor, white, sitting, table&#10;&#10;Description automatically generated">
            <a:extLst>
              <a:ext uri="{FF2B5EF4-FFF2-40B4-BE49-F238E27FC236}">
                <a16:creationId xmlns:a16="http://schemas.microsoft.com/office/drawing/2014/main" id="{3A46D93A-DDF7-4BF2-B995-9BE4F084A8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21256" y="3910013"/>
            <a:ext cx="3432544" cy="2355446"/>
          </a:xfrm>
          <a:prstGeom prst="rect">
            <a:avLst/>
          </a:prstGeom>
        </p:spPr>
      </p:pic>
      <p:sp>
        <p:nvSpPr>
          <p:cNvPr id="17" name="TextBox 16">
            <a:extLst>
              <a:ext uri="{FF2B5EF4-FFF2-40B4-BE49-F238E27FC236}">
                <a16:creationId xmlns:a16="http://schemas.microsoft.com/office/drawing/2014/main" id="{7E2DCC9E-0F65-418A-9196-9CC91C1B12EC}"/>
              </a:ext>
            </a:extLst>
          </p:cNvPr>
          <p:cNvSpPr txBox="1"/>
          <p:nvPr/>
        </p:nvSpPr>
        <p:spPr>
          <a:xfrm>
            <a:off x="8623005" y="6265459"/>
            <a:ext cx="827471" cy="276999"/>
          </a:xfrm>
          <a:prstGeom prst="rect">
            <a:avLst/>
          </a:prstGeom>
          <a:noFill/>
        </p:spPr>
        <p:txBody>
          <a:bodyPr wrap="none" rtlCol="0">
            <a:spAutoFit/>
          </a:bodyPr>
          <a:lstStyle/>
          <a:p>
            <a:r>
              <a:rPr lang="en-GB" sz="1200" b="1" dirty="0">
                <a:latin typeface="Times New Roman" panose="02020603050405020304" pitchFamily="18" charset="0"/>
                <a:cs typeface="Times New Roman" panose="02020603050405020304" pitchFamily="18" charset="0"/>
              </a:rPr>
              <a:t>Berberis. </a:t>
            </a:r>
          </a:p>
        </p:txBody>
      </p:sp>
      <p:pic>
        <p:nvPicPr>
          <p:cNvPr id="19" name="Picture 18" descr="A picture containing paper, piece, table, sitting&#10;&#10;Description automatically generated">
            <a:extLst>
              <a:ext uri="{FF2B5EF4-FFF2-40B4-BE49-F238E27FC236}">
                <a16:creationId xmlns:a16="http://schemas.microsoft.com/office/drawing/2014/main" id="{26F7ED3D-555C-42A8-B2E7-59644CB0AC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21254" y="1690688"/>
            <a:ext cx="3432545" cy="1738312"/>
          </a:xfrm>
          <a:prstGeom prst="rect">
            <a:avLst/>
          </a:prstGeom>
        </p:spPr>
      </p:pic>
      <p:sp>
        <p:nvSpPr>
          <p:cNvPr id="20" name="TextBox 19">
            <a:extLst>
              <a:ext uri="{FF2B5EF4-FFF2-40B4-BE49-F238E27FC236}">
                <a16:creationId xmlns:a16="http://schemas.microsoft.com/office/drawing/2014/main" id="{EE17CCF4-6ABA-4C8A-8128-F43947990F27}"/>
              </a:ext>
            </a:extLst>
          </p:cNvPr>
          <p:cNvSpPr txBox="1"/>
          <p:nvPr/>
        </p:nvSpPr>
        <p:spPr>
          <a:xfrm>
            <a:off x="8623005" y="3429000"/>
            <a:ext cx="1108445" cy="276999"/>
          </a:xfrm>
          <a:prstGeom prst="rect">
            <a:avLst/>
          </a:prstGeom>
          <a:noFill/>
        </p:spPr>
        <p:txBody>
          <a:bodyPr wrap="none" rtlCol="0">
            <a:spAutoFit/>
          </a:bodyPr>
          <a:lstStyle/>
          <a:p>
            <a:r>
              <a:rPr lang="en-GB" sz="1200" b="1" dirty="0">
                <a:latin typeface="Times New Roman" panose="02020603050405020304" pitchFamily="18" charset="0"/>
                <a:cs typeface="Times New Roman" panose="02020603050405020304" pitchFamily="18" charset="0"/>
              </a:rPr>
              <a:t>Primrose leaf.</a:t>
            </a:r>
          </a:p>
        </p:txBody>
      </p:sp>
      <p:pic>
        <p:nvPicPr>
          <p:cNvPr id="22" name="Picture 21" descr="A close up of a piece of paper&#10;&#10;Description automatically generated">
            <a:extLst>
              <a:ext uri="{FF2B5EF4-FFF2-40B4-BE49-F238E27FC236}">
                <a16:creationId xmlns:a16="http://schemas.microsoft.com/office/drawing/2014/main" id="{10A22269-46EC-4C93-B1A3-16FF66CDA1F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14801" y="1690688"/>
            <a:ext cx="3432546" cy="1738312"/>
          </a:xfrm>
          <a:prstGeom prst="rect">
            <a:avLst/>
          </a:prstGeom>
        </p:spPr>
      </p:pic>
      <p:sp>
        <p:nvSpPr>
          <p:cNvPr id="23" name="TextBox 22">
            <a:extLst>
              <a:ext uri="{FF2B5EF4-FFF2-40B4-BE49-F238E27FC236}">
                <a16:creationId xmlns:a16="http://schemas.microsoft.com/office/drawing/2014/main" id="{09ADBE44-CA5F-4E7E-A801-45003C7F4321}"/>
              </a:ext>
            </a:extLst>
          </p:cNvPr>
          <p:cNvSpPr txBox="1"/>
          <p:nvPr/>
        </p:nvSpPr>
        <p:spPr>
          <a:xfrm>
            <a:off x="5228761" y="3424236"/>
            <a:ext cx="1204625" cy="276999"/>
          </a:xfrm>
          <a:prstGeom prst="rect">
            <a:avLst/>
          </a:prstGeom>
          <a:noFill/>
        </p:spPr>
        <p:txBody>
          <a:bodyPr wrap="none" rtlCol="0">
            <a:spAutoFit/>
          </a:bodyPr>
          <a:lstStyle/>
          <a:p>
            <a:r>
              <a:rPr lang="en-GB" sz="1200" b="1" dirty="0">
                <a:latin typeface="Times New Roman" panose="02020603050405020304" pitchFamily="18" charset="0"/>
                <a:cs typeface="Times New Roman" panose="02020603050405020304" pitchFamily="18" charset="0"/>
              </a:rPr>
              <a:t>Buttercup leaf. </a:t>
            </a:r>
          </a:p>
        </p:txBody>
      </p:sp>
      <p:pic>
        <p:nvPicPr>
          <p:cNvPr id="25" name="Picture 24" descr="A close up of a piece of paper&#10;&#10;Description automatically generated">
            <a:extLst>
              <a:ext uri="{FF2B5EF4-FFF2-40B4-BE49-F238E27FC236}">
                <a16:creationId xmlns:a16="http://schemas.microsoft.com/office/drawing/2014/main" id="{6BCB3892-686E-4549-9A6A-C9D6FD74F2E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14801" y="3910013"/>
            <a:ext cx="3432546" cy="2295157"/>
          </a:xfrm>
          <a:prstGeom prst="rect">
            <a:avLst/>
          </a:prstGeom>
        </p:spPr>
      </p:pic>
      <p:sp>
        <p:nvSpPr>
          <p:cNvPr id="27" name="TextBox 26">
            <a:extLst>
              <a:ext uri="{FF2B5EF4-FFF2-40B4-BE49-F238E27FC236}">
                <a16:creationId xmlns:a16="http://schemas.microsoft.com/office/drawing/2014/main" id="{1F423978-E2AE-4826-A82D-9B4F9FE0187D}"/>
              </a:ext>
            </a:extLst>
          </p:cNvPr>
          <p:cNvSpPr txBox="1"/>
          <p:nvPr/>
        </p:nvSpPr>
        <p:spPr>
          <a:xfrm>
            <a:off x="5195681" y="6222818"/>
            <a:ext cx="869149" cy="276999"/>
          </a:xfrm>
          <a:prstGeom prst="rect">
            <a:avLst/>
          </a:prstGeom>
          <a:noFill/>
        </p:spPr>
        <p:txBody>
          <a:bodyPr wrap="none" rtlCol="0">
            <a:spAutoFit/>
          </a:bodyPr>
          <a:lstStyle/>
          <a:p>
            <a:r>
              <a:rPr lang="en-GB" sz="1200" b="1" dirty="0">
                <a:latin typeface="Times New Roman" panose="02020603050405020304" pitchFamily="18" charset="0"/>
                <a:cs typeface="Times New Roman" panose="02020603050405020304" pitchFamily="18" charset="0"/>
              </a:rPr>
              <a:t>Daisy leaf.</a:t>
            </a:r>
          </a:p>
        </p:txBody>
      </p:sp>
    </p:spTree>
    <p:extLst>
      <p:ext uri="{BB962C8B-B14F-4D97-AF65-F5344CB8AC3E}">
        <p14:creationId xmlns:p14="http://schemas.microsoft.com/office/powerpoint/2010/main" val="3302940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99846-2FA6-4AFA-B681-A655BDD4CFF5}"/>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Flower Print. </a:t>
            </a:r>
          </a:p>
        </p:txBody>
      </p:sp>
      <p:pic>
        <p:nvPicPr>
          <p:cNvPr id="5" name="Picture 4" descr="A close up of a sign&#10;&#10;Description automatically generated">
            <a:extLst>
              <a:ext uri="{FF2B5EF4-FFF2-40B4-BE49-F238E27FC236}">
                <a16:creationId xmlns:a16="http://schemas.microsoft.com/office/drawing/2014/main" id="{14B1D27C-6BB4-4934-96F2-A05169E4B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21516" y="1254921"/>
            <a:ext cx="2919415" cy="3333751"/>
          </a:xfrm>
          <a:prstGeom prst="rect">
            <a:avLst/>
          </a:prstGeom>
        </p:spPr>
      </p:pic>
      <p:pic>
        <p:nvPicPr>
          <p:cNvPr id="7" name="Picture 6" descr="A close up of a flower&#10;&#10;Description automatically generated">
            <a:extLst>
              <a:ext uri="{FF2B5EF4-FFF2-40B4-BE49-F238E27FC236}">
                <a16:creationId xmlns:a16="http://schemas.microsoft.com/office/drawing/2014/main" id="{7CF0B2D4-FEF7-45A1-A4FB-E27C532C54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4636291" y="1254923"/>
            <a:ext cx="2919415" cy="3333751"/>
          </a:xfrm>
          <a:prstGeom prst="rect">
            <a:avLst/>
          </a:prstGeom>
        </p:spPr>
      </p:pic>
      <p:pic>
        <p:nvPicPr>
          <p:cNvPr id="9" name="Picture 8" descr="A picture containing hat, umbrella, animal&#10;&#10;Description automatically generated">
            <a:extLst>
              <a:ext uri="{FF2B5EF4-FFF2-40B4-BE49-F238E27FC236}">
                <a16:creationId xmlns:a16="http://schemas.microsoft.com/office/drawing/2014/main" id="{47F436EB-B676-4907-8A04-93FBD11E3C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8355803" y="1254921"/>
            <a:ext cx="2919415" cy="3333751"/>
          </a:xfrm>
          <a:prstGeom prst="rect">
            <a:avLst/>
          </a:prstGeom>
        </p:spPr>
      </p:pic>
      <p:sp>
        <p:nvSpPr>
          <p:cNvPr id="11" name="TextBox 10">
            <a:extLst>
              <a:ext uri="{FF2B5EF4-FFF2-40B4-BE49-F238E27FC236}">
                <a16:creationId xmlns:a16="http://schemas.microsoft.com/office/drawing/2014/main" id="{A1DA0461-23BF-4F4A-A821-8AB78751BC15}"/>
              </a:ext>
            </a:extLst>
          </p:cNvPr>
          <p:cNvSpPr txBox="1"/>
          <p:nvPr/>
        </p:nvSpPr>
        <p:spPr>
          <a:xfrm>
            <a:off x="1056556" y="4686300"/>
            <a:ext cx="1306768" cy="646331"/>
          </a:xfrm>
          <a:prstGeom prst="rect">
            <a:avLst/>
          </a:prstGeom>
          <a:noFill/>
        </p:spPr>
        <p:txBody>
          <a:bodyPr wrap="none" rtlCol="0">
            <a:spAutoFit/>
          </a:bodyPr>
          <a:lstStyle/>
          <a:p>
            <a:r>
              <a:rPr lang="en-GB" sz="1200" b="1" u="sng" dirty="0">
                <a:latin typeface="Times New Roman" panose="02020603050405020304" pitchFamily="18" charset="0"/>
                <a:cs typeface="Times New Roman" panose="02020603050405020304" pitchFamily="18" charset="0"/>
              </a:rPr>
              <a:t>You will need:</a:t>
            </a:r>
          </a:p>
          <a:p>
            <a:r>
              <a:rPr lang="en-GB" sz="1200" dirty="0">
                <a:latin typeface="Times New Roman" panose="02020603050405020304" pitchFamily="18" charset="0"/>
                <a:cs typeface="Times New Roman" panose="02020603050405020304" pitchFamily="18" charset="0"/>
              </a:rPr>
              <a:t>Playdough or clay</a:t>
            </a:r>
          </a:p>
          <a:p>
            <a:r>
              <a:rPr lang="en-GB" sz="1200" dirty="0">
                <a:latin typeface="Times New Roman" panose="02020603050405020304" pitchFamily="18" charset="0"/>
                <a:cs typeface="Times New Roman" panose="02020603050405020304" pitchFamily="18" charset="0"/>
              </a:rPr>
              <a:t>Flowers</a:t>
            </a:r>
          </a:p>
        </p:txBody>
      </p:sp>
      <p:sp>
        <p:nvSpPr>
          <p:cNvPr id="12" name="TextBox 11">
            <a:extLst>
              <a:ext uri="{FF2B5EF4-FFF2-40B4-BE49-F238E27FC236}">
                <a16:creationId xmlns:a16="http://schemas.microsoft.com/office/drawing/2014/main" id="{CCC59750-70FE-427E-A53F-8622E20E31F9}"/>
              </a:ext>
            </a:extLst>
          </p:cNvPr>
          <p:cNvSpPr txBox="1"/>
          <p:nvPr/>
        </p:nvSpPr>
        <p:spPr>
          <a:xfrm>
            <a:off x="5264148" y="4686300"/>
            <a:ext cx="1663700" cy="138499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Flatten the playdough. </a:t>
            </a:r>
          </a:p>
          <a:p>
            <a:r>
              <a:rPr lang="en-GB" sz="1200" dirty="0">
                <a:latin typeface="Times New Roman" panose="02020603050405020304" pitchFamily="18" charset="0"/>
                <a:cs typeface="Times New Roman" panose="02020603050405020304" pitchFamily="18" charset="0"/>
              </a:rPr>
              <a:t>Place the flowers on the playdough, when you happy with their positions press them carefully in to the playdough.</a:t>
            </a:r>
          </a:p>
        </p:txBody>
      </p:sp>
      <p:sp>
        <p:nvSpPr>
          <p:cNvPr id="13" name="TextBox 12">
            <a:extLst>
              <a:ext uri="{FF2B5EF4-FFF2-40B4-BE49-F238E27FC236}">
                <a16:creationId xmlns:a16="http://schemas.microsoft.com/office/drawing/2014/main" id="{34BDFD84-0D76-4897-9CD2-9AF366B12D84}"/>
              </a:ext>
            </a:extLst>
          </p:cNvPr>
          <p:cNvSpPr txBox="1"/>
          <p:nvPr/>
        </p:nvSpPr>
        <p:spPr>
          <a:xfrm>
            <a:off x="8420100" y="4686300"/>
            <a:ext cx="2715344" cy="646331"/>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Gently take the flowers out of the playdough and</a:t>
            </a:r>
          </a:p>
          <a:p>
            <a:r>
              <a:rPr lang="en-GB" sz="1200" dirty="0">
                <a:latin typeface="Times New Roman" panose="02020603050405020304" pitchFamily="18" charset="0"/>
                <a:cs typeface="Times New Roman" panose="02020603050405020304" pitchFamily="18" charset="0"/>
              </a:rPr>
              <a:t>See the patterns they have made.</a:t>
            </a:r>
          </a:p>
        </p:txBody>
      </p:sp>
    </p:spTree>
    <p:extLst>
      <p:ext uri="{BB962C8B-B14F-4D97-AF65-F5344CB8AC3E}">
        <p14:creationId xmlns:p14="http://schemas.microsoft.com/office/powerpoint/2010/main" val="2476833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AF95-3E34-4AD1-9DC5-5E4B65653919}"/>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Birds.</a:t>
            </a:r>
          </a:p>
        </p:txBody>
      </p:sp>
      <p:pic>
        <p:nvPicPr>
          <p:cNvPr id="3" name="Picture 3">
            <a:extLst>
              <a:ext uri="{FF2B5EF4-FFF2-40B4-BE49-F238E27FC236}">
                <a16:creationId xmlns:a16="http://schemas.microsoft.com/office/drawing/2014/main" id="{6D666260-0FD9-FD45-8399-045514B254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65125"/>
            <a:ext cx="2521688" cy="2718317"/>
          </a:xfrm>
          <a:prstGeom prst="rect">
            <a:avLst/>
          </a:prstGeom>
        </p:spPr>
      </p:pic>
      <p:pic>
        <p:nvPicPr>
          <p:cNvPr id="5" name="Picture 5">
            <a:extLst>
              <a:ext uri="{FF2B5EF4-FFF2-40B4-BE49-F238E27FC236}">
                <a16:creationId xmlns:a16="http://schemas.microsoft.com/office/drawing/2014/main" id="{13CB3E98-2D92-B940-AF86-DC6C1637F2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6930" y="365125"/>
            <a:ext cx="2164080" cy="2941601"/>
          </a:xfrm>
          <a:prstGeom prst="rect">
            <a:avLst/>
          </a:prstGeom>
        </p:spPr>
      </p:pic>
      <p:pic>
        <p:nvPicPr>
          <p:cNvPr id="6" name="Picture 5" descr="A small bird sitting on a rock&#10;&#10;Description automatically generated">
            <a:extLst>
              <a:ext uri="{FF2B5EF4-FFF2-40B4-BE49-F238E27FC236}">
                <a16:creationId xmlns:a16="http://schemas.microsoft.com/office/drawing/2014/main" id="{AD00D9E7-CF43-4329-A1A3-74636E2F216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35156" y="1835925"/>
            <a:ext cx="2521688" cy="2718317"/>
          </a:xfrm>
          <a:prstGeom prst="rect">
            <a:avLst/>
          </a:prstGeom>
        </p:spPr>
      </p:pic>
      <p:sp>
        <p:nvSpPr>
          <p:cNvPr id="7" name="TextBox 6">
            <a:extLst>
              <a:ext uri="{FF2B5EF4-FFF2-40B4-BE49-F238E27FC236}">
                <a16:creationId xmlns:a16="http://schemas.microsoft.com/office/drawing/2014/main" id="{64C59C0D-4303-470F-AD14-FB43D545A96D}"/>
              </a:ext>
            </a:extLst>
          </p:cNvPr>
          <p:cNvSpPr txBox="1"/>
          <p:nvPr/>
        </p:nvSpPr>
        <p:spPr>
          <a:xfrm>
            <a:off x="838201" y="3312894"/>
            <a:ext cx="2521688" cy="2308324"/>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Robin.</a:t>
            </a:r>
          </a:p>
          <a:p>
            <a:r>
              <a:rPr lang="en-GB" sz="1200" dirty="0">
                <a:latin typeface="Times New Roman" panose="02020603050405020304" pitchFamily="18" charset="0"/>
                <a:cs typeface="Times New Roman" panose="02020603050405020304" pitchFamily="18" charset="0"/>
              </a:rPr>
              <a:t>the Robin was voted Britain's National bird in 2015. they lay between four and six eggs . The population is stable, however they are threatened in harsh winters and can lose up to ten per cent of their body weight. They are a territorial bird and will drive intruders away. They sing nearly all year round. They eat worms, seeds, fruit and insects. They have a lifespan of around two years. </a:t>
            </a:r>
          </a:p>
        </p:txBody>
      </p:sp>
      <p:sp>
        <p:nvSpPr>
          <p:cNvPr id="8" name="TextBox 7">
            <a:extLst>
              <a:ext uri="{FF2B5EF4-FFF2-40B4-BE49-F238E27FC236}">
                <a16:creationId xmlns:a16="http://schemas.microsoft.com/office/drawing/2014/main" id="{3420641C-B046-4267-8A5B-EF0BBDBF13FC}"/>
              </a:ext>
            </a:extLst>
          </p:cNvPr>
          <p:cNvSpPr txBox="1"/>
          <p:nvPr/>
        </p:nvSpPr>
        <p:spPr>
          <a:xfrm>
            <a:off x="4735032" y="4774018"/>
            <a:ext cx="2621812" cy="1938992"/>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Wren.</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 Wren is the most common breeding bird in the United Kingdom. The females lay between five and eight eggs in April. In harsh winters the wren population can decrease by as much as twenty five per cent, they have a loud voice. They eat insects and spiders. They have a lifespan of around two years. </a:t>
            </a:r>
          </a:p>
        </p:txBody>
      </p:sp>
      <p:sp>
        <p:nvSpPr>
          <p:cNvPr id="9" name="TextBox 8">
            <a:extLst>
              <a:ext uri="{FF2B5EF4-FFF2-40B4-BE49-F238E27FC236}">
                <a16:creationId xmlns:a16="http://schemas.microsoft.com/office/drawing/2014/main" id="{E94DB95A-0736-4BF5-A564-A57A8E4386DC}"/>
              </a:ext>
            </a:extLst>
          </p:cNvPr>
          <p:cNvSpPr txBox="1"/>
          <p:nvPr/>
        </p:nvSpPr>
        <p:spPr>
          <a:xfrm>
            <a:off x="8832111" y="3429000"/>
            <a:ext cx="2521688" cy="3046988"/>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Blue Tit. </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Ninety eight per cent of British gardens report seeing blue tits in the winter. They lay between seven and thirteen eggs, their clutches of eggs are smaller when laid in a garden than those laid in woodlands. They do not usually wonder more than a few kilometres from its birth place. Blue tits sing all year round. They are one of the most agile birds and will hang upside down from branches and feeders. They are well known for nesting in unusual places such as letter boxes. They eat insects, </a:t>
            </a:r>
            <a:r>
              <a:rPr lang="en-GB" sz="1200" dirty="0" err="1">
                <a:latin typeface="Times New Roman" panose="02020603050405020304" pitchFamily="18" charset="0"/>
                <a:cs typeface="Times New Roman" panose="02020603050405020304" pitchFamily="18" charset="0"/>
              </a:rPr>
              <a:t>catterpillars</a:t>
            </a:r>
            <a:r>
              <a:rPr lang="en-GB" sz="1200" dirty="0">
                <a:latin typeface="Times New Roman" panose="02020603050405020304" pitchFamily="18" charset="0"/>
                <a:cs typeface="Times New Roman" panose="02020603050405020304" pitchFamily="18" charset="0"/>
              </a:rPr>
              <a:t> seeds and nuts. </a:t>
            </a:r>
          </a:p>
        </p:txBody>
      </p:sp>
      <p:pic>
        <p:nvPicPr>
          <p:cNvPr id="10" name="Picture 9" descr="A picture containing grass, sitting, hay, standing&#10;&#10;Description automatically generated">
            <a:extLst>
              <a:ext uri="{FF2B5EF4-FFF2-40B4-BE49-F238E27FC236}">
                <a16:creationId xmlns:a16="http://schemas.microsoft.com/office/drawing/2014/main" id="{748F3EBB-FFF3-4268-BE3E-0C3C0897A1D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562850" y="382012"/>
            <a:ext cx="2164080" cy="2924714"/>
          </a:xfrm>
          <a:prstGeom prst="rect">
            <a:avLst/>
          </a:prstGeom>
        </p:spPr>
      </p:pic>
    </p:spTree>
    <p:extLst>
      <p:ext uri="{BB962C8B-B14F-4D97-AF65-F5344CB8AC3E}">
        <p14:creationId xmlns:p14="http://schemas.microsoft.com/office/powerpoint/2010/main" val="932576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BF804-B487-45F7-9C95-E49B4268D7A6}"/>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Wildlife.</a:t>
            </a:r>
          </a:p>
        </p:txBody>
      </p:sp>
      <p:pic>
        <p:nvPicPr>
          <p:cNvPr id="3" name="Picture 3">
            <a:extLst>
              <a:ext uri="{FF2B5EF4-FFF2-40B4-BE49-F238E27FC236}">
                <a16:creationId xmlns:a16="http://schemas.microsoft.com/office/drawing/2014/main" id="{F43ED4DF-5A57-F843-B5B0-19A3CD9CC3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198" y="753856"/>
            <a:ext cx="2657353" cy="3231578"/>
          </a:xfrm>
          <a:prstGeom prst="rect">
            <a:avLst/>
          </a:prstGeom>
        </p:spPr>
      </p:pic>
      <p:pic>
        <p:nvPicPr>
          <p:cNvPr id="7" name="Picture 6" descr="A picture containing animal&#10;&#10;Description automatically generated">
            <a:extLst>
              <a:ext uri="{FF2B5EF4-FFF2-40B4-BE49-F238E27FC236}">
                <a16:creationId xmlns:a16="http://schemas.microsoft.com/office/drawing/2014/main" id="{4F316C0F-2FFE-4A64-8F6C-D3A00D24A3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6443" y="753856"/>
            <a:ext cx="2657354" cy="3231578"/>
          </a:xfrm>
          <a:prstGeom prst="rect">
            <a:avLst/>
          </a:prstGeom>
        </p:spPr>
      </p:pic>
      <p:sp>
        <p:nvSpPr>
          <p:cNvPr id="8" name="TextBox 7">
            <a:extLst>
              <a:ext uri="{FF2B5EF4-FFF2-40B4-BE49-F238E27FC236}">
                <a16:creationId xmlns:a16="http://schemas.microsoft.com/office/drawing/2014/main" id="{4685E666-9866-49AF-8D64-7EBC009FBE9B}"/>
              </a:ext>
            </a:extLst>
          </p:cNvPr>
          <p:cNvSpPr txBox="1"/>
          <p:nvPr/>
        </p:nvSpPr>
        <p:spPr>
          <a:xfrm>
            <a:off x="8571123" y="4008837"/>
            <a:ext cx="2919469" cy="2862322"/>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Earthworm.</a:t>
            </a:r>
          </a:p>
          <a:p>
            <a:r>
              <a:rPr lang="en-GB" sz="1200" dirty="0">
                <a:latin typeface="Times New Roman" panose="02020603050405020304" pitchFamily="18" charset="0"/>
                <a:cs typeface="Times New Roman" panose="02020603050405020304" pitchFamily="18" charset="0"/>
              </a:rPr>
              <a:t>Earthworms occur worldwide. They are found in soil. They eat live and dead organic matter. Its digestive system runs through the length of its body. They breath through their skin. They move underground by waves of muscular contractions which shorten and lengthens the body. Adult earthworms can push ten times their own body weight of soil when moving through soil. As they move through the soil they make channels which help with </a:t>
            </a:r>
            <a:r>
              <a:rPr lang="en-GB" sz="1200" dirty="0" err="1">
                <a:latin typeface="Times New Roman" panose="02020603050405020304" pitchFamily="18" charset="0"/>
                <a:cs typeface="Times New Roman" panose="02020603050405020304" pitchFamily="18" charset="0"/>
              </a:rPr>
              <a:t>dranage</a:t>
            </a:r>
            <a:r>
              <a:rPr lang="en-GB" sz="1200" dirty="0">
                <a:latin typeface="Times New Roman" panose="02020603050405020304" pitchFamily="18" charset="0"/>
                <a:cs typeface="Times New Roman" panose="02020603050405020304" pitchFamily="18" charset="0"/>
              </a:rPr>
              <a:t> and they mix nutrients through the soil which contributes to healthy root systems.  They can regenerate lost body segments. </a:t>
            </a:r>
          </a:p>
        </p:txBody>
      </p:sp>
      <p:sp>
        <p:nvSpPr>
          <p:cNvPr id="9" name="TextBox 8">
            <a:extLst>
              <a:ext uri="{FF2B5EF4-FFF2-40B4-BE49-F238E27FC236}">
                <a16:creationId xmlns:a16="http://schemas.microsoft.com/office/drawing/2014/main" id="{D0C36724-A871-480D-BAAD-76B2E9C9B1D0}"/>
              </a:ext>
            </a:extLst>
          </p:cNvPr>
          <p:cNvSpPr txBox="1"/>
          <p:nvPr/>
        </p:nvSpPr>
        <p:spPr>
          <a:xfrm>
            <a:off x="838196" y="4008837"/>
            <a:ext cx="2657353" cy="2492990"/>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Snails. </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There are around one hundred and twenty different types of snails in the United kingdom. The garden snail is the most common. They come out at night to feed on plants, leaves. Algae, fungi, plants and rotting plants and they rest during the day. They hibernate in the winter. After mating they can lay around eighty eggs. Newly hatched snails have fragile shells and take about two years to mature. They can reach speeds of one metre per hour. </a:t>
            </a:r>
          </a:p>
        </p:txBody>
      </p:sp>
      <p:pic>
        <p:nvPicPr>
          <p:cNvPr id="11" name="Picture 10" descr="A slug on the grass&#10;&#10;Description automatically generated">
            <a:extLst>
              <a:ext uri="{FF2B5EF4-FFF2-40B4-BE49-F238E27FC236}">
                <a16:creationId xmlns:a16="http://schemas.microsoft.com/office/drawing/2014/main" id="{2B39B286-8D8C-4E6C-AACB-320BE83E2E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43738" y="2106592"/>
            <a:ext cx="4027990" cy="2492990"/>
          </a:xfrm>
          <a:prstGeom prst="rect">
            <a:avLst/>
          </a:prstGeom>
        </p:spPr>
      </p:pic>
      <p:sp>
        <p:nvSpPr>
          <p:cNvPr id="12" name="TextBox 11">
            <a:extLst>
              <a:ext uri="{FF2B5EF4-FFF2-40B4-BE49-F238E27FC236}">
                <a16:creationId xmlns:a16="http://schemas.microsoft.com/office/drawing/2014/main" id="{5534703C-DCF6-4829-ADC9-48B1300302CA}"/>
              </a:ext>
            </a:extLst>
          </p:cNvPr>
          <p:cNvSpPr txBox="1"/>
          <p:nvPr/>
        </p:nvSpPr>
        <p:spPr>
          <a:xfrm>
            <a:off x="4143738" y="4722471"/>
            <a:ext cx="4027990" cy="1384995"/>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Slugs.</a:t>
            </a:r>
          </a:p>
          <a:p>
            <a:r>
              <a:rPr lang="en-GB" sz="1200" dirty="0">
                <a:latin typeface="Times New Roman" panose="02020603050405020304" pitchFamily="18" charset="0"/>
                <a:cs typeface="Times New Roman" panose="02020603050405020304" pitchFamily="18" charset="0"/>
              </a:rPr>
              <a:t>Slugs can be found anywhere where the temperature is over five degrees Celsius.  Ninety five per cent of slugs are underground. They eat healthy plants but most slugs eat decomposing plants which makes them an important part of the ecosystem. They eat around forty times their bodyweight in a day. Slugs can bite, they have up to 27,000 teeth. </a:t>
            </a:r>
          </a:p>
        </p:txBody>
      </p:sp>
    </p:spTree>
    <p:extLst>
      <p:ext uri="{BB962C8B-B14F-4D97-AF65-F5344CB8AC3E}">
        <p14:creationId xmlns:p14="http://schemas.microsoft.com/office/powerpoint/2010/main" val="1339521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3191-9453-4D2D-A08E-568E9E0CE072}"/>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Wildlife. </a:t>
            </a:r>
          </a:p>
        </p:txBody>
      </p:sp>
      <p:pic>
        <p:nvPicPr>
          <p:cNvPr id="7" name="Picture 7">
            <a:extLst>
              <a:ext uri="{FF2B5EF4-FFF2-40B4-BE49-F238E27FC236}">
                <a16:creationId xmlns:a16="http://schemas.microsoft.com/office/drawing/2014/main" id="{92316915-3CC3-2946-957A-535FBCB017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4440" y="2025649"/>
            <a:ext cx="2278373" cy="2806700"/>
          </a:xfrm>
          <a:prstGeom prst="rect">
            <a:avLst/>
          </a:prstGeom>
        </p:spPr>
      </p:pic>
      <p:pic>
        <p:nvPicPr>
          <p:cNvPr id="6" name="Picture 5" descr="A close up of a rock&#10;&#10;Description automatically generated">
            <a:extLst>
              <a:ext uri="{FF2B5EF4-FFF2-40B4-BE49-F238E27FC236}">
                <a16:creationId xmlns:a16="http://schemas.microsoft.com/office/drawing/2014/main" id="{4054D76B-64DE-4EC3-B2B6-5171BD0BF6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2669" y="1027906"/>
            <a:ext cx="2881132" cy="3102016"/>
          </a:xfrm>
          <a:prstGeom prst="rect">
            <a:avLst/>
          </a:prstGeom>
        </p:spPr>
      </p:pic>
      <p:pic>
        <p:nvPicPr>
          <p:cNvPr id="9" name="Picture 8">
            <a:extLst>
              <a:ext uri="{FF2B5EF4-FFF2-40B4-BE49-F238E27FC236}">
                <a16:creationId xmlns:a16="http://schemas.microsoft.com/office/drawing/2014/main" id="{10EE83AC-8481-48AF-A2E6-9AD7C99D8F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201" y="1027906"/>
            <a:ext cx="2881132" cy="3102016"/>
          </a:xfrm>
          <a:prstGeom prst="rect">
            <a:avLst/>
          </a:prstGeom>
        </p:spPr>
      </p:pic>
      <p:sp>
        <p:nvSpPr>
          <p:cNvPr id="11" name="TextBox 10">
            <a:extLst>
              <a:ext uri="{FF2B5EF4-FFF2-40B4-BE49-F238E27FC236}">
                <a16:creationId xmlns:a16="http://schemas.microsoft.com/office/drawing/2014/main" id="{DFB52661-268A-433F-BC11-1F76B0D2B540}"/>
              </a:ext>
            </a:extLst>
          </p:cNvPr>
          <p:cNvSpPr txBox="1"/>
          <p:nvPr/>
        </p:nvSpPr>
        <p:spPr>
          <a:xfrm>
            <a:off x="838200" y="4184551"/>
            <a:ext cx="3056383" cy="2677656"/>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Ants.</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There are over thirty six different species of ants in the United Kingdom. The most common is the Black Garden Ant. They nest in dry soil. They forage for food along scent marked trails into houses where they are attracted to sugar and crumbs. Outside they feed on live and dead insects, nectar and seeds. They are essential for the conservation of the Silver Studded Blue Butterfly by protecting the butterflies caterpillars from predators. In return the ants can feed on secretions produced by the caterpillars. Black ants are harmless and do not carry disease. </a:t>
            </a:r>
          </a:p>
        </p:txBody>
      </p:sp>
      <p:sp>
        <p:nvSpPr>
          <p:cNvPr id="12" name="TextBox 11">
            <a:extLst>
              <a:ext uri="{FF2B5EF4-FFF2-40B4-BE49-F238E27FC236}">
                <a16:creationId xmlns:a16="http://schemas.microsoft.com/office/drawing/2014/main" id="{D2434F07-9E38-4115-B69C-4F669F237618}"/>
              </a:ext>
            </a:extLst>
          </p:cNvPr>
          <p:cNvSpPr txBox="1"/>
          <p:nvPr/>
        </p:nvSpPr>
        <p:spPr>
          <a:xfrm>
            <a:off x="4954772" y="4919008"/>
            <a:ext cx="2677925" cy="1938992"/>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Small tortoiseshell butterfly.</a:t>
            </a:r>
          </a:p>
          <a:p>
            <a:r>
              <a:rPr lang="en-GB" sz="1200" dirty="0">
                <a:latin typeface="Times New Roman" panose="02020603050405020304" pitchFamily="18" charset="0"/>
                <a:cs typeface="Times New Roman" panose="02020603050405020304" pitchFamily="18" charset="0"/>
              </a:rPr>
              <a:t>These are one of the first butterflies to be seen in spring. Although the conservation priority is low there have been concerns about them over the recent decades. The adults feed on nectar from flowers. They hibernate over the winter. To hide from predators they close their wings, this makes them look like a leaf. </a:t>
            </a:r>
          </a:p>
        </p:txBody>
      </p:sp>
      <p:sp>
        <p:nvSpPr>
          <p:cNvPr id="13" name="TextBox 12">
            <a:extLst>
              <a:ext uri="{FF2B5EF4-FFF2-40B4-BE49-F238E27FC236}">
                <a16:creationId xmlns:a16="http://schemas.microsoft.com/office/drawing/2014/main" id="{DF00C8D6-3C7B-407E-BFC4-BECB7FCCB149}"/>
              </a:ext>
            </a:extLst>
          </p:cNvPr>
          <p:cNvSpPr txBox="1"/>
          <p:nvPr/>
        </p:nvSpPr>
        <p:spPr>
          <a:xfrm>
            <a:off x="8389088" y="4184551"/>
            <a:ext cx="2964712" cy="2492990"/>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Woodlice.</a:t>
            </a:r>
          </a:p>
          <a:p>
            <a:r>
              <a:rPr lang="en-GB" sz="1200" dirty="0">
                <a:latin typeface="Times New Roman" panose="02020603050405020304" pitchFamily="18" charset="0"/>
                <a:cs typeface="Times New Roman" panose="02020603050405020304" pitchFamily="18" charset="0"/>
              </a:rPr>
              <a:t>Woodlice are not insects, they are crustaceans. There are about thirty different species in the United Kingdom. They can be found in dark, damp places in the day and they move around at night looking for food. The common woodlice eats dead rotting plants and wood and are a useful part of the composting process. they cause little or no damage to healthy plants. Young woodlice look similar to the adults but are smaller in size. They shed their outer shell on a number of occasions as they grow bigger. </a:t>
            </a:r>
          </a:p>
        </p:txBody>
      </p:sp>
    </p:spTree>
    <p:extLst>
      <p:ext uri="{BB962C8B-B14F-4D97-AF65-F5344CB8AC3E}">
        <p14:creationId xmlns:p14="http://schemas.microsoft.com/office/powerpoint/2010/main" val="2375420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3ADB-50CF-49FB-91B9-AA5DF3784761}"/>
              </a:ext>
            </a:extLst>
          </p:cNvPr>
          <p:cNvSpPr>
            <a:spLocks noGrp="1"/>
          </p:cNvSpPr>
          <p:nvPr>
            <p:ph type="title"/>
          </p:nvPr>
        </p:nvSpPr>
        <p:spPr/>
        <p:txBody>
          <a:bodyPr/>
          <a:lstStyle/>
          <a:p>
            <a:pPr algn="ctr"/>
            <a:r>
              <a:rPr lang="en-GB" u="sng" dirty="0">
                <a:latin typeface="Times New Roman" panose="02020603050405020304" pitchFamily="18" charset="0"/>
                <a:cs typeface="Times New Roman" panose="02020603050405020304" pitchFamily="18" charset="0"/>
              </a:rPr>
              <a:t>Bees. </a:t>
            </a:r>
          </a:p>
        </p:txBody>
      </p:sp>
      <p:pic>
        <p:nvPicPr>
          <p:cNvPr id="4" name="Picture 3" descr="A close up of a flower&#10;&#10;Description automatically generated">
            <a:extLst>
              <a:ext uri="{FF2B5EF4-FFF2-40B4-BE49-F238E27FC236}">
                <a16:creationId xmlns:a16="http://schemas.microsoft.com/office/drawing/2014/main" id="{DDAA7A83-4FAB-4ABC-A36A-71BE5D04F3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856527"/>
            <a:ext cx="2738377" cy="5023411"/>
          </a:xfrm>
          <a:prstGeom prst="rect">
            <a:avLst/>
          </a:prstGeom>
        </p:spPr>
      </p:pic>
      <p:pic>
        <p:nvPicPr>
          <p:cNvPr id="8" name="Picture 7" descr="A small bird perched on top of a green plant&#10;&#10;Description automatically generated">
            <a:extLst>
              <a:ext uri="{FF2B5EF4-FFF2-40B4-BE49-F238E27FC236}">
                <a16:creationId xmlns:a16="http://schemas.microsoft.com/office/drawing/2014/main" id="{31697699-6AC3-48FC-A96A-1A8BC6601B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5425" y="856527"/>
            <a:ext cx="2738377" cy="5023413"/>
          </a:xfrm>
          <a:prstGeom prst="rect">
            <a:avLst/>
          </a:prstGeom>
        </p:spPr>
      </p:pic>
      <p:sp>
        <p:nvSpPr>
          <p:cNvPr id="11" name="TextBox 10">
            <a:extLst>
              <a:ext uri="{FF2B5EF4-FFF2-40B4-BE49-F238E27FC236}">
                <a16:creationId xmlns:a16="http://schemas.microsoft.com/office/drawing/2014/main" id="{A57F7A8A-4085-4530-826B-26DB363610EF}"/>
              </a:ext>
            </a:extLst>
          </p:cNvPr>
          <p:cNvSpPr txBox="1"/>
          <p:nvPr/>
        </p:nvSpPr>
        <p:spPr>
          <a:xfrm>
            <a:off x="3896810" y="1413689"/>
            <a:ext cx="4398379" cy="1754326"/>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There are more than 250 species of bees in the UK. There are over 24 species of bumble bees. </a:t>
            </a:r>
          </a:p>
          <a:p>
            <a:r>
              <a:rPr lang="en-GB" sz="1200" dirty="0">
                <a:latin typeface="Times New Roman" panose="02020603050405020304" pitchFamily="18" charset="0"/>
                <a:cs typeface="Times New Roman" panose="02020603050405020304" pitchFamily="18" charset="0"/>
              </a:rPr>
              <a:t>Bees are in severe decline because their habitats are under threat as woodlands and meadows are destroyed by humans. The use of pesticides is also killing them off. Without bees the planet could be in serious trouble because they are an important part of most ecosystems. They pollinate the food that humans need, including vegetables, fruit and crops used to feed livestock. They also pollinate flowers that provide habitats for wildlife. </a:t>
            </a:r>
          </a:p>
        </p:txBody>
      </p:sp>
      <p:sp>
        <p:nvSpPr>
          <p:cNvPr id="12" name="TextBox 11">
            <a:extLst>
              <a:ext uri="{FF2B5EF4-FFF2-40B4-BE49-F238E27FC236}">
                <a16:creationId xmlns:a16="http://schemas.microsoft.com/office/drawing/2014/main" id="{0F9D1102-72B0-4C55-B21B-07790D5EA5C4}"/>
              </a:ext>
            </a:extLst>
          </p:cNvPr>
          <p:cNvSpPr txBox="1"/>
          <p:nvPr/>
        </p:nvSpPr>
        <p:spPr>
          <a:xfrm>
            <a:off x="692390" y="6001473"/>
            <a:ext cx="2884184" cy="646331"/>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Red tailed bumblebee.</a:t>
            </a:r>
          </a:p>
          <a:p>
            <a:r>
              <a:rPr lang="en-GB" sz="1200" dirty="0">
                <a:latin typeface="Times New Roman" panose="02020603050405020304" pitchFamily="18" charset="0"/>
                <a:cs typeface="Times New Roman" panose="02020603050405020304" pitchFamily="18" charset="0"/>
              </a:rPr>
              <a:t>These live anywhere where there are flowers. </a:t>
            </a:r>
          </a:p>
        </p:txBody>
      </p:sp>
      <p:sp>
        <p:nvSpPr>
          <p:cNvPr id="13" name="TextBox 12">
            <a:extLst>
              <a:ext uri="{FF2B5EF4-FFF2-40B4-BE49-F238E27FC236}">
                <a16:creationId xmlns:a16="http://schemas.microsoft.com/office/drawing/2014/main" id="{E467522A-2CFE-4A87-82BB-C905922C3B92}"/>
              </a:ext>
            </a:extLst>
          </p:cNvPr>
          <p:cNvSpPr txBox="1"/>
          <p:nvPr/>
        </p:nvSpPr>
        <p:spPr>
          <a:xfrm>
            <a:off x="8469616" y="6031210"/>
            <a:ext cx="2884184" cy="646331"/>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Common carder bee.</a:t>
            </a:r>
          </a:p>
          <a:p>
            <a:r>
              <a:rPr lang="en-GB" sz="1200" dirty="0">
                <a:latin typeface="Times New Roman" panose="02020603050405020304" pitchFamily="18" charset="0"/>
                <a:cs typeface="Times New Roman" panose="02020603050405020304" pitchFamily="18" charset="0"/>
              </a:rPr>
              <a:t>These are very common and are found everywhere</a:t>
            </a:r>
          </a:p>
        </p:txBody>
      </p:sp>
      <p:sp>
        <p:nvSpPr>
          <p:cNvPr id="14" name="TextBox 13">
            <a:extLst>
              <a:ext uri="{FF2B5EF4-FFF2-40B4-BE49-F238E27FC236}">
                <a16:creationId xmlns:a16="http://schemas.microsoft.com/office/drawing/2014/main" id="{1D4AC80E-8A95-4B4E-8184-BB4B951FB975}"/>
              </a:ext>
            </a:extLst>
          </p:cNvPr>
          <p:cNvSpPr txBox="1"/>
          <p:nvPr/>
        </p:nvSpPr>
        <p:spPr>
          <a:xfrm>
            <a:off x="3896809" y="3494269"/>
            <a:ext cx="4398379" cy="2492990"/>
          </a:xfrm>
          <a:prstGeom prst="rect">
            <a:avLst/>
          </a:prstGeom>
          <a:noFill/>
        </p:spPr>
        <p:txBody>
          <a:bodyPr wrap="square" rtlCol="0">
            <a:spAutoFit/>
          </a:bodyPr>
          <a:lstStyle/>
          <a:p>
            <a:r>
              <a:rPr lang="en-GB" sz="1200" b="1" u="sng" dirty="0">
                <a:latin typeface="Times New Roman" panose="02020603050405020304" pitchFamily="18" charset="0"/>
                <a:cs typeface="Times New Roman" panose="02020603050405020304" pitchFamily="18" charset="0"/>
              </a:rPr>
              <a:t>How to attract bees to your garden. </a:t>
            </a:r>
          </a:p>
          <a:p>
            <a:r>
              <a:rPr lang="en-GB" sz="1200" dirty="0">
                <a:latin typeface="Times New Roman" panose="02020603050405020304" pitchFamily="18" charset="0"/>
                <a:cs typeface="Times New Roman" panose="02020603050405020304" pitchFamily="18" charset="0"/>
              </a:rPr>
              <a:t>Have a variety of pollen rich flowers of different shapes and plants that flower at different times of the year. Bumble bees have different length tongues that are adapted to feed from different shaped flowers. Avoid plants with double or multi-petalled flowers as they are difficult for bees to access and they often lack nectar and pollen. Bees can see the colour purple more clearly than any other colour. Bee friendly flowers include lavender; buddleia; bluebells; foxgloves; comfrey; clovers and honeysuckle. </a:t>
            </a:r>
          </a:p>
          <a:p>
            <a:r>
              <a:rPr lang="en-GB" sz="1200" dirty="0">
                <a:latin typeface="Times New Roman" panose="02020603050405020304" pitchFamily="18" charset="0"/>
                <a:cs typeface="Times New Roman" panose="02020603050405020304" pitchFamily="18" charset="0"/>
              </a:rPr>
              <a:t>Weeds such bas dandelions provide vital pollen to bees early on in the season. </a:t>
            </a:r>
          </a:p>
          <a:p>
            <a:r>
              <a:rPr lang="en-GB" sz="1200" dirty="0">
                <a:latin typeface="Times New Roman" panose="02020603050405020304" pitchFamily="18" charset="0"/>
                <a:cs typeface="Times New Roman" panose="02020603050405020304" pitchFamily="18" charset="0"/>
              </a:rPr>
              <a:t>Make a bee house. </a:t>
            </a:r>
          </a:p>
          <a:p>
            <a:r>
              <a:rPr lang="en-GB" sz="1200" dirty="0">
                <a:latin typeface="Times New Roman" panose="02020603050405020304" pitchFamily="18" charset="0"/>
                <a:cs typeface="Times New Roman" panose="02020603050405020304" pitchFamily="18" charset="0"/>
              </a:rPr>
              <a:t>Do not use pesticides as these kill bees. </a:t>
            </a:r>
          </a:p>
        </p:txBody>
      </p:sp>
    </p:spTree>
    <p:extLst>
      <p:ext uri="{BB962C8B-B14F-4D97-AF65-F5344CB8AC3E}">
        <p14:creationId xmlns:p14="http://schemas.microsoft.com/office/powerpoint/2010/main" val="2907290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A8AA6-5A00-4DCE-A0B9-3ED25E40F811}"/>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Bees.</a:t>
            </a:r>
          </a:p>
        </p:txBody>
      </p:sp>
      <p:pic>
        <p:nvPicPr>
          <p:cNvPr id="5" name="Picture 4" descr="A close up of a flower&#10;&#10;Description automatically generated">
            <a:extLst>
              <a:ext uri="{FF2B5EF4-FFF2-40B4-BE49-F238E27FC236}">
                <a16:creationId xmlns:a16="http://schemas.microsoft.com/office/drawing/2014/main" id="{61D83EA0-6B91-432B-B648-DD16605C43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199" y="365125"/>
            <a:ext cx="2883195" cy="3063875"/>
          </a:xfrm>
          <a:prstGeom prst="rect">
            <a:avLst/>
          </a:prstGeom>
        </p:spPr>
      </p:pic>
      <p:sp>
        <p:nvSpPr>
          <p:cNvPr id="8" name="TextBox 7">
            <a:extLst>
              <a:ext uri="{FF2B5EF4-FFF2-40B4-BE49-F238E27FC236}">
                <a16:creationId xmlns:a16="http://schemas.microsoft.com/office/drawing/2014/main" id="{B3EE4FF7-6484-4FDF-8EC5-FB851938E438}"/>
              </a:ext>
            </a:extLst>
          </p:cNvPr>
          <p:cNvSpPr txBox="1"/>
          <p:nvPr/>
        </p:nvSpPr>
        <p:spPr>
          <a:xfrm>
            <a:off x="3943108" y="1516285"/>
            <a:ext cx="4305784" cy="3785652"/>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In the summer there is an average of 35-40,000 bees in a colony. Over winter this falls to around 5000 bees.</a:t>
            </a:r>
          </a:p>
          <a:p>
            <a:r>
              <a:rPr lang="en-GB" sz="1200" dirty="0">
                <a:latin typeface="Times New Roman" panose="02020603050405020304" pitchFamily="18" charset="0"/>
                <a:cs typeface="Times New Roman" panose="02020603050405020304" pitchFamily="18" charset="0"/>
              </a:rPr>
              <a:t>The queen bee runs the hive, she can live up to 5 years. </a:t>
            </a:r>
          </a:p>
          <a:p>
            <a:r>
              <a:rPr lang="en-GB" sz="1200" dirty="0">
                <a:latin typeface="Times New Roman" panose="02020603050405020304" pitchFamily="18" charset="0"/>
                <a:cs typeface="Times New Roman" panose="02020603050405020304" pitchFamily="18" charset="0"/>
              </a:rPr>
              <a:t>In the summer the queen bee can lay up to 2500 eggs a day. </a:t>
            </a:r>
          </a:p>
          <a:p>
            <a:r>
              <a:rPr lang="en-GB" sz="1200" dirty="0">
                <a:latin typeface="Times New Roman" panose="02020603050405020304" pitchFamily="18" charset="0"/>
                <a:cs typeface="Times New Roman" panose="02020603050405020304" pitchFamily="18" charset="0"/>
              </a:rPr>
              <a:t>Worker bees are all females. They forage for pollen and nectar.</a:t>
            </a:r>
          </a:p>
          <a:p>
            <a:r>
              <a:rPr lang="en-GB" sz="1200" dirty="0">
                <a:latin typeface="Times New Roman" panose="02020603050405020304" pitchFamily="18" charset="0"/>
                <a:cs typeface="Times New Roman" panose="02020603050405020304" pitchFamily="18" charset="0"/>
              </a:rPr>
              <a:t>Male bees are called drones. Their purpose is to mate with the queen bee. After mating the drone bee dies. </a:t>
            </a:r>
          </a:p>
          <a:p>
            <a:r>
              <a:rPr lang="en-GB" sz="1200" dirty="0">
                <a:latin typeface="Times New Roman" panose="02020603050405020304" pitchFamily="18" charset="0"/>
                <a:cs typeface="Times New Roman" panose="02020603050405020304" pitchFamily="18" charset="0"/>
              </a:rPr>
              <a:t>Only the female worker bee and the queen bee can sting. They only sting to protect the colony or when they are frightened. </a:t>
            </a:r>
          </a:p>
          <a:p>
            <a:r>
              <a:rPr lang="en-GB" sz="1200" dirty="0">
                <a:latin typeface="Times New Roman" panose="02020603050405020304" pitchFamily="18" charset="0"/>
                <a:cs typeface="Times New Roman" panose="02020603050405020304" pitchFamily="18" charset="0"/>
              </a:rPr>
              <a:t>The queen bee can survive stinging, but the worker bee dies after stinging.</a:t>
            </a:r>
          </a:p>
          <a:p>
            <a:r>
              <a:rPr lang="en-GB" sz="1200" dirty="0">
                <a:latin typeface="Times New Roman" panose="02020603050405020304" pitchFamily="18" charset="0"/>
                <a:cs typeface="Times New Roman" panose="02020603050405020304" pitchFamily="18" charset="0"/>
              </a:rPr>
              <a:t>Bees eyes are sensitive to the blue end of the spectrum and into the ultra violet. Flowers reflect ultra violet and tom a bee this is very bright.</a:t>
            </a:r>
          </a:p>
          <a:p>
            <a:r>
              <a:rPr lang="en-GB" sz="1200" dirty="0">
                <a:latin typeface="Times New Roman" panose="02020603050405020304" pitchFamily="18" charset="0"/>
                <a:cs typeface="Times New Roman" panose="02020603050405020304" pitchFamily="18" charset="0"/>
              </a:rPr>
              <a:t>Bees are totally blind to the colour red. </a:t>
            </a:r>
          </a:p>
          <a:p>
            <a:r>
              <a:rPr lang="en-GB" sz="1200" dirty="0">
                <a:latin typeface="Times New Roman" panose="02020603050405020304" pitchFamily="18" charset="0"/>
                <a:cs typeface="Times New Roman" panose="02020603050405020304" pitchFamily="18" charset="0"/>
              </a:rPr>
              <a:t>Bees can fly up to 3 miles a day for food.</a:t>
            </a:r>
          </a:p>
          <a:p>
            <a:r>
              <a:rPr lang="en-GB" sz="1200" dirty="0">
                <a:latin typeface="Times New Roman" panose="02020603050405020304" pitchFamily="18" charset="0"/>
                <a:cs typeface="Times New Roman" panose="02020603050405020304" pitchFamily="18" charset="0"/>
              </a:rPr>
              <a:t>They can reach speeds of 15 to 20 miles per hour.</a:t>
            </a:r>
          </a:p>
          <a:p>
            <a:r>
              <a:rPr lang="en-GB" sz="1200" dirty="0">
                <a:latin typeface="Times New Roman" panose="02020603050405020304" pitchFamily="18" charset="0"/>
                <a:cs typeface="Times New Roman" panose="02020603050405020304" pitchFamily="18" charset="0"/>
              </a:rPr>
              <a:t>To make the buzzing sound bees beat their wings 200 times per second.</a:t>
            </a:r>
          </a:p>
          <a:p>
            <a:endParaRPr lang="en-GB" sz="1200" dirty="0">
              <a:latin typeface="Times New Roman" panose="02020603050405020304" pitchFamily="18" charset="0"/>
              <a:cs typeface="Times New Roman" panose="02020603050405020304" pitchFamily="18" charset="0"/>
            </a:endParaRPr>
          </a:p>
        </p:txBody>
      </p:sp>
      <p:pic>
        <p:nvPicPr>
          <p:cNvPr id="4" name="Picture 3" descr="A close up of a flower&#10;&#10;Description automatically generated">
            <a:extLst>
              <a:ext uri="{FF2B5EF4-FFF2-40B4-BE49-F238E27FC236}">
                <a16:creationId xmlns:a16="http://schemas.microsoft.com/office/drawing/2014/main" id="{05F7B1D6-ECC6-46D3-968A-43FE0CD500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0605" y="365125"/>
            <a:ext cx="2883195" cy="3063875"/>
          </a:xfrm>
          <a:prstGeom prst="rect">
            <a:avLst/>
          </a:prstGeom>
        </p:spPr>
      </p:pic>
      <p:pic>
        <p:nvPicPr>
          <p:cNvPr id="9" name="Picture 8">
            <a:extLst>
              <a:ext uri="{FF2B5EF4-FFF2-40B4-BE49-F238E27FC236}">
                <a16:creationId xmlns:a16="http://schemas.microsoft.com/office/drawing/2014/main" id="{FF43DAA8-35E7-451B-ADF8-7E067FCB77C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8199" y="3531870"/>
            <a:ext cx="2883195" cy="2961005"/>
          </a:xfrm>
          <a:prstGeom prst="rect">
            <a:avLst/>
          </a:prstGeom>
        </p:spPr>
      </p:pic>
      <p:pic>
        <p:nvPicPr>
          <p:cNvPr id="11" name="Picture 10" descr="A close up of a fruit tree&#10;&#10;Description automatically generated">
            <a:extLst>
              <a:ext uri="{FF2B5EF4-FFF2-40B4-BE49-F238E27FC236}">
                <a16:creationId xmlns:a16="http://schemas.microsoft.com/office/drawing/2014/main" id="{F5C87507-1B74-4BBF-9B29-740F21673E9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70604" y="3531870"/>
            <a:ext cx="2883195" cy="3063875"/>
          </a:xfrm>
          <a:prstGeom prst="rect">
            <a:avLst/>
          </a:prstGeom>
        </p:spPr>
      </p:pic>
    </p:spTree>
    <p:extLst>
      <p:ext uri="{BB962C8B-B14F-4D97-AF65-F5344CB8AC3E}">
        <p14:creationId xmlns:p14="http://schemas.microsoft.com/office/powerpoint/2010/main" val="21294121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1785C-8C49-4738-B3B1-72F7EADF7D9A}"/>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How to make a bee house.  </a:t>
            </a:r>
          </a:p>
        </p:txBody>
      </p:sp>
      <p:sp>
        <p:nvSpPr>
          <p:cNvPr id="7" name="TextBox 6">
            <a:extLst>
              <a:ext uri="{FF2B5EF4-FFF2-40B4-BE49-F238E27FC236}">
                <a16:creationId xmlns:a16="http://schemas.microsoft.com/office/drawing/2014/main" id="{36FC65A0-C1A6-48E3-80B4-FDF5E6AD3DE1}"/>
              </a:ext>
            </a:extLst>
          </p:cNvPr>
          <p:cNvSpPr txBox="1"/>
          <p:nvPr/>
        </p:nvSpPr>
        <p:spPr>
          <a:xfrm>
            <a:off x="9887348" y="4879024"/>
            <a:ext cx="2187140" cy="1384995"/>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Put some string around the bottle to hang it securely so kit does not move in the wind. Hang in a south facing place but not in direct sunlight. Make sure the entrance points downwards so rain does not get in.</a:t>
            </a:r>
          </a:p>
        </p:txBody>
      </p:sp>
      <p:sp>
        <p:nvSpPr>
          <p:cNvPr id="8" name="TextBox 7">
            <a:extLst>
              <a:ext uri="{FF2B5EF4-FFF2-40B4-BE49-F238E27FC236}">
                <a16:creationId xmlns:a16="http://schemas.microsoft.com/office/drawing/2014/main" id="{F0406355-FB8A-4F9C-A555-0AFD748289F6}"/>
              </a:ext>
            </a:extLst>
          </p:cNvPr>
          <p:cNvSpPr txBox="1"/>
          <p:nvPr/>
        </p:nvSpPr>
        <p:spPr>
          <a:xfrm>
            <a:off x="3651352" y="1414703"/>
            <a:ext cx="3021981" cy="1200329"/>
          </a:xfrm>
          <a:prstGeom prst="rect">
            <a:avLst/>
          </a:prstGeom>
          <a:noFill/>
        </p:spPr>
        <p:txBody>
          <a:bodyPr wrap="none" rtlCol="0">
            <a:spAutoFit/>
          </a:bodyPr>
          <a:lstStyle/>
          <a:p>
            <a:r>
              <a:rPr lang="en-GB" sz="1200" b="1" u="sng" dirty="0">
                <a:latin typeface="Times New Roman" panose="02020603050405020304" pitchFamily="18" charset="0"/>
                <a:cs typeface="Times New Roman" panose="02020603050405020304" pitchFamily="18" charset="0"/>
              </a:rPr>
              <a:t>You will need:</a:t>
            </a:r>
          </a:p>
          <a:p>
            <a:r>
              <a:rPr lang="en-GB" sz="1200" dirty="0">
                <a:latin typeface="Times New Roman" panose="02020603050405020304" pitchFamily="18" charset="0"/>
                <a:cs typeface="Times New Roman" panose="02020603050405020304" pitchFamily="18" charset="0"/>
              </a:rPr>
              <a:t>A clean plastic bottle with the to part cut off.  </a:t>
            </a:r>
          </a:p>
          <a:p>
            <a:r>
              <a:rPr lang="en-GB" sz="1200" dirty="0">
                <a:latin typeface="Times New Roman" panose="02020603050405020304" pitchFamily="18" charset="0"/>
                <a:cs typeface="Times New Roman" panose="02020603050405020304" pitchFamily="18" charset="0"/>
              </a:rPr>
              <a:t>Paper</a:t>
            </a:r>
          </a:p>
          <a:p>
            <a:r>
              <a:rPr lang="en-GB" sz="1200" dirty="0">
                <a:latin typeface="Times New Roman" panose="02020603050405020304" pitchFamily="18" charset="0"/>
                <a:cs typeface="Times New Roman" panose="02020603050405020304" pitchFamily="18" charset="0"/>
              </a:rPr>
              <a:t>scissors</a:t>
            </a:r>
          </a:p>
          <a:p>
            <a:r>
              <a:rPr lang="en-GB" sz="1200" dirty="0">
                <a:latin typeface="Times New Roman" panose="02020603050405020304" pitchFamily="18" charset="0"/>
                <a:cs typeface="Times New Roman" panose="02020603050405020304" pitchFamily="18" charset="0"/>
              </a:rPr>
              <a:t>Pencil</a:t>
            </a:r>
          </a:p>
          <a:p>
            <a:r>
              <a:rPr lang="en-GB" sz="1200" dirty="0">
                <a:latin typeface="Times New Roman" panose="02020603050405020304" pitchFamily="18" charset="0"/>
                <a:cs typeface="Times New Roman" panose="02020603050405020304" pitchFamily="18" charset="0"/>
              </a:rPr>
              <a:t>String </a:t>
            </a:r>
          </a:p>
        </p:txBody>
      </p:sp>
      <p:pic>
        <p:nvPicPr>
          <p:cNvPr id="13" name="Picture 12" descr="A close up of a piece of paper&#10;&#10;Description automatically generated">
            <a:extLst>
              <a:ext uri="{FF2B5EF4-FFF2-40B4-BE49-F238E27FC236}">
                <a16:creationId xmlns:a16="http://schemas.microsoft.com/office/drawing/2014/main" id="{16623C42-705F-4CD4-B1B8-BC79E0BE03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6571" y="3173520"/>
            <a:ext cx="2033770" cy="1384995"/>
          </a:xfrm>
          <a:prstGeom prst="rect">
            <a:avLst/>
          </a:prstGeom>
        </p:spPr>
      </p:pic>
      <p:pic>
        <p:nvPicPr>
          <p:cNvPr id="15" name="Picture 14" descr="A picture containing table&#10;&#10;Description automatically generated">
            <a:extLst>
              <a:ext uri="{FF2B5EF4-FFF2-40B4-BE49-F238E27FC236}">
                <a16:creationId xmlns:a16="http://schemas.microsoft.com/office/drawing/2014/main" id="{D9CEB284-BC95-4FFD-BC5A-F8357359DB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6571" y="1416707"/>
            <a:ext cx="2033770" cy="1384995"/>
          </a:xfrm>
          <a:prstGeom prst="rect">
            <a:avLst/>
          </a:prstGeom>
        </p:spPr>
      </p:pic>
      <p:pic>
        <p:nvPicPr>
          <p:cNvPr id="17" name="Picture 16" descr="A piece of wood&#10;&#10;Description automatically generated">
            <a:extLst>
              <a:ext uri="{FF2B5EF4-FFF2-40B4-BE49-F238E27FC236}">
                <a16:creationId xmlns:a16="http://schemas.microsoft.com/office/drawing/2014/main" id="{48CC7770-5772-49EA-9DA6-D13A2F8040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6571" y="4899796"/>
            <a:ext cx="2033770" cy="1384995"/>
          </a:xfrm>
          <a:prstGeom prst="rect">
            <a:avLst/>
          </a:prstGeom>
        </p:spPr>
      </p:pic>
      <p:pic>
        <p:nvPicPr>
          <p:cNvPr id="19" name="Picture 18" descr="A picture containing sitting, table, wooden, stone&#10;&#10;Description automatically generated">
            <a:extLst>
              <a:ext uri="{FF2B5EF4-FFF2-40B4-BE49-F238E27FC236}">
                <a16:creationId xmlns:a16="http://schemas.microsoft.com/office/drawing/2014/main" id="{BF9D7B90-C495-4F66-9FC0-7551A1701D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8050373" y="1092319"/>
            <a:ext cx="1384997" cy="2033770"/>
          </a:xfrm>
          <a:prstGeom prst="rect">
            <a:avLst/>
          </a:prstGeom>
        </p:spPr>
      </p:pic>
      <p:pic>
        <p:nvPicPr>
          <p:cNvPr id="21" name="Picture 20" descr="A close up of a flower&#10;&#10;Description automatically generated">
            <a:extLst>
              <a:ext uri="{FF2B5EF4-FFF2-40B4-BE49-F238E27FC236}">
                <a16:creationId xmlns:a16="http://schemas.microsoft.com/office/drawing/2014/main" id="{1AEF13D4-A3E5-4920-928B-6458A543DCF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5400000">
            <a:off x="8050374" y="2849132"/>
            <a:ext cx="1384995" cy="2033772"/>
          </a:xfrm>
          <a:prstGeom prst="rect">
            <a:avLst/>
          </a:prstGeom>
        </p:spPr>
      </p:pic>
      <p:pic>
        <p:nvPicPr>
          <p:cNvPr id="23" name="Picture 22" descr="A green plant in a garden&#10;&#10;Description automatically generated">
            <a:extLst>
              <a:ext uri="{FF2B5EF4-FFF2-40B4-BE49-F238E27FC236}">
                <a16:creationId xmlns:a16="http://schemas.microsoft.com/office/drawing/2014/main" id="{C87F97F6-08D5-4E20-9EC1-1116F18C12D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25985" y="4870826"/>
            <a:ext cx="2033773" cy="1384995"/>
          </a:xfrm>
          <a:prstGeom prst="rect">
            <a:avLst/>
          </a:prstGeom>
        </p:spPr>
      </p:pic>
      <p:sp>
        <p:nvSpPr>
          <p:cNvPr id="24" name="TextBox 23">
            <a:extLst>
              <a:ext uri="{FF2B5EF4-FFF2-40B4-BE49-F238E27FC236}">
                <a16:creationId xmlns:a16="http://schemas.microsoft.com/office/drawing/2014/main" id="{27259EFF-167F-4B35-A67D-911BE705EB04}"/>
              </a:ext>
            </a:extLst>
          </p:cNvPr>
          <p:cNvSpPr txBox="1"/>
          <p:nvPr/>
        </p:nvSpPr>
        <p:spPr>
          <a:xfrm>
            <a:off x="1084521" y="1416707"/>
            <a:ext cx="593045" cy="369332"/>
          </a:xfrm>
          <a:prstGeom prst="rect">
            <a:avLst/>
          </a:prstGeom>
          <a:noFill/>
        </p:spPr>
        <p:txBody>
          <a:bodyPr wrap="square" rtlCol="0">
            <a:spAutoFit/>
          </a:bodyPr>
          <a:lstStyle/>
          <a:p>
            <a:r>
              <a:rPr lang="en-GB" dirty="0"/>
              <a:t>1. </a:t>
            </a:r>
          </a:p>
        </p:txBody>
      </p:sp>
      <p:sp>
        <p:nvSpPr>
          <p:cNvPr id="25" name="TextBox 24">
            <a:extLst>
              <a:ext uri="{FF2B5EF4-FFF2-40B4-BE49-F238E27FC236}">
                <a16:creationId xmlns:a16="http://schemas.microsoft.com/office/drawing/2014/main" id="{F982D4D3-45F2-485F-8D48-3E39229A3D63}"/>
              </a:ext>
            </a:extLst>
          </p:cNvPr>
          <p:cNvSpPr txBox="1"/>
          <p:nvPr/>
        </p:nvSpPr>
        <p:spPr>
          <a:xfrm>
            <a:off x="1065827" y="3064409"/>
            <a:ext cx="524066" cy="369332"/>
          </a:xfrm>
          <a:prstGeom prst="rect">
            <a:avLst/>
          </a:prstGeom>
          <a:noFill/>
        </p:spPr>
        <p:txBody>
          <a:bodyPr wrap="square" rtlCol="0">
            <a:spAutoFit/>
          </a:bodyPr>
          <a:lstStyle/>
          <a:p>
            <a:r>
              <a:rPr lang="en-GB" dirty="0"/>
              <a:t>2.</a:t>
            </a:r>
          </a:p>
        </p:txBody>
      </p:sp>
      <p:sp>
        <p:nvSpPr>
          <p:cNvPr id="26" name="TextBox 25">
            <a:extLst>
              <a:ext uri="{FF2B5EF4-FFF2-40B4-BE49-F238E27FC236}">
                <a16:creationId xmlns:a16="http://schemas.microsoft.com/office/drawing/2014/main" id="{4B975AFB-4505-460B-A384-4FE364448E4C}"/>
              </a:ext>
            </a:extLst>
          </p:cNvPr>
          <p:cNvSpPr txBox="1"/>
          <p:nvPr/>
        </p:nvSpPr>
        <p:spPr>
          <a:xfrm>
            <a:off x="1065827" y="4807463"/>
            <a:ext cx="455087" cy="369332"/>
          </a:xfrm>
          <a:prstGeom prst="rect">
            <a:avLst/>
          </a:prstGeom>
          <a:noFill/>
        </p:spPr>
        <p:txBody>
          <a:bodyPr wrap="square" rtlCol="0">
            <a:spAutoFit/>
          </a:bodyPr>
          <a:lstStyle/>
          <a:p>
            <a:r>
              <a:rPr lang="en-GB" dirty="0"/>
              <a:t>3.</a:t>
            </a:r>
          </a:p>
        </p:txBody>
      </p:sp>
      <p:sp>
        <p:nvSpPr>
          <p:cNvPr id="27" name="TextBox 26">
            <a:extLst>
              <a:ext uri="{FF2B5EF4-FFF2-40B4-BE49-F238E27FC236}">
                <a16:creationId xmlns:a16="http://schemas.microsoft.com/office/drawing/2014/main" id="{B4EDA2BE-DD75-4761-8905-1B30456029FE}"/>
              </a:ext>
            </a:extLst>
          </p:cNvPr>
          <p:cNvSpPr txBox="1"/>
          <p:nvPr/>
        </p:nvSpPr>
        <p:spPr>
          <a:xfrm>
            <a:off x="3651352" y="3069427"/>
            <a:ext cx="1823567" cy="1015663"/>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Cut rectangles from paper, approximately 14cm x 5cm. Check they fit in the bottle without sticking out.</a:t>
            </a:r>
          </a:p>
        </p:txBody>
      </p:sp>
      <p:sp>
        <p:nvSpPr>
          <p:cNvPr id="28" name="TextBox 27">
            <a:extLst>
              <a:ext uri="{FF2B5EF4-FFF2-40B4-BE49-F238E27FC236}">
                <a16:creationId xmlns:a16="http://schemas.microsoft.com/office/drawing/2014/main" id="{803063A1-C1A5-4CDE-8258-030A1ADB1FD0}"/>
              </a:ext>
            </a:extLst>
          </p:cNvPr>
          <p:cNvSpPr txBox="1"/>
          <p:nvPr/>
        </p:nvSpPr>
        <p:spPr>
          <a:xfrm>
            <a:off x="3651352" y="4807463"/>
            <a:ext cx="1903228" cy="1015663"/>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Roll each piece of paper around a pencil to make a straw shape. The paper straws do not need to be all the same diameter. </a:t>
            </a:r>
          </a:p>
        </p:txBody>
      </p:sp>
      <p:sp>
        <p:nvSpPr>
          <p:cNvPr id="29" name="TextBox 28">
            <a:extLst>
              <a:ext uri="{FF2B5EF4-FFF2-40B4-BE49-F238E27FC236}">
                <a16:creationId xmlns:a16="http://schemas.microsoft.com/office/drawing/2014/main" id="{8646B5F1-E0B2-4A77-A45C-F94C30A5129A}"/>
              </a:ext>
            </a:extLst>
          </p:cNvPr>
          <p:cNvSpPr txBox="1"/>
          <p:nvPr/>
        </p:nvSpPr>
        <p:spPr>
          <a:xfrm>
            <a:off x="7366592" y="1375762"/>
            <a:ext cx="550780" cy="369332"/>
          </a:xfrm>
          <a:prstGeom prst="rect">
            <a:avLst/>
          </a:prstGeom>
          <a:noFill/>
        </p:spPr>
        <p:txBody>
          <a:bodyPr wrap="square" rtlCol="0">
            <a:spAutoFit/>
          </a:bodyPr>
          <a:lstStyle/>
          <a:p>
            <a:r>
              <a:rPr lang="en-GB" dirty="0"/>
              <a:t>4.</a:t>
            </a:r>
          </a:p>
        </p:txBody>
      </p:sp>
      <p:sp>
        <p:nvSpPr>
          <p:cNvPr id="30" name="TextBox 29">
            <a:extLst>
              <a:ext uri="{FF2B5EF4-FFF2-40B4-BE49-F238E27FC236}">
                <a16:creationId xmlns:a16="http://schemas.microsoft.com/office/drawing/2014/main" id="{45E10812-C4F7-4EDA-96C8-0B3896F6777C}"/>
              </a:ext>
            </a:extLst>
          </p:cNvPr>
          <p:cNvSpPr txBox="1"/>
          <p:nvPr/>
        </p:nvSpPr>
        <p:spPr>
          <a:xfrm>
            <a:off x="7366592" y="3178836"/>
            <a:ext cx="448338" cy="369332"/>
          </a:xfrm>
          <a:prstGeom prst="rect">
            <a:avLst/>
          </a:prstGeom>
          <a:noFill/>
        </p:spPr>
        <p:txBody>
          <a:bodyPr wrap="square" rtlCol="0">
            <a:spAutoFit/>
          </a:bodyPr>
          <a:lstStyle/>
          <a:p>
            <a:r>
              <a:rPr lang="en-GB" dirty="0"/>
              <a:t>5.</a:t>
            </a:r>
          </a:p>
        </p:txBody>
      </p:sp>
      <p:sp>
        <p:nvSpPr>
          <p:cNvPr id="32" name="TextBox 31">
            <a:extLst>
              <a:ext uri="{FF2B5EF4-FFF2-40B4-BE49-F238E27FC236}">
                <a16:creationId xmlns:a16="http://schemas.microsoft.com/office/drawing/2014/main" id="{F42D66E5-CD1E-45CC-8D86-7827B7F4FC0B}"/>
              </a:ext>
            </a:extLst>
          </p:cNvPr>
          <p:cNvSpPr txBox="1"/>
          <p:nvPr/>
        </p:nvSpPr>
        <p:spPr>
          <a:xfrm>
            <a:off x="7387649" y="4879024"/>
            <a:ext cx="359394" cy="369332"/>
          </a:xfrm>
          <a:prstGeom prst="rect">
            <a:avLst/>
          </a:prstGeom>
          <a:noFill/>
        </p:spPr>
        <p:txBody>
          <a:bodyPr wrap="none" rtlCol="0">
            <a:spAutoFit/>
          </a:bodyPr>
          <a:lstStyle/>
          <a:p>
            <a:r>
              <a:rPr lang="en-GB" dirty="0"/>
              <a:t>6.</a:t>
            </a:r>
          </a:p>
        </p:txBody>
      </p:sp>
      <p:sp>
        <p:nvSpPr>
          <p:cNvPr id="33" name="TextBox 32">
            <a:extLst>
              <a:ext uri="{FF2B5EF4-FFF2-40B4-BE49-F238E27FC236}">
                <a16:creationId xmlns:a16="http://schemas.microsoft.com/office/drawing/2014/main" id="{2896B1B0-D90F-41AE-ABB2-343299DF15BD}"/>
              </a:ext>
            </a:extLst>
          </p:cNvPr>
          <p:cNvSpPr txBox="1"/>
          <p:nvPr/>
        </p:nvSpPr>
        <p:spPr>
          <a:xfrm>
            <a:off x="10156773" y="2665688"/>
            <a:ext cx="969400" cy="1015663"/>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Put your paper straws in the bottle until it is full.</a:t>
            </a:r>
          </a:p>
        </p:txBody>
      </p:sp>
    </p:spTree>
    <p:extLst>
      <p:ext uri="{BB962C8B-B14F-4D97-AF65-F5344CB8AC3E}">
        <p14:creationId xmlns:p14="http://schemas.microsoft.com/office/powerpoint/2010/main" val="2934484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35CCB-2C69-4BDE-8F13-A68A638A472C}"/>
              </a:ext>
            </a:extLst>
          </p:cNvPr>
          <p:cNvSpPr>
            <a:spLocks noGrp="1"/>
          </p:cNvSpPr>
          <p:nvPr>
            <p:ph type="title"/>
          </p:nvPr>
        </p:nvSpPr>
        <p:spPr/>
        <p:txBody>
          <a:bodyPr/>
          <a:lstStyle/>
          <a:p>
            <a:pPr algn="ctr"/>
            <a:r>
              <a:rPr lang="en-GB" b="1" u="sng" dirty="0">
                <a:latin typeface="Times New Roman" panose="02020603050405020304" pitchFamily="18" charset="0"/>
                <a:cs typeface="Times New Roman" panose="02020603050405020304" pitchFamily="18" charset="0"/>
              </a:rPr>
              <a:t>Bee craft.</a:t>
            </a:r>
          </a:p>
        </p:txBody>
      </p:sp>
      <p:pic>
        <p:nvPicPr>
          <p:cNvPr id="4" name="Picture 3" descr="A picture containing large&#10;&#10;Description automatically generated">
            <a:extLst>
              <a:ext uri="{FF2B5EF4-FFF2-40B4-BE49-F238E27FC236}">
                <a16:creationId xmlns:a16="http://schemas.microsoft.com/office/drawing/2014/main" id="{E24BEC3E-DD52-495B-A8AE-90898DF341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690688"/>
            <a:ext cx="5041900" cy="4379912"/>
          </a:xfrm>
          <a:prstGeom prst="rect">
            <a:avLst/>
          </a:prstGeom>
        </p:spPr>
      </p:pic>
      <p:pic>
        <p:nvPicPr>
          <p:cNvPr id="6" name="Picture 5" descr="A picture containing food&#10;&#10;Description automatically generated">
            <a:extLst>
              <a:ext uri="{FF2B5EF4-FFF2-40B4-BE49-F238E27FC236}">
                <a16:creationId xmlns:a16="http://schemas.microsoft.com/office/drawing/2014/main" id="{6D6D0B6D-943E-4EE6-9757-1A2CBED970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6400" y="1690688"/>
            <a:ext cx="5041900" cy="4379912"/>
          </a:xfrm>
          <a:prstGeom prst="rect">
            <a:avLst/>
          </a:prstGeom>
        </p:spPr>
      </p:pic>
      <p:sp>
        <p:nvSpPr>
          <p:cNvPr id="7" name="TextBox 6">
            <a:extLst>
              <a:ext uri="{FF2B5EF4-FFF2-40B4-BE49-F238E27FC236}">
                <a16:creationId xmlns:a16="http://schemas.microsoft.com/office/drawing/2014/main" id="{5E9BA5B3-F90A-4351-9A3B-E40523287D45}"/>
              </a:ext>
            </a:extLst>
          </p:cNvPr>
          <p:cNvSpPr txBox="1"/>
          <p:nvPr/>
        </p:nvSpPr>
        <p:spPr>
          <a:xfrm>
            <a:off x="2552700" y="6215876"/>
            <a:ext cx="1007007" cy="276999"/>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Bee drawing.</a:t>
            </a:r>
          </a:p>
        </p:txBody>
      </p:sp>
      <p:sp>
        <p:nvSpPr>
          <p:cNvPr id="8" name="TextBox 7">
            <a:extLst>
              <a:ext uri="{FF2B5EF4-FFF2-40B4-BE49-F238E27FC236}">
                <a16:creationId xmlns:a16="http://schemas.microsoft.com/office/drawing/2014/main" id="{0FB024EE-32F4-4680-AA0B-F27212A276FE}"/>
              </a:ext>
            </a:extLst>
          </p:cNvPr>
          <p:cNvSpPr txBox="1"/>
          <p:nvPr/>
        </p:nvSpPr>
        <p:spPr>
          <a:xfrm>
            <a:off x="9023350" y="6215875"/>
            <a:ext cx="982961" cy="276999"/>
          </a:xfrm>
          <a:prstGeom prst="rect">
            <a:avLst/>
          </a:prstGeom>
          <a:noFill/>
        </p:spPr>
        <p:txBody>
          <a:bodyPr wrap="none" rtlCol="0">
            <a:spAutoFit/>
          </a:bodyPr>
          <a:lstStyle/>
          <a:p>
            <a:r>
              <a:rPr lang="en-GB" sz="1200" dirty="0">
                <a:latin typeface="Times New Roman" panose="02020603050405020304" pitchFamily="18" charset="0"/>
                <a:cs typeface="Times New Roman" panose="02020603050405020304" pitchFamily="18" charset="0"/>
              </a:rPr>
              <a:t>Bee origami.</a:t>
            </a:r>
          </a:p>
        </p:txBody>
      </p:sp>
    </p:spTree>
    <p:extLst>
      <p:ext uri="{BB962C8B-B14F-4D97-AF65-F5344CB8AC3E}">
        <p14:creationId xmlns:p14="http://schemas.microsoft.com/office/powerpoint/2010/main" val="19043708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CCDFCBBBA200248B32B2A626FE8B273" ma:contentTypeVersion="8" ma:contentTypeDescription="Create a new document." ma:contentTypeScope="" ma:versionID="9a6f47b5074c8f6f8d585a0a07a33d72">
  <xsd:schema xmlns:xsd="http://www.w3.org/2001/XMLSchema" xmlns:xs="http://www.w3.org/2001/XMLSchema" xmlns:p="http://schemas.microsoft.com/office/2006/metadata/properties" xmlns:ns3="ada16477-4a9e-4f32-8a2f-23c8ffb0c900" xmlns:ns4="09ebbee8-2921-4cc3-be77-564d5a35cca5" targetNamespace="http://schemas.microsoft.com/office/2006/metadata/properties" ma:root="true" ma:fieldsID="681a18b15a1fa7865c6bdef2e083fe34" ns3:_="" ns4:_="">
    <xsd:import namespace="ada16477-4a9e-4f32-8a2f-23c8ffb0c900"/>
    <xsd:import namespace="09ebbee8-2921-4cc3-be77-564d5a35cca5"/>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a16477-4a9e-4f32-8a2f-23c8ffb0c90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9ebbee8-2921-4cc3-be77-564d5a35cca5"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A76EB3-7059-4FE3-92F3-1CF06EE8D250}">
  <ds:schemaRefs>
    <ds:schemaRef ds:uri="http://schemas.microsoft.com/office/2006/documentManagement/types"/>
    <ds:schemaRef ds:uri="http://purl.org/dc/terms/"/>
    <ds:schemaRef ds:uri="ada16477-4a9e-4f32-8a2f-23c8ffb0c900"/>
    <ds:schemaRef ds:uri="http://www.w3.org/XML/1998/namespace"/>
    <ds:schemaRef ds:uri="http://schemas.microsoft.com/office/infopath/2007/PartnerControls"/>
    <ds:schemaRef ds:uri="http://purl.org/dc/dcmitype/"/>
    <ds:schemaRef ds:uri="http://purl.org/dc/elements/1.1/"/>
    <ds:schemaRef ds:uri="http://schemas.openxmlformats.org/package/2006/metadata/core-properties"/>
    <ds:schemaRef ds:uri="09ebbee8-2921-4cc3-be77-564d5a35cca5"/>
    <ds:schemaRef ds:uri="http://schemas.microsoft.com/office/2006/metadata/properties"/>
  </ds:schemaRefs>
</ds:datastoreItem>
</file>

<file path=customXml/itemProps2.xml><?xml version="1.0" encoding="utf-8"?>
<ds:datastoreItem xmlns:ds="http://schemas.openxmlformats.org/officeDocument/2006/customXml" ds:itemID="{D98E4FA0-3CF1-4DB3-A61C-C70011823F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a16477-4a9e-4f32-8a2f-23c8ffb0c900"/>
    <ds:schemaRef ds:uri="09ebbee8-2921-4cc3-be77-564d5a35cc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08C8DC-D29C-4AD7-BA6D-C19CB7528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872</TotalTime>
  <Words>1856</Words>
  <Application>Microsoft Office PowerPoint</Application>
  <PresentationFormat>Widescreen</PresentationFormat>
  <Paragraphs>102</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My garden scrapbook. </vt:lpstr>
      <vt:lpstr>PowerPoint Presentation</vt:lpstr>
      <vt:lpstr>Plants.</vt:lpstr>
      <vt:lpstr>Plants.</vt:lpstr>
      <vt:lpstr>Leaves and rubbings.</vt:lpstr>
      <vt:lpstr>Flower Print. </vt:lpstr>
      <vt:lpstr>Birds.</vt:lpstr>
      <vt:lpstr>Wildlife.</vt:lpstr>
      <vt:lpstr>Wildlife. </vt:lpstr>
      <vt:lpstr>Bees. </vt:lpstr>
      <vt:lpstr>Bees.</vt:lpstr>
      <vt:lpstr>How to make a bee house.  </vt:lpstr>
      <vt:lpstr>Bee craft.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garden scrapbook. </dc:title>
  <dc:creator>Emma Davies (1806321)</dc:creator>
  <cp:lastModifiedBy>Emma Davies (1806321)</cp:lastModifiedBy>
  <cp:revision>4</cp:revision>
  <dcterms:created xsi:type="dcterms:W3CDTF">2020-05-25T14:04:39Z</dcterms:created>
  <dcterms:modified xsi:type="dcterms:W3CDTF">2020-06-14T14:52:27Z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0x0101000CCDFCBBBA200248B32B2A626FE8B273</vt:lpwstr>
  </property>
</Properties>
</file>