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64" r:id="rId4"/>
    <p:sldId id="265" r:id="rId5"/>
    <p:sldId id="258" r:id="rId6"/>
    <p:sldId id="266"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CA295E-6722-DBB9-A8F7-4834A89BF71F}" v="1" dt="2026-02-15T22:43:34.189"/>
    <p1510:client id="{95E323D0-17D7-DBFA-2BF8-3FEB7E650CDB}" v="1" dt="2026-02-15T22:45:11.675"/>
    <p1510:client id="{A9FAD394-E6D4-C950-7ADC-BBF20BE825CA}" v="256" dt="2026-02-15T23:48:30.213"/>
    <p1510:client id="{ACEEF920-69A6-E420-E426-4615270C6A3D}" v="2" dt="2026-02-15T22:41:19.975"/>
    <p1510:client id="{E5704D65-BA37-C12C-3645-7A8A01361DB7}" v="66" dt="2026-02-15T22:40:03.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5E323D0-17D7-DBFA-2BF8-3FEB7E650CDB}"/>
    <pc:docChg chg="modSld">
      <pc:chgData name="" userId="" providerId="" clId="Web-{95E323D0-17D7-DBFA-2BF8-3FEB7E650CDB}" dt="2026-02-15T22:45:11.675" v="0" actId="14100"/>
      <pc:docMkLst>
        <pc:docMk/>
      </pc:docMkLst>
      <pc:sldChg chg="modSp">
        <pc:chgData name="" userId="" providerId="" clId="Web-{95E323D0-17D7-DBFA-2BF8-3FEB7E650CDB}" dt="2026-02-15T22:45:11.675" v="0" actId="14100"/>
        <pc:sldMkLst>
          <pc:docMk/>
          <pc:sldMk cId="2903356939" sldId="262"/>
        </pc:sldMkLst>
        <pc:spChg chg="mod">
          <ac:chgData name="" userId="" providerId="" clId="Web-{95E323D0-17D7-DBFA-2BF8-3FEB7E650CDB}" dt="2026-02-15T22:45:11.675" v="0" actId="14100"/>
          <ac:spMkLst>
            <pc:docMk/>
            <pc:sldMk cId="2903356939" sldId="262"/>
            <ac:spMk id="2" creationId="{A67290CB-ABD1-FB41-1DBD-00C24B4A80AB}"/>
          </ac:spMkLst>
        </pc:spChg>
      </pc:sldChg>
    </pc:docChg>
  </pc:docChgLst>
  <pc:docChgLst>
    <pc:chgData name="Zander Hiller (2528768)" userId="S::2528768@student.uwtsd.ac.uk::c15a55a6-a32d-4ea1-896c-acdea1538abc" providerId="AD" clId="Web-{95E323D0-17D7-DBFA-2BF8-3FEB7E650CDB}"/>
    <pc:docChg chg="modSld">
      <pc:chgData name="Zander Hiller (2528768)" userId="S::2528768@student.uwtsd.ac.uk::c15a55a6-a32d-4ea1-896c-acdea1538abc" providerId="AD" clId="Web-{95E323D0-17D7-DBFA-2BF8-3FEB7E650CDB}" dt="2026-02-15T22:46:02.473" v="0"/>
      <pc:docMkLst>
        <pc:docMk/>
      </pc:docMkLst>
      <pc:sldChg chg="addSp delSp modSp">
        <pc:chgData name="Zander Hiller (2528768)" userId="S::2528768@student.uwtsd.ac.uk::c15a55a6-a32d-4ea1-896c-acdea1538abc" providerId="AD" clId="Web-{95E323D0-17D7-DBFA-2BF8-3FEB7E650CDB}" dt="2026-02-15T22:46:02.473" v="0"/>
        <pc:sldMkLst>
          <pc:docMk/>
          <pc:sldMk cId="2903356939" sldId="262"/>
        </pc:sldMkLst>
        <pc:spChg chg="mod">
          <ac:chgData name="Zander Hiller (2528768)" userId="S::2528768@student.uwtsd.ac.uk::c15a55a6-a32d-4ea1-896c-acdea1538abc" providerId="AD" clId="Web-{95E323D0-17D7-DBFA-2BF8-3FEB7E650CDB}" dt="2026-02-15T22:46:02.473" v="0"/>
          <ac:spMkLst>
            <pc:docMk/>
            <pc:sldMk cId="2903356939" sldId="262"/>
            <ac:spMk id="2" creationId="{A67290CB-ABD1-FB41-1DBD-00C24B4A80AB}"/>
          </ac:spMkLst>
        </pc:spChg>
        <pc:spChg chg="del">
          <ac:chgData name="Zander Hiller (2528768)" userId="S::2528768@student.uwtsd.ac.uk::c15a55a6-a32d-4ea1-896c-acdea1538abc" providerId="AD" clId="Web-{95E323D0-17D7-DBFA-2BF8-3FEB7E650CDB}" dt="2026-02-15T22:46:02.473" v="0"/>
          <ac:spMkLst>
            <pc:docMk/>
            <pc:sldMk cId="2903356939" sldId="262"/>
            <ac:spMk id="68" creationId="{DE12BF4D-F47A-41C1-85FC-652E412D3B47}"/>
          </ac:spMkLst>
        </pc:spChg>
        <pc:spChg chg="del">
          <ac:chgData name="Zander Hiller (2528768)" userId="S::2528768@student.uwtsd.ac.uk::c15a55a6-a32d-4ea1-896c-acdea1538abc" providerId="AD" clId="Web-{95E323D0-17D7-DBFA-2BF8-3FEB7E650CDB}" dt="2026-02-15T22:46:02.473" v="0"/>
          <ac:spMkLst>
            <pc:docMk/>
            <pc:sldMk cId="2903356939" sldId="262"/>
            <ac:spMk id="69" creationId="{AAF055B3-1F95-4ABA-BFE4-A58320A8206E}"/>
          </ac:spMkLst>
        </pc:spChg>
        <pc:spChg chg="del">
          <ac:chgData name="Zander Hiller (2528768)" userId="S::2528768@student.uwtsd.ac.uk::c15a55a6-a32d-4ea1-896c-acdea1538abc" providerId="AD" clId="Web-{95E323D0-17D7-DBFA-2BF8-3FEB7E650CDB}" dt="2026-02-15T22:46:02.473" v="0"/>
          <ac:spMkLst>
            <pc:docMk/>
            <pc:sldMk cId="2903356939" sldId="262"/>
            <ac:spMk id="70" creationId="{65FBF53F-BBBA-4974-AD72-0E8CD294E50F}"/>
          </ac:spMkLst>
        </pc:spChg>
        <pc:spChg chg="del">
          <ac:chgData name="Zander Hiller (2528768)" userId="S::2528768@student.uwtsd.ac.uk::c15a55a6-a32d-4ea1-896c-acdea1538abc" providerId="AD" clId="Web-{95E323D0-17D7-DBFA-2BF8-3FEB7E650CDB}" dt="2026-02-15T22:46:02.473" v="0"/>
          <ac:spMkLst>
            <pc:docMk/>
            <pc:sldMk cId="2903356939" sldId="262"/>
            <ac:spMk id="71" creationId="{5A2875D7-3769-4291-959E-9FAD764A760C}"/>
          </ac:spMkLst>
        </pc:spChg>
        <pc:spChg chg="add">
          <ac:chgData name="Zander Hiller (2528768)" userId="S::2528768@student.uwtsd.ac.uk::c15a55a6-a32d-4ea1-896c-acdea1538abc" providerId="AD" clId="Web-{95E323D0-17D7-DBFA-2BF8-3FEB7E650CDB}" dt="2026-02-15T22:46:02.473" v="0"/>
          <ac:spMkLst>
            <pc:docMk/>
            <pc:sldMk cId="2903356939" sldId="262"/>
            <ac:spMk id="80" creationId="{FA33EEAE-15D5-4119-8C1E-89D943F911EF}"/>
          </ac:spMkLst>
        </pc:spChg>
        <pc:spChg chg="add">
          <ac:chgData name="Zander Hiller (2528768)" userId="S::2528768@student.uwtsd.ac.uk::c15a55a6-a32d-4ea1-896c-acdea1538abc" providerId="AD" clId="Web-{95E323D0-17D7-DBFA-2BF8-3FEB7E650CDB}" dt="2026-02-15T22:46:02.473" v="0"/>
          <ac:spMkLst>
            <pc:docMk/>
            <pc:sldMk cId="2903356939" sldId="262"/>
            <ac:spMk id="82" creationId="{730D8B3B-9B80-4025-B934-26DC7D7CD231}"/>
          </ac:spMkLst>
        </pc:spChg>
        <pc:spChg chg="add">
          <ac:chgData name="Zander Hiller (2528768)" userId="S::2528768@student.uwtsd.ac.uk::c15a55a6-a32d-4ea1-896c-acdea1538abc" providerId="AD" clId="Web-{95E323D0-17D7-DBFA-2BF8-3FEB7E650CDB}" dt="2026-02-15T22:46:02.473" v="0"/>
          <ac:spMkLst>
            <pc:docMk/>
            <pc:sldMk cId="2903356939" sldId="262"/>
            <ac:spMk id="84" creationId="{1064D5D5-227B-4F66-9AEA-46F570E793BD}"/>
          </ac:spMkLst>
        </pc:spChg>
        <pc:spChg chg="add">
          <ac:chgData name="Zander Hiller (2528768)" userId="S::2528768@student.uwtsd.ac.uk::c15a55a6-a32d-4ea1-896c-acdea1538abc" providerId="AD" clId="Web-{95E323D0-17D7-DBFA-2BF8-3FEB7E650CDB}" dt="2026-02-15T22:46:02.473" v="0"/>
          <ac:spMkLst>
            <pc:docMk/>
            <pc:sldMk cId="2903356939" sldId="262"/>
            <ac:spMk id="88" creationId="{B5A1B09C-1565-46F8-B70F-621C5EB48A09}"/>
          </ac:spMkLst>
        </pc:spChg>
        <pc:spChg chg="add">
          <ac:chgData name="Zander Hiller (2528768)" userId="S::2528768@student.uwtsd.ac.uk::c15a55a6-a32d-4ea1-896c-acdea1538abc" providerId="AD" clId="Web-{95E323D0-17D7-DBFA-2BF8-3FEB7E650CDB}" dt="2026-02-15T22:46:02.473" v="0"/>
          <ac:spMkLst>
            <pc:docMk/>
            <pc:sldMk cId="2903356939" sldId="262"/>
            <ac:spMk id="90" creationId="{8C516CC8-80AC-446C-A56E-9F54B7210402}"/>
          </ac:spMkLst>
        </pc:spChg>
      </pc:sldChg>
    </pc:docChg>
  </pc:docChgLst>
  <pc:docChgLst>
    <pc:chgData name="Zander Hiller (2528768)" userId="S::2528768@student.uwtsd.ac.uk::c15a55a6-a32d-4ea1-896c-acdea1538abc" providerId="AD" clId="Web-{A9FAD394-E6D4-C950-7ADC-BBF20BE825CA}"/>
    <pc:docChg chg="addSld delSld modSld sldOrd">
      <pc:chgData name="Zander Hiller (2528768)" userId="S::2528768@student.uwtsd.ac.uk::c15a55a6-a32d-4ea1-896c-acdea1538abc" providerId="AD" clId="Web-{A9FAD394-E6D4-C950-7ADC-BBF20BE825CA}" dt="2026-02-15T23:48:30.213" v="258" actId="20577"/>
      <pc:docMkLst>
        <pc:docMk/>
      </pc:docMkLst>
      <pc:sldChg chg="ord">
        <pc:chgData name="Zander Hiller (2528768)" userId="S::2528768@student.uwtsd.ac.uk::c15a55a6-a32d-4ea1-896c-acdea1538abc" providerId="AD" clId="Web-{A9FAD394-E6D4-C950-7ADC-BBF20BE825CA}" dt="2026-02-15T23:43:08.699" v="110"/>
        <pc:sldMkLst>
          <pc:docMk/>
          <pc:sldMk cId="4164315574" sldId="258"/>
        </pc:sldMkLst>
      </pc:sldChg>
      <pc:sldChg chg="modSp">
        <pc:chgData name="Zander Hiller (2528768)" userId="S::2528768@student.uwtsd.ac.uk::c15a55a6-a32d-4ea1-896c-acdea1538abc" providerId="AD" clId="Web-{A9FAD394-E6D4-C950-7ADC-BBF20BE825CA}" dt="2026-02-15T22:52:23.205" v="36" actId="14100"/>
        <pc:sldMkLst>
          <pc:docMk/>
          <pc:sldMk cId="2903356939" sldId="262"/>
        </pc:sldMkLst>
        <pc:spChg chg="mod">
          <ac:chgData name="Zander Hiller (2528768)" userId="S::2528768@student.uwtsd.ac.uk::c15a55a6-a32d-4ea1-896c-acdea1538abc" providerId="AD" clId="Web-{A9FAD394-E6D4-C950-7ADC-BBF20BE825CA}" dt="2026-02-15T22:52:23.205" v="36" actId="14100"/>
          <ac:spMkLst>
            <pc:docMk/>
            <pc:sldMk cId="2903356939" sldId="262"/>
            <ac:spMk id="2" creationId="{A67290CB-ABD1-FB41-1DBD-00C24B4A80AB}"/>
          </ac:spMkLst>
        </pc:spChg>
        <pc:spChg chg="mod">
          <ac:chgData name="Zander Hiller (2528768)" userId="S::2528768@student.uwtsd.ac.uk::c15a55a6-a32d-4ea1-896c-acdea1538abc" providerId="AD" clId="Web-{A9FAD394-E6D4-C950-7ADC-BBF20BE825CA}" dt="2026-02-15T22:47:50.906" v="5" actId="14100"/>
          <ac:spMkLst>
            <pc:docMk/>
            <pc:sldMk cId="2903356939" sldId="262"/>
            <ac:spMk id="3" creationId="{07F518B5-66AB-84FB-76D8-28D50A8BC39D}"/>
          </ac:spMkLst>
        </pc:spChg>
      </pc:sldChg>
      <pc:sldChg chg="addSp delSp modSp new del">
        <pc:chgData name="Zander Hiller (2528768)" userId="S::2528768@student.uwtsd.ac.uk::c15a55a6-a32d-4ea1-896c-acdea1538abc" providerId="AD" clId="Web-{A9FAD394-E6D4-C950-7ADC-BBF20BE825CA}" dt="2026-02-15T23:42:01.538" v="98"/>
        <pc:sldMkLst>
          <pc:docMk/>
          <pc:sldMk cId="48508005" sldId="266"/>
        </pc:sldMkLst>
        <pc:spChg chg="mod">
          <ac:chgData name="Zander Hiller (2528768)" userId="S::2528768@student.uwtsd.ac.uk::c15a55a6-a32d-4ea1-896c-acdea1538abc" providerId="AD" clId="Web-{A9FAD394-E6D4-C950-7ADC-BBF20BE825CA}" dt="2026-02-15T23:25:17.532" v="72" actId="20577"/>
          <ac:spMkLst>
            <pc:docMk/>
            <pc:sldMk cId="48508005" sldId="266"/>
            <ac:spMk id="2" creationId="{9FB10830-DEFB-8901-8B75-E00F421107F0}"/>
          </ac:spMkLst>
        </pc:spChg>
        <pc:spChg chg="del mod">
          <ac:chgData name="Zander Hiller (2528768)" userId="S::2528768@student.uwtsd.ac.uk::c15a55a6-a32d-4ea1-896c-acdea1538abc" providerId="AD" clId="Web-{A9FAD394-E6D4-C950-7ADC-BBF20BE825CA}" dt="2026-02-15T23:41:27.753" v="97"/>
          <ac:spMkLst>
            <pc:docMk/>
            <pc:sldMk cId="48508005" sldId="266"/>
            <ac:spMk id="3" creationId="{B2A33C2D-5A91-4999-A9FC-BECB933449E6}"/>
          </ac:spMkLst>
        </pc:spChg>
        <pc:picChg chg="add mod ord">
          <ac:chgData name="Zander Hiller (2528768)" userId="S::2528768@student.uwtsd.ac.uk::c15a55a6-a32d-4ea1-896c-acdea1538abc" providerId="AD" clId="Web-{A9FAD394-E6D4-C950-7ADC-BBF20BE825CA}" dt="2026-02-15T23:41:27.753" v="97"/>
          <ac:picMkLst>
            <pc:docMk/>
            <pc:sldMk cId="48508005" sldId="266"/>
            <ac:picMk id="4" creationId="{49294CF8-7FC3-9C07-A30F-290BFF425E95}"/>
          </ac:picMkLst>
        </pc:picChg>
      </pc:sldChg>
      <pc:sldChg chg="delSp add del replId">
        <pc:chgData name="Zander Hiller (2528768)" userId="S::2528768@student.uwtsd.ac.uk::c15a55a6-a32d-4ea1-896c-acdea1538abc" providerId="AD" clId="Web-{A9FAD394-E6D4-C950-7ADC-BBF20BE825CA}" dt="2026-02-15T23:42:39.291" v="108"/>
        <pc:sldMkLst>
          <pc:docMk/>
          <pc:sldMk cId="433608009" sldId="266"/>
        </pc:sldMkLst>
        <pc:spChg chg="del">
          <ac:chgData name="Zander Hiller (2528768)" userId="S::2528768@student.uwtsd.ac.uk::c15a55a6-a32d-4ea1-896c-acdea1538abc" providerId="AD" clId="Web-{A9FAD394-E6D4-C950-7ADC-BBF20BE825CA}" dt="2026-02-15T23:42:29.696" v="107"/>
          <ac:spMkLst>
            <pc:docMk/>
            <pc:sldMk cId="433608009" sldId="266"/>
            <ac:spMk id="93" creationId="{5D607861-3F00-A048-7931-A74A0D48DEEE}"/>
          </ac:spMkLst>
        </pc:spChg>
        <pc:spChg chg="del">
          <ac:chgData name="Zander Hiller (2528768)" userId="S::2528768@student.uwtsd.ac.uk::c15a55a6-a32d-4ea1-896c-acdea1538abc" providerId="AD" clId="Web-{A9FAD394-E6D4-C950-7ADC-BBF20BE825CA}" dt="2026-02-15T23:42:29.696" v="106"/>
          <ac:spMkLst>
            <pc:docMk/>
            <pc:sldMk cId="433608009" sldId="266"/>
            <ac:spMk id="95" creationId="{8B58C9EC-1369-F54A-0E14-9412C541557E}"/>
          </ac:spMkLst>
        </pc:spChg>
        <pc:spChg chg="del">
          <ac:chgData name="Zander Hiller (2528768)" userId="S::2528768@student.uwtsd.ac.uk::c15a55a6-a32d-4ea1-896c-acdea1538abc" providerId="AD" clId="Web-{A9FAD394-E6D4-C950-7ADC-BBF20BE825CA}" dt="2026-02-15T23:42:29.696" v="105"/>
          <ac:spMkLst>
            <pc:docMk/>
            <pc:sldMk cId="433608009" sldId="266"/>
            <ac:spMk id="97" creationId="{84109AA3-EA9C-D59A-5E81-B8A36530A196}"/>
          </ac:spMkLst>
        </pc:spChg>
        <pc:spChg chg="del">
          <ac:chgData name="Zander Hiller (2528768)" userId="S::2528768@student.uwtsd.ac.uk::c15a55a6-a32d-4ea1-896c-acdea1538abc" providerId="AD" clId="Web-{A9FAD394-E6D4-C950-7ADC-BBF20BE825CA}" dt="2026-02-15T23:42:29.696" v="104"/>
          <ac:spMkLst>
            <pc:docMk/>
            <pc:sldMk cId="433608009" sldId="266"/>
            <ac:spMk id="99" creationId="{8C56515D-1880-8057-B0BA-7CAA686052C8}"/>
          </ac:spMkLst>
        </pc:spChg>
        <pc:spChg chg="del">
          <ac:chgData name="Zander Hiller (2528768)" userId="S::2528768@student.uwtsd.ac.uk::c15a55a6-a32d-4ea1-896c-acdea1538abc" providerId="AD" clId="Web-{A9FAD394-E6D4-C950-7ADC-BBF20BE825CA}" dt="2026-02-15T23:42:29.696" v="103"/>
          <ac:spMkLst>
            <pc:docMk/>
            <pc:sldMk cId="433608009" sldId="266"/>
            <ac:spMk id="101" creationId="{8DE3E78C-8122-3BCF-B8C3-863174CC78E2}"/>
          </ac:spMkLst>
        </pc:spChg>
        <pc:picChg chg="del">
          <ac:chgData name="Zander Hiller (2528768)" userId="S::2528768@student.uwtsd.ac.uk::c15a55a6-a32d-4ea1-896c-acdea1538abc" providerId="AD" clId="Web-{A9FAD394-E6D4-C950-7ADC-BBF20BE825CA}" dt="2026-02-15T23:42:29.696" v="101"/>
          <ac:picMkLst>
            <pc:docMk/>
            <pc:sldMk cId="433608009" sldId="266"/>
            <ac:picMk id="6" creationId="{3F72454C-5324-EE84-3A87-2D47D9EB8432}"/>
          </ac:picMkLst>
        </pc:picChg>
        <pc:picChg chg="del">
          <ac:chgData name="Zander Hiller (2528768)" userId="S::2528768@student.uwtsd.ac.uk::c15a55a6-a32d-4ea1-896c-acdea1538abc" providerId="AD" clId="Web-{A9FAD394-E6D4-C950-7ADC-BBF20BE825CA}" dt="2026-02-15T23:42:29.696" v="100"/>
          <ac:picMkLst>
            <pc:docMk/>
            <pc:sldMk cId="433608009" sldId="266"/>
            <ac:picMk id="7" creationId="{6E1E86CE-2B19-BAEE-FC62-FF967EC22F44}"/>
          </ac:picMkLst>
        </pc:picChg>
        <pc:picChg chg="del">
          <ac:chgData name="Zander Hiller (2528768)" userId="S::2528768@student.uwtsd.ac.uk::c15a55a6-a32d-4ea1-896c-acdea1538abc" providerId="AD" clId="Web-{A9FAD394-E6D4-C950-7ADC-BBF20BE825CA}" dt="2026-02-15T23:42:29.696" v="102"/>
          <ac:picMkLst>
            <pc:docMk/>
            <pc:sldMk cId="433608009" sldId="266"/>
            <ac:picMk id="8" creationId="{1C0CC0D1-222C-D118-7CC1-D5D4921BCBDB}"/>
          </ac:picMkLst>
        </pc:picChg>
      </pc:sldChg>
      <pc:sldChg chg="addSp delSp modSp add replId">
        <pc:chgData name="Zander Hiller (2528768)" userId="S::2528768@student.uwtsd.ac.uk::c15a55a6-a32d-4ea1-896c-acdea1538abc" providerId="AD" clId="Web-{A9FAD394-E6D4-C950-7ADC-BBF20BE825CA}" dt="2026-02-15T23:48:30.213" v="258" actId="20577"/>
        <pc:sldMkLst>
          <pc:docMk/>
          <pc:sldMk cId="438815886" sldId="266"/>
        </pc:sldMkLst>
        <pc:spChg chg="mod">
          <ac:chgData name="Zander Hiller (2528768)" userId="S::2528768@student.uwtsd.ac.uk::c15a55a6-a32d-4ea1-896c-acdea1538abc" providerId="AD" clId="Web-{A9FAD394-E6D4-C950-7ADC-BBF20BE825CA}" dt="2026-02-15T23:45:02.612" v="174" actId="20577"/>
          <ac:spMkLst>
            <pc:docMk/>
            <pc:sldMk cId="438815886" sldId="266"/>
            <ac:spMk id="3" creationId="{34E9FAA6-11C3-B899-B98D-B4207081C417}"/>
          </ac:spMkLst>
        </pc:spChg>
        <pc:spChg chg="add mod">
          <ac:chgData name="Zander Hiller (2528768)" userId="S::2528768@student.uwtsd.ac.uk::c15a55a6-a32d-4ea1-896c-acdea1538abc" providerId="AD" clId="Web-{A9FAD394-E6D4-C950-7ADC-BBF20BE825CA}" dt="2026-02-15T23:48:30.213" v="258" actId="20577"/>
          <ac:spMkLst>
            <pc:docMk/>
            <pc:sldMk cId="438815886" sldId="266"/>
            <ac:spMk id="4" creationId="{801E115C-5A15-5A4D-6FB0-284B0474A6B7}"/>
          </ac:spMkLst>
        </pc:spChg>
        <pc:spChg chg="del mod">
          <ac:chgData name="Zander Hiller (2528768)" userId="S::2528768@student.uwtsd.ac.uk::c15a55a6-a32d-4ea1-896c-acdea1538abc" providerId="AD" clId="Web-{A9FAD394-E6D4-C950-7ADC-BBF20BE825CA}" dt="2026-02-15T23:45:41.661" v="180"/>
          <ac:spMkLst>
            <pc:docMk/>
            <pc:sldMk cId="438815886" sldId="266"/>
            <ac:spMk id="5" creationId="{42478253-5C60-2DFB-9443-071AD3E17A29}"/>
          </ac:spMkLst>
        </pc:spChg>
        <pc:picChg chg="del">
          <ac:chgData name="Zander Hiller (2528768)" userId="S::2528768@student.uwtsd.ac.uk::c15a55a6-a32d-4ea1-896c-acdea1538abc" providerId="AD" clId="Web-{A9FAD394-E6D4-C950-7ADC-BBF20BE825CA}" dt="2026-02-15T23:43:16.918" v="112"/>
          <ac:picMkLst>
            <pc:docMk/>
            <pc:sldMk cId="438815886" sldId="266"/>
            <ac:picMk id="6" creationId="{F64F9283-35DE-7BC8-2195-2772BCB4A381}"/>
          </ac:picMkLst>
        </pc:picChg>
        <pc:picChg chg="del">
          <ac:chgData name="Zander Hiller (2528768)" userId="S::2528768@student.uwtsd.ac.uk::c15a55a6-a32d-4ea1-896c-acdea1538abc" providerId="AD" clId="Web-{A9FAD394-E6D4-C950-7ADC-BBF20BE825CA}" dt="2026-02-15T23:43:14.871" v="111"/>
          <ac:picMkLst>
            <pc:docMk/>
            <pc:sldMk cId="438815886" sldId="266"/>
            <ac:picMk id="7" creationId="{85182578-F1EB-4E1A-B62C-CE5A8175DC51}"/>
          </ac:picMkLst>
        </pc:picChg>
        <pc:picChg chg="del">
          <ac:chgData name="Zander Hiller (2528768)" userId="S::2528768@student.uwtsd.ac.uk::c15a55a6-a32d-4ea1-896c-acdea1538abc" providerId="AD" clId="Web-{A9FAD394-E6D4-C950-7ADC-BBF20BE825CA}" dt="2026-02-15T23:43:19.216" v="113"/>
          <ac:picMkLst>
            <pc:docMk/>
            <pc:sldMk cId="438815886" sldId="266"/>
            <ac:picMk id="8" creationId="{E14B3E95-7E1A-56AE-8250-247336E8782F}"/>
          </ac:picMkLst>
        </pc:picChg>
      </pc:sldChg>
    </pc:docChg>
  </pc:docChgLst>
  <pc:docChgLst>
    <pc:chgData name="Zander Hiller (2528768)" userId="S::2528768@student.uwtsd.ac.uk::c15a55a6-a32d-4ea1-896c-acdea1538abc" providerId="AD" clId="Web-{3DB2F51E-E5E4-343A-7D92-64266D38909E}"/>
    <pc:docChg chg="addSld modSld sldOrd">
      <pc:chgData name="Zander Hiller (2528768)" userId="S::2528768@student.uwtsd.ac.uk::c15a55a6-a32d-4ea1-896c-acdea1538abc" providerId="AD" clId="Web-{3DB2F51E-E5E4-343A-7D92-64266D38909E}" dt="2026-02-09T15:16:30.384" v="399" actId="14100"/>
      <pc:docMkLst>
        <pc:docMk/>
      </pc:docMkLst>
      <pc:sldChg chg="addSp modSp mod setBg">
        <pc:chgData name="Zander Hiller (2528768)" userId="S::2528768@student.uwtsd.ac.uk::c15a55a6-a32d-4ea1-896c-acdea1538abc" providerId="AD" clId="Web-{3DB2F51E-E5E4-343A-7D92-64266D38909E}" dt="2026-02-09T14:18:55.480" v="189"/>
        <pc:sldMkLst>
          <pc:docMk/>
          <pc:sldMk cId="109857222" sldId="256"/>
        </pc:sldMkLst>
        <pc:spChg chg="mod">
          <ac:chgData name="Zander Hiller (2528768)" userId="S::2528768@student.uwtsd.ac.uk::c15a55a6-a32d-4ea1-896c-acdea1538abc" providerId="AD" clId="Web-{3DB2F51E-E5E4-343A-7D92-64266D38909E}" dt="2026-02-09T14:18:55.480" v="189"/>
          <ac:spMkLst>
            <pc:docMk/>
            <pc:sldMk cId="109857222" sldId="256"/>
            <ac:spMk id="2" creationId="{00000000-0000-0000-0000-000000000000}"/>
          </ac:spMkLst>
        </pc:spChg>
        <pc:spChg chg="mod">
          <ac:chgData name="Zander Hiller (2528768)" userId="S::2528768@student.uwtsd.ac.uk::c15a55a6-a32d-4ea1-896c-acdea1538abc" providerId="AD" clId="Web-{3DB2F51E-E5E4-343A-7D92-64266D38909E}" dt="2026-02-09T14:18:55.480" v="189"/>
          <ac:spMkLst>
            <pc:docMk/>
            <pc:sldMk cId="109857222" sldId="256"/>
            <ac:spMk id="3" creationId="{00000000-0000-0000-0000-000000000000}"/>
          </ac:spMkLst>
        </pc:spChg>
        <pc:spChg chg="add">
          <ac:chgData name="Zander Hiller (2528768)" userId="S::2528768@student.uwtsd.ac.uk::c15a55a6-a32d-4ea1-896c-acdea1538abc" providerId="AD" clId="Web-{3DB2F51E-E5E4-343A-7D92-64266D38909E}" dt="2026-02-09T14:18:55.480" v="189"/>
          <ac:spMkLst>
            <pc:docMk/>
            <pc:sldMk cId="109857222" sldId="256"/>
            <ac:spMk id="9" creationId="{A8384FB5-9ADC-4DDC-881B-597D56F5B15D}"/>
          </ac:spMkLst>
        </pc:spChg>
        <pc:spChg chg="add">
          <ac:chgData name="Zander Hiller (2528768)" userId="S::2528768@student.uwtsd.ac.uk::c15a55a6-a32d-4ea1-896c-acdea1538abc" providerId="AD" clId="Web-{3DB2F51E-E5E4-343A-7D92-64266D38909E}" dt="2026-02-09T14:18:55.480" v="189"/>
          <ac:spMkLst>
            <pc:docMk/>
            <pc:sldMk cId="109857222" sldId="256"/>
            <ac:spMk id="11" creationId="{BC05CA36-AD6A-4ABF-9A05-52E5A143D2BB}"/>
          </ac:spMkLst>
        </pc:spChg>
        <pc:spChg chg="add">
          <ac:chgData name="Zander Hiller (2528768)" userId="S::2528768@student.uwtsd.ac.uk::c15a55a6-a32d-4ea1-896c-acdea1538abc" providerId="AD" clId="Web-{3DB2F51E-E5E4-343A-7D92-64266D38909E}" dt="2026-02-09T14:18:55.480" v="189"/>
          <ac:spMkLst>
            <pc:docMk/>
            <pc:sldMk cId="109857222" sldId="256"/>
            <ac:spMk id="13" creationId="{D4331EE8-85A4-4588-8D9E-70E534D477DB}"/>
          </ac:spMkLst>
        </pc:spChg>
        <pc:spChg chg="add">
          <ac:chgData name="Zander Hiller (2528768)" userId="S::2528768@student.uwtsd.ac.uk::c15a55a6-a32d-4ea1-896c-acdea1538abc" providerId="AD" clId="Web-{3DB2F51E-E5E4-343A-7D92-64266D38909E}" dt="2026-02-09T14:18:55.480" v="189"/>
          <ac:spMkLst>
            <pc:docMk/>
            <pc:sldMk cId="109857222" sldId="256"/>
            <ac:spMk id="15" creationId="{49D6C862-61CC-4B46-8080-96583D653BAB}"/>
          </ac:spMkLst>
        </pc:spChg>
        <pc:spChg chg="add">
          <ac:chgData name="Zander Hiller (2528768)" userId="S::2528768@student.uwtsd.ac.uk::c15a55a6-a32d-4ea1-896c-acdea1538abc" providerId="AD" clId="Web-{3DB2F51E-E5E4-343A-7D92-64266D38909E}" dt="2026-02-09T14:18:55.480" v="189"/>
          <ac:spMkLst>
            <pc:docMk/>
            <pc:sldMk cId="109857222" sldId="256"/>
            <ac:spMk id="17" creationId="{E37EECFC-A684-4391-AE85-4CDAF5565F61}"/>
          </ac:spMkLst>
        </pc:spChg>
        <pc:picChg chg="add mod">
          <ac:chgData name="Zander Hiller (2528768)" userId="S::2528768@student.uwtsd.ac.uk::c15a55a6-a32d-4ea1-896c-acdea1538abc" providerId="AD" clId="Web-{3DB2F51E-E5E4-343A-7D92-64266D38909E}" dt="2026-02-09T14:18:55.480" v="189"/>
          <ac:picMkLst>
            <pc:docMk/>
            <pc:sldMk cId="109857222" sldId="256"/>
            <ac:picMk id="4" creationId="{2F2E5B08-C836-E92D-F725-0C76E409DE3F}"/>
          </ac:picMkLst>
        </pc:picChg>
      </pc:sldChg>
      <pc:sldChg chg="new">
        <pc:chgData name="Zander Hiller (2528768)" userId="S::2528768@student.uwtsd.ac.uk::c15a55a6-a32d-4ea1-896c-acdea1538abc" providerId="AD" clId="Web-{3DB2F51E-E5E4-343A-7D92-64266D38909E}" dt="2026-02-09T13:48:43.045" v="1"/>
        <pc:sldMkLst>
          <pc:docMk/>
          <pc:sldMk cId="4164315574" sldId="258"/>
        </pc:sldMkLst>
      </pc:sldChg>
      <pc:sldChg chg="addSp delSp modSp add replId modTransition">
        <pc:chgData name="Zander Hiller (2528768)" userId="S::2528768@student.uwtsd.ac.uk::c15a55a6-a32d-4ea1-896c-acdea1538abc" providerId="AD" clId="Web-{3DB2F51E-E5E4-343A-7D92-64266D38909E}" dt="2026-02-09T15:16:30.384" v="399" actId="14100"/>
        <pc:sldMkLst>
          <pc:docMk/>
          <pc:sldMk cId="2903356939" sldId="262"/>
        </pc:sldMkLst>
        <pc:spChg chg="mod ord">
          <ac:chgData name="Zander Hiller (2528768)" userId="S::2528768@student.uwtsd.ac.uk::c15a55a6-a32d-4ea1-896c-acdea1538abc" providerId="AD" clId="Web-{3DB2F51E-E5E4-343A-7D92-64266D38909E}" dt="2026-02-09T15:16:30.384" v="399" actId="14100"/>
          <ac:spMkLst>
            <pc:docMk/>
            <pc:sldMk cId="2903356939" sldId="262"/>
            <ac:spMk id="2" creationId="{A67290CB-ABD1-FB41-1DBD-00C24B4A80AB}"/>
          </ac:spMkLst>
        </pc:spChg>
        <pc:spChg chg="mod ord">
          <ac:chgData name="Zander Hiller (2528768)" userId="S::2528768@student.uwtsd.ac.uk::c15a55a6-a32d-4ea1-896c-acdea1538abc" providerId="AD" clId="Web-{3DB2F51E-E5E4-343A-7D92-64266D38909E}" dt="2026-02-09T15:16:01.883" v="398" actId="20577"/>
          <ac:spMkLst>
            <pc:docMk/>
            <pc:sldMk cId="2903356939" sldId="262"/>
            <ac:spMk id="3" creationId="{07F518B5-66AB-84FB-76D8-28D50A8BC39D}"/>
          </ac:spMkLst>
        </pc:spChg>
      </pc:sldChg>
    </pc:docChg>
  </pc:docChgLst>
  <pc:docChgLst>
    <pc:chgData name="Zander Hiller (2528768)" userId="S::2528768@student.uwtsd.ac.uk::c15a55a6-a32d-4ea1-896c-acdea1538abc" providerId="AD" clId="Web-{87A4B03B-8C0B-1CC0-0BE3-C34EBF1CE82D}"/>
    <pc:docChg chg="addSld delSld modSld">
      <pc:chgData name="Zander Hiller (2528768)" userId="S::2528768@student.uwtsd.ac.uk::c15a55a6-a32d-4ea1-896c-acdea1538abc" providerId="AD" clId="Web-{87A4B03B-8C0B-1CC0-0BE3-C34EBF1CE82D}" dt="2026-02-09T15:51:06.401" v="90" actId="20577"/>
      <pc:docMkLst>
        <pc:docMk/>
      </pc:docMkLst>
      <pc:sldChg chg="modTransition">
        <pc:chgData name="Zander Hiller (2528768)" userId="S::2528768@student.uwtsd.ac.uk::c15a55a6-a32d-4ea1-896c-acdea1538abc" providerId="AD" clId="Web-{87A4B03B-8C0B-1CC0-0BE3-C34EBF1CE82D}" dt="2026-02-09T15:50:28.587" v="86"/>
        <pc:sldMkLst>
          <pc:docMk/>
          <pc:sldMk cId="109857222" sldId="256"/>
        </pc:sldMkLst>
      </pc:sldChg>
      <pc:sldChg chg="addSp delSp modSp">
        <pc:chgData name="Zander Hiller (2528768)" userId="S::2528768@student.uwtsd.ac.uk::c15a55a6-a32d-4ea1-896c-acdea1538abc" providerId="AD" clId="Web-{87A4B03B-8C0B-1CC0-0BE3-C34EBF1CE82D}" dt="2026-02-09T15:33:52.278" v="17" actId="20577"/>
        <pc:sldMkLst>
          <pc:docMk/>
          <pc:sldMk cId="2903356939" sldId="262"/>
        </pc:sldMkLst>
        <pc:spChg chg="mod">
          <ac:chgData name="Zander Hiller (2528768)" userId="S::2528768@student.uwtsd.ac.uk::c15a55a6-a32d-4ea1-896c-acdea1538abc" providerId="AD" clId="Web-{87A4B03B-8C0B-1CC0-0BE3-C34EBF1CE82D}" dt="2026-02-09T15:33:19.356" v="13" actId="14100"/>
          <ac:spMkLst>
            <pc:docMk/>
            <pc:sldMk cId="2903356939" sldId="262"/>
            <ac:spMk id="2" creationId="{A67290CB-ABD1-FB41-1DBD-00C24B4A80AB}"/>
          </ac:spMkLst>
        </pc:spChg>
        <pc:spChg chg="mod">
          <ac:chgData name="Zander Hiller (2528768)" userId="S::2528768@student.uwtsd.ac.uk::c15a55a6-a32d-4ea1-896c-acdea1538abc" providerId="AD" clId="Web-{87A4B03B-8C0B-1CC0-0BE3-C34EBF1CE82D}" dt="2026-02-09T15:33:52.278" v="17" actId="20577"/>
          <ac:spMkLst>
            <pc:docMk/>
            <pc:sldMk cId="2903356939" sldId="262"/>
            <ac:spMk id="3" creationId="{07F518B5-66AB-84FB-76D8-28D50A8BC39D}"/>
          </ac:spMkLst>
        </pc:spChg>
      </pc:sldChg>
      <pc:sldChg chg="addSp delSp modSp add replId">
        <pc:chgData name="Zander Hiller (2528768)" userId="S::2528768@student.uwtsd.ac.uk::c15a55a6-a32d-4ea1-896c-acdea1538abc" providerId="AD" clId="Web-{87A4B03B-8C0B-1CC0-0BE3-C34EBF1CE82D}" dt="2026-02-09T15:51:00.025" v="89" actId="20577"/>
        <pc:sldMkLst>
          <pc:docMk/>
          <pc:sldMk cId="844852671" sldId="264"/>
        </pc:sldMkLst>
        <pc:spChg chg="mod ord">
          <ac:chgData name="Zander Hiller (2528768)" userId="S::2528768@student.uwtsd.ac.uk::c15a55a6-a32d-4ea1-896c-acdea1538abc" providerId="AD" clId="Web-{87A4B03B-8C0B-1CC0-0BE3-C34EBF1CE82D}" dt="2026-02-09T15:51:00.025" v="89" actId="20577"/>
          <ac:spMkLst>
            <pc:docMk/>
            <pc:sldMk cId="844852671" sldId="264"/>
            <ac:spMk id="3" creationId="{477FCB4D-5851-51F4-BA3A-7EA16EAC3B1C}"/>
          </ac:spMkLst>
        </pc:spChg>
        <pc:spChg chg="add mod">
          <ac:chgData name="Zander Hiller (2528768)" userId="S::2528768@student.uwtsd.ac.uk::c15a55a6-a32d-4ea1-896c-acdea1538abc" providerId="AD" clId="Web-{87A4B03B-8C0B-1CC0-0BE3-C34EBF1CE82D}" dt="2026-02-09T15:47:03.489" v="72" actId="20577"/>
          <ac:spMkLst>
            <pc:docMk/>
            <pc:sldMk cId="844852671" sldId="264"/>
            <ac:spMk id="5" creationId="{54492FA9-AF7D-F6F5-EB22-FAF72572F11F}"/>
          </ac:spMkLst>
        </pc:spChg>
        <pc:spChg chg="add">
          <ac:chgData name="Zander Hiller (2528768)" userId="S::2528768@student.uwtsd.ac.uk::c15a55a6-a32d-4ea1-896c-acdea1538abc" providerId="AD" clId="Web-{87A4B03B-8C0B-1CC0-0BE3-C34EBF1CE82D}" dt="2026-02-09T15:46:40.786" v="55"/>
          <ac:spMkLst>
            <pc:docMk/>
            <pc:sldMk cId="844852671" sldId="264"/>
            <ac:spMk id="93" creationId="{EDC07B27-4E3C-4BCF-ABDB-6AA72857C058}"/>
          </ac:spMkLst>
        </pc:spChg>
        <pc:spChg chg="add">
          <ac:chgData name="Zander Hiller (2528768)" userId="S::2528768@student.uwtsd.ac.uk::c15a55a6-a32d-4ea1-896c-acdea1538abc" providerId="AD" clId="Web-{87A4B03B-8C0B-1CC0-0BE3-C34EBF1CE82D}" dt="2026-02-09T15:46:40.786" v="55"/>
          <ac:spMkLst>
            <pc:docMk/>
            <pc:sldMk cId="844852671" sldId="264"/>
            <ac:spMk id="95" creationId="{83D11BE6-2A04-4DBB-842D-88602B5EC728}"/>
          </ac:spMkLst>
        </pc:spChg>
        <pc:spChg chg="add">
          <ac:chgData name="Zander Hiller (2528768)" userId="S::2528768@student.uwtsd.ac.uk::c15a55a6-a32d-4ea1-896c-acdea1538abc" providerId="AD" clId="Web-{87A4B03B-8C0B-1CC0-0BE3-C34EBF1CE82D}" dt="2026-02-09T15:46:40.786" v="55"/>
          <ac:spMkLst>
            <pc:docMk/>
            <pc:sldMk cId="844852671" sldId="264"/>
            <ac:spMk id="97" creationId="{2A05E02A-9AA9-45EC-B87B-B46F043F3F97}"/>
          </ac:spMkLst>
        </pc:spChg>
        <pc:spChg chg="add">
          <ac:chgData name="Zander Hiller (2528768)" userId="S::2528768@student.uwtsd.ac.uk::c15a55a6-a32d-4ea1-896c-acdea1538abc" providerId="AD" clId="Web-{87A4B03B-8C0B-1CC0-0BE3-C34EBF1CE82D}" dt="2026-02-09T15:46:40.786" v="55"/>
          <ac:spMkLst>
            <pc:docMk/>
            <pc:sldMk cId="844852671" sldId="264"/>
            <ac:spMk id="99" creationId="{0E91EDBA-E8E0-4575-8147-B700345215CE}"/>
          </ac:spMkLst>
        </pc:spChg>
        <pc:spChg chg="add">
          <ac:chgData name="Zander Hiller (2528768)" userId="S::2528768@student.uwtsd.ac.uk::c15a55a6-a32d-4ea1-896c-acdea1538abc" providerId="AD" clId="Web-{87A4B03B-8C0B-1CC0-0BE3-C34EBF1CE82D}" dt="2026-02-09T15:46:40.786" v="55"/>
          <ac:spMkLst>
            <pc:docMk/>
            <pc:sldMk cId="844852671" sldId="264"/>
            <ac:spMk id="101" creationId="{DFEE4473-A122-4E96-8C31-B4C5AAA274FD}"/>
          </ac:spMkLst>
        </pc:spChg>
        <pc:picChg chg="add mod">
          <ac:chgData name="Zander Hiller (2528768)" userId="S::2528768@student.uwtsd.ac.uk::c15a55a6-a32d-4ea1-896c-acdea1538abc" providerId="AD" clId="Web-{87A4B03B-8C0B-1CC0-0BE3-C34EBF1CE82D}" dt="2026-02-09T15:50:16.462" v="85" actId="14100"/>
          <ac:picMkLst>
            <pc:docMk/>
            <pc:sldMk cId="844852671" sldId="264"/>
            <ac:picMk id="6" creationId="{1AEC0F18-3636-A142-B9CE-A4D93AB90791}"/>
          </ac:picMkLst>
        </pc:picChg>
        <pc:picChg chg="add mod">
          <ac:chgData name="Zander Hiller (2528768)" userId="S::2528768@student.uwtsd.ac.uk::c15a55a6-a32d-4ea1-896c-acdea1538abc" providerId="AD" clId="Web-{87A4B03B-8C0B-1CC0-0BE3-C34EBF1CE82D}" dt="2026-02-09T15:45:44.675" v="52"/>
          <ac:picMkLst>
            <pc:docMk/>
            <pc:sldMk cId="844852671" sldId="264"/>
            <ac:picMk id="7" creationId="{C2A16692-5868-86D1-D824-46E9C14B5360}"/>
          </ac:picMkLst>
        </pc:picChg>
        <pc:picChg chg="add mod">
          <ac:chgData name="Zander Hiller (2528768)" userId="S::2528768@student.uwtsd.ac.uk::c15a55a6-a32d-4ea1-896c-acdea1538abc" providerId="AD" clId="Web-{87A4B03B-8C0B-1CC0-0BE3-C34EBF1CE82D}" dt="2026-02-09T15:46:33.551" v="54" actId="1076"/>
          <ac:picMkLst>
            <pc:docMk/>
            <pc:sldMk cId="844852671" sldId="264"/>
            <ac:picMk id="8" creationId="{B7454A9E-D4ED-DEE0-09A8-5926DB826AEE}"/>
          </ac:picMkLst>
        </pc:picChg>
      </pc:sldChg>
      <pc:sldChg chg="modSp add replId modTransition">
        <pc:chgData name="Zander Hiller (2528768)" userId="S::2528768@student.uwtsd.ac.uk::c15a55a6-a32d-4ea1-896c-acdea1538abc" providerId="AD" clId="Web-{87A4B03B-8C0B-1CC0-0BE3-C34EBF1CE82D}" dt="2026-02-09T15:51:06.401" v="90" actId="20577"/>
        <pc:sldMkLst>
          <pc:docMk/>
          <pc:sldMk cId="854712216" sldId="265"/>
        </pc:sldMkLst>
        <pc:spChg chg="mod">
          <ac:chgData name="Zander Hiller (2528768)" userId="S::2528768@student.uwtsd.ac.uk::c15a55a6-a32d-4ea1-896c-acdea1538abc" providerId="AD" clId="Web-{87A4B03B-8C0B-1CC0-0BE3-C34EBF1CE82D}" dt="2026-02-09T15:51:06.401" v="90" actId="20577"/>
          <ac:spMkLst>
            <pc:docMk/>
            <pc:sldMk cId="854712216" sldId="265"/>
            <ac:spMk id="3" creationId="{31D5EC16-3899-6405-1000-872FF681F583}"/>
          </ac:spMkLst>
        </pc:spChg>
        <pc:picChg chg="mod">
          <ac:chgData name="Zander Hiller (2528768)" userId="S::2528768@student.uwtsd.ac.uk::c15a55a6-a32d-4ea1-896c-acdea1538abc" providerId="AD" clId="Web-{87A4B03B-8C0B-1CC0-0BE3-C34EBF1CE82D}" dt="2026-02-09T15:48:43.898" v="80" actId="14100"/>
          <ac:picMkLst>
            <pc:docMk/>
            <pc:sldMk cId="854712216" sldId="265"/>
            <ac:picMk id="6" creationId="{F58937AF-D75A-D881-F0AD-6D8195710ED0}"/>
          </ac:picMkLst>
        </pc:picChg>
        <pc:picChg chg="mod">
          <ac:chgData name="Zander Hiller (2528768)" userId="S::2528768@student.uwtsd.ac.uk::c15a55a6-a32d-4ea1-896c-acdea1538abc" providerId="AD" clId="Web-{87A4B03B-8C0B-1CC0-0BE3-C34EBF1CE82D}" dt="2026-02-09T15:48:09.819" v="76" actId="1076"/>
          <ac:picMkLst>
            <pc:docMk/>
            <pc:sldMk cId="854712216" sldId="265"/>
            <ac:picMk id="7" creationId="{228A646F-2659-A2DD-FB3E-F3AF5BB440D8}"/>
          </ac:picMkLst>
        </pc:picChg>
        <pc:picChg chg="mod">
          <ac:chgData name="Zander Hiller (2528768)" userId="S::2528768@student.uwtsd.ac.uk::c15a55a6-a32d-4ea1-896c-acdea1538abc" providerId="AD" clId="Web-{87A4B03B-8C0B-1CC0-0BE3-C34EBF1CE82D}" dt="2026-02-09T15:48:18.866" v="78" actId="1076"/>
          <ac:picMkLst>
            <pc:docMk/>
            <pc:sldMk cId="854712216" sldId="265"/>
            <ac:picMk id="8" creationId="{FE54C1AE-473E-3E0D-E637-92EBFFAB8ED5}"/>
          </ac:picMkLst>
        </pc:picChg>
      </pc:sldChg>
    </pc:docChg>
  </pc:docChgLst>
  <pc:docChgLst>
    <pc:chgData name="Zander Hiller (2528768)" userId="S::2528768@student.uwtsd.ac.uk::c15a55a6-a32d-4ea1-896c-acdea1538abc" providerId="AD" clId="Web-{14CA295E-6722-DBB9-A8F7-4834A89BF71F}"/>
    <pc:docChg chg="modSld">
      <pc:chgData name="Zander Hiller (2528768)" userId="S::2528768@student.uwtsd.ac.uk::c15a55a6-a32d-4ea1-896c-acdea1538abc" providerId="AD" clId="Web-{14CA295E-6722-DBB9-A8F7-4834A89BF71F}" dt="2026-02-15T22:43:34.189" v="0" actId="20577"/>
      <pc:docMkLst>
        <pc:docMk/>
      </pc:docMkLst>
      <pc:sldChg chg="modSp">
        <pc:chgData name="Zander Hiller (2528768)" userId="S::2528768@student.uwtsd.ac.uk::c15a55a6-a32d-4ea1-896c-acdea1538abc" providerId="AD" clId="Web-{14CA295E-6722-DBB9-A8F7-4834A89BF71F}" dt="2026-02-15T22:43:34.189" v="0" actId="20577"/>
        <pc:sldMkLst>
          <pc:docMk/>
          <pc:sldMk cId="2903356939" sldId="262"/>
        </pc:sldMkLst>
        <pc:spChg chg="mod">
          <ac:chgData name="Zander Hiller (2528768)" userId="S::2528768@student.uwtsd.ac.uk::c15a55a6-a32d-4ea1-896c-acdea1538abc" providerId="AD" clId="Web-{14CA295E-6722-DBB9-A8F7-4834A89BF71F}" dt="2026-02-15T22:43:34.189" v="0" actId="20577"/>
          <ac:spMkLst>
            <pc:docMk/>
            <pc:sldMk cId="2903356939" sldId="262"/>
            <ac:spMk id="2" creationId="{A67290CB-ABD1-FB41-1DBD-00C24B4A80AB}"/>
          </ac:spMkLst>
        </pc:spChg>
      </pc:sldChg>
    </pc:docChg>
  </pc:docChgLst>
  <pc:docChgLst>
    <pc:chgData name="Zander Hiller (2528768)" userId="S::2528768@student.uwtsd.ac.uk::c15a55a6-a32d-4ea1-896c-acdea1538abc" providerId="AD" clId="Web-{E5704D65-BA37-C12C-3645-7A8A01361DB7}"/>
    <pc:docChg chg="delSld modSld">
      <pc:chgData name="Zander Hiller (2528768)" userId="S::2528768@student.uwtsd.ac.uk::c15a55a6-a32d-4ea1-896c-acdea1538abc" providerId="AD" clId="Web-{E5704D65-BA37-C12C-3645-7A8A01361DB7}" dt="2026-02-15T22:40:03.792" v="81" actId="20577"/>
      <pc:docMkLst>
        <pc:docMk/>
      </pc:docMkLst>
      <pc:sldChg chg="addSp delSp modSp mod setBg setClrOvrMap">
        <pc:chgData name="Zander Hiller (2528768)" userId="S::2528768@student.uwtsd.ac.uk::c15a55a6-a32d-4ea1-896c-acdea1538abc" providerId="AD" clId="Web-{E5704D65-BA37-C12C-3645-7A8A01361DB7}" dt="2026-02-15T22:38:12.117" v="74" actId="20577"/>
        <pc:sldMkLst>
          <pc:docMk/>
          <pc:sldMk cId="4164315574" sldId="258"/>
        </pc:sldMkLst>
        <pc:spChg chg="mod">
          <ac:chgData name="Zander Hiller (2528768)" userId="S::2528768@student.uwtsd.ac.uk::c15a55a6-a32d-4ea1-896c-acdea1538abc" providerId="AD" clId="Web-{E5704D65-BA37-C12C-3645-7A8A01361DB7}" dt="2026-02-15T22:38:12.117" v="74" actId="20577"/>
          <ac:spMkLst>
            <pc:docMk/>
            <pc:sldMk cId="4164315574" sldId="258"/>
            <ac:spMk id="2" creationId="{8DE59789-8B0B-ED8A-0E00-2BA1BFB135B7}"/>
          </ac:spMkLst>
        </pc:spChg>
        <pc:spChg chg="mod">
          <ac:chgData name="Zander Hiller (2528768)" userId="S::2528768@student.uwtsd.ac.uk::c15a55a6-a32d-4ea1-896c-acdea1538abc" providerId="AD" clId="Web-{E5704D65-BA37-C12C-3645-7A8A01361DB7}" dt="2026-02-15T22:36:17.394" v="60"/>
          <ac:spMkLst>
            <pc:docMk/>
            <pc:sldMk cId="4164315574" sldId="258"/>
            <ac:spMk id="3" creationId="{A85FE066-C3BB-65C0-37C8-45FCCF26EF43}"/>
          </ac:spMkLst>
        </pc:spChg>
        <pc:spChg chg="add del">
          <ac:chgData name="Zander Hiller (2528768)" userId="S::2528768@student.uwtsd.ac.uk::c15a55a6-a32d-4ea1-896c-acdea1538abc" providerId="AD" clId="Web-{E5704D65-BA37-C12C-3645-7A8A01361DB7}" dt="2026-02-15T22:36:17.394" v="60"/>
          <ac:spMkLst>
            <pc:docMk/>
            <pc:sldMk cId="4164315574" sldId="258"/>
            <ac:spMk id="8" creationId="{DEE2AD96-B495-4E06-9291-B71706F728CB}"/>
          </ac:spMkLst>
        </pc:spChg>
        <pc:spChg chg="add del">
          <ac:chgData name="Zander Hiller (2528768)" userId="S::2528768@student.uwtsd.ac.uk::c15a55a6-a32d-4ea1-896c-acdea1538abc" providerId="AD" clId="Web-{E5704D65-BA37-C12C-3645-7A8A01361DB7}" dt="2026-02-15T22:36:17.394" v="60"/>
          <ac:spMkLst>
            <pc:docMk/>
            <pc:sldMk cId="4164315574" sldId="258"/>
            <ac:spMk id="10" creationId="{53CF6D67-C5A8-4ADD-9E8E-1E38CA1D3166}"/>
          </ac:spMkLst>
        </pc:spChg>
        <pc:spChg chg="add del">
          <ac:chgData name="Zander Hiller (2528768)" userId="S::2528768@student.uwtsd.ac.uk::c15a55a6-a32d-4ea1-896c-acdea1538abc" providerId="AD" clId="Web-{E5704D65-BA37-C12C-3645-7A8A01361DB7}" dt="2026-02-15T22:36:17.394" v="60"/>
          <ac:spMkLst>
            <pc:docMk/>
            <pc:sldMk cId="4164315574" sldId="258"/>
            <ac:spMk id="12" creationId="{86909FA0-B515-4681-B7A8-FA281D133B94}"/>
          </ac:spMkLst>
        </pc:spChg>
        <pc:spChg chg="add del">
          <ac:chgData name="Zander Hiller (2528768)" userId="S::2528768@student.uwtsd.ac.uk::c15a55a6-a32d-4ea1-896c-acdea1538abc" providerId="AD" clId="Web-{E5704D65-BA37-C12C-3645-7A8A01361DB7}" dt="2026-02-15T22:35:51.534" v="53"/>
          <ac:spMkLst>
            <pc:docMk/>
            <pc:sldMk cId="4164315574" sldId="258"/>
            <ac:spMk id="14" creationId="{21C9FE86-FCC3-4A31-AA1C-C882262B7FE7}"/>
          </ac:spMkLst>
        </pc:spChg>
        <pc:spChg chg="add del">
          <ac:chgData name="Zander Hiller (2528768)" userId="S::2528768@student.uwtsd.ac.uk::c15a55a6-a32d-4ea1-896c-acdea1538abc" providerId="AD" clId="Web-{E5704D65-BA37-C12C-3645-7A8A01361DB7}" dt="2026-02-15T22:36:13.816" v="57"/>
          <ac:spMkLst>
            <pc:docMk/>
            <pc:sldMk cId="4164315574" sldId="258"/>
            <ac:spMk id="16" creationId="{7D96243B-ECED-4B71-8E06-AE9A285EAD20}"/>
          </ac:spMkLst>
        </pc:spChg>
        <pc:spChg chg="add del">
          <ac:chgData name="Zander Hiller (2528768)" userId="S::2528768@student.uwtsd.ac.uk::c15a55a6-a32d-4ea1-896c-acdea1538abc" providerId="AD" clId="Web-{E5704D65-BA37-C12C-3645-7A8A01361DB7}" dt="2026-02-15T22:36:17.394" v="60"/>
          <ac:spMkLst>
            <pc:docMk/>
            <pc:sldMk cId="4164315574" sldId="258"/>
            <ac:spMk id="18" creationId="{A09989E4-EFDC-4A90-A633-E0525FB4139E}"/>
          </ac:spMkLst>
        </pc:spChg>
        <pc:spChg chg="add del">
          <ac:chgData name="Zander Hiller (2528768)" userId="S::2528768@student.uwtsd.ac.uk::c15a55a6-a32d-4ea1-896c-acdea1538abc" providerId="AD" clId="Web-{E5704D65-BA37-C12C-3645-7A8A01361DB7}" dt="2026-02-15T22:35:51.534" v="53"/>
          <ac:spMkLst>
            <pc:docMk/>
            <pc:sldMk cId="4164315574" sldId="258"/>
            <ac:spMk id="23" creationId="{A9CB0874-88B8-43D3-B0B6-C32F790F790D}"/>
          </ac:spMkLst>
        </pc:spChg>
        <pc:spChg chg="add del">
          <ac:chgData name="Zander Hiller (2528768)" userId="S::2528768@student.uwtsd.ac.uk::c15a55a6-a32d-4ea1-896c-acdea1538abc" providerId="AD" clId="Web-{E5704D65-BA37-C12C-3645-7A8A01361DB7}" dt="2026-02-15T22:36:06.550" v="55"/>
          <ac:spMkLst>
            <pc:docMk/>
            <pc:sldMk cId="4164315574" sldId="258"/>
            <ac:spMk id="31" creationId="{D2B78728-A580-49A7-84F9-6EF6F583ADE0}"/>
          </ac:spMkLst>
        </pc:spChg>
        <pc:spChg chg="add del">
          <ac:chgData name="Zander Hiller (2528768)" userId="S::2528768@student.uwtsd.ac.uk::c15a55a6-a32d-4ea1-896c-acdea1538abc" providerId="AD" clId="Web-{E5704D65-BA37-C12C-3645-7A8A01361DB7}" dt="2026-02-15T22:36:06.550" v="55"/>
          <ac:spMkLst>
            <pc:docMk/>
            <pc:sldMk cId="4164315574" sldId="258"/>
            <ac:spMk id="33" creationId="{38FAA1A1-D861-433F-88FA-1E9D6FD31D11}"/>
          </ac:spMkLst>
        </pc:spChg>
        <pc:spChg chg="add del">
          <ac:chgData name="Zander Hiller (2528768)" userId="S::2528768@student.uwtsd.ac.uk::c15a55a6-a32d-4ea1-896c-acdea1538abc" providerId="AD" clId="Web-{E5704D65-BA37-C12C-3645-7A8A01361DB7}" dt="2026-02-15T22:36:06.550" v="55"/>
          <ac:spMkLst>
            <pc:docMk/>
            <pc:sldMk cId="4164315574" sldId="258"/>
            <ac:spMk id="35" creationId="{8D71EDA1-87BF-4D5D-AB79-F346FD19278A}"/>
          </ac:spMkLst>
        </pc:spChg>
        <pc:spChg chg="add del">
          <ac:chgData name="Zander Hiller (2528768)" userId="S::2528768@student.uwtsd.ac.uk::c15a55a6-a32d-4ea1-896c-acdea1538abc" providerId="AD" clId="Web-{E5704D65-BA37-C12C-3645-7A8A01361DB7}" dt="2026-02-15T22:36:06.550" v="55"/>
          <ac:spMkLst>
            <pc:docMk/>
            <pc:sldMk cId="4164315574" sldId="258"/>
            <ac:spMk id="36" creationId="{C4285719-470E-454C-AF62-8323075F1F5B}"/>
          </ac:spMkLst>
        </pc:spChg>
        <pc:spChg chg="add del">
          <ac:chgData name="Zander Hiller (2528768)" userId="S::2528768@student.uwtsd.ac.uk::c15a55a6-a32d-4ea1-896c-acdea1538abc" providerId="AD" clId="Web-{E5704D65-BA37-C12C-3645-7A8A01361DB7}" dt="2026-02-15T22:36:13.816" v="57"/>
          <ac:spMkLst>
            <pc:docMk/>
            <pc:sldMk cId="4164315574" sldId="258"/>
            <ac:spMk id="39" creationId="{DEE2AD96-B495-4E06-9291-B71706F728CB}"/>
          </ac:spMkLst>
        </pc:spChg>
        <pc:spChg chg="add del">
          <ac:chgData name="Zander Hiller (2528768)" userId="S::2528768@student.uwtsd.ac.uk::c15a55a6-a32d-4ea1-896c-acdea1538abc" providerId="AD" clId="Web-{E5704D65-BA37-C12C-3645-7A8A01361DB7}" dt="2026-02-15T22:36:13.816" v="57"/>
          <ac:spMkLst>
            <pc:docMk/>
            <pc:sldMk cId="4164315574" sldId="258"/>
            <ac:spMk id="40" creationId="{53CF6D67-C5A8-4ADD-9E8E-1E38CA1D3166}"/>
          </ac:spMkLst>
        </pc:spChg>
        <pc:spChg chg="add del">
          <ac:chgData name="Zander Hiller (2528768)" userId="S::2528768@student.uwtsd.ac.uk::c15a55a6-a32d-4ea1-896c-acdea1538abc" providerId="AD" clId="Web-{E5704D65-BA37-C12C-3645-7A8A01361DB7}" dt="2026-02-15T22:36:13.816" v="57"/>
          <ac:spMkLst>
            <pc:docMk/>
            <pc:sldMk cId="4164315574" sldId="258"/>
            <ac:spMk id="42" creationId="{21C9FE86-FCC3-4A31-AA1C-C882262B7FE7}"/>
          </ac:spMkLst>
        </pc:spChg>
        <pc:spChg chg="add del">
          <ac:chgData name="Zander Hiller (2528768)" userId="S::2528768@student.uwtsd.ac.uk::c15a55a6-a32d-4ea1-896c-acdea1538abc" providerId="AD" clId="Web-{E5704D65-BA37-C12C-3645-7A8A01361DB7}" dt="2026-02-15T22:36:13.816" v="57"/>
          <ac:spMkLst>
            <pc:docMk/>
            <pc:sldMk cId="4164315574" sldId="258"/>
            <ac:spMk id="43" creationId="{7D96243B-ECED-4B71-8E06-AE9A285EAD20}"/>
          </ac:spMkLst>
        </pc:spChg>
        <pc:spChg chg="add del">
          <ac:chgData name="Zander Hiller (2528768)" userId="S::2528768@student.uwtsd.ac.uk::c15a55a6-a32d-4ea1-896c-acdea1538abc" providerId="AD" clId="Web-{E5704D65-BA37-C12C-3645-7A8A01361DB7}" dt="2026-02-15T22:36:13.816" v="57"/>
          <ac:spMkLst>
            <pc:docMk/>
            <pc:sldMk cId="4164315574" sldId="258"/>
            <ac:spMk id="44" creationId="{A09989E4-EFDC-4A90-A633-E0525FB4139E}"/>
          </ac:spMkLst>
        </pc:spChg>
        <pc:spChg chg="add del">
          <ac:chgData name="Zander Hiller (2528768)" userId="S::2528768@student.uwtsd.ac.uk::c15a55a6-a32d-4ea1-896c-acdea1538abc" providerId="AD" clId="Web-{E5704D65-BA37-C12C-3645-7A8A01361DB7}" dt="2026-02-15T22:36:17.394" v="59"/>
          <ac:spMkLst>
            <pc:docMk/>
            <pc:sldMk cId="4164315574" sldId="258"/>
            <ac:spMk id="46" creationId="{203CBE6E-E6B2-417D-A61A-D5F70F02A402}"/>
          </ac:spMkLst>
        </pc:spChg>
        <pc:spChg chg="add del">
          <ac:chgData name="Zander Hiller (2528768)" userId="S::2528768@student.uwtsd.ac.uk::c15a55a6-a32d-4ea1-896c-acdea1538abc" providerId="AD" clId="Web-{E5704D65-BA37-C12C-3645-7A8A01361DB7}" dt="2026-02-15T22:36:17.394" v="59"/>
          <ac:spMkLst>
            <pc:docMk/>
            <pc:sldMk cId="4164315574" sldId="258"/>
            <ac:spMk id="47" creationId="{1466BE98-0341-4CFA-8601-3E68FB730704}"/>
          </ac:spMkLst>
        </pc:spChg>
        <pc:spChg chg="add del">
          <ac:chgData name="Zander Hiller (2528768)" userId="S::2528768@student.uwtsd.ac.uk::c15a55a6-a32d-4ea1-896c-acdea1538abc" providerId="AD" clId="Web-{E5704D65-BA37-C12C-3645-7A8A01361DB7}" dt="2026-02-15T22:36:17.394" v="59"/>
          <ac:spMkLst>
            <pc:docMk/>
            <pc:sldMk cId="4164315574" sldId="258"/>
            <ac:spMk id="48" creationId="{663E89A1-984A-4500-9453-4203AD1B83BE}"/>
          </ac:spMkLst>
        </pc:spChg>
        <pc:spChg chg="add del">
          <ac:chgData name="Zander Hiller (2528768)" userId="S::2528768@student.uwtsd.ac.uk::c15a55a6-a32d-4ea1-896c-acdea1538abc" providerId="AD" clId="Web-{E5704D65-BA37-C12C-3645-7A8A01361DB7}" dt="2026-02-15T22:36:17.394" v="59"/>
          <ac:spMkLst>
            <pc:docMk/>
            <pc:sldMk cId="4164315574" sldId="258"/>
            <ac:spMk id="50" creationId="{AA92FED3-1F18-4138-B4E4-627D78B00203}"/>
          </ac:spMkLst>
        </pc:spChg>
        <pc:spChg chg="add">
          <ac:chgData name="Zander Hiller (2528768)" userId="S::2528768@student.uwtsd.ac.uk::c15a55a6-a32d-4ea1-896c-acdea1538abc" providerId="AD" clId="Web-{E5704D65-BA37-C12C-3645-7A8A01361DB7}" dt="2026-02-15T22:36:17.394" v="60"/>
          <ac:spMkLst>
            <pc:docMk/>
            <pc:sldMk cId="4164315574" sldId="258"/>
            <ac:spMk id="52" creationId="{09588DA8-065E-4F6F-8EFD-43104AB2E0CF}"/>
          </ac:spMkLst>
        </pc:spChg>
        <pc:spChg chg="add">
          <ac:chgData name="Zander Hiller (2528768)" userId="S::2528768@student.uwtsd.ac.uk::c15a55a6-a32d-4ea1-896c-acdea1538abc" providerId="AD" clId="Web-{E5704D65-BA37-C12C-3645-7A8A01361DB7}" dt="2026-02-15T22:36:17.394" v="60"/>
          <ac:spMkLst>
            <pc:docMk/>
            <pc:sldMk cId="4164315574" sldId="258"/>
            <ac:spMk id="55" creationId="{4300840D-0A0B-4512-BACA-B439D5B9C57C}"/>
          </ac:spMkLst>
        </pc:spChg>
        <pc:spChg chg="add">
          <ac:chgData name="Zander Hiller (2528768)" userId="S::2528768@student.uwtsd.ac.uk::c15a55a6-a32d-4ea1-896c-acdea1538abc" providerId="AD" clId="Web-{E5704D65-BA37-C12C-3645-7A8A01361DB7}" dt="2026-02-15T22:36:17.394" v="60"/>
          <ac:spMkLst>
            <pc:docMk/>
            <pc:sldMk cId="4164315574" sldId="258"/>
            <ac:spMk id="57" creationId="{38FAA1A1-D861-433F-88FA-1E9D6FD31D11}"/>
          </ac:spMkLst>
        </pc:spChg>
        <pc:spChg chg="add">
          <ac:chgData name="Zander Hiller (2528768)" userId="S::2528768@student.uwtsd.ac.uk::c15a55a6-a32d-4ea1-896c-acdea1538abc" providerId="AD" clId="Web-{E5704D65-BA37-C12C-3645-7A8A01361DB7}" dt="2026-02-15T22:36:17.394" v="60"/>
          <ac:spMkLst>
            <pc:docMk/>
            <pc:sldMk cId="4164315574" sldId="258"/>
            <ac:spMk id="58" creationId="{8D71EDA1-87BF-4D5D-AB79-F346FD19278A}"/>
          </ac:spMkLst>
        </pc:spChg>
        <pc:grpChg chg="add del">
          <ac:chgData name="Zander Hiller (2528768)" userId="S::2528768@student.uwtsd.ac.uk::c15a55a6-a32d-4ea1-896c-acdea1538abc" providerId="AD" clId="Web-{E5704D65-BA37-C12C-3645-7A8A01361DB7}" dt="2026-02-15T22:35:51.534" v="53"/>
          <ac:grpSpMkLst>
            <pc:docMk/>
            <pc:sldMk cId="4164315574" sldId="258"/>
            <ac:grpSpMk id="25" creationId="{4BFD067A-52BE-40EE-B7CA-391830B9A265}"/>
          </ac:grpSpMkLst>
        </pc:grpChg>
      </pc:sldChg>
      <pc:sldChg chg="del">
        <pc:chgData name="Zander Hiller (2528768)" userId="S::2528768@student.uwtsd.ac.uk::c15a55a6-a32d-4ea1-896c-acdea1538abc" providerId="AD" clId="Web-{E5704D65-BA37-C12C-3645-7A8A01361DB7}" dt="2026-02-15T22:38:31.071" v="75"/>
        <pc:sldMkLst>
          <pc:docMk/>
          <pc:sldMk cId="2715165844" sldId="259"/>
        </pc:sldMkLst>
      </pc:sldChg>
      <pc:sldChg chg="del">
        <pc:chgData name="Zander Hiller (2528768)" userId="S::2528768@student.uwtsd.ac.uk::c15a55a6-a32d-4ea1-896c-acdea1538abc" providerId="AD" clId="Web-{E5704D65-BA37-C12C-3645-7A8A01361DB7}" dt="2026-02-15T22:38:33.587" v="76"/>
        <pc:sldMkLst>
          <pc:docMk/>
          <pc:sldMk cId="4192376911" sldId="260"/>
        </pc:sldMkLst>
      </pc:sldChg>
      <pc:sldChg chg="modSp del">
        <pc:chgData name="Zander Hiller (2528768)" userId="S::2528768@student.uwtsd.ac.uk::c15a55a6-a32d-4ea1-896c-acdea1538abc" providerId="AD" clId="Web-{E5704D65-BA37-C12C-3645-7A8A01361DB7}" dt="2026-02-15T22:29:20.706" v="16"/>
        <pc:sldMkLst>
          <pc:docMk/>
          <pc:sldMk cId="1750928119" sldId="261"/>
        </pc:sldMkLst>
        <pc:spChg chg="mod">
          <ac:chgData name="Zander Hiller (2528768)" userId="S::2528768@student.uwtsd.ac.uk::c15a55a6-a32d-4ea1-896c-acdea1538abc" providerId="AD" clId="Web-{E5704D65-BA37-C12C-3645-7A8A01361DB7}" dt="2026-02-15T22:28:43.734" v="15" actId="14100"/>
          <ac:spMkLst>
            <pc:docMk/>
            <pc:sldMk cId="1750928119" sldId="261"/>
            <ac:spMk id="8" creationId="{B08E608E-308E-D0DC-B9BF-66C4B29A4156}"/>
          </ac:spMkLst>
        </pc:spChg>
      </pc:sldChg>
      <pc:sldChg chg="modSp">
        <pc:chgData name="Zander Hiller (2528768)" userId="S::2528768@student.uwtsd.ac.uk::c15a55a6-a32d-4ea1-896c-acdea1538abc" providerId="AD" clId="Web-{E5704D65-BA37-C12C-3645-7A8A01361DB7}" dt="2026-02-15T22:40:03.792" v="81" actId="20577"/>
        <pc:sldMkLst>
          <pc:docMk/>
          <pc:sldMk cId="2903356939" sldId="262"/>
        </pc:sldMkLst>
        <pc:spChg chg="mod">
          <ac:chgData name="Zander Hiller (2528768)" userId="S::2528768@student.uwtsd.ac.uk::c15a55a6-a32d-4ea1-896c-acdea1538abc" providerId="AD" clId="Web-{E5704D65-BA37-C12C-3645-7A8A01361DB7}" dt="2026-02-15T22:39:44.682" v="80" actId="14100"/>
          <ac:spMkLst>
            <pc:docMk/>
            <pc:sldMk cId="2903356939" sldId="262"/>
            <ac:spMk id="2" creationId="{A67290CB-ABD1-FB41-1DBD-00C24B4A80AB}"/>
          </ac:spMkLst>
        </pc:spChg>
        <pc:spChg chg="mod">
          <ac:chgData name="Zander Hiller (2528768)" userId="S::2528768@student.uwtsd.ac.uk::c15a55a6-a32d-4ea1-896c-acdea1538abc" providerId="AD" clId="Web-{E5704D65-BA37-C12C-3645-7A8A01361DB7}" dt="2026-02-15T22:40:03.792" v="81" actId="20577"/>
          <ac:spMkLst>
            <pc:docMk/>
            <pc:sldMk cId="2903356939" sldId="262"/>
            <ac:spMk id="3" creationId="{07F518B5-66AB-84FB-76D8-28D50A8BC39D}"/>
          </ac:spMkLst>
        </pc:spChg>
      </pc:sldChg>
    </pc:docChg>
  </pc:docChgLst>
  <pc:docChgLst>
    <pc:chgData name="Zander Hiller (2528768)" userId="S::2528768@student.uwtsd.ac.uk::c15a55a6-a32d-4ea1-896c-acdea1538abc" providerId="AD" clId="Web-{ACEEF920-69A6-E420-E426-4615270C6A3D}"/>
    <pc:docChg chg="modSld">
      <pc:chgData name="Zander Hiller (2528768)" userId="S::2528768@student.uwtsd.ac.uk::c15a55a6-a32d-4ea1-896c-acdea1538abc" providerId="AD" clId="Web-{ACEEF920-69A6-E420-E426-4615270C6A3D}" dt="2026-02-15T22:41:19.975" v="1" actId="14100"/>
      <pc:docMkLst>
        <pc:docMk/>
      </pc:docMkLst>
      <pc:sldChg chg="modSp">
        <pc:chgData name="Zander Hiller (2528768)" userId="S::2528768@student.uwtsd.ac.uk::c15a55a6-a32d-4ea1-896c-acdea1538abc" providerId="AD" clId="Web-{ACEEF920-69A6-E420-E426-4615270C6A3D}" dt="2026-02-15T22:41:19.975" v="1" actId="14100"/>
        <pc:sldMkLst>
          <pc:docMk/>
          <pc:sldMk cId="2903356939" sldId="262"/>
        </pc:sldMkLst>
        <pc:spChg chg="mod">
          <ac:chgData name="Zander Hiller (2528768)" userId="S::2528768@student.uwtsd.ac.uk::c15a55a6-a32d-4ea1-896c-acdea1538abc" providerId="AD" clId="Web-{ACEEF920-69A6-E420-E426-4615270C6A3D}" dt="2026-02-15T22:41:19.975" v="1" actId="14100"/>
          <ac:spMkLst>
            <pc:docMk/>
            <pc:sldMk cId="2903356939" sldId="262"/>
            <ac:spMk id="2" creationId="{A67290CB-ABD1-FB41-1DBD-00C24B4A80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1.xml"/><Relationship Id="rId4" Type="http://schemas.openxmlformats.org/officeDocument/2006/relationships/hyperlink" Target="https://teams.cloud.microsoft/l/chat/19:meeting_ZDZjNzEwZTUtMTQ1NS00MzFlLTk1ZmQtYTBkNTNlMTZiY2I1@thread.v2/conversations?context=%7B%22contextType%22%3A%22chat%22%7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3442" y="921715"/>
            <a:ext cx="5163022" cy="2635993"/>
          </a:xfrm>
        </p:spPr>
        <p:txBody>
          <a:bodyPr anchor="b">
            <a:normAutofit/>
          </a:bodyPr>
          <a:lstStyle/>
          <a:p>
            <a:pPr algn="l"/>
            <a:r>
              <a:rPr lang="en-GB" sz="4800"/>
              <a:t>ED SHEERAN </a:t>
            </a:r>
          </a:p>
        </p:txBody>
      </p:sp>
      <p:sp>
        <p:nvSpPr>
          <p:cNvPr id="11" name="Rectangle 10">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23442" y="4541263"/>
            <a:ext cx="4662957" cy="1395022"/>
          </a:xfrm>
        </p:spPr>
        <p:txBody>
          <a:bodyPr vert="horz" lIns="91440" tIns="45720" rIns="91440" bIns="45720" rtlCol="0" anchor="t">
            <a:normAutofit/>
          </a:bodyPr>
          <a:lstStyle/>
          <a:p>
            <a:pPr algn="l"/>
            <a:r>
              <a:rPr lang="en-GB" sz="1300">
                <a:solidFill>
                  <a:srgbClr val="FFFFFF"/>
                </a:solidFill>
              </a:rPr>
              <a:t>Full name: Edward Christopher Sheeran </a:t>
            </a:r>
          </a:p>
          <a:p>
            <a:pPr algn="l"/>
            <a:r>
              <a:rPr lang="en-GB" sz="1300">
                <a:solidFill>
                  <a:srgbClr val="FFFFFF"/>
                </a:solidFill>
              </a:rPr>
              <a:t>Born: 17th February 1991</a:t>
            </a:r>
          </a:p>
          <a:p>
            <a:pPr algn="l"/>
            <a:r>
              <a:rPr lang="en-GB" sz="1300">
                <a:solidFill>
                  <a:srgbClr val="FFFFFF"/>
                </a:solidFill>
              </a:rPr>
              <a:t>Halifax, West Yorkshire, England </a:t>
            </a:r>
          </a:p>
          <a:p>
            <a:pPr algn="l"/>
            <a:r>
              <a:rPr lang="en-GB" sz="1300">
                <a:solidFill>
                  <a:srgbClr val="FFFFFF"/>
                </a:solidFill>
              </a:rPr>
              <a:t>Profession: Singer ,songwriter, guitarist, record producer </a:t>
            </a:r>
          </a:p>
          <a:p>
            <a:pPr algn="l"/>
            <a:endParaRPr lang="en-GB" sz="1300">
              <a:solidFill>
                <a:srgbClr val="FFFFFF"/>
              </a:solidFill>
            </a:endParaRPr>
          </a:p>
        </p:txBody>
      </p:sp>
      <p:pic>
        <p:nvPicPr>
          <p:cNvPr id="4" name="Picture 3" descr="A person with red hair and tattoos on his chest&#10;&#10;AI-generated content may be incorrect.">
            <a:extLst>
              <a:ext uri="{FF2B5EF4-FFF2-40B4-BE49-F238E27FC236}">
                <a16:creationId xmlns:a16="http://schemas.microsoft.com/office/drawing/2014/main" id="{2F2E5B08-C836-E92D-F725-0C76E409DE3F}"/>
              </a:ext>
            </a:extLst>
          </p:cNvPr>
          <p:cNvPicPr>
            <a:picLocks noChangeAspect="1"/>
          </p:cNvPicPr>
          <p:nvPr/>
        </p:nvPicPr>
        <p:blipFill>
          <a:blip r:embed="rId2"/>
          <a:stretch>
            <a:fillRect/>
          </a:stretch>
        </p:blipFill>
        <p:spPr>
          <a:xfrm>
            <a:off x="6934141" y="463404"/>
            <a:ext cx="4442554" cy="5553193"/>
          </a:xfrm>
          <a:prstGeom prst="rect">
            <a:avLst/>
          </a:prstGeom>
        </p:spPr>
      </p:pic>
      <p:sp>
        <p:nvSpPr>
          <p:cNvPr id="17" name="Rectangle 16">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5A7058-0B19-90A8-AE21-F0C9A90183EA}"/>
            </a:ext>
          </a:extLst>
        </p:cNvPr>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290CB-ABD1-FB41-1DBD-00C24B4A80AB}"/>
              </a:ext>
            </a:extLst>
          </p:cNvPr>
          <p:cNvSpPr>
            <a:spLocks noGrp="1"/>
          </p:cNvSpPr>
          <p:nvPr>
            <p:ph type="ctrTitle"/>
          </p:nvPr>
        </p:nvSpPr>
        <p:spPr>
          <a:xfrm>
            <a:off x="3495817" y="566855"/>
            <a:ext cx="8490830" cy="5890507"/>
          </a:xfrm>
        </p:spPr>
        <p:txBody>
          <a:bodyPr vert="horz" lIns="91440" tIns="45720" rIns="91440" bIns="45720" rtlCol="0" anchor="ctr">
            <a:noAutofit/>
          </a:bodyPr>
          <a:lstStyle/>
          <a:p>
            <a:pPr marL="228600" indent="-228600">
              <a:spcBef>
                <a:spcPts val="1000"/>
              </a:spcBef>
            </a:pPr>
            <a:r>
              <a:rPr lang="en-GB" sz="1800" dirty="0">
                <a:solidFill>
                  <a:srgbClr val="FFFFFF"/>
                </a:solidFill>
                <a:latin typeface="Calibri"/>
                <a:ea typeface="Calibri"/>
                <a:cs typeface="Calibri"/>
              </a:rPr>
              <a:t>I like Ed Sheeran because of how genuine and heartfelt his music feels. His songs often sound simple on the surface, but the emotions behind them are incredibly real. Whether he’s singing about love, loss, or everyday memories, he has a way of expressing feelings that many people relate to. Listening to his music often feels like hearing someone tell an honest story rather than just performing a song.</a:t>
            </a:r>
            <a:endParaRPr lang="en-US"/>
          </a:p>
          <a:p>
            <a:pPr marL="228600" indent="-228600">
              <a:spcBef>
                <a:spcPts val="1000"/>
              </a:spcBef>
            </a:pPr>
            <a:endParaRPr lang="en-GB" sz="1800" dirty="0">
              <a:solidFill>
                <a:srgbClr val="FFFFFF"/>
              </a:solidFill>
              <a:latin typeface="Calibri"/>
              <a:ea typeface="Calibri"/>
              <a:cs typeface="Calibri"/>
            </a:endParaRPr>
          </a:p>
          <a:p>
            <a:pPr marL="228600" indent="-228600">
              <a:spcBef>
                <a:spcPts val="1000"/>
              </a:spcBef>
            </a:pPr>
            <a:r>
              <a:rPr lang="en-GB" sz="1800" dirty="0">
                <a:solidFill>
                  <a:srgbClr val="FFFFFF"/>
                </a:solidFill>
                <a:latin typeface="Calibri"/>
                <a:ea typeface="Calibri"/>
                <a:cs typeface="Calibri"/>
              </a:rPr>
              <a:t>Another reason I enjoy his work is the versatility he brings to his albums. He can create soft, acoustic ballads like “Photograph,” but also energetic pop hits such as “Shape of You.” This range keeps his music interesting and makes him an artist I can listen to no matter what mood I’m in. His talent for writing catchy melodies and memorable lyrics is something few artists manage to balance so consistently.</a:t>
            </a:r>
          </a:p>
          <a:p>
            <a:pPr marL="228600" indent="-228600">
              <a:spcBef>
                <a:spcPts val="1000"/>
              </a:spcBef>
            </a:pPr>
            <a:endParaRPr lang="en-GB" sz="1800" dirty="0">
              <a:solidFill>
                <a:srgbClr val="FFFFFF"/>
              </a:solidFill>
              <a:latin typeface="Calibri"/>
              <a:ea typeface="Calibri"/>
              <a:cs typeface="Calibri"/>
            </a:endParaRPr>
          </a:p>
          <a:p>
            <a:pPr>
              <a:spcBef>
                <a:spcPts val="1000"/>
              </a:spcBef>
            </a:pPr>
            <a:r>
              <a:rPr lang="en-GB" sz="1800" dirty="0">
                <a:solidFill>
                  <a:srgbClr val="FFFFFF"/>
                </a:solidFill>
                <a:latin typeface="Calibri"/>
                <a:ea typeface="Calibri"/>
                <a:cs typeface="Calibri"/>
              </a:rPr>
              <a:t>I also appreciate his authenticity and approachability as a person. Despite being one of the world’s most successful artists, Ed Sheeran carries himself with humility and a down to earth attitude. His journey from performing in small pubs to selling out stadiums is inspiring, and it shows that dedication and passion can truly take you far. That sense of realness makes his music even more meaningful to me.</a:t>
            </a:r>
          </a:p>
          <a:p>
            <a:endParaRPr lang="en-GB" sz="1800" dirty="0">
              <a:solidFill>
                <a:srgbClr val="FFFFFF"/>
              </a:solidFill>
            </a:endParaRPr>
          </a:p>
        </p:txBody>
      </p:sp>
      <p:sp>
        <p:nvSpPr>
          <p:cNvPr id="90" name="Rectangle 89">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7F518B5-66AB-84FB-76D8-28D50A8BC39D}"/>
              </a:ext>
            </a:extLst>
          </p:cNvPr>
          <p:cNvSpPr>
            <a:spLocks noGrp="1"/>
          </p:cNvSpPr>
          <p:nvPr>
            <p:ph type="subTitle" idx="1"/>
          </p:nvPr>
        </p:nvSpPr>
        <p:spPr>
          <a:xfrm>
            <a:off x="2139470" y="4002859"/>
            <a:ext cx="9201820" cy="2036156"/>
          </a:xfrm>
        </p:spPr>
        <p:txBody>
          <a:bodyPr vert="horz" lIns="91440" tIns="45720" rIns="91440" bIns="45720" rtlCol="0" anchor="t">
            <a:normAutofit/>
          </a:bodyPr>
          <a:lstStyle/>
          <a:p>
            <a:pPr algn="l"/>
            <a:r>
              <a:rPr lang="en-GB">
                <a:solidFill>
                  <a:srgbClr val="FFFFFF"/>
                </a:solidFill>
              </a:rPr>
              <a:t>SLIDE 1</a:t>
            </a:r>
          </a:p>
        </p:txBody>
      </p:sp>
    </p:spTree>
    <p:extLst>
      <p:ext uri="{BB962C8B-B14F-4D97-AF65-F5344CB8AC3E}">
        <p14:creationId xmlns:p14="http://schemas.microsoft.com/office/powerpoint/2010/main" val="2903356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9358EE-EAED-37B0-A9A3-DC6C82D97569}"/>
            </a:ext>
          </a:extLst>
        </p:cNvPr>
        <p:cNvGrpSpPr/>
        <p:nvPr/>
      </p:nvGrpSpPr>
      <p:grpSpPr>
        <a:xfrm>
          <a:off x="0" y="0"/>
          <a:ext cx="0" cy="0"/>
          <a:chOff x="0" y="0"/>
          <a:chExt cx="0" cy="0"/>
        </a:xfrm>
      </p:grpSpPr>
      <p:sp>
        <p:nvSpPr>
          <p:cNvPr id="93" name="Rectangle 92">
            <a:extLst>
              <a:ext uri="{FF2B5EF4-FFF2-40B4-BE49-F238E27FC236}">
                <a16:creationId xmlns:a16="http://schemas.microsoft.com/office/drawing/2014/main" id="{EDC07B27-4E3C-4BCF-ABDB-6AA72857C0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19000">
                <a:srgbClr val="000000">
                  <a:alpha val="96000"/>
                </a:srgbClr>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83D11BE6-2A04-4DBB-842D-88602B5E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12437"/>
            <a:ext cx="11713464"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2A05E02A-9AA9-45EC-B87B-B46F043F3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 y="2724072"/>
            <a:ext cx="12192008" cy="4114801"/>
          </a:xfrm>
          <a:prstGeom prst="rect">
            <a:avLst/>
          </a:prstGeom>
          <a:gradFill>
            <a:gsLst>
              <a:gs pos="30000">
                <a:schemeClr val="accent1">
                  <a:lumMod val="75000"/>
                  <a:alpha val="19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0E91EDBA-E8E0-4575-8147-B7003452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9672" y="1716338"/>
            <a:ext cx="6858003" cy="3422328"/>
          </a:xfrm>
          <a:prstGeom prst="rect">
            <a:avLst/>
          </a:prstGeom>
          <a:gradFill>
            <a:gsLst>
              <a:gs pos="0">
                <a:schemeClr val="accent1">
                  <a:alpha val="52000"/>
                </a:schemeClr>
              </a:gs>
              <a:gs pos="76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4492FA9-AF7D-F6F5-EB22-FAF72572F11F}"/>
              </a:ext>
            </a:extLst>
          </p:cNvPr>
          <p:cNvSpPr>
            <a:spLocks noGrp="1"/>
          </p:cNvSpPr>
          <p:nvPr>
            <p:ph type="ctrTitle"/>
          </p:nvPr>
        </p:nvSpPr>
        <p:spPr>
          <a:xfrm>
            <a:off x="1153236" y="559703"/>
            <a:ext cx="9867331" cy="1167495"/>
          </a:xfrm>
        </p:spPr>
        <p:txBody>
          <a:bodyPr anchor="b">
            <a:normAutofit/>
          </a:bodyPr>
          <a:lstStyle/>
          <a:p>
            <a:r>
              <a:rPr lang="en-GB" sz="4800">
                <a:solidFill>
                  <a:srgbClr val="FFFFFF"/>
                </a:solidFill>
              </a:rPr>
              <a:t>ED CHRISTOPHER SHEERAN</a:t>
            </a:r>
          </a:p>
        </p:txBody>
      </p:sp>
      <p:sp>
        <p:nvSpPr>
          <p:cNvPr id="101" name="Rectangle 100">
            <a:extLst>
              <a:ext uri="{FF2B5EF4-FFF2-40B4-BE49-F238E27FC236}">
                <a16:creationId xmlns:a16="http://schemas.microsoft.com/office/drawing/2014/main" id="{DFEE4473-A122-4E96-8C31-B4C5AAA27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23" y="2706446"/>
            <a:ext cx="12191997" cy="3711900"/>
          </a:xfrm>
          <a:prstGeom prst="rect">
            <a:avLst/>
          </a:prstGeom>
          <a:gradFill>
            <a:gsLst>
              <a:gs pos="0">
                <a:srgbClr val="000000">
                  <a:alpha val="50000"/>
                </a:srgbClr>
              </a:gs>
              <a:gs pos="92000">
                <a:schemeClr val="accent1">
                  <a:lumMod val="75000"/>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77FCB4D-5851-51F4-BA3A-7EA16EAC3B1C}"/>
              </a:ext>
            </a:extLst>
          </p:cNvPr>
          <p:cNvSpPr>
            <a:spLocks noGrp="1"/>
          </p:cNvSpPr>
          <p:nvPr>
            <p:ph type="subTitle" idx="1"/>
          </p:nvPr>
        </p:nvSpPr>
        <p:spPr>
          <a:xfrm>
            <a:off x="1589965" y="5777350"/>
            <a:ext cx="9021170" cy="540204"/>
          </a:xfrm>
        </p:spPr>
        <p:txBody>
          <a:bodyPr vert="horz" lIns="91440" tIns="45720" rIns="91440" bIns="45720" rtlCol="0" anchor="t">
            <a:normAutofit/>
          </a:bodyPr>
          <a:lstStyle/>
          <a:p>
            <a:r>
              <a:rPr lang="en-GB">
                <a:solidFill>
                  <a:srgbClr val="FFFFFF"/>
                </a:solidFill>
              </a:rPr>
              <a:t>SLIDE 2</a:t>
            </a:r>
            <a:endParaRPr lang="en-US">
              <a:solidFill>
                <a:srgbClr val="FFFFFF"/>
              </a:solidFill>
            </a:endParaRPr>
          </a:p>
        </p:txBody>
      </p:sp>
      <p:pic>
        <p:nvPicPr>
          <p:cNvPr id="8" name="Picture 7" descr="Ed Sheeran's Album 'Subtract' — From ...">
            <a:extLst>
              <a:ext uri="{FF2B5EF4-FFF2-40B4-BE49-F238E27FC236}">
                <a16:creationId xmlns:a16="http://schemas.microsoft.com/office/drawing/2014/main" id="{B7454A9E-D4ED-DEE0-09A8-5926DB826AEE}"/>
              </a:ext>
            </a:extLst>
          </p:cNvPr>
          <p:cNvPicPr>
            <a:picLocks noChangeAspect="1"/>
          </p:cNvPicPr>
          <p:nvPr/>
        </p:nvPicPr>
        <p:blipFill>
          <a:blip r:embed="rId2"/>
          <a:stretch>
            <a:fillRect/>
          </a:stretch>
        </p:blipFill>
        <p:spPr>
          <a:xfrm>
            <a:off x="952232" y="2850740"/>
            <a:ext cx="3179928" cy="1780759"/>
          </a:xfrm>
          <a:prstGeom prst="rect">
            <a:avLst/>
          </a:prstGeom>
        </p:spPr>
      </p:pic>
      <p:pic>
        <p:nvPicPr>
          <p:cNvPr id="6" name="Picture 5" descr="takes early Official Albums Chart lead ...">
            <a:extLst>
              <a:ext uri="{FF2B5EF4-FFF2-40B4-BE49-F238E27FC236}">
                <a16:creationId xmlns:a16="http://schemas.microsoft.com/office/drawing/2014/main" id="{1AEC0F18-3636-A142-B9CE-A4D93AB90791}"/>
              </a:ext>
            </a:extLst>
          </p:cNvPr>
          <p:cNvPicPr>
            <a:picLocks noChangeAspect="1"/>
          </p:cNvPicPr>
          <p:nvPr/>
        </p:nvPicPr>
        <p:blipFill>
          <a:blip r:embed="rId3"/>
          <a:stretch>
            <a:fillRect/>
          </a:stretch>
        </p:blipFill>
        <p:spPr>
          <a:xfrm>
            <a:off x="4510584" y="2848522"/>
            <a:ext cx="3179928" cy="1792892"/>
          </a:xfrm>
          <a:prstGeom prst="rect">
            <a:avLst/>
          </a:prstGeom>
        </p:spPr>
      </p:pic>
      <p:pic>
        <p:nvPicPr>
          <p:cNvPr id="7" name="Picture 6" descr="Ed Sheeran – &quot;X&quot; - SWR1 RP - SWR1">
            <a:extLst>
              <a:ext uri="{FF2B5EF4-FFF2-40B4-BE49-F238E27FC236}">
                <a16:creationId xmlns:a16="http://schemas.microsoft.com/office/drawing/2014/main" id="{C2A16692-5868-86D1-D824-46E9C14B5360}"/>
              </a:ext>
            </a:extLst>
          </p:cNvPr>
          <p:cNvPicPr>
            <a:picLocks noChangeAspect="1"/>
          </p:cNvPicPr>
          <p:nvPr/>
        </p:nvPicPr>
        <p:blipFill>
          <a:blip r:embed="rId4"/>
          <a:stretch>
            <a:fillRect/>
          </a:stretch>
        </p:blipFill>
        <p:spPr>
          <a:xfrm>
            <a:off x="8059841" y="2850740"/>
            <a:ext cx="3179927" cy="1780759"/>
          </a:xfrm>
          <a:prstGeom prst="rect">
            <a:avLst/>
          </a:prstGeom>
        </p:spPr>
      </p:pic>
    </p:spTree>
    <p:extLst>
      <p:ext uri="{BB962C8B-B14F-4D97-AF65-F5344CB8AC3E}">
        <p14:creationId xmlns:p14="http://schemas.microsoft.com/office/powerpoint/2010/main" val="844852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DE6AF6-5C22-E036-4786-8403B72542FB}"/>
            </a:ext>
          </a:extLst>
        </p:cNvPr>
        <p:cNvGrpSpPr/>
        <p:nvPr/>
      </p:nvGrpSpPr>
      <p:grpSpPr>
        <a:xfrm>
          <a:off x="0" y="0"/>
          <a:ext cx="0" cy="0"/>
          <a:chOff x="0" y="0"/>
          <a:chExt cx="0" cy="0"/>
        </a:xfrm>
      </p:grpSpPr>
      <p:sp>
        <p:nvSpPr>
          <p:cNvPr id="93" name="Rectangle 92">
            <a:extLst>
              <a:ext uri="{FF2B5EF4-FFF2-40B4-BE49-F238E27FC236}">
                <a16:creationId xmlns:a16="http://schemas.microsoft.com/office/drawing/2014/main" id="{6CEE3A7D-332F-14E4-9ADB-5E744E57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19000">
                <a:srgbClr val="000000">
                  <a:alpha val="96000"/>
                </a:srgbClr>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8226AD09-8045-202B-AB8B-4C6C96F0B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12437"/>
            <a:ext cx="11713464"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E5C25F2E-5511-470A-D5B7-9B8470D4C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 y="2724072"/>
            <a:ext cx="12192008" cy="4114801"/>
          </a:xfrm>
          <a:prstGeom prst="rect">
            <a:avLst/>
          </a:prstGeom>
          <a:gradFill>
            <a:gsLst>
              <a:gs pos="30000">
                <a:schemeClr val="accent1">
                  <a:lumMod val="75000"/>
                  <a:alpha val="19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64C35CFD-3A30-1348-5EA8-248076C1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9672" y="1716338"/>
            <a:ext cx="6858003" cy="3422328"/>
          </a:xfrm>
          <a:prstGeom prst="rect">
            <a:avLst/>
          </a:prstGeom>
          <a:gradFill>
            <a:gsLst>
              <a:gs pos="0">
                <a:schemeClr val="accent1">
                  <a:alpha val="52000"/>
                </a:schemeClr>
              </a:gs>
              <a:gs pos="76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0C650DE-6D90-BBC7-A527-4FFAE15F7300}"/>
              </a:ext>
            </a:extLst>
          </p:cNvPr>
          <p:cNvSpPr>
            <a:spLocks noGrp="1"/>
          </p:cNvSpPr>
          <p:nvPr>
            <p:ph type="ctrTitle"/>
          </p:nvPr>
        </p:nvSpPr>
        <p:spPr>
          <a:xfrm>
            <a:off x="1153236" y="559703"/>
            <a:ext cx="9867331" cy="1167495"/>
          </a:xfrm>
        </p:spPr>
        <p:txBody>
          <a:bodyPr anchor="b">
            <a:normAutofit/>
          </a:bodyPr>
          <a:lstStyle/>
          <a:p>
            <a:r>
              <a:rPr lang="en-GB" sz="4800">
                <a:solidFill>
                  <a:srgbClr val="FFFFFF"/>
                </a:solidFill>
              </a:rPr>
              <a:t>ED CHRISTOPHER SHEERAN</a:t>
            </a:r>
          </a:p>
        </p:txBody>
      </p:sp>
      <p:sp>
        <p:nvSpPr>
          <p:cNvPr id="101" name="Rectangle 100">
            <a:extLst>
              <a:ext uri="{FF2B5EF4-FFF2-40B4-BE49-F238E27FC236}">
                <a16:creationId xmlns:a16="http://schemas.microsoft.com/office/drawing/2014/main" id="{50DAC845-E167-68B4-FD26-0B9462884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23" y="2706446"/>
            <a:ext cx="12191997" cy="3711900"/>
          </a:xfrm>
          <a:prstGeom prst="rect">
            <a:avLst/>
          </a:prstGeom>
          <a:gradFill>
            <a:gsLst>
              <a:gs pos="0">
                <a:srgbClr val="000000">
                  <a:alpha val="50000"/>
                </a:srgbClr>
              </a:gs>
              <a:gs pos="92000">
                <a:schemeClr val="accent1">
                  <a:lumMod val="75000"/>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1D5EC16-3899-6405-1000-872FF681F583}"/>
              </a:ext>
            </a:extLst>
          </p:cNvPr>
          <p:cNvSpPr>
            <a:spLocks noGrp="1"/>
          </p:cNvSpPr>
          <p:nvPr>
            <p:ph type="subTitle" idx="1"/>
          </p:nvPr>
        </p:nvSpPr>
        <p:spPr>
          <a:xfrm>
            <a:off x="1589965" y="5777350"/>
            <a:ext cx="9021170" cy="540204"/>
          </a:xfrm>
        </p:spPr>
        <p:txBody>
          <a:bodyPr vert="horz" lIns="91440" tIns="45720" rIns="91440" bIns="45720" rtlCol="0" anchor="t">
            <a:normAutofit/>
          </a:bodyPr>
          <a:lstStyle/>
          <a:p>
            <a:r>
              <a:rPr lang="en-GB">
                <a:solidFill>
                  <a:srgbClr val="FFFFFF"/>
                </a:solidFill>
              </a:rPr>
              <a:t>SLIDE 2</a:t>
            </a:r>
            <a:endParaRPr lang="en-US">
              <a:solidFill>
                <a:srgbClr val="FFFFFF"/>
              </a:solidFill>
            </a:endParaRPr>
          </a:p>
        </p:txBody>
      </p:sp>
      <p:pic>
        <p:nvPicPr>
          <p:cNvPr id="8" name="Picture 7" descr="Ed Sheeran's Album 'Subtract' — From ...">
            <a:extLst>
              <a:ext uri="{FF2B5EF4-FFF2-40B4-BE49-F238E27FC236}">
                <a16:creationId xmlns:a16="http://schemas.microsoft.com/office/drawing/2014/main" id="{FE54C1AE-473E-3E0D-E637-92EBFFAB8ED5}"/>
              </a:ext>
            </a:extLst>
          </p:cNvPr>
          <p:cNvPicPr>
            <a:picLocks noChangeAspect="1"/>
          </p:cNvPicPr>
          <p:nvPr/>
        </p:nvPicPr>
        <p:blipFill>
          <a:blip r:embed="rId2"/>
          <a:stretch>
            <a:fillRect/>
          </a:stretch>
        </p:blipFill>
        <p:spPr>
          <a:xfrm>
            <a:off x="8202777" y="2850740"/>
            <a:ext cx="3179928" cy="1780759"/>
          </a:xfrm>
          <a:prstGeom prst="rect">
            <a:avLst/>
          </a:prstGeom>
        </p:spPr>
      </p:pic>
      <p:pic>
        <p:nvPicPr>
          <p:cNvPr id="6" name="Picture 5" descr="takes early Official Albums Chart lead ...">
            <a:extLst>
              <a:ext uri="{FF2B5EF4-FFF2-40B4-BE49-F238E27FC236}">
                <a16:creationId xmlns:a16="http://schemas.microsoft.com/office/drawing/2014/main" id="{F58937AF-D75A-D881-F0AD-6D8195710ED0}"/>
              </a:ext>
            </a:extLst>
          </p:cNvPr>
          <p:cNvPicPr>
            <a:picLocks noChangeAspect="1"/>
          </p:cNvPicPr>
          <p:nvPr/>
        </p:nvPicPr>
        <p:blipFill>
          <a:blip r:embed="rId3"/>
          <a:stretch>
            <a:fillRect/>
          </a:stretch>
        </p:blipFill>
        <p:spPr>
          <a:xfrm>
            <a:off x="4749190" y="2848523"/>
            <a:ext cx="3179928" cy="1792891"/>
          </a:xfrm>
          <a:prstGeom prst="rect">
            <a:avLst/>
          </a:prstGeom>
        </p:spPr>
      </p:pic>
      <p:pic>
        <p:nvPicPr>
          <p:cNvPr id="7" name="Picture 6" descr="Ed Sheeran – &quot;X&quot; - SWR1 RP - SWR1">
            <a:extLst>
              <a:ext uri="{FF2B5EF4-FFF2-40B4-BE49-F238E27FC236}">
                <a16:creationId xmlns:a16="http://schemas.microsoft.com/office/drawing/2014/main" id="{228A646F-2659-A2DD-FB3E-F3AF5BB440D8}"/>
              </a:ext>
            </a:extLst>
          </p:cNvPr>
          <p:cNvPicPr>
            <a:picLocks noChangeAspect="1"/>
          </p:cNvPicPr>
          <p:nvPr/>
        </p:nvPicPr>
        <p:blipFill>
          <a:blip r:embed="rId4"/>
          <a:stretch>
            <a:fillRect/>
          </a:stretch>
        </p:blipFill>
        <p:spPr>
          <a:xfrm>
            <a:off x="1286508" y="2850740"/>
            <a:ext cx="3179927" cy="1780759"/>
          </a:xfrm>
          <a:prstGeom prst="rect">
            <a:avLst/>
          </a:prstGeom>
        </p:spPr>
      </p:pic>
    </p:spTree>
    <p:extLst>
      <p:ext uri="{BB962C8B-B14F-4D97-AF65-F5344CB8AC3E}">
        <p14:creationId xmlns:p14="http://schemas.microsoft.com/office/powerpoint/2010/main" val="8547122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Rectangle 5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Rectangle 5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59789-8B0B-ED8A-0E00-2BA1BFB135B7}"/>
              </a:ext>
            </a:extLst>
          </p:cNvPr>
          <p:cNvSpPr>
            <a:spLocks noGrp="1"/>
          </p:cNvSpPr>
          <p:nvPr>
            <p:ph type="title"/>
          </p:nvPr>
        </p:nvSpPr>
        <p:spPr>
          <a:xfrm>
            <a:off x="466722" y="586855"/>
            <a:ext cx="3201366" cy="3387497"/>
          </a:xfrm>
        </p:spPr>
        <p:txBody>
          <a:bodyPr anchor="b">
            <a:normAutofit/>
          </a:bodyPr>
          <a:lstStyle/>
          <a:p>
            <a:pPr algn="r"/>
            <a:r>
              <a:rPr lang="en-GB" sz="2400">
                <a:solidFill>
                  <a:srgbClr val="FFFFFF"/>
                </a:solidFill>
              </a:rPr>
              <a:t>SLIDE 3 </a:t>
            </a:r>
          </a:p>
        </p:txBody>
      </p:sp>
      <p:sp>
        <p:nvSpPr>
          <p:cNvPr id="3" name="Content Placeholder 2">
            <a:extLst>
              <a:ext uri="{FF2B5EF4-FFF2-40B4-BE49-F238E27FC236}">
                <a16:creationId xmlns:a16="http://schemas.microsoft.com/office/drawing/2014/main" id="{A85FE066-C3BB-65C0-37C8-45FCCF26EF43}"/>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latin typeface="Calibri"/>
                <a:ea typeface="+mn-lt"/>
                <a:cs typeface="+mn-lt"/>
              </a:rPr>
              <a:t>In many ways, Ed Sheeran’s journey shows that success isn’t about being born talented or lucky it’s about refusing to give up. He went from playing on street corners with no money to becoming one of the world’s biggest music artists, simply because he kept showing up, kept improving, and kept believing in his voice. His story reminds us that every setback is just another step toward something bigger, and that with persistence, passion, and courage, extraordinary things are possible.</a:t>
            </a:r>
            <a:endParaRPr lang="en-GB" sz="2000">
              <a:latin typeface="Calibri"/>
              <a:ea typeface="Calibri"/>
              <a:cs typeface="Calibri"/>
            </a:endParaRPr>
          </a:p>
        </p:txBody>
      </p:sp>
    </p:spTree>
    <p:extLst>
      <p:ext uri="{BB962C8B-B14F-4D97-AF65-F5344CB8AC3E}">
        <p14:creationId xmlns:p14="http://schemas.microsoft.com/office/powerpoint/2010/main" val="4164315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98131-BE74-BBF9-E729-5E5EBAD49ECA}"/>
            </a:ext>
          </a:extLst>
        </p:cNvPr>
        <p:cNvGrpSpPr/>
        <p:nvPr/>
      </p:nvGrpSpPr>
      <p:grpSpPr>
        <a:xfrm>
          <a:off x="0" y="0"/>
          <a:ext cx="0" cy="0"/>
          <a:chOff x="0" y="0"/>
          <a:chExt cx="0" cy="0"/>
        </a:xfrm>
      </p:grpSpPr>
      <p:sp>
        <p:nvSpPr>
          <p:cNvPr id="93" name="Rectangle 92">
            <a:extLst>
              <a:ext uri="{FF2B5EF4-FFF2-40B4-BE49-F238E27FC236}">
                <a16:creationId xmlns:a16="http://schemas.microsoft.com/office/drawing/2014/main" id="{3EEF90CA-3D85-1DCD-7E8F-F164E8529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19000">
                <a:srgbClr val="000000">
                  <a:alpha val="96000"/>
                </a:srgbClr>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64E48407-D08D-D5F1-6C52-BFBDD1280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12437"/>
            <a:ext cx="11713464"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416DFFCA-C757-1FF7-C9C7-414C3DAB9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 y="2724072"/>
            <a:ext cx="12192008" cy="4114801"/>
          </a:xfrm>
          <a:prstGeom prst="rect">
            <a:avLst/>
          </a:prstGeom>
          <a:gradFill>
            <a:gsLst>
              <a:gs pos="30000">
                <a:schemeClr val="accent1">
                  <a:lumMod val="75000"/>
                  <a:alpha val="19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D4E3B7D8-7965-ADC1-482A-282B46EF0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9672" y="1716338"/>
            <a:ext cx="6858003" cy="3422328"/>
          </a:xfrm>
          <a:prstGeom prst="rect">
            <a:avLst/>
          </a:prstGeom>
          <a:gradFill>
            <a:gsLst>
              <a:gs pos="0">
                <a:schemeClr val="accent1">
                  <a:alpha val="52000"/>
                </a:schemeClr>
              </a:gs>
              <a:gs pos="76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7F3E8A69-8B2B-F71B-A82D-0CA5C3A7F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23" y="2706446"/>
            <a:ext cx="12191997" cy="3711900"/>
          </a:xfrm>
          <a:prstGeom prst="rect">
            <a:avLst/>
          </a:prstGeom>
          <a:gradFill>
            <a:gsLst>
              <a:gs pos="0">
                <a:srgbClr val="000000">
                  <a:alpha val="50000"/>
                </a:srgbClr>
              </a:gs>
              <a:gs pos="92000">
                <a:schemeClr val="accent1">
                  <a:lumMod val="75000"/>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4E9FAA6-11C3-B899-B98D-B4207081C417}"/>
              </a:ext>
            </a:extLst>
          </p:cNvPr>
          <p:cNvSpPr>
            <a:spLocks noGrp="1"/>
          </p:cNvSpPr>
          <p:nvPr>
            <p:ph type="subTitle" idx="1"/>
          </p:nvPr>
        </p:nvSpPr>
        <p:spPr>
          <a:xfrm>
            <a:off x="1589965" y="5777350"/>
            <a:ext cx="9021170" cy="540204"/>
          </a:xfrm>
        </p:spPr>
        <p:txBody>
          <a:bodyPr vert="horz" lIns="91440" tIns="45720" rIns="91440" bIns="45720" rtlCol="0" anchor="t">
            <a:normAutofit/>
          </a:bodyPr>
          <a:lstStyle/>
          <a:p>
            <a:r>
              <a:rPr lang="en-GB">
                <a:solidFill>
                  <a:srgbClr val="FFFFFF"/>
                </a:solidFill>
              </a:rPr>
              <a:t>THE END</a:t>
            </a:r>
            <a:endParaRPr lang="en-GB" dirty="0">
              <a:solidFill>
                <a:srgbClr val="FFFFFF"/>
              </a:solidFill>
            </a:endParaRPr>
          </a:p>
        </p:txBody>
      </p:sp>
      <p:sp>
        <p:nvSpPr>
          <p:cNvPr id="4" name="Title 3">
            <a:extLst>
              <a:ext uri="{FF2B5EF4-FFF2-40B4-BE49-F238E27FC236}">
                <a16:creationId xmlns:a16="http://schemas.microsoft.com/office/drawing/2014/main" id="{801E115C-5A15-5A4D-6FB0-284B0474A6B7}"/>
              </a:ext>
            </a:extLst>
          </p:cNvPr>
          <p:cNvSpPr>
            <a:spLocks noGrp="1"/>
          </p:cNvSpPr>
          <p:nvPr>
            <p:ph type="ctrTitle"/>
          </p:nvPr>
        </p:nvSpPr>
        <p:spPr>
          <a:xfrm>
            <a:off x="1580443" y="1122363"/>
            <a:ext cx="9036758" cy="4826000"/>
          </a:xfrm>
        </p:spPr>
        <p:txBody>
          <a:bodyPr>
            <a:normAutofit/>
          </a:bodyPr>
          <a:lstStyle/>
          <a:p>
            <a:r>
              <a:rPr lang="en-GB" sz="4400">
                <a:solidFill>
                  <a:schemeClr val="bg1"/>
                </a:solidFill>
                <a:ea typeface="+mj-lt"/>
                <a:cs typeface="+mj-lt"/>
              </a:rPr>
              <a:t>VOICE RECORDING </a:t>
            </a:r>
            <a:br>
              <a:rPr lang="en-GB" sz="4400" dirty="0">
                <a:solidFill>
                  <a:schemeClr val="bg1"/>
                </a:solidFill>
                <a:ea typeface="+mj-lt"/>
                <a:cs typeface="+mj-lt"/>
              </a:rPr>
            </a:br>
            <a:r>
              <a:rPr lang="en-GB" sz="4400">
                <a:solidFill>
                  <a:schemeClr val="bg1"/>
                </a:solidFill>
                <a:ea typeface="+mj-lt"/>
                <a:cs typeface="+mj-lt"/>
              </a:rPr>
              <a:t>PRESENTATION</a:t>
            </a:r>
            <a:br>
              <a:rPr lang="en-GB" sz="4400" dirty="0">
                <a:solidFill>
                  <a:schemeClr val="bg1"/>
                </a:solidFill>
                <a:ea typeface="+mj-lt"/>
                <a:cs typeface="+mj-lt"/>
                <a:hlinkClick r:id="rId2" invalidUrl="http://">
                  <a:extLst>
                    <a:ext uri="{A12FA001-AC4F-418D-AE19-62706E023703}">
                      <ahyp:hlinkClr xmlns:ahyp="http://schemas.microsoft.com/office/drawing/2018/hyperlinkcolor" val="tx"/>
                    </a:ext>
                  </a:extLst>
                </a:hlinkClick>
              </a:rPr>
            </a:br>
            <a:br>
              <a:rPr lang="en-GB" sz="4800" dirty="0">
                <a:ea typeface="+mj-lt"/>
                <a:cs typeface="+mj-lt"/>
                <a:hlinkClick r:id="rId3" invalidUrl="http://">
                  <a:extLst>
                    <a:ext uri="{A12FA001-AC4F-418D-AE19-62706E023703}">
                      <ahyp:hlinkClr xmlns:ahyp="http://schemas.microsoft.com/office/drawing/2018/hyperlinkcolor" val="tx"/>
                    </a:ext>
                  </a:extLst>
                </a:hlinkClick>
              </a:rPr>
            </a:br>
            <a:r>
              <a:rPr lang="en-GB" sz="4800" dirty="0">
                <a:solidFill>
                  <a:srgbClr val="467886"/>
                </a:solidFill>
                <a:ea typeface="+mj-lt"/>
                <a:cs typeface="+mj-lt"/>
                <a:hlinkClick r:id="rId4">
                  <a:extLst>
                    <a:ext uri="{A12FA001-AC4F-418D-AE19-62706E023703}">
                      <ahyp:hlinkClr xmlns:ahyp="http://schemas.microsoft.com/office/drawing/2018/hyperlinkcolor" val="tx"/>
                    </a:ext>
                  </a:extLst>
                </a:hlinkClick>
              </a:rPr>
              <a:t>Meeting with Zander Hiller (2528768) | Meeting Chat | Microsoft Teams</a:t>
            </a:r>
            <a:endParaRPr lang="en-US" sz="4800">
              <a:solidFill>
                <a:srgbClr val="467886"/>
              </a:solidFill>
              <a:hlinkClick r:id="rId4">
                <a:extLst>
                  <a:ext uri="{A12FA001-AC4F-418D-AE19-62706E023703}">
                    <ahyp:hlinkClr xmlns:ahyp="http://schemas.microsoft.com/office/drawing/2018/hyperlinkcolor" val="tx"/>
                  </a:ext>
                </a:extLst>
              </a:hlinkClick>
            </a:endParaRPr>
          </a:p>
          <a:p>
            <a:endParaRPr lang="en-GB" sz="4800" dirty="0"/>
          </a:p>
        </p:txBody>
      </p:sp>
    </p:spTree>
    <p:extLst>
      <p:ext uri="{BB962C8B-B14F-4D97-AF65-F5344CB8AC3E}">
        <p14:creationId xmlns:p14="http://schemas.microsoft.com/office/powerpoint/2010/main" val="4388158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ED SHEERAN </vt:lpstr>
      <vt:lpstr>I like Ed Sheeran because of how genuine and heartfelt his music feels. His songs often sound simple on the surface, but the emotions behind them are incredibly real. Whether he’s singing about love, loss, or everyday memories, he has a way of expressing feelings that many people relate to. Listening to his music often feels like hearing someone tell an honest story rather than just performing a song.  Another reason I enjoy his work is the versatility he brings to his albums. He can create soft, acoustic ballads like “Photograph,” but also energetic pop hits such as “Shape of You.” This range keeps his music interesting and makes him an artist I can listen to no matter what mood I’m in. His talent for writing catchy melodies and memorable lyrics is something few artists manage to balance so consistently.  I also appreciate his authenticity and approachability as a person. Despite being one of the world’s most successful artists, Ed Sheeran carries himself with humility and a down to earth attitude. His journey from performing in small pubs to selling out stadiums is inspiring, and it shows that dedication and passion can truly take you far. That sense of realness makes his music even more meaningful to me. </vt:lpstr>
      <vt:lpstr>ED CHRISTOPHER SHEERAN</vt:lpstr>
      <vt:lpstr>ED CHRISTOPHER SHEERAN</vt:lpstr>
      <vt:lpstr>SLIDE 3 </vt:lpstr>
      <vt:lpstr>VOICE RECORDING  PRESENTATION  Meeting with Zander Hiller (2528768) | Meeting Chat | Microsoft Teams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110</cp:revision>
  <dcterms:created xsi:type="dcterms:W3CDTF">2026-02-09T13:47:54Z</dcterms:created>
  <dcterms:modified xsi:type="dcterms:W3CDTF">2026-02-15T23:48:35Z</dcterms:modified>
</cp:coreProperties>
</file>