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810" r:id="rId25"/>
    <p:sldId id="812" r:id="rId26"/>
    <p:sldId id="814" r:id="rId27"/>
    <p:sldId id="817" r:id="rId28"/>
    <p:sldId id="732" r:id="rId29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978" autoAdjust="0"/>
  </p:normalViewPr>
  <p:slideViewPr>
    <p:cSldViewPr snapToGrid="0">
      <p:cViewPr varScale="1">
        <p:scale>
          <a:sx n="67" d="100"/>
          <a:sy n="67" d="100"/>
        </p:scale>
        <p:origin x="1210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delSld modSld">
      <pc:chgData name="Jenifer Prince Devaraj" userId="c3fb109c-09d1-42a6-93f4-69472d709861" providerId="ADAL" clId="{09A26AFE-3578-4143-B1B0-81DF391638B0}" dt="2026-02-10T13:38:12.304" v="7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10T13:38:12.304" v="7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10T13:38:12.304" v="7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09A26AFE-3578-4143-B1B0-81DF391638B0}" dt="2026-02-10T13:37:58.269" v="0" actId="47"/>
        <pc:sldMkLst>
          <pc:docMk/>
          <pc:sldMk cId="2667791661" sldId="811"/>
        </pc:sldMkLst>
      </pc:sldChg>
      <pc:sldChg chg="del">
        <pc:chgData name="Jenifer Prince Devaraj" userId="c3fb109c-09d1-42a6-93f4-69472d709861" providerId="ADAL" clId="{09A26AFE-3578-4143-B1B0-81DF391638B0}" dt="2026-02-10T13:38:00.556" v="1" actId="47"/>
        <pc:sldMkLst>
          <pc:docMk/>
          <pc:sldMk cId="3558736134" sldId="813"/>
        </pc:sldMkLst>
      </pc:sldChg>
      <pc:sldChg chg="del">
        <pc:chgData name="Jenifer Prince Devaraj" userId="c3fb109c-09d1-42a6-93f4-69472d709861" providerId="ADAL" clId="{09A26AFE-3578-4143-B1B0-81DF391638B0}" dt="2026-02-10T13:38:02.406" v="2" actId="47"/>
        <pc:sldMkLst>
          <pc:docMk/>
          <pc:sldMk cId="3167516521" sldId="815"/>
        </pc:sldMkLst>
      </pc:sldChg>
      <pc:sldChg chg="del">
        <pc:chgData name="Jenifer Prince Devaraj" userId="c3fb109c-09d1-42a6-93f4-69472d709861" providerId="ADAL" clId="{09A26AFE-3578-4143-B1B0-81DF391638B0}" dt="2026-02-10T13:38:03.573" v="3" actId="47"/>
        <pc:sldMkLst>
          <pc:docMk/>
          <pc:sldMk cId="3752869882" sldId="81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910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Introduction to CCS C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3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F46D2F3C-AAB0-4103-942A-78129E965B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7107725"/>
              </p:ext>
            </p:extLst>
          </p:nvPr>
        </p:nvGraphicFramePr>
        <p:xfrm>
          <a:off x="787366" y="260714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algn="just"/>
                      <a:r>
                        <a:rPr lang="en-GB" sz="2500" b="0" dirty="0"/>
                        <a:t>Explain with a CCS C program how nested </a:t>
                      </a:r>
                      <a:r>
                        <a:rPr lang="en-GB" sz="25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for</a:t>
                      </a:r>
                      <a:r>
                        <a:rPr lang="en-GB" sz="2500" b="0" dirty="0"/>
                        <a:t> loops can be used to repeatedly calculate the sum of integers from 1 to 5 on a PIC16F877A microcontroller.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C389EEB-0EFC-B7D5-12E9-A126DB9677AC}"/>
              </a:ext>
            </a:extLst>
          </p:cNvPr>
          <p:cNvSpPr txBox="1"/>
          <p:nvPr/>
        </p:nvSpPr>
        <p:spPr>
          <a:xfrm>
            <a:off x="134841" y="186312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1 :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9882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6E0A0-721E-A8CB-BBAE-C4591FC72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056BF-6FB0-2A75-C30C-EE56AC1B7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E2F6FD-505B-28F3-31A2-CC5BB9648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AF82329-7B68-ACF5-BA9A-98EA27780F2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CF51CED8-985B-E687-9B4C-08AB951122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6972747"/>
              </p:ext>
            </p:extLst>
          </p:nvPr>
        </p:nvGraphicFramePr>
        <p:xfrm>
          <a:off x="787366" y="260714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algn="just"/>
                      <a:r>
                        <a:rPr lang="en-GB" sz="2500" dirty="0"/>
                        <a:t>Write a CCS C program for the PIC16F877A microcontroller that uses a switch–case statement to perform arithmetic operations (addition, subtraction, multiplication, and division) on two numbers. Use a variable to select the operation and store the result.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33A9B11-1451-E527-A957-6268A1DFCE13}"/>
              </a:ext>
            </a:extLst>
          </p:cNvPr>
          <p:cNvSpPr txBox="1"/>
          <p:nvPr/>
        </p:nvSpPr>
        <p:spPr>
          <a:xfrm>
            <a:off x="134841" y="186312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2 :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427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9E42D4-C280-BFA1-D830-E5F06FF99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0B2D6-9260-04D0-948A-BA148BE4F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5CE4C7-6963-5C74-B55C-25F0AE324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C2BB7E5-33C6-B0FE-EA8F-16E98944CDB8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1BFDE1C-CF95-7F80-25CC-951F382EA9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5391725"/>
              </p:ext>
            </p:extLst>
          </p:nvPr>
        </p:nvGraphicFramePr>
        <p:xfrm>
          <a:off x="747361" y="194420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marL="0" indent="0" algn="just">
                        <a:buNone/>
                      </a:pPr>
                      <a:endParaRPr lang="en-GB" sz="25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7036291-8F78-71B0-9D3F-3882787B62C3}"/>
              </a:ext>
            </a:extLst>
          </p:cNvPr>
          <p:cNvSpPr txBox="1"/>
          <p:nvPr/>
        </p:nvSpPr>
        <p:spPr>
          <a:xfrm>
            <a:off x="172941" y="137163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3 :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8DBC0EDC-0C82-2224-3E79-5B4033B580DF}"/>
                  </a:ext>
                </a:extLst>
              </p:cNvPr>
              <p:cNvSpPr txBox="1"/>
              <p:nvPr/>
            </p:nvSpPr>
            <p:spPr>
              <a:xfrm>
                <a:off x="1051559" y="2614345"/>
                <a:ext cx="9881235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dirty="0"/>
                  <a:t>Write a CCS C program for PIC16F877A using a user-defined function to evaluate the mathematical function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ar-AE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ar-AE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ar-AE" sz="2400" i="0">
                        <a:latin typeface="Cambria Math" panose="02040503050406030204" pitchFamily="18" charset="0"/>
                      </a:rPr>
                      <m:t>=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2</m:t>
                    </m:r>
                    <m:r>
                      <a:rPr lang="ar-AE" sz="24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+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3</m:t>
                    </m:r>
                  </m:oMath>
                </a14:m>
                <a:r>
                  <a:rPr lang="ar-AE" sz="2400" dirty="0"/>
                  <a:t>.</a:t>
                </a:r>
                <a:endParaRPr lang="en-GB" sz="2400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8DBC0EDC-0C82-2224-3E79-5B4033B580D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1559" y="2614345"/>
                <a:ext cx="9881235" cy="830997"/>
              </a:xfrm>
              <a:prstGeom prst="rect">
                <a:avLst/>
              </a:prstGeom>
              <a:blipFill>
                <a:blip r:embed="rId2"/>
                <a:stretch>
                  <a:fillRect l="-925" t="-5882" b="-161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86720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182FC9-87C1-EA2D-867A-F7FF02EC71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0EEA6-F098-E562-3970-F02303768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D469B0-11C9-FE9A-119B-26B73B94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201B715-4681-10DB-5E42-B9AA534758F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2E2283DF-C326-8B75-0652-0C8237947055}"/>
              </a:ext>
            </a:extLst>
          </p:cNvPr>
          <p:cNvGraphicFramePr>
            <a:graphicFrameLocks noGrp="1"/>
          </p:cNvGraphicFramePr>
          <p:nvPr/>
        </p:nvGraphicFramePr>
        <p:xfrm>
          <a:off x="747361" y="194420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marL="0" indent="0" algn="just">
                        <a:buNone/>
                      </a:pPr>
                      <a:endParaRPr lang="en-GB" sz="25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184540C-93CA-A928-AF65-262731990ECD}"/>
              </a:ext>
            </a:extLst>
          </p:cNvPr>
          <p:cNvSpPr txBox="1"/>
          <p:nvPr/>
        </p:nvSpPr>
        <p:spPr>
          <a:xfrm>
            <a:off x="172941" y="137163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4 :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363A86-0361-0EFD-8535-070DBEF82C12}"/>
              </a:ext>
            </a:extLst>
          </p:cNvPr>
          <p:cNvSpPr txBox="1"/>
          <p:nvPr/>
        </p:nvSpPr>
        <p:spPr>
          <a:xfrm>
            <a:off x="1051559" y="2614345"/>
            <a:ext cx="988123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Write a CCS C program for the PIC16F877A microcontroller to store five integers in an array and calculate the sum and average of the array elements.</a:t>
            </a:r>
          </a:p>
        </p:txBody>
      </p:sp>
    </p:spTree>
    <p:extLst>
      <p:ext uri="{BB962C8B-B14F-4D97-AF65-F5344CB8AC3E}">
        <p14:creationId xmlns:p14="http://schemas.microsoft.com/office/powerpoint/2010/main" val="4275322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3219</TotalTime>
  <Words>253</Words>
  <Application>Microsoft Office PowerPoint</Application>
  <PresentationFormat>Widescreen</PresentationFormat>
  <Paragraphs>36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2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to CCS C</vt:lpstr>
      <vt:lpstr>Introduction to CCS C</vt:lpstr>
      <vt:lpstr>Introduction to CCS C</vt:lpstr>
      <vt:lpstr>Introduction to CCS 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2026-02-10T13:38:13Z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