
<file path=[Content_Types].xml><?xml version="1.0" encoding="utf-8"?>
<Types xmlns="http://schemas.openxmlformats.org/package/2006/content-types">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Lst>
  <p:sldSz cy="6858000" cx="12192000"/>
  <p:notesSz cx="6858000" cy="9144000"/>
  <p:embeddedFontLst>
    <p:embeddedFont>
      <p:font typeface="Ribeye"/>
      <p:regular r:id="rId1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561CC619-4208-4932-B938-E0E6970357E8}">
  <a:tblStyle styleId="{561CC619-4208-4932-B938-E0E6970357E8}" styleName="Table_0">
    <a:wholeTbl>
      <a:tcTxStyle b="off" i="off">
        <a:font>
          <a:latin typeface="Avenir Next LT Pro"/>
          <a:ea typeface="Avenir Next LT Pro"/>
          <a:cs typeface="Avenir Next LT Pro"/>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FFEDE8"/>
          </a:solidFill>
        </a:fill>
      </a:tcStyle>
    </a:wholeTbl>
    <a:band1H>
      <a:tcTxStyle/>
      <a:tcStyle>
        <a:fill>
          <a:solidFill>
            <a:srgbClr val="FFD8CD"/>
          </a:solidFill>
        </a:fill>
      </a:tcStyle>
    </a:band1H>
    <a:band2H>
      <a:tcTxStyle/>
    </a:band2H>
    <a:band1V>
      <a:tcTxStyle/>
      <a:tcStyle>
        <a:fill>
          <a:solidFill>
            <a:srgbClr val="FFD8CD"/>
          </a:solidFill>
        </a:fill>
      </a:tcStyle>
    </a:band1V>
    <a:band2V>
      <a:tcTxStyle/>
    </a:band2V>
    <a:lastCol>
      <a:tcTxStyle b="on" i="off">
        <a:font>
          <a:latin typeface="Avenir Next LT Pro"/>
          <a:ea typeface="Avenir Next LT Pro"/>
          <a:cs typeface="Avenir Next LT Pro"/>
        </a:font>
        <a:schemeClr val="lt1"/>
      </a:tcTxStyle>
      <a:tcStyle>
        <a:fill>
          <a:solidFill>
            <a:schemeClr val="accent1"/>
          </a:solidFill>
        </a:fill>
      </a:tcStyle>
    </a:lastCol>
    <a:firstCol>
      <a:tcTxStyle b="on" i="off">
        <a:font>
          <a:latin typeface="Avenir Next LT Pro"/>
          <a:ea typeface="Avenir Next LT Pro"/>
          <a:cs typeface="Avenir Next LT Pro"/>
        </a:font>
        <a:schemeClr val="lt1"/>
      </a:tcTxStyle>
      <a:tcStyle>
        <a:fill>
          <a:solidFill>
            <a:schemeClr val="accent1"/>
          </a:solidFill>
        </a:fill>
      </a:tcStyle>
    </a:firstCol>
    <a:lastRow>
      <a:tcTxStyle b="on" i="off">
        <a:font>
          <a:latin typeface="Avenir Next LT Pro"/>
          <a:ea typeface="Avenir Next LT Pro"/>
          <a:cs typeface="Avenir Next LT Pro"/>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Avenir Next LT Pro"/>
          <a:ea typeface="Avenir Next LT Pro"/>
          <a:cs typeface="Avenir Next LT Pro"/>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font" Target="fonts/Ribeye-regular.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9" name="Google Shape;99;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Add animations;colour;border;images</a:t>
            </a:r>
            <a:endParaRPr/>
          </a:p>
        </p:txBody>
      </p:sp>
      <p:sp>
        <p:nvSpPr>
          <p:cNvPr id="100" name="Google Shape;100;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6" name="Google Shape;106;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2" name="Google Shape;11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8" name="Google Shape;118;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4" name="Google Shape;124;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1" name="Google Shape;13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7" name="Google Shape;137;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lnSpc>
                <a:spcPct val="115000"/>
              </a:lnSpc>
              <a:spcBef>
                <a:spcPts val="0"/>
              </a:spcBef>
              <a:spcAft>
                <a:spcPts val="800"/>
              </a:spcAft>
              <a:buNone/>
            </a:pPr>
            <a:r>
              <a:t/>
            </a:r>
            <a:endParaRPr/>
          </a:p>
        </p:txBody>
      </p:sp>
      <p:sp>
        <p:nvSpPr>
          <p:cNvPr id="143" name="Google Shape;14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8" name="Shape 18"/>
        <p:cNvGrpSpPr/>
        <p:nvPr/>
      </p:nvGrpSpPr>
      <p:grpSpPr>
        <a:xfrm>
          <a:off x="0" y="0"/>
          <a:ext cx="0" cy="0"/>
          <a:chOff x="0" y="0"/>
          <a:chExt cx="0" cy="0"/>
        </a:xfrm>
      </p:grpSpPr>
      <p:sp>
        <p:nvSpPr>
          <p:cNvPr id="19" name="Google Shape;19;p2"/>
          <p:cNvSpPr txBox="1"/>
          <p:nvPr>
            <p:ph type="ctrTitle"/>
          </p:nvPr>
        </p:nvSpPr>
        <p:spPr>
          <a:xfrm>
            <a:off x="1600200" y="1261872"/>
            <a:ext cx="7638222" cy="2852928"/>
          </a:xfrm>
          <a:prstGeom prst="rect">
            <a:avLst/>
          </a:prstGeom>
          <a:noFill/>
          <a:ln>
            <a:noFill/>
          </a:ln>
        </p:spPr>
        <p:txBody>
          <a:bodyPr anchorCtr="0" anchor="b" bIns="45700" lIns="91425" spcFirstLastPara="1" rIns="91425" wrap="square" tIns="45700">
            <a:normAutofit/>
          </a:bodyPr>
          <a:lstStyle>
            <a:lvl1pPr lvl="0" algn="l">
              <a:lnSpc>
                <a:spcPct val="130000"/>
              </a:lnSpc>
              <a:spcBef>
                <a:spcPts val="0"/>
              </a:spcBef>
              <a:spcAft>
                <a:spcPts val="0"/>
              </a:spcAft>
              <a:buClr>
                <a:schemeClr val="dk1"/>
              </a:buClr>
              <a:buSzPts val="3600"/>
              <a:buFont typeface="Avenir"/>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 name="Google Shape;20;p2"/>
          <p:cNvSpPr txBox="1"/>
          <p:nvPr>
            <p:ph idx="1" type="subTitle"/>
          </p:nvPr>
        </p:nvSpPr>
        <p:spPr>
          <a:xfrm>
            <a:off x="1600200" y="4681728"/>
            <a:ext cx="7638222" cy="929296"/>
          </a:xfrm>
          <a:prstGeom prst="rect">
            <a:avLst/>
          </a:prstGeom>
          <a:noFill/>
          <a:ln>
            <a:noFill/>
          </a:ln>
        </p:spPr>
        <p:txBody>
          <a:bodyPr anchorCtr="0" anchor="t" bIns="45700" lIns="91425" spcFirstLastPara="1" rIns="91425" wrap="square" tIns="45700">
            <a:normAutofit/>
          </a:bodyPr>
          <a:lstStyle>
            <a:lvl1pPr lvl="0" algn="l">
              <a:lnSpc>
                <a:spcPct val="130000"/>
              </a:lnSpc>
              <a:spcBef>
                <a:spcPts val="1000"/>
              </a:spcBef>
              <a:spcAft>
                <a:spcPts val="0"/>
              </a:spcAft>
              <a:buClr>
                <a:schemeClr val="dk1"/>
              </a:buClr>
              <a:buSzPts val="1360"/>
              <a:buNone/>
              <a:defRPr b="1" sz="1600" cap="none"/>
            </a:lvl1pPr>
            <a:lvl2pPr lvl="1" algn="ctr">
              <a:lnSpc>
                <a:spcPct val="130000"/>
              </a:lnSpc>
              <a:spcBef>
                <a:spcPts val="500"/>
              </a:spcBef>
              <a:spcAft>
                <a:spcPts val="0"/>
              </a:spcAft>
              <a:buClr>
                <a:schemeClr val="dk1"/>
              </a:buClr>
              <a:buSzPts val="1600"/>
              <a:buNone/>
              <a:defRPr sz="1600"/>
            </a:lvl2pPr>
            <a:lvl3pPr lvl="2" algn="ctr">
              <a:lnSpc>
                <a:spcPct val="130000"/>
              </a:lnSpc>
              <a:spcBef>
                <a:spcPts val="500"/>
              </a:spcBef>
              <a:spcAft>
                <a:spcPts val="0"/>
              </a:spcAft>
              <a:buClr>
                <a:schemeClr val="dk1"/>
              </a:buClr>
              <a:buSzPts val="1360"/>
              <a:buNone/>
              <a:defRPr sz="1600"/>
            </a:lvl3pPr>
            <a:lvl4pPr lvl="3" algn="ctr">
              <a:lnSpc>
                <a:spcPct val="130000"/>
              </a:lnSpc>
              <a:spcBef>
                <a:spcPts val="500"/>
              </a:spcBef>
              <a:spcAft>
                <a:spcPts val="0"/>
              </a:spcAft>
              <a:buClr>
                <a:schemeClr val="dk1"/>
              </a:buClr>
              <a:buSzPts val="1600"/>
              <a:buNone/>
              <a:defRPr sz="1600"/>
            </a:lvl4pPr>
            <a:lvl5pPr lvl="4" algn="ctr">
              <a:lnSpc>
                <a:spcPct val="130000"/>
              </a:lnSpc>
              <a:spcBef>
                <a:spcPts val="500"/>
              </a:spcBef>
              <a:spcAft>
                <a:spcPts val="0"/>
              </a:spcAft>
              <a:buClr>
                <a:schemeClr val="dk1"/>
              </a:buClr>
              <a:buSzPts val="136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1" name="Google Shape;21;p2"/>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2"/>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2"/>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grpSp>
        <p:nvGrpSpPr>
          <p:cNvPr id="24" name="Google Shape;24;p2"/>
          <p:cNvGrpSpPr/>
          <p:nvPr/>
        </p:nvGrpSpPr>
        <p:grpSpPr>
          <a:xfrm flipH="1">
            <a:off x="0" y="0"/>
            <a:ext cx="567782" cy="3306479"/>
            <a:chOff x="11619770" y="-2005"/>
            <a:chExt cx="567782" cy="3306479"/>
          </a:xfrm>
        </p:grpSpPr>
        <p:sp>
          <p:nvSpPr>
            <p:cNvPr id="25" name="Google Shape;25;p2"/>
            <p:cNvSpPr/>
            <p:nvPr/>
          </p:nvSpPr>
          <p:spPr>
            <a:xfrm flipH="1" rot="10800000">
              <a:off x="11619770" y="373807"/>
              <a:ext cx="526228" cy="2930667"/>
            </a:xfrm>
            <a:custGeom>
              <a:rect b="b" l="l" r="r" t="t"/>
              <a:pathLst>
                <a:path extrusionOk="0" h="3694096" w="757287">
                  <a:moveTo>
                    <a:pt x="757287" y="3694096"/>
                  </a:moveTo>
                  <a:lnTo>
                    <a:pt x="757287" y="0"/>
                  </a:lnTo>
                  <a:lnTo>
                    <a:pt x="0" y="0"/>
                  </a:lnTo>
                  <a:lnTo>
                    <a:pt x="0" y="3686094"/>
                  </a:lnTo>
                  <a:close/>
                </a:path>
              </a:pathLst>
            </a:custGeom>
            <a:noFill/>
            <a:ln>
              <a:noFill/>
            </a:ln>
          </p:spPr>
        </p:sp>
        <p:sp>
          <p:nvSpPr>
            <p:cNvPr id="26" name="Google Shape;26;p2"/>
            <p:cNvSpPr/>
            <p:nvPr/>
          </p:nvSpPr>
          <p:spPr>
            <a:xfrm rot="10800000">
              <a:off x="11980943" y="-2005"/>
              <a:ext cx="206609" cy="2021305"/>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3"/>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3"/>
          <p:cNvSpPr txBox="1"/>
          <p:nvPr>
            <p:ph idx="1" type="body"/>
          </p:nvPr>
        </p:nvSpPr>
        <p:spPr>
          <a:xfrm>
            <a:off x="808662" y="2019299"/>
            <a:ext cx="10357666" cy="4114801"/>
          </a:xfrm>
          <a:prstGeom prst="rect">
            <a:avLst/>
          </a:prstGeom>
          <a:noFill/>
          <a:ln>
            <a:noFill/>
          </a:ln>
        </p:spPr>
        <p:txBody>
          <a:bodyPr anchorCtr="0" anchor="t" bIns="45700" lIns="91425" spcFirstLastPara="1" rIns="91425" wrap="square" tIns="45700">
            <a:normAutofit/>
          </a:bodyPr>
          <a:lstStyle>
            <a:lvl1pPr indent="-336550" lvl="0" marL="457200" algn="l">
              <a:lnSpc>
                <a:spcPct val="130000"/>
              </a:lnSpc>
              <a:spcBef>
                <a:spcPts val="1000"/>
              </a:spcBef>
              <a:spcAft>
                <a:spcPts val="0"/>
              </a:spcAft>
              <a:buClr>
                <a:schemeClr val="dk1"/>
              </a:buClr>
              <a:buSzPts val="1700"/>
              <a:buChar char="•"/>
              <a:defRPr>
                <a:latin typeface="Avenir"/>
                <a:ea typeface="Avenir"/>
                <a:cs typeface="Avenir"/>
                <a:sym typeface="Avenir"/>
              </a:defRPr>
            </a:lvl1pPr>
            <a:lvl2pPr indent="-342900" lvl="1" marL="914400" algn="l">
              <a:lnSpc>
                <a:spcPct val="130000"/>
              </a:lnSpc>
              <a:spcBef>
                <a:spcPts val="500"/>
              </a:spcBef>
              <a:spcAft>
                <a:spcPts val="0"/>
              </a:spcAft>
              <a:buClr>
                <a:schemeClr val="dk1"/>
              </a:buClr>
              <a:buSzPts val="1800"/>
              <a:buChar char="–"/>
              <a:defRPr>
                <a:latin typeface="Avenir"/>
                <a:ea typeface="Avenir"/>
                <a:cs typeface="Avenir"/>
                <a:sym typeface="Avenir"/>
              </a:defRPr>
            </a:lvl2pPr>
            <a:lvl3pPr indent="-314960" lvl="2" marL="1371600" algn="l">
              <a:lnSpc>
                <a:spcPct val="130000"/>
              </a:lnSpc>
              <a:spcBef>
                <a:spcPts val="500"/>
              </a:spcBef>
              <a:spcAft>
                <a:spcPts val="0"/>
              </a:spcAft>
              <a:buClr>
                <a:schemeClr val="dk1"/>
              </a:buClr>
              <a:buSzPts val="1360"/>
              <a:buChar char="•"/>
              <a:defRPr>
                <a:latin typeface="Avenir"/>
                <a:ea typeface="Avenir"/>
                <a:cs typeface="Avenir"/>
                <a:sym typeface="Avenir"/>
              </a:defRPr>
            </a:lvl3pPr>
            <a:lvl4pPr indent="-317500" lvl="3" marL="1828800" algn="l">
              <a:lnSpc>
                <a:spcPct val="130000"/>
              </a:lnSpc>
              <a:spcBef>
                <a:spcPts val="500"/>
              </a:spcBef>
              <a:spcAft>
                <a:spcPts val="0"/>
              </a:spcAft>
              <a:buClr>
                <a:schemeClr val="dk1"/>
              </a:buClr>
              <a:buSzPts val="1400"/>
              <a:buChar char="–"/>
              <a:defRPr>
                <a:latin typeface="Avenir"/>
                <a:ea typeface="Avenir"/>
                <a:cs typeface="Avenir"/>
                <a:sym typeface="Avenir"/>
              </a:defRPr>
            </a:lvl4pPr>
            <a:lvl5pPr indent="-304165" lvl="4" marL="2286000" algn="l">
              <a:lnSpc>
                <a:spcPct val="130000"/>
              </a:lnSpc>
              <a:spcBef>
                <a:spcPts val="500"/>
              </a:spcBef>
              <a:spcAft>
                <a:spcPts val="0"/>
              </a:spcAft>
              <a:buClr>
                <a:schemeClr val="dk1"/>
              </a:buClr>
              <a:buSzPts val="1190"/>
              <a:buChar char="•"/>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 name="Google Shape;30;p3"/>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3"/>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3"/>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spTree>
      <p:nvGrpSpPr>
        <p:cNvPr id="33" name="Shape 33"/>
        <p:cNvGrpSpPr/>
        <p:nvPr/>
      </p:nvGrpSpPr>
      <p:grpSpPr>
        <a:xfrm>
          <a:off x="0" y="0"/>
          <a:ext cx="0" cy="0"/>
          <a:chOff x="0" y="0"/>
          <a:chExt cx="0" cy="0"/>
        </a:xfrm>
      </p:grpSpPr>
      <p:sp>
        <p:nvSpPr>
          <p:cNvPr id="34" name="Google Shape;34;p4"/>
          <p:cNvSpPr/>
          <p:nvPr/>
        </p:nvSpPr>
        <p:spPr>
          <a:xfrm>
            <a:off x="3242985" y="511814"/>
            <a:ext cx="5706031" cy="5706031"/>
          </a:xfrm>
          <a:prstGeom prst="ellipse">
            <a:avLst/>
          </a:prstGeom>
          <a:solidFill>
            <a:srgbClr val="FFE5D8"/>
          </a:solidFill>
          <a:ln>
            <a:noFill/>
          </a:ln>
          <a:effectLst>
            <a:outerShdw rotWithShape="0" algn="tr" dir="2220000" dist="165100">
              <a:schemeClr val="dk1"/>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4"/>
          <p:cNvSpPr txBox="1"/>
          <p:nvPr>
            <p:ph type="title"/>
          </p:nvPr>
        </p:nvSpPr>
        <p:spPr>
          <a:xfrm>
            <a:off x="3649192" y="1709738"/>
            <a:ext cx="4893617" cy="2553893"/>
          </a:xfrm>
          <a:prstGeom prst="rect">
            <a:avLst/>
          </a:prstGeom>
          <a:noFill/>
          <a:ln>
            <a:noFill/>
          </a:ln>
        </p:spPr>
        <p:txBody>
          <a:bodyPr anchorCtr="0" anchor="b" bIns="45700" lIns="91425" spcFirstLastPara="1" rIns="91425" wrap="square" tIns="45700">
            <a:normAutofit/>
          </a:bodyPr>
          <a:lstStyle>
            <a:lvl1pPr lvl="0" algn="ctr">
              <a:lnSpc>
                <a:spcPct val="120000"/>
              </a:lnSpc>
              <a:spcBef>
                <a:spcPts val="0"/>
              </a:spcBef>
              <a:spcAft>
                <a:spcPts val="0"/>
              </a:spcAft>
              <a:buClr>
                <a:schemeClr val="dk1"/>
              </a:buClr>
              <a:buSzPts val="3600"/>
              <a:buFont typeface="Avenir"/>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 name="Google Shape;36;p4"/>
          <p:cNvSpPr txBox="1"/>
          <p:nvPr>
            <p:ph idx="1" type="body"/>
          </p:nvPr>
        </p:nvSpPr>
        <p:spPr>
          <a:xfrm>
            <a:off x="4062249" y="4540468"/>
            <a:ext cx="4067503" cy="1154037"/>
          </a:xfrm>
          <a:prstGeom prst="rect">
            <a:avLst/>
          </a:prstGeom>
          <a:noFill/>
          <a:ln>
            <a:noFill/>
          </a:ln>
        </p:spPr>
        <p:txBody>
          <a:bodyPr anchorCtr="0" anchor="t" bIns="45700" lIns="91425" spcFirstLastPara="1" rIns="91425" wrap="square" tIns="45700">
            <a:normAutofit/>
          </a:bodyPr>
          <a:lstStyle>
            <a:lvl1pPr indent="-228600" lvl="0" marL="457200" algn="ctr">
              <a:lnSpc>
                <a:spcPct val="130000"/>
              </a:lnSpc>
              <a:spcBef>
                <a:spcPts val="1000"/>
              </a:spcBef>
              <a:spcAft>
                <a:spcPts val="0"/>
              </a:spcAft>
              <a:buClr>
                <a:schemeClr val="dk1"/>
              </a:buClr>
              <a:buSzPts val="1360"/>
              <a:buNone/>
              <a:defRPr b="1" sz="1600" cap="none">
                <a:solidFill>
                  <a:schemeClr val="dk1"/>
                </a:solidFill>
                <a:latin typeface="Avenir"/>
                <a:ea typeface="Avenir"/>
                <a:cs typeface="Avenir"/>
                <a:sym typeface="Avenir"/>
              </a:defRPr>
            </a:lvl1pPr>
            <a:lvl2pPr indent="-228600" lvl="1" marL="914400" algn="l">
              <a:lnSpc>
                <a:spcPct val="130000"/>
              </a:lnSpc>
              <a:spcBef>
                <a:spcPts val="500"/>
              </a:spcBef>
              <a:spcAft>
                <a:spcPts val="0"/>
              </a:spcAft>
              <a:buClr>
                <a:srgbClr val="888888"/>
              </a:buClr>
              <a:buSzPts val="1600"/>
              <a:buNone/>
              <a:defRPr sz="1600">
                <a:solidFill>
                  <a:srgbClr val="888888"/>
                </a:solidFill>
              </a:defRPr>
            </a:lvl2pPr>
            <a:lvl3pPr indent="-228600" lvl="2" marL="1371600" algn="l">
              <a:lnSpc>
                <a:spcPct val="130000"/>
              </a:lnSpc>
              <a:spcBef>
                <a:spcPts val="500"/>
              </a:spcBef>
              <a:spcAft>
                <a:spcPts val="0"/>
              </a:spcAft>
              <a:buClr>
                <a:srgbClr val="888888"/>
              </a:buClr>
              <a:buSzPts val="1360"/>
              <a:buNone/>
              <a:defRPr sz="1600">
                <a:solidFill>
                  <a:srgbClr val="888888"/>
                </a:solidFill>
              </a:defRPr>
            </a:lvl3pPr>
            <a:lvl4pPr indent="-228600" lvl="3" marL="1828800" algn="l">
              <a:lnSpc>
                <a:spcPct val="130000"/>
              </a:lnSpc>
              <a:spcBef>
                <a:spcPts val="500"/>
              </a:spcBef>
              <a:spcAft>
                <a:spcPts val="0"/>
              </a:spcAft>
              <a:buClr>
                <a:srgbClr val="888888"/>
              </a:buClr>
              <a:buSzPts val="1600"/>
              <a:buNone/>
              <a:defRPr sz="1600">
                <a:solidFill>
                  <a:srgbClr val="888888"/>
                </a:solidFill>
              </a:defRPr>
            </a:lvl4pPr>
            <a:lvl5pPr indent="-228600" lvl="4" marL="2286000" algn="l">
              <a:lnSpc>
                <a:spcPct val="130000"/>
              </a:lnSpc>
              <a:spcBef>
                <a:spcPts val="500"/>
              </a:spcBef>
              <a:spcAft>
                <a:spcPts val="0"/>
              </a:spcAft>
              <a:buClr>
                <a:srgbClr val="888888"/>
              </a:buClr>
              <a:buSzPts val="136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7" name="Google Shape;37;p4"/>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4"/>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4"/>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0" name="Shape 40"/>
        <p:cNvGrpSpPr/>
        <p:nvPr/>
      </p:nvGrpSpPr>
      <p:grpSpPr>
        <a:xfrm>
          <a:off x="0" y="0"/>
          <a:ext cx="0" cy="0"/>
          <a:chOff x="0" y="0"/>
          <a:chExt cx="0" cy="0"/>
        </a:xfrm>
      </p:grpSpPr>
      <p:sp>
        <p:nvSpPr>
          <p:cNvPr id="41" name="Google Shape;41;p5"/>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5"/>
          <p:cNvSpPr txBox="1"/>
          <p:nvPr>
            <p:ph idx="1" type="body"/>
          </p:nvPr>
        </p:nvSpPr>
        <p:spPr>
          <a:xfrm>
            <a:off x="812976" y="2019299"/>
            <a:ext cx="4995019" cy="4157663"/>
          </a:xfrm>
          <a:prstGeom prst="rect">
            <a:avLst/>
          </a:prstGeom>
          <a:noFill/>
          <a:ln>
            <a:noFill/>
          </a:ln>
        </p:spPr>
        <p:txBody>
          <a:bodyPr anchorCtr="0" anchor="t" bIns="45700" lIns="91425" spcFirstLastPara="1" rIns="91425" wrap="square" tIns="45700">
            <a:normAutofit/>
          </a:bodyPr>
          <a:lstStyle>
            <a:lvl1pPr indent="-336550" lvl="0" marL="457200" algn="l">
              <a:lnSpc>
                <a:spcPct val="130000"/>
              </a:lnSpc>
              <a:spcBef>
                <a:spcPts val="1000"/>
              </a:spcBef>
              <a:spcAft>
                <a:spcPts val="0"/>
              </a:spcAft>
              <a:buClr>
                <a:schemeClr val="dk1"/>
              </a:buClr>
              <a:buSzPts val="1700"/>
              <a:buChar char="•"/>
              <a:defRPr>
                <a:latin typeface="Avenir"/>
                <a:ea typeface="Avenir"/>
                <a:cs typeface="Avenir"/>
                <a:sym typeface="Avenir"/>
              </a:defRPr>
            </a:lvl1pPr>
            <a:lvl2pPr indent="-342900" lvl="1" marL="914400" algn="l">
              <a:lnSpc>
                <a:spcPct val="130000"/>
              </a:lnSpc>
              <a:spcBef>
                <a:spcPts val="500"/>
              </a:spcBef>
              <a:spcAft>
                <a:spcPts val="0"/>
              </a:spcAft>
              <a:buClr>
                <a:schemeClr val="dk1"/>
              </a:buClr>
              <a:buSzPts val="1800"/>
              <a:buChar char="–"/>
              <a:defRPr>
                <a:latin typeface="Avenir"/>
                <a:ea typeface="Avenir"/>
                <a:cs typeface="Avenir"/>
                <a:sym typeface="Avenir"/>
              </a:defRPr>
            </a:lvl2pPr>
            <a:lvl3pPr indent="-314960" lvl="2" marL="1371600" algn="l">
              <a:lnSpc>
                <a:spcPct val="130000"/>
              </a:lnSpc>
              <a:spcBef>
                <a:spcPts val="500"/>
              </a:spcBef>
              <a:spcAft>
                <a:spcPts val="0"/>
              </a:spcAft>
              <a:buClr>
                <a:schemeClr val="dk1"/>
              </a:buClr>
              <a:buSzPts val="1360"/>
              <a:buChar char="•"/>
              <a:defRPr>
                <a:latin typeface="Avenir"/>
                <a:ea typeface="Avenir"/>
                <a:cs typeface="Avenir"/>
                <a:sym typeface="Avenir"/>
              </a:defRPr>
            </a:lvl3pPr>
            <a:lvl4pPr indent="-317500" lvl="3" marL="1828800" algn="l">
              <a:lnSpc>
                <a:spcPct val="130000"/>
              </a:lnSpc>
              <a:spcBef>
                <a:spcPts val="500"/>
              </a:spcBef>
              <a:spcAft>
                <a:spcPts val="0"/>
              </a:spcAft>
              <a:buClr>
                <a:schemeClr val="dk1"/>
              </a:buClr>
              <a:buSzPts val="1400"/>
              <a:buChar char="–"/>
              <a:defRPr>
                <a:latin typeface="Avenir"/>
                <a:ea typeface="Avenir"/>
                <a:cs typeface="Avenir"/>
                <a:sym typeface="Avenir"/>
              </a:defRPr>
            </a:lvl4pPr>
            <a:lvl5pPr indent="-304165" lvl="4" marL="2286000" algn="l">
              <a:lnSpc>
                <a:spcPct val="130000"/>
              </a:lnSpc>
              <a:spcBef>
                <a:spcPts val="500"/>
              </a:spcBef>
              <a:spcAft>
                <a:spcPts val="0"/>
              </a:spcAft>
              <a:buClr>
                <a:schemeClr val="dk1"/>
              </a:buClr>
              <a:buSzPts val="1190"/>
              <a:buChar char="•"/>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3" name="Google Shape;43;p5"/>
          <p:cNvSpPr txBox="1"/>
          <p:nvPr>
            <p:ph idx="2" type="body"/>
          </p:nvPr>
        </p:nvSpPr>
        <p:spPr>
          <a:xfrm>
            <a:off x="6293718" y="2019299"/>
            <a:ext cx="5027954" cy="4157663"/>
          </a:xfrm>
          <a:prstGeom prst="rect">
            <a:avLst/>
          </a:prstGeom>
          <a:noFill/>
          <a:ln>
            <a:noFill/>
          </a:ln>
        </p:spPr>
        <p:txBody>
          <a:bodyPr anchorCtr="0" anchor="t" bIns="45700" lIns="91425" spcFirstLastPara="1" rIns="91425" wrap="square" tIns="45700">
            <a:normAutofit/>
          </a:bodyPr>
          <a:lstStyle>
            <a:lvl1pPr indent="-336550" lvl="0" marL="457200" algn="l">
              <a:lnSpc>
                <a:spcPct val="130000"/>
              </a:lnSpc>
              <a:spcBef>
                <a:spcPts val="1000"/>
              </a:spcBef>
              <a:spcAft>
                <a:spcPts val="0"/>
              </a:spcAft>
              <a:buClr>
                <a:schemeClr val="dk1"/>
              </a:buClr>
              <a:buSzPts val="1700"/>
              <a:buChar char="•"/>
              <a:defRPr>
                <a:latin typeface="Avenir"/>
                <a:ea typeface="Avenir"/>
                <a:cs typeface="Avenir"/>
                <a:sym typeface="Avenir"/>
              </a:defRPr>
            </a:lvl1pPr>
            <a:lvl2pPr indent="-342900" lvl="1" marL="914400" algn="l">
              <a:lnSpc>
                <a:spcPct val="130000"/>
              </a:lnSpc>
              <a:spcBef>
                <a:spcPts val="500"/>
              </a:spcBef>
              <a:spcAft>
                <a:spcPts val="0"/>
              </a:spcAft>
              <a:buClr>
                <a:schemeClr val="dk1"/>
              </a:buClr>
              <a:buSzPts val="1800"/>
              <a:buChar char="–"/>
              <a:defRPr>
                <a:latin typeface="Avenir"/>
                <a:ea typeface="Avenir"/>
                <a:cs typeface="Avenir"/>
                <a:sym typeface="Avenir"/>
              </a:defRPr>
            </a:lvl2pPr>
            <a:lvl3pPr indent="-314960" lvl="2" marL="1371600" algn="l">
              <a:lnSpc>
                <a:spcPct val="130000"/>
              </a:lnSpc>
              <a:spcBef>
                <a:spcPts val="500"/>
              </a:spcBef>
              <a:spcAft>
                <a:spcPts val="0"/>
              </a:spcAft>
              <a:buClr>
                <a:schemeClr val="dk1"/>
              </a:buClr>
              <a:buSzPts val="1360"/>
              <a:buChar char="•"/>
              <a:defRPr>
                <a:latin typeface="Avenir"/>
                <a:ea typeface="Avenir"/>
                <a:cs typeface="Avenir"/>
                <a:sym typeface="Avenir"/>
              </a:defRPr>
            </a:lvl3pPr>
            <a:lvl4pPr indent="-317500" lvl="3" marL="1828800" algn="l">
              <a:lnSpc>
                <a:spcPct val="130000"/>
              </a:lnSpc>
              <a:spcBef>
                <a:spcPts val="500"/>
              </a:spcBef>
              <a:spcAft>
                <a:spcPts val="0"/>
              </a:spcAft>
              <a:buClr>
                <a:schemeClr val="dk1"/>
              </a:buClr>
              <a:buSzPts val="1400"/>
              <a:buChar char="–"/>
              <a:defRPr>
                <a:latin typeface="Avenir"/>
                <a:ea typeface="Avenir"/>
                <a:cs typeface="Avenir"/>
                <a:sym typeface="Avenir"/>
              </a:defRPr>
            </a:lvl4pPr>
            <a:lvl5pPr indent="-304165" lvl="4" marL="2286000" algn="l">
              <a:lnSpc>
                <a:spcPct val="130000"/>
              </a:lnSpc>
              <a:spcBef>
                <a:spcPts val="500"/>
              </a:spcBef>
              <a:spcAft>
                <a:spcPts val="0"/>
              </a:spcAft>
              <a:buClr>
                <a:schemeClr val="dk1"/>
              </a:buClr>
              <a:buSzPts val="1190"/>
              <a:buChar char="•"/>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5"/>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5"/>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5"/>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7" name="Shape 47"/>
        <p:cNvGrpSpPr/>
        <p:nvPr/>
      </p:nvGrpSpPr>
      <p:grpSpPr>
        <a:xfrm>
          <a:off x="0" y="0"/>
          <a:ext cx="0" cy="0"/>
          <a:chOff x="0" y="0"/>
          <a:chExt cx="0" cy="0"/>
        </a:xfrm>
      </p:grpSpPr>
      <p:sp>
        <p:nvSpPr>
          <p:cNvPr id="48" name="Google Shape;48;p6"/>
          <p:cNvSpPr txBox="1"/>
          <p:nvPr>
            <p:ph type="title"/>
          </p:nvPr>
        </p:nvSpPr>
        <p:spPr>
          <a:xfrm>
            <a:off x="811460" y="369168"/>
            <a:ext cx="10458729" cy="1439818"/>
          </a:xfrm>
          <a:prstGeom prst="rect">
            <a:avLst/>
          </a:prstGeom>
          <a:noFill/>
          <a:ln>
            <a:noFill/>
          </a:ln>
        </p:spPr>
        <p:txBody>
          <a:bodyPr anchorCtr="0" anchor="b" bIns="45700" lIns="91425" spcFirstLastPara="1" rIns="91425" wrap="square" tIns="4570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9" name="Google Shape;49;p6"/>
          <p:cNvSpPr txBox="1"/>
          <p:nvPr>
            <p:ph idx="1" type="body"/>
          </p:nvPr>
        </p:nvSpPr>
        <p:spPr>
          <a:xfrm>
            <a:off x="800101" y="1843067"/>
            <a:ext cx="5007894" cy="662007"/>
          </a:xfrm>
          <a:prstGeom prst="rect">
            <a:avLst/>
          </a:prstGeom>
          <a:noFill/>
          <a:ln>
            <a:noFill/>
          </a:ln>
        </p:spPr>
        <p:txBody>
          <a:bodyPr anchorCtr="0" anchor="b" bIns="45700" lIns="91425" spcFirstLastPara="1" rIns="91425" wrap="square" tIns="45700">
            <a:normAutofit/>
          </a:bodyPr>
          <a:lstStyle>
            <a:lvl1pPr indent="-228600" lvl="0" marL="457200" algn="l">
              <a:lnSpc>
                <a:spcPct val="130000"/>
              </a:lnSpc>
              <a:spcBef>
                <a:spcPts val="1000"/>
              </a:spcBef>
              <a:spcAft>
                <a:spcPts val="0"/>
              </a:spcAft>
              <a:buClr>
                <a:schemeClr val="dk1"/>
              </a:buClr>
              <a:buSzPts val="1700"/>
              <a:buNone/>
              <a:defRPr b="1" sz="2000"/>
            </a:lvl1pPr>
            <a:lvl2pPr indent="-228600" lvl="1" marL="914400" algn="l">
              <a:lnSpc>
                <a:spcPct val="130000"/>
              </a:lnSpc>
              <a:spcBef>
                <a:spcPts val="500"/>
              </a:spcBef>
              <a:spcAft>
                <a:spcPts val="0"/>
              </a:spcAft>
              <a:buClr>
                <a:schemeClr val="dk1"/>
              </a:buClr>
              <a:buSzPts val="2000"/>
              <a:buNone/>
              <a:defRPr b="1" sz="2000"/>
            </a:lvl2pPr>
            <a:lvl3pPr indent="-228600" lvl="2" marL="1371600" algn="l">
              <a:lnSpc>
                <a:spcPct val="130000"/>
              </a:lnSpc>
              <a:spcBef>
                <a:spcPts val="500"/>
              </a:spcBef>
              <a:spcAft>
                <a:spcPts val="0"/>
              </a:spcAft>
              <a:buClr>
                <a:schemeClr val="dk1"/>
              </a:buClr>
              <a:buSzPts val="1530"/>
              <a:buNone/>
              <a:defRPr b="1" sz="1800"/>
            </a:lvl3pPr>
            <a:lvl4pPr indent="-228600" lvl="3" marL="1828800" algn="l">
              <a:lnSpc>
                <a:spcPct val="130000"/>
              </a:lnSpc>
              <a:spcBef>
                <a:spcPts val="500"/>
              </a:spcBef>
              <a:spcAft>
                <a:spcPts val="0"/>
              </a:spcAft>
              <a:buClr>
                <a:schemeClr val="dk1"/>
              </a:buClr>
              <a:buSzPts val="1600"/>
              <a:buNone/>
              <a:defRPr b="1" sz="1600"/>
            </a:lvl4pPr>
            <a:lvl5pPr indent="-228600" lvl="4" marL="2286000" algn="l">
              <a:lnSpc>
                <a:spcPct val="130000"/>
              </a:lnSpc>
              <a:spcBef>
                <a:spcPts val="500"/>
              </a:spcBef>
              <a:spcAft>
                <a:spcPts val="0"/>
              </a:spcAft>
              <a:buClr>
                <a:schemeClr val="dk1"/>
              </a:buClr>
              <a:buSzPts val="136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0" name="Google Shape;50;p6"/>
          <p:cNvSpPr txBox="1"/>
          <p:nvPr>
            <p:ph idx="2" type="body"/>
          </p:nvPr>
        </p:nvSpPr>
        <p:spPr>
          <a:xfrm>
            <a:off x="800101" y="2505075"/>
            <a:ext cx="5007894" cy="3684588"/>
          </a:xfrm>
          <a:prstGeom prst="rect">
            <a:avLst/>
          </a:prstGeom>
          <a:noFill/>
          <a:ln>
            <a:noFill/>
          </a:ln>
        </p:spPr>
        <p:txBody>
          <a:bodyPr anchorCtr="0" anchor="t" bIns="45700" lIns="91425" spcFirstLastPara="1" rIns="91425" wrap="square" tIns="45700">
            <a:normAutofit/>
          </a:bodyPr>
          <a:lstStyle>
            <a:lvl1pPr indent="-336550" lvl="0" marL="457200" algn="l">
              <a:lnSpc>
                <a:spcPct val="130000"/>
              </a:lnSpc>
              <a:spcBef>
                <a:spcPts val="1000"/>
              </a:spcBef>
              <a:spcAft>
                <a:spcPts val="0"/>
              </a:spcAft>
              <a:buClr>
                <a:schemeClr val="dk1"/>
              </a:buClr>
              <a:buSzPts val="1700"/>
              <a:buChar char="•"/>
              <a:defRPr>
                <a:latin typeface="Avenir"/>
                <a:ea typeface="Avenir"/>
                <a:cs typeface="Avenir"/>
                <a:sym typeface="Avenir"/>
              </a:defRPr>
            </a:lvl1pPr>
            <a:lvl2pPr indent="-342900" lvl="1" marL="914400" algn="l">
              <a:lnSpc>
                <a:spcPct val="130000"/>
              </a:lnSpc>
              <a:spcBef>
                <a:spcPts val="500"/>
              </a:spcBef>
              <a:spcAft>
                <a:spcPts val="0"/>
              </a:spcAft>
              <a:buClr>
                <a:schemeClr val="dk1"/>
              </a:buClr>
              <a:buSzPts val="1800"/>
              <a:buChar char="–"/>
              <a:defRPr>
                <a:latin typeface="Avenir"/>
                <a:ea typeface="Avenir"/>
                <a:cs typeface="Avenir"/>
                <a:sym typeface="Avenir"/>
              </a:defRPr>
            </a:lvl2pPr>
            <a:lvl3pPr indent="-314960" lvl="2" marL="1371600" algn="l">
              <a:lnSpc>
                <a:spcPct val="130000"/>
              </a:lnSpc>
              <a:spcBef>
                <a:spcPts val="500"/>
              </a:spcBef>
              <a:spcAft>
                <a:spcPts val="0"/>
              </a:spcAft>
              <a:buClr>
                <a:schemeClr val="dk1"/>
              </a:buClr>
              <a:buSzPts val="1360"/>
              <a:buChar char="•"/>
              <a:defRPr>
                <a:latin typeface="Avenir"/>
                <a:ea typeface="Avenir"/>
                <a:cs typeface="Avenir"/>
                <a:sym typeface="Avenir"/>
              </a:defRPr>
            </a:lvl3pPr>
            <a:lvl4pPr indent="-317500" lvl="3" marL="1828800" algn="l">
              <a:lnSpc>
                <a:spcPct val="130000"/>
              </a:lnSpc>
              <a:spcBef>
                <a:spcPts val="500"/>
              </a:spcBef>
              <a:spcAft>
                <a:spcPts val="0"/>
              </a:spcAft>
              <a:buClr>
                <a:schemeClr val="dk1"/>
              </a:buClr>
              <a:buSzPts val="1400"/>
              <a:buChar char="–"/>
              <a:defRPr>
                <a:latin typeface="Avenir"/>
                <a:ea typeface="Avenir"/>
                <a:cs typeface="Avenir"/>
                <a:sym typeface="Avenir"/>
              </a:defRPr>
            </a:lvl4pPr>
            <a:lvl5pPr indent="-304165" lvl="4" marL="2286000" algn="l">
              <a:lnSpc>
                <a:spcPct val="130000"/>
              </a:lnSpc>
              <a:spcBef>
                <a:spcPts val="500"/>
              </a:spcBef>
              <a:spcAft>
                <a:spcPts val="0"/>
              </a:spcAft>
              <a:buClr>
                <a:schemeClr val="dk1"/>
              </a:buClr>
              <a:buSzPts val="1190"/>
              <a:buChar char="•"/>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1" name="Google Shape;51;p6"/>
          <p:cNvSpPr txBox="1"/>
          <p:nvPr>
            <p:ph idx="3" type="body"/>
          </p:nvPr>
        </p:nvSpPr>
        <p:spPr>
          <a:xfrm>
            <a:off x="6276061" y="1843067"/>
            <a:ext cx="4994128" cy="662007"/>
          </a:xfrm>
          <a:prstGeom prst="rect">
            <a:avLst/>
          </a:prstGeom>
          <a:noFill/>
          <a:ln>
            <a:noFill/>
          </a:ln>
        </p:spPr>
        <p:txBody>
          <a:bodyPr anchorCtr="0" anchor="b" bIns="45700" lIns="91425" spcFirstLastPara="1" rIns="91425" wrap="square" tIns="45700">
            <a:normAutofit/>
          </a:bodyPr>
          <a:lstStyle>
            <a:lvl1pPr indent="-228600" lvl="0" marL="457200" algn="l">
              <a:lnSpc>
                <a:spcPct val="130000"/>
              </a:lnSpc>
              <a:spcBef>
                <a:spcPts val="1000"/>
              </a:spcBef>
              <a:spcAft>
                <a:spcPts val="0"/>
              </a:spcAft>
              <a:buClr>
                <a:schemeClr val="dk1"/>
              </a:buClr>
              <a:buSzPts val="1700"/>
              <a:buNone/>
              <a:defRPr b="1" sz="2000"/>
            </a:lvl1pPr>
            <a:lvl2pPr indent="-228600" lvl="1" marL="914400" algn="l">
              <a:lnSpc>
                <a:spcPct val="130000"/>
              </a:lnSpc>
              <a:spcBef>
                <a:spcPts val="500"/>
              </a:spcBef>
              <a:spcAft>
                <a:spcPts val="0"/>
              </a:spcAft>
              <a:buClr>
                <a:schemeClr val="dk1"/>
              </a:buClr>
              <a:buSzPts val="2000"/>
              <a:buNone/>
              <a:defRPr b="1" sz="2000"/>
            </a:lvl2pPr>
            <a:lvl3pPr indent="-228600" lvl="2" marL="1371600" algn="l">
              <a:lnSpc>
                <a:spcPct val="130000"/>
              </a:lnSpc>
              <a:spcBef>
                <a:spcPts val="500"/>
              </a:spcBef>
              <a:spcAft>
                <a:spcPts val="0"/>
              </a:spcAft>
              <a:buClr>
                <a:schemeClr val="dk1"/>
              </a:buClr>
              <a:buSzPts val="1530"/>
              <a:buNone/>
              <a:defRPr b="1" sz="1800"/>
            </a:lvl3pPr>
            <a:lvl4pPr indent="-228600" lvl="3" marL="1828800" algn="l">
              <a:lnSpc>
                <a:spcPct val="130000"/>
              </a:lnSpc>
              <a:spcBef>
                <a:spcPts val="500"/>
              </a:spcBef>
              <a:spcAft>
                <a:spcPts val="0"/>
              </a:spcAft>
              <a:buClr>
                <a:schemeClr val="dk1"/>
              </a:buClr>
              <a:buSzPts val="1600"/>
              <a:buNone/>
              <a:defRPr b="1" sz="1600"/>
            </a:lvl4pPr>
            <a:lvl5pPr indent="-228600" lvl="4" marL="2286000" algn="l">
              <a:lnSpc>
                <a:spcPct val="130000"/>
              </a:lnSpc>
              <a:spcBef>
                <a:spcPts val="500"/>
              </a:spcBef>
              <a:spcAft>
                <a:spcPts val="0"/>
              </a:spcAft>
              <a:buClr>
                <a:schemeClr val="dk1"/>
              </a:buClr>
              <a:buSzPts val="136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2" name="Google Shape;52;p6"/>
          <p:cNvSpPr txBox="1"/>
          <p:nvPr>
            <p:ph idx="4" type="body"/>
          </p:nvPr>
        </p:nvSpPr>
        <p:spPr>
          <a:xfrm>
            <a:off x="6276061" y="2505075"/>
            <a:ext cx="4994128" cy="3684588"/>
          </a:xfrm>
          <a:prstGeom prst="rect">
            <a:avLst/>
          </a:prstGeom>
          <a:noFill/>
          <a:ln>
            <a:noFill/>
          </a:ln>
        </p:spPr>
        <p:txBody>
          <a:bodyPr anchorCtr="0" anchor="t" bIns="45700" lIns="91425" spcFirstLastPara="1" rIns="91425" wrap="square" tIns="45700">
            <a:normAutofit/>
          </a:bodyPr>
          <a:lstStyle>
            <a:lvl1pPr indent="-336550" lvl="0" marL="457200" algn="l">
              <a:lnSpc>
                <a:spcPct val="130000"/>
              </a:lnSpc>
              <a:spcBef>
                <a:spcPts val="1000"/>
              </a:spcBef>
              <a:spcAft>
                <a:spcPts val="0"/>
              </a:spcAft>
              <a:buClr>
                <a:schemeClr val="dk1"/>
              </a:buClr>
              <a:buSzPts val="1700"/>
              <a:buChar char="•"/>
              <a:defRPr>
                <a:latin typeface="Avenir"/>
                <a:ea typeface="Avenir"/>
                <a:cs typeface="Avenir"/>
                <a:sym typeface="Avenir"/>
              </a:defRPr>
            </a:lvl1pPr>
            <a:lvl2pPr indent="-342900" lvl="1" marL="914400" algn="l">
              <a:lnSpc>
                <a:spcPct val="130000"/>
              </a:lnSpc>
              <a:spcBef>
                <a:spcPts val="500"/>
              </a:spcBef>
              <a:spcAft>
                <a:spcPts val="0"/>
              </a:spcAft>
              <a:buClr>
                <a:schemeClr val="dk1"/>
              </a:buClr>
              <a:buSzPts val="1800"/>
              <a:buChar char="–"/>
              <a:defRPr>
                <a:latin typeface="Avenir"/>
                <a:ea typeface="Avenir"/>
                <a:cs typeface="Avenir"/>
                <a:sym typeface="Avenir"/>
              </a:defRPr>
            </a:lvl2pPr>
            <a:lvl3pPr indent="-314960" lvl="2" marL="1371600" algn="l">
              <a:lnSpc>
                <a:spcPct val="130000"/>
              </a:lnSpc>
              <a:spcBef>
                <a:spcPts val="500"/>
              </a:spcBef>
              <a:spcAft>
                <a:spcPts val="0"/>
              </a:spcAft>
              <a:buClr>
                <a:schemeClr val="dk1"/>
              </a:buClr>
              <a:buSzPts val="1360"/>
              <a:buChar char="•"/>
              <a:defRPr>
                <a:latin typeface="Avenir"/>
                <a:ea typeface="Avenir"/>
                <a:cs typeface="Avenir"/>
                <a:sym typeface="Avenir"/>
              </a:defRPr>
            </a:lvl3pPr>
            <a:lvl4pPr indent="-317500" lvl="3" marL="1828800" algn="l">
              <a:lnSpc>
                <a:spcPct val="130000"/>
              </a:lnSpc>
              <a:spcBef>
                <a:spcPts val="500"/>
              </a:spcBef>
              <a:spcAft>
                <a:spcPts val="0"/>
              </a:spcAft>
              <a:buClr>
                <a:schemeClr val="dk1"/>
              </a:buClr>
              <a:buSzPts val="1400"/>
              <a:buChar char="–"/>
              <a:defRPr>
                <a:latin typeface="Avenir"/>
                <a:ea typeface="Avenir"/>
                <a:cs typeface="Avenir"/>
                <a:sym typeface="Avenir"/>
              </a:defRPr>
            </a:lvl4pPr>
            <a:lvl5pPr indent="-304165" lvl="4" marL="2286000" algn="l">
              <a:lnSpc>
                <a:spcPct val="130000"/>
              </a:lnSpc>
              <a:spcBef>
                <a:spcPts val="500"/>
              </a:spcBef>
              <a:spcAft>
                <a:spcPts val="0"/>
              </a:spcAft>
              <a:buClr>
                <a:schemeClr val="dk1"/>
              </a:buClr>
              <a:buSzPts val="1190"/>
              <a:buChar char="•"/>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3" name="Google Shape;53;p6"/>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6"/>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6"/>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showMasterSp="0" type="titleOnly">
  <p:cSld name="TITLE_ONLY">
    <p:spTree>
      <p:nvGrpSpPr>
        <p:cNvPr id="56" name="Shape 56"/>
        <p:cNvGrpSpPr/>
        <p:nvPr/>
      </p:nvGrpSpPr>
      <p:grpSpPr>
        <a:xfrm>
          <a:off x="0" y="0"/>
          <a:ext cx="0" cy="0"/>
          <a:chOff x="0" y="0"/>
          <a:chExt cx="0" cy="0"/>
        </a:xfrm>
      </p:grpSpPr>
      <p:sp>
        <p:nvSpPr>
          <p:cNvPr id="57" name="Google Shape;57;p7"/>
          <p:cNvSpPr txBox="1"/>
          <p:nvPr>
            <p:ph type="title"/>
          </p:nvPr>
        </p:nvSpPr>
        <p:spPr>
          <a:xfrm>
            <a:off x="800100" y="983769"/>
            <a:ext cx="10094770" cy="1180574"/>
          </a:xfrm>
          <a:prstGeom prst="rect">
            <a:avLst/>
          </a:prstGeom>
          <a:solidFill>
            <a:srgbClr val="FFE5D8"/>
          </a:solidFill>
          <a:ln>
            <a:noFill/>
          </a:ln>
          <a:effectLst>
            <a:outerShdw rotWithShape="0" algn="bl" dir="18900000" dist="165100">
              <a:srgbClr val="000000"/>
            </a:outerShdw>
          </a:effectLst>
        </p:spPr>
        <p:txBody>
          <a:bodyPr anchorCtr="0" anchor="b" bIns="45700" lIns="91425" spcFirstLastPara="1" rIns="91425" wrap="square" tIns="45700">
            <a:normAutofit/>
          </a:bodyPr>
          <a:lstStyle>
            <a:lvl1pPr lvl="0" algn="l">
              <a:lnSpc>
                <a:spcPct val="120000"/>
              </a:lnSpc>
              <a:spcBef>
                <a:spcPts val="0"/>
              </a:spcBef>
              <a:spcAft>
                <a:spcPts val="0"/>
              </a:spcAft>
              <a:buClr>
                <a:schemeClr val="dk1"/>
              </a:buClr>
              <a:buSzPts val="3200"/>
              <a:buFont typeface="Avenir"/>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8" name="Google Shape;58;p7"/>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7"/>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7"/>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type="blank">
  <p:cSld name="BLANK">
    <p:spTree>
      <p:nvGrpSpPr>
        <p:cNvPr id="61" name="Shape 61"/>
        <p:cNvGrpSpPr/>
        <p:nvPr/>
      </p:nvGrpSpPr>
      <p:grpSpPr>
        <a:xfrm>
          <a:off x="0" y="0"/>
          <a:ext cx="0" cy="0"/>
          <a:chOff x="0" y="0"/>
          <a:chExt cx="0" cy="0"/>
        </a:xfrm>
      </p:grpSpPr>
      <p:sp>
        <p:nvSpPr>
          <p:cNvPr id="62" name="Google Shape;62;p8"/>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8"/>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8"/>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5" name="Shape 65"/>
        <p:cNvGrpSpPr/>
        <p:nvPr/>
      </p:nvGrpSpPr>
      <p:grpSpPr>
        <a:xfrm>
          <a:off x="0" y="0"/>
          <a:ext cx="0" cy="0"/>
          <a:chOff x="0" y="0"/>
          <a:chExt cx="0" cy="0"/>
        </a:xfrm>
      </p:grpSpPr>
      <p:sp>
        <p:nvSpPr>
          <p:cNvPr id="66" name="Google Shape;66;p9"/>
          <p:cNvSpPr txBox="1"/>
          <p:nvPr>
            <p:ph type="title"/>
          </p:nvPr>
        </p:nvSpPr>
        <p:spPr>
          <a:xfrm>
            <a:off x="839788" y="987425"/>
            <a:ext cx="3932237" cy="1600200"/>
          </a:xfrm>
          <a:prstGeom prst="rect">
            <a:avLst/>
          </a:prstGeom>
          <a:noFill/>
          <a:ln>
            <a:noFill/>
          </a:ln>
        </p:spPr>
        <p:txBody>
          <a:bodyPr anchorCtr="0" anchor="t" bIns="45700" lIns="91425" spcFirstLastPara="1" rIns="91425" wrap="square" tIns="45700">
            <a:normAutofit/>
          </a:bodyPr>
          <a:lstStyle>
            <a:lvl1pPr lvl="0" algn="l">
              <a:lnSpc>
                <a:spcPct val="120000"/>
              </a:lnSpc>
              <a:spcBef>
                <a:spcPts val="0"/>
              </a:spcBef>
              <a:spcAft>
                <a:spcPts val="0"/>
              </a:spcAft>
              <a:buClr>
                <a:schemeClr val="dk1"/>
              </a:buClr>
              <a:buSzPts val="2800"/>
              <a:buFont typeface="Avenir"/>
              <a:buNone/>
              <a:defRPr b="1" sz="2800">
                <a:latin typeface="Avenir"/>
                <a:ea typeface="Avenir"/>
                <a:cs typeface="Avenir"/>
                <a:sym typeface="Aveni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9"/>
          <p:cNvSpPr txBox="1"/>
          <p:nvPr>
            <p:ph idx="1" type="body"/>
          </p:nvPr>
        </p:nvSpPr>
        <p:spPr>
          <a:xfrm>
            <a:off x="5309826" y="987425"/>
            <a:ext cx="6045562" cy="4873625"/>
          </a:xfrm>
          <a:prstGeom prst="rect">
            <a:avLst/>
          </a:prstGeom>
          <a:noFill/>
          <a:ln>
            <a:noFill/>
          </a:ln>
        </p:spPr>
        <p:txBody>
          <a:bodyPr anchorCtr="0" anchor="t" bIns="45700" lIns="91425" spcFirstLastPara="1" rIns="91425" wrap="square" tIns="45700">
            <a:normAutofit/>
          </a:bodyPr>
          <a:lstStyle>
            <a:lvl1pPr indent="-401320" lvl="0" marL="457200" algn="l">
              <a:lnSpc>
                <a:spcPct val="130000"/>
              </a:lnSpc>
              <a:spcBef>
                <a:spcPts val="1000"/>
              </a:spcBef>
              <a:spcAft>
                <a:spcPts val="0"/>
              </a:spcAft>
              <a:buClr>
                <a:schemeClr val="dk1"/>
              </a:buClr>
              <a:buSzPts val="2720"/>
              <a:buChar char="•"/>
              <a:defRPr sz="3200"/>
            </a:lvl1pPr>
            <a:lvl2pPr indent="-406400" lvl="1" marL="914400" algn="l">
              <a:lnSpc>
                <a:spcPct val="130000"/>
              </a:lnSpc>
              <a:spcBef>
                <a:spcPts val="500"/>
              </a:spcBef>
              <a:spcAft>
                <a:spcPts val="0"/>
              </a:spcAft>
              <a:buClr>
                <a:schemeClr val="dk1"/>
              </a:buClr>
              <a:buSzPts val="2800"/>
              <a:buChar char="–"/>
              <a:defRPr sz="2800"/>
            </a:lvl2pPr>
            <a:lvl3pPr indent="-358140" lvl="2" marL="1371600" algn="l">
              <a:lnSpc>
                <a:spcPct val="130000"/>
              </a:lnSpc>
              <a:spcBef>
                <a:spcPts val="500"/>
              </a:spcBef>
              <a:spcAft>
                <a:spcPts val="0"/>
              </a:spcAft>
              <a:buClr>
                <a:schemeClr val="dk1"/>
              </a:buClr>
              <a:buSzPts val="2040"/>
              <a:buChar char="•"/>
              <a:defRPr sz="2400"/>
            </a:lvl3pPr>
            <a:lvl4pPr indent="-355600" lvl="3" marL="1828800" algn="l">
              <a:lnSpc>
                <a:spcPct val="130000"/>
              </a:lnSpc>
              <a:spcBef>
                <a:spcPts val="500"/>
              </a:spcBef>
              <a:spcAft>
                <a:spcPts val="0"/>
              </a:spcAft>
              <a:buClr>
                <a:schemeClr val="dk1"/>
              </a:buClr>
              <a:buSzPts val="2000"/>
              <a:buChar char="–"/>
              <a:defRPr sz="2000"/>
            </a:lvl4pPr>
            <a:lvl5pPr indent="-336550" lvl="4" marL="2286000" algn="l">
              <a:lnSpc>
                <a:spcPct val="130000"/>
              </a:lnSpc>
              <a:spcBef>
                <a:spcPts val="500"/>
              </a:spcBef>
              <a:spcAft>
                <a:spcPts val="0"/>
              </a:spcAft>
              <a:buClr>
                <a:schemeClr val="dk1"/>
              </a:buClr>
              <a:buSzPts val="17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8" name="Google Shape;68;p9"/>
          <p:cNvSpPr txBox="1"/>
          <p:nvPr>
            <p:ph idx="2" type="body"/>
          </p:nvPr>
        </p:nvSpPr>
        <p:spPr>
          <a:xfrm>
            <a:off x="839788" y="2743200"/>
            <a:ext cx="3932237" cy="3127376"/>
          </a:xfrm>
          <a:prstGeom prst="rect">
            <a:avLst/>
          </a:prstGeom>
          <a:noFill/>
          <a:ln>
            <a:noFill/>
          </a:ln>
        </p:spPr>
        <p:txBody>
          <a:bodyPr anchorCtr="0" anchor="t" bIns="45700" lIns="91425" spcFirstLastPara="1" rIns="91425" wrap="square" tIns="45700">
            <a:normAutofit/>
          </a:bodyPr>
          <a:lstStyle>
            <a:lvl1pPr indent="-228600" lvl="0" marL="457200" algn="l">
              <a:lnSpc>
                <a:spcPct val="130000"/>
              </a:lnSpc>
              <a:spcBef>
                <a:spcPts val="1000"/>
              </a:spcBef>
              <a:spcAft>
                <a:spcPts val="0"/>
              </a:spcAft>
              <a:buClr>
                <a:schemeClr val="dk1"/>
              </a:buClr>
              <a:buSzPts val="1360"/>
              <a:buNone/>
              <a:defRPr sz="1600"/>
            </a:lvl1pPr>
            <a:lvl2pPr indent="-228600" lvl="1" marL="914400" algn="l">
              <a:lnSpc>
                <a:spcPct val="130000"/>
              </a:lnSpc>
              <a:spcBef>
                <a:spcPts val="500"/>
              </a:spcBef>
              <a:spcAft>
                <a:spcPts val="0"/>
              </a:spcAft>
              <a:buClr>
                <a:schemeClr val="dk1"/>
              </a:buClr>
              <a:buSzPts val="1400"/>
              <a:buNone/>
              <a:defRPr sz="1400"/>
            </a:lvl2pPr>
            <a:lvl3pPr indent="-228600" lvl="2" marL="1371600" algn="l">
              <a:lnSpc>
                <a:spcPct val="130000"/>
              </a:lnSpc>
              <a:spcBef>
                <a:spcPts val="500"/>
              </a:spcBef>
              <a:spcAft>
                <a:spcPts val="0"/>
              </a:spcAft>
              <a:buClr>
                <a:schemeClr val="dk1"/>
              </a:buClr>
              <a:buSzPts val="1020"/>
              <a:buNone/>
              <a:defRPr sz="1200"/>
            </a:lvl3pPr>
            <a:lvl4pPr indent="-228600" lvl="3" marL="1828800" algn="l">
              <a:lnSpc>
                <a:spcPct val="130000"/>
              </a:lnSpc>
              <a:spcBef>
                <a:spcPts val="500"/>
              </a:spcBef>
              <a:spcAft>
                <a:spcPts val="0"/>
              </a:spcAft>
              <a:buClr>
                <a:schemeClr val="dk1"/>
              </a:buClr>
              <a:buSzPts val="1000"/>
              <a:buNone/>
              <a:defRPr sz="1000"/>
            </a:lvl4pPr>
            <a:lvl5pPr indent="-228600" lvl="4" marL="2286000" algn="l">
              <a:lnSpc>
                <a:spcPct val="130000"/>
              </a:lnSpc>
              <a:spcBef>
                <a:spcPts val="500"/>
              </a:spcBef>
              <a:spcAft>
                <a:spcPts val="0"/>
              </a:spcAft>
              <a:buClr>
                <a:schemeClr val="dk1"/>
              </a:buClr>
              <a:buSzPts val="85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9"/>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9"/>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9"/>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2" name="Shape 72"/>
        <p:cNvGrpSpPr/>
        <p:nvPr/>
      </p:nvGrpSpPr>
      <p:grpSpPr>
        <a:xfrm>
          <a:off x="0" y="0"/>
          <a:ext cx="0" cy="0"/>
          <a:chOff x="0" y="0"/>
          <a:chExt cx="0" cy="0"/>
        </a:xfrm>
      </p:grpSpPr>
      <p:sp>
        <p:nvSpPr>
          <p:cNvPr id="73" name="Google Shape;73;p10"/>
          <p:cNvSpPr txBox="1"/>
          <p:nvPr>
            <p:ph type="title"/>
          </p:nvPr>
        </p:nvSpPr>
        <p:spPr>
          <a:xfrm>
            <a:off x="839788" y="987425"/>
            <a:ext cx="3932237" cy="1600200"/>
          </a:xfrm>
          <a:prstGeom prst="rect">
            <a:avLst/>
          </a:prstGeom>
          <a:noFill/>
          <a:ln>
            <a:noFill/>
          </a:ln>
        </p:spPr>
        <p:txBody>
          <a:bodyPr anchorCtr="0" anchor="t" bIns="45700" lIns="91425" spcFirstLastPara="1" rIns="91425" wrap="square" tIns="45700">
            <a:normAutofit/>
          </a:bodyPr>
          <a:lstStyle>
            <a:lvl1pPr lvl="0" algn="l">
              <a:lnSpc>
                <a:spcPct val="120000"/>
              </a:lnSpc>
              <a:spcBef>
                <a:spcPts val="0"/>
              </a:spcBef>
              <a:spcAft>
                <a:spcPts val="0"/>
              </a:spcAft>
              <a:buClr>
                <a:schemeClr val="dk1"/>
              </a:buClr>
              <a:buSzPts val="2800"/>
              <a:buFont typeface="Avenir"/>
              <a:buNone/>
              <a:defRPr b="1" sz="2800">
                <a:latin typeface="Avenir"/>
                <a:ea typeface="Avenir"/>
                <a:cs typeface="Avenir"/>
                <a:sym typeface="Aveni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10"/>
          <p:cNvSpPr/>
          <p:nvPr>
            <p:ph idx="2" type="pic"/>
          </p:nvPr>
        </p:nvSpPr>
        <p:spPr>
          <a:xfrm>
            <a:off x="5353969" y="987425"/>
            <a:ext cx="5694503" cy="4873625"/>
          </a:xfrm>
          <a:prstGeom prst="rect">
            <a:avLst/>
          </a:prstGeom>
          <a:noFill/>
          <a:ln>
            <a:noFill/>
          </a:ln>
        </p:spPr>
      </p:sp>
      <p:sp>
        <p:nvSpPr>
          <p:cNvPr id="75" name="Google Shape;75;p10"/>
          <p:cNvSpPr txBox="1"/>
          <p:nvPr>
            <p:ph idx="1" type="body"/>
          </p:nvPr>
        </p:nvSpPr>
        <p:spPr>
          <a:xfrm>
            <a:off x="839788" y="2743200"/>
            <a:ext cx="3932237" cy="3127376"/>
          </a:xfrm>
          <a:prstGeom prst="rect">
            <a:avLst/>
          </a:prstGeom>
          <a:noFill/>
          <a:ln>
            <a:noFill/>
          </a:ln>
        </p:spPr>
        <p:txBody>
          <a:bodyPr anchorCtr="0" anchor="t" bIns="45700" lIns="91425" spcFirstLastPara="1" rIns="91425" wrap="square" tIns="45700">
            <a:normAutofit/>
          </a:bodyPr>
          <a:lstStyle>
            <a:lvl1pPr indent="-228600" lvl="0" marL="457200" algn="l">
              <a:lnSpc>
                <a:spcPct val="130000"/>
              </a:lnSpc>
              <a:spcBef>
                <a:spcPts val="1000"/>
              </a:spcBef>
              <a:spcAft>
                <a:spcPts val="0"/>
              </a:spcAft>
              <a:buClr>
                <a:schemeClr val="dk1"/>
              </a:buClr>
              <a:buSzPts val="1360"/>
              <a:buNone/>
              <a:defRPr sz="1600"/>
            </a:lvl1pPr>
            <a:lvl2pPr indent="-228600" lvl="1" marL="914400" algn="l">
              <a:lnSpc>
                <a:spcPct val="130000"/>
              </a:lnSpc>
              <a:spcBef>
                <a:spcPts val="500"/>
              </a:spcBef>
              <a:spcAft>
                <a:spcPts val="0"/>
              </a:spcAft>
              <a:buClr>
                <a:schemeClr val="dk1"/>
              </a:buClr>
              <a:buSzPts val="1400"/>
              <a:buNone/>
              <a:defRPr sz="1400"/>
            </a:lvl2pPr>
            <a:lvl3pPr indent="-228600" lvl="2" marL="1371600" algn="l">
              <a:lnSpc>
                <a:spcPct val="130000"/>
              </a:lnSpc>
              <a:spcBef>
                <a:spcPts val="500"/>
              </a:spcBef>
              <a:spcAft>
                <a:spcPts val="0"/>
              </a:spcAft>
              <a:buClr>
                <a:schemeClr val="dk1"/>
              </a:buClr>
              <a:buSzPts val="1020"/>
              <a:buNone/>
              <a:defRPr sz="1200"/>
            </a:lvl3pPr>
            <a:lvl4pPr indent="-228600" lvl="3" marL="1828800" algn="l">
              <a:lnSpc>
                <a:spcPct val="130000"/>
              </a:lnSpc>
              <a:spcBef>
                <a:spcPts val="500"/>
              </a:spcBef>
              <a:spcAft>
                <a:spcPts val="0"/>
              </a:spcAft>
              <a:buClr>
                <a:schemeClr val="dk1"/>
              </a:buClr>
              <a:buSzPts val="1000"/>
              <a:buNone/>
              <a:defRPr sz="1000"/>
            </a:lvl4pPr>
            <a:lvl5pPr indent="-228600" lvl="4" marL="2286000" algn="l">
              <a:lnSpc>
                <a:spcPct val="130000"/>
              </a:lnSpc>
              <a:spcBef>
                <a:spcPts val="500"/>
              </a:spcBef>
              <a:spcAft>
                <a:spcPts val="0"/>
              </a:spcAft>
              <a:buClr>
                <a:schemeClr val="dk1"/>
              </a:buClr>
              <a:buSzPts val="85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6" name="Google Shape;76;p10"/>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0"/>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0"/>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showMasterSp="0" type="vertTx">
  <p:cSld name="VERTICAL_TEXT">
    <p:spTree>
      <p:nvGrpSpPr>
        <p:cNvPr id="79" name="Shape 79"/>
        <p:cNvGrpSpPr/>
        <p:nvPr/>
      </p:nvGrpSpPr>
      <p:grpSpPr>
        <a:xfrm>
          <a:off x="0" y="0"/>
          <a:ext cx="0" cy="0"/>
          <a:chOff x="0" y="0"/>
          <a:chExt cx="0" cy="0"/>
        </a:xfrm>
      </p:grpSpPr>
      <p:sp>
        <p:nvSpPr>
          <p:cNvPr id="80" name="Google Shape;80;p11"/>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1" name="Google Shape;81;p11"/>
          <p:cNvSpPr txBox="1"/>
          <p:nvPr>
            <p:ph idx="1" type="body"/>
          </p:nvPr>
        </p:nvSpPr>
        <p:spPr>
          <a:xfrm rot="5400000">
            <a:off x="3930095" y="-1102133"/>
            <a:ext cx="4114801" cy="10357666"/>
          </a:xfrm>
          <a:prstGeom prst="rect">
            <a:avLst/>
          </a:prstGeom>
          <a:noFill/>
          <a:ln>
            <a:noFill/>
          </a:ln>
        </p:spPr>
        <p:txBody>
          <a:bodyPr anchorCtr="0" anchor="t" bIns="45700" lIns="91425" spcFirstLastPara="1" rIns="91425" wrap="square" tIns="45700">
            <a:normAutofit/>
          </a:bodyPr>
          <a:lstStyle>
            <a:lvl1pPr indent="-325755" lvl="0" marL="457200" algn="l">
              <a:lnSpc>
                <a:spcPct val="130000"/>
              </a:lnSpc>
              <a:spcBef>
                <a:spcPts val="1000"/>
              </a:spcBef>
              <a:spcAft>
                <a:spcPts val="0"/>
              </a:spcAft>
              <a:buClr>
                <a:schemeClr val="dk1"/>
              </a:buClr>
              <a:buSzPts val="1530"/>
              <a:buChar char="•"/>
              <a:defRPr/>
            </a:lvl1pPr>
            <a:lvl2pPr indent="-342900" lvl="1" marL="914400" algn="l">
              <a:lnSpc>
                <a:spcPct val="130000"/>
              </a:lnSpc>
              <a:spcBef>
                <a:spcPts val="500"/>
              </a:spcBef>
              <a:spcAft>
                <a:spcPts val="0"/>
              </a:spcAft>
              <a:buClr>
                <a:schemeClr val="dk1"/>
              </a:buClr>
              <a:buSzPts val="1800"/>
              <a:buChar char="–"/>
              <a:defRPr/>
            </a:lvl2pPr>
            <a:lvl3pPr indent="-325755" lvl="2" marL="1371600" algn="l">
              <a:lnSpc>
                <a:spcPct val="130000"/>
              </a:lnSpc>
              <a:spcBef>
                <a:spcPts val="500"/>
              </a:spcBef>
              <a:spcAft>
                <a:spcPts val="0"/>
              </a:spcAft>
              <a:buClr>
                <a:schemeClr val="dk1"/>
              </a:buClr>
              <a:buSzPts val="1530"/>
              <a:buChar char="•"/>
              <a:defRPr/>
            </a:lvl3pPr>
            <a:lvl4pPr indent="-342900" lvl="3" marL="1828800" algn="l">
              <a:lnSpc>
                <a:spcPct val="130000"/>
              </a:lnSpc>
              <a:spcBef>
                <a:spcPts val="500"/>
              </a:spcBef>
              <a:spcAft>
                <a:spcPts val="0"/>
              </a:spcAft>
              <a:buClr>
                <a:schemeClr val="dk1"/>
              </a:buClr>
              <a:buSzPts val="1800"/>
              <a:buChar char="–"/>
              <a:defRPr/>
            </a:lvl4pPr>
            <a:lvl5pPr indent="-325755" lvl="4" marL="2286000" algn="l">
              <a:lnSpc>
                <a:spcPct val="130000"/>
              </a:lnSpc>
              <a:spcBef>
                <a:spcPts val="500"/>
              </a:spcBef>
              <a:spcAft>
                <a:spcPts val="0"/>
              </a:spcAft>
              <a:buClr>
                <a:schemeClr val="dk1"/>
              </a:buClr>
              <a:buSzPts val="153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2" name="Google Shape;82;p11"/>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1"/>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1"/>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grpSp>
        <p:nvGrpSpPr>
          <p:cNvPr id="85" name="Google Shape;85;p11"/>
          <p:cNvGrpSpPr/>
          <p:nvPr/>
        </p:nvGrpSpPr>
        <p:grpSpPr>
          <a:xfrm rot="10800000">
            <a:off x="0" y="3551521"/>
            <a:ext cx="567782" cy="3306479"/>
            <a:chOff x="11619770" y="-2005"/>
            <a:chExt cx="567782" cy="3306479"/>
          </a:xfrm>
        </p:grpSpPr>
        <p:sp>
          <p:nvSpPr>
            <p:cNvPr id="86" name="Google Shape;86;p11"/>
            <p:cNvSpPr/>
            <p:nvPr/>
          </p:nvSpPr>
          <p:spPr>
            <a:xfrm flipH="1" rot="10800000">
              <a:off x="11619770" y="373807"/>
              <a:ext cx="526228" cy="2930667"/>
            </a:xfrm>
            <a:custGeom>
              <a:rect b="b" l="l" r="r" t="t"/>
              <a:pathLst>
                <a:path extrusionOk="0" h="3694096" w="757287">
                  <a:moveTo>
                    <a:pt x="757287" y="3694096"/>
                  </a:moveTo>
                  <a:lnTo>
                    <a:pt x="757287" y="0"/>
                  </a:lnTo>
                  <a:lnTo>
                    <a:pt x="0" y="0"/>
                  </a:lnTo>
                  <a:lnTo>
                    <a:pt x="0" y="3686094"/>
                  </a:lnTo>
                  <a:close/>
                </a:path>
              </a:pathLst>
            </a:custGeom>
            <a:noFill/>
            <a:ln>
              <a:noFill/>
            </a:ln>
          </p:spPr>
        </p:sp>
        <p:sp>
          <p:nvSpPr>
            <p:cNvPr id="87" name="Google Shape;87;p11"/>
            <p:cNvSpPr/>
            <p:nvPr/>
          </p:nvSpPr>
          <p:spPr>
            <a:xfrm rot="10800000">
              <a:off x="11980943" y="-2005"/>
              <a:ext cx="206609" cy="2021305"/>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showMasterSp="0" type="vertTitleAndTx">
  <p:cSld name="VERTICAL_TITLE_AND_VERTICAL_TEXT">
    <p:spTree>
      <p:nvGrpSpPr>
        <p:cNvPr id="88" name="Shape 88"/>
        <p:cNvGrpSpPr/>
        <p:nvPr/>
      </p:nvGrpSpPr>
      <p:grpSpPr>
        <a:xfrm>
          <a:off x="0" y="0"/>
          <a:ext cx="0" cy="0"/>
          <a:chOff x="0" y="0"/>
          <a:chExt cx="0" cy="0"/>
        </a:xfrm>
      </p:grpSpPr>
      <p:sp>
        <p:nvSpPr>
          <p:cNvPr id="89" name="Google Shape;89;p12"/>
          <p:cNvSpPr txBox="1"/>
          <p:nvPr>
            <p:ph type="title"/>
          </p:nvPr>
        </p:nvSpPr>
        <p:spPr>
          <a:xfrm rot="5400000">
            <a:off x="7368014" y="2110214"/>
            <a:ext cx="5509787" cy="2537986"/>
          </a:xfrm>
          <a:prstGeom prst="rect">
            <a:avLst/>
          </a:prstGeom>
          <a:noFill/>
          <a:ln>
            <a:noFill/>
          </a:ln>
        </p:spPr>
        <p:txBody>
          <a:bodyPr anchorCtr="0" anchor="b" bIns="45700" lIns="91425" spcFirstLastPara="1" rIns="91425" wrap="square" tIns="4570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0" name="Google Shape;90;p12"/>
          <p:cNvSpPr txBox="1"/>
          <p:nvPr>
            <p:ph idx="1" type="body"/>
          </p:nvPr>
        </p:nvSpPr>
        <p:spPr>
          <a:xfrm rot="5400000">
            <a:off x="1953477" y="-529064"/>
            <a:ext cx="5509787" cy="7816542"/>
          </a:xfrm>
          <a:prstGeom prst="rect">
            <a:avLst/>
          </a:prstGeom>
          <a:noFill/>
          <a:ln>
            <a:noFill/>
          </a:ln>
        </p:spPr>
        <p:txBody>
          <a:bodyPr anchorCtr="0" anchor="t" bIns="45700" lIns="91425" spcFirstLastPara="1" rIns="91425" wrap="square" tIns="45700">
            <a:normAutofit/>
          </a:bodyPr>
          <a:lstStyle>
            <a:lvl1pPr indent="-325755" lvl="0" marL="457200" algn="l">
              <a:lnSpc>
                <a:spcPct val="130000"/>
              </a:lnSpc>
              <a:spcBef>
                <a:spcPts val="1000"/>
              </a:spcBef>
              <a:spcAft>
                <a:spcPts val="0"/>
              </a:spcAft>
              <a:buClr>
                <a:schemeClr val="dk1"/>
              </a:buClr>
              <a:buSzPts val="1530"/>
              <a:buChar char="•"/>
              <a:defRPr/>
            </a:lvl1pPr>
            <a:lvl2pPr indent="-342900" lvl="1" marL="914400" algn="l">
              <a:lnSpc>
                <a:spcPct val="130000"/>
              </a:lnSpc>
              <a:spcBef>
                <a:spcPts val="500"/>
              </a:spcBef>
              <a:spcAft>
                <a:spcPts val="0"/>
              </a:spcAft>
              <a:buClr>
                <a:schemeClr val="dk1"/>
              </a:buClr>
              <a:buSzPts val="1800"/>
              <a:buChar char="–"/>
              <a:defRPr/>
            </a:lvl2pPr>
            <a:lvl3pPr indent="-325755" lvl="2" marL="1371600" algn="l">
              <a:lnSpc>
                <a:spcPct val="130000"/>
              </a:lnSpc>
              <a:spcBef>
                <a:spcPts val="500"/>
              </a:spcBef>
              <a:spcAft>
                <a:spcPts val="0"/>
              </a:spcAft>
              <a:buClr>
                <a:schemeClr val="dk1"/>
              </a:buClr>
              <a:buSzPts val="1530"/>
              <a:buChar char="•"/>
              <a:defRPr/>
            </a:lvl3pPr>
            <a:lvl4pPr indent="-342900" lvl="3" marL="1828800" algn="l">
              <a:lnSpc>
                <a:spcPct val="130000"/>
              </a:lnSpc>
              <a:spcBef>
                <a:spcPts val="500"/>
              </a:spcBef>
              <a:spcAft>
                <a:spcPts val="0"/>
              </a:spcAft>
              <a:buClr>
                <a:schemeClr val="dk1"/>
              </a:buClr>
              <a:buSzPts val="1800"/>
              <a:buChar char="–"/>
              <a:defRPr/>
            </a:lvl4pPr>
            <a:lvl5pPr indent="-325755" lvl="4" marL="2286000" algn="l">
              <a:lnSpc>
                <a:spcPct val="130000"/>
              </a:lnSpc>
              <a:spcBef>
                <a:spcPts val="500"/>
              </a:spcBef>
              <a:spcAft>
                <a:spcPts val="0"/>
              </a:spcAft>
              <a:buClr>
                <a:schemeClr val="dk1"/>
              </a:buClr>
              <a:buSzPts val="153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1" name="Google Shape;91;p12"/>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2"/>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12"/>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grpSp>
        <p:nvGrpSpPr>
          <p:cNvPr id="94" name="Google Shape;94;p12"/>
          <p:cNvGrpSpPr/>
          <p:nvPr/>
        </p:nvGrpSpPr>
        <p:grpSpPr>
          <a:xfrm rot="10800000">
            <a:off x="0" y="3551521"/>
            <a:ext cx="567782" cy="3306479"/>
            <a:chOff x="11619770" y="-2005"/>
            <a:chExt cx="567782" cy="3306479"/>
          </a:xfrm>
        </p:grpSpPr>
        <p:sp>
          <p:nvSpPr>
            <p:cNvPr id="95" name="Google Shape;95;p12"/>
            <p:cNvSpPr/>
            <p:nvPr/>
          </p:nvSpPr>
          <p:spPr>
            <a:xfrm flipH="1" rot="10800000">
              <a:off x="11619770" y="373807"/>
              <a:ext cx="526228" cy="2930667"/>
            </a:xfrm>
            <a:custGeom>
              <a:rect b="b" l="l" r="r" t="t"/>
              <a:pathLst>
                <a:path extrusionOk="0" h="3694096" w="757287">
                  <a:moveTo>
                    <a:pt x="757287" y="3694096"/>
                  </a:moveTo>
                  <a:lnTo>
                    <a:pt x="757287" y="0"/>
                  </a:lnTo>
                  <a:lnTo>
                    <a:pt x="0" y="0"/>
                  </a:lnTo>
                  <a:lnTo>
                    <a:pt x="0" y="3686094"/>
                  </a:lnTo>
                  <a:close/>
                </a:path>
              </a:pathLst>
            </a:custGeom>
            <a:noFill/>
            <a:ln>
              <a:noFill/>
            </a:ln>
          </p:spPr>
        </p:sp>
        <p:sp>
          <p:nvSpPr>
            <p:cNvPr id="96" name="Google Shape;96;p12"/>
            <p:cNvSpPr/>
            <p:nvPr/>
          </p:nvSpPr>
          <p:spPr>
            <a:xfrm rot="10800000">
              <a:off x="11980943" y="-2005"/>
              <a:ext cx="206609" cy="2021305"/>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lvl1pPr lvl="0" marR="0" rtl="0" algn="l">
              <a:lnSpc>
                <a:spcPct val="120000"/>
              </a:lnSpc>
              <a:spcBef>
                <a:spcPts val="0"/>
              </a:spcBef>
              <a:spcAft>
                <a:spcPts val="0"/>
              </a:spcAft>
              <a:buClr>
                <a:schemeClr val="dk1"/>
              </a:buClr>
              <a:buSzPts val="3200"/>
              <a:buFont typeface="Avenir"/>
              <a:buNone/>
              <a:defRPr b="0" i="0" sz="3200" u="none" cap="none" strike="noStrike">
                <a:solidFill>
                  <a:schemeClr val="dk1"/>
                </a:solidFill>
                <a:latin typeface="Avenir"/>
                <a:ea typeface="Avenir"/>
                <a:cs typeface="Avenir"/>
                <a:sym typeface="Avenir"/>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1"/>
          <p:cNvSpPr txBox="1"/>
          <p:nvPr>
            <p:ph idx="1" type="body"/>
          </p:nvPr>
        </p:nvSpPr>
        <p:spPr>
          <a:xfrm>
            <a:off x="808662" y="2019299"/>
            <a:ext cx="10357666" cy="4114801"/>
          </a:xfrm>
          <a:prstGeom prst="rect">
            <a:avLst/>
          </a:prstGeom>
          <a:noFill/>
          <a:ln>
            <a:noFill/>
          </a:ln>
        </p:spPr>
        <p:txBody>
          <a:bodyPr anchorCtr="0" anchor="t" bIns="45700" lIns="91425" spcFirstLastPara="1" rIns="91425" wrap="square" tIns="45700">
            <a:normAutofit/>
          </a:bodyPr>
          <a:lstStyle>
            <a:lvl1pPr indent="-336550" lvl="0" marL="457200" marR="0" rtl="0" algn="l">
              <a:lnSpc>
                <a:spcPct val="130000"/>
              </a:lnSpc>
              <a:spcBef>
                <a:spcPts val="1000"/>
              </a:spcBef>
              <a:spcAft>
                <a:spcPts val="0"/>
              </a:spcAft>
              <a:buClr>
                <a:schemeClr val="dk1"/>
              </a:buClr>
              <a:buSzPts val="1700"/>
              <a:buFont typeface="Arial"/>
              <a:buChar char="•"/>
              <a:defRPr b="0" i="0" sz="2000" u="none" cap="none" strike="noStrike">
                <a:solidFill>
                  <a:schemeClr val="dk1"/>
                </a:solidFill>
                <a:latin typeface="Avenir"/>
                <a:ea typeface="Avenir"/>
                <a:cs typeface="Avenir"/>
                <a:sym typeface="Avenir"/>
              </a:defRPr>
            </a:lvl1pPr>
            <a:lvl2pPr indent="-342900" lvl="1" marL="914400" marR="0" rtl="0" algn="l">
              <a:lnSpc>
                <a:spcPct val="130000"/>
              </a:lnSpc>
              <a:spcBef>
                <a:spcPts val="500"/>
              </a:spcBef>
              <a:spcAft>
                <a:spcPts val="0"/>
              </a:spcAft>
              <a:buClr>
                <a:schemeClr val="dk1"/>
              </a:buClr>
              <a:buSzPts val="1800"/>
              <a:buFont typeface="Avenir"/>
              <a:buChar char="–"/>
              <a:defRPr b="0" i="0" sz="1800" u="none" cap="none" strike="noStrike">
                <a:solidFill>
                  <a:schemeClr val="dk1"/>
                </a:solidFill>
                <a:latin typeface="Avenir"/>
                <a:ea typeface="Avenir"/>
                <a:cs typeface="Avenir"/>
                <a:sym typeface="Avenir"/>
              </a:defRPr>
            </a:lvl2pPr>
            <a:lvl3pPr indent="-314960" lvl="2" marL="1371600" marR="0" rtl="0" algn="l">
              <a:lnSpc>
                <a:spcPct val="130000"/>
              </a:lnSpc>
              <a:spcBef>
                <a:spcPts val="500"/>
              </a:spcBef>
              <a:spcAft>
                <a:spcPts val="0"/>
              </a:spcAft>
              <a:buClr>
                <a:schemeClr val="dk1"/>
              </a:buClr>
              <a:buSzPts val="1360"/>
              <a:buFont typeface="Arial"/>
              <a:buChar char="•"/>
              <a:defRPr b="0" i="0" sz="1600" u="none" cap="none" strike="noStrike">
                <a:solidFill>
                  <a:schemeClr val="dk1"/>
                </a:solidFill>
                <a:latin typeface="Avenir"/>
                <a:ea typeface="Avenir"/>
                <a:cs typeface="Avenir"/>
                <a:sym typeface="Avenir"/>
              </a:defRPr>
            </a:lvl3pPr>
            <a:lvl4pPr indent="-317500" lvl="3" marL="1828800" marR="0" rtl="0" algn="l">
              <a:lnSpc>
                <a:spcPct val="130000"/>
              </a:lnSpc>
              <a:spcBef>
                <a:spcPts val="500"/>
              </a:spcBef>
              <a:spcAft>
                <a:spcPts val="0"/>
              </a:spcAft>
              <a:buClr>
                <a:schemeClr val="dk1"/>
              </a:buClr>
              <a:buSzPts val="1400"/>
              <a:buFont typeface="Avenir"/>
              <a:buChar char="–"/>
              <a:defRPr b="0" i="0" sz="1400" u="none" cap="none" strike="noStrike">
                <a:solidFill>
                  <a:schemeClr val="dk1"/>
                </a:solidFill>
                <a:latin typeface="Avenir"/>
                <a:ea typeface="Avenir"/>
                <a:cs typeface="Avenir"/>
                <a:sym typeface="Avenir"/>
              </a:defRPr>
            </a:lvl4pPr>
            <a:lvl5pPr indent="-304165" lvl="4" marL="2286000" marR="0" rtl="0" algn="l">
              <a:lnSpc>
                <a:spcPct val="130000"/>
              </a:lnSpc>
              <a:spcBef>
                <a:spcPts val="500"/>
              </a:spcBef>
              <a:spcAft>
                <a:spcPts val="0"/>
              </a:spcAft>
              <a:buClr>
                <a:schemeClr val="dk1"/>
              </a:buClr>
              <a:buSzPts val="1190"/>
              <a:buFont typeface="Arial"/>
              <a:buChar char="•"/>
              <a:defRPr b="0" i="0" sz="1400" u="none" cap="none" strike="noStrike">
                <a:solidFill>
                  <a:schemeClr val="dk1"/>
                </a:solidFill>
                <a:latin typeface="Avenir"/>
                <a:ea typeface="Avenir"/>
                <a:cs typeface="Avenir"/>
                <a:sym typeface="Avenir"/>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9pPr>
          </a:lstStyle>
          <a:p/>
        </p:txBody>
      </p:sp>
      <p:sp>
        <p:nvSpPr>
          <p:cNvPr id="12" name="Google Shape;12;p1"/>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dk1"/>
                </a:solidFill>
                <a:latin typeface="Avenir"/>
                <a:ea typeface="Avenir"/>
                <a:cs typeface="Avenir"/>
                <a:sym typeface="Avenir"/>
              </a:defRPr>
            </a:lvl1pPr>
            <a:lvl2pPr lvl="1"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2pPr>
            <a:lvl3pPr lvl="2"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3pPr>
            <a:lvl4pPr lvl="3"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4pPr>
            <a:lvl5pPr lvl="4"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5pPr>
            <a:lvl6pPr lvl="5"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6pPr>
            <a:lvl7pPr lvl="6"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7pPr>
            <a:lvl8pPr lvl="7"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8pPr>
            <a:lvl9pPr lvl="8"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9pPr>
          </a:lstStyle>
          <a:p/>
        </p:txBody>
      </p:sp>
      <p:sp>
        <p:nvSpPr>
          <p:cNvPr id="13" name="Google Shape;13;p1"/>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u="none" cap="none" strike="noStrike">
                <a:solidFill>
                  <a:schemeClr val="dk1"/>
                </a:solidFill>
                <a:latin typeface="Avenir"/>
                <a:ea typeface="Avenir"/>
                <a:cs typeface="Avenir"/>
                <a:sym typeface="Avenir"/>
              </a:defRPr>
            </a:lvl1pPr>
            <a:lvl2pPr lvl="1"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2pPr>
            <a:lvl3pPr lvl="2"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3pPr>
            <a:lvl4pPr lvl="3"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4pPr>
            <a:lvl5pPr lvl="4"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5pPr>
            <a:lvl6pPr lvl="5"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6pPr>
            <a:lvl7pPr lvl="6"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7pPr>
            <a:lvl8pPr lvl="7"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8pPr>
            <a:lvl9pPr lvl="8"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9pPr>
          </a:lstStyle>
          <a:p/>
        </p:txBody>
      </p:sp>
      <p:sp>
        <p:nvSpPr>
          <p:cNvPr id="14" name="Google Shape;14;p1"/>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00" u="none" cap="none" strike="noStrike">
                <a:solidFill>
                  <a:schemeClr val="dk1"/>
                </a:solidFill>
                <a:latin typeface="Avenir"/>
                <a:ea typeface="Avenir"/>
                <a:cs typeface="Avenir"/>
                <a:sym typeface="Avenir"/>
              </a:defRPr>
            </a:lvl1pPr>
            <a:lvl2pPr indent="0" lvl="1" marL="0" marR="0" rtl="0" algn="r">
              <a:spcBef>
                <a:spcPts val="0"/>
              </a:spcBef>
              <a:buNone/>
              <a:defRPr b="0" i="0" sz="1000" u="none" cap="none" strike="noStrike">
                <a:solidFill>
                  <a:schemeClr val="dk1"/>
                </a:solidFill>
                <a:latin typeface="Avenir"/>
                <a:ea typeface="Avenir"/>
                <a:cs typeface="Avenir"/>
                <a:sym typeface="Avenir"/>
              </a:defRPr>
            </a:lvl2pPr>
            <a:lvl3pPr indent="0" lvl="2" marL="0" marR="0" rtl="0" algn="r">
              <a:spcBef>
                <a:spcPts val="0"/>
              </a:spcBef>
              <a:buNone/>
              <a:defRPr b="0" i="0" sz="1000" u="none" cap="none" strike="noStrike">
                <a:solidFill>
                  <a:schemeClr val="dk1"/>
                </a:solidFill>
                <a:latin typeface="Avenir"/>
                <a:ea typeface="Avenir"/>
                <a:cs typeface="Avenir"/>
                <a:sym typeface="Avenir"/>
              </a:defRPr>
            </a:lvl3pPr>
            <a:lvl4pPr indent="0" lvl="3" marL="0" marR="0" rtl="0" algn="r">
              <a:spcBef>
                <a:spcPts val="0"/>
              </a:spcBef>
              <a:buNone/>
              <a:defRPr b="0" i="0" sz="1000" u="none" cap="none" strike="noStrike">
                <a:solidFill>
                  <a:schemeClr val="dk1"/>
                </a:solidFill>
                <a:latin typeface="Avenir"/>
                <a:ea typeface="Avenir"/>
                <a:cs typeface="Avenir"/>
                <a:sym typeface="Avenir"/>
              </a:defRPr>
            </a:lvl4pPr>
            <a:lvl5pPr indent="0" lvl="4" marL="0" marR="0" rtl="0" algn="r">
              <a:spcBef>
                <a:spcPts val="0"/>
              </a:spcBef>
              <a:buNone/>
              <a:defRPr b="0" i="0" sz="1000" u="none" cap="none" strike="noStrike">
                <a:solidFill>
                  <a:schemeClr val="dk1"/>
                </a:solidFill>
                <a:latin typeface="Avenir"/>
                <a:ea typeface="Avenir"/>
                <a:cs typeface="Avenir"/>
                <a:sym typeface="Avenir"/>
              </a:defRPr>
            </a:lvl5pPr>
            <a:lvl6pPr indent="0" lvl="5" marL="0" marR="0" rtl="0" algn="r">
              <a:spcBef>
                <a:spcPts val="0"/>
              </a:spcBef>
              <a:buNone/>
              <a:defRPr b="0" i="0" sz="1000" u="none" cap="none" strike="noStrike">
                <a:solidFill>
                  <a:schemeClr val="dk1"/>
                </a:solidFill>
                <a:latin typeface="Avenir"/>
                <a:ea typeface="Avenir"/>
                <a:cs typeface="Avenir"/>
                <a:sym typeface="Avenir"/>
              </a:defRPr>
            </a:lvl6pPr>
            <a:lvl7pPr indent="0" lvl="6" marL="0" marR="0" rtl="0" algn="r">
              <a:spcBef>
                <a:spcPts val="0"/>
              </a:spcBef>
              <a:buNone/>
              <a:defRPr b="0" i="0" sz="1000" u="none" cap="none" strike="noStrike">
                <a:solidFill>
                  <a:schemeClr val="dk1"/>
                </a:solidFill>
                <a:latin typeface="Avenir"/>
                <a:ea typeface="Avenir"/>
                <a:cs typeface="Avenir"/>
                <a:sym typeface="Avenir"/>
              </a:defRPr>
            </a:lvl7pPr>
            <a:lvl8pPr indent="0" lvl="7" marL="0" marR="0" rtl="0" algn="r">
              <a:spcBef>
                <a:spcPts val="0"/>
              </a:spcBef>
              <a:buNone/>
              <a:defRPr b="0" i="0" sz="1000" u="none" cap="none" strike="noStrike">
                <a:solidFill>
                  <a:schemeClr val="dk1"/>
                </a:solidFill>
                <a:latin typeface="Avenir"/>
                <a:ea typeface="Avenir"/>
                <a:cs typeface="Avenir"/>
                <a:sym typeface="Avenir"/>
              </a:defRPr>
            </a:lvl8pPr>
            <a:lvl9pPr indent="0" lvl="8" marL="0" marR="0" rtl="0" algn="r">
              <a:spcBef>
                <a:spcPts val="0"/>
              </a:spcBef>
              <a:buNone/>
              <a:defRPr b="0" i="0" sz="1000" u="none" cap="none" strike="noStrike">
                <a:solidFill>
                  <a:schemeClr val="dk1"/>
                </a:solidFill>
                <a:latin typeface="Avenir"/>
                <a:ea typeface="Avenir"/>
                <a:cs typeface="Avenir"/>
                <a:sym typeface="Avenir"/>
              </a:defRPr>
            </a:lvl9pPr>
          </a:lstStyle>
          <a:p>
            <a:pPr indent="0" lvl="0" marL="0" rtl="0" algn="r">
              <a:spcBef>
                <a:spcPts val="0"/>
              </a:spcBef>
              <a:spcAft>
                <a:spcPts val="0"/>
              </a:spcAft>
              <a:buNone/>
            </a:pPr>
            <a:fld id="{00000000-1234-1234-1234-123412341234}" type="slidenum">
              <a:rPr lang="en-GB"/>
              <a:t>‹#›</a:t>
            </a:fld>
            <a:endParaRPr/>
          </a:p>
        </p:txBody>
      </p:sp>
      <p:grpSp>
        <p:nvGrpSpPr>
          <p:cNvPr id="15" name="Google Shape;15;p1"/>
          <p:cNvGrpSpPr/>
          <p:nvPr/>
        </p:nvGrpSpPr>
        <p:grpSpPr>
          <a:xfrm flipH="1" rot="10800000">
            <a:off x="11626076" y="3551521"/>
            <a:ext cx="567782" cy="3306479"/>
            <a:chOff x="11619770" y="-2005"/>
            <a:chExt cx="567782" cy="3306479"/>
          </a:xfrm>
        </p:grpSpPr>
        <p:sp>
          <p:nvSpPr>
            <p:cNvPr id="16" name="Google Shape;16;p1"/>
            <p:cNvSpPr/>
            <p:nvPr/>
          </p:nvSpPr>
          <p:spPr>
            <a:xfrm flipH="1" rot="10800000">
              <a:off x="11619770" y="373807"/>
              <a:ext cx="526228" cy="2930667"/>
            </a:xfrm>
            <a:custGeom>
              <a:rect b="b" l="l" r="r" t="t"/>
              <a:pathLst>
                <a:path extrusionOk="0" h="3694096" w="757287">
                  <a:moveTo>
                    <a:pt x="757287" y="3694096"/>
                  </a:moveTo>
                  <a:lnTo>
                    <a:pt x="757287" y="0"/>
                  </a:lnTo>
                  <a:lnTo>
                    <a:pt x="0" y="0"/>
                  </a:lnTo>
                  <a:lnTo>
                    <a:pt x="0" y="3686094"/>
                  </a:lnTo>
                  <a:close/>
                </a:path>
              </a:pathLst>
            </a:custGeom>
            <a:noFill/>
            <a:ln>
              <a:noFill/>
            </a:ln>
          </p:spPr>
        </p:sp>
        <p:sp>
          <p:nvSpPr>
            <p:cNvPr id="17" name="Google Shape;17;p1"/>
            <p:cNvSpPr/>
            <p:nvPr/>
          </p:nvSpPr>
          <p:spPr>
            <a:xfrm rot="10800000">
              <a:off x="11980943" y="-2005"/>
              <a:ext cx="206609" cy="2021305"/>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2592">
          <p15:clr>
            <a:srgbClr val="F26B43"/>
          </p15:clr>
        </p15:guide>
        <p15:guide id="2" pos="504">
          <p15:clr>
            <a:srgbClr val="F26B43"/>
          </p15:clr>
        </p15:guide>
        <p15:guide id="3" pos="7176">
          <p15:clr>
            <a:srgbClr val="F26B43"/>
          </p15:clr>
        </p15:guide>
        <p15:guide id="4" orient="horz" pos="1272">
          <p15:clr>
            <a:srgbClr val="F26B43"/>
          </p15:clr>
        </p15:guide>
        <p15:guide id="5" orient="horz" pos="1728">
          <p15:clr>
            <a:srgbClr val="F26B43"/>
          </p15:clr>
        </p15:guide>
        <p15:guide id="6" orient="horz" pos="3864">
          <p15:clr>
            <a:srgbClr val="F26B43"/>
          </p15:clr>
        </p15:guide>
        <p15:guide id="7" orient="horz" pos="3432">
          <p15:clr>
            <a:srgbClr val="F26B43"/>
          </p15:clr>
        </p15:guide>
        <p15:guide id="8" pos="100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hyperlink" Target="https://nationalcareers.service.gov.uk/job-profiles/senior-care-worker"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13"/>
          <p:cNvSpPr txBox="1"/>
          <p:nvPr>
            <p:ph type="ctrTitle"/>
          </p:nvPr>
        </p:nvSpPr>
        <p:spPr>
          <a:xfrm>
            <a:off x="1528313" y="758664"/>
            <a:ext cx="9478523" cy="2852928"/>
          </a:xfrm>
          <a:prstGeom prst="rect">
            <a:avLst/>
          </a:prstGeom>
          <a:noFill/>
          <a:ln>
            <a:noFill/>
          </a:ln>
        </p:spPr>
        <p:txBody>
          <a:bodyPr anchorCtr="0" anchor="b" bIns="45700" lIns="91425" spcFirstLastPara="1" rIns="91425" wrap="square" tIns="45700">
            <a:noAutofit/>
          </a:bodyPr>
          <a:lstStyle/>
          <a:p>
            <a:pPr indent="0" lvl="0" marL="0" rtl="0" algn="l">
              <a:lnSpc>
                <a:spcPct val="130000"/>
              </a:lnSpc>
              <a:spcBef>
                <a:spcPts val="0"/>
              </a:spcBef>
              <a:spcAft>
                <a:spcPts val="0"/>
              </a:spcAft>
              <a:buClr>
                <a:schemeClr val="dk1"/>
              </a:buClr>
              <a:buSzPts val="4000"/>
              <a:buFont typeface="Ribeye"/>
              <a:buNone/>
            </a:pPr>
            <a:r>
              <a:rPr lang="en-GB" sz="4000">
                <a:latin typeface="Ribeye"/>
                <a:ea typeface="Ribeye"/>
                <a:cs typeface="Ribeye"/>
                <a:sym typeface="Ribeye"/>
              </a:rPr>
              <a:t>STAFF SCHEDULING/ROTAS AND VISITS </a:t>
            </a:r>
            <a:br>
              <a:rPr lang="en-GB" sz="4000">
                <a:latin typeface="Ribeye"/>
                <a:ea typeface="Ribeye"/>
                <a:cs typeface="Ribeye"/>
                <a:sym typeface="Ribeye"/>
              </a:rPr>
            </a:br>
            <a:endParaRPr sz="4000">
              <a:latin typeface="Ribeye"/>
              <a:ea typeface="Ribeye"/>
              <a:cs typeface="Ribeye"/>
              <a:sym typeface="Ribeye"/>
            </a:endParaRPr>
          </a:p>
        </p:txBody>
      </p:sp>
      <p:sp>
        <p:nvSpPr>
          <p:cNvPr id="103" name="Google Shape;103;p13"/>
          <p:cNvSpPr txBox="1"/>
          <p:nvPr>
            <p:ph idx="1" type="subTitle"/>
          </p:nvPr>
        </p:nvSpPr>
        <p:spPr>
          <a:xfrm>
            <a:off x="1365850" y="3429510"/>
            <a:ext cx="9302150" cy="2547956"/>
          </a:xfrm>
          <a:prstGeom prst="rect">
            <a:avLst/>
          </a:prstGeom>
          <a:noFill/>
          <a:ln>
            <a:noFill/>
          </a:ln>
        </p:spPr>
        <p:txBody>
          <a:bodyPr anchorCtr="0" anchor="t" bIns="45700" lIns="91425" spcFirstLastPara="1" rIns="91425" wrap="square" tIns="45700">
            <a:normAutofit fontScale="55000" lnSpcReduction="10000"/>
          </a:bodyPr>
          <a:lstStyle/>
          <a:p>
            <a:pPr indent="0" lvl="0" marL="0" rtl="0" algn="l">
              <a:lnSpc>
                <a:spcPct val="130000"/>
              </a:lnSpc>
              <a:spcBef>
                <a:spcPts val="0"/>
              </a:spcBef>
              <a:spcAft>
                <a:spcPts val="0"/>
              </a:spcAft>
              <a:buClr>
                <a:schemeClr val="dk1"/>
              </a:buClr>
              <a:buSzPct val="43952"/>
              <a:buNone/>
            </a:pPr>
            <a:r>
              <a:rPr lang="en-GB" sz="4641">
                <a:latin typeface="Calibri"/>
                <a:ea typeface="Calibri"/>
                <a:cs typeface="Calibri"/>
                <a:sym typeface="Calibri"/>
              </a:rPr>
              <a:t>LCHS4007:DIGITAL SKILLS AND RESEARCH METHOD </a:t>
            </a:r>
            <a:endParaRPr sz="4641">
              <a:latin typeface="Calibri"/>
              <a:ea typeface="Calibri"/>
              <a:cs typeface="Calibri"/>
              <a:sym typeface="Calibri"/>
            </a:endParaRPr>
          </a:p>
          <a:p>
            <a:pPr indent="0" lvl="0" marL="0" rtl="0" algn="l">
              <a:lnSpc>
                <a:spcPct val="130000"/>
              </a:lnSpc>
              <a:spcBef>
                <a:spcPts val="1000"/>
              </a:spcBef>
              <a:spcAft>
                <a:spcPts val="0"/>
              </a:spcAft>
              <a:buClr>
                <a:schemeClr val="dk1"/>
              </a:buClr>
              <a:buSzPct val="35404"/>
              <a:buNone/>
            </a:pPr>
            <a:r>
              <a:rPr lang="en-GB" sz="3841">
                <a:latin typeface="Calibri"/>
                <a:ea typeface="Calibri"/>
                <a:cs typeface="Calibri"/>
                <a:sym typeface="Calibri"/>
              </a:rPr>
              <a:t>PRESENTED BY : KHATIJA(2610254) , SHAMA (2604386) AND  SABEKA(260254)</a:t>
            </a:r>
            <a:endParaRPr sz="4641">
              <a:latin typeface="Ribeye"/>
              <a:ea typeface="Ribeye"/>
              <a:cs typeface="Ribeye"/>
              <a:sym typeface="Ribeye"/>
            </a:endParaRPr>
          </a:p>
          <a:p>
            <a:pPr indent="0" lvl="0" marL="0" rtl="0" algn="l">
              <a:lnSpc>
                <a:spcPct val="130000"/>
              </a:lnSpc>
              <a:spcBef>
                <a:spcPts val="1000"/>
              </a:spcBef>
              <a:spcAft>
                <a:spcPts val="0"/>
              </a:spcAft>
              <a:buClr>
                <a:schemeClr val="dk1"/>
              </a:buClr>
              <a:buSzPct val="35404"/>
              <a:buNone/>
            </a:pPr>
            <a:r>
              <a:rPr lang="en-GB" sz="3841">
                <a:latin typeface="Arial"/>
                <a:ea typeface="Arial"/>
                <a:cs typeface="Arial"/>
                <a:sym typeface="Arial"/>
              </a:rPr>
              <a:t>LECTURER: REZA TAGHIZADEH</a:t>
            </a:r>
            <a:endParaRPr sz="3841"/>
          </a:p>
          <a:p>
            <a:pPr indent="0" lvl="0" marL="0" rtl="0" algn="l">
              <a:lnSpc>
                <a:spcPct val="130000"/>
              </a:lnSpc>
              <a:spcBef>
                <a:spcPts val="1000"/>
              </a:spcBef>
              <a:spcAft>
                <a:spcPts val="0"/>
              </a:spcAft>
              <a:buClr>
                <a:schemeClr val="dk1"/>
              </a:buClr>
              <a:buSzPct val="85000"/>
              <a:buNone/>
            </a:pPr>
            <a:r>
              <a:t/>
            </a:r>
            <a:endParaRPr sz="3600">
              <a:latin typeface="Calibri"/>
              <a:ea typeface="Calibri"/>
              <a:cs typeface="Calibri"/>
              <a:sym typeface="Calibri"/>
            </a:endParaRPr>
          </a:p>
          <a:p>
            <a:pPr indent="0" lvl="0" marL="0" rtl="0" algn="l">
              <a:lnSpc>
                <a:spcPct val="130000"/>
              </a:lnSpc>
              <a:spcBef>
                <a:spcPts val="1000"/>
              </a:spcBef>
              <a:spcAft>
                <a:spcPts val="0"/>
              </a:spcAft>
              <a:buClr>
                <a:schemeClr val="dk1"/>
              </a:buClr>
              <a:buSzPct val="85000"/>
              <a:buNone/>
            </a:pPr>
            <a:r>
              <a:t/>
            </a:r>
            <a:endParaRPr sz="3600">
              <a:latin typeface="Ribeye"/>
              <a:ea typeface="Ribeye"/>
              <a:cs typeface="Ribeye"/>
              <a:sym typeface="Ribeye"/>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14"/>
          <p:cNvSpPr txBox="1"/>
          <p:nvPr>
            <p:ph type="title"/>
          </p:nvPr>
        </p:nvSpPr>
        <p:spPr>
          <a:xfrm>
            <a:off x="808661" y="703792"/>
            <a:ext cx="10357666" cy="143845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Calibri"/>
              <a:buNone/>
            </a:pPr>
            <a:r>
              <a:rPr lang="en-GB">
                <a:latin typeface="Comic Sans MS"/>
                <a:ea typeface="Comic Sans MS"/>
                <a:cs typeface="Comic Sans MS"/>
                <a:sym typeface="Comic Sans MS"/>
              </a:rPr>
              <a:t>STAFF SCHEDULING : WHAT THE WORKPLACE TASK INVOLVES</a:t>
            </a:r>
            <a:endParaRPr>
              <a:latin typeface="Comic Sans MS"/>
              <a:ea typeface="Comic Sans MS"/>
              <a:cs typeface="Comic Sans MS"/>
              <a:sym typeface="Comic Sans MS"/>
            </a:endParaRPr>
          </a:p>
        </p:txBody>
      </p:sp>
      <p:sp>
        <p:nvSpPr>
          <p:cNvPr id="109" name="Google Shape;109;p14"/>
          <p:cNvSpPr txBox="1"/>
          <p:nvPr>
            <p:ph idx="1" type="body"/>
          </p:nvPr>
        </p:nvSpPr>
        <p:spPr>
          <a:xfrm>
            <a:off x="808662" y="2508299"/>
            <a:ext cx="10357800" cy="4114800"/>
          </a:xfrm>
          <a:prstGeom prst="rect">
            <a:avLst/>
          </a:prstGeom>
          <a:noFill/>
          <a:ln>
            <a:noFill/>
          </a:ln>
        </p:spPr>
        <p:txBody>
          <a:bodyPr anchorCtr="0" anchor="t" bIns="45700" lIns="91425" spcFirstLastPara="1" rIns="91425" wrap="square" tIns="45700">
            <a:normAutofit/>
          </a:bodyPr>
          <a:lstStyle/>
          <a:p>
            <a:pPr indent="-311785" lvl="0" marL="228600" rtl="0" algn="l">
              <a:lnSpc>
                <a:spcPct val="130000"/>
              </a:lnSpc>
              <a:spcBef>
                <a:spcPts val="0"/>
              </a:spcBef>
              <a:spcAft>
                <a:spcPts val="0"/>
              </a:spcAft>
              <a:buClr>
                <a:schemeClr val="dk1"/>
              </a:buClr>
              <a:buSzPts val="2500"/>
              <a:buChar char="•"/>
            </a:pPr>
            <a:r>
              <a:rPr lang="en-GB" sz="2500"/>
              <a:t>A tool that can unlock full potential of the workplace so everything can run smoothly</a:t>
            </a:r>
            <a:endParaRPr sz="2500"/>
          </a:p>
          <a:p>
            <a:pPr indent="-279400" lvl="0" marL="228600" rtl="0" algn="l">
              <a:lnSpc>
                <a:spcPct val="130000"/>
              </a:lnSpc>
              <a:spcBef>
                <a:spcPts val="0"/>
              </a:spcBef>
              <a:spcAft>
                <a:spcPts val="0"/>
              </a:spcAft>
              <a:buSzPts val="2500"/>
              <a:buChar char="•"/>
            </a:pPr>
            <a:r>
              <a:rPr lang="en-GB" sz="2500"/>
              <a:t>Ashford community offers a wide variety of help such as the main office, support workers, care coordinates. </a:t>
            </a:r>
            <a:endParaRPr sz="2500"/>
          </a:p>
          <a:p>
            <a:pPr indent="-311785" lvl="0" marL="228600" rtl="0" algn="l">
              <a:lnSpc>
                <a:spcPct val="130000"/>
              </a:lnSpc>
              <a:spcBef>
                <a:spcPts val="1000"/>
              </a:spcBef>
              <a:spcAft>
                <a:spcPts val="0"/>
              </a:spcAft>
              <a:buSzPts val="2500"/>
              <a:buChar char="•"/>
            </a:pPr>
            <a:r>
              <a:rPr lang="en-GB" sz="2500"/>
              <a:t>Senior care workers </a:t>
            </a:r>
            <a:endParaRPr sz="2500"/>
          </a:p>
          <a:p>
            <a:pPr indent="0" lvl="0" marL="0" rtl="0" algn="l">
              <a:lnSpc>
                <a:spcPct val="130000"/>
              </a:lnSpc>
              <a:spcBef>
                <a:spcPts val="1000"/>
              </a:spcBef>
              <a:spcAft>
                <a:spcPts val="0"/>
              </a:spcAft>
              <a:buNone/>
            </a:pPr>
            <a:r>
              <a:t/>
            </a:r>
            <a:endParaRPr sz="2500"/>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15"/>
          <p:cNvSpPr txBox="1"/>
          <p:nvPr>
            <p:ph type="title"/>
          </p:nvPr>
        </p:nvSpPr>
        <p:spPr>
          <a:xfrm>
            <a:off x="599000" y="466200"/>
            <a:ext cx="10357800" cy="66360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Avenir"/>
              <a:buNone/>
            </a:pPr>
            <a:r>
              <a:rPr lang="en-GB">
                <a:latin typeface="Comic Sans MS"/>
                <a:ea typeface="Comic Sans MS"/>
                <a:cs typeface="Comic Sans MS"/>
                <a:sym typeface="Comic Sans MS"/>
              </a:rPr>
              <a:t>WHAT MICROSOFT TOOL WAS USED : EXCEL</a:t>
            </a:r>
            <a:r>
              <a:rPr lang="en-GB"/>
              <a:t> </a:t>
            </a:r>
            <a:endParaRPr/>
          </a:p>
        </p:txBody>
      </p:sp>
      <p:sp>
        <p:nvSpPr>
          <p:cNvPr id="115" name="Google Shape;115;p15"/>
          <p:cNvSpPr txBox="1"/>
          <p:nvPr/>
        </p:nvSpPr>
        <p:spPr>
          <a:xfrm>
            <a:off x="201125" y="1407800"/>
            <a:ext cx="11625900" cy="45423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en-GB" sz="1600">
                <a:solidFill>
                  <a:schemeClr val="dk1"/>
                </a:solidFill>
                <a:highlight>
                  <a:srgbClr val="F5F5F5"/>
                </a:highlight>
              </a:rPr>
              <a:t>The reason we have chosen Microsoft excel is because the layout is very easy to understand the staff can clearly see names on rotas and when visitors come in, they can see who comes in and what time they come in and leave ​</a:t>
            </a:r>
            <a:endParaRPr sz="1600">
              <a:solidFill>
                <a:schemeClr val="dk1"/>
              </a:solidFill>
              <a:highlight>
                <a:srgbClr val="F5F5F5"/>
              </a:highlight>
            </a:endParaRPr>
          </a:p>
          <a:p>
            <a:pPr indent="0" lvl="0" marL="0" rtl="0" algn="l">
              <a:lnSpc>
                <a:spcPct val="115000"/>
              </a:lnSpc>
              <a:spcBef>
                <a:spcPts val="0"/>
              </a:spcBef>
              <a:spcAft>
                <a:spcPts val="0"/>
              </a:spcAft>
              <a:buNone/>
            </a:pPr>
            <a:r>
              <a:t/>
            </a:r>
            <a:endParaRPr>
              <a:solidFill>
                <a:schemeClr val="dk1"/>
              </a:solidFill>
              <a:highlight>
                <a:srgbClr val="F5F5F5"/>
              </a:highlight>
            </a:endParaRPr>
          </a:p>
          <a:p>
            <a:pPr indent="0" lvl="0" marL="0" rtl="0" algn="l">
              <a:lnSpc>
                <a:spcPct val="115000"/>
              </a:lnSpc>
              <a:spcBef>
                <a:spcPts val="0"/>
              </a:spcBef>
              <a:spcAft>
                <a:spcPts val="0"/>
              </a:spcAft>
              <a:buNone/>
            </a:pPr>
            <a:r>
              <a:t/>
            </a:r>
            <a:endParaRPr>
              <a:solidFill>
                <a:schemeClr val="dk1"/>
              </a:solidFill>
              <a:highlight>
                <a:srgbClr val="F5F5F5"/>
              </a:highlight>
            </a:endParaRPr>
          </a:p>
          <a:p>
            <a:pPr indent="-254000" lvl="0" marL="609600" rtl="0" algn="l">
              <a:lnSpc>
                <a:spcPct val="115000"/>
              </a:lnSpc>
              <a:spcBef>
                <a:spcPts val="0"/>
              </a:spcBef>
              <a:spcAft>
                <a:spcPts val="0"/>
              </a:spcAft>
              <a:buClr>
                <a:schemeClr val="dk1"/>
              </a:buClr>
              <a:buSzPts val="400"/>
              <a:buFont typeface="Arial"/>
              <a:buChar char="●"/>
            </a:pPr>
            <a:r>
              <a:rPr b="1" lang="en-GB" sz="1800">
                <a:solidFill>
                  <a:schemeClr val="dk1"/>
                </a:solidFill>
                <a:highlight>
                  <a:srgbClr val="F5F5F5"/>
                </a:highlight>
              </a:rPr>
              <a:t>Easy to read </a:t>
            </a:r>
            <a:r>
              <a:rPr lang="en-GB" sz="1800">
                <a:solidFill>
                  <a:schemeClr val="dk1"/>
                </a:solidFill>
                <a:highlight>
                  <a:srgbClr val="F5F5F5"/>
                </a:highlight>
              </a:rPr>
              <a:t>​</a:t>
            </a:r>
            <a:endParaRPr sz="1800">
              <a:solidFill>
                <a:schemeClr val="dk1"/>
              </a:solidFill>
              <a:highlight>
                <a:srgbClr val="F5F5F5"/>
              </a:highlight>
            </a:endParaRPr>
          </a:p>
          <a:p>
            <a:pPr indent="-254000" lvl="0" marL="609600" rtl="0" algn="l">
              <a:lnSpc>
                <a:spcPct val="115000"/>
              </a:lnSpc>
              <a:spcBef>
                <a:spcPts val="0"/>
              </a:spcBef>
              <a:spcAft>
                <a:spcPts val="0"/>
              </a:spcAft>
              <a:buClr>
                <a:schemeClr val="dk1"/>
              </a:buClr>
              <a:buSzPts val="400"/>
              <a:buFont typeface="Arial"/>
              <a:buChar char="●"/>
            </a:pPr>
            <a:r>
              <a:rPr b="1" lang="en-GB" sz="1800">
                <a:solidFill>
                  <a:schemeClr val="dk1"/>
                </a:solidFill>
                <a:highlight>
                  <a:srgbClr val="F5F5F5"/>
                </a:highlight>
              </a:rPr>
              <a:t>Nurses and management can see who is on shift </a:t>
            </a:r>
            <a:r>
              <a:rPr lang="en-GB" sz="1800">
                <a:solidFill>
                  <a:schemeClr val="dk1"/>
                </a:solidFill>
                <a:highlight>
                  <a:srgbClr val="F5F5F5"/>
                </a:highlight>
              </a:rPr>
              <a:t>​</a:t>
            </a:r>
            <a:r>
              <a:rPr lang="en-GB" sz="1200">
                <a:solidFill>
                  <a:schemeClr val="dk1"/>
                </a:solidFill>
              </a:rPr>
              <a:t> </a:t>
            </a:r>
            <a:endParaRPr sz="1800">
              <a:solidFill>
                <a:schemeClr val="dk1"/>
              </a:solidFill>
              <a:highlight>
                <a:srgbClr val="F5F5F5"/>
              </a:highlight>
            </a:endParaRPr>
          </a:p>
          <a:p>
            <a:pPr indent="-254000" lvl="0" marL="609600" rtl="0" algn="l">
              <a:lnSpc>
                <a:spcPct val="115000"/>
              </a:lnSpc>
              <a:spcBef>
                <a:spcPts val="0"/>
              </a:spcBef>
              <a:spcAft>
                <a:spcPts val="0"/>
              </a:spcAft>
              <a:buClr>
                <a:schemeClr val="dk1"/>
              </a:buClr>
              <a:buSzPts val="400"/>
              <a:buFont typeface="Arial"/>
              <a:buChar char="●"/>
            </a:pPr>
            <a:r>
              <a:rPr b="1" lang="en-GB" sz="1800">
                <a:solidFill>
                  <a:schemeClr val="dk1"/>
                </a:solidFill>
                <a:highlight>
                  <a:srgbClr val="F5F5F5"/>
                </a:highlight>
              </a:rPr>
              <a:t>See what shifts are available </a:t>
            </a:r>
            <a:r>
              <a:rPr lang="en-GB" sz="1800">
                <a:solidFill>
                  <a:schemeClr val="dk1"/>
                </a:solidFill>
                <a:highlight>
                  <a:srgbClr val="F5F5F5"/>
                </a:highlight>
              </a:rPr>
              <a:t>​</a:t>
            </a:r>
            <a:endParaRPr sz="1800">
              <a:solidFill>
                <a:schemeClr val="dk1"/>
              </a:solidFill>
              <a:highlight>
                <a:srgbClr val="F5F5F5"/>
              </a:highlight>
            </a:endParaRPr>
          </a:p>
          <a:p>
            <a:pPr indent="-254000" lvl="0" marL="609600" rtl="0" algn="l">
              <a:lnSpc>
                <a:spcPct val="115000"/>
              </a:lnSpc>
              <a:spcBef>
                <a:spcPts val="0"/>
              </a:spcBef>
              <a:spcAft>
                <a:spcPts val="0"/>
              </a:spcAft>
              <a:buClr>
                <a:schemeClr val="dk1"/>
              </a:buClr>
              <a:buSzPts val="400"/>
              <a:buFont typeface="Arial"/>
              <a:buChar char="●"/>
            </a:pPr>
            <a:r>
              <a:rPr b="1" lang="en-GB" sz="1800">
                <a:solidFill>
                  <a:schemeClr val="dk1"/>
                </a:solidFill>
                <a:highlight>
                  <a:srgbClr val="F5F5F5"/>
                </a:highlight>
              </a:rPr>
              <a:t>Allocations </a:t>
            </a:r>
            <a:r>
              <a:rPr lang="en-GB" sz="1800">
                <a:solidFill>
                  <a:schemeClr val="dk1"/>
                </a:solidFill>
                <a:highlight>
                  <a:srgbClr val="F5F5F5"/>
                </a:highlight>
              </a:rPr>
              <a:t>​</a:t>
            </a:r>
            <a:endParaRPr sz="1800">
              <a:solidFill>
                <a:schemeClr val="dk1"/>
              </a:solidFill>
              <a:highlight>
                <a:srgbClr val="F5F5F5"/>
              </a:highlight>
            </a:endParaRPr>
          </a:p>
          <a:p>
            <a:pPr indent="-254000" lvl="0" marL="609600" rtl="0" algn="l">
              <a:lnSpc>
                <a:spcPct val="115000"/>
              </a:lnSpc>
              <a:spcBef>
                <a:spcPts val="0"/>
              </a:spcBef>
              <a:spcAft>
                <a:spcPts val="0"/>
              </a:spcAft>
              <a:buClr>
                <a:schemeClr val="dk1"/>
              </a:buClr>
              <a:buSzPts val="400"/>
              <a:buFont typeface="Arial"/>
              <a:buChar char="●"/>
            </a:pPr>
            <a:r>
              <a:rPr b="1" lang="en-GB" sz="1800">
                <a:solidFill>
                  <a:schemeClr val="dk1"/>
                </a:solidFill>
                <a:highlight>
                  <a:srgbClr val="F5F5F5"/>
                </a:highlight>
              </a:rPr>
              <a:t>Internet </a:t>
            </a:r>
            <a:r>
              <a:rPr lang="en-GB" sz="1800">
                <a:solidFill>
                  <a:schemeClr val="dk1"/>
                </a:solidFill>
                <a:highlight>
                  <a:srgbClr val="F5F5F5"/>
                </a:highlight>
              </a:rPr>
              <a:t>​</a:t>
            </a:r>
            <a:endParaRPr sz="1800">
              <a:solidFill>
                <a:schemeClr val="dk1"/>
              </a:solidFill>
              <a:highlight>
                <a:srgbClr val="F5F5F5"/>
              </a:highlight>
            </a:endParaRPr>
          </a:p>
          <a:p>
            <a:pPr indent="-254000" lvl="0" marL="609600" rtl="0" algn="l">
              <a:lnSpc>
                <a:spcPct val="115000"/>
              </a:lnSpc>
              <a:spcBef>
                <a:spcPts val="0"/>
              </a:spcBef>
              <a:spcAft>
                <a:spcPts val="0"/>
              </a:spcAft>
              <a:buClr>
                <a:schemeClr val="dk1"/>
              </a:buClr>
              <a:buSzPts val="400"/>
              <a:buFont typeface="Arial"/>
              <a:buChar char="●"/>
            </a:pPr>
            <a:r>
              <a:rPr b="1" lang="en-GB" sz="1800">
                <a:solidFill>
                  <a:schemeClr val="dk1"/>
                </a:solidFill>
                <a:highlight>
                  <a:srgbClr val="F5F5F5"/>
                </a:highlight>
              </a:rPr>
              <a:t>Family visitation </a:t>
            </a:r>
            <a:r>
              <a:rPr lang="en-GB" sz="1800">
                <a:solidFill>
                  <a:schemeClr val="dk1"/>
                </a:solidFill>
                <a:highlight>
                  <a:srgbClr val="F5F5F5"/>
                </a:highlight>
              </a:rPr>
              <a:t>​</a:t>
            </a:r>
            <a:endParaRPr sz="1800">
              <a:solidFill>
                <a:schemeClr val="dk1"/>
              </a:solidFill>
              <a:highlight>
                <a:srgbClr val="F5F5F5"/>
              </a:highlight>
            </a:endParaRPr>
          </a:p>
          <a:p>
            <a:pPr indent="0" lvl="0" marL="457200" rtl="0" algn="l">
              <a:lnSpc>
                <a:spcPct val="115000"/>
              </a:lnSpc>
              <a:spcBef>
                <a:spcPts val="0"/>
              </a:spcBef>
              <a:spcAft>
                <a:spcPts val="0"/>
              </a:spcAft>
              <a:buNone/>
            </a:pPr>
            <a:r>
              <a:rPr lang="en-GB" sz="1200">
                <a:solidFill>
                  <a:schemeClr val="dk1"/>
                </a:solidFill>
              </a:rPr>
              <a:t> </a:t>
            </a:r>
            <a:endParaRPr sz="1800">
              <a:solidFill>
                <a:schemeClr val="dk1"/>
              </a:solidFill>
              <a:highlight>
                <a:srgbClr val="F5F5F5"/>
              </a:highlight>
            </a:endParaRPr>
          </a:p>
          <a:p>
            <a:pPr indent="0" lvl="0" marL="0" rtl="0" algn="l">
              <a:lnSpc>
                <a:spcPct val="115000"/>
              </a:lnSpc>
              <a:spcBef>
                <a:spcPts val="0"/>
              </a:spcBef>
              <a:spcAft>
                <a:spcPts val="0"/>
              </a:spcAft>
              <a:buNone/>
            </a:pPr>
            <a:r>
              <a:t/>
            </a:r>
            <a:endParaRPr>
              <a:solidFill>
                <a:schemeClr val="dk1"/>
              </a:solidFill>
              <a:highlight>
                <a:srgbClr val="F5F5F5"/>
              </a:highlight>
            </a:endParaRPr>
          </a:p>
          <a:p>
            <a:pPr indent="0" lvl="0" marL="0" rtl="0" algn="l">
              <a:lnSpc>
                <a:spcPct val="115000"/>
              </a:lnSpc>
              <a:spcBef>
                <a:spcPts val="0"/>
              </a:spcBef>
              <a:spcAft>
                <a:spcPts val="0"/>
              </a:spcAft>
              <a:buNone/>
            </a:pPr>
            <a:r>
              <a:t/>
            </a:r>
            <a:endParaRPr>
              <a:solidFill>
                <a:schemeClr val="dk1"/>
              </a:solidFill>
              <a:highlight>
                <a:srgbClr val="F5F5F5"/>
              </a:highlight>
            </a:endParaRPr>
          </a:p>
          <a:p>
            <a:pPr indent="0" lvl="0" marL="0" rtl="0" algn="l">
              <a:lnSpc>
                <a:spcPct val="115000"/>
              </a:lnSpc>
              <a:spcBef>
                <a:spcPts val="0"/>
              </a:spcBef>
              <a:spcAft>
                <a:spcPts val="0"/>
              </a:spcAft>
              <a:buNone/>
            </a:pPr>
            <a:r>
              <a:rPr lang="en-GB" sz="1200">
                <a:solidFill>
                  <a:schemeClr val="dk1"/>
                </a:solidFill>
              </a:rPr>
              <a:t>   </a:t>
            </a:r>
            <a:endParaRPr>
              <a:solidFill>
                <a:schemeClr val="dk1"/>
              </a:solidFill>
              <a:highlight>
                <a:srgbClr val="F5F5F5"/>
              </a:highlight>
            </a:endParaRPr>
          </a:p>
          <a:p>
            <a:pPr indent="0" lvl="0" marL="0" rtl="0" algn="l">
              <a:lnSpc>
                <a:spcPct val="115000"/>
              </a:lnSpc>
              <a:spcBef>
                <a:spcPts val="0"/>
              </a:spcBef>
              <a:spcAft>
                <a:spcPts val="0"/>
              </a:spcAft>
              <a:buNone/>
            </a:pPr>
            <a:r>
              <a:t/>
            </a:r>
            <a:endParaRPr>
              <a:solidFill>
                <a:schemeClr val="dk1"/>
              </a:solidFill>
              <a:highlight>
                <a:srgbClr val="F5F5F5"/>
              </a:highlight>
            </a:endParaRPr>
          </a:p>
          <a:p>
            <a:pPr indent="0" lvl="0" marL="0" rtl="0" algn="l">
              <a:lnSpc>
                <a:spcPct val="115000"/>
              </a:lnSpc>
              <a:spcBef>
                <a:spcPts val="0"/>
              </a:spcBef>
              <a:spcAft>
                <a:spcPts val="0"/>
              </a:spcAft>
              <a:buNone/>
            </a:pPr>
            <a:r>
              <a:t/>
            </a:r>
            <a:endParaRPr>
              <a:solidFill>
                <a:srgbClr val="333333"/>
              </a:solidFill>
              <a:highlight>
                <a:srgbClr val="F5F5F5"/>
              </a:highlight>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16"/>
          <p:cNvSpPr txBox="1"/>
          <p:nvPr>
            <p:ph type="title"/>
          </p:nvPr>
        </p:nvSpPr>
        <p:spPr>
          <a:xfrm>
            <a:off x="800100" y="83550"/>
            <a:ext cx="10357800" cy="78480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Avenir"/>
              <a:buNone/>
            </a:pPr>
            <a:r>
              <a:rPr b="1" lang="en-GB"/>
              <a:t>How it improves communication </a:t>
            </a:r>
            <a:endParaRPr b="1"/>
          </a:p>
        </p:txBody>
      </p:sp>
      <p:sp>
        <p:nvSpPr>
          <p:cNvPr id="121" name="Google Shape;121;p16"/>
          <p:cNvSpPr txBox="1"/>
          <p:nvPr>
            <p:ph idx="1" type="body"/>
          </p:nvPr>
        </p:nvSpPr>
        <p:spPr>
          <a:xfrm>
            <a:off x="1367575" y="1149925"/>
            <a:ext cx="8770200" cy="5349600"/>
          </a:xfrm>
          <a:prstGeom prst="rect">
            <a:avLst/>
          </a:prstGeom>
          <a:noFill/>
          <a:ln>
            <a:noFill/>
          </a:ln>
        </p:spPr>
        <p:txBody>
          <a:bodyPr anchorCtr="0" anchor="t" bIns="45700" lIns="91425" spcFirstLastPara="1" rIns="91425" wrap="square" tIns="45700">
            <a:normAutofit fontScale="32500" lnSpcReduction="20000"/>
          </a:bodyPr>
          <a:lstStyle/>
          <a:p>
            <a:pPr indent="0" lvl="0" marL="0" rtl="0" algn="l">
              <a:lnSpc>
                <a:spcPct val="115000"/>
              </a:lnSpc>
              <a:spcBef>
                <a:spcPts val="1800"/>
              </a:spcBef>
              <a:spcAft>
                <a:spcPts val="0"/>
              </a:spcAft>
              <a:buClr>
                <a:schemeClr val="dk1"/>
              </a:buClr>
              <a:buSzPts val="358"/>
              <a:buFont typeface="Arial"/>
              <a:buNone/>
            </a:pPr>
            <a:r>
              <a:rPr b="1" lang="en-GB" sz="6215">
                <a:highlight>
                  <a:srgbClr val="FFFFFF"/>
                </a:highlight>
                <a:latin typeface="Arial"/>
                <a:ea typeface="Arial"/>
                <a:cs typeface="Arial"/>
                <a:sym typeface="Arial"/>
              </a:rPr>
              <a:t>How Microsoft excel improves efficiency and communication.</a:t>
            </a:r>
            <a:r>
              <a:rPr b="1" lang="en-GB" sz="9600">
                <a:highlight>
                  <a:srgbClr val="C6C6C6"/>
                </a:highlight>
                <a:latin typeface="Arial"/>
                <a:ea typeface="Arial"/>
                <a:cs typeface="Arial"/>
                <a:sym typeface="Arial"/>
              </a:rPr>
              <a:t> </a:t>
            </a:r>
            <a:endParaRPr b="1" sz="9600">
              <a:highlight>
                <a:srgbClr val="C6C6C6"/>
              </a:highlight>
              <a:latin typeface="Arial"/>
              <a:ea typeface="Arial"/>
              <a:cs typeface="Arial"/>
              <a:sym typeface="Arial"/>
            </a:endParaRPr>
          </a:p>
          <a:p>
            <a:pPr indent="0" lvl="0" marL="0" rtl="0" algn="l">
              <a:lnSpc>
                <a:spcPct val="115000"/>
              </a:lnSpc>
              <a:spcBef>
                <a:spcPts val="400"/>
              </a:spcBef>
              <a:spcAft>
                <a:spcPts val="0"/>
              </a:spcAft>
              <a:buNone/>
            </a:pPr>
            <a:r>
              <a:rPr lang="en-GB" sz="1200" u="sng">
                <a:highlight>
                  <a:srgbClr val="FFFFFF"/>
                </a:highlight>
                <a:latin typeface="Arial"/>
                <a:ea typeface="Arial"/>
                <a:cs typeface="Arial"/>
                <a:sym typeface="Arial"/>
              </a:rPr>
              <a:t>       </a:t>
            </a:r>
            <a:r>
              <a:rPr lang="en-GB" sz="1200">
                <a:highlight>
                  <a:srgbClr val="C6C6C6"/>
                </a:highlight>
                <a:latin typeface="Arial"/>
                <a:ea typeface="Arial"/>
                <a:cs typeface="Arial"/>
                <a:sym typeface="Arial"/>
              </a:rPr>
              <a:t> </a:t>
            </a:r>
            <a:r>
              <a:rPr lang="en-GB" sz="5200">
                <a:highlight>
                  <a:srgbClr val="FFFFFF"/>
                </a:highlight>
                <a:latin typeface="Arial"/>
                <a:ea typeface="Arial"/>
                <a:cs typeface="Arial"/>
                <a:sym typeface="Arial"/>
              </a:rPr>
              <a:t>work efficiently with data without requiring advanced technical skills.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35915" lvl="0" marL="685800" rtl="0" algn="l">
              <a:lnSpc>
                <a:spcPct val="115000"/>
              </a:lnSpc>
              <a:spcBef>
                <a:spcPts val="800"/>
              </a:spcBef>
              <a:spcAft>
                <a:spcPts val="0"/>
              </a:spcAft>
              <a:buSzPct val="100000"/>
              <a:buFont typeface="Arial"/>
              <a:buChar char="●"/>
            </a:pPr>
            <a:r>
              <a:rPr lang="en-GB" sz="5200">
                <a:highlight>
                  <a:srgbClr val="FFFFFF"/>
                </a:highlight>
                <a:latin typeface="Arial"/>
                <a:ea typeface="Arial"/>
                <a:cs typeface="Arial"/>
                <a:sym typeface="Arial"/>
              </a:rPr>
              <a:t>Flexible and practical</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35915"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Data cleaning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35915"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Dynamic Data analysis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35915"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Financial modelling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35915"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Automation of repetitive tasks.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35915"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Data visualisation</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35915"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Error reduction and data integrity</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35915"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Streamlined decision making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0" lvl="0" marL="457200" rtl="0" algn="l">
              <a:lnSpc>
                <a:spcPct val="115000"/>
              </a:lnSpc>
              <a:spcBef>
                <a:spcPts val="0"/>
              </a:spcBef>
              <a:spcAft>
                <a:spcPts val="0"/>
              </a:spcAft>
              <a:buNone/>
            </a:pPr>
            <a:r>
              <a:rPr lang="en-GB" sz="10000">
                <a:highlight>
                  <a:schemeClr val="lt1"/>
                </a:highlight>
                <a:latin typeface="Arial"/>
                <a:ea typeface="Arial"/>
                <a:cs typeface="Arial"/>
                <a:sym typeface="Arial"/>
              </a:rPr>
              <a:t> </a:t>
            </a:r>
            <a:r>
              <a:rPr b="1" lang="en-GB" sz="6831" u="sng">
                <a:highlight>
                  <a:schemeClr val="lt1"/>
                </a:highlight>
                <a:latin typeface="Arial"/>
                <a:ea typeface="Arial"/>
                <a:cs typeface="Arial"/>
                <a:sym typeface="Arial"/>
              </a:rPr>
              <a:t>C</a:t>
            </a:r>
            <a:r>
              <a:rPr b="1" lang="en-GB" sz="6831" u="sng">
                <a:highlight>
                  <a:srgbClr val="FFFFFF"/>
                </a:highlight>
                <a:latin typeface="Arial"/>
                <a:ea typeface="Arial"/>
                <a:cs typeface="Arial"/>
                <a:sym typeface="Arial"/>
              </a:rPr>
              <a:t>ommunication</a:t>
            </a:r>
            <a:r>
              <a:rPr lang="en-GB" sz="9600">
                <a:highlight>
                  <a:srgbClr val="C6C6C6"/>
                </a:highlight>
                <a:latin typeface="Arial"/>
                <a:ea typeface="Arial"/>
                <a:cs typeface="Arial"/>
                <a:sym typeface="Arial"/>
              </a:rPr>
              <a:t> </a:t>
            </a:r>
            <a:endParaRPr sz="9600">
              <a:highlight>
                <a:srgbClr val="C6C6C6"/>
              </a:highlight>
              <a:latin typeface="Arial"/>
              <a:ea typeface="Arial"/>
              <a:cs typeface="Arial"/>
              <a:sym typeface="Arial"/>
            </a:endParaRPr>
          </a:p>
          <a:p>
            <a:pPr indent="0" lvl="0" marL="457200" rtl="0" algn="l">
              <a:lnSpc>
                <a:spcPct val="115000"/>
              </a:lnSpc>
              <a:spcBef>
                <a:spcPts val="0"/>
              </a:spcBef>
              <a:spcAft>
                <a:spcPts val="0"/>
              </a:spcAft>
              <a:buNone/>
            </a:pPr>
            <a:r>
              <a:rPr lang="en-GB" sz="6000">
                <a:highlight>
                  <a:srgbClr val="C6C6C6"/>
                </a:highlight>
                <a:latin typeface="Arial"/>
                <a:ea typeface="Arial"/>
                <a:cs typeface="Arial"/>
                <a:sym typeface="Arial"/>
              </a:rPr>
              <a:t>  </a:t>
            </a:r>
            <a:endParaRPr sz="6000">
              <a:highlight>
                <a:srgbClr val="C6C6C6"/>
              </a:highlight>
              <a:latin typeface="Arial"/>
              <a:ea typeface="Arial"/>
              <a:cs typeface="Arial"/>
              <a:sym typeface="Arial"/>
            </a:endParaRPr>
          </a:p>
          <a:p>
            <a:pPr indent="0" lvl="0" marL="457200" rtl="0" algn="l">
              <a:lnSpc>
                <a:spcPct val="115000"/>
              </a:lnSpc>
              <a:spcBef>
                <a:spcPts val="0"/>
              </a:spcBef>
              <a:spcAft>
                <a:spcPts val="0"/>
              </a:spcAft>
              <a:buNone/>
            </a:pPr>
            <a:r>
              <a:rPr lang="en-GB" sz="6000">
                <a:highlight>
                  <a:schemeClr val="lt1"/>
                </a:highlight>
                <a:latin typeface="Arial"/>
                <a:ea typeface="Arial"/>
                <a:cs typeface="Arial"/>
                <a:sym typeface="Arial"/>
              </a:rPr>
              <a:t>Story telling </a:t>
            </a:r>
            <a:endParaRPr sz="6000">
              <a:highlight>
                <a:schemeClr val="lt1"/>
              </a:highlight>
              <a:latin typeface="Arial"/>
              <a:ea typeface="Arial"/>
              <a:cs typeface="Arial"/>
              <a:sym typeface="Arial"/>
            </a:endParaRPr>
          </a:p>
          <a:p>
            <a:pPr indent="0" lvl="0" marL="457200" rtl="0" algn="l">
              <a:lnSpc>
                <a:spcPct val="115000"/>
              </a:lnSpc>
              <a:spcBef>
                <a:spcPts val="0"/>
              </a:spcBef>
              <a:spcAft>
                <a:spcPts val="0"/>
              </a:spcAft>
              <a:buNone/>
            </a:pPr>
            <a:r>
              <a:rPr lang="en-GB" sz="6000">
                <a:highlight>
                  <a:schemeClr val="lt1"/>
                </a:highlight>
                <a:latin typeface="Arial"/>
                <a:ea typeface="Arial"/>
                <a:cs typeface="Arial"/>
                <a:sym typeface="Arial"/>
              </a:rPr>
              <a:t>Real time </a:t>
            </a:r>
            <a:r>
              <a:rPr lang="en-GB" sz="6000">
                <a:highlight>
                  <a:schemeClr val="lt1"/>
                </a:highlight>
                <a:latin typeface="Arial"/>
                <a:ea typeface="Arial"/>
                <a:cs typeface="Arial"/>
                <a:sym typeface="Arial"/>
              </a:rPr>
              <a:t>collaboration</a:t>
            </a:r>
            <a:r>
              <a:rPr lang="en-GB" sz="6000">
                <a:highlight>
                  <a:schemeClr val="lt1"/>
                </a:highlight>
                <a:latin typeface="Arial"/>
                <a:ea typeface="Arial"/>
                <a:cs typeface="Arial"/>
                <a:sym typeface="Arial"/>
              </a:rPr>
              <a:t> </a:t>
            </a:r>
            <a:endParaRPr sz="6000">
              <a:highlight>
                <a:schemeClr val="lt1"/>
              </a:highlight>
              <a:latin typeface="Arial"/>
              <a:ea typeface="Arial"/>
              <a:cs typeface="Arial"/>
              <a:sym typeface="Arial"/>
            </a:endParaRPr>
          </a:p>
          <a:p>
            <a:pPr indent="0" lvl="0" marL="457200" rtl="0" algn="l">
              <a:lnSpc>
                <a:spcPct val="115000"/>
              </a:lnSpc>
              <a:spcBef>
                <a:spcPts val="0"/>
              </a:spcBef>
              <a:spcAft>
                <a:spcPts val="0"/>
              </a:spcAft>
              <a:buNone/>
            </a:pPr>
            <a:r>
              <a:rPr lang="en-GB" sz="6000">
                <a:highlight>
                  <a:schemeClr val="lt1"/>
                </a:highlight>
                <a:latin typeface="Arial"/>
                <a:ea typeface="Arial"/>
                <a:cs typeface="Arial"/>
                <a:sym typeface="Arial"/>
              </a:rPr>
              <a:t>Inter suite integration </a:t>
            </a:r>
            <a:endParaRPr sz="6000">
              <a:highlight>
                <a:schemeClr val="lt1"/>
              </a:highlight>
              <a:latin typeface="Arial"/>
              <a:ea typeface="Arial"/>
              <a:cs typeface="Arial"/>
              <a:sym typeface="Arial"/>
            </a:endParaRPr>
          </a:p>
          <a:p>
            <a:pPr indent="0" lvl="0" marL="457200" rtl="0" algn="l">
              <a:lnSpc>
                <a:spcPct val="115000"/>
              </a:lnSpc>
              <a:spcBef>
                <a:spcPts val="0"/>
              </a:spcBef>
              <a:spcAft>
                <a:spcPts val="0"/>
              </a:spcAft>
              <a:buClr>
                <a:schemeClr val="dk1"/>
              </a:buClr>
              <a:buSzPct val="34375"/>
              <a:buFont typeface="Arial"/>
              <a:buNone/>
            </a:pPr>
            <a:r>
              <a:t/>
            </a:r>
            <a:endParaRPr sz="3200">
              <a:highlight>
                <a:srgbClr val="C6C6C6"/>
              </a:highlight>
              <a:latin typeface="Arial"/>
              <a:ea typeface="Arial"/>
              <a:cs typeface="Arial"/>
              <a:sym typeface="Arial"/>
            </a:endParaRPr>
          </a:p>
          <a:p>
            <a:pPr indent="0" lvl="0" marL="457200" rtl="0" algn="l">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0" lvl="0" marL="0" rtl="0" algn="l">
              <a:lnSpc>
                <a:spcPct val="115000"/>
              </a:lnSpc>
              <a:spcBef>
                <a:spcPts val="0"/>
              </a:spcBef>
              <a:spcAft>
                <a:spcPts val="0"/>
              </a:spcAft>
              <a:buClr>
                <a:schemeClr val="dk1"/>
              </a:buClr>
              <a:buSzPct val="34375"/>
              <a:buFont typeface="Arial"/>
              <a:buNone/>
            </a:pPr>
            <a:r>
              <a:t/>
            </a:r>
            <a:endParaRPr sz="32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17"/>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Avenir"/>
              <a:buNone/>
            </a:pPr>
            <a:r>
              <a:rPr b="1" lang="en-GB"/>
              <a:t>ADVANTAGES AND LIMITATION OF YOUR CHOSEN MICROSOFT TOOL (EXCEL)</a:t>
            </a:r>
            <a:endParaRPr b="1"/>
          </a:p>
        </p:txBody>
      </p:sp>
      <p:sp>
        <p:nvSpPr>
          <p:cNvPr id="127" name="Google Shape;127;p17"/>
          <p:cNvSpPr txBox="1"/>
          <p:nvPr>
            <p:ph idx="1" type="body"/>
          </p:nvPr>
        </p:nvSpPr>
        <p:spPr>
          <a:xfrm>
            <a:off x="1150562" y="2057399"/>
            <a:ext cx="10357800" cy="4114800"/>
          </a:xfrm>
          <a:prstGeom prst="rect">
            <a:avLst/>
          </a:prstGeom>
          <a:noFill/>
          <a:ln>
            <a:noFill/>
          </a:ln>
        </p:spPr>
        <p:txBody>
          <a:bodyPr anchorCtr="0" anchor="t" bIns="45700" lIns="91425" spcFirstLastPara="1" rIns="91425" wrap="square" tIns="45700">
            <a:normAutofit/>
          </a:bodyPr>
          <a:lstStyle/>
          <a:p>
            <a:pPr indent="0" lvl="0" marL="0" rtl="0" algn="l">
              <a:lnSpc>
                <a:spcPct val="130000"/>
              </a:lnSpc>
              <a:spcBef>
                <a:spcPts val="0"/>
              </a:spcBef>
              <a:spcAft>
                <a:spcPts val="0"/>
              </a:spcAft>
              <a:buNone/>
            </a:pPr>
            <a:r>
              <a:rPr b="1" lang="en-GB" sz="2700"/>
              <a:t>Pros and Cons of Microsoft Excel</a:t>
            </a:r>
            <a:r>
              <a:rPr lang="en-GB"/>
              <a:t> </a:t>
            </a:r>
            <a:endParaRPr/>
          </a:p>
        </p:txBody>
      </p:sp>
      <p:graphicFrame>
        <p:nvGraphicFramePr>
          <p:cNvPr id="128" name="Google Shape;128;p17"/>
          <p:cNvGraphicFramePr/>
          <p:nvPr/>
        </p:nvGraphicFramePr>
        <p:xfrm>
          <a:off x="2011680" y="2743209"/>
          <a:ext cx="3000000" cy="3000000"/>
        </p:xfrm>
        <a:graphic>
          <a:graphicData uri="http://schemas.openxmlformats.org/drawingml/2006/table">
            <a:tbl>
              <a:tblPr bandRow="1" firstRow="1">
                <a:noFill/>
                <a:tableStyleId>{561CC619-4208-4932-B938-E0E6970357E8}</a:tableStyleId>
              </a:tblPr>
              <a:tblGrid>
                <a:gridCol w="4084325"/>
                <a:gridCol w="4084325"/>
              </a:tblGrid>
              <a:tr h="3699125">
                <a:tc>
                  <a:txBody>
                    <a:bodyPr/>
                    <a:lstStyle/>
                    <a:p>
                      <a:pPr indent="0" lvl="0" marL="0" marR="0" rtl="0" algn="l">
                        <a:spcBef>
                          <a:spcPts val="0"/>
                        </a:spcBef>
                        <a:spcAft>
                          <a:spcPts val="0"/>
                        </a:spcAft>
                        <a:buNone/>
                      </a:pPr>
                      <a:r>
                        <a:rPr lang="en-GB" sz="1800"/>
                        <a:t>Pros </a:t>
                      </a:r>
                      <a:endParaRPr sz="1800"/>
                    </a:p>
                    <a:p>
                      <a:pPr indent="-342900" lvl="0" marL="457200" marR="0" rtl="0" algn="l">
                        <a:spcBef>
                          <a:spcPts val="0"/>
                        </a:spcBef>
                        <a:spcAft>
                          <a:spcPts val="0"/>
                        </a:spcAft>
                        <a:buSzPts val="1800"/>
                        <a:buAutoNum type="arabicPeriod"/>
                      </a:pPr>
                      <a:r>
                        <a:rPr lang="en-GB" sz="1800"/>
                        <a:t>Data Organisation</a:t>
                      </a:r>
                      <a:endParaRPr sz="1800"/>
                    </a:p>
                    <a:p>
                      <a:pPr indent="-342900" lvl="0" marL="457200" marR="0" rtl="0" algn="l">
                        <a:spcBef>
                          <a:spcPts val="0"/>
                        </a:spcBef>
                        <a:spcAft>
                          <a:spcPts val="0"/>
                        </a:spcAft>
                        <a:buSzPts val="1800"/>
                        <a:buAutoNum type="arabicPeriod"/>
                      </a:pPr>
                      <a:r>
                        <a:rPr lang="en-GB" sz="1800"/>
                        <a:t>Automatic Calculations</a:t>
                      </a:r>
                      <a:endParaRPr sz="1800"/>
                    </a:p>
                    <a:p>
                      <a:pPr indent="-342900" lvl="0" marL="457200" marR="0" rtl="0" algn="l">
                        <a:spcBef>
                          <a:spcPts val="0"/>
                        </a:spcBef>
                        <a:spcAft>
                          <a:spcPts val="0"/>
                        </a:spcAft>
                        <a:buSzPts val="1800"/>
                        <a:buAutoNum type="arabicPeriod"/>
                      </a:pPr>
                      <a:r>
                        <a:rPr lang="en-GB" sz="1800"/>
                        <a:t>Data analysis</a:t>
                      </a:r>
                      <a:endParaRPr sz="1800"/>
                    </a:p>
                    <a:p>
                      <a:pPr indent="-342900" lvl="0" marL="457200" marR="0" rtl="0" algn="l">
                        <a:spcBef>
                          <a:spcPts val="0"/>
                        </a:spcBef>
                        <a:spcAft>
                          <a:spcPts val="0"/>
                        </a:spcAft>
                        <a:buSzPts val="1800"/>
                        <a:buAutoNum type="arabicPeriod"/>
                      </a:pPr>
                      <a:r>
                        <a:rPr lang="en-GB" sz="1800"/>
                        <a:t>Charts and Graphs</a:t>
                      </a:r>
                      <a:endParaRPr sz="1800"/>
                    </a:p>
                    <a:p>
                      <a:pPr indent="-342900" lvl="0" marL="457200" marR="0" rtl="0" algn="l">
                        <a:spcBef>
                          <a:spcPts val="0"/>
                        </a:spcBef>
                        <a:spcAft>
                          <a:spcPts val="0"/>
                        </a:spcAft>
                        <a:buSzPts val="1800"/>
                        <a:buAutoNum type="arabicPeriod"/>
                      </a:pPr>
                      <a:r>
                        <a:rPr lang="en-GB" sz="1800"/>
                        <a:t>Financial management </a:t>
                      </a:r>
                      <a:endParaRPr sz="1800"/>
                    </a:p>
                  </a:txBody>
                  <a:tcPr marT="45725" marB="45725" marR="91450" marL="91450"/>
                </a:tc>
                <a:tc>
                  <a:txBody>
                    <a:bodyPr/>
                    <a:lstStyle/>
                    <a:p>
                      <a:pPr indent="0" lvl="0" marL="0" marR="0" rtl="0" algn="l">
                        <a:spcBef>
                          <a:spcPts val="0"/>
                        </a:spcBef>
                        <a:spcAft>
                          <a:spcPts val="0"/>
                        </a:spcAft>
                        <a:buNone/>
                      </a:pPr>
                      <a:r>
                        <a:rPr lang="en-GB" sz="1800"/>
                        <a:t>Cons </a:t>
                      </a:r>
                      <a:endParaRPr sz="1800"/>
                    </a:p>
                    <a:p>
                      <a:pPr indent="-342900" lvl="0" marL="457200" marR="0" rtl="0" algn="l">
                        <a:spcBef>
                          <a:spcPts val="0"/>
                        </a:spcBef>
                        <a:spcAft>
                          <a:spcPts val="0"/>
                        </a:spcAft>
                        <a:buSzPts val="1800"/>
                        <a:buAutoNum type="arabicPeriod"/>
                      </a:pPr>
                      <a:r>
                        <a:rPr lang="en-GB" sz="1800"/>
                        <a:t>Data security</a:t>
                      </a:r>
                      <a:endParaRPr sz="1800"/>
                    </a:p>
                    <a:p>
                      <a:pPr indent="-342900" lvl="0" marL="457200" marR="0" rtl="0" algn="l">
                        <a:spcBef>
                          <a:spcPts val="0"/>
                        </a:spcBef>
                        <a:spcAft>
                          <a:spcPts val="0"/>
                        </a:spcAft>
                        <a:buSzPts val="1800"/>
                        <a:buAutoNum type="arabicPeriod"/>
                      </a:pPr>
                      <a:r>
                        <a:rPr lang="en-GB" sz="1800"/>
                        <a:t>Wasted time</a:t>
                      </a:r>
                      <a:endParaRPr sz="1800"/>
                    </a:p>
                    <a:p>
                      <a:pPr indent="-342900" lvl="0" marL="457200" marR="0" rtl="0" algn="l">
                        <a:spcBef>
                          <a:spcPts val="0"/>
                        </a:spcBef>
                        <a:spcAft>
                          <a:spcPts val="0"/>
                        </a:spcAft>
                        <a:buSzPts val="1800"/>
                        <a:buAutoNum type="arabicPeriod"/>
                      </a:pPr>
                      <a:r>
                        <a:rPr lang="en-GB" sz="1800"/>
                        <a:t>Workplace efficiency</a:t>
                      </a:r>
                      <a:endParaRPr sz="1800"/>
                    </a:p>
                    <a:p>
                      <a:pPr indent="-342900" lvl="0" marL="457200" marR="0" rtl="0" algn="l">
                        <a:spcBef>
                          <a:spcPts val="0"/>
                        </a:spcBef>
                        <a:spcAft>
                          <a:spcPts val="0"/>
                        </a:spcAft>
                        <a:buSzPts val="1800"/>
                        <a:buAutoNum type="arabicPeriod"/>
                      </a:pPr>
                      <a:r>
                        <a:rPr lang="en-GB" sz="1800"/>
                        <a:t>Errors</a:t>
                      </a:r>
                      <a:endParaRPr sz="1800"/>
                    </a:p>
                    <a:p>
                      <a:pPr indent="-342900" lvl="0" marL="457200" marR="0" rtl="0" algn="l">
                        <a:spcBef>
                          <a:spcPts val="0"/>
                        </a:spcBef>
                        <a:spcAft>
                          <a:spcPts val="0"/>
                        </a:spcAft>
                        <a:buSzPts val="1800"/>
                        <a:buAutoNum type="arabicPeriod"/>
                      </a:pPr>
                      <a:r>
                        <a:rPr lang="en-GB" sz="1800"/>
                        <a:t>Lack of trust </a:t>
                      </a:r>
                      <a:endParaRPr sz="1800"/>
                    </a:p>
                  </a:txBody>
                  <a:tcPr marT="45725" marB="45725" marR="91450" marL="91450"/>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18"/>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Avenir"/>
              <a:buNone/>
            </a:pPr>
            <a:r>
              <a:rPr lang="en-GB"/>
              <a:t>RECOMMENDATIONS </a:t>
            </a:r>
            <a:endParaRPr/>
          </a:p>
        </p:txBody>
      </p:sp>
      <p:sp>
        <p:nvSpPr>
          <p:cNvPr id="134" name="Google Shape;134;p18"/>
          <p:cNvSpPr txBox="1"/>
          <p:nvPr>
            <p:ph idx="1" type="body"/>
          </p:nvPr>
        </p:nvSpPr>
        <p:spPr>
          <a:xfrm>
            <a:off x="507012" y="2057399"/>
            <a:ext cx="10357800" cy="4114800"/>
          </a:xfrm>
          <a:prstGeom prst="rect">
            <a:avLst/>
          </a:prstGeom>
          <a:noFill/>
          <a:ln>
            <a:noFill/>
          </a:ln>
        </p:spPr>
        <p:txBody>
          <a:bodyPr anchorCtr="0" anchor="t" bIns="45700" lIns="91425" spcFirstLastPara="1" rIns="91425" wrap="square" tIns="45700">
            <a:normAutofit fontScale="92500"/>
          </a:bodyPr>
          <a:lstStyle/>
          <a:p>
            <a:pPr indent="0" lvl="0" marL="0" rtl="0" algn="l">
              <a:lnSpc>
                <a:spcPct val="130000"/>
              </a:lnSpc>
              <a:spcBef>
                <a:spcPts val="0"/>
              </a:spcBef>
              <a:spcAft>
                <a:spcPts val="0"/>
              </a:spcAft>
              <a:buNone/>
            </a:pPr>
            <a:r>
              <a:rPr lang="en-GB"/>
              <a:t>Ashford could use microsoft excel in the care place as there are a lot of residents who need to be monitored and this would make it more efficient to keep track of every individual </a:t>
            </a:r>
            <a:endParaRPr/>
          </a:p>
          <a:p>
            <a:pPr indent="0" lvl="0" marL="0" rtl="0" algn="l">
              <a:lnSpc>
                <a:spcPct val="130000"/>
              </a:lnSpc>
              <a:spcBef>
                <a:spcPts val="0"/>
              </a:spcBef>
              <a:spcAft>
                <a:spcPts val="0"/>
              </a:spcAft>
              <a:buNone/>
            </a:pPr>
            <a:r>
              <a:t/>
            </a:r>
            <a:endParaRPr/>
          </a:p>
          <a:p>
            <a:pPr indent="0" lvl="0" marL="0" rtl="0" algn="l">
              <a:lnSpc>
                <a:spcPct val="130000"/>
              </a:lnSpc>
              <a:spcBef>
                <a:spcPts val="0"/>
              </a:spcBef>
              <a:spcAft>
                <a:spcPts val="0"/>
              </a:spcAft>
              <a:buNone/>
            </a:pPr>
            <a:r>
              <a:rPr lang="en-GB"/>
              <a:t>Creating risk assessment charts for residents </a:t>
            </a:r>
            <a:endParaRPr/>
          </a:p>
          <a:p>
            <a:pPr indent="0" lvl="0" marL="0" rtl="0" algn="l">
              <a:lnSpc>
                <a:spcPct val="130000"/>
              </a:lnSpc>
              <a:spcBef>
                <a:spcPts val="0"/>
              </a:spcBef>
              <a:spcAft>
                <a:spcPts val="0"/>
              </a:spcAft>
              <a:buNone/>
            </a:pPr>
            <a:r>
              <a:t/>
            </a:r>
            <a:endParaRPr/>
          </a:p>
          <a:p>
            <a:pPr indent="0" lvl="0" marL="0" rtl="0" algn="l">
              <a:lnSpc>
                <a:spcPct val="130000"/>
              </a:lnSpc>
              <a:spcBef>
                <a:spcPts val="0"/>
              </a:spcBef>
              <a:spcAft>
                <a:spcPts val="0"/>
              </a:spcAft>
              <a:buNone/>
            </a:pPr>
            <a:r>
              <a:rPr lang="en-GB"/>
              <a:t>Medication audit - count </a:t>
            </a:r>
            <a:r>
              <a:rPr lang="en-GB"/>
              <a:t>medication</a:t>
            </a:r>
            <a:r>
              <a:rPr lang="en-GB"/>
              <a:t> , ensuring the right amount in boxes as on </a:t>
            </a:r>
            <a:r>
              <a:rPr lang="en-GB"/>
              <a:t>the</a:t>
            </a:r>
            <a:r>
              <a:rPr lang="en-GB"/>
              <a:t> system</a:t>
            </a:r>
            <a:endParaRPr/>
          </a:p>
          <a:p>
            <a:pPr indent="0" lvl="0" marL="0" rtl="0" algn="l">
              <a:lnSpc>
                <a:spcPct val="130000"/>
              </a:lnSpc>
              <a:spcBef>
                <a:spcPts val="0"/>
              </a:spcBef>
              <a:spcAft>
                <a:spcPts val="0"/>
              </a:spcAft>
              <a:buNone/>
            </a:pPr>
            <a:r>
              <a:t/>
            </a:r>
            <a:endParaRPr/>
          </a:p>
          <a:p>
            <a:pPr indent="0" lvl="0" marL="0" rtl="0" algn="l">
              <a:lnSpc>
                <a:spcPct val="130000"/>
              </a:lnSpc>
              <a:spcBef>
                <a:spcPts val="0"/>
              </a:spcBef>
              <a:spcAft>
                <a:spcPts val="0"/>
              </a:spcAft>
              <a:buNone/>
            </a:pPr>
            <a:r>
              <a:rPr lang="en-GB"/>
              <a:t>Accountability - tasks given to staff to help with deadlines and completion dates.</a:t>
            </a:r>
            <a:endParaRPr/>
          </a:p>
          <a:p>
            <a:pPr indent="-120650" lvl="0" marL="228600" rtl="0" algn="l">
              <a:lnSpc>
                <a:spcPct val="130000"/>
              </a:lnSpc>
              <a:spcBef>
                <a:spcPts val="1000"/>
              </a:spcBef>
              <a:spcAft>
                <a:spcPts val="0"/>
              </a:spcAft>
              <a:buClr>
                <a:schemeClr val="dk1"/>
              </a:buClr>
              <a:buSzPct val="85000"/>
              <a:buNone/>
            </a:pPr>
            <a:r>
              <a:t/>
            </a:r>
            <a:endParaRPr/>
          </a:p>
          <a:p>
            <a:pPr indent="0" lvl="0" marL="0" rtl="0" algn="l">
              <a:lnSpc>
                <a:spcPct val="130000"/>
              </a:lnSpc>
              <a:spcBef>
                <a:spcPts val="1000"/>
              </a:spcBef>
              <a:spcAft>
                <a:spcPts val="0"/>
              </a:spcAft>
              <a:buClr>
                <a:schemeClr val="dk1"/>
              </a:buClr>
              <a:buSzPct val="85000"/>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19"/>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Avenir"/>
              <a:buNone/>
            </a:pPr>
            <a:r>
              <a:rPr lang="en-GB"/>
              <a:t>CONCLUSION </a:t>
            </a:r>
            <a:endParaRPr/>
          </a:p>
        </p:txBody>
      </p:sp>
      <p:sp>
        <p:nvSpPr>
          <p:cNvPr id="140" name="Google Shape;140;p19"/>
          <p:cNvSpPr txBox="1"/>
          <p:nvPr>
            <p:ph idx="1" type="body"/>
          </p:nvPr>
        </p:nvSpPr>
        <p:spPr>
          <a:xfrm>
            <a:off x="808662" y="2019299"/>
            <a:ext cx="10357666" cy="4114801"/>
          </a:xfrm>
          <a:prstGeom prst="rect">
            <a:avLst/>
          </a:prstGeom>
          <a:noFill/>
          <a:ln>
            <a:noFill/>
          </a:ln>
        </p:spPr>
        <p:txBody>
          <a:bodyPr anchorCtr="0" anchor="t" bIns="45700" lIns="91425" spcFirstLastPara="1" rIns="91425" wrap="square" tIns="45700">
            <a:normAutofit/>
          </a:bodyPr>
          <a:lstStyle/>
          <a:p>
            <a:pPr indent="0" lvl="0" marL="228600" rtl="0" algn="l">
              <a:lnSpc>
                <a:spcPct val="130000"/>
              </a:lnSpc>
              <a:spcBef>
                <a:spcPts val="0"/>
              </a:spcBef>
              <a:spcAft>
                <a:spcPts val="0"/>
              </a:spcAft>
              <a:buNone/>
            </a:pPr>
            <a:r>
              <a:rPr lang="en-GB"/>
              <a:t>We have come to the conclusion that microsoft excel could help Ashford Care Community Service by improving the organisation </a:t>
            </a:r>
            <a:endParaRPr/>
          </a:p>
          <a:p>
            <a:pPr indent="0" lvl="0" marL="228600" rtl="0" algn="l">
              <a:lnSpc>
                <a:spcPct val="130000"/>
              </a:lnSpc>
              <a:spcBef>
                <a:spcPts val="0"/>
              </a:spcBef>
              <a:spcAft>
                <a:spcPts val="0"/>
              </a:spcAft>
              <a:buNone/>
            </a:pPr>
            <a:r>
              <a:t/>
            </a:r>
            <a:endParaRPr/>
          </a:p>
          <a:p>
            <a:pPr indent="0" lvl="0" marL="228600" rtl="0" algn="l">
              <a:lnSpc>
                <a:spcPct val="130000"/>
              </a:lnSpc>
              <a:spcBef>
                <a:spcPts val="0"/>
              </a:spcBef>
              <a:spcAft>
                <a:spcPts val="0"/>
              </a:spcAft>
              <a:buNone/>
            </a:pPr>
            <a:r>
              <a:rPr lang="en-GB"/>
              <a:t>Using excel </a:t>
            </a:r>
            <a:r>
              <a:rPr lang="en-GB"/>
              <a:t>effectively</a:t>
            </a:r>
            <a:r>
              <a:rPr lang="en-GB"/>
              <a:t> ashford community care can improve </a:t>
            </a:r>
            <a:r>
              <a:rPr lang="en-GB"/>
              <a:t>communication</a:t>
            </a:r>
            <a:r>
              <a:rPr lang="en-GB"/>
              <a:t> and support </a:t>
            </a:r>
            <a:r>
              <a:rPr lang="en-GB"/>
              <a:t>decision</a:t>
            </a:r>
            <a:r>
              <a:rPr lang="en-GB"/>
              <a:t> making </a:t>
            </a:r>
            <a:endParaRPr/>
          </a:p>
          <a:p>
            <a:pPr indent="0" lvl="0" marL="228600" rtl="0" algn="l">
              <a:lnSpc>
                <a:spcPct val="130000"/>
              </a:lnSpc>
              <a:spcBef>
                <a:spcPts val="0"/>
              </a:spcBef>
              <a:spcAft>
                <a:spcPts val="0"/>
              </a:spcAft>
              <a:buNone/>
            </a:pPr>
            <a:r>
              <a:t/>
            </a:r>
            <a:endParaRPr/>
          </a:p>
          <a:p>
            <a:pPr indent="0" lvl="0" marL="228600" rtl="0" algn="l">
              <a:lnSpc>
                <a:spcPct val="130000"/>
              </a:lnSpc>
              <a:spcBef>
                <a:spcPts val="0"/>
              </a:spcBef>
              <a:spcAft>
                <a:spcPts val="0"/>
              </a:spcAft>
              <a:buNone/>
            </a:pPr>
            <a:r>
              <a:rPr lang="en-GB"/>
              <a:t>microsoft excel is a cost effective tool which can support the running of a community care service </a:t>
            </a:r>
            <a:endParaRPr/>
          </a:p>
          <a:p>
            <a:pPr indent="0" lvl="0" marL="228600" rtl="0" algn="l">
              <a:lnSpc>
                <a:spcPct val="130000"/>
              </a:lnSpc>
              <a:spcBef>
                <a:spcPts val="0"/>
              </a:spcBef>
              <a:spcAft>
                <a:spcPts val="0"/>
              </a:spcAft>
              <a:buNone/>
            </a:pPr>
            <a:r>
              <a:t/>
            </a:r>
            <a:endParaRPr/>
          </a:p>
          <a:p>
            <a:pPr indent="0" lvl="0" marL="228600" rtl="0" algn="l">
              <a:lnSpc>
                <a:spcPct val="130000"/>
              </a:lnSpc>
              <a:spcBef>
                <a:spcPts val="0"/>
              </a:spcBef>
              <a:spcAft>
                <a:spcPts val="0"/>
              </a:spcAft>
              <a:buNone/>
            </a:pPr>
            <a:r>
              <a:rPr lang="en-GB"/>
              <a:t>Help maintain high standards of care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20"/>
          <p:cNvSpPr txBox="1"/>
          <p:nvPr>
            <p:ph type="title"/>
          </p:nvPr>
        </p:nvSpPr>
        <p:spPr>
          <a:xfrm>
            <a:off x="917100" y="244450"/>
            <a:ext cx="10357800" cy="68430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Avenir"/>
              <a:buNone/>
            </a:pPr>
            <a:r>
              <a:rPr lang="en-GB">
                <a:latin typeface="Comic Sans MS"/>
                <a:ea typeface="Comic Sans MS"/>
                <a:cs typeface="Comic Sans MS"/>
                <a:sym typeface="Comic Sans MS"/>
              </a:rPr>
              <a:t>REFRENCES</a:t>
            </a:r>
            <a:r>
              <a:rPr lang="en-GB"/>
              <a:t> </a:t>
            </a:r>
            <a:endParaRPr/>
          </a:p>
        </p:txBody>
      </p:sp>
      <p:sp>
        <p:nvSpPr>
          <p:cNvPr id="146" name="Google Shape;146;p20"/>
          <p:cNvSpPr txBox="1"/>
          <p:nvPr>
            <p:ph idx="1" type="body"/>
          </p:nvPr>
        </p:nvSpPr>
        <p:spPr>
          <a:xfrm>
            <a:off x="675825" y="1079600"/>
            <a:ext cx="10357800" cy="5641200"/>
          </a:xfrm>
          <a:prstGeom prst="rect">
            <a:avLst/>
          </a:prstGeom>
          <a:noFill/>
          <a:ln>
            <a:noFill/>
          </a:ln>
        </p:spPr>
        <p:txBody>
          <a:bodyPr anchorCtr="0" anchor="t" bIns="45700" lIns="91425" spcFirstLastPara="1" rIns="91425" wrap="square" tIns="45700">
            <a:normAutofit fontScale="40000" lnSpcReduction="20000"/>
          </a:bodyPr>
          <a:lstStyle/>
          <a:p>
            <a:pPr indent="-342900" lvl="0" marL="457200" rtl="0" algn="l">
              <a:spcBef>
                <a:spcPts val="1000"/>
              </a:spcBef>
              <a:spcAft>
                <a:spcPts val="0"/>
              </a:spcAft>
              <a:buSzPct val="100000"/>
              <a:buFont typeface="Calibri"/>
              <a:buChar char="•"/>
            </a:pPr>
            <a:r>
              <a:rPr i="1" lang="en-GB" sz="4500">
                <a:highlight>
                  <a:srgbClr val="FEF1C4"/>
                </a:highlight>
                <a:latin typeface="Calibri"/>
                <a:ea typeface="Calibri"/>
                <a:cs typeface="Calibri"/>
                <a:sym typeface="Calibri"/>
              </a:rPr>
              <a:t>Senior care worker | Explore careers | National Careers Service</a:t>
            </a:r>
            <a:r>
              <a:rPr lang="en-GB" sz="4500">
                <a:highlight>
                  <a:srgbClr val="FEF1C4"/>
                </a:highlight>
                <a:latin typeface="Calibri"/>
                <a:ea typeface="Calibri"/>
                <a:cs typeface="Calibri"/>
                <a:sym typeface="Calibri"/>
              </a:rPr>
              <a:t>. [online] nationalcareers.service.gov.uk. Available at: </a:t>
            </a:r>
            <a:r>
              <a:rPr lang="en-GB" sz="4500" u="sng">
                <a:solidFill>
                  <a:schemeClr val="hlink"/>
                </a:solidFill>
                <a:highlight>
                  <a:srgbClr val="FEF1C4"/>
                </a:highlight>
                <a:latin typeface="Calibri"/>
                <a:ea typeface="Calibri"/>
                <a:cs typeface="Calibri"/>
                <a:sym typeface="Calibri"/>
                <a:hlinkClick r:id="rId3"/>
              </a:rPr>
              <a:t>https://nationalcareers.service.gov.uk/job-profiles/senior-care-worker</a:t>
            </a:r>
            <a:endParaRPr sz="4500">
              <a:highlight>
                <a:srgbClr val="FEF1C4"/>
              </a:highlight>
              <a:latin typeface="Calibri"/>
              <a:ea typeface="Calibri"/>
              <a:cs typeface="Calibri"/>
              <a:sym typeface="Calibri"/>
            </a:endParaRPr>
          </a:p>
          <a:p>
            <a:pPr indent="0" lvl="0" marL="0" rtl="0" algn="l">
              <a:lnSpc>
                <a:spcPct val="115000"/>
              </a:lnSpc>
              <a:spcBef>
                <a:spcPts val="0"/>
              </a:spcBef>
              <a:spcAft>
                <a:spcPts val="0"/>
              </a:spcAft>
              <a:buNone/>
            </a:pPr>
            <a:r>
              <a:rPr lang="en-GB" sz="3500">
                <a:highlight>
                  <a:srgbClr val="C6C6C6"/>
                </a:highlight>
                <a:latin typeface="Arial"/>
                <a:ea typeface="Arial"/>
                <a:cs typeface="Arial"/>
                <a:sym typeface="Arial"/>
              </a:rPr>
              <a:t> </a:t>
            </a:r>
            <a:endParaRPr sz="3500">
              <a:highlight>
                <a:srgbClr val="C6C6C6"/>
              </a:highlight>
              <a:latin typeface="Arial"/>
              <a:ea typeface="Arial"/>
              <a:cs typeface="Arial"/>
              <a:sym typeface="Arial"/>
            </a:endParaRPr>
          </a:p>
          <a:p>
            <a:pPr indent="-317500" lvl="0" marL="457200" rtl="0" algn="l">
              <a:lnSpc>
                <a:spcPct val="115000"/>
              </a:lnSpc>
              <a:spcBef>
                <a:spcPts val="0"/>
              </a:spcBef>
              <a:spcAft>
                <a:spcPts val="0"/>
              </a:spcAft>
              <a:buSzPct val="100000"/>
              <a:buFont typeface="Arial"/>
              <a:buChar char="●"/>
            </a:pPr>
            <a:r>
              <a:rPr lang="en-GB" sz="3500">
                <a:highlight>
                  <a:schemeClr val="lt1"/>
                </a:highlight>
                <a:latin typeface="Arial"/>
                <a:ea typeface="Arial"/>
                <a:cs typeface="Arial"/>
                <a:sym typeface="Arial"/>
              </a:rPr>
              <a:t>Hasan, A., 2024. </a:t>
            </a:r>
            <a:r>
              <a:rPr i="1" lang="en-GB" sz="3500">
                <a:highlight>
                  <a:schemeClr val="lt1"/>
                </a:highlight>
                <a:latin typeface="Arial"/>
                <a:ea typeface="Arial"/>
                <a:cs typeface="Arial"/>
                <a:sym typeface="Arial"/>
              </a:rPr>
              <a:t>Microsoft Excel significantly increases the speed and efficiency in modern office environments</a:t>
            </a:r>
            <a:r>
              <a:rPr lang="en-GB" sz="3500">
                <a:highlight>
                  <a:schemeClr val="lt1"/>
                </a:highlight>
                <a:latin typeface="Arial"/>
                <a:ea typeface="Arial"/>
                <a:cs typeface="Arial"/>
                <a:sym typeface="Arial"/>
              </a:rPr>
              <a:t>. [Online] LinkedIn. Available at: https://www.linkedin.com/pulse/microsoft-excel-significantly-increases-speed-efficiency-abul-hasan-rrpmc [Accessed 29 September 2026].</a:t>
            </a:r>
            <a:r>
              <a:rPr lang="en-GB" sz="3500">
                <a:highlight>
                  <a:srgbClr val="C6C6C6"/>
                </a:highlight>
                <a:latin typeface="Arial"/>
                <a:ea typeface="Arial"/>
                <a:cs typeface="Arial"/>
                <a:sym typeface="Arial"/>
              </a:rPr>
              <a:t> </a:t>
            </a:r>
            <a:endParaRPr sz="3500">
              <a:highlight>
                <a:srgbClr val="C6C6C6"/>
              </a:highlight>
              <a:latin typeface="Arial"/>
              <a:ea typeface="Arial"/>
              <a:cs typeface="Arial"/>
              <a:sym typeface="Arial"/>
            </a:endParaRPr>
          </a:p>
          <a:p>
            <a:pPr indent="-317500" lvl="0" marL="457200" rtl="0" algn="l">
              <a:lnSpc>
                <a:spcPct val="115000"/>
              </a:lnSpc>
              <a:spcBef>
                <a:spcPts val="0"/>
              </a:spcBef>
              <a:spcAft>
                <a:spcPts val="0"/>
              </a:spcAft>
              <a:buSzPct val="100000"/>
              <a:buFont typeface="Arial"/>
              <a:buChar char="●"/>
            </a:pPr>
            <a:r>
              <a:rPr lang="en-GB" sz="3500">
                <a:highlight>
                  <a:schemeClr val="lt1"/>
                </a:highlight>
                <a:latin typeface="Arial"/>
                <a:ea typeface="Arial"/>
                <a:cs typeface="Arial"/>
                <a:sym typeface="Arial"/>
              </a:rPr>
              <a:t>Microsoft Corporation, 2018. </a:t>
            </a:r>
            <a:r>
              <a:rPr i="1" lang="en-GB" sz="3500">
                <a:highlight>
                  <a:schemeClr val="lt1"/>
                </a:highlight>
                <a:latin typeface="Arial"/>
                <a:ea typeface="Arial"/>
                <a:cs typeface="Arial"/>
                <a:sym typeface="Arial"/>
              </a:rPr>
              <a:t>Microsoft Excel</a:t>
            </a:r>
            <a:r>
              <a:rPr lang="en-GB" sz="3500">
                <a:highlight>
                  <a:schemeClr val="lt1"/>
                </a:highlight>
                <a:latin typeface="Arial"/>
                <a:ea typeface="Arial"/>
                <a:cs typeface="Arial"/>
                <a:sym typeface="Arial"/>
              </a:rPr>
              <a:t>. Version 16.0. Redmond, WA: Microsoft Corporation.</a:t>
            </a:r>
            <a:r>
              <a:rPr lang="en-GB" sz="3500">
                <a:highlight>
                  <a:srgbClr val="C6C6C6"/>
                </a:highlight>
                <a:latin typeface="Arial"/>
                <a:ea typeface="Arial"/>
                <a:cs typeface="Arial"/>
                <a:sym typeface="Arial"/>
              </a:rPr>
              <a:t> </a:t>
            </a:r>
            <a:endParaRPr sz="3500">
              <a:highlight>
                <a:srgbClr val="C6C6C6"/>
              </a:highlight>
              <a:latin typeface="Arial"/>
              <a:ea typeface="Arial"/>
              <a:cs typeface="Arial"/>
              <a:sym typeface="Arial"/>
            </a:endParaRPr>
          </a:p>
          <a:p>
            <a:pPr indent="-317500" lvl="0" marL="457200" rtl="0" algn="l">
              <a:lnSpc>
                <a:spcPct val="115000"/>
              </a:lnSpc>
              <a:spcBef>
                <a:spcPts val="0"/>
              </a:spcBef>
              <a:spcAft>
                <a:spcPts val="0"/>
              </a:spcAft>
              <a:buSzPct val="100000"/>
              <a:buFont typeface="Arial"/>
              <a:buChar char="●"/>
            </a:pPr>
            <a:r>
              <a:rPr lang="en-GB" sz="3500">
                <a:highlight>
                  <a:schemeClr val="lt1"/>
                </a:highlight>
                <a:latin typeface="Arial"/>
                <a:ea typeface="Arial"/>
                <a:cs typeface="Arial"/>
                <a:sym typeface="Arial"/>
              </a:rPr>
              <a:t>ResearchGate, 2024. </a:t>
            </a:r>
            <a:r>
              <a:rPr i="1" lang="en-GB" sz="3500">
                <a:highlight>
                  <a:schemeClr val="lt1"/>
                </a:highlight>
                <a:latin typeface="Arial"/>
                <a:ea typeface="Arial"/>
                <a:cs typeface="Arial"/>
                <a:sym typeface="Arial"/>
              </a:rPr>
              <a:t>Improving SMEs Business Productivity with Microsoft Excel Training in the Big Data Era</a:t>
            </a:r>
            <a:r>
              <a:rPr lang="en-GB" sz="3500">
                <a:highlight>
                  <a:schemeClr val="lt1"/>
                </a:highlight>
                <a:latin typeface="Arial"/>
                <a:ea typeface="Arial"/>
                <a:cs typeface="Arial"/>
                <a:sym typeface="Arial"/>
              </a:rPr>
              <a:t>. [Online] ResearchGate. Available at: https://www.researchgate.net/publication/384313819_Improving_SMEs_Business_Productivity_with_Microsoft_Excel_Training_in_the_Big_Data_Era [Accessed 29 September 2026].</a:t>
            </a:r>
            <a:r>
              <a:rPr lang="en-GB" sz="3500">
                <a:highlight>
                  <a:srgbClr val="C6C6C6"/>
                </a:highlight>
                <a:latin typeface="Arial"/>
                <a:ea typeface="Arial"/>
                <a:cs typeface="Arial"/>
                <a:sym typeface="Arial"/>
              </a:rPr>
              <a:t> </a:t>
            </a:r>
            <a:endParaRPr sz="3500">
              <a:highlight>
                <a:srgbClr val="C6C6C6"/>
              </a:highlight>
              <a:latin typeface="Arial"/>
              <a:ea typeface="Arial"/>
              <a:cs typeface="Arial"/>
              <a:sym typeface="Arial"/>
            </a:endParaRPr>
          </a:p>
          <a:p>
            <a:pPr indent="0" lvl="0" marL="0" rtl="0" algn="ctr">
              <a:lnSpc>
                <a:spcPct val="115000"/>
              </a:lnSpc>
              <a:spcBef>
                <a:spcPts val="0"/>
              </a:spcBef>
              <a:spcAft>
                <a:spcPts val="0"/>
              </a:spcAft>
              <a:buNone/>
            </a:pPr>
            <a:r>
              <a:rPr lang="en-GB" sz="4500">
                <a:highlight>
                  <a:srgbClr val="F5F5F5"/>
                </a:highlight>
                <a:latin typeface="Arial"/>
                <a:ea typeface="Arial"/>
                <a:cs typeface="Arial"/>
                <a:sym typeface="Arial"/>
              </a:rPr>
              <a:t>Already built tables ​</a:t>
            </a:r>
            <a:endParaRPr sz="4500">
              <a:highlight>
                <a:srgbClr val="F5F5F5"/>
              </a:highlight>
              <a:latin typeface="Arial"/>
              <a:ea typeface="Arial"/>
              <a:cs typeface="Arial"/>
              <a:sym typeface="Arial"/>
            </a:endParaRPr>
          </a:p>
          <a:p>
            <a:pPr indent="-342900" lvl="0" marL="635000" rtl="0" algn="l">
              <a:lnSpc>
                <a:spcPct val="115000"/>
              </a:lnSpc>
              <a:spcBef>
                <a:spcPts val="0"/>
              </a:spcBef>
              <a:spcAft>
                <a:spcPts val="0"/>
              </a:spcAft>
              <a:buSzPct val="100000"/>
              <a:buAutoNum type="alphaUcPeriod"/>
            </a:pPr>
            <a:r>
              <a:rPr lang="en-GB" sz="4500">
                <a:solidFill>
                  <a:srgbClr val="333333"/>
                </a:solidFill>
                <a:highlight>
                  <a:srgbClr val="F5F5F5"/>
                </a:highlight>
                <a:latin typeface="Arial"/>
                <a:ea typeface="Arial"/>
                <a:cs typeface="Arial"/>
                <a:sym typeface="Arial"/>
              </a:rPr>
              <a:t>G. Leeftink, I. A. Bikker, I. M. H. Vliegen, R. J. Boucherie, "Multi-disciplinary planning in health care: a review", </a:t>
            </a:r>
            <a:r>
              <a:rPr i="1" lang="en-GB" sz="4500">
                <a:solidFill>
                  <a:srgbClr val="333333"/>
                </a:solidFill>
                <a:highlight>
                  <a:srgbClr val="F5F5F5"/>
                </a:highlight>
                <a:latin typeface="Arial"/>
                <a:ea typeface="Arial"/>
                <a:cs typeface="Arial"/>
                <a:sym typeface="Arial"/>
              </a:rPr>
              <a:t>Health Systems</a:t>
            </a:r>
            <a:r>
              <a:rPr lang="en-GB" sz="4500">
                <a:solidFill>
                  <a:srgbClr val="333333"/>
                </a:solidFill>
                <a:highlight>
                  <a:srgbClr val="F5F5F5"/>
                </a:highlight>
                <a:latin typeface="Arial"/>
                <a:ea typeface="Arial"/>
                <a:cs typeface="Arial"/>
                <a:sym typeface="Arial"/>
              </a:rPr>
              <a:t>, pp.1, 2018.</a:t>
            </a:r>
            <a:r>
              <a:rPr lang="en-GB" sz="4500">
                <a:highlight>
                  <a:srgbClr val="F5F5F5"/>
                </a:highlight>
                <a:latin typeface="Arial"/>
                <a:ea typeface="Arial"/>
                <a:cs typeface="Arial"/>
                <a:sym typeface="Arial"/>
              </a:rPr>
              <a:t>​</a:t>
            </a:r>
            <a:endParaRPr sz="4500">
              <a:highlight>
                <a:srgbClr val="F5F5F5"/>
              </a:highlight>
              <a:latin typeface="Arial"/>
              <a:ea typeface="Arial"/>
              <a:cs typeface="Arial"/>
              <a:sym typeface="Arial"/>
            </a:endParaRPr>
          </a:p>
          <a:p>
            <a:pPr indent="-342900" lvl="0" marL="635000" rtl="0" algn="l">
              <a:lnSpc>
                <a:spcPct val="115000"/>
              </a:lnSpc>
              <a:spcBef>
                <a:spcPts val="0"/>
              </a:spcBef>
              <a:spcAft>
                <a:spcPts val="0"/>
              </a:spcAft>
              <a:buSzPct val="100000"/>
              <a:buAutoNum type="alphaUcPeriod"/>
            </a:pPr>
            <a:r>
              <a:rPr lang="en-GB" sz="4500">
                <a:solidFill>
                  <a:srgbClr val="333333"/>
                </a:solidFill>
                <a:highlight>
                  <a:srgbClr val="F5F5F5"/>
                </a:highlight>
                <a:latin typeface="Arial"/>
                <a:ea typeface="Arial"/>
                <a:cs typeface="Arial"/>
                <a:sym typeface="Arial"/>
              </a:rPr>
              <a:t>Anderson, R. T., F. T. Camacho, and R. Balkrishnan. 2007. “Willing to wait?: The influence of patient wait time on satisfaction with primary care.” </a:t>
            </a:r>
            <a:r>
              <a:rPr i="1" lang="en-GB" sz="4500">
                <a:solidFill>
                  <a:srgbClr val="333333"/>
                </a:solidFill>
                <a:highlight>
                  <a:srgbClr val="F5F5F5"/>
                </a:highlight>
                <a:latin typeface="Arial"/>
                <a:ea typeface="Arial"/>
                <a:cs typeface="Arial"/>
                <a:sym typeface="Arial"/>
              </a:rPr>
              <a:t>BMC Health Services Research 7</a:t>
            </a:r>
            <a:r>
              <a:rPr lang="en-GB" sz="4500">
                <a:solidFill>
                  <a:srgbClr val="333333"/>
                </a:solidFill>
                <a:highlight>
                  <a:srgbClr val="F5F5F5"/>
                </a:highlight>
                <a:latin typeface="Arial"/>
                <a:ea typeface="Arial"/>
                <a:cs typeface="Arial"/>
                <a:sym typeface="Arial"/>
              </a:rPr>
              <a:t>, no. 1 : 31.</a:t>
            </a:r>
            <a:endParaRPr sz="4500">
              <a:solidFill>
                <a:srgbClr val="333333"/>
              </a:solidFill>
              <a:highlight>
                <a:srgbClr val="F5F5F5"/>
              </a:highlight>
              <a:latin typeface="Arial"/>
              <a:ea typeface="Arial"/>
              <a:cs typeface="Arial"/>
              <a:sym typeface="Arial"/>
            </a:endParaRPr>
          </a:p>
          <a:p>
            <a:pPr indent="-341337" lvl="0" marL="457200" rtl="0" algn="l">
              <a:lnSpc>
                <a:spcPct val="115000"/>
              </a:lnSpc>
              <a:spcBef>
                <a:spcPts val="0"/>
              </a:spcBef>
              <a:spcAft>
                <a:spcPts val="0"/>
              </a:spcAft>
              <a:buClr>
                <a:srgbClr val="333333"/>
              </a:buClr>
              <a:buSzPct val="100000"/>
              <a:buFont typeface="Arial"/>
              <a:buChar char="•"/>
            </a:pPr>
            <a:r>
              <a:rPr lang="en-GB" sz="4438">
                <a:solidFill>
                  <a:srgbClr val="333333"/>
                </a:solidFill>
                <a:highlight>
                  <a:srgbClr val="FFFFFF"/>
                </a:highlight>
                <a:latin typeface="Arial"/>
                <a:ea typeface="Arial"/>
                <a:cs typeface="Arial"/>
                <a:sym typeface="Arial"/>
              </a:rPr>
              <a:t>https://www.oracle.com/analytics/spreadsheet-risks/</a:t>
            </a:r>
            <a:endParaRPr sz="8038">
              <a:highlight>
                <a:schemeClr val="lt1"/>
              </a:highlight>
              <a:latin typeface="Arial"/>
              <a:ea typeface="Arial"/>
              <a:cs typeface="Arial"/>
              <a:sym typeface="Arial"/>
            </a:endParaRPr>
          </a:p>
          <a:p>
            <a:pPr indent="0" lvl="0" marL="0" rtl="0" algn="l">
              <a:lnSpc>
                <a:spcPct val="115000"/>
              </a:lnSpc>
              <a:spcBef>
                <a:spcPts val="0"/>
              </a:spcBef>
              <a:spcAft>
                <a:spcPts val="0"/>
              </a:spcAft>
              <a:buNone/>
            </a:pPr>
            <a:r>
              <a:rPr lang="en-GB" sz="4500">
                <a:highlight>
                  <a:srgbClr val="C6C6C6"/>
                </a:highlight>
                <a:latin typeface="Arial"/>
                <a:ea typeface="Arial"/>
                <a:cs typeface="Arial"/>
                <a:sym typeface="Arial"/>
              </a:rPr>
              <a:t> </a:t>
            </a:r>
            <a:endParaRPr sz="4500">
              <a:highlight>
                <a:srgbClr val="C6C6C6"/>
              </a:highlight>
              <a:latin typeface="Arial"/>
              <a:ea typeface="Arial"/>
              <a:cs typeface="Arial"/>
              <a:sym typeface="Arial"/>
            </a:endParaRPr>
          </a:p>
          <a:p>
            <a:pPr indent="0" lvl="0" marL="228600" rtl="0" algn="l">
              <a:spcBef>
                <a:spcPts val="800"/>
              </a:spcBef>
              <a:spcAft>
                <a:spcPts val="0"/>
              </a:spcAft>
              <a:buNone/>
            </a:pPr>
            <a:r>
              <a:t/>
            </a:r>
            <a:endParaRPr sz="3200"/>
          </a:p>
          <a:p>
            <a:pPr indent="-153035" lvl="0" marL="228600" rtl="0" algn="l">
              <a:spcBef>
                <a:spcPts val="1000"/>
              </a:spcBef>
              <a:spcAft>
                <a:spcPts val="0"/>
              </a:spcAft>
              <a:buClr>
                <a:schemeClr val="dk1"/>
              </a:buClr>
              <a:buSzPct val="68000"/>
              <a:buFont typeface="Arial"/>
              <a:buNone/>
            </a:pPr>
            <a:r>
              <a:t/>
            </a:r>
            <a:endParaRPr b="1" sz="2500"/>
          </a:p>
          <a:p>
            <a:pPr indent="0" lvl="0" marL="228600" rtl="0" algn="l">
              <a:lnSpc>
                <a:spcPct val="130000"/>
              </a:lnSpc>
              <a:spcBef>
                <a:spcPts val="0"/>
              </a:spcBef>
              <a:spcAft>
                <a:spcPts val="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VeniceBeachVTI">
  <a:themeElements>
    <a:clrScheme name="VeniceBeachVTI">
      <a:dk1>
        <a:srgbClr val="000000"/>
      </a:dk1>
      <a:lt1>
        <a:srgbClr val="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