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78" r:id="rId3"/>
    <p:sldId id="279" r:id="rId4"/>
    <p:sldId id="289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90" r:id="rId14"/>
    <p:sldId id="291" r:id="rId15"/>
    <p:sldId id="292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383" autoAdjust="0"/>
    <p:restoredTop sz="96283" autoAdjust="0"/>
  </p:normalViewPr>
  <p:slideViewPr>
    <p:cSldViewPr>
      <p:cViewPr varScale="1">
        <p:scale>
          <a:sx n="110" d="100"/>
          <a:sy n="110" d="100"/>
        </p:scale>
        <p:origin x="83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Presentation Workshop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DC058-6CD9-F534-8F9A-690B4A046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5256584"/>
          </a:xfrm>
        </p:spPr>
        <p:txBody>
          <a:bodyPr/>
          <a:lstStyle/>
          <a:p>
            <a:r>
              <a:rPr lang="en-GB" sz="1800" b="1" dirty="0"/>
              <a:t>Component - 2 (50%): Group presentation</a:t>
            </a:r>
          </a:p>
          <a:p>
            <a:pPr marL="0" indent="0">
              <a:buNone/>
            </a:pPr>
            <a:r>
              <a:rPr lang="en-GB" sz="1800" dirty="0"/>
              <a:t>According to Robbins (2020), the most effective managerial behaviours involve two crucial elements:</a:t>
            </a:r>
          </a:p>
          <a:p>
            <a:pPr marL="0" indent="0">
              <a:buNone/>
            </a:pPr>
            <a:r>
              <a:rPr lang="en-GB" sz="1800" dirty="0"/>
              <a:t>support employees to move forward in their work and treating them decently and fairly within the workplace.</a:t>
            </a:r>
          </a:p>
          <a:p>
            <a:r>
              <a:rPr lang="en-GB" sz="1800" b="1" dirty="0"/>
              <a:t>Presentation Task:</a:t>
            </a:r>
          </a:p>
          <a:p>
            <a:r>
              <a:rPr lang="en-GB" sz="1800" dirty="0"/>
              <a:t>You are required as a group of </a:t>
            </a:r>
            <a:r>
              <a:rPr lang="en-GB" sz="1800" b="1" dirty="0"/>
              <a:t>3 - 4 students</a:t>
            </a:r>
            <a:r>
              <a:rPr lang="en-GB" sz="1800" dirty="0"/>
              <a:t> to explain the </a:t>
            </a:r>
            <a:r>
              <a:rPr lang="en-GB" sz="1800" b="1" dirty="0"/>
              <a:t>managerial principles</a:t>
            </a:r>
            <a:r>
              <a:rPr lang="en-GB" sz="1800" dirty="0"/>
              <a:t>, </a:t>
            </a:r>
            <a:r>
              <a:rPr lang="en-GB" sz="1800" b="1" dirty="0"/>
              <a:t>functions and roles</a:t>
            </a:r>
            <a:r>
              <a:rPr lang="en-GB" sz="1800" dirty="0"/>
              <a:t>. Also, you should explain the two managerial behaviours and what implications these has on employees.</a:t>
            </a:r>
          </a:p>
          <a:p>
            <a:r>
              <a:rPr lang="en-GB" sz="1800" dirty="0"/>
              <a:t>You should provide examples from organisations.</a:t>
            </a:r>
          </a:p>
          <a:p>
            <a:r>
              <a:rPr lang="en-GB" sz="1800" b="1" dirty="0"/>
              <a:t>Note:</a:t>
            </a:r>
          </a:p>
          <a:p>
            <a:r>
              <a:rPr lang="en-GB" sz="1800" dirty="0"/>
              <a:t>This is a group work and presentation of 3 – 4 students in a group. You will need to work in collaboration with other students within the group to complete this task. Each individual will need to present for 5 minutes, and the total time of the presentation should not exceed 15 – 20 minutes per group.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88042-3754-1AA8-ECB3-CE9B84B13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39D427-FD5B-C122-3DC2-D730B9745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131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25FE5-277D-3ADF-5DC4-688ECAD4A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Template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C256D-45E8-E082-FA67-F090FC8BD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the template in the next slides and make sure you identify how you will evaluate each requirement.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90E66-7076-8812-BA40-38701FAB4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44BBE2-C362-AAE5-5DA3-985205B4F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3260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Cover page:</a:t>
            </a:r>
            <a:br>
              <a:rPr lang="en-GB" altLang="en-US" b="1" dirty="0"/>
            </a:br>
            <a:r>
              <a:rPr lang="en-GB" dirty="0"/>
              <a:t>student names</a:t>
            </a:r>
            <a:br>
              <a:rPr lang="en-GB" dirty="0"/>
            </a:br>
            <a:r>
              <a:rPr lang="en-GB" dirty="0"/>
              <a:t>students ID numbers </a:t>
            </a:r>
            <a:br>
              <a:rPr lang="en-GB" dirty="0"/>
            </a:br>
            <a:r>
              <a:rPr lang="en-GB" dirty="0"/>
              <a:t>lecturer name </a:t>
            </a:r>
            <a:br>
              <a:rPr lang="en-GB" dirty="0"/>
            </a:br>
            <a:r>
              <a:rPr lang="en-GB" dirty="0"/>
              <a:t>module title </a:t>
            </a:r>
            <a:br>
              <a:rPr lang="en-GB" dirty="0"/>
            </a:br>
            <a:r>
              <a:rPr lang="en-GB" dirty="0"/>
              <a:t>module code 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195624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74CA1-666D-CD45-5879-75B701196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885B7-4836-C521-64B9-5B1FB900B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In here, you need to list the main elements that will be discussed in the presentation.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57C1D-46DC-45C2-FACB-93F7E258D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33F318-DC23-0D67-681F-BF66DB7B5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4642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E8E8-70D3-733D-03BA-5BDD61F50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783C0-BFF2-DD27-9653-BCBF70BA4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In here, you need to provide a brief introduction about the topic and the purpose of the presentation.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74131-074F-D3F1-8716-12228F60F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625655-0F48-8D5C-C09F-797B5CC49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5425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4FF13-A1A0-DCD6-41F5-7D75BFE0A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94B85-8816-1BFF-E74A-AC18FDF69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Management definition(s)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8AEEF-FD50-DD21-F0BE-153F664C5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79A25B-2F13-9333-C1B1-6BCE5F107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7718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BC937-E1EC-D7B2-CD23-95DB1B4B0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Management principles </a:t>
            </a:r>
            <a:br>
              <a:rPr lang="en-GB" b="1" dirty="0"/>
            </a:br>
            <a:r>
              <a:rPr lang="en-GB" b="1" dirty="0"/>
              <a:t>(1 or 2 slides)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2B60F-59D4-562A-CC3C-92055BA25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Identify which management principles you will evaluate.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DAC73-389A-EF3F-471B-0028AED95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B7E3A5-E7C3-B3F8-A8EF-31BAD2971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301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21662-F8C2-7F8D-3E53-C5B632656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Management functions </a:t>
            </a:r>
            <a:br>
              <a:rPr lang="en-GB" b="1" dirty="0"/>
            </a:br>
            <a:r>
              <a:rPr lang="en-GB" b="1" dirty="0"/>
              <a:t>(1 or 2 slides)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A0687-25A1-D0F1-D611-889D0B67D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Explain management functions.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2274D-0029-E8DF-C8BF-30DE0D33E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DCE7A-7419-30A8-D12D-B06E88689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8907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D0A2F-FF23-7CFB-D86C-05830178C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Managerial roles </a:t>
            </a:r>
            <a:br>
              <a:rPr lang="en-GB" b="1" dirty="0"/>
            </a:br>
            <a:r>
              <a:rPr lang="en-GB" b="1" dirty="0"/>
              <a:t>(1 or 2 slides)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C9B8A-0A5D-D899-93B3-80DA8359C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Identify which management roles you will evaluate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4D0B4-1439-B228-20AC-042214F2C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9F0AC1-F434-A12C-D4D5-56FE59A49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9343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51B1F-09E1-BBAC-3BDE-8E73E6D47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Managers behaviours towards employees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95F51-75D3-8063-A5B2-3773BCBC0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Explain what skills managers should have to support employees to progress in their work.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BD05B-B5BB-AA6D-3B20-AB258D6CE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A2807E-3E71-3727-6A7A-93278BC03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853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761DB-8A9B-0197-4913-DAD477EA5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Managers behaviours towards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7D177-9482-7B31-4DA6-01C44693C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Explain why it is important to treat the employees decently at the workplace.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AAFF9-C96E-A4BB-1B17-865EC7CE8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6BC71-B55E-514F-1A1F-336F8A8EF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2232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5A818-C432-F1D4-8380-8D2997117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3806B-F03B-CED3-2FB6-4572D262C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In here, you need to provide a summary of the main elements discussed in the presentation.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06632-655C-01AD-BAF2-C21F204E9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4CA779-01AF-E33B-8E40-25A90CA1E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4536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F9D24-44EF-4B7E-AF6C-E216D3F94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  <a:br>
              <a:rPr lang="en-GB" b="1" dirty="0"/>
            </a:br>
            <a:r>
              <a:rPr lang="en-GB" b="1" dirty="0"/>
              <a:t>(at least 4 per each student)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C9541-D2DD-0D11-CDCD-65EED579B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Harvard referencing style</a:t>
            </a:r>
          </a:p>
          <a:p>
            <a:r>
              <a:rPr lang="en-GB" sz="2800" i="1" dirty="0"/>
              <a:t>Please visit “CITE THEM RIGHT” or the library to ensure you are referencing correctly.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3A20D-AB8C-76D5-E27E-D26CDC93B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6AF0DF-5D98-7263-F856-FF6015C7E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510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591FC-81E8-6B38-DC0C-C9B0F9190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B04E3-461C-562D-75AE-A628144C7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/>
              <a:t>Finally, you need to ask the audience if they have any questions.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BF9D2-88A7-E630-AF01-F24E2B3AE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FB627C-46DF-9C58-99E7-7929BC0E3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4770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3656</TotalTime>
  <Words>448</Words>
  <Application>Microsoft Macintosh PowerPoint</Application>
  <PresentationFormat>On-screen Show (4:3)</PresentationFormat>
  <Paragraphs>63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Presentation Workshop       LCBB4015          </vt:lpstr>
      <vt:lpstr>PowerPoint Presentation</vt:lpstr>
      <vt:lpstr>Presentation Template</vt:lpstr>
      <vt:lpstr>       Cover page: student names students ID numbers  lecturer name  module title  module code           </vt:lpstr>
      <vt:lpstr>Content of the presentation</vt:lpstr>
      <vt:lpstr>Introduction</vt:lpstr>
      <vt:lpstr>Defining management</vt:lpstr>
      <vt:lpstr>Management principles  (1 or 2 slides)</vt:lpstr>
      <vt:lpstr>Management functions  (1 or 2 slides)</vt:lpstr>
      <vt:lpstr>Managerial roles  (1 or 2 slides) </vt:lpstr>
      <vt:lpstr>Managers behaviours towards employees </vt:lpstr>
      <vt:lpstr>Managers behaviours towards employees</vt:lpstr>
      <vt:lpstr>Conclusion</vt:lpstr>
      <vt:lpstr>References  (at least 4 per each student)</vt:lpstr>
      <vt:lpstr>Any questions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151</cp:revision>
  <cp:lastPrinted>2018-07-02T15:32:24Z</cp:lastPrinted>
  <dcterms:created xsi:type="dcterms:W3CDTF">2002-10-07T19:43:58Z</dcterms:created>
  <dcterms:modified xsi:type="dcterms:W3CDTF">2024-09-27T12:27:21Z</dcterms:modified>
</cp:coreProperties>
</file>