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4"/>
  </p:notesMasterIdLst>
  <p:handoutMasterIdLst>
    <p:handoutMasterId r:id="rId35"/>
  </p:handoutMasterIdLst>
  <p:sldIdLst>
    <p:sldId id="256" r:id="rId2"/>
    <p:sldId id="257" r:id="rId3"/>
    <p:sldId id="261" r:id="rId4"/>
    <p:sldId id="262" r:id="rId5"/>
    <p:sldId id="280" r:id="rId6"/>
    <p:sldId id="263" r:id="rId7"/>
    <p:sldId id="269" r:id="rId8"/>
    <p:sldId id="264" r:id="rId9"/>
    <p:sldId id="270" r:id="rId10"/>
    <p:sldId id="272" r:id="rId11"/>
    <p:sldId id="273" r:id="rId12"/>
    <p:sldId id="274" r:id="rId13"/>
    <p:sldId id="275" r:id="rId14"/>
    <p:sldId id="265" r:id="rId15"/>
    <p:sldId id="282" r:id="rId16"/>
    <p:sldId id="271" r:id="rId17"/>
    <p:sldId id="281" r:id="rId18"/>
    <p:sldId id="283" r:id="rId19"/>
    <p:sldId id="284" r:id="rId20"/>
    <p:sldId id="285" r:id="rId21"/>
    <p:sldId id="286" r:id="rId22"/>
    <p:sldId id="287" r:id="rId23"/>
    <p:sldId id="288" r:id="rId24"/>
    <p:sldId id="289" r:id="rId25"/>
    <p:sldId id="290" r:id="rId26"/>
    <p:sldId id="266" r:id="rId27"/>
    <p:sldId id="276" r:id="rId28"/>
    <p:sldId id="267" r:id="rId29"/>
    <p:sldId id="277" r:id="rId30"/>
    <p:sldId id="268" r:id="rId31"/>
    <p:sldId id="278" r:id="rId32"/>
    <p:sldId id="279" r:id="rId33"/>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28560D-16BA-C144-BF96-56E4A3058D7A}" v="8" dt="2022-05-01T14:37:48.9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703"/>
  </p:normalViewPr>
  <p:slideViewPr>
    <p:cSldViewPr snapToGrid="0">
      <p:cViewPr varScale="1">
        <p:scale>
          <a:sx n="76" d="100"/>
          <a:sy n="76" d="100"/>
        </p:scale>
        <p:origin x="216" y="416"/>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dy Dady (2022686)" userId="S::2022686@student.uwtsd.ac.uk::cf5779fe-0785-40c8-89c9-c73b7f56ef21" providerId="AD" clId="Web-{ED6BFC79-32A0-4436-3ABB-6345E23E9E15}"/>
    <pc:docChg chg="addSld delSld modSld">
      <pc:chgData name="Dady Dady (2022686)" userId="S::2022686@student.uwtsd.ac.uk::cf5779fe-0785-40c8-89c9-c73b7f56ef21" providerId="AD" clId="Web-{ED6BFC79-32A0-4436-3ABB-6345E23E9E15}" dt="2022-04-23T01:10:42.367" v="2138" actId="20577"/>
      <pc:docMkLst>
        <pc:docMk/>
      </pc:docMkLst>
      <pc:sldChg chg="addSp delSp modSp">
        <pc:chgData name="Dady Dady (2022686)" userId="S::2022686@student.uwtsd.ac.uk::cf5779fe-0785-40c8-89c9-c73b7f56ef21" providerId="AD" clId="Web-{ED6BFC79-32A0-4436-3ABB-6345E23E9E15}" dt="2022-04-23T00:20:10.568" v="152" actId="14100"/>
        <pc:sldMkLst>
          <pc:docMk/>
          <pc:sldMk cId="3292695584" sldId="262"/>
        </pc:sldMkLst>
        <pc:spChg chg="mod">
          <ac:chgData name="Dady Dady (2022686)" userId="S::2022686@student.uwtsd.ac.uk::cf5779fe-0785-40c8-89c9-c73b7f56ef21" providerId="AD" clId="Web-{ED6BFC79-32A0-4436-3ABB-6345E23E9E15}" dt="2022-04-23T00:20:00.817" v="150" actId="14100"/>
          <ac:spMkLst>
            <pc:docMk/>
            <pc:sldMk cId="3292695584" sldId="262"/>
            <ac:spMk id="2" creationId="{00000000-0000-0000-0000-000000000000}"/>
          </ac:spMkLst>
        </pc:spChg>
        <pc:spChg chg="add del">
          <ac:chgData name="Dady Dady (2022686)" userId="S::2022686@student.uwtsd.ac.uk::cf5779fe-0785-40c8-89c9-c73b7f56ef21" providerId="AD" clId="Web-{ED6BFC79-32A0-4436-3ABB-6345E23E9E15}" dt="2022-04-23T00:18:56.469" v="148"/>
          <ac:spMkLst>
            <pc:docMk/>
            <pc:sldMk cId="3292695584" sldId="262"/>
            <ac:spMk id="131" creationId="{99B5B3C5-A599-465B-B2B9-866E8B2087CE}"/>
          </ac:spMkLst>
        </pc:spChg>
        <pc:spChg chg="add del">
          <ac:chgData name="Dady Dady (2022686)" userId="S::2022686@student.uwtsd.ac.uk::cf5779fe-0785-40c8-89c9-c73b7f56ef21" providerId="AD" clId="Web-{ED6BFC79-32A0-4436-3ABB-6345E23E9E15}" dt="2022-04-23T00:18:56.469" v="148"/>
          <ac:spMkLst>
            <pc:docMk/>
            <pc:sldMk cId="3292695584" sldId="262"/>
            <ac:spMk id="132" creationId="{25C84982-7DD0-43B1-8A2D-BFA4DF1B4E60}"/>
          </ac:spMkLst>
        </pc:spChg>
        <pc:spChg chg="add del">
          <ac:chgData name="Dady Dady (2022686)" userId="S::2022686@student.uwtsd.ac.uk::cf5779fe-0785-40c8-89c9-c73b7f56ef21" providerId="AD" clId="Web-{ED6BFC79-32A0-4436-3ABB-6345E23E9E15}" dt="2022-04-23T00:18:56.469" v="148"/>
          <ac:spMkLst>
            <pc:docMk/>
            <pc:sldMk cId="3292695584" sldId="262"/>
            <ac:spMk id="134" creationId="{1FD5705B-63E0-4364-B909-EC902FEAAC07}"/>
          </ac:spMkLst>
        </pc:spChg>
        <pc:spChg chg="add del">
          <ac:chgData name="Dady Dady (2022686)" userId="S::2022686@student.uwtsd.ac.uk::cf5779fe-0785-40c8-89c9-c73b7f56ef21" providerId="AD" clId="Web-{ED6BFC79-32A0-4436-3ABB-6345E23E9E15}" dt="2022-04-23T00:18:56.469" v="148"/>
          <ac:spMkLst>
            <pc:docMk/>
            <pc:sldMk cId="3292695584" sldId="262"/>
            <ac:spMk id="135" creationId="{0B7E355D-DAEA-4421-B67A-FA13C0FBDCE8}"/>
          </ac:spMkLst>
        </pc:spChg>
        <pc:spChg chg="add del">
          <ac:chgData name="Dady Dady (2022686)" userId="S::2022686@student.uwtsd.ac.uk::cf5779fe-0785-40c8-89c9-c73b7f56ef21" providerId="AD" clId="Web-{ED6BFC79-32A0-4436-3ABB-6345E23E9E15}" dt="2022-04-23T00:18:56.375" v="147"/>
          <ac:spMkLst>
            <pc:docMk/>
            <pc:sldMk cId="3292695584" sldId="262"/>
            <ac:spMk id="141" creationId="{57908DE9-5647-483E-B731-49D34A839B3F}"/>
          </ac:spMkLst>
        </pc:spChg>
        <pc:spChg chg="add del">
          <ac:chgData name="Dady Dady (2022686)" userId="S::2022686@student.uwtsd.ac.uk::cf5779fe-0785-40c8-89c9-c73b7f56ef21" providerId="AD" clId="Web-{ED6BFC79-32A0-4436-3ABB-6345E23E9E15}" dt="2022-04-23T00:18:56.375" v="147"/>
          <ac:spMkLst>
            <pc:docMk/>
            <pc:sldMk cId="3292695584" sldId="262"/>
            <ac:spMk id="143" creationId="{926962B4-5DCE-4745-A877-F7237DA68D7F}"/>
          </ac:spMkLst>
        </pc:spChg>
        <pc:spChg chg="add del">
          <ac:chgData name="Dady Dady (2022686)" userId="S::2022686@student.uwtsd.ac.uk::cf5779fe-0785-40c8-89c9-c73b7f56ef21" providerId="AD" clId="Web-{ED6BFC79-32A0-4436-3ABB-6345E23E9E15}" dt="2022-04-23T00:18:56.375" v="147"/>
          <ac:spMkLst>
            <pc:docMk/>
            <pc:sldMk cId="3292695584" sldId="262"/>
            <ac:spMk id="145" creationId="{FFC31C6D-653C-4C57-B226-ED6CE571F611}"/>
          </ac:spMkLst>
        </pc:spChg>
        <pc:spChg chg="add">
          <ac:chgData name="Dady Dady (2022686)" userId="S::2022686@student.uwtsd.ac.uk::cf5779fe-0785-40c8-89c9-c73b7f56ef21" providerId="AD" clId="Web-{ED6BFC79-32A0-4436-3ABB-6345E23E9E15}" dt="2022-04-23T00:18:56.469" v="148"/>
          <ac:spMkLst>
            <pc:docMk/>
            <pc:sldMk cId="3292695584" sldId="262"/>
            <ac:spMk id="155" creationId="{53B739BF-52FC-4875-B392-4044CC04F091}"/>
          </ac:spMkLst>
        </pc:spChg>
        <pc:spChg chg="add">
          <ac:chgData name="Dady Dady (2022686)" userId="S::2022686@student.uwtsd.ac.uk::cf5779fe-0785-40c8-89c9-c73b7f56ef21" providerId="AD" clId="Web-{ED6BFC79-32A0-4436-3ABB-6345E23E9E15}" dt="2022-04-23T00:18:56.469" v="148"/>
          <ac:spMkLst>
            <pc:docMk/>
            <pc:sldMk cId="3292695584" sldId="262"/>
            <ac:spMk id="156" creationId="{3AA1CAD8-1CD4-40E6-B88B-9D4FF5C3D072}"/>
          </ac:spMkLst>
        </pc:spChg>
        <pc:grpChg chg="add del">
          <ac:chgData name="Dady Dady (2022686)" userId="S::2022686@student.uwtsd.ac.uk::cf5779fe-0785-40c8-89c9-c73b7f56ef21" providerId="AD" clId="Web-{ED6BFC79-32A0-4436-3ABB-6345E23E9E15}" dt="2022-04-23T00:18:56.469" v="148"/>
          <ac:grpSpMkLst>
            <pc:docMk/>
            <pc:sldMk cId="3292695584" sldId="262"/>
            <ac:grpSpMk id="133" creationId="{1D912E1C-3BBA-42F0-A3EE-FEC382E7230A}"/>
          </ac:grpSpMkLst>
        </pc:grpChg>
        <pc:grpChg chg="add del">
          <ac:chgData name="Dady Dady (2022686)" userId="S::2022686@student.uwtsd.ac.uk::cf5779fe-0785-40c8-89c9-c73b7f56ef21" providerId="AD" clId="Web-{ED6BFC79-32A0-4436-3ABB-6345E23E9E15}" dt="2022-04-23T00:18:56.469" v="148"/>
          <ac:grpSpMkLst>
            <pc:docMk/>
            <pc:sldMk cId="3292695584" sldId="262"/>
            <ac:grpSpMk id="136" creationId="{61D9147E-6246-4344-B99C-7E58532D8CB5}"/>
          </ac:grpSpMkLst>
        </pc:grpChg>
        <pc:grpChg chg="add del">
          <ac:chgData name="Dady Dady (2022686)" userId="S::2022686@student.uwtsd.ac.uk::cf5779fe-0785-40c8-89c9-c73b7f56ef21" providerId="AD" clId="Web-{ED6BFC79-32A0-4436-3ABB-6345E23E9E15}" dt="2022-04-23T00:18:56.375" v="147"/>
          <ac:grpSpMkLst>
            <pc:docMk/>
            <pc:sldMk cId="3292695584" sldId="262"/>
            <ac:grpSpMk id="147" creationId="{C310B041-3468-403A-926B-E3C1CF4433A2}"/>
          </ac:grpSpMkLst>
        </pc:grpChg>
        <pc:grpChg chg="add">
          <ac:chgData name="Dady Dady (2022686)" userId="S::2022686@student.uwtsd.ac.uk::cf5779fe-0785-40c8-89c9-c73b7f56ef21" providerId="AD" clId="Web-{ED6BFC79-32A0-4436-3ABB-6345E23E9E15}" dt="2022-04-23T00:18:56.469" v="148"/>
          <ac:grpSpMkLst>
            <pc:docMk/>
            <pc:sldMk cId="3292695584" sldId="262"/>
            <ac:grpSpMk id="157" creationId="{0D65577D-83CF-47FA-954E-60C70AFDBB28}"/>
          </ac:grpSpMkLst>
        </pc:grpChg>
        <pc:graphicFrameChg chg="mod modGraphic">
          <ac:chgData name="Dady Dady (2022686)" userId="S::2022686@student.uwtsd.ac.uk::cf5779fe-0785-40c8-89c9-c73b7f56ef21" providerId="AD" clId="Web-{ED6BFC79-32A0-4436-3ABB-6345E23E9E15}" dt="2022-04-23T00:20:10.568" v="152" actId="14100"/>
          <ac:graphicFrameMkLst>
            <pc:docMk/>
            <pc:sldMk cId="3292695584" sldId="262"/>
            <ac:graphicFrameMk id="32" creationId="{801BCF97-CF53-CD7B-5F40-8150FB27B4BF}"/>
          </ac:graphicFrameMkLst>
        </pc:graphicFrameChg>
      </pc:sldChg>
      <pc:sldChg chg="addSp delSp modSp addAnim delAnim">
        <pc:chgData name="Dady Dady (2022686)" userId="S::2022686@student.uwtsd.ac.uk::cf5779fe-0785-40c8-89c9-c73b7f56ef21" providerId="AD" clId="Web-{ED6BFC79-32A0-4436-3ABB-6345E23E9E15}" dt="2022-04-23T00:30:32.643" v="823" actId="14100"/>
        <pc:sldMkLst>
          <pc:docMk/>
          <pc:sldMk cId="122029552" sldId="263"/>
        </pc:sldMkLst>
        <pc:spChg chg="mod ord">
          <ac:chgData name="Dady Dady (2022686)" userId="S::2022686@student.uwtsd.ac.uk::cf5779fe-0785-40c8-89c9-c73b7f56ef21" providerId="AD" clId="Web-{ED6BFC79-32A0-4436-3ABB-6345E23E9E15}" dt="2022-04-23T00:30:32.643" v="823" actId="14100"/>
          <ac:spMkLst>
            <pc:docMk/>
            <pc:sldMk cId="122029552" sldId="263"/>
            <ac:spMk id="2" creationId="{7C8BBF93-6AC6-600C-7AD3-183F99E427E3}"/>
          </ac:spMkLst>
        </pc:spChg>
        <pc:spChg chg="add del">
          <ac:chgData name="Dady Dady (2022686)" userId="S::2022686@student.uwtsd.ac.uk::cf5779fe-0785-40c8-89c9-c73b7f56ef21" providerId="AD" clId="Web-{ED6BFC79-32A0-4436-3ABB-6345E23E9E15}" dt="2022-04-23T00:29:54.859" v="554"/>
          <ac:spMkLst>
            <pc:docMk/>
            <pc:sldMk cId="122029552" sldId="263"/>
            <ac:spMk id="118" creationId="{99B5B3C5-A599-465B-B2B9-866E8B2087CE}"/>
          </ac:spMkLst>
        </pc:spChg>
        <pc:spChg chg="add del">
          <ac:chgData name="Dady Dady (2022686)" userId="S::2022686@student.uwtsd.ac.uk::cf5779fe-0785-40c8-89c9-c73b7f56ef21" providerId="AD" clId="Web-{ED6BFC79-32A0-4436-3ABB-6345E23E9E15}" dt="2022-04-23T00:29:54.859" v="554"/>
          <ac:spMkLst>
            <pc:docMk/>
            <pc:sldMk cId="122029552" sldId="263"/>
            <ac:spMk id="139" creationId="{733E0473-C315-42D8-A82A-A2FE49DC67DA}"/>
          </ac:spMkLst>
        </pc:spChg>
        <pc:spChg chg="add del">
          <ac:chgData name="Dady Dady (2022686)" userId="S::2022686@student.uwtsd.ac.uk::cf5779fe-0785-40c8-89c9-c73b7f56ef21" providerId="AD" clId="Web-{ED6BFC79-32A0-4436-3ABB-6345E23E9E15}" dt="2022-04-23T00:29:54.859" v="554"/>
          <ac:spMkLst>
            <pc:docMk/>
            <pc:sldMk cId="122029552" sldId="263"/>
            <ac:spMk id="141" creationId="{AD23A251-68F2-43E5-812B-4BBAE1AF535E}"/>
          </ac:spMkLst>
        </pc:spChg>
        <pc:spChg chg="add del">
          <ac:chgData name="Dady Dady (2022686)" userId="S::2022686@student.uwtsd.ac.uk::cf5779fe-0785-40c8-89c9-c73b7f56ef21" providerId="AD" clId="Web-{ED6BFC79-32A0-4436-3ABB-6345E23E9E15}" dt="2022-04-23T00:30:13.391" v="560"/>
          <ac:spMkLst>
            <pc:docMk/>
            <pc:sldMk cId="122029552" sldId="263"/>
            <ac:spMk id="272" creationId="{99B5B3C5-A599-465B-B2B9-866E8B2087CE}"/>
          </ac:spMkLst>
        </pc:spChg>
        <pc:spChg chg="add del">
          <ac:chgData name="Dady Dady (2022686)" userId="S::2022686@student.uwtsd.ac.uk::cf5779fe-0785-40c8-89c9-c73b7f56ef21" providerId="AD" clId="Web-{ED6BFC79-32A0-4436-3ABB-6345E23E9E15}" dt="2022-04-23T00:30:13.391" v="560"/>
          <ac:spMkLst>
            <pc:docMk/>
            <pc:sldMk cId="122029552" sldId="263"/>
            <ac:spMk id="274" creationId="{25C84982-7DD0-43B1-8A2D-BFA4DF1B4E60}"/>
          </ac:spMkLst>
        </pc:spChg>
        <pc:spChg chg="add del">
          <ac:chgData name="Dady Dady (2022686)" userId="S::2022686@student.uwtsd.ac.uk::cf5779fe-0785-40c8-89c9-c73b7f56ef21" providerId="AD" clId="Web-{ED6BFC79-32A0-4436-3ABB-6345E23E9E15}" dt="2022-04-23T00:30:13.391" v="560"/>
          <ac:spMkLst>
            <pc:docMk/>
            <pc:sldMk cId="122029552" sldId="263"/>
            <ac:spMk id="293" creationId="{1FD5705B-63E0-4364-B909-EC902FEAAC07}"/>
          </ac:spMkLst>
        </pc:spChg>
        <pc:spChg chg="add del">
          <ac:chgData name="Dady Dady (2022686)" userId="S::2022686@student.uwtsd.ac.uk::cf5779fe-0785-40c8-89c9-c73b7f56ef21" providerId="AD" clId="Web-{ED6BFC79-32A0-4436-3ABB-6345E23E9E15}" dt="2022-04-23T00:30:13.391" v="560"/>
          <ac:spMkLst>
            <pc:docMk/>
            <pc:sldMk cId="122029552" sldId="263"/>
            <ac:spMk id="295" creationId="{0B7E355D-DAEA-4421-B67A-FA13C0FBDCE8}"/>
          </ac:spMkLst>
        </pc:spChg>
        <pc:spChg chg="add del">
          <ac:chgData name="Dady Dady (2022686)" userId="S::2022686@student.uwtsd.ac.uk::cf5779fe-0785-40c8-89c9-c73b7f56ef21" providerId="AD" clId="Web-{ED6BFC79-32A0-4436-3ABB-6345E23E9E15}" dt="2022-04-23T00:29:54.859" v="554"/>
          <ac:spMkLst>
            <pc:docMk/>
            <pc:sldMk cId="122029552" sldId="263"/>
            <ac:spMk id="307" creationId="{25C84982-7DD0-43B1-8A2D-BFA4DF1B4E60}"/>
          </ac:spMkLst>
        </pc:spChg>
        <pc:spChg chg="add del">
          <ac:chgData name="Dady Dady (2022686)" userId="S::2022686@student.uwtsd.ac.uk::cf5779fe-0785-40c8-89c9-c73b7f56ef21" providerId="AD" clId="Web-{ED6BFC79-32A0-4436-3ABB-6345E23E9E15}" dt="2022-04-23T00:29:59.453" v="556"/>
          <ac:spMkLst>
            <pc:docMk/>
            <pc:sldMk cId="122029552" sldId="263"/>
            <ac:spMk id="319" creationId="{99B5B3C5-A599-465B-B2B9-866E8B2087CE}"/>
          </ac:spMkLst>
        </pc:spChg>
        <pc:spChg chg="add del">
          <ac:chgData name="Dady Dady (2022686)" userId="S::2022686@student.uwtsd.ac.uk::cf5779fe-0785-40c8-89c9-c73b7f56ef21" providerId="AD" clId="Web-{ED6BFC79-32A0-4436-3ABB-6345E23E9E15}" dt="2022-04-23T00:29:59.453" v="556"/>
          <ac:spMkLst>
            <pc:docMk/>
            <pc:sldMk cId="122029552" sldId="263"/>
            <ac:spMk id="320" creationId="{25C84982-7DD0-43B1-8A2D-BFA4DF1B4E60}"/>
          </ac:spMkLst>
        </pc:spChg>
        <pc:spChg chg="add del">
          <ac:chgData name="Dady Dady (2022686)" userId="S::2022686@student.uwtsd.ac.uk::cf5779fe-0785-40c8-89c9-c73b7f56ef21" providerId="AD" clId="Web-{ED6BFC79-32A0-4436-3ABB-6345E23E9E15}" dt="2022-04-23T00:29:59.453" v="556"/>
          <ac:spMkLst>
            <pc:docMk/>
            <pc:sldMk cId="122029552" sldId="263"/>
            <ac:spMk id="330" creationId="{1FD5705B-63E0-4364-B909-EC902FEAAC07}"/>
          </ac:spMkLst>
        </pc:spChg>
        <pc:spChg chg="add del">
          <ac:chgData name="Dady Dady (2022686)" userId="S::2022686@student.uwtsd.ac.uk::cf5779fe-0785-40c8-89c9-c73b7f56ef21" providerId="AD" clId="Web-{ED6BFC79-32A0-4436-3ABB-6345E23E9E15}" dt="2022-04-23T00:29:59.453" v="556"/>
          <ac:spMkLst>
            <pc:docMk/>
            <pc:sldMk cId="122029552" sldId="263"/>
            <ac:spMk id="331" creationId="{0B7E355D-DAEA-4421-B67A-FA13C0FBDCE8}"/>
          </ac:spMkLst>
        </pc:spChg>
        <pc:spChg chg="add del">
          <ac:chgData name="Dady Dady (2022686)" userId="S::2022686@student.uwtsd.ac.uk::cf5779fe-0785-40c8-89c9-c73b7f56ef21" providerId="AD" clId="Web-{ED6BFC79-32A0-4436-3ABB-6345E23E9E15}" dt="2022-04-23T00:30:07.438" v="558"/>
          <ac:spMkLst>
            <pc:docMk/>
            <pc:sldMk cId="122029552" sldId="263"/>
            <ac:spMk id="335" creationId="{99B5B3C5-A599-465B-B2B9-866E8B2087CE}"/>
          </ac:spMkLst>
        </pc:spChg>
        <pc:spChg chg="add del">
          <ac:chgData name="Dady Dady (2022686)" userId="S::2022686@student.uwtsd.ac.uk::cf5779fe-0785-40c8-89c9-c73b7f56ef21" providerId="AD" clId="Web-{ED6BFC79-32A0-4436-3ABB-6345E23E9E15}" dt="2022-04-23T00:30:07.438" v="558"/>
          <ac:spMkLst>
            <pc:docMk/>
            <pc:sldMk cId="122029552" sldId="263"/>
            <ac:spMk id="336" creationId="{25C84982-7DD0-43B1-8A2D-BFA4DF1B4E60}"/>
          </ac:spMkLst>
        </pc:spChg>
        <pc:spChg chg="add del">
          <ac:chgData name="Dady Dady (2022686)" userId="S::2022686@student.uwtsd.ac.uk::cf5779fe-0785-40c8-89c9-c73b7f56ef21" providerId="AD" clId="Web-{ED6BFC79-32A0-4436-3ABB-6345E23E9E15}" dt="2022-04-23T00:30:07.438" v="558"/>
          <ac:spMkLst>
            <pc:docMk/>
            <pc:sldMk cId="122029552" sldId="263"/>
            <ac:spMk id="346" creationId="{E2748806-3AF5-4078-830A-C1F26BF1B200}"/>
          </ac:spMkLst>
        </pc:spChg>
        <pc:spChg chg="add del">
          <ac:chgData name="Dady Dady (2022686)" userId="S::2022686@student.uwtsd.ac.uk::cf5779fe-0785-40c8-89c9-c73b7f56ef21" providerId="AD" clId="Web-{ED6BFC79-32A0-4436-3ABB-6345E23E9E15}" dt="2022-04-23T00:30:07.438" v="558"/>
          <ac:spMkLst>
            <pc:docMk/>
            <pc:sldMk cId="122029552" sldId="263"/>
            <ac:spMk id="347" creationId="{34FBEBF3-C941-4CB0-8AC2-3B50E1371BBF}"/>
          </ac:spMkLst>
        </pc:spChg>
        <pc:spChg chg="add del">
          <ac:chgData name="Dady Dady (2022686)" userId="S::2022686@student.uwtsd.ac.uk::cf5779fe-0785-40c8-89c9-c73b7f56ef21" providerId="AD" clId="Web-{ED6BFC79-32A0-4436-3ABB-6345E23E9E15}" dt="2022-04-23T00:30:13.391" v="560"/>
          <ac:spMkLst>
            <pc:docMk/>
            <pc:sldMk cId="122029552" sldId="263"/>
            <ac:spMk id="351" creationId="{99B5B3C5-A599-465B-B2B9-866E8B2087CE}"/>
          </ac:spMkLst>
        </pc:spChg>
        <pc:spChg chg="add del">
          <ac:chgData name="Dady Dady (2022686)" userId="S::2022686@student.uwtsd.ac.uk::cf5779fe-0785-40c8-89c9-c73b7f56ef21" providerId="AD" clId="Web-{ED6BFC79-32A0-4436-3ABB-6345E23E9E15}" dt="2022-04-23T00:30:13.391" v="560"/>
          <ac:spMkLst>
            <pc:docMk/>
            <pc:sldMk cId="122029552" sldId="263"/>
            <ac:spMk id="352" creationId="{25C84982-7DD0-43B1-8A2D-BFA4DF1B4E60}"/>
          </ac:spMkLst>
        </pc:spChg>
        <pc:spChg chg="add del">
          <ac:chgData name="Dady Dady (2022686)" userId="S::2022686@student.uwtsd.ac.uk::cf5779fe-0785-40c8-89c9-c73b7f56ef21" providerId="AD" clId="Web-{ED6BFC79-32A0-4436-3ABB-6345E23E9E15}" dt="2022-04-23T00:30:13.391" v="560"/>
          <ac:spMkLst>
            <pc:docMk/>
            <pc:sldMk cId="122029552" sldId="263"/>
            <ac:spMk id="362" creationId="{1FD5705B-63E0-4364-B909-EC902FEAAC07}"/>
          </ac:spMkLst>
        </pc:spChg>
        <pc:spChg chg="add del">
          <ac:chgData name="Dady Dady (2022686)" userId="S::2022686@student.uwtsd.ac.uk::cf5779fe-0785-40c8-89c9-c73b7f56ef21" providerId="AD" clId="Web-{ED6BFC79-32A0-4436-3ABB-6345E23E9E15}" dt="2022-04-23T00:30:13.391" v="560"/>
          <ac:spMkLst>
            <pc:docMk/>
            <pc:sldMk cId="122029552" sldId="263"/>
            <ac:spMk id="363" creationId="{0B7E355D-DAEA-4421-B67A-FA13C0FBDCE8}"/>
          </ac:spMkLst>
        </pc:spChg>
        <pc:grpChg chg="add del">
          <ac:chgData name="Dady Dady (2022686)" userId="S::2022686@student.uwtsd.ac.uk::cf5779fe-0785-40c8-89c9-c73b7f56ef21" providerId="AD" clId="Web-{ED6BFC79-32A0-4436-3ABB-6345E23E9E15}" dt="2022-04-23T00:29:54.859" v="554"/>
          <ac:grpSpMkLst>
            <pc:docMk/>
            <pc:sldMk cId="122029552" sldId="263"/>
            <ac:grpSpMk id="143" creationId="{0350AF23-2606-421F-AB7B-23D9B48F3E9B}"/>
          </ac:grpSpMkLst>
        </pc:grpChg>
        <pc:grpChg chg="add del">
          <ac:chgData name="Dady Dady (2022686)" userId="S::2022686@student.uwtsd.ac.uk::cf5779fe-0785-40c8-89c9-c73b7f56ef21" providerId="AD" clId="Web-{ED6BFC79-32A0-4436-3ABB-6345E23E9E15}" dt="2022-04-23T00:30:13.391" v="560"/>
          <ac:grpSpMkLst>
            <pc:docMk/>
            <pc:sldMk cId="122029552" sldId="263"/>
            <ac:grpSpMk id="276" creationId="{1D912E1C-3BBA-42F0-A3EE-FEC382E7230A}"/>
          </ac:grpSpMkLst>
        </pc:grpChg>
        <pc:grpChg chg="add del">
          <ac:chgData name="Dady Dady (2022686)" userId="S::2022686@student.uwtsd.ac.uk::cf5779fe-0785-40c8-89c9-c73b7f56ef21" providerId="AD" clId="Web-{ED6BFC79-32A0-4436-3ABB-6345E23E9E15}" dt="2022-04-23T00:30:13.391" v="560"/>
          <ac:grpSpMkLst>
            <pc:docMk/>
            <pc:sldMk cId="122029552" sldId="263"/>
            <ac:grpSpMk id="297" creationId="{61D9147E-6246-4344-B99C-7E58532D8CB5}"/>
          </ac:grpSpMkLst>
        </pc:grpChg>
        <pc:grpChg chg="add del">
          <ac:chgData name="Dady Dady (2022686)" userId="S::2022686@student.uwtsd.ac.uk::cf5779fe-0785-40c8-89c9-c73b7f56ef21" providerId="AD" clId="Web-{ED6BFC79-32A0-4436-3ABB-6345E23E9E15}" dt="2022-04-23T00:29:54.859" v="554"/>
          <ac:grpSpMkLst>
            <pc:docMk/>
            <pc:sldMk cId="122029552" sldId="263"/>
            <ac:grpSpMk id="308" creationId="{1D912E1C-3BBA-42F0-A3EE-FEC382E7230A}"/>
          </ac:grpSpMkLst>
        </pc:grpChg>
        <pc:grpChg chg="add del">
          <ac:chgData name="Dady Dady (2022686)" userId="S::2022686@student.uwtsd.ac.uk::cf5779fe-0785-40c8-89c9-c73b7f56ef21" providerId="AD" clId="Web-{ED6BFC79-32A0-4436-3ABB-6345E23E9E15}" dt="2022-04-23T00:29:59.453" v="556"/>
          <ac:grpSpMkLst>
            <pc:docMk/>
            <pc:sldMk cId="122029552" sldId="263"/>
            <ac:grpSpMk id="321" creationId="{1D912E1C-3BBA-42F0-A3EE-FEC382E7230A}"/>
          </ac:grpSpMkLst>
        </pc:grpChg>
        <pc:grpChg chg="add del">
          <ac:chgData name="Dady Dady (2022686)" userId="S::2022686@student.uwtsd.ac.uk::cf5779fe-0785-40c8-89c9-c73b7f56ef21" providerId="AD" clId="Web-{ED6BFC79-32A0-4436-3ABB-6345E23E9E15}" dt="2022-04-23T00:29:59.453" v="556"/>
          <ac:grpSpMkLst>
            <pc:docMk/>
            <pc:sldMk cId="122029552" sldId="263"/>
            <ac:grpSpMk id="332" creationId="{61D9147E-6246-4344-B99C-7E58532D8CB5}"/>
          </ac:grpSpMkLst>
        </pc:grpChg>
        <pc:grpChg chg="add del">
          <ac:chgData name="Dady Dady (2022686)" userId="S::2022686@student.uwtsd.ac.uk::cf5779fe-0785-40c8-89c9-c73b7f56ef21" providerId="AD" clId="Web-{ED6BFC79-32A0-4436-3ABB-6345E23E9E15}" dt="2022-04-23T00:30:07.438" v="558"/>
          <ac:grpSpMkLst>
            <pc:docMk/>
            <pc:sldMk cId="122029552" sldId="263"/>
            <ac:grpSpMk id="337" creationId="{1D912E1C-3BBA-42F0-A3EE-FEC382E7230A}"/>
          </ac:grpSpMkLst>
        </pc:grpChg>
        <pc:grpChg chg="add del">
          <ac:chgData name="Dady Dady (2022686)" userId="S::2022686@student.uwtsd.ac.uk::cf5779fe-0785-40c8-89c9-c73b7f56ef21" providerId="AD" clId="Web-{ED6BFC79-32A0-4436-3ABB-6345E23E9E15}" dt="2022-04-23T00:30:07.438" v="558"/>
          <ac:grpSpMkLst>
            <pc:docMk/>
            <pc:sldMk cId="122029552" sldId="263"/>
            <ac:grpSpMk id="348" creationId="{AFCA5498-D019-48A6-B194-72CE1ABB0B3A}"/>
          </ac:grpSpMkLst>
        </pc:grpChg>
        <pc:grpChg chg="add del">
          <ac:chgData name="Dady Dady (2022686)" userId="S::2022686@student.uwtsd.ac.uk::cf5779fe-0785-40c8-89c9-c73b7f56ef21" providerId="AD" clId="Web-{ED6BFC79-32A0-4436-3ABB-6345E23E9E15}" dt="2022-04-23T00:30:13.391" v="560"/>
          <ac:grpSpMkLst>
            <pc:docMk/>
            <pc:sldMk cId="122029552" sldId="263"/>
            <ac:grpSpMk id="353" creationId="{1D912E1C-3BBA-42F0-A3EE-FEC382E7230A}"/>
          </ac:grpSpMkLst>
        </pc:grpChg>
        <pc:grpChg chg="add del">
          <ac:chgData name="Dady Dady (2022686)" userId="S::2022686@student.uwtsd.ac.uk::cf5779fe-0785-40c8-89c9-c73b7f56ef21" providerId="AD" clId="Web-{ED6BFC79-32A0-4436-3ABB-6345E23E9E15}" dt="2022-04-23T00:30:13.391" v="560"/>
          <ac:grpSpMkLst>
            <pc:docMk/>
            <pc:sldMk cId="122029552" sldId="263"/>
            <ac:grpSpMk id="364" creationId="{61D9147E-6246-4344-B99C-7E58532D8CB5}"/>
          </ac:grpSpMkLst>
        </pc:grpChg>
        <pc:picChg chg="mod">
          <ac:chgData name="Dady Dady (2022686)" userId="S::2022686@student.uwtsd.ac.uk::cf5779fe-0785-40c8-89c9-c73b7f56ef21" providerId="AD" clId="Web-{ED6BFC79-32A0-4436-3ABB-6345E23E9E15}" dt="2022-04-23T00:30:13.391" v="560"/>
          <ac:picMkLst>
            <pc:docMk/>
            <pc:sldMk cId="122029552" sldId="263"/>
            <ac:picMk id="5" creationId="{C8455434-1797-181B-B65D-0EEBEC302DF7}"/>
          </ac:picMkLst>
        </pc:picChg>
      </pc:sldChg>
      <pc:sldChg chg="addSp delSp modSp new mod setBg">
        <pc:chgData name="Dady Dady (2022686)" userId="S::2022686@student.uwtsd.ac.uk::cf5779fe-0785-40c8-89c9-c73b7f56ef21" providerId="AD" clId="Web-{ED6BFC79-32A0-4436-3ABB-6345E23E9E15}" dt="2022-04-23T00:35:05.021" v="1201" actId="20577"/>
        <pc:sldMkLst>
          <pc:docMk/>
          <pc:sldMk cId="414974338" sldId="269"/>
        </pc:sldMkLst>
        <pc:spChg chg="mod">
          <ac:chgData name="Dady Dady (2022686)" userId="S::2022686@student.uwtsd.ac.uk::cf5779fe-0785-40c8-89c9-c73b7f56ef21" providerId="AD" clId="Web-{ED6BFC79-32A0-4436-3ABB-6345E23E9E15}" dt="2022-04-23T00:35:05.021" v="1201" actId="20577"/>
          <ac:spMkLst>
            <pc:docMk/>
            <pc:sldMk cId="414974338" sldId="269"/>
            <ac:spMk id="2" creationId="{12E48416-9343-DA8A-9F55-99E36E74DF08}"/>
          </ac:spMkLst>
        </pc:spChg>
        <pc:spChg chg="del mod">
          <ac:chgData name="Dady Dady (2022686)" userId="S::2022686@student.uwtsd.ac.uk::cf5779fe-0785-40c8-89c9-c73b7f56ef21" providerId="AD" clId="Web-{ED6BFC79-32A0-4436-3ABB-6345E23E9E15}" dt="2022-04-23T00:34:19.346" v="1192"/>
          <ac:spMkLst>
            <pc:docMk/>
            <pc:sldMk cId="414974338" sldId="269"/>
            <ac:spMk id="3" creationId="{F85C8019-6869-98A8-4DFE-361E7A2D04D3}"/>
          </ac:spMkLst>
        </pc:spChg>
        <pc:spChg chg="add">
          <ac:chgData name="Dady Dady (2022686)" userId="S::2022686@student.uwtsd.ac.uk::cf5779fe-0785-40c8-89c9-c73b7f56ef21" providerId="AD" clId="Web-{ED6BFC79-32A0-4436-3ABB-6345E23E9E15}" dt="2022-04-23T00:34:19.346" v="1192"/>
          <ac:spMkLst>
            <pc:docMk/>
            <pc:sldMk cId="414974338" sldId="269"/>
            <ac:spMk id="9" creationId="{92663A72-E771-41D4-96AA-28C1B2172245}"/>
          </ac:spMkLst>
        </pc:spChg>
        <pc:spChg chg="add">
          <ac:chgData name="Dady Dady (2022686)" userId="S::2022686@student.uwtsd.ac.uk::cf5779fe-0785-40c8-89c9-c73b7f56ef21" providerId="AD" clId="Web-{ED6BFC79-32A0-4436-3ABB-6345E23E9E15}" dt="2022-04-23T00:34:19.346" v="1192"/>
          <ac:spMkLst>
            <pc:docMk/>
            <pc:sldMk cId="414974338" sldId="269"/>
            <ac:spMk id="11" creationId="{88164F59-4B09-4DB4-A99F-97C71DE46B10}"/>
          </ac:spMkLst>
        </pc:spChg>
        <pc:spChg chg="add">
          <ac:chgData name="Dady Dady (2022686)" userId="S::2022686@student.uwtsd.ac.uk::cf5779fe-0785-40c8-89c9-c73b7f56ef21" providerId="AD" clId="Web-{ED6BFC79-32A0-4436-3ABB-6345E23E9E15}" dt="2022-04-23T00:34:19.346" v="1192"/>
          <ac:spMkLst>
            <pc:docMk/>
            <pc:sldMk cId="414974338" sldId="269"/>
            <ac:spMk id="13" creationId="{6B336017-F12B-485C-B5E1-B6971DA0CDC5}"/>
          </ac:spMkLst>
        </pc:spChg>
        <pc:grpChg chg="add">
          <ac:chgData name="Dady Dady (2022686)" userId="S::2022686@student.uwtsd.ac.uk::cf5779fe-0785-40c8-89c9-c73b7f56ef21" providerId="AD" clId="Web-{ED6BFC79-32A0-4436-3ABB-6345E23E9E15}" dt="2022-04-23T00:34:19.346" v="1192"/>
          <ac:grpSpMkLst>
            <pc:docMk/>
            <pc:sldMk cId="414974338" sldId="269"/>
            <ac:grpSpMk id="15" creationId="{C2C078FA-5775-45CB-A8F3-53B3F1AD2B99}"/>
          </ac:grpSpMkLst>
        </pc:grpChg>
        <pc:graphicFrameChg chg="add">
          <ac:chgData name="Dady Dady (2022686)" userId="S::2022686@student.uwtsd.ac.uk::cf5779fe-0785-40c8-89c9-c73b7f56ef21" providerId="AD" clId="Web-{ED6BFC79-32A0-4436-3ABB-6345E23E9E15}" dt="2022-04-23T00:34:19.346" v="1192"/>
          <ac:graphicFrameMkLst>
            <pc:docMk/>
            <pc:sldMk cId="414974338" sldId="269"/>
            <ac:graphicFrameMk id="5" creationId="{DBE30C9A-4120-0F5C-A550-E9C47C7FA2E6}"/>
          </ac:graphicFrameMkLst>
        </pc:graphicFrameChg>
      </pc:sldChg>
      <pc:sldChg chg="addSp delSp modSp new mod setBg">
        <pc:chgData name="Dady Dady (2022686)" userId="S::2022686@student.uwtsd.ac.uk::cf5779fe-0785-40c8-89c9-c73b7f56ef21" providerId="AD" clId="Web-{ED6BFC79-32A0-4436-3ABB-6345E23E9E15}" dt="2022-04-23T00:40:06.761" v="1460"/>
        <pc:sldMkLst>
          <pc:docMk/>
          <pc:sldMk cId="1781814439" sldId="270"/>
        </pc:sldMkLst>
        <pc:spChg chg="mod">
          <ac:chgData name="Dady Dady (2022686)" userId="S::2022686@student.uwtsd.ac.uk::cf5779fe-0785-40c8-89c9-c73b7f56ef21" providerId="AD" clId="Web-{ED6BFC79-32A0-4436-3ABB-6345E23E9E15}" dt="2022-04-23T00:40:06.761" v="1460"/>
          <ac:spMkLst>
            <pc:docMk/>
            <pc:sldMk cId="1781814439" sldId="270"/>
            <ac:spMk id="2" creationId="{CA18CB6F-1DF7-56B8-B0A3-7E936210EF13}"/>
          </ac:spMkLst>
        </pc:spChg>
        <pc:spChg chg="del mod">
          <ac:chgData name="Dady Dady (2022686)" userId="S::2022686@student.uwtsd.ac.uk::cf5779fe-0785-40c8-89c9-c73b7f56ef21" providerId="AD" clId="Web-{ED6BFC79-32A0-4436-3ABB-6345E23E9E15}" dt="2022-04-23T00:38:37.489" v="1443"/>
          <ac:spMkLst>
            <pc:docMk/>
            <pc:sldMk cId="1781814439" sldId="270"/>
            <ac:spMk id="3" creationId="{692AE880-0D3C-3BD8-2C96-138D2B50A04A}"/>
          </ac:spMkLst>
        </pc:spChg>
        <pc:spChg chg="add del">
          <ac:chgData name="Dady Dady (2022686)" userId="S::2022686@student.uwtsd.ac.uk::cf5779fe-0785-40c8-89c9-c73b7f56ef21" providerId="AD" clId="Web-{ED6BFC79-32A0-4436-3ABB-6345E23E9E15}" dt="2022-04-23T00:40:06.761" v="1460"/>
          <ac:spMkLst>
            <pc:docMk/>
            <pc:sldMk cId="1781814439" sldId="270"/>
            <ac:spMk id="9" creationId="{458183E0-58D3-4C7F-97F0-2494113B38F6}"/>
          </ac:spMkLst>
        </pc:spChg>
        <pc:spChg chg="add del">
          <ac:chgData name="Dady Dady (2022686)" userId="S::2022686@student.uwtsd.ac.uk::cf5779fe-0785-40c8-89c9-c73b7f56ef21" providerId="AD" clId="Web-{ED6BFC79-32A0-4436-3ABB-6345E23E9E15}" dt="2022-04-23T00:40:06.761" v="1460"/>
          <ac:spMkLst>
            <pc:docMk/>
            <pc:sldMk cId="1781814439" sldId="270"/>
            <ac:spMk id="11" creationId="{493D7220-9A41-4B89-8A05-2E854925EDA1}"/>
          </ac:spMkLst>
        </pc:spChg>
        <pc:spChg chg="add">
          <ac:chgData name="Dady Dady (2022686)" userId="S::2022686@student.uwtsd.ac.uk::cf5779fe-0785-40c8-89c9-c73b7f56ef21" providerId="AD" clId="Web-{ED6BFC79-32A0-4436-3ABB-6345E23E9E15}" dt="2022-04-23T00:40:06.761" v="1460"/>
          <ac:spMkLst>
            <pc:docMk/>
            <pc:sldMk cId="1781814439" sldId="270"/>
            <ac:spMk id="26" creationId="{57908DE9-5647-483E-B731-49D34A839B3F}"/>
          </ac:spMkLst>
        </pc:spChg>
        <pc:spChg chg="add">
          <ac:chgData name="Dady Dady (2022686)" userId="S::2022686@student.uwtsd.ac.uk::cf5779fe-0785-40c8-89c9-c73b7f56ef21" providerId="AD" clId="Web-{ED6BFC79-32A0-4436-3ABB-6345E23E9E15}" dt="2022-04-23T00:40:06.761" v="1460"/>
          <ac:spMkLst>
            <pc:docMk/>
            <pc:sldMk cId="1781814439" sldId="270"/>
            <ac:spMk id="28" creationId="{926962B4-5DCE-4745-A877-F7237DA68D7F}"/>
          </ac:spMkLst>
        </pc:spChg>
        <pc:spChg chg="add">
          <ac:chgData name="Dady Dady (2022686)" userId="S::2022686@student.uwtsd.ac.uk::cf5779fe-0785-40c8-89c9-c73b7f56ef21" providerId="AD" clId="Web-{ED6BFC79-32A0-4436-3ABB-6345E23E9E15}" dt="2022-04-23T00:40:06.761" v="1460"/>
          <ac:spMkLst>
            <pc:docMk/>
            <pc:sldMk cId="1781814439" sldId="270"/>
            <ac:spMk id="30" creationId="{FFC31C6D-653C-4C57-B226-ED6CE571F611}"/>
          </ac:spMkLst>
        </pc:spChg>
        <pc:grpChg chg="add del">
          <ac:chgData name="Dady Dady (2022686)" userId="S::2022686@student.uwtsd.ac.uk::cf5779fe-0785-40c8-89c9-c73b7f56ef21" providerId="AD" clId="Web-{ED6BFC79-32A0-4436-3ABB-6345E23E9E15}" dt="2022-04-23T00:40:06.761" v="1460"/>
          <ac:grpSpMkLst>
            <pc:docMk/>
            <pc:sldMk cId="1781814439" sldId="270"/>
            <ac:grpSpMk id="13" creationId="{9215E110-AB5D-437B-9906-4A431F695EDF}"/>
          </ac:grpSpMkLst>
        </pc:grpChg>
        <pc:grpChg chg="add">
          <ac:chgData name="Dady Dady (2022686)" userId="S::2022686@student.uwtsd.ac.uk::cf5779fe-0785-40c8-89c9-c73b7f56ef21" providerId="AD" clId="Web-{ED6BFC79-32A0-4436-3ABB-6345E23E9E15}" dt="2022-04-23T00:40:06.761" v="1460"/>
          <ac:grpSpMkLst>
            <pc:docMk/>
            <pc:sldMk cId="1781814439" sldId="270"/>
            <ac:grpSpMk id="32" creationId="{C310B041-3468-403A-926B-E3C1CF4433A2}"/>
          </ac:grpSpMkLst>
        </pc:grpChg>
        <pc:graphicFrameChg chg="add mod modGraphic">
          <ac:chgData name="Dady Dady (2022686)" userId="S::2022686@student.uwtsd.ac.uk::cf5779fe-0785-40c8-89c9-c73b7f56ef21" providerId="AD" clId="Web-{ED6BFC79-32A0-4436-3ABB-6345E23E9E15}" dt="2022-04-23T00:40:06.761" v="1460"/>
          <ac:graphicFrameMkLst>
            <pc:docMk/>
            <pc:sldMk cId="1781814439" sldId="270"/>
            <ac:graphicFrameMk id="5" creationId="{CF730457-3AD9-3C53-5268-1CECE6AA312A}"/>
          </ac:graphicFrameMkLst>
        </pc:graphicFrameChg>
      </pc:sldChg>
      <pc:sldChg chg="addSp delSp modSp new">
        <pc:chgData name="Dady Dady (2022686)" userId="S::2022686@student.uwtsd.ac.uk::cf5779fe-0785-40c8-89c9-c73b7f56ef21" providerId="AD" clId="Web-{ED6BFC79-32A0-4436-3ABB-6345E23E9E15}" dt="2022-04-23T00:59:37.461" v="2018"/>
        <pc:sldMkLst>
          <pc:docMk/>
          <pc:sldMk cId="460712155" sldId="271"/>
        </pc:sldMkLst>
        <pc:spChg chg="mod">
          <ac:chgData name="Dady Dady (2022686)" userId="S::2022686@student.uwtsd.ac.uk::cf5779fe-0785-40c8-89c9-c73b7f56ef21" providerId="AD" clId="Web-{ED6BFC79-32A0-4436-3ABB-6345E23E9E15}" dt="2022-04-23T00:38:59.459" v="1451" actId="20577"/>
          <ac:spMkLst>
            <pc:docMk/>
            <pc:sldMk cId="460712155" sldId="271"/>
            <ac:spMk id="2" creationId="{D25F5D41-5C19-0D21-B798-2904C80482C7}"/>
          </ac:spMkLst>
        </pc:spChg>
        <pc:spChg chg="del mod">
          <ac:chgData name="Dady Dady (2022686)" userId="S::2022686@student.uwtsd.ac.uk::cf5779fe-0785-40c8-89c9-c73b7f56ef21" providerId="AD" clId="Web-{ED6BFC79-32A0-4436-3ABB-6345E23E9E15}" dt="2022-04-23T00:59:37.461" v="2018"/>
          <ac:spMkLst>
            <pc:docMk/>
            <pc:sldMk cId="460712155" sldId="271"/>
            <ac:spMk id="3" creationId="{33F03E88-F4AE-5376-3331-C36F1EEF0E78}"/>
          </ac:spMkLst>
        </pc:spChg>
        <pc:graphicFrameChg chg="add">
          <ac:chgData name="Dady Dady (2022686)" userId="S::2022686@student.uwtsd.ac.uk::cf5779fe-0785-40c8-89c9-c73b7f56ef21" providerId="AD" clId="Web-{ED6BFC79-32A0-4436-3ABB-6345E23E9E15}" dt="2022-04-23T00:59:37.461" v="2018"/>
          <ac:graphicFrameMkLst>
            <pc:docMk/>
            <pc:sldMk cId="460712155" sldId="271"/>
            <ac:graphicFrameMk id="5" creationId="{6ADF0AB6-CD29-EFBD-DD40-80B103920489}"/>
          </ac:graphicFrameMkLst>
        </pc:graphicFrameChg>
      </pc:sldChg>
      <pc:sldChg chg="addSp delSp modSp new mod setBg">
        <pc:chgData name="Dady Dady (2022686)" userId="S::2022686@student.uwtsd.ac.uk::cf5779fe-0785-40c8-89c9-c73b7f56ef21" providerId="AD" clId="Web-{ED6BFC79-32A0-4436-3ABB-6345E23E9E15}" dt="2022-04-23T00:44:01.904" v="1585"/>
        <pc:sldMkLst>
          <pc:docMk/>
          <pc:sldMk cId="1159607833" sldId="272"/>
        </pc:sldMkLst>
        <pc:spChg chg="mod">
          <ac:chgData name="Dady Dady (2022686)" userId="S::2022686@student.uwtsd.ac.uk::cf5779fe-0785-40c8-89c9-c73b7f56ef21" providerId="AD" clId="Web-{ED6BFC79-32A0-4436-3ABB-6345E23E9E15}" dt="2022-04-23T00:44:01.872" v="1584"/>
          <ac:spMkLst>
            <pc:docMk/>
            <pc:sldMk cId="1159607833" sldId="272"/>
            <ac:spMk id="2" creationId="{87FE9154-9CC0-8689-F5E3-8E328C816323}"/>
          </ac:spMkLst>
        </pc:spChg>
        <pc:spChg chg="add del mod">
          <ac:chgData name="Dady Dady (2022686)" userId="S::2022686@student.uwtsd.ac.uk::cf5779fe-0785-40c8-89c9-c73b7f56ef21" providerId="AD" clId="Web-{ED6BFC79-32A0-4436-3ABB-6345E23E9E15}" dt="2022-04-23T00:44:01.904" v="1585"/>
          <ac:spMkLst>
            <pc:docMk/>
            <pc:sldMk cId="1159607833" sldId="272"/>
            <ac:spMk id="3" creationId="{AD8F0352-6857-0CDE-2A3B-7F9537BBD907}"/>
          </ac:spMkLst>
        </pc:spChg>
        <pc:spChg chg="add del">
          <ac:chgData name="Dady Dady (2022686)" userId="S::2022686@student.uwtsd.ac.uk::cf5779fe-0785-40c8-89c9-c73b7f56ef21" providerId="AD" clId="Web-{ED6BFC79-32A0-4436-3ABB-6345E23E9E15}" dt="2022-04-23T00:44:01.872" v="1584"/>
          <ac:spMkLst>
            <pc:docMk/>
            <pc:sldMk cId="1159607833" sldId="272"/>
            <ac:spMk id="7" creationId="{AD8F0352-6857-0CDE-2A3B-7F9537BBD907}"/>
          </ac:spMkLst>
        </pc:spChg>
        <pc:spChg chg="add del">
          <ac:chgData name="Dady Dady (2022686)" userId="S::2022686@student.uwtsd.ac.uk::cf5779fe-0785-40c8-89c9-c73b7f56ef21" providerId="AD" clId="Web-{ED6BFC79-32A0-4436-3ABB-6345E23E9E15}" dt="2022-04-23T00:44:01.872" v="1584"/>
          <ac:spMkLst>
            <pc:docMk/>
            <pc:sldMk cId="1159607833" sldId="272"/>
            <ac:spMk id="8" creationId="{DA92FA62-7A45-4F89-A245-0BA05F754F35}"/>
          </ac:spMkLst>
        </pc:spChg>
        <pc:spChg chg="add del">
          <ac:chgData name="Dady Dady (2022686)" userId="S::2022686@student.uwtsd.ac.uk::cf5779fe-0785-40c8-89c9-c73b7f56ef21" providerId="AD" clId="Web-{ED6BFC79-32A0-4436-3ABB-6345E23E9E15}" dt="2022-04-23T00:44:01.872" v="1584"/>
          <ac:spMkLst>
            <pc:docMk/>
            <pc:sldMk cId="1159607833" sldId="272"/>
            <ac:spMk id="10" creationId="{979E52E1-CB55-4954-96F6-B863715C8D7A}"/>
          </ac:spMkLst>
        </pc:spChg>
        <pc:spChg chg="add del">
          <ac:chgData name="Dady Dady (2022686)" userId="S::2022686@student.uwtsd.ac.uk::cf5779fe-0785-40c8-89c9-c73b7f56ef21" providerId="AD" clId="Web-{ED6BFC79-32A0-4436-3ABB-6345E23E9E15}" dt="2022-04-23T00:44:01.872" v="1584"/>
          <ac:spMkLst>
            <pc:docMk/>
            <pc:sldMk cId="1159607833" sldId="272"/>
            <ac:spMk id="20" creationId="{617BF969-E9DF-46D8-B8CA-E33DFD3EE06F}"/>
          </ac:spMkLst>
        </pc:spChg>
        <pc:spChg chg="add del">
          <ac:chgData name="Dady Dady (2022686)" userId="S::2022686@student.uwtsd.ac.uk::cf5779fe-0785-40c8-89c9-c73b7f56ef21" providerId="AD" clId="Web-{ED6BFC79-32A0-4436-3ABB-6345E23E9E15}" dt="2022-04-23T00:44:01.872" v="1584"/>
          <ac:spMkLst>
            <pc:docMk/>
            <pc:sldMk cId="1159607833" sldId="272"/>
            <ac:spMk id="24" creationId="{0A431FA1-4FB8-4CB5-AB06-09E989A31F93}"/>
          </ac:spMkLst>
        </pc:spChg>
        <pc:grpChg chg="add del">
          <ac:chgData name="Dady Dady (2022686)" userId="S::2022686@student.uwtsd.ac.uk::cf5779fe-0785-40c8-89c9-c73b7f56ef21" providerId="AD" clId="Web-{ED6BFC79-32A0-4436-3ABB-6345E23E9E15}" dt="2022-04-23T00:44:01.872" v="1584"/>
          <ac:grpSpMkLst>
            <pc:docMk/>
            <pc:sldMk cId="1159607833" sldId="272"/>
            <ac:grpSpMk id="12" creationId="{40839DED-D13B-4FE2-AF8E-2113D887C8F1}"/>
          </ac:grpSpMkLst>
        </pc:grpChg>
        <pc:graphicFrameChg chg="add del">
          <ac:chgData name="Dady Dady (2022686)" userId="S::2022686@student.uwtsd.ac.uk::cf5779fe-0785-40c8-89c9-c73b7f56ef21" providerId="AD" clId="Web-{ED6BFC79-32A0-4436-3ABB-6345E23E9E15}" dt="2022-04-23T00:43:55.731" v="1582"/>
          <ac:graphicFrameMkLst>
            <pc:docMk/>
            <pc:sldMk cId="1159607833" sldId="272"/>
            <ac:graphicFrameMk id="5" creationId="{D3E7F216-C42D-04E5-AF1F-E4C2946C0BF4}"/>
          </ac:graphicFrameMkLst>
        </pc:graphicFrameChg>
        <pc:graphicFrameChg chg="add">
          <ac:chgData name="Dady Dady (2022686)" userId="S::2022686@student.uwtsd.ac.uk::cf5779fe-0785-40c8-89c9-c73b7f56ef21" providerId="AD" clId="Web-{ED6BFC79-32A0-4436-3ABB-6345E23E9E15}" dt="2022-04-23T00:44:01.904" v="1585"/>
          <ac:graphicFrameMkLst>
            <pc:docMk/>
            <pc:sldMk cId="1159607833" sldId="272"/>
            <ac:graphicFrameMk id="30" creationId="{E08102E6-9051-7E28-6ED8-D56FE87E195D}"/>
          </ac:graphicFrameMkLst>
        </pc:graphicFrameChg>
        <pc:picChg chg="add del">
          <ac:chgData name="Dady Dady (2022686)" userId="S::2022686@student.uwtsd.ac.uk::cf5779fe-0785-40c8-89c9-c73b7f56ef21" providerId="AD" clId="Web-{ED6BFC79-32A0-4436-3ABB-6345E23E9E15}" dt="2022-04-23T00:44:01.872" v="1584"/>
          <ac:picMkLst>
            <pc:docMk/>
            <pc:sldMk cId="1159607833" sldId="272"/>
            <ac:picMk id="22" creationId="{795AC1B9-428F-4D7F-BAA0-63B0FAC268F9}"/>
          </ac:picMkLst>
        </pc:picChg>
        <pc:picChg chg="add del">
          <ac:chgData name="Dady Dady (2022686)" userId="S::2022686@student.uwtsd.ac.uk::cf5779fe-0785-40c8-89c9-c73b7f56ef21" providerId="AD" clId="Web-{ED6BFC79-32A0-4436-3ABB-6345E23E9E15}" dt="2022-04-23T00:44:01.872" v="1584"/>
          <ac:picMkLst>
            <pc:docMk/>
            <pc:sldMk cId="1159607833" sldId="272"/>
            <ac:picMk id="26" creationId="{5568B90D-1554-4791-ACD8-CA2511F62A45}"/>
          </ac:picMkLst>
        </pc:picChg>
        <pc:picChg chg="add del">
          <ac:chgData name="Dady Dady (2022686)" userId="S::2022686@student.uwtsd.ac.uk::cf5779fe-0785-40c8-89c9-c73b7f56ef21" providerId="AD" clId="Web-{ED6BFC79-32A0-4436-3ABB-6345E23E9E15}" dt="2022-04-23T00:44:01.872" v="1584"/>
          <ac:picMkLst>
            <pc:docMk/>
            <pc:sldMk cId="1159607833" sldId="272"/>
            <ac:picMk id="28" creationId="{B0791895-5729-444A-BF43-B325E066B2EB}"/>
          </ac:picMkLst>
        </pc:picChg>
      </pc:sldChg>
      <pc:sldChg chg="addSp delSp modSp new mod setBg">
        <pc:chgData name="Dady Dady (2022686)" userId="S::2022686@student.uwtsd.ac.uk::cf5779fe-0785-40c8-89c9-c73b7f56ef21" providerId="AD" clId="Web-{ED6BFC79-32A0-4436-3ABB-6345E23E9E15}" dt="2022-04-23T00:49:30.293" v="1846" actId="14100"/>
        <pc:sldMkLst>
          <pc:docMk/>
          <pc:sldMk cId="1848163098" sldId="273"/>
        </pc:sldMkLst>
        <pc:spChg chg="mod">
          <ac:chgData name="Dady Dady (2022686)" userId="S::2022686@student.uwtsd.ac.uk::cf5779fe-0785-40c8-89c9-c73b7f56ef21" providerId="AD" clId="Web-{ED6BFC79-32A0-4436-3ABB-6345E23E9E15}" dt="2022-04-23T00:49:18.792" v="1844" actId="14100"/>
          <ac:spMkLst>
            <pc:docMk/>
            <pc:sldMk cId="1848163098" sldId="273"/>
            <ac:spMk id="2" creationId="{4EF0E1B2-5A8F-46E5-38DC-41D366B9CEFA}"/>
          </ac:spMkLst>
        </pc:spChg>
        <pc:spChg chg="add del mod">
          <ac:chgData name="Dady Dady (2022686)" userId="S::2022686@student.uwtsd.ac.uk::cf5779fe-0785-40c8-89c9-c73b7f56ef21" providerId="AD" clId="Web-{ED6BFC79-32A0-4436-3ABB-6345E23E9E15}" dt="2022-04-23T00:48:21.297" v="1838"/>
          <ac:spMkLst>
            <pc:docMk/>
            <pc:sldMk cId="1848163098" sldId="273"/>
            <ac:spMk id="3" creationId="{E576F30F-695B-6839-71B0-E8A3CCB5A2A2}"/>
          </ac:spMkLst>
        </pc:spChg>
        <pc:spChg chg="add del">
          <ac:chgData name="Dady Dady (2022686)" userId="S::2022686@student.uwtsd.ac.uk::cf5779fe-0785-40c8-89c9-c73b7f56ef21" providerId="AD" clId="Web-{ED6BFC79-32A0-4436-3ABB-6345E23E9E15}" dt="2022-04-23T00:48:21.250" v="1837"/>
          <ac:spMkLst>
            <pc:docMk/>
            <pc:sldMk cId="1848163098" sldId="273"/>
            <ac:spMk id="9" creationId="{92663A72-E771-41D4-96AA-28C1B2172245}"/>
          </ac:spMkLst>
        </pc:spChg>
        <pc:spChg chg="add del">
          <ac:chgData name="Dady Dady (2022686)" userId="S::2022686@student.uwtsd.ac.uk::cf5779fe-0785-40c8-89c9-c73b7f56ef21" providerId="AD" clId="Web-{ED6BFC79-32A0-4436-3ABB-6345E23E9E15}" dt="2022-04-23T00:48:21.250" v="1837"/>
          <ac:spMkLst>
            <pc:docMk/>
            <pc:sldMk cId="1848163098" sldId="273"/>
            <ac:spMk id="11" creationId="{88164F59-4B09-4DB4-A99F-97C71DE46B10}"/>
          </ac:spMkLst>
        </pc:spChg>
        <pc:spChg chg="add del">
          <ac:chgData name="Dady Dady (2022686)" userId="S::2022686@student.uwtsd.ac.uk::cf5779fe-0785-40c8-89c9-c73b7f56ef21" providerId="AD" clId="Web-{ED6BFC79-32A0-4436-3ABB-6345E23E9E15}" dt="2022-04-23T00:48:21.250" v="1837"/>
          <ac:spMkLst>
            <pc:docMk/>
            <pc:sldMk cId="1848163098" sldId="273"/>
            <ac:spMk id="13" creationId="{6B336017-F12B-485C-B5E1-B6971DA0CDC5}"/>
          </ac:spMkLst>
        </pc:spChg>
        <pc:spChg chg="add del">
          <ac:chgData name="Dady Dady (2022686)" userId="S::2022686@student.uwtsd.ac.uk::cf5779fe-0785-40c8-89c9-c73b7f56ef21" providerId="AD" clId="Web-{ED6BFC79-32A0-4436-3ABB-6345E23E9E15}" dt="2022-04-23T00:49:04.057" v="1843"/>
          <ac:spMkLst>
            <pc:docMk/>
            <pc:sldMk cId="1848163098" sldId="273"/>
            <ac:spMk id="22" creationId="{53B739BF-52FC-4875-B392-4044CC04F091}"/>
          </ac:spMkLst>
        </pc:spChg>
        <pc:spChg chg="add del">
          <ac:chgData name="Dady Dady (2022686)" userId="S::2022686@student.uwtsd.ac.uk::cf5779fe-0785-40c8-89c9-c73b7f56ef21" providerId="AD" clId="Web-{ED6BFC79-32A0-4436-3ABB-6345E23E9E15}" dt="2022-04-23T00:49:04.057" v="1843"/>
          <ac:spMkLst>
            <pc:docMk/>
            <pc:sldMk cId="1848163098" sldId="273"/>
            <ac:spMk id="23" creationId="{3AA1CAD8-1CD4-40E6-B88B-9D4FF5C3D072}"/>
          </ac:spMkLst>
        </pc:spChg>
        <pc:spChg chg="add del">
          <ac:chgData name="Dady Dady (2022686)" userId="S::2022686@student.uwtsd.ac.uk::cf5779fe-0785-40c8-89c9-c73b7f56ef21" providerId="AD" clId="Web-{ED6BFC79-32A0-4436-3ABB-6345E23E9E15}" dt="2022-04-23T00:49:03.963" v="1842"/>
          <ac:spMkLst>
            <pc:docMk/>
            <pc:sldMk cId="1848163098" sldId="273"/>
            <ac:spMk id="31" creationId="{57908DE9-5647-483E-B731-49D34A839B3F}"/>
          </ac:spMkLst>
        </pc:spChg>
        <pc:spChg chg="add del">
          <ac:chgData name="Dady Dady (2022686)" userId="S::2022686@student.uwtsd.ac.uk::cf5779fe-0785-40c8-89c9-c73b7f56ef21" providerId="AD" clId="Web-{ED6BFC79-32A0-4436-3ABB-6345E23E9E15}" dt="2022-04-23T00:49:03.963" v="1842"/>
          <ac:spMkLst>
            <pc:docMk/>
            <pc:sldMk cId="1848163098" sldId="273"/>
            <ac:spMk id="33" creationId="{926962B4-5DCE-4745-A877-F7237DA68D7F}"/>
          </ac:spMkLst>
        </pc:spChg>
        <pc:spChg chg="add del">
          <ac:chgData name="Dady Dady (2022686)" userId="S::2022686@student.uwtsd.ac.uk::cf5779fe-0785-40c8-89c9-c73b7f56ef21" providerId="AD" clId="Web-{ED6BFC79-32A0-4436-3ABB-6345E23E9E15}" dt="2022-04-23T00:49:03.963" v="1842"/>
          <ac:spMkLst>
            <pc:docMk/>
            <pc:sldMk cId="1848163098" sldId="273"/>
            <ac:spMk id="35" creationId="{FFC31C6D-653C-4C57-B226-ED6CE571F611}"/>
          </ac:spMkLst>
        </pc:spChg>
        <pc:spChg chg="add">
          <ac:chgData name="Dady Dady (2022686)" userId="S::2022686@student.uwtsd.ac.uk::cf5779fe-0785-40c8-89c9-c73b7f56ef21" providerId="AD" clId="Web-{ED6BFC79-32A0-4436-3ABB-6345E23E9E15}" dt="2022-04-23T00:49:04.057" v="1843"/>
          <ac:spMkLst>
            <pc:docMk/>
            <pc:sldMk cId="1848163098" sldId="273"/>
            <ac:spMk id="45" creationId="{53B739BF-52FC-4875-B392-4044CC04F091}"/>
          </ac:spMkLst>
        </pc:spChg>
        <pc:spChg chg="add">
          <ac:chgData name="Dady Dady (2022686)" userId="S::2022686@student.uwtsd.ac.uk::cf5779fe-0785-40c8-89c9-c73b7f56ef21" providerId="AD" clId="Web-{ED6BFC79-32A0-4436-3ABB-6345E23E9E15}" dt="2022-04-23T00:49:04.057" v="1843"/>
          <ac:spMkLst>
            <pc:docMk/>
            <pc:sldMk cId="1848163098" sldId="273"/>
            <ac:spMk id="46" creationId="{3AA1CAD8-1CD4-40E6-B88B-9D4FF5C3D072}"/>
          </ac:spMkLst>
        </pc:spChg>
        <pc:grpChg chg="add del">
          <ac:chgData name="Dady Dady (2022686)" userId="S::2022686@student.uwtsd.ac.uk::cf5779fe-0785-40c8-89c9-c73b7f56ef21" providerId="AD" clId="Web-{ED6BFC79-32A0-4436-3ABB-6345E23E9E15}" dt="2022-04-23T00:48:21.250" v="1837"/>
          <ac:grpSpMkLst>
            <pc:docMk/>
            <pc:sldMk cId="1848163098" sldId="273"/>
            <ac:grpSpMk id="15" creationId="{C2C078FA-5775-45CB-A8F3-53B3F1AD2B99}"/>
          </ac:grpSpMkLst>
        </pc:grpChg>
        <pc:grpChg chg="add del">
          <ac:chgData name="Dady Dady (2022686)" userId="S::2022686@student.uwtsd.ac.uk::cf5779fe-0785-40c8-89c9-c73b7f56ef21" providerId="AD" clId="Web-{ED6BFC79-32A0-4436-3ABB-6345E23E9E15}" dt="2022-04-23T00:49:04.057" v="1843"/>
          <ac:grpSpMkLst>
            <pc:docMk/>
            <pc:sldMk cId="1848163098" sldId="273"/>
            <ac:grpSpMk id="24" creationId="{0D65577D-83CF-47FA-954E-60C70AFDBB28}"/>
          </ac:grpSpMkLst>
        </pc:grpChg>
        <pc:grpChg chg="add del">
          <ac:chgData name="Dady Dady (2022686)" userId="S::2022686@student.uwtsd.ac.uk::cf5779fe-0785-40c8-89c9-c73b7f56ef21" providerId="AD" clId="Web-{ED6BFC79-32A0-4436-3ABB-6345E23E9E15}" dt="2022-04-23T00:49:03.963" v="1842"/>
          <ac:grpSpMkLst>
            <pc:docMk/>
            <pc:sldMk cId="1848163098" sldId="273"/>
            <ac:grpSpMk id="37" creationId="{C310B041-3468-403A-926B-E3C1CF4433A2}"/>
          </ac:grpSpMkLst>
        </pc:grpChg>
        <pc:grpChg chg="add">
          <ac:chgData name="Dady Dady (2022686)" userId="S::2022686@student.uwtsd.ac.uk::cf5779fe-0785-40c8-89c9-c73b7f56ef21" providerId="AD" clId="Web-{ED6BFC79-32A0-4436-3ABB-6345E23E9E15}" dt="2022-04-23T00:49:04.057" v="1843"/>
          <ac:grpSpMkLst>
            <pc:docMk/>
            <pc:sldMk cId="1848163098" sldId="273"/>
            <ac:grpSpMk id="47" creationId="{0D65577D-83CF-47FA-954E-60C70AFDBB28}"/>
          </ac:grpSpMkLst>
        </pc:grpChg>
        <pc:graphicFrameChg chg="add del">
          <ac:chgData name="Dady Dady (2022686)" userId="S::2022686@student.uwtsd.ac.uk::cf5779fe-0785-40c8-89c9-c73b7f56ef21" providerId="AD" clId="Web-{ED6BFC79-32A0-4436-3ABB-6345E23E9E15}" dt="2022-04-23T00:48:21.250" v="1837"/>
          <ac:graphicFrameMkLst>
            <pc:docMk/>
            <pc:sldMk cId="1848163098" sldId="273"/>
            <ac:graphicFrameMk id="5" creationId="{19860F46-67F8-4E3D-267B-BF72657D2473}"/>
          </ac:graphicFrameMkLst>
        </pc:graphicFrameChg>
        <pc:graphicFrameChg chg="add mod modGraphic">
          <ac:chgData name="Dady Dady (2022686)" userId="S::2022686@student.uwtsd.ac.uk::cf5779fe-0785-40c8-89c9-c73b7f56ef21" providerId="AD" clId="Web-{ED6BFC79-32A0-4436-3ABB-6345E23E9E15}" dt="2022-04-23T00:49:30.293" v="1846" actId="14100"/>
          <ac:graphicFrameMkLst>
            <pc:docMk/>
            <pc:sldMk cId="1848163098" sldId="273"/>
            <ac:graphicFrameMk id="26" creationId="{7584359B-50EB-AA4F-434C-3084951D3234}"/>
          </ac:graphicFrameMkLst>
        </pc:graphicFrameChg>
      </pc:sldChg>
      <pc:sldChg chg="addSp delSp modSp new mod setBg">
        <pc:chgData name="Dady Dady (2022686)" userId="S::2022686@student.uwtsd.ac.uk::cf5779fe-0785-40c8-89c9-c73b7f56ef21" providerId="AD" clId="Web-{ED6BFC79-32A0-4436-3ABB-6345E23E9E15}" dt="2022-04-23T00:53:49.634" v="1908"/>
        <pc:sldMkLst>
          <pc:docMk/>
          <pc:sldMk cId="1815919705" sldId="274"/>
        </pc:sldMkLst>
        <pc:spChg chg="mod">
          <ac:chgData name="Dady Dady (2022686)" userId="S::2022686@student.uwtsd.ac.uk::cf5779fe-0785-40c8-89c9-c73b7f56ef21" providerId="AD" clId="Web-{ED6BFC79-32A0-4436-3ABB-6345E23E9E15}" dt="2022-04-23T00:53:49.634" v="1908"/>
          <ac:spMkLst>
            <pc:docMk/>
            <pc:sldMk cId="1815919705" sldId="274"/>
            <ac:spMk id="2" creationId="{7A5FD6BF-FA60-9AAA-842B-838C08FC2CA4}"/>
          </ac:spMkLst>
        </pc:spChg>
        <pc:spChg chg="add del mod">
          <ac:chgData name="Dady Dady (2022686)" userId="S::2022686@student.uwtsd.ac.uk::cf5779fe-0785-40c8-89c9-c73b7f56ef21" providerId="AD" clId="Web-{ED6BFC79-32A0-4436-3ABB-6345E23E9E15}" dt="2022-04-23T00:53:49.634" v="1908"/>
          <ac:spMkLst>
            <pc:docMk/>
            <pc:sldMk cId="1815919705" sldId="274"/>
            <ac:spMk id="3" creationId="{FCD85330-7156-3C95-EB88-72E7DAFABB6D}"/>
          </ac:spMkLst>
        </pc:spChg>
        <pc:spChg chg="add del">
          <ac:chgData name="Dady Dady (2022686)" userId="S::2022686@student.uwtsd.ac.uk::cf5779fe-0785-40c8-89c9-c73b7f56ef21" providerId="AD" clId="Web-{ED6BFC79-32A0-4436-3ABB-6345E23E9E15}" dt="2022-04-23T00:52:37.572" v="1891"/>
          <ac:spMkLst>
            <pc:docMk/>
            <pc:sldMk cId="1815919705" sldId="274"/>
            <ac:spMk id="9" creationId="{53B739BF-52FC-4875-B392-4044CC04F091}"/>
          </ac:spMkLst>
        </pc:spChg>
        <pc:spChg chg="add del">
          <ac:chgData name="Dady Dady (2022686)" userId="S::2022686@student.uwtsd.ac.uk::cf5779fe-0785-40c8-89c9-c73b7f56ef21" providerId="AD" clId="Web-{ED6BFC79-32A0-4436-3ABB-6345E23E9E15}" dt="2022-04-23T00:52:37.572" v="1891"/>
          <ac:spMkLst>
            <pc:docMk/>
            <pc:sldMk cId="1815919705" sldId="274"/>
            <ac:spMk id="11" creationId="{3AA1CAD8-1CD4-40E6-B88B-9D4FF5C3D072}"/>
          </ac:spMkLst>
        </pc:spChg>
        <pc:spChg chg="add del">
          <ac:chgData name="Dady Dady (2022686)" userId="S::2022686@student.uwtsd.ac.uk::cf5779fe-0785-40c8-89c9-c73b7f56ef21" providerId="AD" clId="Web-{ED6BFC79-32A0-4436-3ABB-6345E23E9E15}" dt="2022-04-23T00:52:42.353" v="1893"/>
          <ac:spMkLst>
            <pc:docMk/>
            <pc:sldMk cId="1815919705" sldId="274"/>
            <ac:spMk id="22" creationId="{92663A72-E771-41D4-96AA-28C1B2172245}"/>
          </ac:spMkLst>
        </pc:spChg>
        <pc:spChg chg="add del">
          <ac:chgData name="Dady Dady (2022686)" userId="S::2022686@student.uwtsd.ac.uk::cf5779fe-0785-40c8-89c9-c73b7f56ef21" providerId="AD" clId="Web-{ED6BFC79-32A0-4436-3ABB-6345E23E9E15}" dt="2022-04-23T00:52:42.353" v="1893"/>
          <ac:spMkLst>
            <pc:docMk/>
            <pc:sldMk cId="1815919705" sldId="274"/>
            <ac:spMk id="23" creationId="{88164F59-4B09-4DB4-A99F-97C71DE46B10}"/>
          </ac:spMkLst>
        </pc:spChg>
        <pc:spChg chg="add del">
          <ac:chgData name="Dady Dady (2022686)" userId="S::2022686@student.uwtsd.ac.uk::cf5779fe-0785-40c8-89c9-c73b7f56ef21" providerId="AD" clId="Web-{ED6BFC79-32A0-4436-3ABB-6345E23E9E15}" dt="2022-04-23T00:52:42.353" v="1893"/>
          <ac:spMkLst>
            <pc:docMk/>
            <pc:sldMk cId="1815919705" sldId="274"/>
            <ac:spMk id="24" creationId="{6B336017-F12B-485C-B5E1-B6971DA0CDC5}"/>
          </ac:spMkLst>
        </pc:spChg>
        <pc:spChg chg="add del">
          <ac:chgData name="Dady Dady (2022686)" userId="S::2022686@student.uwtsd.ac.uk::cf5779fe-0785-40c8-89c9-c73b7f56ef21" providerId="AD" clId="Web-{ED6BFC79-32A0-4436-3ABB-6345E23E9E15}" dt="2022-04-23T00:52:52.401" v="1895"/>
          <ac:spMkLst>
            <pc:docMk/>
            <pc:sldMk cId="1815919705" sldId="274"/>
            <ac:spMk id="27" creationId="{137F52B3-08B4-4D76-BFE5-EC4413E49352}"/>
          </ac:spMkLst>
        </pc:spChg>
        <pc:spChg chg="add del">
          <ac:chgData name="Dady Dady (2022686)" userId="S::2022686@student.uwtsd.ac.uk::cf5779fe-0785-40c8-89c9-c73b7f56ef21" providerId="AD" clId="Web-{ED6BFC79-32A0-4436-3ABB-6345E23E9E15}" dt="2022-04-23T00:52:52.401" v="1895"/>
          <ac:spMkLst>
            <pc:docMk/>
            <pc:sldMk cId="1815919705" sldId="274"/>
            <ac:spMk id="28" creationId="{8EC157D4-C211-47CF-9526-9BC11484AF9C}"/>
          </ac:spMkLst>
        </pc:spChg>
        <pc:spChg chg="add del">
          <ac:chgData name="Dady Dady (2022686)" userId="S::2022686@student.uwtsd.ac.uk::cf5779fe-0785-40c8-89c9-c73b7f56ef21" providerId="AD" clId="Web-{ED6BFC79-32A0-4436-3ABB-6345E23E9E15}" dt="2022-04-23T00:53:18.022" v="1899"/>
          <ac:spMkLst>
            <pc:docMk/>
            <pc:sldMk cId="1815919705" sldId="274"/>
            <ac:spMk id="35" creationId="{53B739BF-52FC-4875-B392-4044CC04F091}"/>
          </ac:spMkLst>
        </pc:spChg>
        <pc:spChg chg="add del">
          <ac:chgData name="Dady Dady (2022686)" userId="S::2022686@student.uwtsd.ac.uk::cf5779fe-0785-40c8-89c9-c73b7f56ef21" providerId="AD" clId="Web-{ED6BFC79-32A0-4436-3ABB-6345E23E9E15}" dt="2022-04-23T00:53:18.022" v="1899"/>
          <ac:spMkLst>
            <pc:docMk/>
            <pc:sldMk cId="1815919705" sldId="274"/>
            <ac:spMk id="36" creationId="{3AA1CAD8-1CD4-40E6-B88B-9D4FF5C3D072}"/>
          </ac:spMkLst>
        </pc:spChg>
        <pc:spChg chg="add del">
          <ac:chgData name="Dady Dady (2022686)" userId="S::2022686@student.uwtsd.ac.uk::cf5779fe-0785-40c8-89c9-c73b7f56ef21" providerId="AD" clId="Web-{ED6BFC79-32A0-4436-3ABB-6345E23E9E15}" dt="2022-04-23T00:53:27.929" v="1901"/>
          <ac:spMkLst>
            <pc:docMk/>
            <pc:sldMk cId="1815919705" sldId="274"/>
            <ac:spMk id="41" creationId="{53B739BF-52FC-4875-B392-4044CC04F091}"/>
          </ac:spMkLst>
        </pc:spChg>
        <pc:spChg chg="add del">
          <ac:chgData name="Dady Dady (2022686)" userId="S::2022686@student.uwtsd.ac.uk::cf5779fe-0785-40c8-89c9-c73b7f56ef21" providerId="AD" clId="Web-{ED6BFC79-32A0-4436-3ABB-6345E23E9E15}" dt="2022-04-23T00:53:27.929" v="1901"/>
          <ac:spMkLst>
            <pc:docMk/>
            <pc:sldMk cId="1815919705" sldId="274"/>
            <ac:spMk id="42" creationId="{3AA1CAD8-1CD4-40E6-B88B-9D4FF5C3D072}"/>
          </ac:spMkLst>
        </pc:spChg>
        <pc:spChg chg="add del">
          <ac:chgData name="Dady Dady (2022686)" userId="S::2022686@student.uwtsd.ac.uk::cf5779fe-0785-40c8-89c9-c73b7f56ef21" providerId="AD" clId="Web-{ED6BFC79-32A0-4436-3ABB-6345E23E9E15}" dt="2022-04-23T00:53:40.540" v="1903"/>
          <ac:spMkLst>
            <pc:docMk/>
            <pc:sldMk cId="1815919705" sldId="274"/>
            <ac:spMk id="47" creationId="{57908DE9-5647-483E-B731-49D34A839B3F}"/>
          </ac:spMkLst>
        </pc:spChg>
        <pc:spChg chg="add del">
          <ac:chgData name="Dady Dady (2022686)" userId="S::2022686@student.uwtsd.ac.uk::cf5779fe-0785-40c8-89c9-c73b7f56ef21" providerId="AD" clId="Web-{ED6BFC79-32A0-4436-3ABB-6345E23E9E15}" dt="2022-04-23T00:53:40.540" v="1903"/>
          <ac:spMkLst>
            <pc:docMk/>
            <pc:sldMk cId="1815919705" sldId="274"/>
            <ac:spMk id="48" creationId="{926962B4-5DCE-4745-A877-F7237DA68D7F}"/>
          </ac:spMkLst>
        </pc:spChg>
        <pc:spChg chg="add del">
          <ac:chgData name="Dady Dady (2022686)" userId="S::2022686@student.uwtsd.ac.uk::cf5779fe-0785-40c8-89c9-c73b7f56ef21" providerId="AD" clId="Web-{ED6BFC79-32A0-4436-3ABB-6345E23E9E15}" dt="2022-04-23T00:53:40.540" v="1903"/>
          <ac:spMkLst>
            <pc:docMk/>
            <pc:sldMk cId="1815919705" sldId="274"/>
            <ac:spMk id="49" creationId="{FFC31C6D-653C-4C57-B226-ED6CE571F611}"/>
          </ac:spMkLst>
        </pc:spChg>
        <pc:spChg chg="add del">
          <ac:chgData name="Dady Dady (2022686)" userId="S::2022686@student.uwtsd.ac.uk::cf5779fe-0785-40c8-89c9-c73b7f56ef21" providerId="AD" clId="Web-{ED6BFC79-32A0-4436-3ABB-6345E23E9E15}" dt="2022-04-23T00:53:43.743" v="1905"/>
          <ac:spMkLst>
            <pc:docMk/>
            <pc:sldMk cId="1815919705" sldId="274"/>
            <ac:spMk id="53" creationId="{137F52B3-08B4-4D76-BFE5-EC4413E49352}"/>
          </ac:spMkLst>
        </pc:spChg>
        <pc:spChg chg="add del">
          <ac:chgData name="Dady Dady (2022686)" userId="S::2022686@student.uwtsd.ac.uk::cf5779fe-0785-40c8-89c9-c73b7f56ef21" providerId="AD" clId="Web-{ED6BFC79-32A0-4436-3ABB-6345E23E9E15}" dt="2022-04-23T00:53:43.743" v="1905"/>
          <ac:spMkLst>
            <pc:docMk/>
            <pc:sldMk cId="1815919705" sldId="274"/>
            <ac:spMk id="54" creationId="{8EC157D4-C211-47CF-9526-9BC11484AF9C}"/>
          </ac:spMkLst>
        </pc:spChg>
        <pc:spChg chg="add del">
          <ac:chgData name="Dady Dady (2022686)" userId="S::2022686@student.uwtsd.ac.uk::cf5779fe-0785-40c8-89c9-c73b7f56ef21" providerId="AD" clId="Web-{ED6BFC79-32A0-4436-3ABB-6345E23E9E15}" dt="2022-04-23T00:53:49.603" v="1907"/>
          <ac:spMkLst>
            <pc:docMk/>
            <pc:sldMk cId="1815919705" sldId="274"/>
            <ac:spMk id="59" creationId="{92663A72-E771-41D4-96AA-28C1B2172245}"/>
          </ac:spMkLst>
        </pc:spChg>
        <pc:spChg chg="add del">
          <ac:chgData name="Dady Dady (2022686)" userId="S::2022686@student.uwtsd.ac.uk::cf5779fe-0785-40c8-89c9-c73b7f56ef21" providerId="AD" clId="Web-{ED6BFC79-32A0-4436-3ABB-6345E23E9E15}" dt="2022-04-23T00:53:49.603" v="1907"/>
          <ac:spMkLst>
            <pc:docMk/>
            <pc:sldMk cId="1815919705" sldId="274"/>
            <ac:spMk id="60" creationId="{88164F59-4B09-4DB4-A99F-97C71DE46B10}"/>
          </ac:spMkLst>
        </pc:spChg>
        <pc:spChg chg="add del">
          <ac:chgData name="Dady Dady (2022686)" userId="S::2022686@student.uwtsd.ac.uk::cf5779fe-0785-40c8-89c9-c73b7f56ef21" providerId="AD" clId="Web-{ED6BFC79-32A0-4436-3ABB-6345E23E9E15}" dt="2022-04-23T00:53:49.603" v="1907"/>
          <ac:spMkLst>
            <pc:docMk/>
            <pc:sldMk cId="1815919705" sldId="274"/>
            <ac:spMk id="61" creationId="{6B336017-F12B-485C-B5E1-B6971DA0CDC5}"/>
          </ac:spMkLst>
        </pc:spChg>
        <pc:spChg chg="add">
          <ac:chgData name="Dady Dady (2022686)" userId="S::2022686@student.uwtsd.ac.uk::cf5779fe-0785-40c8-89c9-c73b7f56ef21" providerId="AD" clId="Web-{ED6BFC79-32A0-4436-3ABB-6345E23E9E15}" dt="2022-04-23T00:53:49.634" v="1908"/>
          <ac:spMkLst>
            <pc:docMk/>
            <pc:sldMk cId="1815919705" sldId="274"/>
            <ac:spMk id="65" creationId="{53B739BF-52FC-4875-B392-4044CC04F091}"/>
          </ac:spMkLst>
        </pc:spChg>
        <pc:spChg chg="add">
          <ac:chgData name="Dady Dady (2022686)" userId="S::2022686@student.uwtsd.ac.uk::cf5779fe-0785-40c8-89c9-c73b7f56ef21" providerId="AD" clId="Web-{ED6BFC79-32A0-4436-3ABB-6345E23E9E15}" dt="2022-04-23T00:53:49.634" v="1908"/>
          <ac:spMkLst>
            <pc:docMk/>
            <pc:sldMk cId="1815919705" sldId="274"/>
            <ac:spMk id="66" creationId="{3AA1CAD8-1CD4-40E6-B88B-9D4FF5C3D072}"/>
          </ac:spMkLst>
        </pc:spChg>
        <pc:grpChg chg="add del">
          <ac:chgData name="Dady Dady (2022686)" userId="S::2022686@student.uwtsd.ac.uk::cf5779fe-0785-40c8-89c9-c73b7f56ef21" providerId="AD" clId="Web-{ED6BFC79-32A0-4436-3ABB-6345E23E9E15}" dt="2022-04-23T00:52:37.572" v="1891"/>
          <ac:grpSpMkLst>
            <pc:docMk/>
            <pc:sldMk cId="1815919705" sldId="274"/>
            <ac:grpSpMk id="13" creationId="{0D65577D-83CF-47FA-954E-60C70AFDBB28}"/>
          </ac:grpSpMkLst>
        </pc:grpChg>
        <pc:grpChg chg="add del">
          <ac:chgData name="Dady Dady (2022686)" userId="S::2022686@student.uwtsd.ac.uk::cf5779fe-0785-40c8-89c9-c73b7f56ef21" providerId="AD" clId="Web-{ED6BFC79-32A0-4436-3ABB-6345E23E9E15}" dt="2022-04-23T00:52:42.353" v="1893"/>
          <ac:grpSpMkLst>
            <pc:docMk/>
            <pc:sldMk cId="1815919705" sldId="274"/>
            <ac:grpSpMk id="15" creationId="{C2C078FA-5775-45CB-A8F3-53B3F1AD2B99}"/>
          </ac:grpSpMkLst>
        </pc:grpChg>
        <pc:grpChg chg="add del">
          <ac:chgData name="Dady Dady (2022686)" userId="S::2022686@student.uwtsd.ac.uk::cf5779fe-0785-40c8-89c9-c73b7f56ef21" providerId="AD" clId="Web-{ED6BFC79-32A0-4436-3ABB-6345E23E9E15}" dt="2022-04-23T00:52:52.401" v="1895"/>
          <ac:grpSpMkLst>
            <pc:docMk/>
            <pc:sldMk cId="1815919705" sldId="274"/>
            <ac:grpSpMk id="29" creationId="{F086E6B5-2390-45BD-B5EA-EDF4B6461C8E}"/>
          </ac:grpSpMkLst>
        </pc:grpChg>
        <pc:grpChg chg="add del">
          <ac:chgData name="Dady Dady (2022686)" userId="S::2022686@student.uwtsd.ac.uk::cf5779fe-0785-40c8-89c9-c73b7f56ef21" providerId="AD" clId="Web-{ED6BFC79-32A0-4436-3ABB-6345E23E9E15}" dt="2022-04-23T00:53:18.022" v="1899"/>
          <ac:grpSpMkLst>
            <pc:docMk/>
            <pc:sldMk cId="1815919705" sldId="274"/>
            <ac:grpSpMk id="37" creationId="{0D65577D-83CF-47FA-954E-60C70AFDBB28}"/>
          </ac:grpSpMkLst>
        </pc:grpChg>
        <pc:grpChg chg="add del">
          <ac:chgData name="Dady Dady (2022686)" userId="S::2022686@student.uwtsd.ac.uk::cf5779fe-0785-40c8-89c9-c73b7f56ef21" providerId="AD" clId="Web-{ED6BFC79-32A0-4436-3ABB-6345E23E9E15}" dt="2022-04-23T00:53:27.929" v="1901"/>
          <ac:grpSpMkLst>
            <pc:docMk/>
            <pc:sldMk cId="1815919705" sldId="274"/>
            <ac:grpSpMk id="43" creationId="{0D65577D-83CF-47FA-954E-60C70AFDBB28}"/>
          </ac:grpSpMkLst>
        </pc:grpChg>
        <pc:grpChg chg="add del">
          <ac:chgData name="Dady Dady (2022686)" userId="S::2022686@student.uwtsd.ac.uk::cf5779fe-0785-40c8-89c9-c73b7f56ef21" providerId="AD" clId="Web-{ED6BFC79-32A0-4436-3ABB-6345E23E9E15}" dt="2022-04-23T00:53:40.540" v="1903"/>
          <ac:grpSpMkLst>
            <pc:docMk/>
            <pc:sldMk cId="1815919705" sldId="274"/>
            <ac:grpSpMk id="50" creationId="{C310B041-3468-403A-926B-E3C1CF4433A2}"/>
          </ac:grpSpMkLst>
        </pc:grpChg>
        <pc:grpChg chg="add del">
          <ac:chgData name="Dady Dady (2022686)" userId="S::2022686@student.uwtsd.ac.uk::cf5779fe-0785-40c8-89c9-c73b7f56ef21" providerId="AD" clId="Web-{ED6BFC79-32A0-4436-3ABB-6345E23E9E15}" dt="2022-04-23T00:53:43.743" v="1905"/>
          <ac:grpSpMkLst>
            <pc:docMk/>
            <pc:sldMk cId="1815919705" sldId="274"/>
            <ac:grpSpMk id="55" creationId="{F086E6B5-2390-45BD-B5EA-EDF4B6461C8E}"/>
          </ac:grpSpMkLst>
        </pc:grpChg>
        <pc:grpChg chg="add del">
          <ac:chgData name="Dady Dady (2022686)" userId="S::2022686@student.uwtsd.ac.uk::cf5779fe-0785-40c8-89c9-c73b7f56ef21" providerId="AD" clId="Web-{ED6BFC79-32A0-4436-3ABB-6345E23E9E15}" dt="2022-04-23T00:53:49.603" v="1907"/>
          <ac:grpSpMkLst>
            <pc:docMk/>
            <pc:sldMk cId="1815919705" sldId="274"/>
            <ac:grpSpMk id="62" creationId="{C2C078FA-5775-45CB-A8F3-53B3F1AD2B99}"/>
          </ac:grpSpMkLst>
        </pc:grpChg>
        <pc:grpChg chg="add">
          <ac:chgData name="Dady Dady (2022686)" userId="S::2022686@student.uwtsd.ac.uk::cf5779fe-0785-40c8-89c9-c73b7f56ef21" providerId="AD" clId="Web-{ED6BFC79-32A0-4436-3ABB-6345E23E9E15}" dt="2022-04-23T00:53:49.634" v="1908"/>
          <ac:grpSpMkLst>
            <pc:docMk/>
            <pc:sldMk cId="1815919705" sldId="274"/>
            <ac:grpSpMk id="67" creationId="{0D65577D-83CF-47FA-954E-60C70AFDBB28}"/>
          </ac:grpSpMkLst>
        </pc:grpChg>
        <pc:graphicFrameChg chg="add del">
          <ac:chgData name="Dady Dady (2022686)" userId="S::2022686@student.uwtsd.ac.uk::cf5779fe-0785-40c8-89c9-c73b7f56ef21" providerId="AD" clId="Web-{ED6BFC79-32A0-4436-3ABB-6345E23E9E15}" dt="2022-04-23T00:52:37.572" v="1891"/>
          <ac:graphicFrameMkLst>
            <pc:docMk/>
            <pc:sldMk cId="1815919705" sldId="274"/>
            <ac:graphicFrameMk id="5" creationId="{8355C179-A4B0-7632-DC03-D38AD201EBFD}"/>
          </ac:graphicFrameMkLst>
        </pc:graphicFrameChg>
        <pc:graphicFrameChg chg="add del">
          <ac:chgData name="Dady Dady (2022686)" userId="S::2022686@student.uwtsd.ac.uk::cf5779fe-0785-40c8-89c9-c73b7f56ef21" providerId="AD" clId="Web-{ED6BFC79-32A0-4436-3ABB-6345E23E9E15}" dt="2022-04-23T00:52:42.353" v="1893"/>
          <ac:graphicFrameMkLst>
            <pc:docMk/>
            <pc:sldMk cId="1815919705" sldId="274"/>
            <ac:graphicFrameMk id="25" creationId="{390C0362-A0F4-0645-F2F2-0240771802AE}"/>
          </ac:graphicFrameMkLst>
        </pc:graphicFrameChg>
        <pc:graphicFrameChg chg="add del">
          <ac:chgData name="Dady Dady (2022686)" userId="S::2022686@student.uwtsd.ac.uk::cf5779fe-0785-40c8-89c9-c73b7f56ef21" providerId="AD" clId="Web-{ED6BFC79-32A0-4436-3ABB-6345E23E9E15}" dt="2022-04-23T00:52:52.401" v="1895"/>
          <ac:graphicFrameMkLst>
            <pc:docMk/>
            <pc:sldMk cId="1815919705" sldId="274"/>
            <ac:graphicFrameMk id="31" creationId="{C0211524-B46A-4036-BA6C-42CC7D9CE41A}"/>
          </ac:graphicFrameMkLst>
        </pc:graphicFrameChg>
        <pc:graphicFrameChg chg="add del">
          <ac:chgData name="Dady Dady (2022686)" userId="S::2022686@student.uwtsd.ac.uk::cf5779fe-0785-40c8-89c9-c73b7f56ef21" providerId="AD" clId="Web-{ED6BFC79-32A0-4436-3ABB-6345E23E9E15}" dt="2022-04-23T00:53:15.429" v="1897"/>
          <ac:graphicFrameMkLst>
            <pc:docMk/>
            <pc:sldMk cId="1815919705" sldId="274"/>
            <ac:graphicFrameMk id="33" creationId="{06997BB5-8E0F-242C-FC5A-8B8655F7D04A}"/>
          </ac:graphicFrameMkLst>
        </pc:graphicFrameChg>
        <pc:graphicFrameChg chg="add del">
          <ac:chgData name="Dady Dady (2022686)" userId="S::2022686@student.uwtsd.ac.uk::cf5779fe-0785-40c8-89c9-c73b7f56ef21" providerId="AD" clId="Web-{ED6BFC79-32A0-4436-3ABB-6345E23E9E15}" dt="2022-04-23T00:53:18.022" v="1899"/>
          <ac:graphicFrameMkLst>
            <pc:docMk/>
            <pc:sldMk cId="1815919705" sldId="274"/>
            <ac:graphicFrameMk id="39" creationId="{F6516151-00E8-0A11-6251-892538A602F0}"/>
          </ac:graphicFrameMkLst>
        </pc:graphicFrameChg>
        <pc:graphicFrameChg chg="add del">
          <ac:chgData name="Dady Dady (2022686)" userId="S::2022686@student.uwtsd.ac.uk::cf5779fe-0785-40c8-89c9-c73b7f56ef21" providerId="AD" clId="Web-{ED6BFC79-32A0-4436-3ABB-6345E23E9E15}" dt="2022-04-23T00:53:27.929" v="1901"/>
          <ac:graphicFrameMkLst>
            <pc:docMk/>
            <pc:sldMk cId="1815919705" sldId="274"/>
            <ac:graphicFrameMk id="45" creationId="{8355C179-A4B0-7632-DC03-D38AD201EBFD}"/>
          </ac:graphicFrameMkLst>
        </pc:graphicFrameChg>
        <pc:graphicFrameChg chg="add del">
          <ac:chgData name="Dady Dady (2022686)" userId="S::2022686@student.uwtsd.ac.uk::cf5779fe-0785-40c8-89c9-c73b7f56ef21" providerId="AD" clId="Web-{ED6BFC79-32A0-4436-3ABB-6345E23E9E15}" dt="2022-04-23T00:53:40.540" v="1903"/>
          <ac:graphicFrameMkLst>
            <pc:docMk/>
            <pc:sldMk cId="1815919705" sldId="274"/>
            <ac:graphicFrameMk id="51" creationId="{934443DD-2CD7-E039-876A-047B82F291B0}"/>
          </ac:graphicFrameMkLst>
        </pc:graphicFrameChg>
        <pc:graphicFrameChg chg="add del">
          <ac:chgData name="Dady Dady (2022686)" userId="S::2022686@student.uwtsd.ac.uk::cf5779fe-0785-40c8-89c9-c73b7f56ef21" providerId="AD" clId="Web-{ED6BFC79-32A0-4436-3ABB-6345E23E9E15}" dt="2022-04-23T00:53:43.743" v="1905"/>
          <ac:graphicFrameMkLst>
            <pc:docMk/>
            <pc:sldMk cId="1815919705" sldId="274"/>
            <ac:graphicFrameMk id="57" creationId="{C0211524-B46A-4036-BA6C-42CC7D9CE41A}"/>
          </ac:graphicFrameMkLst>
        </pc:graphicFrameChg>
        <pc:graphicFrameChg chg="add del">
          <ac:chgData name="Dady Dady (2022686)" userId="S::2022686@student.uwtsd.ac.uk::cf5779fe-0785-40c8-89c9-c73b7f56ef21" providerId="AD" clId="Web-{ED6BFC79-32A0-4436-3ABB-6345E23E9E15}" dt="2022-04-23T00:53:49.603" v="1907"/>
          <ac:graphicFrameMkLst>
            <pc:docMk/>
            <pc:sldMk cId="1815919705" sldId="274"/>
            <ac:graphicFrameMk id="63" creationId="{390C0362-A0F4-0645-F2F2-0240771802AE}"/>
          </ac:graphicFrameMkLst>
        </pc:graphicFrameChg>
        <pc:graphicFrameChg chg="add">
          <ac:chgData name="Dady Dady (2022686)" userId="S::2022686@student.uwtsd.ac.uk::cf5779fe-0785-40c8-89c9-c73b7f56ef21" providerId="AD" clId="Web-{ED6BFC79-32A0-4436-3ABB-6345E23E9E15}" dt="2022-04-23T00:53:49.634" v="1908"/>
          <ac:graphicFrameMkLst>
            <pc:docMk/>
            <pc:sldMk cId="1815919705" sldId="274"/>
            <ac:graphicFrameMk id="69" creationId="{8355C179-A4B0-7632-DC03-D38AD201EBFD}"/>
          </ac:graphicFrameMkLst>
        </pc:graphicFrameChg>
      </pc:sldChg>
      <pc:sldChg chg="addSp delSp modSp new mod setBg">
        <pc:chgData name="Dady Dady (2022686)" userId="S::2022686@student.uwtsd.ac.uk::cf5779fe-0785-40c8-89c9-c73b7f56ef21" providerId="AD" clId="Web-{ED6BFC79-32A0-4436-3ABB-6345E23E9E15}" dt="2022-04-23T00:56:54.309" v="1984"/>
        <pc:sldMkLst>
          <pc:docMk/>
          <pc:sldMk cId="3802231609" sldId="275"/>
        </pc:sldMkLst>
        <pc:spChg chg="mod">
          <ac:chgData name="Dady Dady (2022686)" userId="S::2022686@student.uwtsd.ac.uk::cf5779fe-0785-40c8-89c9-c73b7f56ef21" providerId="AD" clId="Web-{ED6BFC79-32A0-4436-3ABB-6345E23E9E15}" dt="2022-04-23T00:56:54.293" v="1983"/>
          <ac:spMkLst>
            <pc:docMk/>
            <pc:sldMk cId="3802231609" sldId="275"/>
            <ac:spMk id="2" creationId="{E4D459AD-AFD2-6FD8-9B82-9A0F7E43DDFD}"/>
          </ac:spMkLst>
        </pc:spChg>
        <pc:spChg chg="add del mod">
          <ac:chgData name="Dady Dady (2022686)" userId="S::2022686@student.uwtsd.ac.uk::cf5779fe-0785-40c8-89c9-c73b7f56ef21" providerId="AD" clId="Web-{ED6BFC79-32A0-4436-3ABB-6345E23E9E15}" dt="2022-04-23T00:56:54.309" v="1984"/>
          <ac:spMkLst>
            <pc:docMk/>
            <pc:sldMk cId="3802231609" sldId="275"/>
            <ac:spMk id="3" creationId="{259ED190-3B44-D854-9B7F-0C2D0430B59F}"/>
          </ac:spMkLst>
        </pc:spChg>
        <pc:spChg chg="add del">
          <ac:chgData name="Dady Dady (2022686)" userId="S::2022686@student.uwtsd.ac.uk::cf5779fe-0785-40c8-89c9-c73b7f56ef21" providerId="AD" clId="Web-{ED6BFC79-32A0-4436-3ABB-6345E23E9E15}" dt="2022-04-23T00:56:36.807" v="1975"/>
          <ac:spMkLst>
            <pc:docMk/>
            <pc:sldMk cId="3802231609" sldId="275"/>
            <ac:spMk id="9" creationId="{53B739BF-52FC-4875-B392-4044CC04F091}"/>
          </ac:spMkLst>
        </pc:spChg>
        <pc:spChg chg="add del">
          <ac:chgData name="Dady Dady (2022686)" userId="S::2022686@student.uwtsd.ac.uk::cf5779fe-0785-40c8-89c9-c73b7f56ef21" providerId="AD" clId="Web-{ED6BFC79-32A0-4436-3ABB-6345E23E9E15}" dt="2022-04-23T00:56:36.807" v="1975"/>
          <ac:spMkLst>
            <pc:docMk/>
            <pc:sldMk cId="3802231609" sldId="275"/>
            <ac:spMk id="11" creationId="{3AA1CAD8-1CD4-40E6-B88B-9D4FF5C3D072}"/>
          </ac:spMkLst>
        </pc:spChg>
        <pc:spChg chg="add del">
          <ac:chgData name="Dady Dady (2022686)" userId="S::2022686@student.uwtsd.ac.uk::cf5779fe-0785-40c8-89c9-c73b7f56ef21" providerId="AD" clId="Web-{ED6BFC79-32A0-4436-3ABB-6345E23E9E15}" dt="2022-04-23T00:56:39.464" v="1977"/>
          <ac:spMkLst>
            <pc:docMk/>
            <pc:sldMk cId="3802231609" sldId="275"/>
            <ac:spMk id="22" creationId="{53B739BF-52FC-4875-B392-4044CC04F091}"/>
          </ac:spMkLst>
        </pc:spChg>
        <pc:spChg chg="add del">
          <ac:chgData name="Dady Dady (2022686)" userId="S::2022686@student.uwtsd.ac.uk::cf5779fe-0785-40c8-89c9-c73b7f56ef21" providerId="AD" clId="Web-{ED6BFC79-32A0-4436-3ABB-6345E23E9E15}" dt="2022-04-23T00:56:39.464" v="1977"/>
          <ac:spMkLst>
            <pc:docMk/>
            <pc:sldMk cId="3802231609" sldId="275"/>
            <ac:spMk id="23" creationId="{3AA1CAD8-1CD4-40E6-B88B-9D4FF5C3D072}"/>
          </ac:spMkLst>
        </pc:spChg>
        <pc:spChg chg="add del">
          <ac:chgData name="Dady Dady (2022686)" userId="S::2022686@student.uwtsd.ac.uk::cf5779fe-0785-40c8-89c9-c73b7f56ef21" providerId="AD" clId="Web-{ED6BFC79-32A0-4436-3ABB-6345E23E9E15}" dt="2022-04-23T00:56:46.089" v="1979"/>
          <ac:spMkLst>
            <pc:docMk/>
            <pc:sldMk cId="3802231609" sldId="275"/>
            <ac:spMk id="27" creationId="{57908DE9-5647-483E-B731-49D34A839B3F}"/>
          </ac:spMkLst>
        </pc:spChg>
        <pc:spChg chg="add del">
          <ac:chgData name="Dady Dady (2022686)" userId="S::2022686@student.uwtsd.ac.uk::cf5779fe-0785-40c8-89c9-c73b7f56ef21" providerId="AD" clId="Web-{ED6BFC79-32A0-4436-3ABB-6345E23E9E15}" dt="2022-04-23T00:56:46.089" v="1979"/>
          <ac:spMkLst>
            <pc:docMk/>
            <pc:sldMk cId="3802231609" sldId="275"/>
            <ac:spMk id="28" creationId="{926962B4-5DCE-4745-A877-F7237DA68D7F}"/>
          </ac:spMkLst>
        </pc:spChg>
        <pc:spChg chg="add del">
          <ac:chgData name="Dady Dady (2022686)" userId="S::2022686@student.uwtsd.ac.uk::cf5779fe-0785-40c8-89c9-c73b7f56ef21" providerId="AD" clId="Web-{ED6BFC79-32A0-4436-3ABB-6345E23E9E15}" dt="2022-04-23T00:56:46.089" v="1979"/>
          <ac:spMkLst>
            <pc:docMk/>
            <pc:sldMk cId="3802231609" sldId="275"/>
            <ac:spMk id="29" creationId="{FFC31C6D-653C-4C57-B226-ED6CE571F611}"/>
          </ac:spMkLst>
        </pc:spChg>
        <pc:spChg chg="add del">
          <ac:chgData name="Dady Dady (2022686)" userId="S::2022686@student.uwtsd.ac.uk::cf5779fe-0785-40c8-89c9-c73b7f56ef21" providerId="AD" clId="Web-{ED6BFC79-32A0-4436-3ABB-6345E23E9E15}" dt="2022-04-23T00:56:48.668" v="1981"/>
          <ac:spMkLst>
            <pc:docMk/>
            <pc:sldMk cId="3802231609" sldId="275"/>
            <ac:spMk id="32" creationId="{92663A72-E771-41D4-96AA-28C1B2172245}"/>
          </ac:spMkLst>
        </pc:spChg>
        <pc:spChg chg="add del">
          <ac:chgData name="Dady Dady (2022686)" userId="S::2022686@student.uwtsd.ac.uk::cf5779fe-0785-40c8-89c9-c73b7f56ef21" providerId="AD" clId="Web-{ED6BFC79-32A0-4436-3ABB-6345E23E9E15}" dt="2022-04-23T00:56:48.668" v="1981"/>
          <ac:spMkLst>
            <pc:docMk/>
            <pc:sldMk cId="3802231609" sldId="275"/>
            <ac:spMk id="33" creationId="{88164F59-4B09-4DB4-A99F-97C71DE46B10}"/>
          </ac:spMkLst>
        </pc:spChg>
        <pc:spChg chg="add del">
          <ac:chgData name="Dady Dady (2022686)" userId="S::2022686@student.uwtsd.ac.uk::cf5779fe-0785-40c8-89c9-c73b7f56ef21" providerId="AD" clId="Web-{ED6BFC79-32A0-4436-3ABB-6345E23E9E15}" dt="2022-04-23T00:56:48.668" v="1981"/>
          <ac:spMkLst>
            <pc:docMk/>
            <pc:sldMk cId="3802231609" sldId="275"/>
            <ac:spMk id="34" creationId="{6B336017-F12B-485C-B5E1-B6971DA0CDC5}"/>
          </ac:spMkLst>
        </pc:spChg>
        <pc:spChg chg="add del">
          <ac:chgData name="Dady Dady (2022686)" userId="S::2022686@student.uwtsd.ac.uk::cf5779fe-0785-40c8-89c9-c73b7f56ef21" providerId="AD" clId="Web-{ED6BFC79-32A0-4436-3ABB-6345E23E9E15}" dt="2022-04-23T00:56:54.293" v="1983"/>
          <ac:spMkLst>
            <pc:docMk/>
            <pc:sldMk cId="3802231609" sldId="275"/>
            <ac:spMk id="38" creationId="{137F52B3-08B4-4D76-BFE5-EC4413E49352}"/>
          </ac:spMkLst>
        </pc:spChg>
        <pc:spChg chg="add del">
          <ac:chgData name="Dady Dady (2022686)" userId="S::2022686@student.uwtsd.ac.uk::cf5779fe-0785-40c8-89c9-c73b7f56ef21" providerId="AD" clId="Web-{ED6BFC79-32A0-4436-3ABB-6345E23E9E15}" dt="2022-04-23T00:56:54.293" v="1983"/>
          <ac:spMkLst>
            <pc:docMk/>
            <pc:sldMk cId="3802231609" sldId="275"/>
            <ac:spMk id="39" creationId="{8EC157D4-C211-47CF-9526-9BC11484AF9C}"/>
          </ac:spMkLst>
        </pc:spChg>
        <pc:grpChg chg="add del">
          <ac:chgData name="Dady Dady (2022686)" userId="S::2022686@student.uwtsd.ac.uk::cf5779fe-0785-40c8-89c9-c73b7f56ef21" providerId="AD" clId="Web-{ED6BFC79-32A0-4436-3ABB-6345E23E9E15}" dt="2022-04-23T00:56:36.807" v="1975"/>
          <ac:grpSpMkLst>
            <pc:docMk/>
            <pc:sldMk cId="3802231609" sldId="275"/>
            <ac:grpSpMk id="13" creationId="{0D65577D-83CF-47FA-954E-60C70AFDBB28}"/>
          </ac:grpSpMkLst>
        </pc:grpChg>
        <pc:grpChg chg="add del">
          <ac:chgData name="Dady Dady (2022686)" userId="S::2022686@student.uwtsd.ac.uk::cf5779fe-0785-40c8-89c9-c73b7f56ef21" providerId="AD" clId="Web-{ED6BFC79-32A0-4436-3ABB-6345E23E9E15}" dt="2022-04-23T00:56:46.089" v="1979"/>
          <ac:grpSpMkLst>
            <pc:docMk/>
            <pc:sldMk cId="3802231609" sldId="275"/>
            <ac:grpSpMk id="15" creationId="{C310B041-3468-403A-926B-E3C1CF4433A2}"/>
          </ac:grpSpMkLst>
        </pc:grpChg>
        <pc:grpChg chg="add del">
          <ac:chgData name="Dady Dady (2022686)" userId="S::2022686@student.uwtsd.ac.uk::cf5779fe-0785-40c8-89c9-c73b7f56ef21" providerId="AD" clId="Web-{ED6BFC79-32A0-4436-3ABB-6345E23E9E15}" dt="2022-04-23T00:56:39.464" v="1977"/>
          <ac:grpSpMkLst>
            <pc:docMk/>
            <pc:sldMk cId="3802231609" sldId="275"/>
            <ac:grpSpMk id="24" creationId="{0D65577D-83CF-47FA-954E-60C70AFDBB28}"/>
          </ac:grpSpMkLst>
        </pc:grpChg>
        <pc:grpChg chg="add del">
          <ac:chgData name="Dady Dady (2022686)" userId="S::2022686@student.uwtsd.ac.uk::cf5779fe-0785-40c8-89c9-c73b7f56ef21" providerId="AD" clId="Web-{ED6BFC79-32A0-4436-3ABB-6345E23E9E15}" dt="2022-04-23T00:56:48.668" v="1981"/>
          <ac:grpSpMkLst>
            <pc:docMk/>
            <pc:sldMk cId="3802231609" sldId="275"/>
            <ac:grpSpMk id="35" creationId="{C2C078FA-5775-45CB-A8F3-53B3F1AD2B99}"/>
          </ac:grpSpMkLst>
        </pc:grpChg>
        <pc:grpChg chg="add del">
          <ac:chgData name="Dady Dady (2022686)" userId="S::2022686@student.uwtsd.ac.uk::cf5779fe-0785-40c8-89c9-c73b7f56ef21" providerId="AD" clId="Web-{ED6BFC79-32A0-4436-3ABB-6345E23E9E15}" dt="2022-04-23T00:56:54.293" v="1983"/>
          <ac:grpSpMkLst>
            <pc:docMk/>
            <pc:sldMk cId="3802231609" sldId="275"/>
            <ac:grpSpMk id="40" creationId="{F086E6B5-2390-45BD-B5EA-EDF4B6461C8E}"/>
          </ac:grpSpMkLst>
        </pc:grpChg>
        <pc:graphicFrameChg chg="add del">
          <ac:chgData name="Dady Dady (2022686)" userId="S::2022686@student.uwtsd.ac.uk::cf5779fe-0785-40c8-89c9-c73b7f56ef21" providerId="AD" clId="Web-{ED6BFC79-32A0-4436-3ABB-6345E23E9E15}" dt="2022-04-23T00:56:36.807" v="1975"/>
          <ac:graphicFrameMkLst>
            <pc:docMk/>
            <pc:sldMk cId="3802231609" sldId="275"/>
            <ac:graphicFrameMk id="5" creationId="{BEB77699-2276-28CA-A100-D8A19E79E407}"/>
          </ac:graphicFrameMkLst>
        </pc:graphicFrameChg>
        <pc:graphicFrameChg chg="add del">
          <ac:chgData name="Dady Dady (2022686)" userId="S::2022686@student.uwtsd.ac.uk::cf5779fe-0785-40c8-89c9-c73b7f56ef21" providerId="AD" clId="Web-{ED6BFC79-32A0-4436-3ABB-6345E23E9E15}" dt="2022-04-23T00:56:39.464" v="1977"/>
          <ac:graphicFrameMkLst>
            <pc:docMk/>
            <pc:sldMk cId="3802231609" sldId="275"/>
            <ac:graphicFrameMk id="25" creationId="{4EE4D35A-752F-A0CF-02F6-3E09C2D61B3F}"/>
          </ac:graphicFrameMkLst>
        </pc:graphicFrameChg>
        <pc:graphicFrameChg chg="add del">
          <ac:chgData name="Dady Dady (2022686)" userId="S::2022686@student.uwtsd.ac.uk::cf5779fe-0785-40c8-89c9-c73b7f56ef21" providerId="AD" clId="Web-{ED6BFC79-32A0-4436-3ABB-6345E23E9E15}" dt="2022-04-23T00:56:46.089" v="1979"/>
          <ac:graphicFrameMkLst>
            <pc:docMk/>
            <pc:sldMk cId="3802231609" sldId="275"/>
            <ac:graphicFrameMk id="30" creationId="{1284E5F3-899E-2FD7-9580-5EDCE4BEF9DA}"/>
          </ac:graphicFrameMkLst>
        </pc:graphicFrameChg>
        <pc:graphicFrameChg chg="add del">
          <ac:chgData name="Dady Dady (2022686)" userId="S::2022686@student.uwtsd.ac.uk::cf5779fe-0785-40c8-89c9-c73b7f56ef21" providerId="AD" clId="Web-{ED6BFC79-32A0-4436-3ABB-6345E23E9E15}" dt="2022-04-23T00:56:48.668" v="1981"/>
          <ac:graphicFrameMkLst>
            <pc:docMk/>
            <pc:sldMk cId="3802231609" sldId="275"/>
            <ac:graphicFrameMk id="36" creationId="{CF91CE5A-CA57-68C4-F463-03B69DA6D4F4}"/>
          </ac:graphicFrameMkLst>
        </pc:graphicFrameChg>
        <pc:graphicFrameChg chg="add del">
          <ac:chgData name="Dady Dady (2022686)" userId="S::2022686@student.uwtsd.ac.uk::cf5779fe-0785-40c8-89c9-c73b7f56ef21" providerId="AD" clId="Web-{ED6BFC79-32A0-4436-3ABB-6345E23E9E15}" dt="2022-04-23T00:56:54.293" v="1983"/>
          <ac:graphicFrameMkLst>
            <pc:docMk/>
            <pc:sldMk cId="3802231609" sldId="275"/>
            <ac:graphicFrameMk id="42" creationId="{5F992BF4-4F35-37D1-5884-2D40E002D67C}"/>
          </ac:graphicFrameMkLst>
        </pc:graphicFrameChg>
        <pc:graphicFrameChg chg="add">
          <ac:chgData name="Dady Dady (2022686)" userId="S::2022686@student.uwtsd.ac.uk::cf5779fe-0785-40c8-89c9-c73b7f56ef21" providerId="AD" clId="Web-{ED6BFC79-32A0-4436-3ABB-6345E23E9E15}" dt="2022-04-23T00:56:54.309" v="1984"/>
          <ac:graphicFrameMkLst>
            <pc:docMk/>
            <pc:sldMk cId="3802231609" sldId="275"/>
            <ac:graphicFrameMk id="44" creationId="{FC24EA90-D8DF-651F-E91E-A75921DEC72D}"/>
          </ac:graphicFrameMkLst>
        </pc:graphicFrameChg>
      </pc:sldChg>
      <pc:sldChg chg="addSp delSp modSp new mod setBg">
        <pc:chgData name="Dady Dady (2022686)" userId="S::2022686@student.uwtsd.ac.uk::cf5779fe-0785-40c8-89c9-c73b7f56ef21" providerId="AD" clId="Web-{ED6BFC79-32A0-4436-3ABB-6345E23E9E15}" dt="2022-04-23T01:09:55.630" v="2129" actId="20577"/>
        <pc:sldMkLst>
          <pc:docMk/>
          <pc:sldMk cId="3090357597" sldId="276"/>
        </pc:sldMkLst>
        <pc:spChg chg="mod">
          <ac:chgData name="Dady Dady (2022686)" userId="S::2022686@student.uwtsd.ac.uk::cf5779fe-0785-40c8-89c9-c73b7f56ef21" providerId="AD" clId="Web-{ED6BFC79-32A0-4436-3ABB-6345E23E9E15}" dt="2022-04-23T01:09:55.630" v="2129" actId="20577"/>
          <ac:spMkLst>
            <pc:docMk/>
            <pc:sldMk cId="3090357597" sldId="276"/>
            <ac:spMk id="2" creationId="{F6E32295-0E55-CB43-1A48-7A5E344198B4}"/>
          </ac:spMkLst>
        </pc:spChg>
        <pc:spChg chg="add del mod">
          <ac:chgData name="Dady Dady (2022686)" userId="S::2022686@student.uwtsd.ac.uk::cf5779fe-0785-40c8-89c9-c73b7f56ef21" providerId="AD" clId="Web-{ED6BFC79-32A0-4436-3ABB-6345E23E9E15}" dt="2022-04-23T01:02:07.113" v="2070"/>
          <ac:spMkLst>
            <pc:docMk/>
            <pc:sldMk cId="3090357597" sldId="276"/>
            <ac:spMk id="3" creationId="{B99DF046-1DB4-0025-9AAB-E4D8919F3D7B}"/>
          </ac:spMkLst>
        </pc:spChg>
        <pc:spChg chg="add del">
          <ac:chgData name="Dady Dady (2022686)" userId="S::2022686@student.uwtsd.ac.uk::cf5779fe-0785-40c8-89c9-c73b7f56ef21" providerId="AD" clId="Web-{ED6BFC79-32A0-4436-3ABB-6345E23E9E15}" dt="2022-04-23T01:01:51.815" v="2065"/>
          <ac:spMkLst>
            <pc:docMk/>
            <pc:sldMk cId="3090357597" sldId="276"/>
            <ac:spMk id="8" creationId="{ED16AD6D-7FC0-435B-AB5F-98DA2190C53C}"/>
          </ac:spMkLst>
        </pc:spChg>
        <pc:spChg chg="add del">
          <ac:chgData name="Dady Dady (2022686)" userId="S::2022686@student.uwtsd.ac.uk::cf5779fe-0785-40c8-89c9-c73b7f56ef21" providerId="AD" clId="Web-{ED6BFC79-32A0-4436-3ABB-6345E23E9E15}" dt="2022-04-23T01:01:39.361" v="2059"/>
          <ac:spMkLst>
            <pc:docMk/>
            <pc:sldMk cId="3090357597" sldId="276"/>
            <ac:spMk id="9" creationId="{458183E0-58D3-4C7F-97F0-2494113B38F6}"/>
          </ac:spMkLst>
        </pc:spChg>
        <pc:spChg chg="add del">
          <ac:chgData name="Dady Dady (2022686)" userId="S::2022686@student.uwtsd.ac.uk::cf5779fe-0785-40c8-89c9-c73b7f56ef21" providerId="AD" clId="Web-{ED6BFC79-32A0-4436-3ABB-6345E23E9E15}" dt="2022-04-23T01:01:51.815" v="2065"/>
          <ac:spMkLst>
            <pc:docMk/>
            <pc:sldMk cId="3090357597" sldId="276"/>
            <ac:spMk id="10" creationId="{28B727F3-FF58-4343-ACEE-2174D5989143}"/>
          </ac:spMkLst>
        </pc:spChg>
        <pc:spChg chg="add del">
          <ac:chgData name="Dady Dady (2022686)" userId="S::2022686@student.uwtsd.ac.uk::cf5779fe-0785-40c8-89c9-c73b7f56ef21" providerId="AD" clId="Web-{ED6BFC79-32A0-4436-3ABB-6345E23E9E15}" dt="2022-04-23T01:01:39.361" v="2059"/>
          <ac:spMkLst>
            <pc:docMk/>
            <pc:sldMk cId="3090357597" sldId="276"/>
            <ac:spMk id="11" creationId="{493D7220-9A41-4B89-8A05-2E854925EDA1}"/>
          </ac:spMkLst>
        </pc:spChg>
        <pc:spChg chg="add del">
          <ac:chgData name="Dady Dady (2022686)" userId="S::2022686@student.uwtsd.ac.uk::cf5779fe-0785-40c8-89c9-c73b7f56ef21" providerId="AD" clId="Web-{ED6BFC79-32A0-4436-3ABB-6345E23E9E15}" dt="2022-04-23T01:01:51.815" v="2065"/>
          <ac:spMkLst>
            <pc:docMk/>
            <pc:sldMk cId="3090357597" sldId="276"/>
            <ac:spMk id="21" creationId="{5F7F20D7-57B2-4CF8-AF7D-90D6A5E1FF73}"/>
          </ac:spMkLst>
        </pc:spChg>
        <pc:spChg chg="add del">
          <ac:chgData name="Dady Dady (2022686)" userId="S::2022686@student.uwtsd.ac.uk::cf5779fe-0785-40c8-89c9-c73b7f56ef21" providerId="AD" clId="Web-{ED6BFC79-32A0-4436-3ABB-6345E23E9E15}" dt="2022-04-23T01:01:44.142" v="2061"/>
          <ac:spMkLst>
            <pc:docMk/>
            <pc:sldMk cId="3090357597" sldId="276"/>
            <ac:spMk id="23" creationId="{92663A72-E771-41D4-96AA-28C1B2172245}"/>
          </ac:spMkLst>
        </pc:spChg>
        <pc:spChg chg="add del">
          <ac:chgData name="Dady Dady (2022686)" userId="S::2022686@student.uwtsd.ac.uk::cf5779fe-0785-40c8-89c9-c73b7f56ef21" providerId="AD" clId="Web-{ED6BFC79-32A0-4436-3ABB-6345E23E9E15}" dt="2022-04-23T01:01:44.142" v="2061"/>
          <ac:spMkLst>
            <pc:docMk/>
            <pc:sldMk cId="3090357597" sldId="276"/>
            <ac:spMk id="24" creationId="{88164F59-4B09-4DB4-A99F-97C71DE46B10}"/>
          </ac:spMkLst>
        </pc:spChg>
        <pc:spChg chg="add del">
          <ac:chgData name="Dady Dady (2022686)" userId="S::2022686@student.uwtsd.ac.uk::cf5779fe-0785-40c8-89c9-c73b7f56ef21" providerId="AD" clId="Web-{ED6BFC79-32A0-4436-3ABB-6345E23E9E15}" dt="2022-04-23T01:01:44.142" v="2061"/>
          <ac:spMkLst>
            <pc:docMk/>
            <pc:sldMk cId="3090357597" sldId="276"/>
            <ac:spMk id="25" creationId="{6B336017-F12B-485C-B5E1-B6971DA0CDC5}"/>
          </ac:spMkLst>
        </pc:spChg>
        <pc:spChg chg="add del">
          <ac:chgData name="Dady Dady (2022686)" userId="S::2022686@student.uwtsd.ac.uk::cf5779fe-0785-40c8-89c9-c73b7f56ef21" providerId="AD" clId="Web-{ED6BFC79-32A0-4436-3ABB-6345E23E9E15}" dt="2022-04-23T01:01:48.783" v="2063"/>
          <ac:spMkLst>
            <pc:docMk/>
            <pc:sldMk cId="3090357597" sldId="276"/>
            <ac:spMk id="28" creationId="{458183E0-58D3-4C7F-97F0-2494113B38F6}"/>
          </ac:spMkLst>
        </pc:spChg>
        <pc:spChg chg="add del">
          <ac:chgData name="Dady Dady (2022686)" userId="S::2022686@student.uwtsd.ac.uk::cf5779fe-0785-40c8-89c9-c73b7f56ef21" providerId="AD" clId="Web-{ED6BFC79-32A0-4436-3ABB-6345E23E9E15}" dt="2022-04-23T01:01:48.783" v="2063"/>
          <ac:spMkLst>
            <pc:docMk/>
            <pc:sldMk cId="3090357597" sldId="276"/>
            <ac:spMk id="29" creationId="{493D7220-9A41-4B89-8A05-2E854925EDA1}"/>
          </ac:spMkLst>
        </pc:spChg>
        <pc:spChg chg="add del">
          <ac:chgData name="Dady Dady (2022686)" userId="S::2022686@student.uwtsd.ac.uk::cf5779fe-0785-40c8-89c9-c73b7f56ef21" providerId="AD" clId="Web-{ED6BFC79-32A0-4436-3ABB-6345E23E9E15}" dt="2022-04-23T01:01:48.783" v="2063"/>
          <ac:spMkLst>
            <pc:docMk/>
            <pc:sldMk cId="3090357597" sldId="276"/>
            <ac:spMk id="33" creationId="{B99DF046-1DB4-0025-9AAB-E4D8919F3D7B}"/>
          </ac:spMkLst>
        </pc:spChg>
        <pc:spChg chg="add del">
          <ac:chgData name="Dady Dady (2022686)" userId="S::2022686@student.uwtsd.ac.uk::cf5779fe-0785-40c8-89c9-c73b7f56ef21" providerId="AD" clId="Web-{ED6BFC79-32A0-4436-3ABB-6345E23E9E15}" dt="2022-04-23T01:01:51.815" v="2065"/>
          <ac:spMkLst>
            <pc:docMk/>
            <pc:sldMk cId="3090357597" sldId="276"/>
            <ac:spMk id="36" creationId="{B99DF046-1DB4-0025-9AAB-E4D8919F3D7B}"/>
          </ac:spMkLst>
        </pc:spChg>
        <pc:spChg chg="add del">
          <ac:chgData name="Dady Dady (2022686)" userId="S::2022686@student.uwtsd.ac.uk::cf5779fe-0785-40c8-89c9-c73b7f56ef21" providerId="AD" clId="Web-{ED6BFC79-32A0-4436-3ABB-6345E23E9E15}" dt="2022-04-23T01:01:51.815" v="2065"/>
          <ac:spMkLst>
            <pc:docMk/>
            <pc:sldMk cId="3090357597" sldId="276"/>
            <ac:spMk id="40" creationId="{6832CB48-19E2-438E-B5D1-126B62284757}"/>
          </ac:spMkLst>
        </pc:spChg>
        <pc:spChg chg="add del">
          <ac:chgData name="Dady Dady (2022686)" userId="S::2022686@student.uwtsd.ac.uk::cf5779fe-0785-40c8-89c9-c73b7f56ef21" providerId="AD" clId="Web-{ED6BFC79-32A0-4436-3ABB-6345E23E9E15}" dt="2022-04-23T01:01:51.815" v="2065"/>
          <ac:spMkLst>
            <pc:docMk/>
            <pc:sldMk cId="3090357597" sldId="276"/>
            <ac:spMk id="41" creationId="{F4B85B88-409F-4670-A4FF-5C58623B77AA}"/>
          </ac:spMkLst>
        </pc:spChg>
        <pc:spChg chg="add del">
          <ac:chgData name="Dady Dady (2022686)" userId="S::2022686@student.uwtsd.ac.uk::cf5779fe-0785-40c8-89c9-c73b7f56ef21" providerId="AD" clId="Web-{ED6BFC79-32A0-4436-3ABB-6345E23E9E15}" dt="2022-04-23T01:01:51.815" v="2065"/>
          <ac:spMkLst>
            <pc:docMk/>
            <pc:sldMk cId="3090357597" sldId="276"/>
            <ac:spMk id="43" creationId="{52B7F1A1-8894-44DC-8FCC-6CE9F127AAB1}"/>
          </ac:spMkLst>
        </pc:spChg>
        <pc:spChg chg="add del">
          <ac:chgData name="Dady Dady (2022686)" userId="S::2022686@student.uwtsd.ac.uk::cf5779fe-0785-40c8-89c9-c73b7f56ef21" providerId="AD" clId="Web-{ED6BFC79-32A0-4436-3ABB-6345E23E9E15}" dt="2022-04-23T01:02:07.081" v="2069"/>
          <ac:spMkLst>
            <pc:docMk/>
            <pc:sldMk cId="3090357597" sldId="276"/>
            <ac:spMk id="47" creationId="{458183E0-58D3-4C7F-97F0-2494113B38F6}"/>
          </ac:spMkLst>
        </pc:spChg>
        <pc:spChg chg="add del">
          <ac:chgData name="Dady Dady (2022686)" userId="S::2022686@student.uwtsd.ac.uk::cf5779fe-0785-40c8-89c9-c73b7f56ef21" providerId="AD" clId="Web-{ED6BFC79-32A0-4436-3ABB-6345E23E9E15}" dt="2022-04-23T01:02:07.081" v="2069"/>
          <ac:spMkLst>
            <pc:docMk/>
            <pc:sldMk cId="3090357597" sldId="276"/>
            <ac:spMk id="48" creationId="{493D7220-9A41-4B89-8A05-2E854925EDA1}"/>
          </ac:spMkLst>
        </pc:spChg>
        <pc:spChg chg="add">
          <ac:chgData name="Dady Dady (2022686)" userId="S::2022686@student.uwtsd.ac.uk::cf5779fe-0785-40c8-89c9-c73b7f56ef21" providerId="AD" clId="Web-{ED6BFC79-32A0-4436-3ABB-6345E23E9E15}" dt="2022-04-23T01:02:07.113" v="2070"/>
          <ac:spMkLst>
            <pc:docMk/>
            <pc:sldMk cId="3090357597" sldId="276"/>
            <ac:spMk id="54" creationId="{57908DE9-5647-483E-B731-49D34A839B3F}"/>
          </ac:spMkLst>
        </pc:spChg>
        <pc:spChg chg="add">
          <ac:chgData name="Dady Dady (2022686)" userId="S::2022686@student.uwtsd.ac.uk::cf5779fe-0785-40c8-89c9-c73b7f56ef21" providerId="AD" clId="Web-{ED6BFC79-32A0-4436-3ABB-6345E23E9E15}" dt="2022-04-23T01:02:07.113" v="2070"/>
          <ac:spMkLst>
            <pc:docMk/>
            <pc:sldMk cId="3090357597" sldId="276"/>
            <ac:spMk id="55" creationId="{926962B4-5DCE-4745-A877-F7237DA68D7F}"/>
          </ac:spMkLst>
        </pc:spChg>
        <pc:spChg chg="add">
          <ac:chgData name="Dady Dady (2022686)" userId="S::2022686@student.uwtsd.ac.uk::cf5779fe-0785-40c8-89c9-c73b7f56ef21" providerId="AD" clId="Web-{ED6BFC79-32A0-4436-3ABB-6345E23E9E15}" dt="2022-04-23T01:02:07.113" v="2070"/>
          <ac:spMkLst>
            <pc:docMk/>
            <pc:sldMk cId="3090357597" sldId="276"/>
            <ac:spMk id="56" creationId="{FFC31C6D-653C-4C57-B226-ED6CE571F611}"/>
          </ac:spMkLst>
        </pc:spChg>
        <pc:grpChg chg="add del">
          <ac:chgData name="Dady Dady (2022686)" userId="S::2022686@student.uwtsd.ac.uk::cf5779fe-0785-40c8-89c9-c73b7f56ef21" providerId="AD" clId="Web-{ED6BFC79-32A0-4436-3ABB-6345E23E9E15}" dt="2022-04-23T01:01:51.815" v="2065"/>
          <ac:grpSpMkLst>
            <pc:docMk/>
            <pc:sldMk cId="3090357597" sldId="276"/>
            <ac:grpSpMk id="12" creationId="{4DB68B21-F855-4148-AD7C-795E902A7F17}"/>
          </ac:grpSpMkLst>
        </pc:grpChg>
        <pc:grpChg chg="add del">
          <ac:chgData name="Dady Dady (2022686)" userId="S::2022686@student.uwtsd.ac.uk::cf5779fe-0785-40c8-89c9-c73b7f56ef21" providerId="AD" clId="Web-{ED6BFC79-32A0-4436-3ABB-6345E23E9E15}" dt="2022-04-23T01:01:39.361" v="2059"/>
          <ac:grpSpMkLst>
            <pc:docMk/>
            <pc:sldMk cId="3090357597" sldId="276"/>
            <ac:grpSpMk id="13" creationId="{9215E110-AB5D-437B-9906-4A431F695EDF}"/>
          </ac:grpSpMkLst>
        </pc:grpChg>
        <pc:grpChg chg="add del">
          <ac:chgData name="Dady Dady (2022686)" userId="S::2022686@student.uwtsd.ac.uk::cf5779fe-0785-40c8-89c9-c73b7f56ef21" providerId="AD" clId="Web-{ED6BFC79-32A0-4436-3ABB-6345E23E9E15}" dt="2022-04-23T01:01:44.142" v="2061"/>
          <ac:grpSpMkLst>
            <pc:docMk/>
            <pc:sldMk cId="3090357597" sldId="276"/>
            <ac:grpSpMk id="15" creationId="{C2C078FA-5775-45CB-A8F3-53B3F1AD2B99}"/>
          </ac:grpSpMkLst>
        </pc:grpChg>
        <pc:grpChg chg="add del">
          <ac:chgData name="Dady Dady (2022686)" userId="S::2022686@student.uwtsd.ac.uk::cf5779fe-0785-40c8-89c9-c73b7f56ef21" providerId="AD" clId="Web-{ED6BFC79-32A0-4436-3ABB-6345E23E9E15}" dt="2022-04-23T01:01:48.783" v="2063"/>
          <ac:grpSpMkLst>
            <pc:docMk/>
            <pc:sldMk cId="3090357597" sldId="276"/>
            <ac:grpSpMk id="31" creationId="{C1F869AB-954B-4EAB-8260-60AE9C8D0C6F}"/>
          </ac:grpSpMkLst>
        </pc:grpChg>
        <pc:grpChg chg="add del">
          <ac:chgData name="Dady Dady (2022686)" userId="S::2022686@student.uwtsd.ac.uk::cf5779fe-0785-40c8-89c9-c73b7f56ef21" providerId="AD" clId="Web-{ED6BFC79-32A0-4436-3ABB-6345E23E9E15}" dt="2022-04-23T01:02:07.081" v="2069"/>
          <ac:grpSpMkLst>
            <pc:docMk/>
            <pc:sldMk cId="3090357597" sldId="276"/>
            <ac:grpSpMk id="49" creationId="{9215E110-AB5D-437B-9906-4A431F695EDF}"/>
          </ac:grpSpMkLst>
        </pc:grpChg>
        <pc:grpChg chg="add">
          <ac:chgData name="Dady Dady (2022686)" userId="S::2022686@student.uwtsd.ac.uk::cf5779fe-0785-40c8-89c9-c73b7f56ef21" providerId="AD" clId="Web-{ED6BFC79-32A0-4436-3ABB-6345E23E9E15}" dt="2022-04-23T01:02:07.113" v="2070"/>
          <ac:grpSpMkLst>
            <pc:docMk/>
            <pc:sldMk cId="3090357597" sldId="276"/>
            <ac:grpSpMk id="57" creationId="{C310B041-3468-403A-926B-E3C1CF4433A2}"/>
          </ac:grpSpMkLst>
        </pc:grpChg>
        <pc:graphicFrameChg chg="add del">
          <ac:chgData name="Dady Dady (2022686)" userId="S::2022686@student.uwtsd.ac.uk::cf5779fe-0785-40c8-89c9-c73b7f56ef21" providerId="AD" clId="Web-{ED6BFC79-32A0-4436-3ABB-6345E23E9E15}" dt="2022-04-23T01:01:39.361" v="2059"/>
          <ac:graphicFrameMkLst>
            <pc:docMk/>
            <pc:sldMk cId="3090357597" sldId="276"/>
            <ac:graphicFrameMk id="5" creationId="{E73E11FA-022B-6F84-4084-5784E0ED48F8}"/>
          </ac:graphicFrameMkLst>
        </pc:graphicFrameChg>
        <pc:graphicFrameChg chg="add del">
          <ac:chgData name="Dady Dady (2022686)" userId="S::2022686@student.uwtsd.ac.uk::cf5779fe-0785-40c8-89c9-c73b7f56ef21" providerId="AD" clId="Web-{ED6BFC79-32A0-4436-3ABB-6345E23E9E15}" dt="2022-04-23T01:01:44.142" v="2061"/>
          <ac:graphicFrameMkLst>
            <pc:docMk/>
            <pc:sldMk cId="3090357597" sldId="276"/>
            <ac:graphicFrameMk id="26" creationId="{F52E488F-B9E8-32C2-DDF7-76865B85BC8C}"/>
          </ac:graphicFrameMkLst>
        </pc:graphicFrameChg>
        <pc:graphicFrameChg chg="add del">
          <ac:chgData name="Dady Dady (2022686)" userId="S::2022686@student.uwtsd.ac.uk::cf5779fe-0785-40c8-89c9-c73b7f56ef21" providerId="AD" clId="Web-{ED6BFC79-32A0-4436-3ABB-6345E23E9E15}" dt="2022-04-23T01:01:59.940" v="2067"/>
          <ac:graphicFrameMkLst>
            <pc:docMk/>
            <pc:sldMk cId="3090357597" sldId="276"/>
            <ac:graphicFrameMk id="45" creationId="{673B2F57-0067-4B52-04FB-CDDC48185487}"/>
          </ac:graphicFrameMkLst>
        </pc:graphicFrameChg>
        <pc:graphicFrameChg chg="add del">
          <ac:chgData name="Dady Dady (2022686)" userId="S::2022686@student.uwtsd.ac.uk::cf5779fe-0785-40c8-89c9-c73b7f56ef21" providerId="AD" clId="Web-{ED6BFC79-32A0-4436-3ABB-6345E23E9E15}" dt="2022-04-23T01:02:07.081" v="2069"/>
          <ac:graphicFrameMkLst>
            <pc:docMk/>
            <pc:sldMk cId="3090357597" sldId="276"/>
            <ac:graphicFrameMk id="52" creationId="{E73E11FA-022B-6F84-4084-5784E0ED48F8}"/>
          </ac:graphicFrameMkLst>
        </pc:graphicFrameChg>
        <pc:graphicFrameChg chg="add">
          <ac:chgData name="Dady Dady (2022686)" userId="S::2022686@student.uwtsd.ac.uk::cf5779fe-0785-40c8-89c9-c73b7f56ef21" providerId="AD" clId="Web-{ED6BFC79-32A0-4436-3ABB-6345E23E9E15}" dt="2022-04-23T01:02:07.113" v="2070"/>
          <ac:graphicFrameMkLst>
            <pc:docMk/>
            <pc:sldMk cId="3090357597" sldId="276"/>
            <ac:graphicFrameMk id="59" creationId="{051A67EF-0FDE-964C-1AC1-D3AB7BDEB8E4}"/>
          </ac:graphicFrameMkLst>
        </pc:graphicFrameChg>
        <pc:picChg chg="add del">
          <ac:chgData name="Dady Dady (2022686)" userId="S::2022686@student.uwtsd.ac.uk::cf5779fe-0785-40c8-89c9-c73b7f56ef21" providerId="AD" clId="Web-{ED6BFC79-32A0-4436-3ABB-6345E23E9E15}" dt="2022-04-23T01:01:51.815" v="2065"/>
          <ac:picMkLst>
            <pc:docMk/>
            <pc:sldMk cId="3090357597" sldId="276"/>
            <ac:picMk id="27" creationId="{548560FE-8DD7-4FBB-A597-9902F385AAFF}"/>
          </ac:picMkLst>
        </pc:picChg>
        <pc:picChg chg="add del">
          <ac:chgData name="Dady Dady (2022686)" userId="S::2022686@student.uwtsd.ac.uk::cf5779fe-0785-40c8-89c9-c73b7f56ef21" providerId="AD" clId="Web-{ED6BFC79-32A0-4436-3ABB-6345E23E9E15}" dt="2022-04-23T01:01:48.783" v="2063"/>
          <ac:picMkLst>
            <pc:docMk/>
            <pc:sldMk cId="3090357597" sldId="276"/>
            <ac:picMk id="30" creationId="{85BA48C4-A37C-608C-3AFB-D72FB032DA16}"/>
          </ac:picMkLst>
        </pc:picChg>
        <pc:picChg chg="add del">
          <ac:chgData name="Dady Dady (2022686)" userId="S::2022686@student.uwtsd.ac.uk::cf5779fe-0785-40c8-89c9-c73b7f56ef21" providerId="AD" clId="Web-{ED6BFC79-32A0-4436-3ABB-6345E23E9E15}" dt="2022-04-23T01:01:51.815" v="2065"/>
          <ac:picMkLst>
            <pc:docMk/>
            <pc:sldMk cId="3090357597" sldId="276"/>
            <ac:picMk id="35" creationId="{6FEF5495-925E-4DBE-A677-EF910F826605}"/>
          </ac:picMkLst>
        </pc:picChg>
        <pc:picChg chg="add del">
          <ac:chgData name="Dady Dady (2022686)" userId="S::2022686@student.uwtsd.ac.uk::cf5779fe-0785-40c8-89c9-c73b7f56ef21" providerId="AD" clId="Web-{ED6BFC79-32A0-4436-3ABB-6345E23E9E15}" dt="2022-04-23T01:01:51.815" v="2065"/>
          <ac:picMkLst>
            <pc:docMk/>
            <pc:sldMk cId="3090357597" sldId="276"/>
            <ac:picMk id="39" creationId="{05AC83E9-3498-4F8F-84F8-2E22FE72E30C}"/>
          </ac:picMkLst>
        </pc:picChg>
        <pc:picChg chg="add del">
          <ac:chgData name="Dady Dady (2022686)" userId="S::2022686@student.uwtsd.ac.uk::cf5779fe-0785-40c8-89c9-c73b7f56ef21" providerId="AD" clId="Web-{ED6BFC79-32A0-4436-3ABB-6345E23E9E15}" dt="2022-04-23T01:01:51.815" v="2065"/>
          <ac:picMkLst>
            <pc:docMk/>
            <pc:sldMk cId="3090357597" sldId="276"/>
            <ac:picMk id="42" creationId="{66265FF8-949A-452A-882B-BDD332090013}"/>
          </ac:picMkLst>
        </pc:picChg>
      </pc:sldChg>
      <pc:sldChg chg="new del">
        <pc:chgData name="Dady Dady (2022686)" userId="S::2022686@student.uwtsd.ac.uk::cf5779fe-0785-40c8-89c9-c73b7f56ef21" providerId="AD" clId="Web-{ED6BFC79-32A0-4436-3ABB-6345E23E9E15}" dt="2022-04-23T00:57:54.907" v="1986"/>
        <pc:sldMkLst>
          <pc:docMk/>
          <pc:sldMk cId="3754948152" sldId="276"/>
        </pc:sldMkLst>
      </pc:sldChg>
      <pc:sldChg chg="addSp delSp modSp new mod setBg">
        <pc:chgData name="Dady Dady (2022686)" userId="S::2022686@student.uwtsd.ac.uk::cf5779fe-0785-40c8-89c9-c73b7f56ef21" providerId="AD" clId="Web-{ED6BFC79-32A0-4436-3ABB-6345E23E9E15}" dt="2022-04-23T01:10:42.367" v="2138" actId="20577"/>
        <pc:sldMkLst>
          <pc:docMk/>
          <pc:sldMk cId="2308919681" sldId="277"/>
        </pc:sldMkLst>
        <pc:spChg chg="mod">
          <ac:chgData name="Dady Dady (2022686)" userId="S::2022686@student.uwtsd.ac.uk::cf5779fe-0785-40c8-89c9-c73b7f56ef21" providerId="AD" clId="Web-{ED6BFC79-32A0-4436-3ABB-6345E23E9E15}" dt="2022-04-23T01:10:42.367" v="2138" actId="20577"/>
          <ac:spMkLst>
            <pc:docMk/>
            <pc:sldMk cId="2308919681" sldId="277"/>
            <ac:spMk id="2" creationId="{09738605-5D0E-85C8-D921-D6C9D41D1FA0}"/>
          </ac:spMkLst>
        </pc:spChg>
        <pc:spChg chg="add del mod">
          <ac:chgData name="Dady Dady (2022686)" userId="S::2022686@student.uwtsd.ac.uk::cf5779fe-0785-40c8-89c9-c73b7f56ef21" providerId="AD" clId="Web-{ED6BFC79-32A0-4436-3ABB-6345E23E9E15}" dt="2022-04-23T01:05:28.033" v="2107"/>
          <ac:spMkLst>
            <pc:docMk/>
            <pc:sldMk cId="2308919681" sldId="277"/>
            <ac:spMk id="3" creationId="{4D710CA2-63B4-B56B-8F26-41777EDB428F}"/>
          </ac:spMkLst>
        </pc:spChg>
        <pc:spChg chg="add del">
          <ac:chgData name="Dady Dady (2022686)" userId="S::2022686@student.uwtsd.ac.uk::cf5779fe-0785-40c8-89c9-c73b7f56ef21" providerId="AD" clId="Web-{ED6BFC79-32A0-4436-3ABB-6345E23E9E15}" dt="2022-04-23T01:04:17.231" v="2088"/>
          <ac:spMkLst>
            <pc:docMk/>
            <pc:sldMk cId="2308919681" sldId="277"/>
            <ac:spMk id="8" creationId="{ED16AD6D-7FC0-435B-AB5F-98DA2190C53C}"/>
          </ac:spMkLst>
        </pc:spChg>
        <pc:spChg chg="add del">
          <ac:chgData name="Dady Dady (2022686)" userId="S::2022686@student.uwtsd.ac.uk::cf5779fe-0785-40c8-89c9-c73b7f56ef21" providerId="AD" clId="Web-{ED6BFC79-32A0-4436-3ABB-6345E23E9E15}" dt="2022-04-23T01:04:17.231" v="2088"/>
          <ac:spMkLst>
            <pc:docMk/>
            <pc:sldMk cId="2308919681" sldId="277"/>
            <ac:spMk id="10" creationId="{28B727F3-FF58-4343-ACEE-2174D5989143}"/>
          </ac:spMkLst>
        </pc:spChg>
        <pc:spChg chg="add del">
          <ac:chgData name="Dady Dady (2022686)" userId="S::2022686@student.uwtsd.ac.uk::cf5779fe-0785-40c8-89c9-c73b7f56ef21" providerId="AD" clId="Web-{ED6BFC79-32A0-4436-3ABB-6345E23E9E15}" dt="2022-04-23T01:04:29.560" v="2092"/>
          <ac:spMkLst>
            <pc:docMk/>
            <pc:sldMk cId="2308919681" sldId="277"/>
            <ac:spMk id="18" creationId="{93B92F86-55C7-43F8-8A14-F79E66EE144F}"/>
          </ac:spMkLst>
        </pc:spChg>
        <pc:spChg chg="add del">
          <ac:chgData name="Dady Dady (2022686)" userId="S::2022686@student.uwtsd.ac.uk::cf5779fe-0785-40c8-89c9-c73b7f56ef21" providerId="AD" clId="Web-{ED6BFC79-32A0-4436-3ABB-6345E23E9E15}" dt="2022-04-23T01:04:29.560" v="2092"/>
          <ac:spMkLst>
            <pc:docMk/>
            <pc:sldMk cId="2308919681" sldId="277"/>
            <ac:spMk id="20" creationId="{E53E81F6-FC7A-401D-9377-920CC9FDF2D7}"/>
          </ac:spMkLst>
        </pc:spChg>
        <pc:spChg chg="add del">
          <ac:chgData name="Dady Dady (2022686)" userId="S::2022686@student.uwtsd.ac.uk::cf5779fe-0785-40c8-89c9-c73b7f56ef21" providerId="AD" clId="Web-{ED6BFC79-32A0-4436-3ABB-6345E23E9E15}" dt="2022-04-23T01:04:17.231" v="2088"/>
          <ac:spMkLst>
            <pc:docMk/>
            <pc:sldMk cId="2308919681" sldId="277"/>
            <ac:spMk id="21" creationId="{5F7F20D7-57B2-4CF8-AF7D-90D6A5E1FF73}"/>
          </ac:spMkLst>
        </pc:spChg>
        <pc:spChg chg="add del">
          <ac:chgData name="Dady Dady (2022686)" userId="S::2022686@student.uwtsd.ac.uk::cf5779fe-0785-40c8-89c9-c73b7f56ef21" providerId="AD" clId="Web-{ED6BFC79-32A0-4436-3ABB-6345E23E9E15}" dt="2022-04-23T01:04:21.013" v="2090"/>
          <ac:spMkLst>
            <pc:docMk/>
            <pc:sldMk cId="2308919681" sldId="277"/>
            <ac:spMk id="22" creationId="{3918A720-944F-41E3-B3E0-183B184AD65A}"/>
          </ac:spMkLst>
        </pc:spChg>
        <pc:spChg chg="add del">
          <ac:chgData name="Dady Dady (2022686)" userId="S::2022686@student.uwtsd.ac.uk::cf5779fe-0785-40c8-89c9-c73b7f56ef21" providerId="AD" clId="Web-{ED6BFC79-32A0-4436-3ABB-6345E23E9E15}" dt="2022-04-23T01:04:21.013" v="2090"/>
          <ac:spMkLst>
            <pc:docMk/>
            <pc:sldMk cId="2308919681" sldId="277"/>
            <ac:spMk id="24" creationId="{E691010F-6249-4E82-9411-B0118E152500}"/>
          </ac:spMkLst>
        </pc:spChg>
        <pc:spChg chg="add del">
          <ac:chgData name="Dady Dady (2022686)" userId="S::2022686@student.uwtsd.ac.uk::cf5779fe-0785-40c8-89c9-c73b7f56ef21" providerId="AD" clId="Web-{ED6BFC79-32A0-4436-3ABB-6345E23E9E15}" dt="2022-04-23T01:04:17.231" v="2088"/>
          <ac:spMkLst>
            <pc:docMk/>
            <pc:sldMk cId="2308919681" sldId="277"/>
            <ac:spMk id="25" creationId="{6832CB48-19E2-438E-B5D1-126B62284757}"/>
          </ac:spMkLst>
        </pc:spChg>
        <pc:spChg chg="add del">
          <ac:chgData name="Dady Dady (2022686)" userId="S::2022686@student.uwtsd.ac.uk::cf5779fe-0785-40c8-89c9-c73b7f56ef21" providerId="AD" clId="Web-{ED6BFC79-32A0-4436-3ABB-6345E23E9E15}" dt="2022-04-23T01:04:21.013" v="2090"/>
          <ac:spMkLst>
            <pc:docMk/>
            <pc:sldMk cId="2308919681" sldId="277"/>
            <ac:spMk id="26" creationId="{604A840F-2944-47B5-9906-C9335E329579}"/>
          </ac:spMkLst>
        </pc:spChg>
        <pc:spChg chg="add del">
          <ac:chgData name="Dady Dady (2022686)" userId="S::2022686@student.uwtsd.ac.uk::cf5779fe-0785-40c8-89c9-c73b7f56ef21" providerId="AD" clId="Web-{ED6BFC79-32A0-4436-3ABB-6345E23E9E15}" dt="2022-04-23T01:04:17.231" v="2088"/>
          <ac:spMkLst>
            <pc:docMk/>
            <pc:sldMk cId="2308919681" sldId="277"/>
            <ac:spMk id="29" creationId="{F4B85B88-409F-4670-A4FF-5C58623B77AA}"/>
          </ac:spMkLst>
        </pc:spChg>
        <pc:spChg chg="add del">
          <ac:chgData name="Dady Dady (2022686)" userId="S::2022686@student.uwtsd.ac.uk::cf5779fe-0785-40c8-89c9-c73b7f56ef21" providerId="AD" clId="Web-{ED6BFC79-32A0-4436-3ABB-6345E23E9E15}" dt="2022-04-23T01:04:17.231" v="2088"/>
          <ac:spMkLst>
            <pc:docMk/>
            <pc:sldMk cId="2308919681" sldId="277"/>
            <ac:spMk id="33" creationId="{52B7F1A1-8894-44DC-8FCC-6CE9F127AAB1}"/>
          </ac:spMkLst>
        </pc:spChg>
        <pc:spChg chg="add del">
          <ac:chgData name="Dady Dady (2022686)" userId="S::2022686@student.uwtsd.ac.uk::cf5779fe-0785-40c8-89c9-c73b7f56ef21" providerId="AD" clId="Web-{ED6BFC79-32A0-4436-3ABB-6345E23E9E15}" dt="2022-04-23T01:04:21.013" v="2090"/>
          <ac:spMkLst>
            <pc:docMk/>
            <pc:sldMk cId="2308919681" sldId="277"/>
            <ac:spMk id="34" creationId="{A15A0716-074C-4881-B6EE-78FE255F6925}"/>
          </ac:spMkLst>
        </pc:spChg>
        <pc:spChg chg="add del">
          <ac:chgData name="Dady Dady (2022686)" userId="S::2022686@student.uwtsd.ac.uk::cf5779fe-0785-40c8-89c9-c73b7f56ef21" providerId="AD" clId="Web-{ED6BFC79-32A0-4436-3ABB-6345E23E9E15}" dt="2022-04-23T01:04:21.013" v="2090"/>
          <ac:spMkLst>
            <pc:docMk/>
            <pc:sldMk cId="2308919681" sldId="277"/>
            <ac:spMk id="37" creationId="{458183E0-58D3-4C7F-97F0-2494113B38F6}"/>
          </ac:spMkLst>
        </pc:spChg>
        <pc:spChg chg="add del">
          <ac:chgData name="Dady Dady (2022686)" userId="S::2022686@student.uwtsd.ac.uk::cf5779fe-0785-40c8-89c9-c73b7f56ef21" providerId="AD" clId="Web-{ED6BFC79-32A0-4436-3ABB-6345E23E9E15}" dt="2022-04-23T01:04:21.013" v="2090"/>
          <ac:spMkLst>
            <pc:docMk/>
            <pc:sldMk cId="2308919681" sldId="277"/>
            <ac:spMk id="38" creationId="{493D7220-9A41-4B89-8A05-2E854925EDA1}"/>
          </ac:spMkLst>
        </pc:spChg>
        <pc:spChg chg="add del">
          <ac:chgData name="Dady Dady (2022686)" userId="S::2022686@student.uwtsd.ac.uk::cf5779fe-0785-40c8-89c9-c73b7f56ef21" providerId="AD" clId="Web-{ED6BFC79-32A0-4436-3ABB-6345E23E9E15}" dt="2022-04-23T01:04:29.560" v="2092"/>
          <ac:spMkLst>
            <pc:docMk/>
            <pc:sldMk cId="2308919681" sldId="277"/>
            <ac:spMk id="41" creationId="{291B321A-0FDF-43E1-8DB4-790F13A9A680}"/>
          </ac:spMkLst>
        </pc:spChg>
        <pc:spChg chg="add del">
          <ac:chgData name="Dady Dady (2022686)" userId="S::2022686@student.uwtsd.ac.uk::cf5779fe-0785-40c8-89c9-c73b7f56ef21" providerId="AD" clId="Web-{ED6BFC79-32A0-4436-3ABB-6345E23E9E15}" dt="2022-04-23T01:04:29.560" v="2092"/>
          <ac:spMkLst>
            <pc:docMk/>
            <pc:sldMk cId="2308919681" sldId="277"/>
            <ac:spMk id="42" creationId="{08E23BD4-5431-4187-9F2A-5583FC21138D}"/>
          </ac:spMkLst>
        </pc:spChg>
        <pc:spChg chg="add del">
          <ac:chgData name="Dady Dady (2022686)" userId="S::2022686@student.uwtsd.ac.uk::cf5779fe-0785-40c8-89c9-c73b7f56ef21" providerId="AD" clId="Web-{ED6BFC79-32A0-4436-3ABB-6345E23E9E15}" dt="2022-04-23T01:04:29.560" v="2092"/>
          <ac:spMkLst>
            <pc:docMk/>
            <pc:sldMk cId="2308919681" sldId="277"/>
            <ac:spMk id="44" creationId="{82153482-16FE-4212-8475-B7EA1D42E097}"/>
          </ac:spMkLst>
        </pc:spChg>
        <pc:spChg chg="add del">
          <ac:chgData name="Dady Dady (2022686)" userId="S::2022686@student.uwtsd.ac.uk::cf5779fe-0785-40c8-89c9-c73b7f56ef21" providerId="AD" clId="Web-{ED6BFC79-32A0-4436-3ABB-6345E23E9E15}" dt="2022-04-23T01:04:29.560" v="2092"/>
          <ac:spMkLst>
            <pc:docMk/>
            <pc:sldMk cId="2308919681" sldId="277"/>
            <ac:spMk id="46" creationId="{0A5358DC-97DB-4765-BFD3-4183E6632267}"/>
          </ac:spMkLst>
        </pc:spChg>
        <pc:spChg chg="add del">
          <ac:chgData name="Dady Dady (2022686)" userId="S::2022686@student.uwtsd.ac.uk::cf5779fe-0785-40c8-89c9-c73b7f56ef21" providerId="AD" clId="Web-{ED6BFC79-32A0-4436-3ABB-6345E23E9E15}" dt="2022-04-23T01:04:33.263" v="2094"/>
          <ac:spMkLst>
            <pc:docMk/>
            <pc:sldMk cId="2308919681" sldId="277"/>
            <ac:spMk id="51" creationId="{9B069E68-D53A-4A50-AC69-42797D117A62}"/>
          </ac:spMkLst>
        </pc:spChg>
        <pc:spChg chg="add del">
          <ac:chgData name="Dady Dady (2022686)" userId="S::2022686@student.uwtsd.ac.uk::cf5779fe-0785-40c8-89c9-c73b7f56ef21" providerId="AD" clId="Web-{ED6BFC79-32A0-4436-3ABB-6345E23E9E15}" dt="2022-04-23T01:04:33.263" v="2094"/>
          <ac:spMkLst>
            <pc:docMk/>
            <pc:sldMk cId="2308919681" sldId="277"/>
            <ac:spMk id="52" creationId="{C39CD3BA-A802-42B6-8328-86BD4AECA0B6}"/>
          </ac:spMkLst>
        </pc:spChg>
        <pc:spChg chg="add del">
          <ac:chgData name="Dady Dady (2022686)" userId="S::2022686@student.uwtsd.ac.uk::cf5779fe-0785-40c8-89c9-c73b7f56ef21" providerId="AD" clId="Web-{ED6BFC79-32A0-4436-3ABB-6345E23E9E15}" dt="2022-04-23T01:04:33.263" v="2094"/>
          <ac:spMkLst>
            <pc:docMk/>
            <pc:sldMk cId="2308919681" sldId="277"/>
            <ac:spMk id="55" creationId="{8A87A092-A88E-4E78-BF0A-E3CF4DF78AB2}"/>
          </ac:spMkLst>
        </pc:spChg>
        <pc:spChg chg="add del">
          <ac:chgData name="Dady Dady (2022686)" userId="S::2022686@student.uwtsd.ac.uk::cf5779fe-0785-40c8-89c9-c73b7f56ef21" providerId="AD" clId="Web-{ED6BFC79-32A0-4436-3ABB-6345E23E9E15}" dt="2022-04-23T01:04:33.263" v="2094"/>
          <ac:spMkLst>
            <pc:docMk/>
            <pc:sldMk cId="2308919681" sldId="277"/>
            <ac:spMk id="56" creationId="{F67A3FDF-B210-4172-BC09-4FC2CE819C46}"/>
          </ac:spMkLst>
        </pc:spChg>
        <pc:spChg chg="add del">
          <ac:chgData name="Dady Dady (2022686)" userId="S::2022686@student.uwtsd.ac.uk::cf5779fe-0785-40c8-89c9-c73b7f56ef21" providerId="AD" clId="Web-{ED6BFC79-32A0-4436-3ABB-6345E23E9E15}" dt="2022-04-23T01:04:33.263" v="2094"/>
          <ac:spMkLst>
            <pc:docMk/>
            <pc:sldMk cId="2308919681" sldId="277"/>
            <ac:spMk id="57" creationId="{A1C44A32-20CC-440B-9E9A-C3EA257B0D0E}"/>
          </ac:spMkLst>
        </pc:spChg>
        <pc:spChg chg="add del">
          <ac:chgData name="Dady Dady (2022686)" userId="S::2022686@student.uwtsd.ac.uk::cf5779fe-0785-40c8-89c9-c73b7f56ef21" providerId="AD" clId="Web-{ED6BFC79-32A0-4436-3ABB-6345E23E9E15}" dt="2022-04-23T01:04:39.623" v="2096"/>
          <ac:spMkLst>
            <pc:docMk/>
            <pc:sldMk cId="2308919681" sldId="277"/>
            <ac:spMk id="62" creationId="{DA92FA62-7A45-4F89-A245-0BA05F754F35}"/>
          </ac:spMkLst>
        </pc:spChg>
        <pc:spChg chg="add del">
          <ac:chgData name="Dady Dady (2022686)" userId="S::2022686@student.uwtsd.ac.uk::cf5779fe-0785-40c8-89c9-c73b7f56ef21" providerId="AD" clId="Web-{ED6BFC79-32A0-4436-3ABB-6345E23E9E15}" dt="2022-04-23T01:04:39.623" v="2096"/>
          <ac:spMkLst>
            <pc:docMk/>
            <pc:sldMk cId="2308919681" sldId="277"/>
            <ac:spMk id="63" creationId="{979E52E1-CB55-4954-96F6-B863715C8D7A}"/>
          </ac:spMkLst>
        </pc:spChg>
        <pc:spChg chg="add del">
          <ac:chgData name="Dady Dady (2022686)" userId="S::2022686@student.uwtsd.ac.uk::cf5779fe-0785-40c8-89c9-c73b7f56ef21" providerId="AD" clId="Web-{ED6BFC79-32A0-4436-3ABB-6345E23E9E15}" dt="2022-04-23T01:04:39.623" v="2096"/>
          <ac:spMkLst>
            <pc:docMk/>
            <pc:sldMk cId="2308919681" sldId="277"/>
            <ac:spMk id="66" creationId="{617BF969-E9DF-46D8-B8CA-E33DFD3EE06F}"/>
          </ac:spMkLst>
        </pc:spChg>
        <pc:spChg chg="add del">
          <ac:chgData name="Dady Dady (2022686)" userId="S::2022686@student.uwtsd.ac.uk::cf5779fe-0785-40c8-89c9-c73b7f56ef21" providerId="AD" clId="Web-{ED6BFC79-32A0-4436-3ABB-6345E23E9E15}" dt="2022-04-23T01:04:39.623" v="2096"/>
          <ac:spMkLst>
            <pc:docMk/>
            <pc:sldMk cId="2308919681" sldId="277"/>
            <ac:spMk id="68" creationId="{0A431FA1-4FB8-4CB5-AB06-09E989A31F93}"/>
          </ac:spMkLst>
        </pc:spChg>
        <pc:spChg chg="add del">
          <ac:chgData name="Dady Dady (2022686)" userId="S::2022686@student.uwtsd.ac.uk::cf5779fe-0785-40c8-89c9-c73b7f56ef21" providerId="AD" clId="Web-{ED6BFC79-32A0-4436-3ABB-6345E23E9E15}" dt="2022-04-23T01:04:48.264" v="2098"/>
          <ac:spMkLst>
            <pc:docMk/>
            <pc:sldMk cId="2308919681" sldId="277"/>
            <ac:spMk id="72" creationId="{458183E0-58D3-4C7F-97F0-2494113B38F6}"/>
          </ac:spMkLst>
        </pc:spChg>
        <pc:spChg chg="add del">
          <ac:chgData name="Dady Dady (2022686)" userId="S::2022686@student.uwtsd.ac.uk::cf5779fe-0785-40c8-89c9-c73b7f56ef21" providerId="AD" clId="Web-{ED6BFC79-32A0-4436-3ABB-6345E23E9E15}" dt="2022-04-23T01:04:48.264" v="2098"/>
          <ac:spMkLst>
            <pc:docMk/>
            <pc:sldMk cId="2308919681" sldId="277"/>
            <ac:spMk id="73" creationId="{493D7220-9A41-4B89-8A05-2E854925EDA1}"/>
          </ac:spMkLst>
        </pc:spChg>
        <pc:spChg chg="add del">
          <ac:chgData name="Dady Dady (2022686)" userId="S::2022686@student.uwtsd.ac.uk::cf5779fe-0785-40c8-89c9-c73b7f56ef21" providerId="AD" clId="Web-{ED6BFC79-32A0-4436-3ABB-6345E23E9E15}" dt="2022-04-23T01:04:48.264" v="2098"/>
          <ac:spMkLst>
            <pc:docMk/>
            <pc:sldMk cId="2308919681" sldId="277"/>
            <ac:spMk id="77" creationId="{3918A720-944F-41E3-B3E0-183B184AD65A}"/>
          </ac:spMkLst>
        </pc:spChg>
        <pc:spChg chg="add del">
          <ac:chgData name="Dady Dady (2022686)" userId="S::2022686@student.uwtsd.ac.uk::cf5779fe-0785-40c8-89c9-c73b7f56ef21" providerId="AD" clId="Web-{ED6BFC79-32A0-4436-3ABB-6345E23E9E15}" dt="2022-04-23T01:04:48.264" v="2098"/>
          <ac:spMkLst>
            <pc:docMk/>
            <pc:sldMk cId="2308919681" sldId="277"/>
            <ac:spMk id="78" creationId="{E691010F-6249-4E82-9411-B0118E152500}"/>
          </ac:spMkLst>
        </pc:spChg>
        <pc:spChg chg="add del">
          <ac:chgData name="Dady Dady (2022686)" userId="S::2022686@student.uwtsd.ac.uk::cf5779fe-0785-40c8-89c9-c73b7f56ef21" providerId="AD" clId="Web-{ED6BFC79-32A0-4436-3ABB-6345E23E9E15}" dt="2022-04-23T01:04:48.264" v="2098"/>
          <ac:spMkLst>
            <pc:docMk/>
            <pc:sldMk cId="2308919681" sldId="277"/>
            <ac:spMk id="79" creationId="{604A840F-2944-47B5-9906-C9335E329579}"/>
          </ac:spMkLst>
        </pc:spChg>
        <pc:spChg chg="add del">
          <ac:chgData name="Dady Dady (2022686)" userId="S::2022686@student.uwtsd.ac.uk::cf5779fe-0785-40c8-89c9-c73b7f56ef21" providerId="AD" clId="Web-{ED6BFC79-32A0-4436-3ABB-6345E23E9E15}" dt="2022-04-23T01:04:48.264" v="2098"/>
          <ac:spMkLst>
            <pc:docMk/>
            <pc:sldMk cId="2308919681" sldId="277"/>
            <ac:spMk id="83" creationId="{A15A0716-074C-4881-B6EE-78FE255F6925}"/>
          </ac:spMkLst>
        </pc:spChg>
        <pc:spChg chg="add del">
          <ac:chgData name="Dady Dady (2022686)" userId="S::2022686@student.uwtsd.ac.uk::cf5779fe-0785-40c8-89c9-c73b7f56ef21" providerId="AD" clId="Web-{ED6BFC79-32A0-4436-3ABB-6345E23E9E15}" dt="2022-04-23T01:05:28.033" v="2107"/>
          <ac:spMkLst>
            <pc:docMk/>
            <pc:sldMk cId="2308919681" sldId="277"/>
            <ac:spMk id="86" creationId="{ED16AD6D-7FC0-435B-AB5F-98DA2190C53C}"/>
          </ac:spMkLst>
        </pc:spChg>
        <pc:spChg chg="add del">
          <ac:chgData name="Dady Dady (2022686)" userId="S::2022686@student.uwtsd.ac.uk::cf5779fe-0785-40c8-89c9-c73b7f56ef21" providerId="AD" clId="Web-{ED6BFC79-32A0-4436-3ABB-6345E23E9E15}" dt="2022-04-23T01:05:28.033" v="2107"/>
          <ac:spMkLst>
            <pc:docMk/>
            <pc:sldMk cId="2308919681" sldId="277"/>
            <ac:spMk id="87" creationId="{28B727F3-FF58-4343-ACEE-2174D5989143}"/>
          </ac:spMkLst>
        </pc:spChg>
        <pc:spChg chg="add del">
          <ac:chgData name="Dady Dady (2022686)" userId="S::2022686@student.uwtsd.ac.uk::cf5779fe-0785-40c8-89c9-c73b7f56ef21" providerId="AD" clId="Web-{ED6BFC79-32A0-4436-3ABB-6345E23E9E15}" dt="2022-04-23T01:05:28.033" v="2107"/>
          <ac:spMkLst>
            <pc:docMk/>
            <pc:sldMk cId="2308919681" sldId="277"/>
            <ac:spMk id="90" creationId="{5F7F20D7-57B2-4CF8-AF7D-90D6A5E1FF73}"/>
          </ac:spMkLst>
        </pc:spChg>
        <pc:spChg chg="add del">
          <ac:chgData name="Dady Dady (2022686)" userId="S::2022686@student.uwtsd.ac.uk::cf5779fe-0785-40c8-89c9-c73b7f56ef21" providerId="AD" clId="Web-{ED6BFC79-32A0-4436-3ABB-6345E23E9E15}" dt="2022-04-23T01:05:28.033" v="2107"/>
          <ac:spMkLst>
            <pc:docMk/>
            <pc:sldMk cId="2308919681" sldId="277"/>
            <ac:spMk id="92" creationId="{6832CB48-19E2-438E-B5D1-126B62284757}"/>
          </ac:spMkLst>
        </pc:spChg>
        <pc:spChg chg="add del">
          <ac:chgData name="Dady Dady (2022686)" userId="S::2022686@student.uwtsd.ac.uk::cf5779fe-0785-40c8-89c9-c73b7f56ef21" providerId="AD" clId="Web-{ED6BFC79-32A0-4436-3ABB-6345E23E9E15}" dt="2022-04-23T01:05:28.033" v="2107"/>
          <ac:spMkLst>
            <pc:docMk/>
            <pc:sldMk cId="2308919681" sldId="277"/>
            <ac:spMk id="94" creationId="{F4B85B88-409F-4670-A4FF-5C58623B77AA}"/>
          </ac:spMkLst>
        </pc:spChg>
        <pc:spChg chg="add del">
          <ac:chgData name="Dady Dady (2022686)" userId="S::2022686@student.uwtsd.ac.uk::cf5779fe-0785-40c8-89c9-c73b7f56ef21" providerId="AD" clId="Web-{ED6BFC79-32A0-4436-3ABB-6345E23E9E15}" dt="2022-04-23T01:05:28.033" v="2107"/>
          <ac:spMkLst>
            <pc:docMk/>
            <pc:sldMk cId="2308919681" sldId="277"/>
            <ac:spMk id="96" creationId="{52B7F1A1-8894-44DC-8FCC-6CE9F127AAB1}"/>
          </ac:spMkLst>
        </pc:spChg>
        <pc:spChg chg="add del">
          <ac:chgData name="Dady Dady (2022686)" userId="S::2022686@student.uwtsd.ac.uk::cf5779fe-0785-40c8-89c9-c73b7f56ef21" providerId="AD" clId="Web-{ED6BFC79-32A0-4436-3ABB-6345E23E9E15}" dt="2022-04-23T01:05:28.017" v="2106"/>
          <ac:spMkLst>
            <pc:docMk/>
            <pc:sldMk cId="2308919681" sldId="277"/>
            <ac:spMk id="103" creationId="{92663A72-E771-41D4-96AA-28C1B2172245}"/>
          </ac:spMkLst>
        </pc:spChg>
        <pc:spChg chg="add del">
          <ac:chgData name="Dady Dady (2022686)" userId="S::2022686@student.uwtsd.ac.uk::cf5779fe-0785-40c8-89c9-c73b7f56ef21" providerId="AD" clId="Web-{ED6BFC79-32A0-4436-3ABB-6345E23E9E15}" dt="2022-04-23T01:05:28.017" v="2106"/>
          <ac:spMkLst>
            <pc:docMk/>
            <pc:sldMk cId="2308919681" sldId="277"/>
            <ac:spMk id="105" creationId="{88164F59-4B09-4DB4-A99F-97C71DE46B10}"/>
          </ac:spMkLst>
        </pc:spChg>
        <pc:spChg chg="add del">
          <ac:chgData name="Dady Dady (2022686)" userId="S::2022686@student.uwtsd.ac.uk::cf5779fe-0785-40c8-89c9-c73b7f56ef21" providerId="AD" clId="Web-{ED6BFC79-32A0-4436-3ABB-6345E23E9E15}" dt="2022-04-23T01:05:28.017" v="2106"/>
          <ac:spMkLst>
            <pc:docMk/>
            <pc:sldMk cId="2308919681" sldId="277"/>
            <ac:spMk id="107" creationId="{6B336017-F12B-485C-B5E1-B6971DA0CDC5}"/>
          </ac:spMkLst>
        </pc:spChg>
        <pc:spChg chg="add">
          <ac:chgData name="Dady Dady (2022686)" userId="S::2022686@student.uwtsd.ac.uk::cf5779fe-0785-40c8-89c9-c73b7f56ef21" providerId="AD" clId="Web-{ED6BFC79-32A0-4436-3ABB-6345E23E9E15}" dt="2022-04-23T01:05:28.033" v="2107"/>
          <ac:spMkLst>
            <pc:docMk/>
            <pc:sldMk cId="2308919681" sldId="277"/>
            <ac:spMk id="116" creationId="{92663A72-E771-41D4-96AA-28C1B2172245}"/>
          </ac:spMkLst>
        </pc:spChg>
        <pc:spChg chg="add">
          <ac:chgData name="Dady Dady (2022686)" userId="S::2022686@student.uwtsd.ac.uk::cf5779fe-0785-40c8-89c9-c73b7f56ef21" providerId="AD" clId="Web-{ED6BFC79-32A0-4436-3ABB-6345E23E9E15}" dt="2022-04-23T01:05:28.033" v="2107"/>
          <ac:spMkLst>
            <pc:docMk/>
            <pc:sldMk cId="2308919681" sldId="277"/>
            <ac:spMk id="117" creationId="{88164F59-4B09-4DB4-A99F-97C71DE46B10}"/>
          </ac:spMkLst>
        </pc:spChg>
        <pc:spChg chg="add">
          <ac:chgData name="Dady Dady (2022686)" userId="S::2022686@student.uwtsd.ac.uk::cf5779fe-0785-40c8-89c9-c73b7f56ef21" providerId="AD" clId="Web-{ED6BFC79-32A0-4436-3ABB-6345E23E9E15}" dt="2022-04-23T01:05:28.033" v="2107"/>
          <ac:spMkLst>
            <pc:docMk/>
            <pc:sldMk cId="2308919681" sldId="277"/>
            <ac:spMk id="118" creationId="{6B336017-F12B-485C-B5E1-B6971DA0CDC5}"/>
          </ac:spMkLst>
        </pc:spChg>
        <pc:grpChg chg="add del">
          <ac:chgData name="Dady Dady (2022686)" userId="S::2022686@student.uwtsd.ac.uk::cf5779fe-0785-40c8-89c9-c73b7f56ef21" providerId="AD" clId="Web-{ED6BFC79-32A0-4436-3ABB-6345E23E9E15}" dt="2022-04-23T01:04:17.231" v="2088"/>
          <ac:grpSpMkLst>
            <pc:docMk/>
            <pc:sldMk cId="2308919681" sldId="277"/>
            <ac:grpSpMk id="12" creationId="{4DB68B21-F855-4148-AD7C-795E902A7F17}"/>
          </ac:grpSpMkLst>
        </pc:grpChg>
        <pc:grpChg chg="add del">
          <ac:chgData name="Dady Dady (2022686)" userId="S::2022686@student.uwtsd.ac.uk::cf5779fe-0785-40c8-89c9-c73b7f56ef21" providerId="AD" clId="Web-{ED6BFC79-32A0-4436-3ABB-6345E23E9E15}" dt="2022-04-23T01:04:21.013" v="2090"/>
          <ac:grpSpMkLst>
            <pc:docMk/>
            <pc:sldMk cId="2308919681" sldId="277"/>
            <ac:grpSpMk id="39" creationId="{987F35D3-4471-41A7-9706-FE24A9345392}"/>
          </ac:grpSpMkLst>
        </pc:grpChg>
        <pc:grpChg chg="add del">
          <ac:chgData name="Dady Dady (2022686)" userId="S::2022686@student.uwtsd.ac.uk::cf5779fe-0785-40c8-89c9-c73b7f56ef21" providerId="AD" clId="Web-{ED6BFC79-32A0-4436-3ABB-6345E23E9E15}" dt="2022-04-23T01:04:29.560" v="2092"/>
          <ac:grpSpMkLst>
            <pc:docMk/>
            <pc:sldMk cId="2308919681" sldId="277"/>
            <ac:grpSpMk id="43" creationId="{083EBA6A-A84E-4189-9251-84ED8D911B67}"/>
          </ac:grpSpMkLst>
        </pc:grpChg>
        <pc:grpChg chg="add del">
          <ac:chgData name="Dady Dady (2022686)" userId="S::2022686@student.uwtsd.ac.uk::cf5779fe-0785-40c8-89c9-c73b7f56ef21" providerId="AD" clId="Web-{ED6BFC79-32A0-4436-3ABB-6345E23E9E15}" dt="2022-04-23T01:04:33.263" v="2094"/>
          <ac:grpSpMkLst>
            <pc:docMk/>
            <pc:sldMk cId="2308919681" sldId="277"/>
            <ac:grpSpMk id="53" creationId="{1317FE0F-09F9-4F9C-B0AA-01CBA346E707}"/>
          </ac:grpSpMkLst>
        </pc:grpChg>
        <pc:grpChg chg="add del">
          <ac:chgData name="Dady Dady (2022686)" userId="S::2022686@student.uwtsd.ac.uk::cf5779fe-0785-40c8-89c9-c73b7f56ef21" providerId="AD" clId="Web-{ED6BFC79-32A0-4436-3ABB-6345E23E9E15}" dt="2022-04-23T01:04:39.623" v="2096"/>
          <ac:grpSpMkLst>
            <pc:docMk/>
            <pc:sldMk cId="2308919681" sldId="277"/>
            <ac:grpSpMk id="64" creationId="{40839DED-D13B-4FE2-AF8E-2113D887C8F1}"/>
          </ac:grpSpMkLst>
        </pc:grpChg>
        <pc:grpChg chg="add del">
          <ac:chgData name="Dady Dady (2022686)" userId="S::2022686@student.uwtsd.ac.uk::cf5779fe-0785-40c8-89c9-c73b7f56ef21" providerId="AD" clId="Web-{ED6BFC79-32A0-4436-3ABB-6345E23E9E15}" dt="2022-04-23T01:04:48.264" v="2098"/>
          <ac:grpSpMkLst>
            <pc:docMk/>
            <pc:sldMk cId="2308919681" sldId="277"/>
            <ac:grpSpMk id="74" creationId="{987F35D3-4471-41A7-9706-FE24A9345392}"/>
          </ac:grpSpMkLst>
        </pc:grpChg>
        <pc:grpChg chg="add del">
          <ac:chgData name="Dady Dady (2022686)" userId="S::2022686@student.uwtsd.ac.uk::cf5779fe-0785-40c8-89c9-c73b7f56ef21" providerId="AD" clId="Web-{ED6BFC79-32A0-4436-3ABB-6345E23E9E15}" dt="2022-04-23T01:05:28.033" v="2107"/>
          <ac:grpSpMkLst>
            <pc:docMk/>
            <pc:sldMk cId="2308919681" sldId="277"/>
            <ac:grpSpMk id="88" creationId="{4DB68B21-F855-4148-AD7C-795E902A7F17}"/>
          </ac:grpSpMkLst>
        </pc:grpChg>
        <pc:grpChg chg="add del">
          <ac:chgData name="Dady Dady (2022686)" userId="S::2022686@student.uwtsd.ac.uk::cf5779fe-0785-40c8-89c9-c73b7f56ef21" providerId="AD" clId="Web-{ED6BFC79-32A0-4436-3ABB-6345E23E9E15}" dt="2022-04-23T01:05:28.017" v="2106"/>
          <ac:grpSpMkLst>
            <pc:docMk/>
            <pc:sldMk cId="2308919681" sldId="277"/>
            <ac:grpSpMk id="109" creationId="{C2C078FA-5775-45CB-A8F3-53B3F1AD2B99}"/>
          </ac:grpSpMkLst>
        </pc:grpChg>
        <pc:grpChg chg="add">
          <ac:chgData name="Dady Dady (2022686)" userId="S::2022686@student.uwtsd.ac.uk::cf5779fe-0785-40c8-89c9-c73b7f56ef21" providerId="AD" clId="Web-{ED6BFC79-32A0-4436-3ABB-6345E23E9E15}" dt="2022-04-23T01:05:28.033" v="2107"/>
          <ac:grpSpMkLst>
            <pc:docMk/>
            <pc:sldMk cId="2308919681" sldId="277"/>
            <ac:grpSpMk id="119" creationId="{C2C078FA-5775-45CB-A8F3-53B3F1AD2B99}"/>
          </ac:grpSpMkLst>
        </pc:grpChg>
        <pc:graphicFrameChg chg="add del">
          <ac:chgData name="Dady Dady (2022686)" userId="S::2022686@student.uwtsd.ac.uk::cf5779fe-0785-40c8-89c9-c73b7f56ef21" providerId="AD" clId="Web-{ED6BFC79-32A0-4436-3ABB-6345E23E9E15}" dt="2022-04-23T01:05:28.017" v="2106"/>
          <ac:graphicFrameMkLst>
            <pc:docMk/>
            <pc:sldMk cId="2308919681" sldId="277"/>
            <ac:graphicFrameMk id="99" creationId="{147CB9E5-FE32-2F6C-E1BF-26AF9C25E892}"/>
          </ac:graphicFrameMkLst>
        </pc:graphicFrameChg>
        <pc:graphicFrameChg chg="add">
          <ac:chgData name="Dady Dady (2022686)" userId="S::2022686@student.uwtsd.ac.uk::cf5779fe-0785-40c8-89c9-c73b7f56ef21" providerId="AD" clId="Web-{ED6BFC79-32A0-4436-3ABB-6345E23E9E15}" dt="2022-04-23T01:05:28.033" v="2107"/>
          <ac:graphicFrameMkLst>
            <pc:docMk/>
            <pc:sldMk cId="2308919681" sldId="277"/>
            <ac:graphicFrameMk id="120" creationId="{1D195B41-E087-E197-03D4-F7FFE273DB0B}"/>
          </ac:graphicFrameMkLst>
        </pc:graphicFrameChg>
        <pc:picChg chg="add del">
          <ac:chgData name="Dady Dady (2022686)" userId="S::2022686@student.uwtsd.ac.uk::cf5779fe-0785-40c8-89c9-c73b7f56ef21" providerId="AD" clId="Web-{ED6BFC79-32A0-4436-3ABB-6345E23E9E15}" dt="2022-04-23T01:04:17.231" v="2088"/>
          <ac:picMkLst>
            <pc:docMk/>
            <pc:sldMk cId="2308919681" sldId="277"/>
            <ac:picMk id="23" creationId="{05AC83E9-3498-4F8F-84F8-2E22FE72E30C}"/>
          </ac:picMkLst>
        </pc:picChg>
        <pc:picChg chg="add del">
          <ac:chgData name="Dady Dady (2022686)" userId="S::2022686@student.uwtsd.ac.uk::cf5779fe-0785-40c8-89c9-c73b7f56ef21" providerId="AD" clId="Web-{ED6BFC79-32A0-4436-3ABB-6345E23E9E15}" dt="2022-04-23T01:04:17.231" v="2088"/>
          <ac:picMkLst>
            <pc:docMk/>
            <pc:sldMk cId="2308919681" sldId="277"/>
            <ac:picMk id="27" creationId="{548560FE-8DD7-4FBB-A597-9902F385AAFF}"/>
          </ac:picMkLst>
        </pc:picChg>
        <pc:picChg chg="add del">
          <ac:chgData name="Dady Dady (2022686)" userId="S::2022686@student.uwtsd.ac.uk::cf5779fe-0785-40c8-89c9-c73b7f56ef21" providerId="AD" clId="Web-{ED6BFC79-32A0-4436-3ABB-6345E23E9E15}" dt="2022-04-23T01:04:21.013" v="2090"/>
          <ac:picMkLst>
            <pc:docMk/>
            <pc:sldMk cId="2308919681" sldId="277"/>
            <ac:picMk id="28" creationId="{F35F5B7A-BE16-4DC5-B01E-41D964779BD7}"/>
          </ac:picMkLst>
        </pc:picChg>
        <pc:picChg chg="add del">
          <ac:chgData name="Dady Dady (2022686)" userId="S::2022686@student.uwtsd.ac.uk::cf5779fe-0785-40c8-89c9-c73b7f56ef21" providerId="AD" clId="Web-{ED6BFC79-32A0-4436-3ABB-6345E23E9E15}" dt="2022-04-23T01:04:21.013" v="2090"/>
          <ac:picMkLst>
            <pc:docMk/>
            <pc:sldMk cId="2308919681" sldId="277"/>
            <ac:picMk id="30" creationId="{18253A4A-D431-4AB3-85C3-DC6204FCB7BE}"/>
          </ac:picMkLst>
        </pc:picChg>
        <pc:picChg chg="add del">
          <ac:chgData name="Dady Dady (2022686)" userId="S::2022686@student.uwtsd.ac.uk::cf5779fe-0785-40c8-89c9-c73b7f56ef21" providerId="AD" clId="Web-{ED6BFC79-32A0-4436-3ABB-6345E23E9E15}" dt="2022-04-23T01:04:17.231" v="2088"/>
          <ac:picMkLst>
            <pc:docMk/>
            <pc:sldMk cId="2308919681" sldId="277"/>
            <ac:picMk id="31" creationId="{66265FF8-949A-452A-882B-BDD332090013}"/>
          </ac:picMkLst>
        </pc:picChg>
        <pc:picChg chg="add del">
          <ac:chgData name="Dady Dady (2022686)" userId="S::2022686@student.uwtsd.ac.uk::cf5779fe-0785-40c8-89c9-c73b7f56ef21" providerId="AD" clId="Web-{ED6BFC79-32A0-4436-3ABB-6345E23E9E15}" dt="2022-04-23T01:04:21.013" v="2090"/>
          <ac:picMkLst>
            <pc:docMk/>
            <pc:sldMk cId="2308919681" sldId="277"/>
            <ac:picMk id="32" creationId="{46841B41-100E-44BE-8CE5-51BAA7D38811}"/>
          </ac:picMkLst>
        </pc:picChg>
        <pc:picChg chg="add del">
          <ac:chgData name="Dady Dady (2022686)" userId="S::2022686@student.uwtsd.ac.uk::cf5779fe-0785-40c8-89c9-c73b7f56ef21" providerId="AD" clId="Web-{ED6BFC79-32A0-4436-3ABB-6345E23E9E15}" dt="2022-04-23T01:04:17.231" v="2088"/>
          <ac:picMkLst>
            <pc:docMk/>
            <pc:sldMk cId="2308919681" sldId="277"/>
            <ac:picMk id="35" creationId="{6FEF5495-925E-4DBE-A677-EF910F826605}"/>
          </ac:picMkLst>
        </pc:picChg>
        <pc:picChg chg="add del">
          <ac:chgData name="Dady Dady (2022686)" userId="S::2022686@student.uwtsd.ac.uk::cf5779fe-0785-40c8-89c9-c73b7f56ef21" providerId="AD" clId="Web-{ED6BFC79-32A0-4436-3ABB-6345E23E9E15}" dt="2022-04-23T01:04:21.013" v="2090"/>
          <ac:picMkLst>
            <pc:docMk/>
            <pc:sldMk cId="2308919681" sldId="277"/>
            <ac:picMk id="36" creationId="{EC008E31-0ECB-4307-9C43-952328F7E174}"/>
          </ac:picMkLst>
        </pc:picChg>
        <pc:picChg chg="add del">
          <ac:chgData name="Dady Dady (2022686)" userId="S::2022686@student.uwtsd.ac.uk::cf5779fe-0785-40c8-89c9-c73b7f56ef21" providerId="AD" clId="Web-{ED6BFC79-32A0-4436-3ABB-6345E23E9E15}" dt="2022-04-23T01:04:29.560" v="2092"/>
          <ac:picMkLst>
            <pc:docMk/>
            <pc:sldMk cId="2308919681" sldId="277"/>
            <ac:picMk id="45" creationId="{DF2F4B4C-9491-48FA-B360-98AD03B16795}"/>
          </ac:picMkLst>
        </pc:picChg>
        <pc:picChg chg="add del">
          <ac:chgData name="Dady Dady (2022686)" userId="S::2022686@student.uwtsd.ac.uk::cf5779fe-0785-40c8-89c9-c73b7f56ef21" providerId="AD" clId="Web-{ED6BFC79-32A0-4436-3ABB-6345E23E9E15}" dt="2022-04-23T01:04:29.560" v="2092"/>
          <ac:picMkLst>
            <pc:docMk/>
            <pc:sldMk cId="2308919681" sldId="277"/>
            <ac:picMk id="47" creationId="{3F7B04F6-68A5-4096-A661-7C1168DC6BC4}"/>
          </ac:picMkLst>
        </pc:picChg>
        <pc:picChg chg="add del">
          <ac:chgData name="Dady Dady (2022686)" userId="S::2022686@student.uwtsd.ac.uk::cf5779fe-0785-40c8-89c9-c73b7f56ef21" providerId="AD" clId="Web-{ED6BFC79-32A0-4436-3ABB-6345E23E9E15}" dt="2022-04-23T01:04:29.560" v="2092"/>
          <ac:picMkLst>
            <pc:docMk/>
            <pc:sldMk cId="2308919681" sldId="277"/>
            <ac:picMk id="48" creationId="{B4359E5C-9337-4593-98F2-6DA5CC71C93C}"/>
          </ac:picMkLst>
        </pc:picChg>
        <pc:picChg chg="add del">
          <ac:chgData name="Dady Dady (2022686)" userId="S::2022686@student.uwtsd.ac.uk::cf5779fe-0785-40c8-89c9-c73b7f56ef21" providerId="AD" clId="Web-{ED6BFC79-32A0-4436-3ABB-6345E23E9E15}" dt="2022-04-23T01:04:29.560" v="2092"/>
          <ac:picMkLst>
            <pc:docMk/>
            <pc:sldMk cId="2308919681" sldId="277"/>
            <ac:picMk id="49" creationId="{77AC4E4C-FDC6-412D-BAD5-9552FEA4C1AE}"/>
          </ac:picMkLst>
        </pc:picChg>
        <pc:picChg chg="add del">
          <ac:chgData name="Dady Dady (2022686)" userId="S::2022686@student.uwtsd.ac.uk::cf5779fe-0785-40c8-89c9-c73b7f56ef21" providerId="AD" clId="Web-{ED6BFC79-32A0-4436-3ABB-6345E23E9E15}" dt="2022-04-23T01:04:33.263" v="2094"/>
          <ac:picMkLst>
            <pc:docMk/>
            <pc:sldMk cId="2308919681" sldId="277"/>
            <ac:picMk id="58" creationId="{C7701202-DCA0-4666-B56C-BDDA8BBC193B}"/>
          </ac:picMkLst>
        </pc:picChg>
        <pc:picChg chg="add del">
          <ac:chgData name="Dady Dady (2022686)" userId="S::2022686@student.uwtsd.ac.uk::cf5779fe-0785-40c8-89c9-c73b7f56ef21" providerId="AD" clId="Web-{ED6BFC79-32A0-4436-3ABB-6345E23E9E15}" dt="2022-04-23T01:04:33.263" v="2094"/>
          <ac:picMkLst>
            <pc:docMk/>
            <pc:sldMk cId="2308919681" sldId="277"/>
            <ac:picMk id="59" creationId="{59C8F575-695F-4DA7-8784-E6057FEE84F3}"/>
          </ac:picMkLst>
        </pc:picChg>
        <pc:picChg chg="add del">
          <ac:chgData name="Dady Dady (2022686)" userId="S::2022686@student.uwtsd.ac.uk::cf5779fe-0785-40c8-89c9-c73b7f56ef21" providerId="AD" clId="Web-{ED6BFC79-32A0-4436-3ABB-6345E23E9E15}" dt="2022-04-23T01:04:33.263" v="2094"/>
          <ac:picMkLst>
            <pc:docMk/>
            <pc:sldMk cId="2308919681" sldId="277"/>
            <ac:picMk id="60" creationId="{087DFFEF-955F-4306-8BC1-1CA31F081C09}"/>
          </ac:picMkLst>
        </pc:picChg>
        <pc:picChg chg="add del">
          <ac:chgData name="Dady Dady (2022686)" userId="S::2022686@student.uwtsd.ac.uk::cf5779fe-0785-40c8-89c9-c73b7f56ef21" providerId="AD" clId="Web-{ED6BFC79-32A0-4436-3ABB-6345E23E9E15}" dt="2022-04-23T01:04:39.623" v="2096"/>
          <ac:picMkLst>
            <pc:docMk/>
            <pc:sldMk cId="2308919681" sldId="277"/>
            <ac:picMk id="67" creationId="{C1C4116E-4CD4-4955-81AE-E8A0181D79DC}"/>
          </ac:picMkLst>
        </pc:picChg>
        <pc:picChg chg="add del">
          <ac:chgData name="Dady Dady (2022686)" userId="S::2022686@student.uwtsd.ac.uk::cf5779fe-0785-40c8-89c9-c73b7f56ef21" providerId="AD" clId="Web-{ED6BFC79-32A0-4436-3ABB-6345E23E9E15}" dt="2022-04-23T01:04:39.623" v="2096"/>
          <ac:picMkLst>
            <pc:docMk/>
            <pc:sldMk cId="2308919681" sldId="277"/>
            <ac:picMk id="69" creationId="{5568B90D-1554-4791-ACD8-CA2511F62A45}"/>
          </ac:picMkLst>
        </pc:picChg>
        <pc:picChg chg="add del">
          <ac:chgData name="Dady Dady (2022686)" userId="S::2022686@student.uwtsd.ac.uk::cf5779fe-0785-40c8-89c9-c73b7f56ef21" providerId="AD" clId="Web-{ED6BFC79-32A0-4436-3ABB-6345E23E9E15}" dt="2022-04-23T01:04:39.623" v="2096"/>
          <ac:picMkLst>
            <pc:docMk/>
            <pc:sldMk cId="2308919681" sldId="277"/>
            <ac:picMk id="70" creationId="{B0791895-5729-444A-BF43-B325E066B2EB}"/>
          </ac:picMkLst>
        </pc:picChg>
        <pc:picChg chg="add del">
          <ac:chgData name="Dady Dady (2022686)" userId="S::2022686@student.uwtsd.ac.uk::cf5779fe-0785-40c8-89c9-c73b7f56ef21" providerId="AD" clId="Web-{ED6BFC79-32A0-4436-3ABB-6345E23E9E15}" dt="2022-04-23T01:04:48.264" v="2098"/>
          <ac:picMkLst>
            <pc:docMk/>
            <pc:sldMk cId="2308919681" sldId="277"/>
            <ac:picMk id="80" creationId="{F35F5B7A-BE16-4DC5-B01E-41D964779BD7}"/>
          </ac:picMkLst>
        </pc:picChg>
        <pc:picChg chg="add del">
          <ac:chgData name="Dady Dady (2022686)" userId="S::2022686@student.uwtsd.ac.uk::cf5779fe-0785-40c8-89c9-c73b7f56ef21" providerId="AD" clId="Web-{ED6BFC79-32A0-4436-3ABB-6345E23E9E15}" dt="2022-04-23T01:04:48.264" v="2098"/>
          <ac:picMkLst>
            <pc:docMk/>
            <pc:sldMk cId="2308919681" sldId="277"/>
            <ac:picMk id="81" creationId="{18253A4A-D431-4AB3-85C3-DC6204FCB7BE}"/>
          </ac:picMkLst>
        </pc:picChg>
        <pc:picChg chg="add del">
          <ac:chgData name="Dady Dady (2022686)" userId="S::2022686@student.uwtsd.ac.uk::cf5779fe-0785-40c8-89c9-c73b7f56ef21" providerId="AD" clId="Web-{ED6BFC79-32A0-4436-3ABB-6345E23E9E15}" dt="2022-04-23T01:04:48.264" v="2098"/>
          <ac:picMkLst>
            <pc:docMk/>
            <pc:sldMk cId="2308919681" sldId="277"/>
            <ac:picMk id="82" creationId="{46841B41-100E-44BE-8CE5-51BAA7D38811}"/>
          </ac:picMkLst>
        </pc:picChg>
        <pc:picChg chg="add del">
          <ac:chgData name="Dady Dady (2022686)" userId="S::2022686@student.uwtsd.ac.uk::cf5779fe-0785-40c8-89c9-c73b7f56ef21" providerId="AD" clId="Web-{ED6BFC79-32A0-4436-3ABB-6345E23E9E15}" dt="2022-04-23T01:04:48.264" v="2098"/>
          <ac:picMkLst>
            <pc:docMk/>
            <pc:sldMk cId="2308919681" sldId="277"/>
            <ac:picMk id="84" creationId="{EC008E31-0ECB-4307-9C43-952328F7E174}"/>
          </ac:picMkLst>
        </pc:picChg>
        <pc:picChg chg="add del">
          <ac:chgData name="Dady Dady (2022686)" userId="S::2022686@student.uwtsd.ac.uk::cf5779fe-0785-40c8-89c9-c73b7f56ef21" providerId="AD" clId="Web-{ED6BFC79-32A0-4436-3ABB-6345E23E9E15}" dt="2022-04-23T01:05:28.033" v="2107"/>
          <ac:picMkLst>
            <pc:docMk/>
            <pc:sldMk cId="2308919681" sldId="277"/>
            <ac:picMk id="91" creationId="{05AC83E9-3498-4F8F-84F8-2E22FE72E30C}"/>
          </ac:picMkLst>
        </pc:picChg>
        <pc:picChg chg="add del">
          <ac:chgData name="Dady Dady (2022686)" userId="S::2022686@student.uwtsd.ac.uk::cf5779fe-0785-40c8-89c9-c73b7f56ef21" providerId="AD" clId="Web-{ED6BFC79-32A0-4436-3ABB-6345E23E9E15}" dt="2022-04-23T01:05:28.033" v="2107"/>
          <ac:picMkLst>
            <pc:docMk/>
            <pc:sldMk cId="2308919681" sldId="277"/>
            <ac:picMk id="93" creationId="{548560FE-8DD7-4FBB-A597-9902F385AAFF}"/>
          </ac:picMkLst>
        </pc:picChg>
        <pc:picChg chg="add del">
          <ac:chgData name="Dady Dady (2022686)" userId="S::2022686@student.uwtsd.ac.uk::cf5779fe-0785-40c8-89c9-c73b7f56ef21" providerId="AD" clId="Web-{ED6BFC79-32A0-4436-3ABB-6345E23E9E15}" dt="2022-04-23T01:05:28.033" v="2107"/>
          <ac:picMkLst>
            <pc:docMk/>
            <pc:sldMk cId="2308919681" sldId="277"/>
            <ac:picMk id="95" creationId="{66265FF8-949A-452A-882B-BDD332090013}"/>
          </ac:picMkLst>
        </pc:picChg>
        <pc:picChg chg="add del">
          <ac:chgData name="Dady Dady (2022686)" userId="S::2022686@student.uwtsd.ac.uk::cf5779fe-0785-40c8-89c9-c73b7f56ef21" providerId="AD" clId="Web-{ED6BFC79-32A0-4436-3ABB-6345E23E9E15}" dt="2022-04-23T01:05:28.033" v="2107"/>
          <ac:picMkLst>
            <pc:docMk/>
            <pc:sldMk cId="2308919681" sldId="277"/>
            <ac:picMk id="97" creationId="{6FEF5495-925E-4DBE-A677-EF910F826605}"/>
          </ac:picMkLst>
        </pc:picChg>
      </pc:sldChg>
      <pc:sldChg chg="addSp delSp modSp new mod setBg">
        <pc:chgData name="Dady Dady (2022686)" userId="S::2022686@student.uwtsd.ac.uk::cf5779fe-0785-40c8-89c9-c73b7f56ef21" providerId="AD" clId="Web-{ED6BFC79-32A0-4436-3ABB-6345E23E9E15}" dt="2022-04-23T01:08:30.577" v="2122"/>
        <pc:sldMkLst>
          <pc:docMk/>
          <pc:sldMk cId="1636351168" sldId="278"/>
        </pc:sldMkLst>
        <pc:spChg chg="mod">
          <ac:chgData name="Dady Dady (2022686)" userId="S::2022686@student.uwtsd.ac.uk::cf5779fe-0785-40c8-89c9-c73b7f56ef21" providerId="AD" clId="Web-{ED6BFC79-32A0-4436-3ABB-6345E23E9E15}" dt="2022-04-23T01:08:30.577" v="2122"/>
          <ac:spMkLst>
            <pc:docMk/>
            <pc:sldMk cId="1636351168" sldId="278"/>
            <ac:spMk id="2" creationId="{406E113F-8B49-453D-C85F-8E4D5D70B490}"/>
          </ac:spMkLst>
        </pc:spChg>
        <pc:spChg chg="del mod">
          <ac:chgData name="Dady Dady (2022686)" userId="S::2022686@student.uwtsd.ac.uk::cf5779fe-0785-40c8-89c9-c73b7f56ef21" providerId="AD" clId="Web-{ED6BFC79-32A0-4436-3ABB-6345E23E9E15}" dt="2022-04-23T01:08:30.577" v="2122"/>
          <ac:spMkLst>
            <pc:docMk/>
            <pc:sldMk cId="1636351168" sldId="278"/>
            <ac:spMk id="3" creationId="{23DE4ACA-AA76-0D7D-157D-1F330A1725C3}"/>
          </ac:spMkLst>
        </pc:spChg>
        <pc:spChg chg="add">
          <ac:chgData name="Dady Dady (2022686)" userId="S::2022686@student.uwtsd.ac.uk::cf5779fe-0785-40c8-89c9-c73b7f56ef21" providerId="AD" clId="Web-{ED6BFC79-32A0-4436-3ABB-6345E23E9E15}" dt="2022-04-23T01:08:30.577" v="2122"/>
          <ac:spMkLst>
            <pc:docMk/>
            <pc:sldMk cId="1636351168" sldId="278"/>
            <ac:spMk id="9" creationId="{57908DE9-5647-483E-B731-49D34A839B3F}"/>
          </ac:spMkLst>
        </pc:spChg>
        <pc:spChg chg="add">
          <ac:chgData name="Dady Dady (2022686)" userId="S::2022686@student.uwtsd.ac.uk::cf5779fe-0785-40c8-89c9-c73b7f56ef21" providerId="AD" clId="Web-{ED6BFC79-32A0-4436-3ABB-6345E23E9E15}" dt="2022-04-23T01:08:30.577" v="2122"/>
          <ac:spMkLst>
            <pc:docMk/>
            <pc:sldMk cId="1636351168" sldId="278"/>
            <ac:spMk id="11" creationId="{926962B4-5DCE-4745-A877-F7237DA68D7F}"/>
          </ac:spMkLst>
        </pc:spChg>
        <pc:spChg chg="add">
          <ac:chgData name="Dady Dady (2022686)" userId="S::2022686@student.uwtsd.ac.uk::cf5779fe-0785-40c8-89c9-c73b7f56ef21" providerId="AD" clId="Web-{ED6BFC79-32A0-4436-3ABB-6345E23E9E15}" dt="2022-04-23T01:08:30.577" v="2122"/>
          <ac:spMkLst>
            <pc:docMk/>
            <pc:sldMk cId="1636351168" sldId="278"/>
            <ac:spMk id="13" creationId="{FFC31C6D-653C-4C57-B226-ED6CE571F611}"/>
          </ac:spMkLst>
        </pc:spChg>
        <pc:grpChg chg="add">
          <ac:chgData name="Dady Dady (2022686)" userId="S::2022686@student.uwtsd.ac.uk::cf5779fe-0785-40c8-89c9-c73b7f56ef21" providerId="AD" clId="Web-{ED6BFC79-32A0-4436-3ABB-6345E23E9E15}" dt="2022-04-23T01:08:30.577" v="2122"/>
          <ac:grpSpMkLst>
            <pc:docMk/>
            <pc:sldMk cId="1636351168" sldId="278"/>
            <ac:grpSpMk id="15" creationId="{C310B041-3468-403A-926B-E3C1CF4433A2}"/>
          </ac:grpSpMkLst>
        </pc:grpChg>
        <pc:graphicFrameChg chg="add">
          <ac:chgData name="Dady Dady (2022686)" userId="S::2022686@student.uwtsd.ac.uk::cf5779fe-0785-40c8-89c9-c73b7f56ef21" providerId="AD" clId="Web-{ED6BFC79-32A0-4436-3ABB-6345E23E9E15}" dt="2022-04-23T01:08:30.577" v="2122"/>
          <ac:graphicFrameMkLst>
            <pc:docMk/>
            <pc:sldMk cId="1636351168" sldId="278"/>
            <ac:graphicFrameMk id="5" creationId="{BCA49297-C5A3-C01B-FEDA-79BEC013B0E3}"/>
          </ac:graphicFrameMkLst>
        </pc:graphicFrameChg>
      </pc:sldChg>
    </pc:docChg>
  </pc:docChgLst>
  <pc:docChgLst>
    <pc:chgData name="Dady Dady (2022686)" userId="S::2022686@student.uwtsd.ac.uk::cf5779fe-0785-40c8-89c9-c73b7f56ef21" providerId="AD" clId="Web-{396450C5-27E6-4E95-C01F-7DFF36B2B620}"/>
    <pc:docChg chg="addSld modSld">
      <pc:chgData name="Dady Dady (2022686)" userId="S::2022686@student.uwtsd.ac.uk::cf5779fe-0785-40c8-89c9-c73b7f56ef21" providerId="AD" clId="Web-{396450C5-27E6-4E95-C01F-7DFF36B2B620}" dt="2022-04-23T00:12:05.869" v="124" actId="14100"/>
      <pc:docMkLst>
        <pc:docMk/>
      </pc:docMkLst>
      <pc:sldChg chg="addSp delSp modSp">
        <pc:chgData name="Dady Dady (2022686)" userId="S::2022686@student.uwtsd.ac.uk::cf5779fe-0785-40c8-89c9-c73b7f56ef21" providerId="AD" clId="Web-{396450C5-27E6-4E95-C01F-7DFF36B2B620}" dt="2022-04-22T14:47:01.612" v="115" actId="20577"/>
        <pc:sldMkLst>
          <pc:docMk/>
          <pc:sldMk cId="2029002549" sldId="256"/>
        </pc:sldMkLst>
        <pc:spChg chg="mod">
          <ac:chgData name="Dady Dady (2022686)" userId="S::2022686@student.uwtsd.ac.uk::cf5779fe-0785-40c8-89c9-c73b7f56ef21" providerId="AD" clId="Web-{396450C5-27E6-4E95-C01F-7DFF36B2B620}" dt="2022-04-22T14:46:47.595" v="113"/>
          <ac:spMkLst>
            <pc:docMk/>
            <pc:sldMk cId="2029002549" sldId="256"/>
            <ac:spMk id="2" creationId="{00000000-0000-0000-0000-000000000000}"/>
          </ac:spMkLst>
        </pc:spChg>
        <pc:spChg chg="mod">
          <ac:chgData name="Dady Dady (2022686)" userId="S::2022686@student.uwtsd.ac.uk::cf5779fe-0785-40c8-89c9-c73b7f56ef21" providerId="AD" clId="Web-{396450C5-27E6-4E95-C01F-7DFF36B2B620}" dt="2022-04-22T14:47:01.612" v="115" actId="20577"/>
          <ac:spMkLst>
            <pc:docMk/>
            <pc:sldMk cId="2029002549" sldId="256"/>
            <ac:spMk id="3" creationId="{00000000-0000-0000-0000-000000000000}"/>
          </ac:spMkLst>
        </pc:spChg>
        <pc:spChg chg="add del">
          <ac:chgData name="Dady Dady (2022686)" userId="S::2022686@student.uwtsd.ac.uk::cf5779fe-0785-40c8-89c9-c73b7f56ef21" providerId="AD" clId="Web-{396450C5-27E6-4E95-C01F-7DFF36B2B620}" dt="2022-04-22T14:46:47.595" v="113"/>
          <ac:spMkLst>
            <pc:docMk/>
            <pc:sldMk cId="2029002549" sldId="256"/>
            <ac:spMk id="86" creationId="{99B5B3C5-A599-465B-B2B9-866E8B2087CE}"/>
          </ac:spMkLst>
        </pc:spChg>
        <pc:spChg chg="add del">
          <ac:chgData name="Dady Dady (2022686)" userId="S::2022686@student.uwtsd.ac.uk::cf5779fe-0785-40c8-89c9-c73b7f56ef21" providerId="AD" clId="Web-{396450C5-27E6-4E95-C01F-7DFF36B2B620}" dt="2022-04-22T14:46:47.595" v="113"/>
          <ac:spMkLst>
            <pc:docMk/>
            <pc:sldMk cId="2029002549" sldId="256"/>
            <ac:spMk id="88" creationId="{25C84982-7DD0-43B1-8A2D-BFA4DF1B4E60}"/>
          </ac:spMkLst>
        </pc:spChg>
        <pc:spChg chg="add del">
          <ac:chgData name="Dady Dady (2022686)" userId="S::2022686@student.uwtsd.ac.uk::cf5779fe-0785-40c8-89c9-c73b7f56ef21" providerId="AD" clId="Web-{396450C5-27E6-4E95-C01F-7DFF36B2B620}" dt="2022-04-22T14:46:47.595" v="113"/>
          <ac:spMkLst>
            <pc:docMk/>
            <pc:sldMk cId="2029002549" sldId="256"/>
            <ac:spMk id="107" creationId="{4F8E18AC-903E-4B46-8CC0-FE20E612CE37}"/>
          </ac:spMkLst>
        </pc:spChg>
        <pc:spChg chg="add del">
          <ac:chgData name="Dady Dady (2022686)" userId="S::2022686@student.uwtsd.ac.uk::cf5779fe-0785-40c8-89c9-c73b7f56ef21" providerId="AD" clId="Web-{396450C5-27E6-4E95-C01F-7DFF36B2B620}" dt="2022-04-22T14:46:47.595" v="113"/>
          <ac:spMkLst>
            <pc:docMk/>
            <pc:sldMk cId="2029002549" sldId="256"/>
            <ac:spMk id="109" creationId="{3DEE38FB-0763-470C-8A5E-44456B5130D7}"/>
          </ac:spMkLst>
        </pc:spChg>
        <pc:spChg chg="add del">
          <ac:chgData name="Dady Dady (2022686)" userId="S::2022686@student.uwtsd.ac.uk::cf5779fe-0785-40c8-89c9-c73b7f56ef21" providerId="AD" clId="Web-{396450C5-27E6-4E95-C01F-7DFF36B2B620}" dt="2022-04-22T14:46:47.595" v="113"/>
          <ac:spMkLst>
            <pc:docMk/>
            <pc:sldMk cId="2029002549" sldId="256"/>
            <ac:spMk id="111" creationId="{F1D6E6C0-11C7-4A38-BD12-80741960B53C}"/>
          </ac:spMkLst>
        </pc:spChg>
        <pc:spChg chg="add del">
          <ac:chgData name="Dady Dady (2022686)" userId="S::2022686@student.uwtsd.ac.uk::cf5779fe-0785-40c8-89c9-c73b7f56ef21" providerId="AD" clId="Web-{396450C5-27E6-4E95-C01F-7DFF36B2B620}" dt="2022-04-22T14:46:38.016" v="110"/>
          <ac:spMkLst>
            <pc:docMk/>
            <pc:sldMk cId="2029002549" sldId="256"/>
            <ac:spMk id="126" creationId="{99B5B3C5-A599-465B-B2B9-866E8B2087CE}"/>
          </ac:spMkLst>
        </pc:spChg>
        <pc:spChg chg="add del">
          <ac:chgData name="Dady Dady (2022686)" userId="S::2022686@student.uwtsd.ac.uk::cf5779fe-0785-40c8-89c9-c73b7f56ef21" providerId="AD" clId="Web-{396450C5-27E6-4E95-C01F-7DFF36B2B620}" dt="2022-04-22T14:46:38.016" v="110"/>
          <ac:spMkLst>
            <pc:docMk/>
            <pc:sldMk cId="2029002549" sldId="256"/>
            <ac:spMk id="128" creationId="{25C84982-7DD0-43B1-8A2D-BFA4DF1B4E60}"/>
          </ac:spMkLst>
        </pc:spChg>
        <pc:spChg chg="add del">
          <ac:chgData name="Dady Dady (2022686)" userId="S::2022686@student.uwtsd.ac.uk::cf5779fe-0785-40c8-89c9-c73b7f56ef21" providerId="AD" clId="Web-{396450C5-27E6-4E95-C01F-7DFF36B2B620}" dt="2022-04-22T14:46:38.016" v="110"/>
          <ac:spMkLst>
            <pc:docMk/>
            <pc:sldMk cId="2029002549" sldId="256"/>
            <ac:spMk id="147" creationId="{4F8E18AC-903E-4B46-8CC0-FE20E612CE37}"/>
          </ac:spMkLst>
        </pc:spChg>
        <pc:spChg chg="add del">
          <ac:chgData name="Dady Dady (2022686)" userId="S::2022686@student.uwtsd.ac.uk::cf5779fe-0785-40c8-89c9-c73b7f56ef21" providerId="AD" clId="Web-{396450C5-27E6-4E95-C01F-7DFF36B2B620}" dt="2022-04-22T14:46:38.016" v="110"/>
          <ac:spMkLst>
            <pc:docMk/>
            <pc:sldMk cId="2029002549" sldId="256"/>
            <ac:spMk id="149" creationId="{3DEE38FB-0763-470C-8A5E-44456B5130D7}"/>
          </ac:spMkLst>
        </pc:spChg>
        <pc:spChg chg="add del">
          <ac:chgData name="Dady Dady (2022686)" userId="S::2022686@student.uwtsd.ac.uk::cf5779fe-0785-40c8-89c9-c73b7f56ef21" providerId="AD" clId="Web-{396450C5-27E6-4E95-C01F-7DFF36B2B620}" dt="2022-04-22T14:46:38.016" v="110"/>
          <ac:spMkLst>
            <pc:docMk/>
            <pc:sldMk cId="2029002549" sldId="256"/>
            <ac:spMk id="151" creationId="{F1D6E6C0-11C7-4A38-BD12-80741960B53C}"/>
          </ac:spMkLst>
        </pc:spChg>
        <pc:spChg chg="add del">
          <ac:chgData name="Dady Dady (2022686)" userId="S::2022686@student.uwtsd.ac.uk::cf5779fe-0785-40c8-89c9-c73b7f56ef21" providerId="AD" clId="Web-{396450C5-27E6-4E95-C01F-7DFF36B2B620}" dt="2022-04-22T14:46:47.579" v="112"/>
          <ac:spMkLst>
            <pc:docMk/>
            <pc:sldMk cId="2029002549" sldId="256"/>
            <ac:spMk id="163" creationId="{99B5B3C5-A599-465B-B2B9-866E8B2087CE}"/>
          </ac:spMkLst>
        </pc:spChg>
        <pc:spChg chg="add del">
          <ac:chgData name="Dady Dady (2022686)" userId="S::2022686@student.uwtsd.ac.uk::cf5779fe-0785-40c8-89c9-c73b7f56ef21" providerId="AD" clId="Web-{396450C5-27E6-4E95-C01F-7DFF36B2B620}" dt="2022-04-22T14:46:47.579" v="112"/>
          <ac:spMkLst>
            <pc:docMk/>
            <pc:sldMk cId="2029002549" sldId="256"/>
            <ac:spMk id="164" creationId="{25C84982-7DD0-43B1-8A2D-BFA4DF1B4E60}"/>
          </ac:spMkLst>
        </pc:spChg>
        <pc:spChg chg="add del">
          <ac:chgData name="Dady Dady (2022686)" userId="S::2022686@student.uwtsd.ac.uk::cf5779fe-0785-40c8-89c9-c73b7f56ef21" providerId="AD" clId="Web-{396450C5-27E6-4E95-C01F-7DFF36B2B620}" dt="2022-04-22T14:46:47.579" v="112"/>
          <ac:spMkLst>
            <pc:docMk/>
            <pc:sldMk cId="2029002549" sldId="256"/>
            <ac:spMk id="166" creationId="{8427DF8B-AF40-4916-BF81-7B4B1D6A063D}"/>
          </ac:spMkLst>
        </pc:spChg>
        <pc:spChg chg="add del">
          <ac:chgData name="Dady Dady (2022686)" userId="S::2022686@student.uwtsd.ac.uk::cf5779fe-0785-40c8-89c9-c73b7f56ef21" providerId="AD" clId="Web-{396450C5-27E6-4E95-C01F-7DFF36B2B620}" dt="2022-04-22T14:46:47.579" v="112"/>
          <ac:spMkLst>
            <pc:docMk/>
            <pc:sldMk cId="2029002549" sldId="256"/>
            <ac:spMk id="167" creationId="{6AE0E191-47BD-46BD-846E-E994713F2C91}"/>
          </ac:spMkLst>
        </pc:spChg>
        <pc:spChg chg="add del">
          <ac:chgData name="Dady Dady (2022686)" userId="S::2022686@student.uwtsd.ac.uk::cf5779fe-0785-40c8-89c9-c73b7f56ef21" providerId="AD" clId="Web-{396450C5-27E6-4E95-C01F-7DFF36B2B620}" dt="2022-04-22T14:46:47.579" v="112"/>
          <ac:spMkLst>
            <pc:docMk/>
            <pc:sldMk cId="2029002549" sldId="256"/>
            <ac:spMk id="168" creationId="{D60DC0FE-B192-4898-9A42-DD3CA1061184}"/>
          </ac:spMkLst>
        </pc:spChg>
        <pc:spChg chg="add">
          <ac:chgData name="Dady Dady (2022686)" userId="S::2022686@student.uwtsd.ac.uk::cf5779fe-0785-40c8-89c9-c73b7f56ef21" providerId="AD" clId="Web-{396450C5-27E6-4E95-C01F-7DFF36B2B620}" dt="2022-04-22T14:46:47.595" v="113"/>
          <ac:spMkLst>
            <pc:docMk/>
            <pc:sldMk cId="2029002549" sldId="256"/>
            <ac:spMk id="171" creationId="{99B5B3C5-A599-465B-B2B9-866E8B2087CE}"/>
          </ac:spMkLst>
        </pc:spChg>
        <pc:spChg chg="add">
          <ac:chgData name="Dady Dady (2022686)" userId="S::2022686@student.uwtsd.ac.uk::cf5779fe-0785-40c8-89c9-c73b7f56ef21" providerId="AD" clId="Web-{396450C5-27E6-4E95-C01F-7DFF36B2B620}" dt="2022-04-22T14:46:47.595" v="113"/>
          <ac:spMkLst>
            <pc:docMk/>
            <pc:sldMk cId="2029002549" sldId="256"/>
            <ac:spMk id="172" creationId="{25C84982-7DD0-43B1-8A2D-BFA4DF1B4E60}"/>
          </ac:spMkLst>
        </pc:spChg>
        <pc:spChg chg="add">
          <ac:chgData name="Dady Dady (2022686)" userId="S::2022686@student.uwtsd.ac.uk::cf5779fe-0785-40c8-89c9-c73b7f56ef21" providerId="AD" clId="Web-{396450C5-27E6-4E95-C01F-7DFF36B2B620}" dt="2022-04-22T14:46:47.595" v="113"/>
          <ac:spMkLst>
            <pc:docMk/>
            <pc:sldMk cId="2029002549" sldId="256"/>
            <ac:spMk id="174" creationId="{A258B7CF-7D3E-458E-A0EF-C50451D41CB8}"/>
          </ac:spMkLst>
        </pc:spChg>
        <pc:spChg chg="add">
          <ac:chgData name="Dady Dady (2022686)" userId="S::2022686@student.uwtsd.ac.uk::cf5779fe-0785-40c8-89c9-c73b7f56ef21" providerId="AD" clId="Web-{396450C5-27E6-4E95-C01F-7DFF36B2B620}" dt="2022-04-22T14:46:47.595" v="113"/>
          <ac:spMkLst>
            <pc:docMk/>
            <pc:sldMk cId="2029002549" sldId="256"/>
            <ac:spMk id="175" creationId="{B4454793-B5F3-4C84-A357-8A6E10AB4B9A}"/>
          </ac:spMkLst>
        </pc:spChg>
        <pc:spChg chg="add">
          <ac:chgData name="Dady Dady (2022686)" userId="S::2022686@student.uwtsd.ac.uk::cf5779fe-0785-40c8-89c9-c73b7f56ef21" providerId="AD" clId="Web-{396450C5-27E6-4E95-C01F-7DFF36B2B620}" dt="2022-04-22T14:46:47.595" v="113"/>
          <ac:spMkLst>
            <pc:docMk/>
            <pc:sldMk cId="2029002549" sldId="256"/>
            <ac:spMk id="176" creationId="{6C34A46E-7333-4D42-BE18-40B230373D8C}"/>
          </ac:spMkLst>
        </pc:spChg>
        <pc:grpChg chg="add del">
          <ac:chgData name="Dady Dady (2022686)" userId="S::2022686@student.uwtsd.ac.uk::cf5779fe-0785-40c8-89c9-c73b7f56ef21" providerId="AD" clId="Web-{396450C5-27E6-4E95-C01F-7DFF36B2B620}" dt="2022-04-22T14:46:47.595" v="113"/>
          <ac:grpSpMkLst>
            <pc:docMk/>
            <pc:sldMk cId="2029002549" sldId="256"/>
            <ac:grpSpMk id="90" creationId="{1D912E1C-3BBA-42F0-A3EE-FEC382E7230A}"/>
          </ac:grpSpMkLst>
        </pc:grpChg>
        <pc:grpChg chg="add del">
          <ac:chgData name="Dady Dady (2022686)" userId="S::2022686@student.uwtsd.ac.uk::cf5779fe-0785-40c8-89c9-c73b7f56ef21" providerId="AD" clId="Web-{396450C5-27E6-4E95-C01F-7DFF36B2B620}" dt="2022-04-22T14:46:47.595" v="113"/>
          <ac:grpSpMkLst>
            <pc:docMk/>
            <pc:sldMk cId="2029002549" sldId="256"/>
            <ac:grpSpMk id="113" creationId="{2B16E781-E64A-4007-B0F1-5A50135A4276}"/>
          </ac:grpSpMkLst>
        </pc:grpChg>
        <pc:grpChg chg="add del">
          <ac:chgData name="Dady Dady (2022686)" userId="S::2022686@student.uwtsd.ac.uk::cf5779fe-0785-40c8-89c9-c73b7f56ef21" providerId="AD" clId="Web-{396450C5-27E6-4E95-C01F-7DFF36B2B620}" dt="2022-04-22T14:46:38.016" v="110"/>
          <ac:grpSpMkLst>
            <pc:docMk/>
            <pc:sldMk cId="2029002549" sldId="256"/>
            <ac:grpSpMk id="130" creationId="{1D912E1C-3BBA-42F0-A3EE-FEC382E7230A}"/>
          </ac:grpSpMkLst>
        </pc:grpChg>
        <pc:grpChg chg="add del">
          <ac:chgData name="Dady Dady (2022686)" userId="S::2022686@student.uwtsd.ac.uk::cf5779fe-0785-40c8-89c9-c73b7f56ef21" providerId="AD" clId="Web-{396450C5-27E6-4E95-C01F-7DFF36B2B620}" dt="2022-04-22T14:46:38.016" v="110"/>
          <ac:grpSpMkLst>
            <pc:docMk/>
            <pc:sldMk cId="2029002549" sldId="256"/>
            <ac:grpSpMk id="153" creationId="{2B16E781-E64A-4007-B0F1-5A50135A4276}"/>
          </ac:grpSpMkLst>
        </pc:grpChg>
        <pc:grpChg chg="add del">
          <ac:chgData name="Dady Dady (2022686)" userId="S::2022686@student.uwtsd.ac.uk::cf5779fe-0785-40c8-89c9-c73b7f56ef21" providerId="AD" clId="Web-{396450C5-27E6-4E95-C01F-7DFF36B2B620}" dt="2022-04-22T14:46:47.579" v="112"/>
          <ac:grpSpMkLst>
            <pc:docMk/>
            <pc:sldMk cId="2029002549" sldId="256"/>
            <ac:grpSpMk id="165" creationId="{1D912E1C-3BBA-42F0-A3EE-FEC382E7230A}"/>
          </ac:grpSpMkLst>
        </pc:grpChg>
        <pc:grpChg chg="add del">
          <ac:chgData name="Dady Dady (2022686)" userId="S::2022686@student.uwtsd.ac.uk::cf5779fe-0785-40c8-89c9-c73b7f56ef21" providerId="AD" clId="Web-{396450C5-27E6-4E95-C01F-7DFF36B2B620}" dt="2022-04-22T14:46:47.579" v="112"/>
          <ac:grpSpMkLst>
            <pc:docMk/>
            <pc:sldMk cId="2029002549" sldId="256"/>
            <ac:grpSpMk id="169" creationId="{47154ABD-A760-4C29-A394-422706C2C032}"/>
          </ac:grpSpMkLst>
        </pc:grpChg>
        <pc:grpChg chg="add">
          <ac:chgData name="Dady Dady (2022686)" userId="S::2022686@student.uwtsd.ac.uk::cf5779fe-0785-40c8-89c9-c73b7f56ef21" providerId="AD" clId="Web-{396450C5-27E6-4E95-C01F-7DFF36B2B620}" dt="2022-04-22T14:46:47.595" v="113"/>
          <ac:grpSpMkLst>
            <pc:docMk/>
            <pc:sldMk cId="2029002549" sldId="256"/>
            <ac:grpSpMk id="173" creationId="{1D912E1C-3BBA-42F0-A3EE-FEC382E7230A}"/>
          </ac:grpSpMkLst>
        </pc:grpChg>
        <pc:grpChg chg="add">
          <ac:chgData name="Dady Dady (2022686)" userId="S::2022686@student.uwtsd.ac.uk::cf5779fe-0785-40c8-89c9-c73b7f56ef21" providerId="AD" clId="Web-{396450C5-27E6-4E95-C01F-7DFF36B2B620}" dt="2022-04-22T14:46:47.595" v="113"/>
          <ac:grpSpMkLst>
            <pc:docMk/>
            <pc:sldMk cId="2029002549" sldId="256"/>
            <ac:grpSpMk id="177" creationId="{A3753F63-BF34-4FE9-B50C-0831B97A3183}"/>
          </ac:grpSpMkLst>
        </pc:grpChg>
        <pc:picChg chg="mod">
          <ac:chgData name="Dady Dady (2022686)" userId="S::2022686@student.uwtsd.ac.uk::cf5779fe-0785-40c8-89c9-c73b7f56ef21" providerId="AD" clId="Web-{396450C5-27E6-4E95-C01F-7DFF36B2B620}" dt="2022-04-22T14:46:47.595" v="113"/>
          <ac:picMkLst>
            <pc:docMk/>
            <pc:sldMk cId="2029002549" sldId="256"/>
            <ac:picMk id="4" creationId="{41E5121B-B8FF-5CBE-E166-EE69CEB15394}"/>
          </ac:picMkLst>
        </pc:picChg>
      </pc:sldChg>
      <pc:sldChg chg="addSp delSp modSp">
        <pc:chgData name="Dady Dady (2022686)" userId="S::2022686@student.uwtsd.ac.uk::cf5779fe-0785-40c8-89c9-c73b7f56ef21" providerId="AD" clId="Web-{396450C5-27E6-4E95-C01F-7DFF36B2B620}" dt="2022-04-23T00:12:05.869" v="124" actId="14100"/>
        <pc:sldMkLst>
          <pc:docMk/>
          <pc:sldMk cId="3292695584" sldId="262"/>
        </pc:sldMkLst>
        <pc:spChg chg="mod">
          <ac:chgData name="Dady Dady (2022686)" userId="S::2022686@student.uwtsd.ac.uk::cf5779fe-0785-40c8-89c9-c73b7f56ef21" providerId="AD" clId="Web-{396450C5-27E6-4E95-C01F-7DFF36B2B620}" dt="2022-04-23T00:11:59.572" v="123" actId="14100"/>
          <ac:spMkLst>
            <pc:docMk/>
            <pc:sldMk cId="3292695584" sldId="262"/>
            <ac:spMk id="2" creationId="{00000000-0000-0000-0000-000000000000}"/>
          </ac:spMkLst>
        </pc:spChg>
        <pc:spChg chg="add del">
          <ac:chgData name="Dady Dady (2022686)" userId="S::2022686@student.uwtsd.ac.uk::cf5779fe-0785-40c8-89c9-c73b7f56ef21" providerId="AD" clId="Web-{396450C5-27E6-4E95-C01F-7DFF36B2B620}" dt="2022-04-22T14:46:07.624" v="108"/>
          <ac:spMkLst>
            <pc:docMk/>
            <pc:sldMk cId="3292695584" sldId="262"/>
            <ac:spMk id="53" creationId="{53B739BF-52FC-4875-B392-4044CC04F091}"/>
          </ac:spMkLst>
        </pc:spChg>
        <pc:spChg chg="add del">
          <ac:chgData name="Dady Dady (2022686)" userId="S::2022686@student.uwtsd.ac.uk::cf5779fe-0785-40c8-89c9-c73b7f56ef21" providerId="AD" clId="Web-{396450C5-27E6-4E95-C01F-7DFF36B2B620}" dt="2022-04-22T14:46:07.624" v="108"/>
          <ac:spMkLst>
            <pc:docMk/>
            <pc:sldMk cId="3292695584" sldId="262"/>
            <ac:spMk id="55" creationId="{3AA1CAD8-1CD4-40E6-B88B-9D4FF5C3D072}"/>
          </ac:spMkLst>
        </pc:spChg>
        <pc:spChg chg="add del">
          <ac:chgData name="Dady Dady (2022686)" userId="S::2022686@student.uwtsd.ac.uk::cf5779fe-0785-40c8-89c9-c73b7f56ef21" providerId="AD" clId="Web-{396450C5-27E6-4E95-C01F-7DFF36B2B620}" dt="2022-04-22T14:45:42.560" v="101"/>
          <ac:spMkLst>
            <pc:docMk/>
            <pc:sldMk cId="3292695584" sldId="262"/>
            <ac:spMk id="69" creationId="{99B5B3C5-A599-465B-B2B9-866E8B2087CE}"/>
          </ac:spMkLst>
        </pc:spChg>
        <pc:spChg chg="add del">
          <ac:chgData name="Dady Dady (2022686)" userId="S::2022686@student.uwtsd.ac.uk::cf5779fe-0785-40c8-89c9-c73b7f56ef21" providerId="AD" clId="Web-{396450C5-27E6-4E95-C01F-7DFF36B2B620}" dt="2022-04-22T14:45:42.560" v="101"/>
          <ac:spMkLst>
            <pc:docMk/>
            <pc:sldMk cId="3292695584" sldId="262"/>
            <ac:spMk id="71" creationId="{25C84982-7DD0-43B1-8A2D-BFA4DF1B4E60}"/>
          </ac:spMkLst>
        </pc:spChg>
        <pc:spChg chg="add del">
          <ac:chgData name="Dady Dady (2022686)" userId="S::2022686@student.uwtsd.ac.uk::cf5779fe-0785-40c8-89c9-c73b7f56ef21" providerId="AD" clId="Web-{396450C5-27E6-4E95-C01F-7DFF36B2B620}" dt="2022-04-22T14:45:42.560" v="101"/>
          <ac:spMkLst>
            <pc:docMk/>
            <pc:sldMk cId="3292695584" sldId="262"/>
            <ac:spMk id="90" creationId="{0C8EB39E-F5CC-4423-8A63-792CCF86D5A3}"/>
          </ac:spMkLst>
        </pc:spChg>
        <pc:spChg chg="add del">
          <ac:chgData name="Dady Dady (2022686)" userId="S::2022686@student.uwtsd.ac.uk::cf5779fe-0785-40c8-89c9-c73b7f56ef21" providerId="AD" clId="Web-{396450C5-27E6-4E95-C01F-7DFF36B2B620}" dt="2022-04-22T14:45:42.560" v="101"/>
          <ac:spMkLst>
            <pc:docMk/>
            <pc:sldMk cId="3292695584" sldId="262"/>
            <ac:spMk id="92" creationId="{C54FE861-227E-449C-8271-1CD5B36B82FF}"/>
          </ac:spMkLst>
        </pc:spChg>
        <pc:spChg chg="add del">
          <ac:chgData name="Dady Dady (2022686)" userId="S::2022686@student.uwtsd.ac.uk::cf5779fe-0785-40c8-89c9-c73b7f56ef21" providerId="AD" clId="Web-{396450C5-27E6-4E95-C01F-7DFF36B2B620}" dt="2022-04-22T14:45:50.451" v="103"/>
          <ac:spMkLst>
            <pc:docMk/>
            <pc:sldMk cId="3292695584" sldId="262"/>
            <ac:spMk id="108" creationId="{99B5B3C5-A599-465B-B2B9-866E8B2087CE}"/>
          </ac:spMkLst>
        </pc:spChg>
        <pc:spChg chg="add del">
          <ac:chgData name="Dady Dady (2022686)" userId="S::2022686@student.uwtsd.ac.uk::cf5779fe-0785-40c8-89c9-c73b7f56ef21" providerId="AD" clId="Web-{396450C5-27E6-4E95-C01F-7DFF36B2B620}" dt="2022-04-22T14:45:50.451" v="103"/>
          <ac:spMkLst>
            <pc:docMk/>
            <pc:sldMk cId="3292695584" sldId="262"/>
            <ac:spMk id="109" creationId="{25C84982-7DD0-43B1-8A2D-BFA4DF1B4E60}"/>
          </ac:spMkLst>
        </pc:spChg>
        <pc:spChg chg="add del">
          <ac:chgData name="Dady Dady (2022686)" userId="S::2022686@student.uwtsd.ac.uk::cf5779fe-0785-40c8-89c9-c73b7f56ef21" providerId="AD" clId="Web-{396450C5-27E6-4E95-C01F-7DFF36B2B620}" dt="2022-04-22T14:45:50.451" v="103"/>
          <ac:spMkLst>
            <pc:docMk/>
            <pc:sldMk cId="3292695584" sldId="262"/>
            <ac:spMk id="111" creationId="{1FD5705B-63E0-4364-B909-EC902FEAAC07}"/>
          </ac:spMkLst>
        </pc:spChg>
        <pc:spChg chg="add del">
          <ac:chgData name="Dady Dady (2022686)" userId="S::2022686@student.uwtsd.ac.uk::cf5779fe-0785-40c8-89c9-c73b7f56ef21" providerId="AD" clId="Web-{396450C5-27E6-4E95-C01F-7DFF36B2B620}" dt="2022-04-22T14:45:50.451" v="103"/>
          <ac:spMkLst>
            <pc:docMk/>
            <pc:sldMk cId="3292695584" sldId="262"/>
            <ac:spMk id="112" creationId="{0B7E355D-DAEA-4421-B67A-FA13C0FBDCE8}"/>
          </ac:spMkLst>
        </pc:spChg>
        <pc:spChg chg="add del">
          <ac:chgData name="Dady Dady (2022686)" userId="S::2022686@student.uwtsd.ac.uk::cf5779fe-0785-40c8-89c9-c73b7f56ef21" providerId="AD" clId="Web-{396450C5-27E6-4E95-C01F-7DFF36B2B620}" dt="2022-04-22T14:45:53.607" v="105"/>
          <ac:spMkLst>
            <pc:docMk/>
            <pc:sldMk cId="3292695584" sldId="262"/>
            <ac:spMk id="115" creationId="{99B5B3C5-A599-465B-B2B9-866E8B2087CE}"/>
          </ac:spMkLst>
        </pc:spChg>
        <pc:spChg chg="add del">
          <ac:chgData name="Dady Dady (2022686)" userId="S::2022686@student.uwtsd.ac.uk::cf5779fe-0785-40c8-89c9-c73b7f56ef21" providerId="AD" clId="Web-{396450C5-27E6-4E95-C01F-7DFF36B2B620}" dt="2022-04-22T14:45:53.607" v="105"/>
          <ac:spMkLst>
            <pc:docMk/>
            <pc:sldMk cId="3292695584" sldId="262"/>
            <ac:spMk id="116" creationId="{25C84982-7DD0-43B1-8A2D-BFA4DF1B4E60}"/>
          </ac:spMkLst>
        </pc:spChg>
        <pc:spChg chg="add del">
          <ac:chgData name="Dady Dady (2022686)" userId="S::2022686@student.uwtsd.ac.uk::cf5779fe-0785-40c8-89c9-c73b7f56ef21" providerId="AD" clId="Web-{396450C5-27E6-4E95-C01F-7DFF36B2B620}" dt="2022-04-22T14:45:53.607" v="105"/>
          <ac:spMkLst>
            <pc:docMk/>
            <pc:sldMk cId="3292695584" sldId="262"/>
            <ac:spMk id="118" creationId="{776A889F-0F1E-4EC0-989C-71D43A66B983}"/>
          </ac:spMkLst>
        </pc:spChg>
        <pc:spChg chg="add del">
          <ac:chgData name="Dady Dady (2022686)" userId="S::2022686@student.uwtsd.ac.uk::cf5779fe-0785-40c8-89c9-c73b7f56ef21" providerId="AD" clId="Web-{396450C5-27E6-4E95-C01F-7DFF36B2B620}" dt="2022-04-22T14:45:53.607" v="105"/>
          <ac:spMkLst>
            <pc:docMk/>
            <pc:sldMk cId="3292695584" sldId="262"/>
            <ac:spMk id="119" creationId="{5C1E9B40-3653-4365-9709-CC7634395AC3}"/>
          </ac:spMkLst>
        </pc:spChg>
        <pc:spChg chg="add del">
          <ac:chgData name="Dady Dady (2022686)" userId="S::2022686@student.uwtsd.ac.uk::cf5779fe-0785-40c8-89c9-c73b7f56ef21" providerId="AD" clId="Web-{396450C5-27E6-4E95-C01F-7DFF36B2B620}" dt="2022-04-22T14:46:07.608" v="107"/>
          <ac:spMkLst>
            <pc:docMk/>
            <pc:sldMk cId="3292695584" sldId="262"/>
            <ac:spMk id="127" creationId="{458183E0-58D3-4C7F-97F0-2494113B38F6}"/>
          </ac:spMkLst>
        </pc:spChg>
        <pc:spChg chg="add del">
          <ac:chgData name="Dady Dady (2022686)" userId="S::2022686@student.uwtsd.ac.uk::cf5779fe-0785-40c8-89c9-c73b7f56ef21" providerId="AD" clId="Web-{396450C5-27E6-4E95-C01F-7DFF36B2B620}" dt="2022-04-22T14:46:07.608" v="107"/>
          <ac:spMkLst>
            <pc:docMk/>
            <pc:sldMk cId="3292695584" sldId="262"/>
            <ac:spMk id="128" creationId="{493D7220-9A41-4B89-8A05-2E854925EDA1}"/>
          </ac:spMkLst>
        </pc:spChg>
        <pc:spChg chg="add">
          <ac:chgData name="Dady Dady (2022686)" userId="S::2022686@student.uwtsd.ac.uk::cf5779fe-0785-40c8-89c9-c73b7f56ef21" providerId="AD" clId="Web-{396450C5-27E6-4E95-C01F-7DFF36B2B620}" dt="2022-04-22T14:46:07.624" v="108"/>
          <ac:spMkLst>
            <pc:docMk/>
            <pc:sldMk cId="3292695584" sldId="262"/>
            <ac:spMk id="131" creationId="{99B5B3C5-A599-465B-B2B9-866E8B2087CE}"/>
          </ac:spMkLst>
        </pc:spChg>
        <pc:spChg chg="add">
          <ac:chgData name="Dady Dady (2022686)" userId="S::2022686@student.uwtsd.ac.uk::cf5779fe-0785-40c8-89c9-c73b7f56ef21" providerId="AD" clId="Web-{396450C5-27E6-4E95-C01F-7DFF36B2B620}" dt="2022-04-22T14:46:07.624" v="108"/>
          <ac:spMkLst>
            <pc:docMk/>
            <pc:sldMk cId="3292695584" sldId="262"/>
            <ac:spMk id="132" creationId="{25C84982-7DD0-43B1-8A2D-BFA4DF1B4E60}"/>
          </ac:spMkLst>
        </pc:spChg>
        <pc:spChg chg="add">
          <ac:chgData name="Dady Dady (2022686)" userId="S::2022686@student.uwtsd.ac.uk::cf5779fe-0785-40c8-89c9-c73b7f56ef21" providerId="AD" clId="Web-{396450C5-27E6-4E95-C01F-7DFF36B2B620}" dt="2022-04-22T14:46:07.624" v="108"/>
          <ac:spMkLst>
            <pc:docMk/>
            <pc:sldMk cId="3292695584" sldId="262"/>
            <ac:spMk id="134" creationId="{1FD5705B-63E0-4364-B909-EC902FEAAC07}"/>
          </ac:spMkLst>
        </pc:spChg>
        <pc:spChg chg="add">
          <ac:chgData name="Dady Dady (2022686)" userId="S::2022686@student.uwtsd.ac.uk::cf5779fe-0785-40c8-89c9-c73b7f56ef21" providerId="AD" clId="Web-{396450C5-27E6-4E95-C01F-7DFF36B2B620}" dt="2022-04-22T14:46:07.624" v="108"/>
          <ac:spMkLst>
            <pc:docMk/>
            <pc:sldMk cId="3292695584" sldId="262"/>
            <ac:spMk id="135" creationId="{0B7E355D-DAEA-4421-B67A-FA13C0FBDCE8}"/>
          </ac:spMkLst>
        </pc:spChg>
        <pc:grpChg chg="add del">
          <ac:chgData name="Dady Dady (2022686)" userId="S::2022686@student.uwtsd.ac.uk::cf5779fe-0785-40c8-89c9-c73b7f56ef21" providerId="AD" clId="Web-{396450C5-27E6-4E95-C01F-7DFF36B2B620}" dt="2022-04-22T14:46:07.624" v="108"/>
          <ac:grpSpMkLst>
            <pc:docMk/>
            <pc:sldMk cId="3292695584" sldId="262"/>
            <ac:grpSpMk id="57" creationId="{0D65577D-83CF-47FA-954E-60C70AFDBB28}"/>
          </ac:grpSpMkLst>
        </pc:grpChg>
        <pc:grpChg chg="add del">
          <ac:chgData name="Dady Dady (2022686)" userId="S::2022686@student.uwtsd.ac.uk::cf5779fe-0785-40c8-89c9-c73b7f56ef21" providerId="AD" clId="Web-{396450C5-27E6-4E95-C01F-7DFF36B2B620}" dt="2022-04-22T14:45:42.560" v="101"/>
          <ac:grpSpMkLst>
            <pc:docMk/>
            <pc:sldMk cId="3292695584" sldId="262"/>
            <ac:grpSpMk id="73" creationId="{1D912E1C-3BBA-42F0-A3EE-FEC382E7230A}"/>
          </ac:grpSpMkLst>
        </pc:grpChg>
        <pc:grpChg chg="add del">
          <ac:chgData name="Dady Dady (2022686)" userId="S::2022686@student.uwtsd.ac.uk::cf5779fe-0785-40c8-89c9-c73b7f56ef21" providerId="AD" clId="Web-{396450C5-27E6-4E95-C01F-7DFF36B2B620}" dt="2022-04-22T14:45:42.560" v="101"/>
          <ac:grpSpMkLst>
            <pc:docMk/>
            <pc:sldMk cId="3292695584" sldId="262"/>
            <ac:grpSpMk id="94" creationId="{8F829F1E-D282-43B9-9EB0-01369851AFA6}"/>
          </ac:grpSpMkLst>
        </pc:grpChg>
        <pc:grpChg chg="add del">
          <ac:chgData name="Dady Dady (2022686)" userId="S::2022686@student.uwtsd.ac.uk::cf5779fe-0785-40c8-89c9-c73b7f56ef21" providerId="AD" clId="Web-{396450C5-27E6-4E95-C01F-7DFF36B2B620}" dt="2022-04-22T14:45:50.451" v="103"/>
          <ac:grpSpMkLst>
            <pc:docMk/>
            <pc:sldMk cId="3292695584" sldId="262"/>
            <ac:grpSpMk id="110" creationId="{1D912E1C-3BBA-42F0-A3EE-FEC382E7230A}"/>
          </ac:grpSpMkLst>
        </pc:grpChg>
        <pc:grpChg chg="add del">
          <ac:chgData name="Dady Dady (2022686)" userId="S::2022686@student.uwtsd.ac.uk::cf5779fe-0785-40c8-89c9-c73b7f56ef21" providerId="AD" clId="Web-{396450C5-27E6-4E95-C01F-7DFF36B2B620}" dt="2022-04-22T14:45:50.451" v="103"/>
          <ac:grpSpMkLst>
            <pc:docMk/>
            <pc:sldMk cId="3292695584" sldId="262"/>
            <ac:grpSpMk id="113" creationId="{61D9147E-6246-4344-B99C-7E58532D8CB5}"/>
          </ac:grpSpMkLst>
        </pc:grpChg>
        <pc:grpChg chg="add del">
          <ac:chgData name="Dady Dady (2022686)" userId="S::2022686@student.uwtsd.ac.uk::cf5779fe-0785-40c8-89c9-c73b7f56ef21" providerId="AD" clId="Web-{396450C5-27E6-4E95-C01F-7DFF36B2B620}" dt="2022-04-22T14:45:53.607" v="105"/>
          <ac:grpSpMkLst>
            <pc:docMk/>
            <pc:sldMk cId="3292695584" sldId="262"/>
            <ac:grpSpMk id="117" creationId="{1D912E1C-3BBA-42F0-A3EE-FEC382E7230A}"/>
          </ac:grpSpMkLst>
        </pc:grpChg>
        <pc:grpChg chg="add del">
          <ac:chgData name="Dady Dady (2022686)" userId="S::2022686@student.uwtsd.ac.uk::cf5779fe-0785-40c8-89c9-c73b7f56ef21" providerId="AD" clId="Web-{396450C5-27E6-4E95-C01F-7DFF36B2B620}" dt="2022-04-22T14:45:53.607" v="105"/>
          <ac:grpSpMkLst>
            <pc:docMk/>
            <pc:sldMk cId="3292695584" sldId="262"/>
            <ac:grpSpMk id="120" creationId="{2714B81D-9688-4C51-8B27-493551676567}"/>
          </ac:grpSpMkLst>
        </pc:grpChg>
        <pc:grpChg chg="add del">
          <ac:chgData name="Dady Dady (2022686)" userId="S::2022686@student.uwtsd.ac.uk::cf5779fe-0785-40c8-89c9-c73b7f56ef21" providerId="AD" clId="Web-{396450C5-27E6-4E95-C01F-7DFF36B2B620}" dt="2022-04-22T14:46:07.608" v="107"/>
          <ac:grpSpMkLst>
            <pc:docMk/>
            <pc:sldMk cId="3292695584" sldId="262"/>
            <ac:grpSpMk id="129" creationId="{C1F869AB-954B-4EAB-8260-60AE9C8D0C6F}"/>
          </ac:grpSpMkLst>
        </pc:grpChg>
        <pc:grpChg chg="add">
          <ac:chgData name="Dady Dady (2022686)" userId="S::2022686@student.uwtsd.ac.uk::cf5779fe-0785-40c8-89c9-c73b7f56ef21" providerId="AD" clId="Web-{396450C5-27E6-4E95-C01F-7DFF36B2B620}" dt="2022-04-22T14:46:07.624" v="108"/>
          <ac:grpSpMkLst>
            <pc:docMk/>
            <pc:sldMk cId="3292695584" sldId="262"/>
            <ac:grpSpMk id="133" creationId="{1D912E1C-3BBA-42F0-A3EE-FEC382E7230A}"/>
          </ac:grpSpMkLst>
        </pc:grpChg>
        <pc:grpChg chg="add">
          <ac:chgData name="Dady Dady (2022686)" userId="S::2022686@student.uwtsd.ac.uk::cf5779fe-0785-40c8-89c9-c73b7f56ef21" providerId="AD" clId="Web-{396450C5-27E6-4E95-C01F-7DFF36B2B620}" dt="2022-04-22T14:46:07.624" v="108"/>
          <ac:grpSpMkLst>
            <pc:docMk/>
            <pc:sldMk cId="3292695584" sldId="262"/>
            <ac:grpSpMk id="136" creationId="{61D9147E-6246-4344-B99C-7E58532D8CB5}"/>
          </ac:grpSpMkLst>
        </pc:grpChg>
        <pc:graphicFrameChg chg="mod modGraphic">
          <ac:chgData name="Dady Dady (2022686)" userId="S::2022686@student.uwtsd.ac.uk::cf5779fe-0785-40c8-89c9-c73b7f56ef21" providerId="AD" clId="Web-{396450C5-27E6-4E95-C01F-7DFF36B2B620}" dt="2022-04-23T00:12:05.869" v="124" actId="14100"/>
          <ac:graphicFrameMkLst>
            <pc:docMk/>
            <pc:sldMk cId="3292695584" sldId="262"/>
            <ac:graphicFrameMk id="32" creationId="{801BCF97-CF53-CD7B-5F40-8150FB27B4BF}"/>
          </ac:graphicFrameMkLst>
        </pc:graphicFrameChg>
      </pc:sldChg>
      <pc:sldChg chg="addSp delSp modSp new mod setBg">
        <pc:chgData name="Dady Dady (2022686)" userId="S::2022686@student.uwtsd.ac.uk::cf5779fe-0785-40c8-89c9-c73b7f56ef21" providerId="AD" clId="Web-{396450C5-27E6-4E95-C01F-7DFF36B2B620}" dt="2022-04-22T14:40:12.680" v="36" actId="20577"/>
        <pc:sldMkLst>
          <pc:docMk/>
          <pc:sldMk cId="4175282358" sldId="267"/>
        </pc:sldMkLst>
        <pc:spChg chg="mod ord">
          <ac:chgData name="Dady Dady (2022686)" userId="S::2022686@student.uwtsd.ac.uk::cf5779fe-0785-40c8-89c9-c73b7f56ef21" providerId="AD" clId="Web-{396450C5-27E6-4E95-C01F-7DFF36B2B620}" dt="2022-04-22T14:40:12.680" v="36" actId="20577"/>
          <ac:spMkLst>
            <pc:docMk/>
            <pc:sldMk cId="4175282358" sldId="267"/>
            <ac:spMk id="2" creationId="{78858BC0-C974-006C-A697-8462F1712DA3}"/>
          </ac:spMkLst>
        </pc:spChg>
        <pc:spChg chg="del">
          <ac:chgData name="Dady Dady (2022686)" userId="S::2022686@student.uwtsd.ac.uk::cf5779fe-0785-40c8-89c9-c73b7f56ef21" providerId="AD" clId="Web-{396450C5-27E6-4E95-C01F-7DFF36B2B620}" dt="2022-04-22T14:37:18.357" v="13"/>
          <ac:spMkLst>
            <pc:docMk/>
            <pc:sldMk cId="4175282358" sldId="267"/>
            <ac:spMk id="3" creationId="{0FD239F8-F1CD-984D-7964-702FEC786847}"/>
          </ac:spMkLst>
        </pc:spChg>
        <pc:spChg chg="add del">
          <ac:chgData name="Dady Dady (2022686)" userId="S::2022686@student.uwtsd.ac.uk::cf5779fe-0785-40c8-89c9-c73b7f56ef21" providerId="AD" clId="Web-{396450C5-27E6-4E95-C01F-7DFF36B2B620}" dt="2022-04-22T14:38:06.657" v="24"/>
          <ac:spMkLst>
            <pc:docMk/>
            <pc:sldMk cId="4175282358" sldId="267"/>
            <ac:spMk id="9" creationId="{99B5B3C5-A599-465B-B2B9-866E8B2087CE}"/>
          </ac:spMkLst>
        </pc:spChg>
        <pc:spChg chg="add del">
          <ac:chgData name="Dady Dady (2022686)" userId="S::2022686@student.uwtsd.ac.uk::cf5779fe-0785-40c8-89c9-c73b7f56ef21" providerId="AD" clId="Web-{396450C5-27E6-4E95-C01F-7DFF36B2B620}" dt="2022-04-22T14:38:06.657" v="24"/>
          <ac:spMkLst>
            <pc:docMk/>
            <pc:sldMk cId="4175282358" sldId="267"/>
            <ac:spMk id="11" creationId="{25C84982-7DD0-43B1-8A2D-BFA4DF1B4E60}"/>
          </ac:spMkLst>
        </pc:spChg>
        <pc:spChg chg="add del">
          <ac:chgData name="Dady Dady (2022686)" userId="S::2022686@student.uwtsd.ac.uk::cf5779fe-0785-40c8-89c9-c73b7f56ef21" providerId="AD" clId="Web-{396450C5-27E6-4E95-C01F-7DFF36B2B620}" dt="2022-04-22T14:38:06.657" v="24"/>
          <ac:spMkLst>
            <pc:docMk/>
            <pc:sldMk cId="4175282358" sldId="267"/>
            <ac:spMk id="30" creationId="{733E0473-C315-42D8-A82A-A2FE49DC67DA}"/>
          </ac:spMkLst>
        </pc:spChg>
        <pc:spChg chg="add del">
          <ac:chgData name="Dady Dady (2022686)" userId="S::2022686@student.uwtsd.ac.uk::cf5779fe-0785-40c8-89c9-c73b7f56ef21" providerId="AD" clId="Web-{396450C5-27E6-4E95-C01F-7DFF36B2B620}" dt="2022-04-22T14:38:06.657" v="24"/>
          <ac:spMkLst>
            <pc:docMk/>
            <pc:sldMk cId="4175282358" sldId="267"/>
            <ac:spMk id="32" creationId="{AD23A251-68F2-43E5-812B-4BBAE1AF535E}"/>
          </ac:spMkLst>
        </pc:spChg>
        <pc:spChg chg="add del">
          <ac:chgData name="Dady Dady (2022686)" userId="S::2022686@student.uwtsd.ac.uk::cf5779fe-0785-40c8-89c9-c73b7f56ef21" providerId="AD" clId="Web-{396450C5-27E6-4E95-C01F-7DFF36B2B620}" dt="2022-04-22T14:39:20.099" v="33"/>
          <ac:spMkLst>
            <pc:docMk/>
            <pc:sldMk cId="4175282358" sldId="267"/>
            <ac:spMk id="47" creationId="{99B5B3C5-A599-465B-B2B9-866E8B2087CE}"/>
          </ac:spMkLst>
        </pc:spChg>
        <pc:spChg chg="add del">
          <ac:chgData name="Dady Dady (2022686)" userId="S::2022686@student.uwtsd.ac.uk::cf5779fe-0785-40c8-89c9-c73b7f56ef21" providerId="AD" clId="Web-{396450C5-27E6-4E95-C01F-7DFF36B2B620}" dt="2022-04-22T14:39:20.099" v="33"/>
          <ac:spMkLst>
            <pc:docMk/>
            <pc:sldMk cId="4175282358" sldId="267"/>
            <ac:spMk id="49" creationId="{25C84982-7DD0-43B1-8A2D-BFA4DF1B4E60}"/>
          </ac:spMkLst>
        </pc:spChg>
        <pc:spChg chg="add del">
          <ac:chgData name="Dady Dady (2022686)" userId="S::2022686@student.uwtsd.ac.uk::cf5779fe-0785-40c8-89c9-c73b7f56ef21" providerId="AD" clId="Web-{396450C5-27E6-4E95-C01F-7DFF36B2B620}" dt="2022-04-22T14:39:20.099" v="33"/>
          <ac:spMkLst>
            <pc:docMk/>
            <pc:sldMk cId="4175282358" sldId="267"/>
            <ac:spMk id="68" creationId="{1FD5705B-63E0-4364-B909-EC902FEAAC07}"/>
          </ac:spMkLst>
        </pc:spChg>
        <pc:spChg chg="add del">
          <ac:chgData name="Dady Dady (2022686)" userId="S::2022686@student.uwtsd.ac.uk::cf5779fe-0785-40c8-89c9-c73b7f56ef21" providerId="AD" clId="Web-{396450C5-27E6-4E95-C01F-7DFF36B2B620}" dt="2022-04-22T14:39:20.099" v="33"/>
          <ac:spMkLst>
            <pc:docMk/>
            <pc:sldMk cId="4175282358" sldId="267"/>
            <ac:spMk id="70" creationId="{0B7E355D-DAEA-4421-B67A-FA13C0FBDCE8}"/>
          </ac:spMkLst>
        </pc:spChg>
        <pc:spChg chg="add del">
          <ac:chgData name="Dady Dady (2022686)" userId="S::2022686@student.uwtsd.ac.uk::cf5779fe-0785-40c8-89c9-c73b7f56ef21" providerId="AD" clId="Web-{396450C5-27E6-4E95-C01F-7DFF36B2B620}" dt="2022-04-22T14:39:08.739" v="28"/>
          <ac:spMkLst>
            <pc:docMk/>
            <pc:sldMk cId="4175282358" sldId="267"/>
            <ac:spMk id="85" creationId="{99B5B3C5-A599-465B-B2B9-866E8B2087CE}"/>
          </ac:spMkLst>
        </pc:spChg>
        <pc:spChg chg="add del">
          <ac:chgData name="Dady Dady (2022686)" userId="S::2022686@student.uwtsd.ac.uk::cf5779fe-0785-40c8-89c9-c73b7f56ef21" providerId="AD" clId="Web-{396450C5-27E6-4E95-C01F-7DFF36B2B620}" dt="2022-04-22T14:39:08.739" v="28"/>
          <ac:spMkLst>
            <pc:docMk/>
            <pc:sldMk cId="4175282358" sldId="267"/>
            <ac:spMk id="87" creationId="{25C84982-7DD0-43B1-8A2D-BFA4DF1B4E60}"/>
          </ac:spMkLst>
        </pc:spChg>
        <pc:spChg chg="add del">
          <ac:chgData name="Dady Dady (2022686)" userId="S::2022686@student.uwtsd.ac.uk::cf5779fe-0785-40c8-89c9-c73b7f56ef21" providerId="AD" clId="Web-{396450C5-27E6-4E95-C01F-7DFF36B2B620}" dt="2022-04-22T14:39:08.739" v="28"/>
          <ac:spMkLst>
            <pc:docMk/>
            <pc:sldMk cId="4175282358" sldId="267"/>
            <ac:spMk id="106" creationId="{E2748806-3AF5-4078-830A-C1F26BF1B200}"/>
          </ac:spMkLst>
        </pc:spChg>
        <pc:spChg chg="add del">
          <ac:chgData name="Dady Dady (2022686)" userId="S::2022686@student.uwtsd.ac.uk::cf5779fe-0785-40c8-89c9-c73b7f56ef21" providerId="AD" clId="Web-{396450C5-27E6-4E95-C01F-7DFF36B2B620}" dt="2022-04-22T14:39:08.739" v="28"/>
          <ac:spMkLst>
            <pc:docMk/>
            <pc:sldMk cId="4175282358" sldId="267"/>
            <ac:spMk id="108" creationId="{34FBEBF3-C941-4CB0-8AC2-3B50E1371BBF}"/>
          </ac:spMkLst>
        </pc:spChg>
        <pc:spChg chg="add del">
          <ac:chgData name="Dady Dady (2022686)" userId="S::2022686@student.uwtsd.ac.uk::cf5779fe-0785-40c8-89c9-c73b7f56ef21" providerId="AD" clId="Web-{396450C5-27E6-4E95-C01F-7DFF36B2B620}" dt="2022-04-22T14:39:12.880" v="30"/>
          <ac:spMkLst>
            <pc:docMk/>
            <pc:sldMk cId="4175282358" sldId="267"/>
            <ac:spMk id="120" creationId="{99B5B3C5-A599-465B-B2B9-866E8B2087CE}"/>
          </ac:spMkLst>
        </pc:spChg>
        <pc:spChg chg="add del">
          <ac:chgData name="Dady Dady (2022686)" userId="S::2022686@student.uwtsd.ac.uk::cf5779fe-0785-40c8-89c9-c73b7f56ef21" providerId="AD" clId="Web-{396450C5-27E6-4E95-C01F-7DFF36B2B620}" dt="2022-04-22T14:39:12.880" v="30"/>
          <ac:spMkLst>
            <pc:docMk/>
            <pc:sldMk cId="4175282358" sldId="267"/>
            <ac:spMk id="121" creationId="{25C84982-7DD0-43B1-8A2D-BFA4DF1B4E60}"/>
          </ac:spMkLst>
        </pc:spChg>
        <pc:spChg chg="add del">
          <ac:chgData name="Dady Dady (2022686)" userId="S::2022686@student.uwtsd.ac.uk::cf5779fe-0785-40c8-89c9-c73b7f56ef21" providerId="AD" clId="Web-{396450C5-27E6-4E95-C01F-7DFF36B2B620}" dt="2022-04-22T14:39:12.880" v="30"/>
          <ac:spMkLst>
            <pc:docMk/>
            <pc:sldMk cId="4175282358" sldId="267"/>
            <ac:spMk id="123" creationId="{1FD5705B-63E0-4364-B909-EC902FEAAC07}"/>
          </ac:spMkLst>
        </pc:spChg>
        <pc:spChg chg="add del">
          <ac:chgData name="Dady Dady (2022686)" userId="S::2022686@student.uwtsd.ac.uk::cf5779fe-0785-40c8-89c9-c73b7f56ef21" providerId="AD" clId="Web-{396450C5-27E6-4E95-C01F-7DFF36B2B620}" dt="2022-04-22T14:39:12.880" v="30"/>
          <ac:spMkLst>
            <pc:docMk/>
            <pc:sldMk cId="4175282358" sldId="267"/>
            <ac:spMk id="124" creationId="{0B7E355D-DAEA-4421-B67A-FA13C0FBDCE8}"/>
          </ac:spMkLst>
        </pc:spChg>
        <pc:spChg chg="add del">
          <ac:chgData name="Dady Dady (2022686)" userId="S::2022686@student.uwtsd.ac.uk::cf5779fe-0785-40c8-89c9-c73b7f56ef21" providerId="AD" clId="Web-{396450C5-27E6-4E95-C01F-7DFF36B2B620}" dt="2022-04-22T14:39:20.068" v="32"/>
          <ac:spMkLst>
            <pc:docMk/>
            <pc:sldMk cId="4175282358" sldId="267"/>
            <ac:spMk id="127" creationId="{99B5B3C5-A599-465B-B2B9-866E8B2087CE}"/>
          </ac:spMkLst>
        </pc:spChg>
        <pc:spChg chg="add del">
          <ac:chgData name="Dady Dady (2022686)" userId="S::2022686@student.uwtsd.ac.uk::cf5779fe-0785-40c8-89c9-c73b7f56ef21" providerId="AD" clId="Web-{396450C5-27E6-4E95-C01F-7DFF36B2B620}" dt="2022-04-22T14:39:20.068" v="32"/>
          <ac:spMkLst>
            <pc:docMk/>
            <pc:sldMk cId="4175282358" sldId="267"/>
            <ac:spMk id="128" creationId="{25C84982-7DD0-43B1-8A2D-BFA4DF1B4E60}"/>
          </ac:spMkLst>
        </pc:spChg>
        <pc:spChg chg="add del">
          <ac:chgData name="Dady Dady (2022686)" userId="S::2022686@student.uwtsd.ac.uk::cf5779fe-0785-40c8-89c9-c73b7f56ef21" providerId="AD" clId="Web-{396450C5-27E6-4E95-C01F-7DFF36B2B620}" dt="2022-04-22T14:39:20.068" v="32"/>
          <ac:spMkLst>
            <pc:docMk/>
            <pc:sldMk cId="4175282358" sldId="267"/>
            <ac:spMk id="130" creationId="{1D7050A3-B1DE-4865-BAE7-B35015408F00}"/>
          </ac:spMkLst>
        </pc:spChg>
        <pc:spChg chg="add del">
          <ac:chgData name="Dady Dady (2022686)" userId="S::2022686@student.uwtsd.ac.uk::cf5779fe-0785-40c8-89c9-c73b7f56ef21" providerId="AD" clId="Web-{396450C5-27E6-4E95-C01F-7DFF36B2B620}" dt="2022-04-22T14:39:20.068" v="32"/>
          <ac:spMkLst>
            <pc:docMk/>
            <pc:sldMk cId="4175282358" sldId="267"/>
            <ac:spMk id="131" creationId="{50401EF1-C054-4118-87E7-1621168ADBF1}"/>
          </ac:spMkLst>
        </pc:spChg>
        <pc:spChg chg="add">
          <ac:chgData name="Dady Dady (2022686)" userId="S::2022686@student.uwtsd.ac.uk::cf5779fe-0785-40c8-89c9-c73b7f56ef21" providerId="AD" clId="Web-{396450C5-27E6-4E95-C01F-7DFF36B2B620}" dt="2022-04-22T14:39:20.099" v="33"/>
          <ac:spMkLst>
            <pc:docMk/>
            <pc:sldMk cId="4175282358" sldId="267"/>
            <ac:spMk id="134" creationId="{99B5B3C5-A599-465B-B2B9-866E8B2087CE}"/>
          </ac:spMkLst>
        </pc:spChg>
        <pc:spChg chg="add">
          <ac:chgData name="Dady Dady (2022686)" userId="S::2022686@student.uwtsd.ac.uk::cf5779fe-0785-40c8-89c9-c73b7f56ef21" providerId="AD" clId="Web-{396450C5-27E6-4E95-C01F-7DFF36B2B620}" dt="2022-04-22T14:39:20.099" v="33"/>
          <ac:spMkLst>
            <pc:docMk/>
            <pc:sldMk cId="4175282358" sldId="267"/>
            <ac:spMk id="135" creationId="{25C84982-7DD0-43B1-8A2D-BFA4DF1B4E60}"/>
          </ac:spMkLst>
        </pc:spChg>
        <pc:spChg chg="add">
          <ac:chgData name="Dady Dady (2022686)" userId="S::2022686@student.uwtsd.ac.uk::cf5779fe-0785-40c8-89c9-c73b7f56ef21" providerId="AD" clId="Web-{396450C5-27E6-4E95-C01F-7DFF36B2B620}" dt="2022-04-22T14:39:20.099" v="33"/>
          <ac:spMkLst>
            <pc:docMk/>
            <pc:sldMk cId="4175282358" sldId="267"/>
            <ac:spMk id="137" creationId="{E2748806-3AF5-4078-830A-C1F26BF1B200}"/>
          </ac:spMkLst>
        </pc:spChg>
        <pc:spChg chg="add">
          <ac:chgData name="Dady Dady (2022686)" userId="S::2022686@student.uwtsd.ac.uk::cf5779fe-0785-40c8-89c9-c73b7f56ef21" providerId="AD" clId="Web-{396450C5-27E6-4E95-C01F-7DFF36B2B620}" dt="2022-04-22T14:39:20.099" v="33"/>
          <ac:spMkLst>
            <pc:docMk/>
            <pc:sldMk cId="4175282358" sldId="267"/>
            <ac:spMk id="138" creationId="{34FBEBF3-C941-4CB0-8AC2-3B50E1371BBF}"/>
          </ac:spMkLst>
        </pc:spChg>
        <pc:grpChg chg="add del">
          <ac:chgData name="Dady Dady (2022686)" userId="S::2022686@student.uwtsd.ac.uk::cf5779fe-0785-40c8-89c9-c73b7f56ef21" providerId="AD" clId="Web-{396450C5-27E6-4E95-C01F-7DFF36B2B620}" dt="2022-04-22T14:38:06.657" v="24"/>
          <ac:grpSpMkLst>
            <pc:docMk/>
            <pc:sldMk cId="4175282358" sldId="267"/>
            <ac:grpSpMk id="13" creationId="{1D912E1C-3BBA-42F0-A3EE-FEC382E7230A}"/>
          </ac:grpSpMkLst>
        </pc:grpChg>
        <pc:grpChg chg="add del">
          <ac:chgData name="Dady Dady (2022686)" userId="S::2022686@student.uwtsd.ac.uk::cf5779fe-0785-40c8-89c9-c73b7f56ef21" providerId="AD" clId="Web-{396450C5-27E6-4E95-C01F-7DFF36B2B620}" dt="2022-04-22T14:38:06.657" v="24"/>
          <ac:grpSpMkLst>
            <pc:docMk/>
            <pc:sldMk cId="4175282358" sldId="267"/>
            <ac:grpSpMk id="34" creationId="{0350AF23-2606-421F-AB7B-23D9B48F3E9B}"/>
          </ac:grpSpMkLst>
        </pc:grpChg>
        <pc:grpChg chg="add del">
          <ac:chgData name="Dady Dady (2022686)" userId="S::2022686@student.uwtsd.ac.uk::cf5779fe-0785-40c8-89c9-c73b7f56ef21" providerId="AD" clId="Web-{396450C5-27E6-4E95-C01F-7DFF36B2B620}" dt="2022-04-22T14:39:20.099" v="33"/>
          <ac:grpSpMkLst>
            <pc:docMk/>
            <pc:sldMk cId="4175282358" sldId="267"/>
            <ac:grpSpMk id="51" creationId="{1D912E1C-3BBA-42F0-A3EE-FEC382E7230A}"/>
          </ac:grpSpMkLst>
        </pc:grpChg>
        <pc:grpChg chg="add del">
          <ac:chgData name="Dady Dady (2022686)" userId="S::2022686@student.uwtsd.ac.uk::cf5779fe-0785-40c8-89c9-c73b7f56ef21" providerId="AD" clId="Web-{396450C5-27E6-4E95-C01F-7DFF36B2B620}" dt="2022-04-22T14:39:20.099" v="33"/>
          <ac:grpSpMkLst>
            <pc:docMk/>
            <pc:sldMk cId="4175282358" sldId="267"/>
            <ac:grpSpMk id="72" creationId="{61D9147E-6246-4344-B99C-7E58532D8CB5}"/>
          </ac:grpSpMkLst>
        </pc:grpChg>
        <pc:grpChg chg="add del">
          <ac:chgData name="Dady Dady (2022686)" userId="S::2022686@student.uwtsd.ac.uk::cf5779fe-0785-40c8-89c9-c73b7f56ef21" providerId="AD" clId="Web-{396450C5-27E6-4E95-C01F-7DFF36B2B620}" dt="2022-04-22T14:39:08.739" v="28"/>
          <ac:grpSpMkLst>
            <pc:docMk/>
            <pc:sldMk cId="4175282358" sldId="267"/>
            <ac:grpSpMk id="89" creationId="{1D912E1C-3BBA-42F0-A3EE-FEC382E7230A}"/>
          </ac:grpSpMkLst>
        </pc:grpChg>
        <pc:grpChg chg="add del">
          <ac:chgData name="Dady Dady (2022686)" userId="S::2022686@student.uwtsd.ac.uk::cf5779fe-0785-40c8-89c9-c73b7f56ef21" providerId="AD" clId="Web-{396450C5-27E6-4E95-C01F-7DFF36B2B620}" dt="2022-04-22T14:39:08.739" v="28"/>
          <ac:grpSpMkLst>
            <pc:docMk/>
            <pc:sldMk cId="4175282358" sldId="267"/>
            <ac:grpSpMk id="110" creationId="{AFCA5498-D019-48A6-B194-72CE1ABB0B3A}"/>
          </ac:grpSpMkLst>
        </pc:grpChg>
        <pc:grpChg chg="add del">
          <ac:chgData name="Dady Dady (2022686)" userId="S::2022686@student.uwtsd.ac.uk::cf5779fe-0785-40c8-89c9-c73b7f56ef21" providerId="AD" clId="Web-{396450C5-27E6-4E95-C01F-7DFF36B2B620}" dt="2022-04-22T14:39:12.880" v="30"/>
          <ac:grpSpMkLst>
            <pc:docMk/>
            <pc:sldMk cId="4175282358" sldId="267"/>
            <ac:grpSpMk id="122" creationId="{1D912E1C-3BBA-42F0-A3EE-FEC382E7230A}"/>
          </ac:grpSpMkLst>
        </pc:grpChg>
        <pc:grpChg chg="add del">
          <ac:chgData name="Dady Dady (2022686)" userId="S::2022686@student.uwtsd.ac.uk::cf5779fe-0785-40c8-89c9-c73b7f56ef21" providerId="AD" clId="Web-{396450C5-27E6-4E95-C01F-7DFF36B2B620}" dt="2022-04-22T14:39:12.880" v="30"/>
          <ac:grpSpMkLst>
            <pc:docMk/>
            <pc:sldMk cId="4175282358" sldId="267"/>
            <ac:grpSpMk id="125" creationId="{61D9147E-6246-4344-B99C-7E58532D8CB5}"/>
          </ac:grpSpMkLst>
        </pc:grpChg>
        <pc:grpChg chg="add del">
          <ac:chgData name="Dady Dady (2022686)" userId="S::2022686@student.uwtsd.ac.uk::cf5779fe-0785-40c8-89c9-c73b7f56ef21" providerId="AD" clId="Web-{396450C5-27E6-4E95-C01F-7DFF36B2B620}" dt="2022-04-22T14:39:20.068" v="32"/>
          <ac:grpSpMkLst>
            <pc:docMk/>
            <pc:sldMk cId="4175282358" sldId="267"/>
            <ac:grpSpMk id="129" creationId="{1D912E1C-3BBA-42F0-A3EE-FEC382E7230A}"/>
          </ac:grpSpMkLst>
        </pc:grpChg>
        <pc:grpChg chg="add del">
          <ac:chgData name="Dady Dady (2022686)" userId="S::2022686@student.uwtsd.ac.uk::cf5779fe-0785-40c8-89c9-c73b7f56ef21" providerId="AD" clId="Web-{396450C5-27E6-4E95-C01F-7DFF36B2B620}" dt="2022-04-22T14:39:20.068" v="32"/>
          <ac:grpSpMkLst>
            <pc:docMk/>
            <pc:sldMk cId="4175282358" sldId="267"/>
            <ac:grpSpMk id="132" creationId="{499E7689-E646-4066-9AD0-62F46B462A37}"/>
          </ac:grpSpMkLst>
        </pc:grpChg>
        <pc:grpChg chg="add">
          <ac:chgData name="Dady Dady (2022686)" userId="S::2022686@student.uwtsd.ac.uk::cf5779fe-0785-40c8-89c9-c73b7f56ef21" providerId="AD" clId="Web-{396450C5-27E6-4E95-C01F-7DFF36B2B620}" dt="2022-04-22T14:39:20.099" v="33"/>
          <ac:grpSpMkLst>
            <pc:docMk/>
            <pc:sldMk cId="4175282358" sldId="267"/>
            <ac:grpSpMk id="136" creationId="{1D912E1C-3BBA-42F0-A3EE-FEC382E7230A}"/>
          </ac:grpSpMkLst>
        </pc:grpChg>
        <pc:grpChg chg="add">
          <ac:chgData name="Dady Dady (2022686)" userId="S::2022686@student.uwtsd.ac.uk::cf5779fe-0785-40c8-89c9-c73b7f56ef21" providerId="AD" clId="Web-{396450C5-27E6-4E95-C01F-7DFF36B2B620}" dt="2022-04-22T14:39:20.099" v="33"/>
          <ac:grpSpMkLst>
            <pc:docMk/>
            <pc:sldMk cId="4175282358" sldId="267"/>
            <ac:grpSpMk id="139" creationId="{AFCA5498-D019-48A6-B194-72CE1ABB0B3A}"/>
          </ac:grpSpMkLst>
        </pc:grpChg>
        <pc:picChg chg="add mod ord">
          <ac:chgData name="Dady Dady (2022686)" userId="S::2022686@student.uwtsd.ac.uk::cf5779fe-0785-40c8-89c9-c73b7f56ef21" providerId="AD" clId="Web-{396450C5-27E6-4E95-C01F-7DFF36B2B620}" dt="2022-04-22T14:39:20.099" v="33"/>
          <ac:picMkLst>
            <pc:docMk/>
            <pc:sldMk cId="4175282358" sldId="267"/>
            <ac:picMk id="5" creationId="{3BC55745-760A-CDF0-E16A-212C51671FB9}"/>
          </ac:picMkLst>
        </pc:picChg>
      </pc:sldChg>
      <pc:sldChg chg="addSp delSp modSp new mod setBg">
        <pc:chgData name="Dady Dady (2022686)" userId="S::2022686@student.uwtsd.ac.uk::cf5779fe-0785-40c8-89c9-c73b7f56ef21" providerId="AD" clId="Web-{396450C5-27E6-4E95-C01F-7DFF36B2B620}" dt="2022-04-22T14:41:43.717" v="55" actId="20577"/>
        <pc:sldMkLst>
          <pc:docMk/>
          <pc:sldMk cId="1036555651" sldId="268"/>
        </pc:sldMkLst>
        <pc:spChg chg="mod">
          <ac:chgData name="Dady Dady (2022686)" userId="S::2022686@student.uwtsd.ac.uk::cf5779fe-0785-40c8-89c9-c73b7f56ef21" providerId="AD" clId="Web-{396450C5-27E6-4E95-C01F-7DFF36B2B620}" dt="2022-04-22T14:41:43.717" v="55" actId="20577"/>
          <ac:spMkLst>
            <pc:docMk/>
            <pc:sldMk cId="1036555651" sldId="268"/>
            <ac:spMk id="2" creationId="{29DF11AE-341C-B4BF-1DC8-C7A8D7B8E941}"/>
          </ac:spMkLst>
        </pc:spChg>
        <pc:spChg chg="del">
          <ac:chgData name="Dady Dady (2022686)" userId="S::2022686@student.uwtsd.ac.uk::cf5779fe-0785-40c8-89c9-c73b7f56ef21" providerId="AD" clId="Web-{396450C5-27E6-4E95-C01F-7DFF36B2B620}" dt="2022-04-22T14:41:00.777" v="47"/>
          <ac:spMkLst>
            <pc:docMk/>
            <pc:sldMk cId="1036555651" sldId="268"/>
            <ac:spMk id="3" creationId="{D9BEE709-3E56-13BF-9B08-DA582C1AD219}"/>
          </ac:spMkLst>
        </pc:spChg>
        <pc:spChg chg="add">
          <ac:chgData name="Dady Dady (2022686)" userId="S::2022686@student.uwtsd.ac.uk::cf5779fe-0785-40c8-89c9-c73b7f56ef21" providerId="AD" clId="Web-{396450C5-27E6-4E95-C01F-7DFF36B2B620}" dt="2022-04-22T14:41:00.777" v="47"/>
          <ac:spMkLst>
            <pc:docMk/>
            <pc:sldMk cId="1036555651" sldId="268"/>
            <ac:spMk id="9" creationId="{99B5B3C5-A599-465B-B2B9-866E8B2087CE}"/>
          </ac:spMkLst>
        </pc:spChg>
        <pc:spChg chg="add">
          <ac:chgData name="Dady Dady (2022686)" userId="S::2022686@student.uwtsd.ac.uk::cf5779fe-0785-40c8-89c9-c73b7f56ef21" providerId="AD" clId="Web-{396450C5-27E6-4E95-C01F-7DFF36B2B620}" dt="2022-04-22T14:41:00.777" v="47"/>
          <ac:spMkLst>
            <pc:docMk/>
            <pc:sldMk cId="1036555651" sldId="268"/>
            <ac:spMk id="11" creationId="{25C84982-7DD0-43B1-8A2D-BFA4DF1B4E60}"/>
          </ac:spMkLst>
        </pc:spChg>
        <pc:spChg chg="add">
          <ac:chgData name="Dady Dady (2022686)" userId="S::2022686@student.uwtsd.ac.uk::cf5779fe-0785-40c8-89c9-c73b7f56ef21" providerId="AD" clId="Web-{396450C5-27E6-4E95-C01F-7DFF36B2B620}" dt="2022-04-22T14:41:00.777" v="47"/>
          <ac:spMkLst>
            <pc:docMk/>
            <pc:sldMk cId="1036555651" sldId="268"/>
            <ac:spMk id="30" creationId="{55D20674-CF0C-4687-81B6-A613F871AF46}"/>
          </ac:spMkLst>
        </pc:spChg>
        <pc:spChg chg="add">
          <ac:chgData name="Dady Dady (2022686)" userId="S::2022686@student.uwtsd.ac.uk::cf5779fe-0785-40c8-89c9-c73b7f56ef21" providerId="AD" clId="Web-{396450C5-27E6-4E95-C01F-7DFF36B2B620}" dt="2022-04-22T14:41:00.777" v="47"/>
          <ac:spMkLst>
            <pc:docMk/>
            <pc:sldMk cId="1036555651" sldId="268"/>
            <ac:spMk id="32" creationId="{C2BD3211-5B9B-40DA-8BD0-C3426AE78CEE}"/>
          </ac:spMkLst>
        </pc:spChg>
        <pc:spChg chg="add">
          <ac:chgData name="Dady Dady (2022686)" userId="S::2022686@student.uwtsd.ac.uk::cf5779fe-0785-40c8-89c9-c73b7f56ef21" providerId="AD" clId="Web-{396450C5-27E6-4E95-C01F-7DFF36B2B620}" dt="2022-04-22T14:41:00.777" v="47"/>
          <ac:spMkLst>
            <pc:docMk/>
            <pc:sldMk cId="1036555651" sldId="268"/>
            <ac:spMk id="34" creationId="{AD8121B6-45E6-447F-87B8-58EDD064ED93}"/>
          </ac:spMkLst>
        </pc:spChg>
        <pc:spChg chg="add">
          <ac:chgData name="Dady Dady (2022686)" userId="S::2022686@student.uwtsd.ac.uk::cf5779fe-0785-40c8-89c9-c73b7f56ef21" providerId="AD" clId="Web-{396450C5-27E6-4E95-C01F-7DFF36B2B620}" dt="2022-04-22T14:41:00.777" v="47"/>
          <ac:spMkLst>
            <pc:docMk/>
            <pc:sldMk cId="1036555651" sldId="268"/>
            <ac:spMk id="36" creationId="{FC95B8E3-CBB0-4A5C-B65B-59C12D44BB27}"/>
          </ac:spMkLst>
        </pc:spChg>
        <pc:spChg chg="add">
          <ac:chgData name="Dady Dady (2022686)" userId="S::2022686@student.uwtsd.ac.uk::cf5779fe-0785-40c8-89c9-c73b7f56ef21" providerId="AD" clId="Web-{396450C5-27E6-4E95-C01F-7DFF36B2B620}" dt="2022-04-22T14:41:00.777" v="47"/>
          <ac:spMkLst>
            <pc:docMk/>
            <pc:sldMk cId="1036555651" sldId="268"/>
            <ac:spMk id="38" creationId="{0EA710C0-F536-4B31-8D0F-28E2F0893A50}"/>
          </ac:spMkLst>
        </pc:spChg>
        <pc:spChg chg="add">
          <ac:chgData name="Dady Dady (2022686)" userId="S::2022686@student.uwtsd.ac.uk::cf5779fe-0785-40c8-89c9-c73b7f56ef21" providerId="AD" clId="Web-{396450C5-27E6-4E95-C01F-7DFF36B2B620}" dt="2022-04-22T14:41:00.777" v="47"/>
          <ac:spMkLst>
            <pc:docMk/>
            <pc:sldMk cId="1036555651" sldId="268"/>
            <ac:spMk id="40" creationId="{11EB61F8-34CD-4251-9B31-59AB92843F5F}"/>
          </ac:spMkLst>
        </pc:spChg>
        <pc:spChg chg="add">
          <ac:chgData name="Dady Dady (2022686)" userId="S::2022686@student.uwtsd.ac.uk::cf5779fe-0785-40c8-89c9-c73b7f56ef21" providerId="AD" clId="Web-{396450C5-27E6-4E95-C01F-7DFF36B2B620}" dt="2022-04-22T14:41:00.777" v="47"/>
          <ac:spMkLst>
            <pc:docMk/>
            <pc:sldMk cId="1036555651" sldId="268"/>
            <ac:spMk id="42" creationId="{033FA5DB-69DC-4137-9264-5F838B99043F}"/>
          </ac:spMkLst>
        </pc:spChg>
        <pc:spChg chg="add">
          <ac:chgData name="Dady Dady (2022686)" userId="S::2022686@student.uwtsd.ac.uk::cf5779fe-0785-40c8-89c9-c73b7f56ef21" providerId="AD" clId="Web-{396450C5-27E6-4E95-C01F-7DFF36B2B620}" dt="2022-04-22T14:41:00.777" v="47"/>
          <ac:spMkLst>
            <pc:docMk/>
            <pc:sldMk cId="1036555651" sldId="268"/>
            <ac:spMk id="44" creationId="{5E98D956-6B7A-4A94-B508-F7A30E642105}"/>
          </ac:spMkLst>
        </pc:spChg>
        <pc:spChg chg="add">
          <ac:chgData name="Dady Dady (2022686)" userId="S::2022686@student.uwtsd.ac.uk::cf5779fe-0785-40c8-89c9-c73b7f56ef21" providerId="AD" clId="Web-{396450C5-27E6-4E95-C01F-7DFF36B2B620}" dt="2022-04-22T14:41:00.777" v="47"/>
          <ac:spMkLst>
            <pc:docMk/>
            <pc:sldMk cId="1036555651" sldId="268"/>
            <ac:spMk id="46" creationId="{D6A3D2FC-6F98-4157-94A8-7D7FBD56EF86}"/>
          </ac:spMkLst>
        </pc:spChg>
        <pc:spChg chg="add">
          <ac:chgData name="Dady Dady (2022686)" userId="S::2022686@student.uwtsd.ac.uk::cf5779fe-0785-40c8-89c9-c73b7f56ef21" providerId="AD" clId="Web-{396450C5-27E6-4E95-C01F-7DFF36B2B620}" dt="2022-04-22T14:41:00.777" v="47"/>
          <ac:spMkLst>
            <pc:docMk/>
            <pc:sldMk cId="1036555651" sldId="268"/>
            <ac:spMk id="48" creationId="{17AE16AB-F0AB-4AC3-BD8F-336B5D98CD58}"/>
          </ac:spMkLst>
        </pc:spChg>
        <pc:spChg chg="add">
          <ac:chgData name="Dady Dady (2022686)" userId="S::2022686@student.uwtsd.ac.uk::cf5779fe-0785-40c8-89c9-c73b7f56ef21" providerId="AD" clId="Web-{396450C5-27E6-4E95-C01F-7DFF36B2B620}" dt="2022-04-22T14:41:00.777" v="47"/>
          <ac:spMkLst>
            <pc:docMk/>
            <pc:sldMk cId="1036555651" sldId="268"/>
            <ac:spMk id="50" creationId="{6C819BFF-25C5-425C-8CD1-789F7A30D26B}"/>
          </ac:spMkLst>
        </pc:spChg>
        <pc:spChg chg="add">
          <ac:chgData name="Dady Dady (2022686)" userId="S::2022686@student.uwtsd.ac.uk::cf5779fe-0785-40c8-89c9-c73b7f56ef21" providerId="AD" clId="Web-{396450C5-27E6-4E95-C01F-7DFF36B2B620}" dt="2022-04-22T14:41:00.777" v="47"/>
          <ac:spMkLst>
            <pc:docMk/>
            <pc:sldMk cId="1036555651" sldId="268"/>
            <ac:spMk id="52" creationId="{20BE49C6-06E3-4324-91A8-F25B7DA1D564}"/>
          </ac:spMkLst>
        </pc:spChg>
        <pc:spChg chg="add">
          <ac:chgData name="Dady Dady (2022686)" userId="S::2022686@student.uwtsd.ac.uk::cf5779fe-0785-40c8-89c9-c73b7f56ef21" providerId="AD" clId="Web-{396450C5-27E6-4E95-C01F-7DFF36B2B620}" dt="2022-04-22T14:41:00.777" v="47"/>
          <ac:spMkLst>
            <pc:docMk/>
            <pc:sldMk cId="1036555651" sldId="268"/>
            <ac:spMk id="54" creationId="{578ABC8A-B58F-4AAE-8F6F-A07EB9D6DDE6}"/>
          </ac:spMkLst>
        </pc:spChg>
        <pc:grpChg chg="add">
          <ac:chgData name="Dady Dady (2022686)" userId="S::2022686@student.uwtsd.ac.uk::cf5779fe-0785-40c8-89c9-c73b7f56ef21" providerId="AD" clId="Web-{396450C5-27E6-4E95-C01F-7DFF36B2B620}" dt="2022-04-22T14:41:00.777" v="47"/>
          <ac:grpSpMkLst>
            <pc:docMk/>
            <pc:sldMk cId="1036555651" sldId="268"/>
            <ac:grpSpMk id="13" creationId="{1D912E1C-3BBA-42F0-A3EE-FEC382E7230A}"/>
          </ac:grpSpMkLst>
        </pc:grpChg>
        <pc:picChg chg="add">
          <ac:chgData name="Dady Dady (2022686)" userId="S::2022686@student.uwtsd.ac.uk::cf5779fe-0785-40c8-89c9-c73b7f56ef21" providerId="AD" clId="Web-{396450C5-27E6-4E95-C01F-7DFF36B2B620}" dt="2022-04-22T14:41:00.777" v="47"/>
          <ac:picMkLst>
            <pc:docMk/>
            <pc:sldMk cId="1036555651" sldId="268"/>
            <ac:picMk id="5" creationId="{0B1E0C92-B537-A539-87D7-9CAB5C628C87}"/>
          </ac:picMkLst>
        </pc:picChg>
      </pc:sldChg>
    </pc:docChg>
  </pc:docChgLst>
  <pc:docChgLst>
    <pc:chgData name="Dady Dady (2022686)" userId="S::2022686@student.uwtsd.ac.uk::cf5779fe-0785-40c8-89c9-c73b7f56ef21" providerId="AD" clId="Web-{CF2A8496-6E50-ACAD-4D6C-CBB90DFACF5C}"/>
    <pc:docChg chg="addSld delSld modSld">
      <pc:chgData name="Dady Dady (2022686)" userId="S::2022686@student.uwtsd.ac.uk::cf5779fe-0785-40c8-89c9-c73b7f56ef21" providerId="AD" clId="Web-{CF2A8496-6E50-ACAD-4D6C-CBB90DFACF5C}" dt="2022-04-22T14:30:12.131" v="262" actId="20577"/>
      <pc:docMkLst>
        <pc:docMk/>
      </pc:docMkLst>
      <pc:sldChg chg="modSp">
        <pc:chgData name="Dady Dady (2022686)" userId="S::2022686@student.uwtsd.ac.uk::cf5779fe-0785-40c8-89c9-c73b7f56ef21" providerId="AD" clId="Web-{CF2A8496-6E50-ACAD-4D6C-CBB90DFACF5C}" dt="2022-04-22T13:56:59.731" v="21" actId="20577"/>
        <pc:sldMkLst>
          <pc:docMk/>
          <pc:sldMk cId="3524176256" sldId="261"/>
        </pc:sldMkLst>
        <pc:spChg chg="mod">
          <ac:chgData name="Dady Dady (2022686)" userId="S::2022686@student.uwtsd.ac.uk::cf5779fe-0785-40c8-89c9-c73b7f56ef21" providerId="AD" clId="Web-{CF2A8496-6E50-ACAD-4D6C-CBB90DFACF5C}" dt="2022-04-22T13:56:59.731" v="21" actId="20577"/>
          <ac:spMkLst>
            <pc:docMk/>
            <pc:sldMk cId="3524176256" sldId="261"/>
            <ac:spMk id="2" creationId="{00000000-0000-0000-0000-000000000000}"/>
          </ac:spMkLst>
        </pc:spChg>
        <pc:graphicFrameChg chg="modGraphic">
          <ac:chgData name="Dady Dady (2022686)" userId="S::2022686@student.uwtsd.ac.uk::cf5779fe-0785-40c8-89c9-c73b7f56ef21" providerId="AD" clId="Web-{CF2A8496-6E50-ACAD-4D6C-CBB90DFACF5C}" dt="2022-04-22T13:56:46.106" v="12" actId="20577"/>
          <ac:graphicFrameMkLst>
            <pc:docMk/>
            <pc:sldMk cId="3524176256" sldId="261"/>
            <ac:graphicFrameMk id="5" creationId="{C409FD56-A4A5-821E-089D-F48936FBE58F}"/>
          </ac:graphicFrameMkLst>
        </pc:graphicFrameChg>
      </pc:sldChg>
      <pc:sldChg chg="addSp delSp modSp">
        <pc:chgData name="Dady Dady (2022686)" userId="S::2022686@student.uwtsd.ac.uk::cf5779fe-0785-40c8-89c9-c73b7f56ef21" providerId="AD" clId="Web-{CF2A8496-6E50-ACAD-4D6C-CBB90DFACF5C}" dt="2022-04-22T14:20:38.851" v="130"/>
        <pc:sldMkLst>
          <pc:docMk/>
          <pc:sldMk cId="3292695584" sldId="262"/>
        </pc:sldMkLst>
        <pc:spChg chg="del">
          <ac:chgData name="Dady Dady (2022686)" userId="S::2022686@student.uwtsd.ac.uk::cf5779fe-0785-40c8-89c9-c73b7f56ef21" providerId="AD" clId="Web-{CF2A8496-6E50-ACAD-4D6C-CBB90DFACF5C}" dt="2022-04-22T13:58:48.437" v="22"/>
          <ac:spMkLst>
            <pc:docMk/>
            <pc:sldMk cId="3292695584" sldId="262"/>
            <ac:spMk id="37" creationId="{53B739BF-52FC-4875-B392-4044CC04F091}"/>
          </ac:spMkLst>
        </pc:spChg>
        <pc:spChg chg="del">
          <ac:chgData name="Dady Dady (2022686)" userId="S::2022686@student.uwtsd.ac.uk::cf5779fe-0785-40c8-89c9-c73b7f56ef21" providerId="AD" clId="Web-{CF2A8496-6E50-ACAD-4D6C-CBB90DFACF5C}" dt="2022-04-22T13:58:48.437" v="22"/>
          <ac:spMkLst>
            <pc:docMk/>
            <pc:sldMk cId="3292695584" sldId="262"/>
            <ac:spMk id="39" creationId="{3AA1CAD8-1CD4-40E6-B88B-9D4FF5C3D072}"/>
          </ac:spMkLst>
        </pc:spChg>
        <pc:spChg chg="add">
          <ac:chgData name="Dady Dady (2022686)" userId="S::2022686@student.uwtsd.ac.uk::cf5779fe-0785-40c8-89c9-c73b7f56ef21" providerId="AD" clId="Web-{CF2A8496-6E50-ACAD-4D6C-CBB90DFACF5C}" dt="2022-04-22T13:58:48.437" v="22"/>
          <ac:spMkLst>
            <pc:docMk/>
            <pc:sldMk cId="3292695584" sldId="262"/>
            <ac:spMk id="53" creationId="{53B739BF-52FC-4875-B392-4044CC04F091}"/>
          </ac:spMkLst>
        </pc:spChg>
        <pc:spChg chg="add">
          <ac:chgData name="Dady Dady (2022686)" userId="S::2022686@student.uwtsd.ac.uk::cf5779fe-0785-40c8-89c9-c73b7f56ef21" providerId="AD" clId="Web-{CF2A8496-6E50-ACAD-4D6C-CBB90DFACF5C}" dt="2022-04-22T13:58:48.437" v="22"/>
          <ac:spMkLst>
            <pc:docMk/>
            <pc:sldMk cId="3292695584" sldId="262"/>
            <ac:spMk id="55" creationId="{3AA1CAD8-1CD4-40E6-B88B-9D4FF5C3D072}"/>
          </ac:spMkLst>
        </pc:spChg>
        <pc:grpChg chg="del">
          <ac:chgData name="Dady Dady (2022686)" userId="S::2022686@student.uwtsd.ac.uk::cf5779fe-0785-40c8-89c9-c73b7f56ef21" providerId="AD" clId="Web-{CF2A8496-6E50-ACAD-4D6C-CBB90DFACF5C}" dt="2022-04-22T13:58:48.437" v="22"/>
          <ac:grpSpMkLst>
            <pc:docMk/>
            <pc:sldMk cId="3292695584" sldId="262"/>
            <ac:grpSpMk id="41" creationId="{0D65577D-83CF-47FA-954E-60C70AFDBB28}"/>
          </ac:grpSpMkLst>
        </pc:grpChg>
        <pc:grpChg chg="add">
          <ac:chgData name="Dady Dady (2022686)" userId="S::2022686@student.uwtsd.ac.uk::cf5779fe-0785-40c8-89c9-c73b7f56ef21" providerId="AD" clId="Web-{CF2A8496-6E50-ACAD-4D6C-CBB90DFACF5C}" dt="2022-04-22T13:58:48.437" v="22"/>
          <ac:grpSpMkLst>
            <pc:docMk/>
            <pc:sldMk cId="3292695584" sldId="262"/>
            <ac:grpSpMk id="57" creationId="{0D65577D-83CF-47FA-954E-60C70AFDBB28}"/>
          </ac:grpSpMkLst>
        </pc:grpChg>
        <pc:graphicFrameChg chg="mod modGraphic">
          <ac:chgData name="Dady Dady (2022686)" userId="S::2022686@student.uwtsd.ac.uk::cf5779fe-0785-40c8-89c9-c73b7f56ef21" providerId="AD" clId="Web-{CF2A8496-6E50-ACAD-4D6C-CBB90DFACF5C}" dt="2022-04-22T14:20:38.851" v="130"/>
          <ac:graphicFrameMkLst>
            <pc:docMk/>
            <pc:sldMk cId="3292695584" sldId="262"/>
            <ac:graphicFrameMk id="32" creationId="{801BCF97-CF53-CD7B-5F40-8150FB27B4BF}"/>
          </ac:graphicFrameMkLst>
        </pc:graphicFrameChg>
      </pc:sldChg>
      <pc:sldChg chg="addSp delSp modSp new add del mod setBg addAnim delAnim">
        <pc:chgData name="Dady Dady (2022686)" userId="S::2022686@student.uwtsd.ac.uk::cf5779fe-0785-40c8-89c9-c73b7f56ef21" providerId="AD" clId="Web-{CF2A8496-6E50-ACAD-4D6C-CBB90DFACF5C}" dt="2022-04-22T14:19:10.817" v="120"/>
        <pc:sldMkLst>
          <pc:docMk/>
          <pc:sldMk cId="122029552" sldId="263"/>
        </pc:sldMkLst>
        <pc:spChg chg="mod ord">
          <ac:chgData name="Dady Dady (2022686)" userId="S::2022686@student.uwtsd.ac.uk::cf5779fe-0785-40c8-89c9-c73b7f56ef21" providerId="AD" clId="Web-{CF2A8496-6E50-ACAD-4D6C-CBB90DFACF5C}" dt="2022-04-22T14:19:10.817" v="120"/>
          <ac:spMkLst>
            <pc:docMk/>
            <pc:sldMk cId="122029552" sldId="263"/>
            <ac:spMk id="2" creationId="{7C8BBF93-6AC6-600C-7AD3-183F99E427E3}"/>
          </ac:spMkLst>
        </pc:spChg>
        <pc:spChg chg="del">
          <ac:chgData name="Dady Dady (2022686)" userId="S::2022686@student.uwtsd.ac.uk::cf5779fe-0785-40c8-89c9-c73b7f56ef21" providerId="AD" clId="Web-{CF2A8496-6E50-ACAD-4D6C-CBB90DFACF5C}" dt="2022-04-22T14:04:05.758" v="30"/>
          <ac:spMkLst>
            <pc:docMk/>
            <pc:sldMk cId="122029552" sldId="263"/>
            <ac:spMk id="3" creationId="{83DD8854-5894-A3CF-C328-831D1451D505}"/>
          </ac:spMkLst>
        </pc:spChg>
        <pc:spChg chg="add del">
          <ac:chgData name="Dady Dady (2022686)" userId="S::2022686@student.uwtsd.ac.uk::cf5779fe-0785-40c8-89c9-c73b7f56ef21" providerId="AD" clId="Web-{CF2A8496-6E50-ACAD-4D6C-CBB90DFACF5C}" dt="2022-04-22T14:05:45.682" v="42"/>
          <ac:spMkLst>
            <pc:docMk/>
            <pc:sldMk cId="122029552" sldId="263"/>
            <ac:spMk id="9" creationId="{99B5B3C5-A599-465B-B2B9-866E8B2087CE}"/>
          </ac:spMkLst>
        </pc:spChg>
        <pc:spChg chg="add del">
          <ac:chgData name="Dady Dady (2022686)" userId="S::2022686@student.uwtsd.ac.uk::cf5779fe-0785-40c8-89c9-c73b7f56ef21" providerId="AD" clId="Web-{CF2A8496-6E50-ACAD-4D6C-CBB90DFACF5C}" dt="2022-04-22T14:05:45.682" v="42"/>
          <ac:spMkLst>
            <pc:docMk/>
            <pc:sldMk cId="122029552" sldId="263"/>
            <ac:spMk id="11" creationId="{25C84982-7DD0-43B1-8A2D-BFA4DF1B4E60}"/>
          </ac:spMkLst>
        </pc:spChg>
        <pc:spChg chg="add del">
          <ac:chgData name="Dady Dady (2022686)" userId="S::2022686@student.uwtsd.ac.uk::cf5779fe-0785-40c8-89c9-c73b7f56ef21" providerId="AD" clId="Web-{CF2A8496-6E50-ACAD-4D6C-CBB90DFACF5C}" dt="2022-04-22T14:05:45.682" v="42"/>
          <ac:spMkLst>
            <pc:docMk/>
            <pc:sldMk cId="122029552" sldId="263"/>
            <ac:spMk id="30" creationId="{D6A5485D-4AF6-47BA-8BB1-44D0639B9FA6}"/>
          </ac:spMkLst>
        </pc:spChg>
        <pc:spChg chg="add del">
          <ac:chgData name="Dady Dady (2022686)" userId="S::2022686@student.uwtsd.ac.uk::cf5779fe-0785-40c8-89c9-c73b7f56ef21" providerId="AD" clId="Web-{CF2A8496-6E50-ACAD-4D6C-CBB90DFACF5C}" dt="2022-04-22T14:05:45.682" v="42"/>
          <ac:spMkLst>
            <pc:docMk/>
            <pc:sldMk cId="122029552" sldId="263"/>
            <ac:spMk id="32" creationId="{E9B141D4-C8D6-48AA-95E4-9D7277D2A93D}"/>
          </ac:spMkLst>
        </pc:spChg>
        <pc:spChg chg="add del">
          <ac:chgData name="Dady Dady (2022686)" userId="S::2022686@student.uwtsd.ac.uk::cf5779fe-0785-40c8-89c9-c73b7f56ef21" providerId="AD" clId="Web-{CF2A8496-6E50-ACAD-4D6C-CBB90DFACF5C}" dt="2022-04-22T14:05:45.682" v="42"/>
          <ac:spMkLst>
            <pc:docMk/>
            <pc:sldMk cId="122029552" sldId="263"/>
            <ac:spMk id="34" creationId="{9150435D-CA82-40CE-954B-EAF77FB12920}"/>
          </ac:spMkLst>
        </pc:spChg>
        <pc:spChg chg="add del">
          <ac:chgData name="Dady Dady (2022686)" userId="S::2022686@student.uwtsd.ac.uk::cf5779fe-0785-40c8-89c9-c73b7f56ef21" providerId="AD" clId="Web-{CF2A8496-6E50-ACAD-4D6C-CBB90DFACF5C}" dt="2022-04-22T14:05:45.682" v="42"/>
          <ac:spMkLst>
            <pc:docMk/>
            <pc:sldMk cId="122029552" sldId="263"/>
            <ac:spMk id="36" creationId="{F384E378-44EE-43CF-80E1-ECE2AF785894}"/>
          </ac:spMkLst>
        </pc:spChg>
        <pc:spChg chg="add del">
          <ac:chgData name="Dady Dady (2022686)" userId="S::2022686@student.uwtsd.ac.uk::cf5779fe-0785-40c8-89c9-c73b7f56ef21" providerId="AD" clId="Web-{CF2A8496-6E50-ACAD-4D6C-CBB90DFACF5C}" dt="2022-04-22T14:05:45.682" v="42"/>
          <ac:spMkLst>
            <pc:docMk/>
            <pc:sldMk cId="122029552" sldId="263"/>
            <ac:spMk id="38" creationId="{58606AA2-E69C-4A42-8D9F-E9747752DDDE}"/>
          </ac:spMkLst>
        </pc:spChg>
        <pc:spChg chg="add del">
          <ac:chgData name="Dady Dady (2022686)" userId="S::2022686@student.uwtsd.ac.uk::cf5779fe-0785-40c8-89c9-c73b7f56ef21" providerId="AD" clId="Web-{CF2A8496-6E50-ACAD-4D6C-CBB90DFACF5C}" dt="2022-04-22T14:05:45.682" v="42"/>
          <ac:spMkLst>
            <pc:docMk/>
            <pc:sldMk cId="122029552" sldId="263"/>
            <ac:spMk id="40" creationId="{8D56DBB4-69C9-48F4-94E5-3F0B9E8D7662}"/>
          </ac:spMkLst>
        </pc:spChg>
        <pc:spChg chg="add del">
          <ac:chgData name="Dady Dady (2022686)" userId="S::2022686@student.uwtsd.ac.uk::cf5779fe-0785-40c8-89c9-c73b7f56ef21" providerId="AD" clId="Web-{CF2A8496-6E50-ACAD-4D6C-CBB90DFACF5C}" dt="2022-04-22T14:05:45.682" v="42"/>
          <ac:spMkLst>
            <pc:docMk/>
            <pc:sldMk cId="122029552" sldId="263"/>
            <ac:spMk id="42" creationId="{772E76EB-531B-4745-BE92-4AE3CFF5F21E}"/>
          </ac:spMkLst>
        </pc:spChg>
        <pc:spChg chg="add del">
          <ac:chgData name="Dady Dady (2022686)" userId="S::2022686@student.uwtsd.ac.uk::cf5779fe-0785-40c8-89c9-c73b7f56ef21" providerId="AD" clId="Web-{CF2A8496-6E50-ACAD-4D6C-CBB90DFACF5C}" dt="2022-04-22T14:05:45.682" v="42"/>
          <ac:spMkLst>
            <pc:docMk/>
            <pc:sldMk cId="122029552" sldId="263"/>
            <ac:spMk id="44" creationId="{DC16CFC8-F3C3-4765-9768-9F10E6B531C6}"/>
          </ac:spMkLst>
        </pc:spChg>
        <pc:spChg chg="add del">
          <ac:chgData name="Dady Dady (2022686)" userId="S::2022686@student.uwtsd.ac.uk::cf5779fe-0785-40c8-89c9-c73b7f56ef21" providerId="AD" clId="Web-{CF2A8496-6E50-ACAD-4D6C-CBB90DFACF5C}" dt="2022-04-22T14:05:45.682" v="42"/>
          <ac:spMkLst>
            <pc:docMk/>
            <pc:sldMk cId="122029552" sldId="263"/>
            <ac:spMk id="46" creationId="{F868898F-D22E-4E6A-8DD3-FE24FF0F73CC}"/>
          </ac:spMkLst>
        </pc:spChg>
        <pc:spChg chg="add del">
          <ac:chgData name="Dady Dady (2022686)" userId="S::2022686@student.uwtsd.ac.uk::cf5779fe-0785-40c8-89c9-c73b7f56ef21" providerId="AD" clId="Web-{CF2A8496-6E50-ACAD-4D6C-CBB90DFACF5C}" dt="2022-04-22T14:05:45.682" v="42"/>
          <ac:spMkLst>
            <pc:docMk/>
            <pc:sldMk cId="122029552" sldId="263"/>
            <ac:spMk id="48" creationId="{21B65DAB-5A32-48EC-A4A4-64E6D1CD0B4B}"/>
          </ac:spMkLst>
        </pc:spChg>
        <pc:spChg chg="add del">
          <ac:chgData name="Dady Dady (2022686)" userId="S::2022686@student.uwtsd.ac.uk::cf5779fe-0785-40c8-89c9-c73b7f56ef21" providerId="AD" clId="Web-{CF2A8496-6E50-ACAD-4D6C-CBB90DFACF5C}" dt="2022-04-22T14:05:45.682" v="42"/>
          <ac:spMkLst>
            <pc:docMk/>
            <pc:sldMk cId="122029552" sldId="263"/>
            <ac:spMk id="50" creationId="{08EC2A46-C18F-4863-B4EB-B7B873FD0226}"/>
          </ac:spMkLst>
        </pc:spChg>
        <pc:spChg chg="add del">
          <ac:chgData name="Dady Dady (2022686)" userId="S::2022686@student.uwtsd.ac.uk::cf5779fe-0785-40c8-89c9-c73b7f56ef21" providerId="AD" clId="Web-{CF2A8496-6E50-ACAD-4D6C-CBB90DFACF5C}" dt="2022-04-22T14:05:45.682" v="42"/>
          <ac:spMkLst>
            <pc:docMk/>
            <pc:sldMk cId="122029552" sldId="263"/>
            <ac:spMk id="52" creationId="{CE8EA60C-5FEB-439D-82C1-E1A33B9ED97C}"/>
          </ac:spMkLst>
        </pc:spChg>
        <pc:spChg chg="add del">
          <ac:chgData name="Dady Dady (2022686)" userId="S::2022686@student.uwtsd.ac.uk::cf5779fe-0785-40c8-89c9-c73b7f56ef21" providerId="AD" clId="Web-{CF2A8496-6E50-ACAD-4D6C-CBB90DFACF5C}" dt="2022-04-22T14:05:45.682" v="42"/>
          <ac:spMkLst>
            <pc:docMk/>
            <pc:sldMk cId="122029552" sldId="263"/>
            <ac:spMk id="54" creationId="{4BD9DC6E-71EF-4302-BD87-C70C8AFCB7D8}"/>
          </ac:spMkLst>
        </pc:spChg>
        <pc:spChg chg="add del">
          <ac:chgData name="Dady Dady (2022686)" userId="S::2022686@student.uwtsd.ac.uk::cf5779fe-0785-40c8-89c9-c73b7f56ef21" providerId="AD" clId="Web-{CF2A8496-6E50-ACAD-4D6C-CBB90DFACF5C}" dt="2022-04-22T14:05:45.682" v="42"/>
          <ac:spMkLst>
            <pc:docMk/>
            <pc:sldMk cId="122029552" sldId="263"/>
            <ac:spMk id="56" creationId="{71CABA3D-675F-405D-9552-216F2DDD1285}"/>
          </ac:spMkLst>
        </pc:spChg>
        <pc:spChg chg="add del">
          <ac:chgData name="Dady Dady (2022686)" userId="S::2022686@student.uwtsd.ac.uk::cf5779fe-0785-40c8-89c9-c73b7f56ef21" providerId="AD" clId="Web-{CF2A8496-6E50-ACAD-4D6C-CBB90DFACF5C}" dt="2022-04-22T14:05:29.322" v="35"/>
          <ac:spMkLst>
            <pc:docMk/>
            <pc:sldMk cId="122029552" sldId="263"/>
            <ac:spMk id="61" creationId="{99B5B3C5-A599-465B-B2B9-866E8B2087CE}"/>
          </ac:spMkLst>
        </pc:spChg>
        <pc:spChg chg="add del">
          <ac:chgData name="Dady Dady (2022686)" userId="S::2022686@student.uwtsd.ac.uk::cf5779fe-0785-40c8-89c9-c73b7f56ef21" providerId="AD" clId="Web-{CF2A8496-6E50-ACAD-4D6C-CBB90DFACF5C}" dt="2022-04-22T14:05:29.322" v="35"/>
          <ac:spMkLst>
            <pc:docMk/>
            <pc:sldMk cId="122029552" sldId="263"/>
            <ac:spMk id="63" creationId="{25C84982-7DD0-43B1-8A2D-BFA4DF1B4E60}"/>
          </ac:spMkLst>
        </pc:spChg>
        <pc:spChg chg="add del">
          <ac:chgData name="Dady Dady (2022686)" userId="S::2022686@student.uwtsd.ac.uk::cf5779fe-0785-40c8-89c9-c73b7f56ef21" providerId="AD" clId="Web-{CF2A8496-6E50-ACAD-4D6C-CBB90DFACF5C}" dt="2022-04-22T14:05:29.322" v="35"/>
          <ac:spMkLst>
            <pc:docMk/>
            <pc:sldMk cId="122029552" sldId="263"/>
            <ac:spMk id="82" creationId="{1FD5705B-63E0-4364-B909-EC902FEAAC07}"/>
          </ac:spMkLst>
        </pc:spChg>
        <pc:spChg chg="add del">
          <ac:chgData name="Dady Dady (2022686)" userId="S::2022686@student.uwtsd.ac.uk::cf5779fe-0785-40c8-89c9-c73b7f56ef21" providerId="AD" clId="Web-{CF2A8496-6E50-ACAD-4D6C-CBB90DFACF5C}" dt="2022-04-22T14:05:29.322" v="35"/>
          <ac:spMkLst>
            <pc:docMk/>
            <pc:sldMk cId="122029552" sldId="263"/>
            <ac:spMk id="84" creationId="{0B7E355D-DAEA-4421-B67A-FA13C0FBDCE8}"/>
          </ac:spMkLst>
        </pc:spChg>
        <pc:spChg chg="add del">
          <ac:chgData name="Dady Dady (2022686)" userId="S::2022686@student.uwtsd.ac.uk::cf5779fe-0785-40c8-89c9-c73b7f56ef21" providerId="AD" clId="Web-{CF2A8496-6E50-ACAD-4D6C-CBB90DFACF5C}" dt="2022-04-22T14:05:45.651" v="41"/>
          <ac:spMkLst>
            <pc:docMk/>
            <pc:sldMk cId="122029552" sldId="263"/>
            <ac:spMk id="88" creationId="{1CB84D5D-9C64-4481-B8AD-C109F7DB3FC6}"/>
          </ac:spMkLst>
        </pc:spChg>
        <pc:spChg chg="add del">
          <ac:chgData name="Dady Dady (2022686)" userId="S::2022686@student.uwtsd.ac.uk::cf5779fe-0785-40c8-89c9-c73b7f56ef21" providerId="AD" clId="Web-{CF2A8496-6E50-ACAD-4D6C-CBB90DFACF5C}" dt="2022-04-22T14:05:45.651" v="41"/>
          <ac:spMkLst>
            <pc:docMk/>
            <pc:sldMk cId="122029552" sldId="263"/>
            <ac:spMk id="90" creationId="{01A9D26D-082A-4101-8D75-863B7B7AB81D}"/>
          </ac:spMkLst>
        </pc:spChg>
        <pc:spChg chg="add del">
          <ac:chgData name="Dady Dady (2022686)" userId="S::2022686@student.uwtsd.ac.uk::cf5779fe-0785-40c8-89c9-c73b7f56ef21" providerId="AD" clId="Web-{CF2A8496-6E50-ACAD-4D6C-CBB90DFACF5C}" dt="2022-04-22T14:05:45.651" v="41"/>
          <ac:spMkLst>
            <pc:docMk/>
            <pc:sldMk cId="122029552" sldId="263"/>
            <ac:spMk id="92" creationId="{A0FE0BA4-FE6E-4B91-9A1B-E373720BD3D5}"/>
          </ac:spMkLst>
        </pc:spChg>
        <pc:spChg chg="add del">
          <ac:chgData name="Dady Dady (2022686)" userId="S::2022686@student.uwtsd.ac.uk::cf5779fe-0785-40c8-89c9-c73b7f56ef21" providerId="AD" clId="Web-{CF2A8496-6E50-ACAD-4D6C-CBB90DFACF5C}" dt="2022-04-22T14:05:45.651" v="41"/>
          <ac:spMkLst>
            <pc:docMk/>
            <pc:sldMk cId="122029552" sldId="263"/>
            <ac:spMk id="94" creationId="{80E6F154-6DA5-4544-8945-8AF8DE20A63E}"/>
          </ac:spMkLst>
        </pc:spChg>
        <pc:spChg chg="add del">
          <ac:chgData name="Dady Dady (2022686)" userId="S::2022686@student.uwtsd.ac.uk::cf5779fe-0785-40c8-89c9-c73b7f56ef21" providerId="AD" clId="Web-{CF2A8496-6E50-ACAD-4D6C-CBB90DFACF5C}" dt="2022-04-22T14:05:32.432" v="37"/>
          <ac:spMkLst>
            <pc:docMk/>
            <pc:sldMk cId="122029552" sldId="263"/>
            <ac:spMk id="96" creationId="{99B5B3C5-A599-465B-B2B9-866E8B2087CE}"/>
          </ac:spMkLst>
        </pc:spChg>
        <pc:spChg chg="add del">
          <ac:chgData name="Dady Dady (2022686)" userId="S::2022686@student.uwtsd.ac.uk::cf5779fe-0785-40c8-89c9-c73b7f56ef21" providerId="AD" clId="Web-{CF2A8496-6E50-ACAD-4D6C-CBB90DFACF5C}" dt="2022-04-22T14:05:32.432" v="37"/>
          <ac:spMkLst>
            <pc:docMk/>
            <pc:sldMk cId="122029552" sldId="263"/>
            <ac:spMk id="97" creationId="{25C84982-7DD0-43B1-8A2D-BFA4DF1B4E60}"/>
          </ac:spMkLst>
        </pc:spChg>
        <pc:spChg chg="add del">
          <ac:chgData name="Dady Dady (2022686)" userId="S::2022686@student.uwtsd.ac.uk::cf5779fe-0785-40c8-89c9-c73b7f56ef21" providerId="AD" clId="Web-{CF2A8496-6E50-ACAD-4D6C-CBB90DFACF5C}" dt="2022-04-22T14:05:32.432" v="37"/>
          <ac:spMkLst>
            <pc:docMk/>
            <pc:sldMk cId="122029552" sldId="263"/>
            <ac:spMk id="99" creationId="{E2748806-3AF5-4078-830A-C1F26BF1B200}"/>
          </ac:spMkLst>
        </pc:spChg>
        <pc:spChg chg="add del">
          <ac:chgData name="Dady Dady (2022686)" userId="S::2022686@student.uwtsd.ac.uk::cf5779fe-0785-40c8-89c9-c73b7f56ef21" providerId="AD" clId="Web-{CF2A8496-6E50-ACAD-4D6C-CBB90DFACF5C}" dt="2022-04-22T14:05:32.432" v="37"/>
          <ac:spMkLst>
            <pc:docMk/>
            <pc:sldMk cId="122029552" sldId="263"/>
            <ac:spMk id="100" creationId="{34FBEBF3-C941-4CB0-8AC2-3B50E1371BBF}"/>
          </ac:spMkLst>
        </pc:spChg>
        <pc:spChg chg="add del">
          <ac:chgData name="Dady Dady (2022686)" userId="S::2022686@student.uwtsd.ac.uk::cf5779fe-0785-40c8-89c9-c73b7f56ef21" providerId="AD" clId="Web-{CF2A8496-6E50-ACAD-4D6C-CBB90DFACF5C}" dt="2022-04-22T14:05:36.510" v="39"/>
          <ac:spMkLst>
            <pc:docMk/>
            <pc:sldMk cId="122029552" sldId="263"/>
            <ac:spMk id="103" creationId="{99B5B3C5-A599-465B-B2B9-866E8B2087CE}"/>
          </ac:spMkLst>
        </pc:spChg>
        <pc:spChg chg="add del">
          <ac:chgData name="Dady Dady (2022686)" userId="S::2022686@student.uwtsd.ac.uk::cf5779fe-0785-40c8-89c9-c73b7f56ef21" providerId="AD" clId="Web-{CF2A8496-6E50-ACAD-4D6C-CBB90DFACF5C}" dt="2022-04-22T14:05:36.510" v="39"/>
          <ac:spMkLst>
            <pc:docMk/>
            <pc:sldMk cId="122029552" sldId="263"/>
            <ac:spMk id="104" creationId="{25C84982-7DD0-43B1-8A2D-BFA4DF1B4E60}"/>
          </ac:spMkLst>
        </pc:spChg>
        <pc:spChg chg="add del">
          <ac:chgData name="Dady Dady (2022686)" userId="S::2022686@student.uwtsd.ac.uk::cf5779fe-0785-40c8-89c9-c73b7f56ef21" providerId="AD" clId="Web-{CF2A8496-6E50-ACAD-4D6C-CBB90DFACF5C}" dt="2022-04-22T14:05:36.510" v="39"/>
          <ac:spMkLst>
            <pc:docMk/>
            <pc:sldMk cId="122029552" sldId="263"/>
            <ac:spMk id="106" creationId="{E2748806-3AF5-4078-830A-C1F26BF1B200}"/>
          </ac:spMkLst>
        </pc:spChg>
        <pc:spChg chg="add del">
          <ac:chgData name="Dady Dady (2022686)" userId="S::2022686@student.uwtsd.ac.uk::cf5779fe-0785-40c8-89c9-c73b7f56ef21" providerId="AD" clId="Web-{CF2A8496-6E50-ACAD-4D6C-CBB90DFACF5C}" dt="2022-04-22T14:05:36.510" v="39"/>
          <ac:spMkLst>
            <pc:docMk/>
            <pc:sldMk cId="122029552" sldId="263"/>
            <ac:spMk id="107" creationId="{EA095E96-319D-4055-AD99-41FEB4030044}"/>
          </ac:spMkLst>
        </pc:spChg>
        <pc:spChg chg="add del">
          <ac:chgData name="Dady Dady (2022686)" userId="S::2022686@student.uwtsd.ac.uk::cf5779fe-0785-40c8-89c9-c73b7f56ef21" providerId="AD" clId="Web-{CF2A8496-6E50-ACAD-4D6C-CBB90DFACF5C}" dt="2022-04-22T14:05:45.651" v="41"/>
          <ac:spMkLst>
            <pc:docMk/>
            <pc:sldMk cId="122029552" sldId="263"/>
            <ac:spMk id="109" creationId="{99B5B3C5-A599-465B-B2B9-866E8B2087CE}"/>
          </ac:spMkLst>
        </pc:spChg>
        <pc:spChg chg="add del">
          <ac:chgData name="Dady Dady (2022686)" userId="S::2022686@student.uwtsd.ac.uk::cf5779fe-0785-40c8-89c9-c73b7f56ef21" providerId="AD" clId="Web-{CF2A8496-6E50-ACAD-4D6C-CBB90DFACF5C}" dt="2022-04-22T14:05:45.651" v="41"/>
          <ac:spMkLst>
            <pc:docMk/>
            <pc:sldMk cId="122029552" sldId="263"/>
            <ac:spMk id="110" creationId="{25C84982-7DD0-43B1-8A2D-BFA4DF1B4E60}"/>
          </ac:spMkLst>
        </pc:spChg>
        <pc:spChg chg="add del">
          <ac:chgData name="Dady Dady (2022686)" userId="S::2022686@student.uwtsd.ac.uk::cf5779fe-0785-40c8-89c9-c73b7f56ef21" providerId="AD" clId="Web-{CF2A8496-6E50-ACAD-4D6C-CBB90DFACF5C}" dt="2022-04-22T14:05:45.651" v="41"/>
          <ac:spMkLst>
            <pc:docMk/>
            <pc:sldMk cId="122029552" sldId="263"/>
            <ac:spMk id="112" creationId="{E2748806-3AF5-4078-830A-C1F26BF1B200}"/>
          </ac:spMkLst>
        </pc:spChg>
        <pc:spChg chg="add del">
          <ac:chgData name="Dady Dady (2022686)" userId="S::2022686@student.uwtsd.ac.uk::cf5779fe-0785-40c8-89c9-c73b7f56ef21" providerId="AD" clId="Web-{CF2A8496-6E50-ACAD-4D6C-CBB90DFACF5C}" dt="2022-04-22T14:05:45.651" v="41"/>
          <ac:spMkLst>
            <pc:docMk/>
            <pc:sldMk cId="122029552" sldId="263"/>
            <ac:spMk id="113" creationId="{36C5C053-F6BB-464B-BDD2-9D811A2494A2}"/>
          </ac:spMkLst>
        </pc:spChg>
        <pc:spChg chg="add del">
          <ac:chgData name="Dady Dady (2022686)" userId="S::2022686@student.uwtsd.ac.uk::cf5779fe-0785-40c8-89c9-c73b7f56ef21" providerId="AD" clId="Web-{CF2A8496-6E50-ACAD-4D6C-CBB90DFACF5C}" dt="2022-04-22T14:05:45.651" v="41"/>
          <ac:spMkLst>
            <pc:docMk/>
            <pc:sldMk cId="122029552" sldId="263"/>
            <ac:spMk id="114" creationId="{8315D1CC-8D02-4016-AD7A-097E77AAE387}"/>
          </ac:spMkLst>
        </pc:spChg>
        <pc:spChg chg="add del">
          <ac:chgData name="Dady Dady (2022686)" userId="S::2022686@student.uwtsd.ac.uk::cf5779fe-0785-40c8-89c9-c73b7f56ef21" providerId="AD" clId="Web-{CF2A8496-6E50-ACAD-4D6C-CBB90DFACF5C}" dt="2022-04-22T14:05:45.651" v="41"/>
          <ac:spMkLst>
            <pc:docMk/>
            <pc:sldMk cId="122029552" sldId="263"/>
            <ac:spMk id="115" creationId="{85558ED7-8ED9-4B7F-8138-C5B8A0EC1937}"/>
          </ac:spMkLst>
        </pc:spChg>
        <pc:spChg chg="add del">
          <ac:chgData name="Dady Dady (2022686)" userId="S::2022686@student.uwtsd.ac.uk::cf5779fe-0785-40c8-89c9-c73b7f56ef21" providerId="AD" clId="Web-{CF2A8496-6E50-ACAD-4D6C-CBB90DFACF5C}" dt="2022-04-22T14:05:45.651" v="41"/>
          <ac:spMkLst>
            <pc:docMk/>
            <pc:sldMk cId="122029552" sldId="263"/>
            <ac:spMk id="116" creationId="{13E9F88F-5950-42B0-B9A3-898F91835B3F}"/>
          </ac:spMkLst>
        </pc:spChg>
        <pc:spChg chg="add del">
          <ac:chgData name="Dady Dady (2022686)" userId="S::2022686@student.uwtsd.ac.uk::cf5779fe-0785-40c8-89c9-c73b7f56ef21" providerId="AD" clId="Web-{CF2A8496-6E50-ACAD-4D6C-CBB90DFACF5C}" dt="2022-04-22T14:05:45.651" v="41"/>
          <ac:spMkLst>
            <pc:docMk/>
            <pc:sldMk cId="122029552" sldId="263"/>
            <ac:spMk id="117" creationId="{34FBEBF3-C941-4CB0-8AC2-3B50E1371BBF}"/>
          </ac:spMkLst>
        </pc:spChg>
        <pc:spChg chg="add del">
          <ac:chgData name="Dady Dady (2022686)" userId="S::2022686@student.uwtsd.ac.uk::cf5779fe-0785-40c8-89c9-c73b7f56ef21" providerId="AD" clId="Web-{CF2A8496-6E50-ACAD-4D6C-CBB90DFACF5C}" dt="2022-04-22T14:08:07.404" v="50"/>
          <ac:spMkLst>
            <pc:docMk/>
            <pc:sldMk cId="122029552" sldId="263"/>
            <ac:spMk id="119" creationId="{99B5B3C5-A599-465B-B2B9-866E8B2087CE}"/>
          </ac:spMkLst>
        </pc:spChg>
        <pc:spChg chg="add del">
          <ac:chgData name="Dady Dady (2022686)" userId="S::2022686@student.uwtsd.ac.uk::cf5779fe-0785-40c8-89c9-c73b7f56ef21" providerId="AD" clId="Web-{CF2A8496-6E50-ACAD-4D6C-CBB90DFACF5C}" dt="2022-04-22T14:08:07.404" v="50"/>
          <ac:spMkLst>
            <pc:docMk/>
            <pc:sldMk cId="122029552" sldId="263"/>
            <ac:spMk id="120" creationId="{25C84982-7DD0-43B1-8A2D-BFA4DF1B4E60}"/>
          </ac:spMkLst>
        </pc:spChg>
        <pc:spChg chg="add del">
          <ac:chgData name="Dady Dady (2022686)" userId="S::2022686@student.uwtsd.ac.uk::cf5779fe-0785-40c8-89c9-c73b7f56ef21" providerId="AD" clId="Web-{CF2A8496-6E50-ACAD-4D6C-CBB90DFACF5C}" dt="2022-04-22T14:08:07.404" v="50"/>
          <ac:spMkLst>
            <pc:docMk/>
            <pc:sldMk cId="122029552" sldId="263"/>
            <ac:spMk id="122" creationId="{1FD5705B-63E0-4364-B909-EC902FEAAC07}"/>
          </ac:spMkLst>
        </pc:spChg>
        <pc:spChg chg="add del">
          <ac:chgData name="Dady Dady (2022686)" userId="S::2022686@student.uwtsd.ac.uk::cf5779fe-0785-40c8-89c9-c73b7f56ef21" providerId="AD" clId="Web-{CF2A8496-6E50-ACAD-4D6C-CBB90DFACF5C}" dt="2022-04-22T14:08:07.404" v="50"/>
          <ac:spMkLst>
            <pc:docMk/>
            <pc:sldMk cId="122029552" sldId="263"/>
            <ac:spMk id="123" creationId="{0B7E355D-DAEA-4421-B67A-FA13C0FBDCE8}"/>
          </ac:spMkLst>
        </pc:spChg>
        <pc:spChg chg="add del">
          <ac:chgData name="Dady Dady (2022686)" userId="S::2022686@student.uwtsd.ac.uk::cf5779fe-0785-40c8-89c9-c73b7f56ef21" providerId="AD" clId="Web-{CF2A8496-6E50-ACAD-4D6C-CBB90DFACF5C}" dt="2022-04-22T14:19:10.817" v="120"/>
          <ac:spMkLst>
            <pc:docMk/>
            <pc:sldMk cId="122029552" sldId="263"/>
            <ac:spMk id="125" creationId="{99B5B3C5-A599-465B-B2B9-866E8B2087CE}"/>
          </ac:spMkLst>
        </pc:spChg>
        <pc:spChg chg="add del">
          <ac:chgData name="Dady Dady (2022686)" userId="S::2022686@student.uwtsd.ac.uk::cf5779fe-0785-40c8-89c9-c73b7f56ef21" providerId="AD" clId="Web-{CF2A8496-6E50-ACAD-4D6C-CBB90DFACF5C}" dt="2022-04-22T14:19:10.817" v="120"/>
          <ac:spMkLst>
            <pc:docMk/>
            <pc:sldMk cId="122029552" sldId="263"/>
            <ac:spMk id="127" creationId="{25C84982-7DD0-43B1-8A2D-BFA4DF1B4E60}"/>
          </ac:spMkLst>
        </pc:spChg>
        <pc:spChg chg="add del">
          <ac:chgData name="Dady Dady (2022686)" userId="S::2022686@student.uwtsd.ac.uk::cf5779fe-0785-40c8-89c9-c73b7f56ef21" providerId="AD" clId="Web-{CF2A8496-6E50-ACAD-4D6C-CBB90DFACF5C}" dt="2022-04-22T14:13:51.528" v="79"/>
          <ac:spMkLst>
            <pc:docMk/>
            <pc:sldMk cId="122029552" sldId="263"/>
            <ac:spMk id="133" creationId="{99B5B3C5-A599-465B-B2B9-866E8B2087CE}"/>
          </ac:spMkLst>
        </pc:spChg>
        <pc:spChg chg="add del">
          <ac:chgData name="Dady Dady (2022686)" userId="S::2022686@student.uwtsd.ac.uk::cf5779fe-0785-40c8-89c9-c73b7f56ef21" providerId="AD" clId="Web-{CF2A8496-6E50-ACAD-4D6C-CBB90DFACF5C}" dt="2022-04-22T14:13:51.528" v="79"/>
          <ac:spMkLst>
            <pc:docMk/>
            <pc:sldMk cId="122029552" sldId="263"/>
            <ac:spMk id="135" creationId="{25C84982-7DD0-43B1-8A2D-BFA4DF1B4E60}"/>
          </ac:spMkLst>
        </pc:spChg>
        <pc:spChg chg="add del">
          <ac:chgData name="Dady Dady (2022686)" userId="S::2022686@student.uwtsd.ac.uk::cf5779fe-0785-40c8-89c9-c73b7f56ef21" providerId="AD" clId="Web-{CF2A8496-6E50-ACAD-4D6C-CBB90DFACF5C}" dt="2022-04-22T14:19:10.817" v="120"/>
          <ac:spMkLst>
            <pc:docMk/>
            <pc:sldMk cId="122029552" sldId="263"/>
            <ac:spMk id="146" creationId="{1FD5705B-63E0-4364-B909-EC902FEAAC07}"/>
          </ac:spMkLst>
        </pc:spChg>
        <pc:spChg chg="add del">
          <ac:chgData name="Dady Dady (2022686)" userId="S::2022686@student.uwtsd.ac.uk::cf5779fe-0785-40c8-89c9-c73b7f56ef21" providerId="AD" clId="Web-{CF2A8496-6E50-ACAD-4D6C-CBB90DFACF5C}" dt="2022-04-22T14:13:51.528" v="79"/>
          <ac:spMkLst>
            <pc:docMk/>
            <pc:sldMk cId="122029552" sldId="263"/>
            <ac:spMk id="154" creationId="{E2748806-3AF5-4078-830A-C1F26BF1B200}"/>
          </ac:spMkLst>
        </pc:spChg>
        <pc:spChg chg="add del">
          <ac:chgData name="Dady Dady (2022686)" userId="S::2022686@student.uwtsd.ac.uk::cf5779fe-0785-40c8-89c9-c73b7f56ef21" providerId="AD" clId="Web-{CF2A8496-6E50-ACAD-4D6C-CBB90DFACF5C}" dt="2022-04-22T14:13:51.528" v="79"/>
          <ac:spMkLst>
            <pc:docMk/>
            <pc:sldMk cId="122029552" sldId="263"/>
            <ac:spMk id="156" creationId="{34FBEBF3-C941-4CB0-8AC2-3B50E1371BBF}"/>
          </ac:spMkLst>
        </pc:spChg>
        <pc:spChg chg="add del">
          <ac:chgData name="Dady Dady (2022686)" userId="S::2022686@student.uwtsd.ac.uk::cf5779fe-0785-40c8-89c9-c73b7f56ef21" providerId="AD" clId="Web-{CF2A8496-6E50-ACAD-4D6C-CBB90DFACF5C}" dt="2022-04-22T14:17:06.798" v="109"/>
          <ac:spMkLst>
            <pc:docMk/>
            <pc:sldMk cId="122029552" sldId="263"/>
            <ac:spMk id="168" creationId="{99B5B3C5-A599-465B-B2B9-866E8B2087CE}"/>
          </ac:spMkLst>
        </pc:spChg>
        <pc:spChg chg="add del">
          <ac:chgData name="Dady Dady (2022686)" userId="S::2022686@student.uwtsd.ac.uk::cf5779fe-0785-40c8-89c9-c73b7f56ef21" providerId="AD" clId="Web-{CF2A8496-6E50-ACAD-4D6C-CBB90DFACF5C}" dt="2022-04-22T14:17:06.798" v="109"/>
          <ac:spMkLst>
            <pc:docMk/>
            <pc:sldMk cId="122029552" sldId="263"/>
            <ac:spMk id="169" creationId="{25C84982-7DD0-43B1-8A2D-BFA4DF1B4E60}"/>
          </ac:spMkLst>
        </pc:spChg>
        <pc:spChg chg="add del">
          <ac:chgData name="Dady Dady (2022686)" userId="S::2022686@student.uwtsd.ac.uk::cf5779fe-0785-40c8-89c9-c73b7f56ef21" providerId="AD" clId="Web-{CF2A8496-6E50-ACAD-4D6C-CBB90DFACF5C}" dt="2022-04-22T14:17:06.798" v="109"/>
          <ac:spMkLst>
            <pc:docMk/>
            <pc:sldMk cId="122029552" sldId="263"/>
            <ac:spMk id="174" creationId="{E2748806-3AF5-4078-830A-C1F26BF1B200}"/>
          </ac:spMkLst>
        </pc:spChg>
        <pc:spChg chg="add del">
          <ac:chgData name="Dady Dady (2022686)" userId="S::2022686@student.uwtsd.ac.uk::cf5779fe-0785-40c8-89c9-c73b7f56ef21" providerId="AD" clId="Web-{CF2A8496-6E50-ACAD-4D6C-CBB90DFACF5C}" dt="2022-04-22T14:17:06.798" v="109"/>
          <ac:spMkLst>
            <pc:docMk/>
            <pc:sldMk cId="122029552" sldId="263"/>
            <ac:spMk id="176" creationId="{34FBEBF3-C941-4CB0-8AC2-3B50E1371BBF}"/>
          </ac:spMkLst>
        </pc:spChg>
        <pc:spChg chg="add del">
          <ac:chgData name="Dady Dady (2022686)" userId="S::2022686@student.uwtsd.ac.uk::cf5779fe-0785-40c8-89c9-c73b7f56ef21" providerId="AD" clId="Web-{CF2A8496-6E50-ACAD-4D6C-CBB90DFACF5C}" dt="2022-04-22T14:17:06.751" v="108"/>
          <ac:spMkLst>
            <pc:docMk/>
            <pc:sldMk cId="122029552" sldId="263"/>
            <ac:spMk id="198" creationId="{99B5B3C5-A599-465B-B2B9-866E8B2087CE}"/>
          </ac:spMkLst>
        </pc:spChg>
        <pc:spChg chg="add del">
          <ac:chgData name="Dady Dady (2022686)" userId="S::2022686@student.uwtsd.ac.uk::cf5779fe-0785-40c8-89c9-c73b7f56ef21" providerId="AD" clId="Web-{CF2A8496-6E50-ACAD-4D6C-CBB90DFACF5C}" dt="2022-04-22T14:17:06.751" v="108"/>
          <ac:spMkLst>
            <pc:docMk/>
            <pc:sldMk cId="122029552" sldId="263"/>
            <ac:spMk id="200" creationId="{25C84982-7DD0-43B1-8A2D-BFA4DF1B4E60}"/>
          </ac:spMkLst>
        </pc:spChg>
        <pc:spChg chg="add del">
          <ac:chgData name="Dady Dady (2022686)" userId="S::2022686@student.uwtsd.ac.uk::cf5779fe-0785-40c8-89c9-c73b7f56ef21" providerId="AD" clId="Web-{CF2A8496-6E50-ACAD-4D6C-CBB90DFACF5C}" dt="2022-04-22T14:17:06.751" v="108"/>
          <ac:spMkLst>
            <pc:docMk/>
            <pc:sldMk cId="122029552" sldId="263"/>
            <ac:spMk id="219" creationId="{E2748806-3AF5-4078-830A-C1F26BF1B200}"/>
          </ac:spMkLst>
        </pc:spChg>
        <pc:spChg chg="add del">
          <ac:chgData name="Dady Dady (2022686)" userId="S::2022686@student.uwtsd.ac.uk::cf5779fe-0785-40c8-89c9-c73b7f56ef21" providerId="AD" clId="Web-{CF2A8496-6E50-ACAD-4D6C-CBB90DFACF5C}" dt="2022-04-22T14:17:06.751" v="108"/>
          <ac:spMkLst>
            <pc:docMk/>
            <pc:sldMk cId="122029552" sldId="263"/>
            <ac:spMk id="221" creationId="{36C5C053-F6BB-464B-BDD2-9D811A2494A2}"/>
          </ac:spMkLst>
        </pc:spChg>
        <pc:spChg chg="add del">
          <ac:chgData name="Dady Dady (2022686)" userId="S::2022686@student.uwtsd.ac.uk::cf5779fe-0785-40c8-89c9-c73b7f56ef21" providerId="AD" clId="Web-{CF2A8496-6E50-ACAD-4D6C-CBB90DFACF5C}" dt="2022-04-22T14:17:06.751" v="108"/>
          <ac:spMkLst>
            <pc:docMk/>
            <pc:sldMk cId="122029552" sldId="263"/>
            <ac:spMk id="223" creationId="{8315D1CC-8D02-4016-AD7A-097E77AAE387}"/>
          </ac:spMkLst>
        </pc:spChg>
        <pc:spChg chg="add del">
          <ac:chgData name="Dady Dady (2022686)" userId="S::2022686@student.uwtsd.ac.uk::cf5779fe-0785-40c8-89c9-c73b7f56ef21" providerId="AD" clId="Web-{CF2A8496-6E50-ACAD-4D6C-CBB90DFACF5C}" dt="2022-04-22T14:17:06.751" v="108"/>
          <ac:spMkLst>
            <pc:docMk/>
            <pc:sldMk cId="122029552" sldId="263"/>
            <ac:spMk id="225" creationId="{1CB84D5D-9C64-4481-B8AD-C109F7DB3FC6}"/>
          </ac:spMkLst>
        </pc:spChg>
        <pc:spChg chg="add del">
          <ac:chgData name="Dady Dady (2022686)" userId="S::2022686@student.uwtsd.ac.uk::cf5779fe-0785-40c8-89c9-c73b7f56ef21" providerId="AD" clId="Web-{CF2A8496-6E50-ACAD-4D6C-CBB90DFACF5C}" dt="2022-04-22T14:17:06.751" v="108"/>
          <ac:spMkLst>
            <pc:docMk/>
            <pc:sldMk cId="122029552" sldId="263"/>
            <ac:spMk id="227" creationId="{01A9D26D-082A-4101-8D75-863B7B7AB81D}"/>
          </ac:spMkLst>
        </pc:spChg>
        <pc:spChg chg="add del">
          <ac:chgData name="Dady Dady (2022686)" userId="S::2022686@student.uwtsd.ac.uk::cf5779fe-0785-40c8-89c9-c73b7f56ef21" providerId="AD" clId="Web-{CF2A8496-6E50-ACAD-4D6C-CBB90DFACF5C}" dt="2022-04-22T14:17:06.751" v="108"/>
          <ac:spMkLst>
            <pc:docMk/>
            <pc:sldMk cId="122029552" sldId="263"/>
            <ac:spMk id="229" creationId="{A0FE0BA4-FE6E-4B91-9A1B-E373720BD3D5}"/>
          </ac:spMkLst>
        </pc:spChg>
        <pc:spChg chg="add del">
          <ac:chgData name="Dady Dady (2022686)" userId="S::2022686@student.uwtsd.ac.uk::cf5779fe-0785-40c8-89c9-c73b7f56ef21" providerId="AD" clId="Web-{CF2A8496-6E50-ACAD-4D6C-CBB90DFACF5C}" dt="2022-04-22T14:17:06.751" v="108"/>
          <ac:spMkLst>
            <pc:docMk/>
            <pc:sldMk cId="122029552" sldId="263"/>
            <ac:spMk id="231" creationId="{80E6F154-6DA5-4544-8945-8AF8DE20A63E}"/>
          </ac:spMkLst>
        </pc:spChg>
        <pc:spChg chg="add del">
          <ac:chgData name="Dady Dady (2022686)" userId="S::2022686@student.uwtsd.ac.uk::cf5779fe-0785-40c8-89c9-c73b7f56ef21" providerId="AD" clId="Web-{CF2A8496-6E50-ACAD-4D6C-CBB90DFACF5C}" dt="2022-04-22T14:17:06.751" v="108"/>
          <ac:spMkLst>
            <pc:docMk/>
            <pc:sldMk cId="122029552" sldId="263"/>
            <ac:spMk id="233" creationId="{85558ED7-8ED9-4B7F-8138-C5B8A0EC1937}"/>
          </ac:spMkLst>
        </pc:spChg>
        <pc:spChg chg="add del">
          <ac:chgData name="Dady Dady (2022686)" userId="S::2022686@student.uwtsd.ac.uk::cf5779fe-0785-40c8-89c9-c73b7f56ef21" providerId="AD" clId="Web-{CF2A8496-6E50-ACAD-4D6C-CBB90DFACF5C}" dt="2022-04-22T14:17:06.751" v="108"/>
          <ac:spMkLst>
            <pc:docMk/>
            <pc:sldMk cId="122029552" sldId="263"/>
            <ac:spMk id="235" creationId="{13E9F88F-5950-42B0-B9A3-898F91835B3F}"/>
          </ac:spMkLst>
        </pc:spChg>
        <pc:spChg chg="add del">
          <ac:chgData name="Dady Dady (2022686)" userId="S::2022686@student.uwtsd.ac.uk::cf5779fe-0785-40c8-89c9-c73b7f56ef21" providerId="AD" clId="Web-{CF2A8496-6E50-ACAD-4D6C-CBB90DFACF5C}" dt="2022-04-22T14:17:06.751" v="108"/>
          <ac:spMkLst>
            <pc:docMk/>
            <pc:sldMk cId="122029552" sldId="263"/>
            <ac:spMk id="237" creationId="{34FBEBF3-C941-4CB0-8AC2-3B50E1371BBF}"/>
          </ac:spMkLst>
        </pc:spChg>
        <pc:spChg chg="add del">
          <ac:chgData name="Dady Dady (2022686)" userId="S::2022686@student.uwtsd.ac.uk::cf5779fe-0785-40c8-89c9-c73b7f56ef21" providerId="AD" clId="Web-{CF2A8496-6E50-ACAD-4D6C-CBB90DFACF5C}" dt="2022-04-22T14:17:31.768" v="110"/>
          <ac:spMkLst>
            <pc:docMk/>
            <pc:sldMk cId="122029552" sldId="263"/>
            <ac:spMk id="239" creationId="{99B5B3C5-A599-465B-B2B9-866E8B2087CE}"/>
          </ac:spMkLst>
        </pc:spChg>
        <pc:spChg chg="add del">
          <ac:chgData name="Dady Dady (2022686)" userId="S::2022686@student.uwtsd.ac.uk::cf5779fe-0785-40c8-89c9-c73b7f56ef21" providerId="AD" clId="Web-{CF2A8496-6E50-ACAD-4D6C-CBB90DFACF5C}" dt="2022-04-22T14:17:31.768" v="110"/>
          <ac:spMkLst>
            <pc:docMk/>
            <pc:sldMk cId="122029552" sldId="263"/>
            <ac:spMk id="240" creationId="{25C84982-7DD0-43B1-8A2D-BFA4DF1B4E60}"/>
          </ac:spMkLst>
        </pc:spChg>
        <pc:spChg chg="add del">
          <ac:chgData name="Dady Dady (2022686)" userId="S::2022686@student.uwtsd.ac.uk::cf5779fe-0785-40c8-89c9-c73b7f56ef21" providerId="AD" clId="Web-{CF2A8496-6E50-ACAD-4D6C-CBB90DFACF5C}" dt="2022-04-22T14:17:31.768" v="110"/>
          <ac:spMkLst>
            <pc:docMk/>
            <pc:sldMk cId="122029552" sldId="263"/>
            <ac:spMk id="242" creationId="{733E0473-C315-42D8-A82A-A2FE49DC67DA}"/>
          </ac:spMkLst>
        </pc:spChg>
        <pc:spChg chg="add del">
          <ac:chgData name="Dady Dady (2022686)" userId="S::2022686@student.uwtsd.ac.uk::cf5779fe-0785-40c8-89c9-c73b7f56ef21" providerId="AD" clId="Web-{CF2A8496-6E50-ACAD-4D6C-CBB90DFACF5C}" dt="2022-04-22T14:17:31.768" v="110"/>
          <ac:spMkLst>
            <pc:docMk/>
            <pc:sldMk cId="122029552" sldId="263"/>
            <ac:spMk id="243" creationId="{AD23A251-68F2-43E5-812B-4BBAE1AF535E}"/>
          </ac:spMkLst>
        </pc:spChg>
        <pc:spChg chg="add del">
          <ac:chgData name="Dady Dady (2022686)" userId="S::2022686@student.uwtsd.ac.uk::cf5779fe-0785-40c8-89c9-c73b7f56ef21" providerId="AD" clId="Web-{CF2A8496-6E50-ACAD-4D6C-CBB90DFACF5C}" dt="2022-04-22T14:19:10.817" v="120"/>
          <ac:spMkLst>
            <pc:docMk/>
            <pc:sldMk cId="122029552" sldId="263"/>
            <ac:spMk id="257" creationId="{0B7E355D-DAEA-4421-B67A-FA13C0FBDCE8}"/>
          </ac:spMkLst>
        </pc:spChg>
        <pc:spChg chg="add">
          <ac:chgData name="Dady Dady (2022686)" userId="S::2022686@student.uwtsd.ac.uk::cf5779fe-0785-40c8-89c9-c73b7f56ef21" providerId="AD" clId="Web-{CF2A8496-6E50-ACAD-4D6C-CBB90DFACF5C}" dt="2022-04-22T14:19:10.817" v="120"/>
          <ac:spMkLst>
            <pc:docMk/>
            <pc:sldMk cId="122029552" sldId="263"/>
            <ac:spMk id="272" creationId="{99B5B3C5-A599-465B-B2B9-866E8B2087CE}"/>
          </ac:spMkLst>
        </pc:spChg>
        <pc:spChg chg="add">
          <ac:chgData name="Dady Dady (2022686)" userId="S::2022686@student.uwtsd.ac.uk::cf5779fe-0785-40c8-89c9-c73b7f56ef21" providerId="AD" clId="Web-{CF2A8496-6E50-ACAD-4D6C-CBB90DFACF5C}" dt="2022-04-22T14:19:10.817" v="120"/>
          <ac:spMkLst>
            <pc:docMk/>
            <pc:sldMk cId="122029552" sldId="263"/>
            <ac:spMk id="274" creationId="{25C84982-7DD0-43B1-8A2D-BFA4DF1B4E60}"/>
          </ac:spMkLst>
        </pc:spChg>
        <pc:spChg chg="add">
          <ac:chgData name="Dady Dady (2022686)" userId="S::2022686@student.uwtsd.ac.uk::cf5779fe-0785-40c8-89c9-c73b7f56ef21" providerId="AD" clId="Web-{CF2A8496-6E50-ACAD-4D6C-CBB90DFACF5C}" dt="2022-04-22T14:19:10.817" v="120"/>
          <ac:spMkLst>
            <pc:docMk/>
            <pc:sldMk cId="122029552" sldId="263"/>
            <ac:spMk id="293" creationId="{1FD5705B-63E0-4364-B909-EC902FEAAC07}"/>
          </ac:spMkLst>
        </pc:spChg>
        <pc:spChg chg="add">
          <ac:chgData name="Dady Dady (2022686)" userId="S::2022686@student.uwtsd.ac.uk::cf5779fe-0785-40c8-89c9-c73b7f56ef21" providerId="AD" clId="Web-{CF2A8496-6E50-ACAD-4D6C-CBB90DFACF5C}" dt="2022-04-22T14:19:10.817" v="120"/>
          <ac:spMkLst>
            <pc:docMk/>
            <pc:sldMk cId="122029552" sldId="263"/>
            <ac:spMk id="295" creationId="{0B7E355D-DAEA-4421-B67A-FA13C0FBDCE8}"/>
          </ac:spMkLst>
        </pc:spChg>
        <pc:grpChg chg="add del">
          <ac:chgData name="Dady Dady (2022686)" userId="S::2022686@student.uwtsd.ac.uk::cf5779fe-0785-40c8-89c9-c73b7f56ef21" providerId="AD" clId="Web-{CF2A8496-6E50-ACAD-4D6C-CBB90DFACF5C}" dt="2022-04-22T14:05:45.682" v="42"/>
          <ac:grpSpMkLst>
            <pc:docMk/>
            <pc:sldMk cId="122029552" sldId="263"/>
            <ac:grpSpMk id="13" creationId="{1D912E1C-3BBA-42F0-A3EE-FEC382E7230A}"/>
          </ac:grpSpMkLst>
        </pc:grpChg>
        <pc:grpChg chg="add del">
          <ac:chgData name="Dady Dady (2022686)" userId="S::2022686@student.uwtsd.ac.uk::cf5779fe-0785-40c8-89c9-c73b7f56ef21" providerId="AD" clId="Web-{CF2A8496-6E50-ACAD-4D6C-CBB90DFACF5C}" dt="2022-04-22T14:05:29.322" v="35"/>
          <ac:grpSpMkLst>
            <pc:docMk/>
            <pc:sldMk cId="122029552" sldId="263"/>
            <ac:grpSpMk id="65" creationId="{1D912E1C-3BBA-42F0-A3EE-FEC382E7230A}"/>
          </ac:grpSpMkLst>
        </pc:grpChg>
        <pc:grpChg chg="add del">
          <ac:chgData name="Dady Dady (2022686)" userId="S::2022686@student.uwtsd.ac.uk::cf5779fe-0785-40c8-89c9-c73b7f56ef21" providerId="AD" clId="Web-{CF2A8496-6E50-ACAD-4D6C-CBB90DFACF5C}" dt="2022-04-22T14:05:29.322" v="35"/>
          <ac:grpSpMkLst>
            <pc:docMk/>
            <pc:sldMk cId="122029552" sldId="263"/>
            <ac:grpSpMk id="86" creationId="{61D9147E-6246-4344-B99C-7E58532D8CB5}"/>
          </ac:grpSpMkLst>
        </pc:grpChg>
        <pc:grpChg chg="add del">
          <ac:chgData name="Dady Dady (2022686)" userId="S::2022686@student.uwtsd.ac.uk::cf5779fe-0785-40c8-89c9-c73b7f56ef21" providerId="AD" clId="Web-{CF2A8496-6E50-ACAD-4D6C-CBB90DFACF5C}" dt="2022-04-22T14:05:32.432" v="37"/>
          <ac:grpSpMkLst>
            <pc:docMk/>
            <pc:sldMk cId="122029552" sldId="263"/>
            <ac:grpSpMk id="98" creationId="{1D912E1C-3BBA-42F0-A3EE-FEC382E7230A}"/>
          </ac:grpSpMkLst>
        </pc:grpChg>
        <pc:grpChg chg="add del">
          <ac:chgData name="Dady Dady (2022686)" userId="S::2022686@student.uwtsd.ac.uk::cf5779fe-0785-40c8-89c9-c73b7f56ef21" providerId="AD" clId="Web-{CF2A8496-6E50-ACAD-4D6C-CBB90DFACF5C}" dt="2022-04-22T14:05:32.432" v="37"/>
          <ac:grpSpMkLst>
            <pc:docMk/>
            <pc:sldMk cId="122029552" sldId="263"/>
            <ac:grpSpMk id="101" creationId="{AFCA5498-D019-48A6-B194-72CE1ABB0B3A}"/>
          </ac:grpSpMkLst>
        </pc:grpChg>
        <pc:grpChg chg="add del">
          <ac:chgData name="Dady Dady (2022686)" userId="S::2022686@student.uwtsd.ac.uk::cf5779fe-0785-40c8-89c9-c73b7f56ef21" providerId="AD" clId="Web-{CF2A8496-6E50-ACAD-4D6C-CBB90DFACF5C}" dt="2022-04-22T14:05:36.510" v="39"/>
          <ac:grpSpMkLst>
            <pc:docMk/>
            <pc:sldMk cId="122029552" sldId="263"/>
            <ac:grpSpMk id="105" creationId="{1D912E1C-3BBA-42F0-A3EE-FEC382E7230A}"/>
          </ac:grpSpMkLst>
        </pc:grpChg>
        <pc:grpChg chg="add del">
          <ac:chgData name="Dady Dady (2022686)" userId="S::2022686@student.uwtsd.ac.uk::cf5779fe-0785-40c8-89c9-c73b7f56ef21" providerId="AD" clId="Web-{CF2A8496-6E50-ACAD-4D6C-CBB90DFACF5C}" dt="2022-04-22T14:05:45.651" v="41"/>
          <ac:grpSpMkLst>
            <pc:docMk/>
            <pc:sldMk cId="122029552" sldId="263"/>
            <ac:grpSpMk id="111" creationId="{1D912E1C-3BBA-42F0-A3EE-FEC382E7230A}"/>
          </ac:grpSpMkLst>
        </pc:grpChg>
        <pc:grpChg chg="add del">
          <ac:chgData name="Dady Dady (2022686)" userId="S::2022686@student.uwtsd.ac.uk::cf5779fe-0785-40c8-89c9-c73b7f56ef21" providerId="AD" clId="Web-{CF2A8496-6E50-ACAD-4D6C-CBB90DFACF5C}" dt="2022-04-22T14:08:07.404" v="50"/>
          <ac:grpSpMkLst>
            <pc:docMk/>
            <pc:sldMk cId="122029552" sldId="263"/>
            <ac:grpSpMk id="121" creationId="{1D912E1C-3BBA-42F0-A3EE-FEC382E7230A}"/>
          </ac:grpSpMkLst>
        </pc:grpChg>
        <pc:grpChg chg="add del">
          <ac:chgData name="Dady Dady (2022686)" userId="S::2022686@student.uwtsd.ac.uk::cf5779fe-0785-40c8-89c9-c73b7f56ef21" providerId="AD" clId="Web-{CF2A8496-6E50-ACAD-4D6C-CBB90DFACF5C}" dt="2022-04-22T14:08:07.404" v="50"/>
          <ac:grpSpMkLst>
            <pc:docMk/>
            <pc:sldMk cId="122029552" sldId="263"/>
            <ac:grpSpMk id="124" creationId="{61D9147E-6246-4344-B99C-7E58532D8CB5}"/>
          </ac:grpSpMkLst>
        </pc:grpChg>
        <pc:grpChg chg="add del">
          <ac:chgData name="Dady Dady (2022686)" userId="S::2022686@student.uwtsd.ac.uk::cf5779fe-0785-40c8-89c9-c73b7f56ef21" providerId="AD" clId="Web-{CF2A8496-6E50-ACAD-4D6C-CBB90DFACF5C}" dt="2022-04-22T14:19:10.817" v="120"/>
          <ac:grpSpMkLst>
            <pc:docMk/>
            <pc:sldMk cId="122029552" sldId="263"/>
            <ac:grpSpMk id="129" creationId="{1D912E1C-3BBA-42F0-A3EE-FEC382E7230A}"/>
          </ac:grpSpMkLst>
        </pc:grpChg>
        <pc:grpChg chg="add del">
          <ac:chgData name="Dady Dady (2022686)" userId="S::2022686@student.uwtsd.ac.uk::cf5779fe-0785-40c8-89c9-c73b7f56ef21" providerId="AD" clId="Web-{CF2A8496-6E50-ACAD-4D6C-CBB90DFACF5C}" dt="2022-04-22T14:13:51.528" v="79"/>
          <ac:grpSpMkLst>
            <pc:docMk/>
            <pc:sldMk cId="122029552" sldId="263"/>
            <ac:grpSpMk id="137" creationId="{1D912E1C-3BBA-42F0-A3EE-FEC382E7230A}"/>
          </ac:grpSpMkLst>
        </pc:grpChg>
        <pc:grpChg chg="add del">
          <ac:chgData name="Dady Dady (2022686)" userId="S::2022686@student.uwtsd.ac.uk::cf5779fe-0785-40c8-89c9-c73b7f56ef21" providerId="AD" clId="Web-{CF2A8496-6E50-ACAD-4D6C-CBB90DFACF5C}" dt="2022-04-22T14:13:51.528" v="79"/>
          <ac:grpSpMkLst>
            <pc:docMk/>
            <pc:sldMk cId="122029552" sldId="263"/>
            <ac:grpSpMk id="158" creationId="{AFCA5498-D019-48A6-B194-72CE1ABB0B3A}"/>
          </ac:grpSpMkLst>
        </pc:grpChg>
        <pc:grpChg chg="add del">
          <ac:chgData name="Dady Dady (2022686)" userId="S::2022686@student.uwtsd.ac.uk::cf5779fe-0785-40c8-89c9-c73b7f56ef21" providerId="AD" clId="Web-{CF2A8496-6E50-ACAD-4D6C-CBB90DFACF5C}" dt="2022-04-22T14:17:06.798" v="109"/>
          <ac:grpSpMkLst>
            <pc:docMk/>
            <pc:sldMk cId="122029552" sldId="263"/>
            <ac:grpSpMk id="170" creationId="{1D912E1C-3BBA-42F0-A3EE-FEC382E7230A}"/>
          </ac:grpSpMkLst>
        </pc:grpChg>
        <pc:grpChg chg="add del">
          <ac:chgData name="Dady Dady (2022686)" userId="S::2022686@student.uwtsd.ac.uk::cf5779fe-0785-40c8-89c9-c73b7f56ef21" providerId="AD" clId="Web-{CF2A8496-6E50-ACAD-4D6C-CBB90DFACF5C}" dt="2022-04-22T14:17:06.798" v="109"/>
          <ac:grpSpMkLst>
            <pc:docMk/>
            <pc:sldMk cId="122029552" sldId="263"/>
            <ac:grpSpMk id="178" creationId="{AFCA5498-D019-48A6-B194-72CE1ABB0B3A}"/>
          </ac:grpSpMkLst>
        </pc:grpChg>
        <pc:grpChg chg="add del">
          <ac:chgData name="Dady Dady (2022686)" userId="S::2022686@student.uwtsd.ac.uk::cf5779fe-0785-40c8-89c9-c73b7f56ef21" providerId="AD" clId="Web-{CF2A8496-6E50-ACAD-4D6C-CBB90DFACF5C}" dt="2022-04-22T14:17:06.751" v="108"/>
          <ac:grpSpMkLst>
            <pc:docMk/>
            <pc:sldMk cId="122029552" sldId="263"/>
            <ac:grpSpMk id="202" creationId="{1D912E1C-3BBA-42F0-A3EE-FEC382E7230A}"/>
          </ac:grpSpMkLst>
        </pc:grpChg>
        <pc:grpChg chg="add del">
          <ac:chgData name="Dady Dady (2022686)" userId="S::2022686@student.uwtsd.ac.uk::cf5779fe-0785-40c8-89c9-c73b7f56ef21" providerId="AD" clId="Web-{CF2A8496-6E50-ACAD-4D6C-CBB90DFACF5C}" dt="2022-04-22T14:17:31.768" v="110"/>
          <ac:grpSpMkLst>
            <pc:docMk/>
            <pc:sldMk cId="122029552" sldId="263"/>
            <ac:grpSpMk id="241" creationId="{1D912E1C-3BBA-42F0-A3EE-FEC382E7230A}"/>
          </ac:grpSpMkLst>
        </pc:grpChg>
        <pc:grpChg chg="add del">
          <ac:chgData name="Dady Dady (2022686)" userId="S::2022686@student.uwtsd.ac.uk::cf5779fe-0785-40c8-89c9-c73b7f56ef21" providerId="AD" clId="Web-{CF2A8496-6E50-ACAD-4D6C-CBB90DFACF5C}" dt="2022-04-22T14:17:31.768" v="110"/>
          <ac:grpSpMkLst>
            <pc:docMk/>
            <pc:sldMk cId="122029552" sldId="263"/>
            <ac:grpSpMk id="244" creationId="{0350AF23-2606-421F-AB7B-23D9B48F3E9B}"/>
          </ac:grpSpMkLst>
        </pc:grpChg>
        <pc:grpChg chg="add del">
          <ac:chgData name="Dady Dady (2022686)" userId="S::2022686@student.uwtsd.ac.uk::cf5779fe-0785-40c8-89c9-c73b7f56ef21" providerId="AD" clId="Web-{CF2A8496-6E50-ACAD-4D6C-CBB90DFACF5C}" dt="2022-04-22T14:19:10.817" v="120"/>
          <ac:grpSpMkLst>
            <pc:docMk/>
            <pc:sldMk cId="122029552" sldId="263"/>
            <ac:grpSpMk id="259" creationId="{61D9147E-6246-4344-B99C-7E58532D8CB5}"/>
          </ac:grpSpMkLst>
        </pc:grpChg>
        <pc:grpChg chg="add">
          <ac:chgData name="Dady Dady (2022686)" userId="S::2022686@student.uwtsd.ac.uk::cf5779fe-0785-40c8-89c9-c73b7f56ef21" providerId="AD" clId="Web-{CF2A8496-6E50-ACAD-4D6C-CBB90DFACF5C}" dt="2022-04-22T14:19:10.817" v="120"/>
          <ac:grpSpMkLst>
            <pc:docMk/>
            <pc:sldMk cId="122029552" sldId="263"/>
            <ac:grpSpMk id="276" creationId="{1D912E1C-3BBA-42F0-A3EE-FEC382E7230A}"/>
          </ac:grpSpMkLst>
        </pc:grpChg>
        <pc:grpChg chg="add">
          <ac:chgData name="Dady Dady (2022686)" userId="S::2022686@student.uwtsd.ac.uk::cf5779fe-0785-40c8-89c9-c73b7f56ef21" providerId="AD" clId="Web-{CF2A8496-6E50-ACAD-4D6C-CBB90DFACF5C}" dt="2022-04-22T14:19:10.817" v="120"/>
          <ac:grpSpMkLst>
            <pc:docMk/>
            <pc:sldMk cId="122029552" sldId="263"/>
            <ac:grpSpMk id="297" creationId="{61D9147E-6246-4344-B99C-7E58532D8CB5}"/>
          </ac:grpSpMkLst>
        </pc:grpChg>
        <pc:picChg chg="add mod ord">
          <ac:chgData name="Dady Dady (2022686)" userId="S::2022686@student.uwtsd.ac.uk::cf5779fe-0785-40c8-89c9-c73b7f56ef21" providerId="AD" clId="Web-{CF2A8496-6E50-ACAD-4D6C-CBB90DFACF5C}" dt="2022-04-22T14:19:10.817" v="120"/>
          <ac:picMkLst>
            <pc:docMk/>
            <pc:sldMk cId="122029552" sldId="263"/>
            <ac:picMk id="5" creationId="{C8455434-1797-181B-B65D-0EEBEC302DF7}"/>
          </ac:picMkLst>
        </pc:picChg>
      </pc:sldChg>
      <pc:sldChg chg="del">
        <pc:chgData name="Dady Dady (2022686)" userId="S::2022686@student.uwtsd.ac.uk::cf5779fe-0785-40c8-89c9-c73b7f56ef21" providerId="AD" clId="Web-{CF2A8496-6E50-ACAD-4D6C-CBB90DFACF5C}" dt="2022-04-22T13:59:54.189" v="23"/>
        <pc:sldMkLst>
          <pc:docMk/>
          <pc:sldMk cId="3041672706" sldId="263"/>
        </pc:sldMkLst>
      </pc:sldChg>
      <pc:sldChg chg="addSp delSp modSp new del mod setBg">
        <pc:chgData name="Dady Dady (2022686)" userId="S::2022686@student.uwtsd.ac.uk::cf5779fe-0785-40c8-89c9-c73b7f56ef21" providerId="AD" clId="Web-{CF2A8496-6E50-ACAD-4D6C-CBB90DFACF5C}" dt="2022-04-22T14:15:13.155" v="101"/>
        <pc:sldMkLst>
          <pc:docMk/>
          <pc:sldMk cId="1228464607" sldId="264"/>
        </pc:sldMkLst>
        <pc:spChg chg="mod">
          <ac:chgData name="Dady Dady (2022686)" userId="S::2022686@student.uwtsd.ac.uk::cf5779fe-0785-40c8-89c9-c73b7f56ef21" providerId="AD" clId="Web-{CF2A8496-6E50-ACAD-4D6C-CBB90DFACF5C}" dt="2022-04-22T14:15:08.873" v="100"/>
          <ac:spMkLst>
            <pc:docMk/>
            <pc:sldMk cId="1228464607" sldId="264"/>
            <ac:spMk id="2" creationId="{DADB077F-B75E-D5C6-B790-BDD94ECB0BF1}"/>
          </ac:spMkLst>
        </pc:spChg>
        <pc:spChg chg="del">
          <ac:chgData name="Dady Dady (2022686)" userId="S::2022686@student.uwtsd.ac.uk::cf5779fe-0785-40c8-89c9-c73b7f56ef21" providerId="AD" clId="Web-{CF2A8496-6E50-ACAD-4D6C-CBB90DFACF5C}" dt="2022-04-22T14:14:38.935" v="89"/>
          <ac:spMkLst>
            <pc:docMk/>
            <pc:sldMk cId="1228464607" sldId="264"/>
            <ac:spMk id="3" creationId="{3202F0F5-2633-50C7-DBD5-12F801082C92}"/>
          </ac:spMkLst>
        </pc:spChg>
        <pc:spChg chg="add del">
          <ac:chgData name="Dady Dady (2022686)" userId="S::2022686@student.uwtsd.ac.uk::cf5779fe-0785-40c8-89c9-c73b7f56ef21" providerId="AD" clId="Web-{CF2A8496-6E50-ACAD-4D6C-CBB90DFACF5C}" dt="2022-04-22T14:14:54.764" v="91"/>
          <ac:spMkLst>
            <pc:docMk/>
            <pc:sldMk cId="1228464607" sldId="264"/>
            <ac:spMk id="9" creationId="{BB4ECDFC-8958-4B83-B01F-58AEFB867BAF}"/>
          </ac:spMkLst>
        </pc:spChg>
        <pc:spChg chg="add del">
          <ac:chgData name="Dady Dady (2022686)" userId="S::2022686@student.uwtsd.ac.uk::cf5779fe-0785-40c8-89c9-c73b7f56ef21" providerId="AD" clId="Web-{CF2A8496-6E50-ACAD-4D6C-CBB90DFACF5C}" dt="2022-04-22T14:14:54.764" v="91"/>
          <ac:spMkLst>
            <pc:docMk/>
            <pc:sldMk cId="1228464607" sldId="264"/>
            <ac:spMk id="11" creationId="{C1D68778-F94A-4C5B-9118-3B992BB975DD}"/>
          </ac:spMkLst>
        </pc:spChg>
        <pc:spChg chg="add del">
          <ac:chgData name="Dady Dady (2022686)" userId="S::2022686@student.uwtsd.ac.uk::cf5779fe-0785-40c8-89c9-c73b7f56ef21" providerId="AD" clId="Web-{CF2A8496-6E50-ACAD-4D6C-CBB90DFACF5C}" dt="2022-04-22T14:14:57.311" v="93"/>
          <ac:spMkLst>
            <pc:docMk/>
            <pc:sldMk cId="1228464607" sldId="264"/>
            <ac:spMk id="21" creationId="{8427DF8B-AF40-4916-BF81-7B4B1D6A063D}"/>
          </ac:spMkLst>
        </pc:spChg>
        <pc:spChg chg="add del">
          <ac:chgData name="Dady Dady (2022686)" userId="S::2022686@student.uwtsd.ac.uk::cf5779fe-0785-40c8-89c9-c73b7f56ef21" providerId="AD" clId="Web-{CF2A8496-6E50-ACAD-4D6C-CBB90DFACF5C}" dt="2022-04-22T14:14:57.311" v="93"/>
          <ac:spMkLst>
            <pc:docMk/>
            <pc:sldMk cId="1228464607" sldId="264"/>
            <ac:spMk id="22" creationId="{6AE0E191-47BD-46BD-846E-E994713F2C91}"/>
          </ac:spMkLst>
        </pc:spChg>
        <pc:spChg chg="add del">
          <ac:chgData name="Dady Dady (2022686)" userId="S::2022686@student.uwtsd.ac.uk::cf5779fe-0785-40c8-89c9-c73b7f56ef21" providerId="AD" clId="Web-{CF2A8496-6E50-ACAD-4D6C-CBB90DFACF5C}" dt="2022-04-22T14:14:57.311" v="93"/>
          <ac:spMkLst>
            <pc:docMk/>
            <pc:sldMk cId="1228464607" sldId="264"/>
            <ac:spMk id="23" creationId="{D60DC0FE-B192-4898-9A42-DD3CA1061184}"/>
          </ac:spMkLst>
        </pc:spChg>
        <pc:spChg chg="add del">
          <ac:chgData name="Dady Dady (2022686)" userId="S::2022686@student.uwtsd.ac.uk::cf5779fe-0785-40c8-89c9-c73b7f56ef21" providerId="AD" clId="Web-{CF2A8496-6E50-ACAD-4D6C-CBB90DFACF5C}" dt="2022-04-22T14:15:00.045" v="95"/>
          <ac:spMkLst>
            <pc:docMk/>
            <pc:sldMk cId="1228464607" sldId="264"/>
            <ac:spMk id="25" creationId="{458183E0-58D3-4C7F-97F0-2494113B38F6}"/>
          </ac:spMkLst>
        </pc:spChg>
        <pc:spChg chg="add del">
          <ac:chgData name="Dady Dady (2022686)" userId="S::2022686@student.uwtsd.ac.uk::cf5779fe-0785-40c8-89c9-c73b7f56ef21" providerId="AD" clId="Web-{CF2A8496-6E50-ACAD-4D6C-CBB90DFACF5C}" dt="2022-04-22T14:15:00.045" v="95"/>
          <ac:spMkLst>
            <pc:docMk/>
            <pc:sldMk cId="1228464607" sldId="264"/>
            <ac:spMk id="26" creationId="{493D7220-9A41-4B89-8A05-2E854925EDA1}"/>
          </ac:spMkLst>
        </pc:spChg>
        <pc:spChg chg="add">
          <ac:chgData name="Dady Dady (2022686)" userId="S::2022686@student.uwtsd.ac.uk::cf5779fe-0785-40c8-89c9-c73b7f56ef21" providerId="AD" clId="Web-{CF2A8496-6E50-ACAD-4D6C-CBB90DFACF5C}" dt="2022-04-22T14:15:08.873" v="100"/>
          <ac:spMkLst>
            <pc:docMk/>
            <pc:sldMk cId="1228464607" sldId="264"/>
            <ac:spMk id="30" creationId="{E2748806-3AF5-4078-830A-C1F26BF1B200}"/>
          </ac:spMkLst>
        </pc:spChg>
        <pc:spChg chg="add del">
          <ac:chgData name="Dady Dady (2022686)" userId="S::2022686@student.uwtsd.ac.uk::cf5779fe-0785-40c8-89c9-c73b7f56ef21" providerId="AD" clId="Web-{CF2A8496-6E50-ACAD-4D6C-CBB90DFACF5C}" dt="2022-04-22T14:15:03.045" v="97"/>
          <ac:spMkLst>
            <pc:docMk/>
            <pc:sldMk cId="1228464607" sldId="264"/>
            <ac:spMk id="31" creationId="{4D47D7CD-06A5-4710-B816-F23F56C52C16}"/>
          </ac:spMkLst>
        </pc:spChg>
        <pc:spChg chg="add del">
          <ac:chgData name="Dady Dady (2022686)" userId="S::2022686@student.uwtsd.ac.uk::cf5779fe-0785-40c8-89c9-c73b7f56ef21" providerId="AD" clId="Web-{CF2A8496-6E50-ACAD-4D6C-CBB90DFACF5C}" dt="2022-04-22T14:15:03.045" v="97"/>
          <ac:spMkLst>
            <pc:docMk/>
            <pc:sldMk cId="1228464607" sldId="264"/>
            <ac:spMk id="32" creationId="{8058D9C7-7C50-4582-9A60-0569A536A190}"/>
          </ac:spMkLst>
        </pc:spChg>
        <pc:spChg chg="add del">
          <ac:chgData name="Dady Dady (2022686)" userId="S::2022686@student.uwtsd.ac.uk::cf5779fe-0785-40c8-89c9-c73b7f56ef21" providerId="AD" clId="Web-{CF2A8496-6E50-ACAD-4D6C-CBB90DFACF5C}" dt="2022-04-22T14:15:08.858" v="99"/>
          <ac:spMkLst>
            <pc:docMk/>
            <pc:sldMk cId="1228464607" sldId="264"/>
            <ac:spMk id="36" creationId="{78A800E9-59AA-4236-BBAB-17EB4F4A4A05}"/>
          </ac:spMkLst>
        </pc:spChg>
        <pc:spChg chg="add del">
          <ac:chgData name="Dady Dady (2022686)" userId="S::2022686@student.uwtsd.ac.uk::cf5779fe-0785-40c8-89c9-c73b7f56ef21" providerId="AD" clId="Web-{CF2A8496-6E50-ACAD-4D6C-CBB90DFACF5C}" dt="2022-04-22T14:15:08.858" v="99"/>
          <ac:spMkLst>
            <pc:docMk/>
            <pc:sldMk cId="1228464607" sldId="264"/>
            <ac:spMk id="37" creationId="{6E699192-21F6-4F14-8403-395CA94BB677}"/>
          </ac:spMkLst>
        </pc:spChg>
        <pc:spChg chg="add del">
          <ac:chgData name="Dady Dady (2022686)" userId="S::2022686@student.uwtsd.ac.uk::cf5779fe-0785-40c8-89c9-c73b7f56ef21" providerId="AD" clId="Web-{CF2A8496-6E50-ACAD-4D6C-CBB90DFACF5C}" dt="2022-04-22T14:15:08.858" v="99"/>
          <ac:spMkLst>
            <pc:docMk/>
            <pc:sldMk cId="1228464607" sldId="264"/>
            <ac:spMk id="38" creationId="{46E526BC-D41F-4787-8729-F5DE6E7D0777}"/>
          </ac:spMkLst>
        </pc:spChg>
        <pc:spChg chg="add del">
          <ac:chgData name="Dady Dady (2022686)" userId="S::2022686@student.uwtsd.ac.uk::cf5779fe-0785-40c8-89c9-c73b7f56ef21" providerId="AD" clId="Web-{CF2A8496-6E50-ACAD-4D6C-CBB90DFACF5C}" dt="2022-04-22T14:15:08.858" v="99"/>
          <ac:spMkLst>
            <pc:docMk/>
            <pc:sldMk cId="1228464607" sldId="264"/>
            <ac:spMk id="39" creationId="{845A6C87-BEDB-4984-84E6-3EE99ABDAA90}"/>
          </ac:spMkLst>
        </pc:spChg>
        <pc:spChg chg="add">
          <ac:chgData name="Dady Dady (2022686)" userId="S::2022686@student.uwtsd.ac.uk::cf5779fe-0785-40c8-89c9-c73b7f56ef21" providerId="AD" clId="Web-{CF2A8496-6E50-ACAD-4D6C-CBB90DFACF5C}" dt="2022-04-22T14:15:08.873" v="100"/>
          <ac:spMkLst>
            <pc:docMk/>
            <pc:sldMk cId="1228464607" sldId="264"/>
            <ac:spMk id="45" creationId="{99B5B3C5-A599-465B-B2B9-866E8B2087CE}"/>
          </ac:spMkLst>
        </pc:spChg>
        <pc:spChg chg="add">
          <ac:chgData name="Dady Dady (2022686)" userId="S::2022686@student.uwtsd.ac.uk::cf5779fe-0785-40c8-89c9-c73b7f56ef21" providerId="AD" clId="Web-{CF2A8496-6E50-ACAD-4D6C-CBB90DFACF5C}" dt="2022-04-22T14:15:08.873" v="100"/>
          <ac:spMkLst>
            <pc:docMk/>
            <pc:sldMk cId="1228464607" sldId="264"/>
            <ac:spMk id="46" creationId="{25C84982-7DD0-43B1-8A2D-BFA4DF1B4E60}"/>
          </ac:spMkLst>
        </pc:spChg>
        <pc:spChg chg="add">
          <ac:chgData name="Dady Dady (2022686)" userId="S::2022686@student.uwtsd.ac.uk::cf5779fe-0785-40c8-89c9-c73b7f56ef21" providerId="AD" clId="Web-{CF2A8496-6E50-ACAD-4D6C-CBB90DFACF5C}" dt="2022-04-22T14:15:08.873" v="100"/>
          <ac:spMkLst>
            <pc:docMk/>
            <pc:sldMk cId="1228464607" sldId="264"/>
            <ac:spMk id="58" creationId="{34FBEBF3-C941-4CB0-8AC2-3B50E1371BBF}"/>
          </ac:spMkLst>
        </pc:spChg>
        <pc:grpChg chg="add del">
          <ac:chgData name="Dady Dady (2022686)" userId="S::2022686@student.uwtsd.ac.uk::cf5779fe-0785-40c8-89c9-c73b7f56ef21" providerId="AD" clId="Web-{CF2A8496-6E50-ACAD-4D6C-CBB90DFACF5C}" dt="2022-04-22T14:14:54.764" v="91"/>
          <ac:grpSpMkLst>
            <pc:docMk/>
            <pc:sldMk cId="1228464607" sldId="264"/>
            <ac:grpSpMk id="13" creationId="{B29252B9-8F48-4CC0-A640-09C8A8C24E31}"/>
          </ac:grpSpMkLst>
        </pc:grpChg>
        <pc:grpChg chg="add del">
          <ac:chgData name="Dady Dady (2022686)" userId="S::2022686@student.uwtsd.ac.uk::cf5779fe-0785-40c8-89c9-c73b7f56ef21" providerId="AD" clId="Web-{CF2A8496-6E50-ACAD-4D6C-CBB90DFACF5C}" dt="2022-04-22T14:14:57.311" v="93"/>
          <ac:grpSpMkLst>
            <pc:docMk/>
            <pc:sldMk cId="1228464607" sldId="264"/>
            <ac:grpSpMk id="15" creationId="{47154ABD-A760-4C29-A394-422706C2C032}"/>
          </ac:grpSpMkLst>
        </pc:grpChg>
        <pc:grpChg chg="add del">
          <ac:chgData name="Dady Dady (2022686)" userId="S::2022686@student.uwtsd.ac.uk::cf5779fe-0785-40c8-89c9-c73b7f56ef21" providerId="AD" clId="Web-{CF2A8496-6E50-ACAD-4D6C-CBB90DFACF5C}" dt="2022-04-22T14:15:08.858" v="99"/>
          <ac:grpSpMkLst>
            <pc:docMk/>
            <pc:sldMk cId="1228464607" sldId="264"/>
            <ac:grpSpMk id="19" creationId="{E03E6B54-DC8B-46F3-846D-4AC957CF9B06}"/>
          </ac:grpSpMkLst>
        </pc:grpChg>
        <pc:grpChg chg="add del">
          <ac:chgData name="Dady Dady (2022686)" userId="S::2022686@student.uwtsd.ac.uk::cf5779fe-0785-40c8-89c9-c73b7f56ef21" providerId="AD" clId="Web-{CF2A8496-6E50-ACAD-4D6C-CBB90DFACF5C}" dt="2022-04-22T14:15:00.045" v="95"/>
          <ac:grpSpMkLst>
            <pc:docMk/>
            <pc:sldMk cId="1228464607" sldId="264"/>
            <ac:grpSpMk id="27" creationId="{C1F869AB-954B-4EAB-8260-60AE9C8D0C6F}"/>
          </ac:grpSpMkLst>
        </pc:grpChg>
        <pc:grpChg chg="add del">
          <ac:chgData name="Dady Dady (2022686)" userId="S::2022686@student.uwtsd.ac.uk::cf5779fe-0785-40c8-89c9-c73b7f56ef21" providerId="AD" clId="Web-{CF2A8496-6E50-ACAD-4D6C-CBB90DFACF5C}" dt="2022-04-22T14:15:03.045" v="97"/>
          <ac:grpSpMkLst>
            <pc:docMk/>
            <pc:sldMk cId="1228464607" sldId="264"/>
            <ac:grpSpMk id="33" creationId="{A5A42520-81F5-4CA6-A7DA-9CD71733ABEC}"/>
          </ac:grpSpMkLst>
        </pc:grpChg>
        <pc:grpChg chg="add">
          <ac:chgData name="Dady Dady (2022686)" userId="S::2022686@student.uwtsd.ac.uk::cf5779fe-0785-40c8-89c9-c73b7f56ef21" providerId="AD" clId="Web-{CF2A8496-6E50-ACAD-4D6C-CBB90DFACF5C}" dt="2022-04-22T14:15:08.873" v="100"/>
          <ac:grpSpMkLst>
            <pc:docMk/>
            <pc:sldMk cId="1228464607" sldId="264"/>
            <ac:grpSpMk id="34" creationId="{AFCA5498-D019-48A6-B194-72CE1ABB0B3A}"/>
          </ac:grpSpMkLst>
        </pc:grpChg>
        <pc:grpChg chg="add">
          <ac:chgData name="Dady Dady (2022686)" userId="S::2022686@student.uwtsd.ac.uk::cf5779fe-0785-40c8-89c9-c73b7f56ef21" providerId="AD" clId="Web-{CF2A8496-6E50-ACAD-4D6C-CBB90DFACF5C}" dt="2022-04-22T14:15:08.873" v="100"/>
          <ac:grpSpMkLst>
            <pc:docMk/>
            <pc:sldMk cId="1228464607" sldId="264"/>
            <ac:grpSpMk id="47" creationId="{1D912E1C-3BBA-42F0-A3EE-FEC382E7230A}"/>
          </ac:grpSpMkLst>
        </pc:grpChg>
        <pc:graphicFrameChg chg="add mod ord modGraphic">
          <ac:chgData name="Dady Dady (2022686)" userId="S::2022686@student.uwtsd.ac.uk::cf5779fe-0785-40c8-89c9-c73b7f56ef21" providerId="AD" clId="Web-{CF2A8496-6E50-ACAD-4D6C-CBB90DFACF5C}" dt="2022-04-22T14:15:08.858" v="99"/>
          <ac:graphicFrameMkLst>
            <pc:docMk/>
            <pc:sldMk cId="1228464607" sldId="264"/>
            <ac:graphicFrameMk id="4" creationId="{10623832-2222-CEEA-9AE5-BEC94D7FABA3}"/>
          </ac:graphicFrameMkLst>
        </pc:graphicFrameChg>
        <pc:picChg chg="add del">
          <ac:chgData name="Dady Dady (2022686)" userId="S::2022686@student.uwtsd.ac.uk::cf5779fe-0785-40c8-89c9-c73b7f56ef21" providerId="AD" clId="Web-{CF2A8496-6E50-ACAD-4D6C-CBB90DFACF5C}" dt="2022-04-22T14:15:08.858" v="99"/>
          <ac:picMkLst>
            <pc:docMk/>
            <pc:sldMk cId="1228464607" sldId="264"/>
            <ac:picMk id="17" creationId="{CA07F063-3DA6-4991-8AA2-F87A1D84A6AC}"/>
          </ac:picMkLst>
        </pc:picChg>
        <pc:picChg chg="add del">
          <ac:chgData name="Dady Dady (2022686)" userId="S::2022686@student.uwtsd.ac.uk::cf5779fe-0785-40c8-89c9-c73b7f56ef21" providerId="AD" clId="Web-{CF2A8496-6E50-ACAD-4D6C-CBB90DFACF5C}" dt="2022-04-22T14:15:08.858" v="99"/>
          <ac:picMkLst>
            <pc:docMk/>
            <pc:sldMk cId="1228464607" sldId="264"/>
            <ac:picMk id="28" creationId="{3811ACD2-6481-44A5-8D64-35AA3323C43B}"/>
          </ac:picMkLst>
        </pc:picChg>
        <pc:picChg chg="add del">
          <ac:chgData name="Dady Dady (2022686)" userId="S::2022686@student.uwtsd.ac.uk::cf5779fe-0785-40c8-89c9-c73b7f56ef21" providerId="AD" clId="Web-{CF2A8496-6E50-ACAD-4D6C-CBB90DFACF5C}" dt="2022-04-22T14:15:08.858" v="99"/>
          <ac:picMkLst>
            <pc:docMk/>
            <pc:sldMk cId="1228464607" sldId="264"/>
            <ac:picMk id="43" creationId="{082A9A5A-D48F-4E70-9B8F-68F6C19E9B39}"/>
          </ac:picMkLst>
        </pc:picChg>
      </pc:sldChg>
      <pc:sldChg chg="del">
        <pc:chgData name="Dady Dady (2022686)" userId="S::2022686@student.uwtsd.ac.uk::cf5779fe-0785-40c8-89c9-c73b7f56ef21" providerId="AD" clId="Web-{CF2A8496-6E50-ACAD-4D6C-CBB90DFACF5C}" dt="2022-04-22T14:00:02.783" v="24"/>
        <pc:sldMkLst>
          <pc:docMk/>
          <pc:sldMk cId="2123781275" sldId="264"/>
        </pc:sldMkLst>
      </pc:sldChg>
      <pc:sldChg chg="addSp delSp modSp new mod setBg">
        <pc:chgData name="Dady Dady (2022686)" userId="S::2022686@student.uwtsd.ac.uk::cf5779fe-0785-40c8-89c9-c73b7f56ef21" providerId="AD" clId="Web-{CF2A8496-6E50-ACAD-4D6C-CBB90DFACF5C}" dt="2022-04-22T14:23:18.995" v="161"/>
        <pc:sldMkLst>
          <pc:docMk/>
          <pc:sldMk cId="3804224968" sldId="264"/>
        </pc:sldMkLst>
        <pc:spChg chg="mod">
          <ac:chgData name="Dady Dady (2022686)" userId="S::2022686@student.uwtsd.ac.uk::cf5779fe-0785-40c8-89c9-c73b7f56ef21" providerId="AD" clId="Web-{CF2A8496-6E50-ACAD-4D6C-CBB90DFACF5C}" dt="2022-04-22T14:23:18.995" v="161"/>
          <ac:spMkLst>
            <pc:docMk/>
            <pc:sldMk cId="3804224968" sldId="264"/>
            <ac:spMk id="2" creationId="{B1911278-8954-187D-886F-36EDA98712EB}"/>
          </ac:spMkLst>
        </pc:spChg>
        <pc:spChg chg="del">
          <ac:chgData name="Dady Dady (2022686)" userId="S::2022686@student.uwtsd.ac.uk::cf5779fe-0785-40c8-89c9-c73b7f56ef21" providerId="AD" clId="Web-{CF2A8496-6E50-ACAD-4D6C-CBB90DFACF5C}" dt="2022-04-22T14:21:42.102" v="141"/>
          <ac:spMkLst>
            <pc:docMk/>
            <pc:sldMk cId="3804224968" sldId="264"/>
            <ac:spMk id="3" creationId="{D862E513-566F-3D5C-5C9B-7F957E145894}"/>
          </ac:spMkLst>
        </pc:spChg>
        <pc:spChg chg="add del">
          <ac:chgData name="Dady Dady (2022686)" userId="S::2022686@student.uwtsd.ac.uk::cf5779fe-0785-40c8-89c9-c73b7f56ef21" providerId="AD" clId="Web-{CF2A8496-6E50-ACAD-4D6C-CBB90DFACF5C}" dt="2022-04-22T14:23:18.995" v="161"/>
          <ac:spMkLst>
            <pc:docMk/>
            <pc:sldMk cId="3804224968" sldId="264"/>
            <ac:spMk id="9" creationId="{99B5B3C5-A599-465B-B2B9-866E8B2087CE}"/>
          </ac:spMkLst>
        </pc:spChg>
        <pc:spChg chg="add del">
          <ac:chgData name="Dady Dady (2022686)" userId="S::2022686@student.uwtsd.ac.uk::cf5779fe-0785-40c8-89c9-c73b7f56ef21" providerId="AD" clId="Web-{CF2A8496-6E50-ACAD-4D6C-CBB90DFACF5C}" dt="2022-04-22T14:23:18.995" v="161"/>
          <ac:spMkLst>
            <pc:docMk/>
            <pc:sldMk cId="3804224968" sldId="264"/>
            <ac:spMk id="11" creationId="{25C84982-7DD0-43B1-8A2D-BFA4DF1B4E60}"/>
          </ac:spMkLst>
        </pc:spChg>
        <pc:spChg chg="add del">
          <ac:chgData name="Dady Dady (2022686)" userId="S::2022686@student.uwtsd.ac.uk::cf5779fe-0785-40c8-89c9-c73b7f56ef21" providerId="AD" clId="Web-{CF2A8496-6E50-ACAD-4D6C-CBB90DFACF5C}" dt="2022-04-22T14:23:18.995" v="161"/>
          <ac:spMkLst>
            <pc:docMk/>
            <pc:sldMk cId="3804224968" sldId="264"/>
            <ac:spMk id="30" creationId="{E2748806-3AF5-4078-830A-C1F26BF1B200}"/>
          </ac:spMkLst>
        </pc:spChg>
        <pc:spChg chg="add del">
          <ac:chgData name="Dady Dady (2022686)" userId="S::2022686@student.uwtsd.ac.uk::cf5779fe-0785-40c8-89c9-c73b7f56ef21" providerId="AD" clId="Web-{CF2A8496-6E50-ACAD-4D6C-CBB90DFACF5C}" dt="2022-04-22T14:23:18.995" v="161"/>
          <ac:spMkLst>
            <pc:docMk/>
            <pc:sldMk cId="3804224968" sldId="264"/>
            <ac:spMk id="32" creationId="{34FBEBF3-C941-4CB0-8AC2-3B50E1371BBF}"/>
          </ac:spMkLst>
        </pc:spChg>
        <pc:spChg chg="add del">
          <ac:chgData name="Dady Dady (2022686)" userId="S::2022686@student.uwtsd.ac.uk::cf5779fe-0785-40c8-89c9-c73b7f56ef21" providerId="AD" clId="Web-{CF2A8496-6E50-ACAD-4D6C-CBB90DFACF5C}" dt="2022-04-22T14:23:15.120" v="158"/>
          <ac:spMkLst>
            <pc:docMk/>
            <pc:sldMk cId="3804224968" sldId="264"/>
            <ac:spMk id="47" creationId="{99B5B3C5-A599-465B-B2B9-866E8B2087CE}"/>
          </ac:spMkLst>
        </pc:spChg>
        <pc:spChg chg="add del">
          <ac:chgData name="Dady Dady (2022686)" userId="S::2022686@student.uwtsd.ac.uk::cf5779fe-0785-40c8-89c9-c73b7f56ef21" providerId="AD" clId="Web-{CF2A8496-6E50-ACAD-4D6C-CBB90DFACF5C}" dt="2022-04-22T14:23:15.120" v="158"/>
          <ac:spMkLst>
            <pc:docMk/>
            <pc:sldMk cId="3804224968" sldId="264"/>
            <ac:spMk id="49" creationId="{25C84982-7DD0-43B1-8A2D-BFA4DF1B4E60}"/>
          </ac:spMkLst>
        </pc:spChg>
        <pc:spChg chg="add del">
          <ac:chgData name="Dady Dady (2022686)" userId="S::2022686@student.uwtsd.ac.uk::cf5779fe-0785-40c8-89c9-c73b7f56ef21" providerId="AD" clId="Web-{CF2A8496-6E50-ACAD-4D6C-CBB90DFACF5C}" dt="2022-04-22T14:23:15.120" v="158"/>
          <ac:spMkLst>
            <pc:docMk/>
            <pc:sldMk cId="3804224968" sldId="264"/>
            <ac:spMk id="68" creationId="{D6A5485D-4AF6-47BA-8BB1-44D0639B9FA6}"/>
          </ac:spMkLst>
        </pc:spChg>
        <pc:spChg chg="add del">
          <ac:chgData name="Dady Dady (2022686)" userId="S::2022686@student.uwtsd.ac.uk::cf5779fe-0785-40c8-89c9-c73b7f56ef21" providerId="AD" clId="Web-{CF2A8496-6E50-ACAD-4D6C-CBB90DFACF5C}" dt="2022-04-22T14:23:15.120" v="158"/>
          <ac:spMkLst>
            <pc:docMk/>
            <pc:sldMk cId="3804224968" sldId="264"/>
            <ac:spMk id="70" creationId="{587642B7-79EF-4368-85F8-49CB4B0DBB57}"/>
          </ac:spMkLst>
        </pc:spChg>
        <pc:spChg chg="add del">
          <ac:chgData name="Dady Dady (2022686)" userId="S::2022686@student.uwtsd.ac.uk::cf5779fe-0785-40c8-89c9-c73b7f56ef21" providerId="AD" clId="Web-{CF2A8496-6E50-ACAD-4D6C-CBB90DFACF5C}" dt="2022-04-22T14:23:18.980" v="160"/>
          <ac:spMkLst>
            <pc:docMk/>
            <pc:sldMk cId="3804224968" sldId="264"/>
            <ac:spMk id="72" creationId="{DA09ABEB-FBB2-4784-AB42-132C2B7B86EA}"/>
          </ac:spMkLst>
        </pc:spChg>
        <pc:spChg chg="add del">
          <ac:chgData name="Dady Dady (2022686)" userId="S::2022686@student.uwtsd.ac.uk::cf5779fe-0785-40c8-89c9-c73b7f56ef21" providerId="AD" clId="Web-{CF2A8496-6E50-ACAD-4D6C-CBB90DFACF5C}" dt="2022-04-22T14:23:18.980" v="160"/>
          <ac:spMkLst>
            <pc:docMk/>
            <pc:sldMk cId="3804224968" sldId="264"/>
            <ac:spMk id="73" creationId="{99B5B3C5-A599-465B-B2B9-866E8B2087CE}"/>
          </ac:spMkLst>
        </pc:spChg>
        <pc:spChg chg="add del">
          <ac:chgData name="Dady Dady (2022686)" userId="S::2022686@student.uwtsd.ac.uk::cf5779fe-0785-40c8-89c9-c73b7f56ef21" providerId="AD" clId="Web-{CF2A8496-6E50-ACAD-4D6C-CBB90DFACF5C}" dt="2022-04-22T14:23:18.980" v="160"/>
          <ac:spMkLst>
            <pc:docMk/>
            <pc:sldMk cId="3804224968" sldId="264"/>
            <ac:spMk id="74" creationId="{4E19B7D6-ACF5-4FD5-9847-AA489F05BBCB}"/>
          </ac:spMkLst>
        </pc:spChg>
        <pc:spChg chg="add del">
          <ac:chgData name="Dady Dady (2022686)" userId="S::2022686@student.uwtsd.ac.uk::cf5779fe-0785-40c8-89c9-c73b7f56ef21" providerId="AD" clId="Web-{CF2A8496-6E50-ACAD-4D6C-CBB90DFACF5C}" dt="2022-04-22T14:23:18.980" v="160"/>
          <ac:spMkLst>
            <pc:docMk/>
            <pc:sldMk cId="3804224968" sldId="264"/>
            <ac:spMk id="75" creationId="{25C84982-7DD0-43B1-8A2D-BFA4DF1B4E60}"/>
          </ac:spMkLst>
        </pc:spChg>
        <pc:spChg chg="add del">
          <ac:chgData name="Dady Dady (2022686)" userId="S::2022686@student.uwtsd.ac.uk::cf5779fe-0785-40c8-89c9-c73b7f56ef21" providerId="AD" clId="Web-{CF2A8496-6E50-ACAD-4D6C-CBB90DFACF5C}" dt="2022-04-22T14:23:18.980" v="160"/>
          <ac:spMkLst>
            <pc:docMk/>
            <pc:sldMk cId="3804224968" sldId="264"/>
            <ac:spMk id="76" creationId="{2DC3951C-8573-4092-BB1C-895AB62DC18A}"/>
          </ac:spMkLst>
        </pc:spChg>
        <pc:spChg chg="add del">
          <ac:chgData name="Dady Dady (2022686)" userId="S::2022686@student.uwtsd.ac.uk::cf5779fe-0785-40c8-89c9-c73b7f56ef21" providerId="AD" clId="Web-{CF2A8496-6E50-ACAD-4D6C-CBB90DFACF5C}" dt="2022-04-22T14:23:18.980" v="160"/>
          <ac:spMkLst>
            <pc:docMk/>
            <pc:sldMk cId="3804224968" sldId="264"/>
            <ac:spMk id="78" creationId="{D897F30D-1513-46A2-A047-AEC827A0ED77}"/>
          </ac:spMkLst>
        </pc:spChg>
        <pc:spChg chg="add del">
          <ac:chgData name="Dady Dady (2022686)" userId="S::2022686@student.uwtsd.ac.uk::cf5779fe-0785-40c8-89c9-c73b7f56ef21" providerId="AD" clId="Web-{CF2A8496-6E50-ACAD-4D6C-CBB90DFACF5C}" dt="2022-04-22T14:23:18.980" v="160"/>
          <ac:spMkLst>
            <pc:docMk/>
            <pc:sldMk cId="3804224968" sldId="264"/>
            <ac:spMk id="79" creationId="{94DA0203-BFB4-49DB-A205-51AD7549D42A}"/>
          </ac:spMkLst>
        </pc:spChg>
        <pc:spChg chg="add del">
          <ac:chgData name="Dady Dady (2022686)" userId="S::2022686@student.uwtsd.ac.uk::cf5779fe-0785-40c8-89c9-c73b7f56ef21" providerId="AD" clId="Web-{CF2A8496-6E50-ACAD-4D6C-CBB90DFACF5C}" dt="2022-04-22T14:23:18.980" v="160"/>
          <ac:spMkLst>
            <pc:docMk/>
            <pc:sldMk cId="3804224968" sldId="264"/>
            <ac:spMk id="80" creationId="{5484E33B-84C6-44AB-B37B-AD40DD864397}"/>
          </ac:spMkLst>
        </pc:spChg>
        <pc:spChg chg="add del">
          <ac:chgData name="Dady Dady (2022686)" userId="S::2022686@student.uwtsd.ac.uk::cf5779fe-0785-40c8-89c9-c73b7f56ef21" providerId="AD" clId="Web-{CF2A8496-6E50-ACAD-4D6C-CBB90DFACF5C}" dt="2022-04-22T14:23:18.980" v="160"/>
          <ac:spMkLst>
            <pc:docMk/>
            <pc:sldMk cId="3804224968" sldId="264"/>
            <ac:spMk id="81" creationId="{652F1BB8-9F6C-45D6-898D-65348D26BFCC}"/>
          </ac:spMkLst>
        </pc:spChg>
        <pc:spChg chg="add del">
          <ac:chgData name="Dady Dady (2022686)" userId="S::2022686@student.uwtsd.ac.uk::cf5779fe-0785-40c8-89c9-c73b7f56ef21" providerId="AD" clId="Web-{CF2A8496-6E50-ACAD-4D6C-CBB90DFACF5C}" dt="2022-04-22T14:23:18.980" v="160"/>
          <ac:spMkLst>
            <pc:docMk/>
            <pc:sldMk cId="3804224968" sldId="264"/>
            <ac:spMk id="82" creationId="{032C2FFF-1C26-4710-B2B8-9DB486DAE135}"/>
          </ac:spMkLst>
        </pc:spChg>
        <pc:spChg chg="add del">
          <ac:chgData name="Dady Dady (2022686)" userId="S::2022686@student.uwtsd.ac.uk::cf5779fe-0785-40c8-89c9-c73b7f56ef21" providerId="AD" clId="Web-{CF2A8496-6E50-ACAD-4D6C-CBB90DFACF5C}" dt="2022-04-22T14:23:18.980" v="160"/>
          <ac:spMkLst>
            <pc:docMk/>
            <pc:sldMk cId="3804224968" sldId="264"/>
            <ac:spMk id="84" creationId="{F6D50462-DF3B-4889-8D2A-9B6BE774163C}"/>
          </ac:spMkLst>
        </pc:spChg>
        <pc:spChg chg="add del">
          <ac:chgData name="Dady Dady (2022686)" userId="S::2022686@student.uwtsd.ac.uk::cf5779fe-0785-40c8-89c9-c73b7f56ef21" providerId="AD" clId="Web-{CF2A8496-6E50-ACAD-4D6C-CBB90DFACF5C}" dt="2022-04-22T14:23:18.980" v="160"/>
          <ac:spMkLst>
            <pc:docMk/>
            <pc:sldMk cId="3804224968" sldId="264"/>
            <ac:spMk id="86" creationId="{A4661B72-AE95-451D-822D-E19815CF12F6}"/>
          </ac:spMkLst>
        </pc:spChg>
        <pc:spChg chg="add">
          <ac:chgData name="Dady Dady (2022686)" userId="S::2022686@student.uwtsd.ac.uk::cf5779fe-0785-40c8-89c9-c73b7f56ef21" providerId="AD" clId="Web-{CF2A8496-6E50-ACAD-4D6C-CBB90DFACF5C}" dt="2022-04-22T14:23:18.995" v="161"/>
          <ac:spMkLst>
            <pc:docMk/>
            <pc:sldMk cId="3804224968" sldId="264"/>
            <ac:spMk id="88" creationId="{99B5B3C5-A599-465B-B2B9-866E8B2087CE}"/>
          </ac:spMkLst>
        </pc:spChg>
        <pc:spChg chg="add">
          <ac:chgData name="Dady Dady (2022686)" userId="S::2022686@student.uwtsd.ac.uk::cf5779fe-0785-40c8-89c9-c73b7f56ef21" providerId="AD" clId="Web-{CF2A8496-6E50-ACAD-4D6C-CBB90DFACF5C}" dt="2022-04-22T14:23:18.995" v="161"/>
          <ac:spMkLst>
            <pc:docMk/>
            <pc:sldMk cId="3804224968" sldId="264"/>
            <ac:spMk id="89" creationId="{25C84982-7DD0-43B1-8A2D-BFA4DF1B4E60}"/>
          </ac:spMkLst>
        </pc:spChg>
        <pc:spChg chg="add">
          <ac:chgData name="Dady Dady (2022686)" userId="S::2022686@student.uwtsd.ac.uk::cf5779fe-0785-40c8-89c9-c73b7f56ef21" providerId="AD" clId="Web-{CF2A8496-6E50-ACAD-4D6C-CBB90DFACF5C}" dt="2022-04-22T14:23:18.995" v="161"/>
          <ac:spMkLst>
            <pc:docMk/>
            <pc:sldMk cId="3804224968" sldId="264"/>
            <ac:spMk id="91" creationId="{E2748806-3AF5-4078-830A-C1F26BF1B200}"/>
          </ac:spMkLst>
        </pc:spChg>
        <pc:spChg chg="add">
          <ac:chgData name="Dady Dady (2022686)" userId="S::2022686@student.uwtsd.ac.uk::cf5779fe-0785-40c8-89c9-c73b7f56ef21" providerId="AD" clId="Web-{CF2A8496-6E50-ACAD-4D6C-CBB90DFACF5C}" dt="2022-04-22T14:23:18.995" v="161"/>
          <ac:spMkLst>
            <pc:docMk/>
            <pc:sldMk cId="3804224968" sldId="264"/>
            <ac:spMk id="92" creationId="{36C5C053-F6BB-464B-BDD2-9D811A2494A2}"/>
          </ac:spMkLst>
        </pc:spChg>
        <pc:spChg chg="add">
          <ac:chgData name="Dady Dady (2022686)" userId="S::2022686@student.uwtsd.ac.uk::cf5779fe-0785-40c8-89c9-c73b7f56ef21" providerId="AD" clId="Web-{CF2A8496-6E50-ACAD-4D6C-CBB90DFACF5C}" dt="2022-04-22T14:23:18.995" v="161"/>
          <ac:spMkLst>
            <pc:docMk/>
            <pc:sldMk cId="3804224968" sldId="264"/>
            <ac:spMk id="93" creationId="{8315D1CC-8D02-4016-AD7A-097E77AAE387}"/>
          </ac:spMkLst>
        </pc:spChg>
        <pc:spChg chg="add">
          <ac:chgData name="Dady Dady (2022686)" userId="S::2022686@student.uwtsd.ac.uk::cf5779fe-0785-40c8-89c9-c73b7f56ef21" providerId="AD" clId="Web-{CF2A8496-6E50-ACAD-4D6C-CBB90DFACF5C}" dt="2022-04-22T14:23:18.995" v="161"/>
          <ac:spMkLst>
            <pc:docMk/>
            <pc:sldMk cId="3804224968" sldId="264"/>
            <ac:spMk id="94" creationId="{1CB84D5D-9C64-4481-B8AD-C109F7DB3FC6}"/>
          </ac:spMkLst>
        </pc:spChg>
        <pc:spChg chg="add">
          <ac:chgData name="Dady Dady (2022686)" userId="S::2022686@student.uwtsd.ac.uk::cf5779fe-0785-40c8-89c9-c73b7f56ef21" providerId="AD" clId="Web-{CF2A8496-6E50-ACAD-4D6C-CBB90DFACF5C}" dt="2022-04-22T14:23:18.995" v="161"/>
          <ac:spMkLst>
            <pc:docMk/>
            <pc:sldMk cId="3804224968" sldId="264"/>
            <ac:spMk id="95" creationId="{01A9D26D-082A-4101-8D75-863B7B7AB81D}"/>
          </ac:spMkLst>
        </pc:spChg>
        <pc:spChg chg="add">
          <ac:chgData name="Dady Dady (2022686)" userId="S::2022686@student.uwtsd.ac.uk::cf5779fe-0785-40c8-89c9-c73b7f56ef21" providerId="AD" clId="Web-{CF2A8496-6E50-ACAD-4D6C-CBB90DFACF5C}" dt="2022-04-22T14:23:18.995" v="161"/>
          <ac:spMkLst>
            <pc:docMk/>
            <pc:sldMk cId="3804224968" sldId="264"/>
            <ac:spMk id="96" creationId="{A0FE0BA4-FE6E-4B91-9A1B-E373720BD3D5}"/>
          </ac:spMkLst>
        </pc:spChg>
        <pc:spChg chg="add">
          <ac:chgData name="Dady Dady (2022686)" userId="S::2022686@student.uwtsd.ac.uk::cf5779fe-0785-40c8-89c9-c73b7f56ef21" providerId="AD" clId="Web-{CF2A8496-6E50-ACAD-4D6C-CBB90DFACF5C}" dt="2022-04-22T14:23:18.995" v="161"/>
          <ac:spMkLst>
            <pc:docMk/>
            <pc:sldMk cId="3804224968" sldId="264"/>
            <ac:spMk id="97" creationId="{80E6F154-6DA5-4544-8945-8AF8DE20A63E}"/>
          </ac:spMkLst>
        </pc:spChg>
        <pc:spChg chg="add">
          <ac:chgData name="Dady Dady (2022686)" userId="S::2022686@student.uwtsd.ac.uk::cf5779fe-0785-40c8-89c9-c73b7f56ef21" providerId="AD" clId="Web-{CF2A8496-6E50-ACAD-4D6C-CBB90DFACF5C}" dt="2022-04-22T14:23:18.995" v="161"/>
          <ac:spMkLst>
            <pc:docMk/>
            <pc:sldMk cId="3804224968" sldId="264"/>
            <ac:spMk id="98" creationId="{85558ED7-8ED9-4B7F-8138-C5B8A0EC1937}"/>
          </ac:spMkLst>
        </pc:spChg>
        <pc:spChg chg="add">
          <ac:chgData name="Dady Dady (2022686)" userId="S::2022686@student.uwtsd.ac.uk::cf5779fe-0785-40c8-89c9-c73b7f56ef21" providerId="AD" clId="Web-{CF2A8496-6E50-ACAD-4D6C-CBB90DFACF5C}" dt="2022-04-22T14:23:18.995" v="161"/>
          <ac:spMkLst>
            <pc:docMk/>
            <pc:sldMk cId="3804224968" sldId="264"/>
            <ac:spMk id="99" creationId="{13E9F88F-5950-42B0-B9A3-898F91835B3F}"/>
          </ac:spMkLst>
        </pc:spChg>
        <pc:spChg chg="add">
          <ac:chgData name="Dady Dady (2022686)" userId="S::2022686@student.uwtsd.ac.uk::cf5779fe-0785-40c8-89c9-c73b7f56ef21" providerId="AD" clId="Web-{CF2A8496-6E50-ACAD-4D6C-CBB90DFACF5C}" dt="2022-04-22T14:23:18.995" v="161"/>
          <ac:spMkLst>
            <pc:docMk/>
            <pc:sldMk cId="3804224968" sldId="264"/>
            <ac:spMk id="100" creationId="{34FBEBF3-C941-4CB0-8AC2-3B50E1371BBF}"/>
          </ac:spMkLst>
        </pc:spChg>
        <pc:grpChg chg="add del">
          <ac:chgData name="Dady Dady (2022686)" userId="S::2022686@student.uwtsd.ac.uk::cf5779fe-0785-40c8-89c9-c73b7f56ef21" providerId="AD" clId="Web-{CF2A8496-6E50-ACAD-4D6C-CBB90DFACF5C}" dt="2022-04-22T14:23:18.995" v="161"/>
          <ac:grpSpMkLst>
            <pc:docMk/>
            <pc:sldMk cId="3804224968" sldId="264"/>
            <ac:grpSpMk id="13" creationId="{1D912E1C-3BBA-42F0-A3EE-FEC382E7230A}"/>
          </ac:grpSpMkLst>
        </pc:grpChg>
        <pc:grpChg chg="add del">
          <ac:chgData name="Dady Dady (2022686)" userId="S::2022686@student.uwtsd.ac.uk::cf5779fe-0785-40c8-89c9-c73b7f56ef21" providerId="AD" clId="Web-{CF2A8496-6E50-ACAD-4D6C-CBB90DFACF5C}" dt="2022-04-22T14:23:18.995" v="161"/>
          <ac:grpSpMkLst>
            <pc:docMk/>
            <pc:sldMk cId="3804224968" sldId="264"/>
            <ac:grpSpMk id="34" creationId="{AFCA5498-D019-48A6-B194-72CE1ABB0B3A}"/>
          </ac:grpSpMkLst>
        </pc:grpChg>
        <pc:grpChg chg="add del">
          <ac:chgData name="Dady Dady (2022686)" userId="S::2022686@student.uwtsd.ac.uk::cf5779fe-0785-40c8-89c9-c73b7f56ef21" providerId="AD" clId="Web-{CF2A8496-6E50-ACAD-4D6C-CBB90DFACF5C}" dt="2022-04-22T14:23:15.120" v="158"/>
          <ac:grpSpMkLst>
            <pc:docMk/>
            <pc:sldMk cId="3804224968" sldId="264"/>
            <ac:grpSpMk id="51" creationId="{1D912E1C-3BBA-42F0-A3EE-FEC382E7230A}"/>
          </ac:grpSpMkLst>
        </pc:grpChg>
        <pc:grpChg chg="add del">
          <ac:chgData name="Dady Dady (2022686)" userId="S::2022686@student.uwtsd.ac.uk::cf5779fe-0785-40c8-89c9-c73b7f56ef21" providerId="AD" clId="Web-{CF2A8496-6E50-ACAD-4D6C-CBB90DFACF5C}" dt="2022-04-22T14:23:18.980" v="160"/>
          <ac:grpSpMkLst>
            <pc:docMk/>
            <pc:sldMk cId="3804224968" sldId="264"/>
            <ac:grpSpMk id="77" creationId="{1D912E1C-3BBA-42F0-A3EE-FEC382E7230A}"/>
          </ac:grpSpMkLst>
        </pc:grpChg>
        <pc:grpChg chg="add">
          <ac:chgData name="Dady Dady (2022686)" userId="S::2022686@student.uwtsd.ac.uk::cf5779fe-0785-40c8-89c9-c73b7f56ef21" providerId="AD" clId="Web-{CF2A8496-6E50-ACAD-4D6C-CBB90DFACF5C}" dt="2022-04-22T14:23:18.995" v="161"/>
          <ac:grpSpMkLst>
            <pc:docMk/>
            <pc:sldMk cId="3804224968" sldId="264"/>
            <ac:grpSpMk id="90" creationId="{1D912E1C-3BBA-42F0-A3EE-FEC382E7230A}"/>
          </ac:grpSpMkLst>
        </pc:grpChg>
        <pc:picChg chg="add mod">
          <ac:chgData name="Dady Dady (2022686)" userId="S::2022686@student.uwtsd.ac.uk::cf5779fe-0785-40c8-89c9-c73b7f56ef21" providerId="AD" clId="Web-{CF2A8496-6E50-ACAD-4D6C-CBB90DFACF5C}" dt="2022-04-22T14:23:18.995" v="161"/>
          <ac:picMkLst>
            <pc:docMk/>
            <pc:sldMk cId="3804224968" sldId="264"/>
            <ac:picMk id="5" creationId="{B33E82FD-A1CE-4C14-3AE9-72AEABBAC2BC}"/>
          </ac:picMkLst>
        </pc:picChg>
      </pc:sldChg>
      <pc:sldChg chg="addSp delSp modSp new del mod setBg">
        <pc:chgData name="Dady Dady (2022686)" userId="S::2022686@student.uwtsd.ac.uk::cf5779fe-0785-40c8-89c9-c73b7f56ef21" providerId="AD" clId="Web-{CF2A8496-6E50-ACAD-4D6C-CBB90DFACF5C}" dt="2022-04-22T14:14:12.091" v="80"/>
        <pc:sldMkLst>
          <pc:docMk/>
          <pc:sldMk cId="3825124490" sldId="264"/>
        </pc:sldMkLst>
        <pc:spChg chg="add mod">
          <ac:chgData name="Dady Dady (2022686)" userId="S::2022686@student.uwtsd.ac.uk::cf5779fe-0785-40c8-89c9-c73b7f56ef21" providerId="AD" clId="Web-{CF2A8496-6E50-ACAD-4D6C-CBB90DFACF5C}" dt="2022-04-22T14:11:54.988" v="66"/>
          <ac:spMkLst>
            <pc:docMk/>
            <pc:sldMk cId="3825124490" sldId="264"/>
            <ac:spMk id="2" creationId="{F631E814-8F48-CF5E-F4CE-3570BD23E09F}"/>
          </ac:spMkLst>
        </pc:spChg>
        <pc:spChg chg="add del">
          <ac:chgData name="Dady Dady (2022686)" userId="S::2022686@student.uwtsd.ac.uk::cf5779fe-0785-40c8-89c9-c73b7f56ef21" providerId="AD" clId="Web-{CF2A8496-6E50-ACAD-4D6C-CBB90DFACF5C}" dt="2022-04-22T14:11:54.988" v="66"/>
          <ac:spMkLst>
            <pc:docMk/>
            <pc:sldMk cId="3825124490" sldId="264"/>
            <ac:spMk id="7" creationId="{99B5B3C5-A599-465B-B2B9-866E8B2087CE}"/>
          </ac:spMkLst>
        </pc:spChg>
        <pc:spChg chg="add del">
          <ac:chgData name="Dady Dady (2022686)" userId="S::2022686@student.uwtsd.ac.uk::cf5779fe-0785-40c8-89c9-c73b7f56ef21" providerId="AD" clId="Web-{CF2A8496-6E50-ACAD-4D6C-CBB90DFACF5C}" dt="2022-04-22T14:07:46.216" v="48"/>
          <ac:spMkLst>
            <pc:docMk/>
            <pc:sldMk cId="3825124490" sldId="264"/>
            <ac:spMk id="8" creationId="{99B5B3C5-A599-465B-B2B9-866E8B2087CE}"/>
          </ac:spMkLst>
        </pc:spChg>
        <pc:spChg chg="add del">
          <ac:chgData name="Dady Dady (2022686)" userId="S::2022686@student.uwtsd.ac.uk::cf5779fe-0785-40c8-89c9-c73b7f56ef21" providerId="AD" clId="Web-{CF2A8496-6E50-ACAD-4D6C-CBB90DFACF5C}" dt="2022-04-22T14:11:54.988" v="66"/>
          <ac:spMkLst>
            <pc:docMk/>
            <pc:sldMk cId="3825124490" sldId="264"/>
            <ac:spMk id="9" creationId="{25C84982-7DD0-43B1-8A2D-BFA4DF1B4E60}"/>
          </ac:spMkLst>
        </pc:spChg>
        <pc:spChg chg="add del">
          <ac:chgData name="Dady Dady (2022686)" userId="S::2022686@student.uwtsd.ac.uk::cf5779fe-0785-40c8-89c9-c73b7f56ef21" providerId="AD" clId="Web-{CF2A8496-6E50-ACAD-4D6C-CBB90DFACF5C}" dt="2022-04-22T14:07:46.216" v="48"/>
          <ac:spMkLst>
            <pc:docMk/>
            <pc:sldMk cId="3825124490" sldId="264"/>
            <ac:spMk id="10" creationId="{25C84982-7DD0-43B1-8A2D-BFA4DF1B4E60}"/>
          </ac:spMkLst>
        </pc:spChg>
        <pc:spChg chg="add del">
          <ac:chgData name="Dady Dady (2022686)" userId="S::2022686@student.uwtsd.ac.uk::cf5779fe-0785-40c8-89c9-c73b7f56ef21" providerId="AD" clId="Web-{CF2A8496-6E50-ACAD-4D6C-CBB90DFACF5C}" dt="2022-04-22T14:11:54.988" v="66"/>
          <ac:spMkLst>
            <pc:docMk/>
            <pc:sldMk cId="3825124490" sldId="264"/>
            <ac:spMk id="28" creationId="{458183E0-58D3-4C7F-97F0-2494113B38F6}"/>
          </ac:spMkLst>
        </pc:spChg>
        <pc:spChg chg="add del">
          <ac:chgData name="Dady Dady (2022686)" userId="S::2022686@student.uwtsd.ac.uk::cf5779fe-0785-40c8-89c9-c73b7f56ef21" providerId="AD" clId="Web-{CF2A8496-6E50-ACAD-4D6C-CBB90DFACF5C}" dt="2022-04-22T14:07:46.216" v="48"/>
          <ac:spMkLst>
            <pc:docMk/>
            <pc:sldMk cId="3825124490" sldId="264"/>
            <ac:spMk id="29" creationId="{458183E0-58D3-4C7F-97F0-2494113B38F6}"/>
          </ac:spMkLst>
        </pc:spChg>
        <pc:spChg chg="add del">
          <ac:chgData name="Dady Dady (2022686)" userId="S::2022686@student.uwtsd.ac.uk::cf5779fe-0785-40c8-89c9-c73b7f56ef21" providerId="AD" clId="Web-{CF2A8496-6E50-ACAD-4D6C-CBB90DFACF5C}" dt="2022-04-22T14:11:54.988" v="66"/>
          <ac:spMkLst>
            <pc:docMk/>
            <pc:sldMk cId="3825124490" sldId="264"/>
            <ac:spMk id="30" creationId="{493D7220-9A41-4B89-8A05-2E854925EDA1}"/>
          </ac:spMkLst>
        </pc:spChg>
        <pc:spChg chg="add del">
          <ac:chgData name="Dady Dady (2022686)" userId="S::2022686@student.uwtsd.ac.uk::cf5779fe-0785-40c8-89c9-c73b7f56ef21" providerId="AD" clId="Web-{CF2A8496-6E50-ACAD-4D6C-CBB90DFACF5C}" dt="2022-04-22T14:07:46.216" v="48"/>
          <ac:spMkLst>
            <pc:docMk/>
            <pc:sldMk cId="3825124490" sldId="264"/>
            <ac:spMk id="31" creationId="{493D7220-9A41-4B89-8A05-2E854925EDA1}"/>
          </ac:spMkLst>
        </pc:spChg>
        <pc:spChg chg="add del">
          <ac:chgData name="Dady Dady (2022686)" userId="S::2022686@student.uwtsd.ac.uk::cf5779fe-0785-40c8-89c9-c73b7f56ef21" providerId="AD" clId="Web-{CF2A8496-6E50-ACAD-4D6C-CBB90DFACF5C}" dt="2022-04-22T14:11:54.988" v="66"/>
          <ac:spMkLst>
            <pc:docMk/>
            <pc:sldMk cId="3825124490" sldId="264"/>
            <ac:spMk id="42" creationId="{3918A720-944F-41E3-B3E0-183B184AD65A}"/>
          </ac:spMkLst>
        </pc:spChg>
        <pc:spChg chg="add del">
          <ac:chgData name="Dady Dady (2022686)" userId="S::2022686@student.uwtsd.ac.uk::cf5779fe-0785-40c8-89c9-c73b7f56ef21" providerId="AD" clId="Web-{CF2A8496-6E50-ACAD-4D6C-CBB90DFACF5C}" dt="2022-04-22T14:11:54.988" v="66"/>
          <ac:spMkLst>
            <pc:docMk/>
            <pc:sldMk cId="3825124490" sldId="264"/>
            <ac:spMk id="44" creationId="{E691010F-6249-4E82-9411-B0118E152500}"/>
          </ac:spMkLst>
        </pc:spChg>
        <pc:spChg chg="add del">
          <ac:chgData name="Dady Dady (2022686)" userId="S::2022686@student.uwtsd.ac.uk::cf5779fe-0785-40c8-89c9-c73b7f56ef21" providerId="AD" clId="Web-{CF2A8496-6E50-ACAD-4D6C-CBB90DFACF5C}" dt="2022-04-22T14:11:54.988" v="66"/>
          <ac:spMkLst>
            <pc:docMk/>
            <pc:sldMk cId="3825124490" sldId="264"/>
            <ac:spMk id="46" creationId="{604A840F-2944-47B5-9906-C9335E329579}"/>
          </ac:spMkLst>
        </pc:spChg>
        <pc:spChg chg="add del">
          <ac:chgData name="Dady Dady (2022686)" userId="S::2022686@student.uwtsd.ac.uk::cf5779fe-0785-40c8-89c9-c73b7f56ef21" providerId="AD" clId="Web-{CF2A8496-6E50-ACAD-4D6C-CBB90DFACF5C}" dt="2022-04-22T14:11:54.988" v="66"/>
          <ac:spMkLst>
            <pc:docMk/>
            <pc:sldMk cId="3825124490" sldId="264"/>
            <ac:spMk id="54" creationId="{A15A0716-074C-4881-B6EE-78FE255F6925}"/>
          </ac:spMkLst>
        </pc:spChg>
        <pc:spChg chg="add">
          <ac:chgData name="Dady Dady (2022686)" userId="S::2022686@student.uwtsd.ac.uk::cf5779fe-0785-40c8-89c9-c73b7f56ef21" providerId="AD" clId="Web-{CF2A8496-6E50-ACAD-4D6C-CBB90DFACF5C}" dt="2022-04-22T14:11:54.988" v="66"/>
          <ac:spMkLst>
            <pc:docMk/>
            <pc:sldMk cId="3825124490" sldId="264"/>
            <ac:spMk id="61" creationId="{99B5B3C5-A599-465B-B2B9-866E8B2087CE}"/>
          </ac:spMkLst>
        </pc:spChg>
        <pc:spChg chg="add">
          <ac:chgData name="Dady Dady (2022686)" userId="S::2022686@student.uwtsd.ac.uk::cf5779fe-0785-40c8-89c9-c73b7f56ef21" providerId="AD" clId="Web-{CF2A8496-6E50-ACAD-4D6C-CBB90DFACF5C}" dt="2022-04-22T14:11:54.988" v="66"/>
          <ac:spMkLst>
            <pc:docMk/>
            <pc:sldMk cId="3825124490" sldId="264"/>
            <ac:spMk id="63" creationId="{25C84982-7DD0-43B1-8A2D-BFA4DF1B4E60}"/>
          </ac:spMkLst>
        </pc:spChg>
        <pc:spChg chg="add">
          <ac:chgData name="Dady Dady (2022686)" userId="S::2022686@student.uwtsd.ac.uk::cf5779fe-0785-40c8-89c9-c73b7f56ef21" providerId="AD" clId="Web-{CF2A8496-6E50-ACAD-4D6C-CBB90DFACF5C}" dt="2022-04-22T14:11:54.988" v="66"/>
          <ac:spMkLst>
            <pc:docMk/>
            <pc:sldMk cId="3825124490" sldId="264"/>
            <ac:spMk id="82" creationId="{D07B8063-258C-49F6-BA1D-2860C8411AEE}"/>
          </ac:spMkLst>
        </pc:spChg>
        <pc:spChg chg="add">
          <ac:chgData name="Dady Dady (2022686)" userId="S::2022686@student.uwtsd.ac.uk::cf5779fe-0785-40c8-89c9-c73b7f56ef21" providerId="AD" clId="Web-{CF2A8496-6E50-ACAD-4D6C-CBB90DFACF5C}" dt="2022-04-22T14:11:54.988" v="66"/>
          <ac:spMkLst>
            <pc:docMk/>
            <pc:sldMk cId="3825124490" sldId="264"/>
            <ac:spMk id="84" creationId="{079A216E-0603-4485-8A98-D3E04CFAA460}"/>
          </ac:spMkLst>
        </pc:spChg>
        <pc:spChg chg="add">
          <ac:chgData name="Dady Dady (2022686)" userId="S::2022686@student.uwtsd.ac.uk::cf5779fe-0785-40c8-89c9-c73b7f56ef21" providerId="AD" clId="Web-{CF2A8496-6E50-ACAD-4D6C-CBB90DFACF5C}" dt="2022-04-22T14:11:54.988" v="66"/>
          <ac:spMkLst>
            <pc:docMk/>
            <pc:sldMk cId="3825124490" sldId="264"/>
            <ac:spMk id="96" creationId="{73858092-ABA1-459B-BA2E-10EDDCF4CDFD}"/>
          </ac:spMkLst>
        </pc:spChg>
        <pc:spChg chg="add">
          <ac:chgData name="Dady Dady (2022686)" userId="S::2022686@student.uwtsd.ac.uk::cf5779fe-0785-40c8-89c9-c73b7f56ef21" providerId="AD" clId="Web-{CF2A8496-6E50-ACAD-4D6C-CBB90DFACF5C}" dt="2022-04-22T14:11:54.988" v="66"/>
          <ac:spMkLst>
            <pc:docMk/>
            <pc:sldMk cId="3825124490" sldId="264"/>
            <ac:spMk id="98" creationId="{01750600-5E46-4F20-B9BD-1D37C1861535}"/>
          </ac:spMkLst>
        </pc:spChg>
        <pc:spChg chg="add">
          <ac:chgData name="Dady Dady (2022686)" userId="S::2022686@student.uwtsd.ac.uk::cf5779fe-0785-40c8-89c9-c73b7f56ef21" providerId="AD" clId="Web-{CF2A8496-6E50-ACAD-4D6C-CBB90DFACF5C}" dt="2022-04-22T14:11:54.988" v="66"/>
          <ac:spMkLst>
            <pc:docMk/>
            <pc:sldMk cId="3825124490" sldId="264"/>
            <ac:spMk id="102" creationId="{9825A44D-F8E8-43B3-ADC3-03AAA58941E9}"/>
          </ac:spMkLst>
        </pc:spChg>
        <pc:grpChg chg="add del">
          <ac:chgData name="Dady Dady (2022686)" userId="S::2022686@student.uwtsd.ac.uk::cf5779fe-0785-40c8-89c9-c73b7f56ef21" providerId="AD" clId="Web-{CF2A8496-6E50-ACAD-4D6C-CBB90DFACF5C}" dt="2022-04-22T14:11:54.988" v="66"/>
          <ac:grpSpMkLst>
            <pc:docMk/>
            <pc:sldMk cId="3825124490" sldId="264"/>
            <ac:grpSpMk id="11" creationId="{1D912E1C-3BBA-42F0-A3EE-FEC382E7230A}"/>
          </ac:grpSpMkLst>
        </pc:grpChg>
        <pc:grpChg chg="add del">
          <ac:chgData name="Dady Dady (2022686)" userId="S::2022686@student.uwtsd.ac.uk::cf5779fe-0785-40c8-89c9-c73b7f56ef21" providerId="AD" clId="Web-{CF2A8496-6E50-ACAD-4D6C-CBB90DFACF5C}" dt="2022-04-22T14:07:46.216" v="48"/>
          <ac:grpSpMkLst>
            <pc:docMk/>
            <pc:sldMk cId="3825124490" sldId="264"/>
            <ac:grpSpMk id="12" creationId="{1D912E1C-3BBA-42F0-A3EE-FEC382E7230A}"/>
          </ac:grpSpMkLst>
        </pc:grpChg>
        <pc:grpChg chg="add del">
          <ac:chgData name="Dady Dady (2022686)" userId="S::2022686@student.uwtsd.ac.uk::cf5779fe-0785-40c8-89c9-c73b7f56ef21" providerId="AD" clId="Web-{CF2A8496-6E50-ACAD-4D6C-CBB90DFACF5C}" dt="2022-04-22T14:11:54.988" v="66"/>
          <ac:grpSpMkLst>
            <pc:docMk/>
            <pc:sldMk cId="3825124490" sldId="264"/>
            <ac:grpSpMk id="32" creationId="{987F35D3-4471-41A7-9706-FE24A9345392}"/>
          </ac:grpSpMkLst>
        </pc:grpChg>
        <pc:grpChg chg="add del">
          <ac:chgData name="Dady Dady (2022686)" userId="S::2022686@student.uwtsd.ac.uk::cf5779fe-0785-40c8-89c9-c73b7f56ef21" providerId="AD" clId="Web-{CF2A8496-6E50-ACAD-4D6C-CBB90DFACF5C}" dt="2022-04-22T14:07:46.216" v="48"/>
          <ac:grpSpMkLst>
            <pc:docMk/>
            <pc:sldMk cId="3825124490" sldId="264"/>
            <ac:grpSpMk id="33" creationId="{C1F869AB-954B-4EAB-8260-60AE9C8D0C6F}"/>
          </ac:grpSpMkLst>
        </pc:grpChg>
        <pc:grpChg chg="add">
          <ac:chgData name="Dady Dady (2022686)" userId="S::2022686@student.uwtsd.ac.uk::cf5779fe-0785-40c8-89c9-c73b7f56ef21" providerId="AD" clId="Web-{CF2A8496-6E50-ACAD-4D6C-CBB90DFACF5C}" dt="2022-04-22T14:11:54.988" v="66"/>
          <ac:grpSpMkLst>
            <pc:docMk/>
            <pc:sldMk cId="3825124490" sldId="264"/>
            <ac:grpSpMk id="65" creationId="{1D912E1C-3BBA-42F0-A3EE-FEC382E7230A}"/>
          </ac:grpSpMkLst>
        </pc:grpChg>
        <pc:grpChg chg="add">
          <ac:chgData name="Dady Dady (2022686)" userId="S::2022686@student.uwtsd.ac.uk::cf5779fe-0785-40c8-89c9-c73b7f56ef21" providerId="AD" clId="Web-{CF2A8496-6E50-ACAD-4D6C-CBB90DFACF5C}" dt="2022-04-22T14:11:54.988" v="66"/>
          <ac:grpSpMkLst>
            <pc:docMk/>
            <pc:sldMk cId="3825124490" sldId="264"/>
            <ac:grpSpMk id="86" creationId="{C197537D-1307-4017-8447-60FBD9C351F1}"/>
          </ac:grpSpMkLst>
        </pc:grpChg>
        <pc:picChg chg="add del">
          <ac:chgData name="Dady Dady (2022686)" userId="S::2022686@student.uwtsd.ac.uk::cf5779fe-0785-40c8-89c9-c73b7f56ef21" providerId="AD" clId="Web-{CF2A8496-6E50-ACAD-4D6C-CBB90DFACF5C}" dt="2022-04-22T14:07:46.216" v="48"/>
          <ac:picMkLst>
            <pc:docMk/>
            <pc:sldMk cId="3825124490" sldId="264"/>
            <ac:picMk id="4" creationId="{1F343A72-5BF1-F238-1251-81B4C22848AC}"/>
          </ac:picMkLst>
        </pc:picChg>
        <pc:picChg chg="add del">
          <ac:chgData name="Dady Dady (2022686)" userId="S::2022686@student.uwtsd.ac.uk::cf5779fe-0785-40c8-89c9-c73b7f56ef21" providerId="AD" clId="Web-{CF2A8496-6E50-ACAD-4D6C-CBB90DFACF5C}" dt="2022-04-22T14:11:54.988" v="66"/>
          <ac:picMkLst>
            <pc:docMk/>
            <pc:sldMk cId="3825124490" sldId="264"/>
            <ac:picMk id="48" creationId="{F35F5B7A-BE16-4DC5-B01E-41D964779BD7}"/>
          </ac:picMkLst>
        </pc:picChg>
        <pc:picChg chg="add del">
          <ac:chgData name="Dady Dady (2022686)" userId="S::2022686@student.uwtsd.ac.uk::cf5779fe-0785-40c8-89c9-c73b7f56ef21" providerId="AD" clId="Web-{CF2A8496-6E50-ACAD-4D6C-CBB90DFACF5C}" dt="2022-04-22T14:11:54.988" v="66"/>
          <ac:picMkLst>
            <pc:docMk/>
            <pc:sldMk cId="3825124490" sldId="264"/>
            <ac:picMk id="50" creationId="{18253A4A-D431-4AB3-85C3-DC6204FCB7BE}"/>
          </ac:picMkLst>
        </pc:picChg>
        <pc:picChg chg="add del">
          <ac:chgData name="Dady Dady (2022686)" userId="S::2022686@student.uwtsd.ac.uk::cf5779fe-0785-40c8-89c9-c73b7f56ef21" providerId="AD" clId="Web-{CF2A8496-6E50-ACAD-4D6C-CBB90DFACF5C}" dt="2022-04-22T14:11:54.988" v="66"/>
          <ac:picMkLst>
            <pc:docMk/>
            <pc:sldMk cId="3825124490" sldId="264"/>
            <ac:picMk id="52" creationId="{46841B41-100E-44BE-8CE5-51BAA7D38811}"/>
          </ac:picMkLst>
        </pc:picChg>
        <pc:picChg chg="add del">
          <ac:chgData name="Dady Dady (2022686)" userId="S::2022686@student.uwtsd.ac.uk::cf5779fe-0785-40c8-89c9-c73b7f56ef21" providerId="AD" clId="Web-{CF2A8496-6E50-ACAD-4D6C-CBB90DFACF5C}" dt="2022-04-22T14:11:54.988" v="66"/>
          <ac:picMkLst>
            <pc:docMk/>
            <pc:sldMk cId="3825124490" sldId="264"/>
            <ac:picMk id="56" creationId="{EC008E31-0ECB-4307-9C43-952328F7E174}"/>
          </ac:picMkLst>
        </pc:picChg>
        <pc:picChg chg="add">
          <ac:chgData name="Dady Dady (2022686)" userId="S::2022686@student.uwtsd.ac.uk::cf5779fe-0785-40c8-89c9-c73b7f56ef21" providerId="AD" clId="Web-{CF2A8496-6E50-ACAD-4D6C-CBB90DFACF5C}" dt="2022-04-22T14:11:54.988" v="66"/>
          <ac:picMkLst>
            <pc:docMk/>
            <pc:sldMk cId="3825124490" sldId="264"/>
            <ac:picMk id="100" creationId="{3C7E68A6-DE3F-47C6-982A-5B44A14DE5B7}"/>
          </ac:picMkLst>
        </pc:picChg>
        <pc:picChg chg="add">
          <ac:chgData name="Dady Dady (2022686)" userId="S::2022686@student.uwtsd.ac.uk::cf5779fe-0785-40c8-89c9-c73b7f56ef21" providerId="AD" clId="Web-{CF2A8496-6E50-ACAD-4D6C-CBB90DFACF5C}" dt="2022-04-22T14:11:54.988" v="66"/>
          <ac:picMkLst>
            <pc:docMk/>
            <pc:sldMk cId="3825124490" sldId="264"/>
            <ac:picMk id="104" creationId="{1B7E5966-943D-4001-B07B-BA35AA7CAE07}"/>
          </ac:picMkLst>
        </pc:picChg>
        <pc:picChg chg="add">
          <ac:chgData name="Dady Dady (2022686)" userId="S::2022686@student.uwtsd.ac.uk::cf5779fe-0785-40c8-89c9-c73b7f56ef21" providerId="AD" clId="Web-{CF2A8496-6E50-ACAD-4D6C-CBB90DFACF5C}" dt="2022-04-22T14:11:54.988" v="66"/>
          <ac:picMkLst>
            <pc:docMk/>
            <pc:sldMk cId="3825124490" sldId="264"/>
            <ac:picMk id="106" creationId="{1598CD1E-2697-4970-9714-2AEE6994A438}"/>
          </ac:picMkLst>
        </pc:picChg>
      </pc:sldChg>
      <pc:sldChg chg="new del">
        <pc:chgData name="Dady Dady (2022686)" userId="S::2022686@student.uwtsd.ac.uk::cf5779fe-0785-40c8-89c9-c73b7f56ef21" providerId="AD" clId="Web-{CF2A8496-6E50-ACAD-4D6C-CBB90DFACF5C}" dt="2022-04-22T14:14:32.201" v="88"/>
        <pc:sldMkLst>
          <pc:docMk/>
          <pc:sldMk cId="341194445" sldId="265"/>
        </pc:sldMkLst>
      </pc:sldChg>
      <pc:sldChg chg="addSp delSp modSp new del mod setBg">
        <pc:chgData name="Dady Dady (2022686)" userId="S::2022686@student.uwtsd.ac.uk::cf5779fe-0785-40c8-89c9-c73b7f56ef21" providerId="AD" clId="Web-{CF2A8496-6E50-ACAD-4D6C-CBB90DFACF5C}" dt="2022-04-22T14:25:00.873" v="179"/>
        <pc:sldMkLst>
          <pc:docMk/>
          <pc:sldMk cId="1541759522" sldId="265"/>
        </pc:sldMkLst>
        <pc:spChg chg="mod">
          <ac:chgData name="Dady Dady (2022686)" userId="S::2022686@student.uwtsd.ac.uk::cf5779fe-0785-40c8-89c9-c73b7f56ef21" providerId="AD" clId="Web-{CF2A8496-6E50-ACAD-4D6C-CBB90DFACF5C}" dt="2022-04-22T14:24:27.591" v="176"/>
          <ac:spMkLst>
            <pc:docMk/>
            <pc:sldMk cId="1541759522" sldId="265"/>
            <ac:spMk id="2" creationId="{B03C4E72-0903-0096-126F-87AF4533957D}"/>
          </ac:spMkLst>
        </pc:spChg>
        <pc:spChg chg="add del">
          <ac:chgData name="Dady Dady (2022686)" userId="S::2022686@student.uwtsd.ac.uk::cf5779fe-0785-40c8-89c9-c73b7f56ef21" providerId="AD" clId="Web-{CF2A8496-6E50-ACAD-4D6C-CBB90DFACF5C}" dt="2022-04-22T14:24:27.591" v="176"/>
          <ac:spMkLst>
            <pc:docMk/>
            <pc:sldMk cId="1541759522" sldId="265"/>
            <ac:spMk id="3" creationId="{1A420626-A46E-0087-4B9B-6897456433D0}"/>
          </ac:spMkLst>
        </pc:spChg>
        <pc:spChg chg="add del">
          <ac:chgData name="Dady Dady (2022686)" userId="S::2022686@student.uwtsd.ac.uk::cf5779fe-0785-40c8-89c9-c73b7f56ef21" providerId="AD" clId="Web-{CF2A8496-6E50-ACAD-4D6C-CBB90DFACF5C}" dt="2022-04-22T14:24:27.513" v="175"/>
          <ac:spMkLst>
            <pc:docMk/>
            <pc:sldMk cId="1541759522" sldId="265"/>
            <ac:spMk id="8" creationId="{99B5B3C5-A599-465B-B2B9-866E8B2087CE}"/>
          </ac:spMkLst>
        </pc:spChg>
        <pc:spChg chg="add del">
          <ac:chgData name="Dady Dady (2022686)" userId="S::2022686@student.uwtsd.ac.uk::cf5779fe-0785-40c8-89c9-c73b7f56ef21" providerId="AD" clId="Web-{CF2A8496-6E50-ACAD-4D6C-CBB90DFACF5C}" dt="2022-04-22T14:24:27.513" v="175"/>
          <ac:spMkLst>
            <pc:docMk/>
            <pc:sldMk cId="1541759522" sldId="265"/>
            <ac:spMk id="10" creationId="{25C84982-7DD0-43B1-8A2D-BFA4DF1B4E60}"/>
          </ac:spMkLst>
        </pc:spChg>
        <pc:spChg chg="add del">
          <ac:chgData name="Dady Dady (2022686)" userId="S::2022686@student.uwtsd.ac.uk::cf5779fe-0785-40c8-89c9-c73b7f56ef21" providerId="AD" clId="Web-{CF2A8496-6E50-ACAD-4D6C-CBB90DFACF5C}" dt="2022-04-22T14:24:38.638" v="178"/>
          <ac:spMkLst>
            <pc:docMk/>
            <pc:sldMk cId="1541759522" sldId="265"/>
            <ac:spMk id="18" creationId="{90A794CF-C9D1-401A-8377-720A352860FD}"/>
          </ac:spMkLst>
        </pc:spChg>
        <pc:spChg chg="add del">
          <ac:chgData name="Dady Dady (2022686)" userId="S::2022686@student.uwtsd.ac.uk::cf5779fe-0785-40c8-89c9-c73b7f56ef21" providerId="AD" clId="Web-{CF2A8496-6E50-ACAD-4D6C-CBB90DFACF5C}" dt="2022-04-22T14:24:38.638" v="178"/>
          <ac:spMkLst>
            <pc:docMk/>
            <pc:sldMk cId="1541759522" sldId="265"/>
            <ac:spMk id="20" creationId="{C25E45C5-9A47-4CC1-92F9-6BC5DE68ED01}"/>
          </ac:spMkLst>
        </pc:spChg>
        <pc:spChg chg="add del">
          <ac:chgData name="Dady Dady (2022686)" userId="S::2022686@student.uwtsd.ac.uk::cf5779fe-0785-40c8-89c9-c73b7f56ef21" providerId="AD" clId="Web-{CF2A8496-6E50-ACAD-4D6C-CBB90DFACF5C}" dt="2022-04-22T14:24:38.638" v="178"/>
          <ac:spMkLst>
            <pc:docMk/>
            <pc:sldMk cId="1541759522" sldId="265"/>
            <ac:spMk id="24" creationId="{35539F8A-F167-4D29-8668-E0F8C2E12D46}"/>
          </ac:spMkLst>
        </pc:spChg>
        <pc:spChg chg="add del">
          <ac:chgData name="Dady Dady (2022686)" userId="S::2022686@student.uwtsd.ac.uk::cf5779fe-0785-40c8-89c9-c73b7f56ef21" providerId="AD" clId="Web-{CF2A8496-6E50-ACAD-4D6C-CBB90DFACF5C}" dt="2022-04-22T14:24:38.638" v="178"/>
          <ac:spMkLst>
            <pc:docMk/>
            <pc:sldMk cId="1541759522" sldId="265"/>
            <ac:spMk id="28" creationId="{80A8C9CB-E08C-47F3-BE45-D0AA9534A2F9}"/>
          </ac:spMkLst>
        </pc:spChg>
        <pc:spChg chg="add del">
          <ac:chgData name="Dady Dady (2022686)" userId="S::2022686@student.uwtsd.ac.uk::cf5779fe-0785-40c8-89c9-c73b7f56ef21" providerId="AD" clId="Web-{CF2A8496-6E50-ACAD-4D6C-CBB90DFACF5C}" dt="2022-04-22T14:24:27.513" v="175"/>
          <ac:spMkLst>
            <pc:docMk/>
            <pc:sldMk cId="1541759522" sldId="265"/>
            <ac:spMk id="29" creationId="{97AB4D1A-6270-4D15-9F1C-349AF05AFAA7}"/>
          </ac:spMkLst>
        </pc:spChg>
        <pc:spChg chg="add del">
          <ac:chgData name="Dady Dady (2022686)" userId="S::2022686@student.uwtsd.ac.uk::cf5779fe-0785-40c8-89c9-c73b7f56ef21" providerId="AD" clId="Web-{CF2A8496-6E50-ACAD-4D6C-CBB90DFACF5C}" dt="2022-04-22T14:24:27.513" v="175"/>
          <ac:spMkLst>
            <pc:docMk/>
            <pc:sldMk cId="1541759522" sldId="265"/>
            <ac:spMk id="31" creationId="{32553057-9FF3-400D-90FC-4F89773432FA}"/>
          </ac:spMkLst>
        </pc:spChg>
        <pc:spChg chg="add del">
          <ac:chgData name="Dady Dady (2022686)" userId="S::2022686@student.uwtsd.ac.uk::cf5779fe-0785-40c8-89c9-c73b7f56ef21" providerId="AD" clId="Web-{CF2A8496-6E50-ACAD-4D6C-CBB90DFACF5C}" dt="2022-04-22T14:24:27.513" v="175"/>
          <ac:spMkLst>
            <pc:docMk/>
            <pc:sldMk cId="1541759522" sldId="265"/>
            <ac:spMk id="43" creationId="{5D2FE535-33D9-4D08-9B67-47CF8CC7E774}"/>
          </ac:spMkLst>
        </pc:spChg>
        <pc:spChg chg="add del">
          <ac:chgData name="Dady Dady (2022686)" userId="S::2022686@student.uwtsd.ac.uk::cf5779fe-0785-40c8-89c9-c73b7f56ef21" providerId="AD" clId="Web-{CF2A8496-6E50-ACAD-4D6C-CBB90DFACF5C}" dt="2022-04-22T14:24:27.513" v="175"/>
          <ac:spMkLst>
            <pc:docMk/>
            <pc:sldMk cId="1541759522" sldId="265"/>
            <ac:spMk id="45" creationId="{1CB206CF-E798-414B-B6B6-2B6E96871694}"/>
          </ac:spMkLst>
        </pc:spChg>
        <pc:spChg chg="add del">
          <ac:chgData name="Dady Dady (2022686)" userId="S::2022686@student.uwtsd.ac.uk::cf5779fe-0785-40c8-89c9-c73b7f56ef21" providerId="AD" clId="Web-{CF2A8496-6E50-ACAD-4D6C-CBB90DFACF5C}" dt="2022-04-22T14:24:27.513" v="175"/>
          <ac:spMkLst>
            <pc:docMk/>
            <pc:sldMk cId="1541759522" sldId="265"/>
            <ac:spMk id="51" creationId="{11C1B1CF-F716-4EA9-BB3A-85AE114373A0}"/>
          </ac:spMkLst>
        </pc:spChg>
        <pc:spChg chg="add del">
          <ac:chgData name="Dady Dady (2022686)" userId="S::2022686@student.uwtsd.ac.uk::cf5779fe-0785-40c8-89c9-c73b7f56ef21" providerId="AD" clId="Web-{CF2A8496-6E50-ACAD-4D6C-CBB90DFACF5C}" dt="2022-04-22T14:24:27.513" v="175"/>
          <ac:spMkLst>
            <pc:docMk/>
            <pc:sldMk cId="1541759522" sldId="265"/>
            <ac:spMk id="55" creationId="{C5A4BEDA-180D-4F05-BED0-FCA62B717B4D}"/>
          </ac:spMkLst>
        </pc:spChg>
        <pc:spChg chg="add del">
          <ac:chgData name="Dady Dady (2022686)" userId="S::2022686@student.uwtsd.ac.uk::cf5779fe-0785-40c8-89c9-c73b7f56ef21" providerId="AD" clId="Web-{CF2A8496-6E50-ACAD-4D6C-CBB90DFACF5C}" dt="2022-04-22T14:24:38.638" v="178"/>
          <ac:spMkLst>
            <pc:docMk/>
            <pc:sldMk cId="1541759522" sldId="265"/>
            <ac:spMk id="59" creationId="{87B7A78A-DD31-48C6-B8F4-0083EF11ECA7}"/>
          </ac:spMkLst>
        </pc:spChg>
        <pc:spChg chg="add del">
          <ac:chgData name="Dady Dady (2022686)" userId="S::2022686@student.uwtsd.ac.uk::cf5779fe-0785-40c8-89c9-c73b7f56ef21" providerId="AD" clId="Web-{CF2A8496-6E50-ACAD-4D6C-CBB90DFACF5C}" dt="2022-04-22T14:24:38.638" v="178"/>
          <ac:spMkLst>
            <pc:docMk/>
            <pc:sldMk cId="1541759522" sldId="265"/>
            <ac:spMk id="60" creationId="{2DB05F44-653C-4D7B-B74D-DEB6B8CC7926}"/>
          </ac:spMkLst>
        </pc:spChg>
        <pc:spChg chg="add del">
          <ac:chgData name="Dady Dady (2022686)" userId="S::2022686@student.uwtsd.ac.uk::cf5779fe-0785-40c8-89c9-c73b7f56ef21" providerId="AD" clId="Web-{CF2A8496-6E50-ACAD-4D6C-CBB90DFACF5C}" dt="2022-04-22T14:24:31.013" v="177"/>
          <ac:spMkLst>
            <pc:docMk/>
            <pc:sldMk cId="1541759522" sldId="265"/>
            <ac:spMk id="62" creationId="{1A420626-A46E-0087-4B9B-6897456433D0}"/>
          </ac:spMkLst>
        </pc:spChg>
        <pc:spChg chg="add">
          <ac:chgData name="Dady Dady (2022686)" userId="S::2022686@student.uwtsd.ac.uk::cf5779fe-0785-40c8-89c9-c73b7f56ef21" providerId="AD" clId="Web-{CF2A8496-6E50-ACAD-4D6C-CBB90DFACF5C}" dt="2022-04-22T14:24:38.638" v="178"/>
          <ac:spMkLst>
            <pc:docMk/>
            <pc:sldMk cId="1541759522" sldId="265"/>
            <ac:spMk id="66" creationId="{4F8E18AC-903E-4B46-8CC0-FE20E612CE37}"/>
          </ac:spMkLst>
        </pc:spChg>
        <pc:spChg chg="add">
          <ac:chgData name="Dady Dady (2022686)" userId="S::2022686@student.uwtsd.ac.uk::cf5779fe-0785-40c8-89c9-c73b7f56ef21" providerId="AD" clId="Web-{CF2A8496-6E50-ACAD-4D6C-CBB90DFACF5C}" dt="2022-04-22T14:24:38.638" v="178"/>
          <ac:spMkLst>
            <pc:docMk/>
            <pc:sldMk cId="1541759522" sldId="265"/>
            <ac:spMk id="68" creationId="{3DEE38FB-0763-470C-8A5E-44456B5130D7}"/>
          </ac:spMkLst>
        </pc:spChg>
        <pc:spChg chg="add">
          <ac:chgData name="Dady Dady (2022686)" userId="S::2022686@student.uwtsd.ac.uk::cf5779fe-0785-40c8-89c9-c73b7f56ef21" providerId="AD" clId="Web-{CF2A8496-6E50-ACAD-4D6C-CBB90DFACF5C}" dt="2022-04-22T14:24:38.638" v="178"/>
          <ac:spMkLst>
            <pc:docMk/>
            <pc:sldMk cId="1541759522" sldId="265"/>
            <ac:spMk id="70" creationId="{F1D6E6C0-11C7-4A38-BD12-80741960B53C}"/>
          </ac:spMkLst>
        </pc:spChg>
        <pc:grpChg chg="add del">
          <ac:chgData name="Dady Dady (2022686)" userId="S::2022686@student.uwtsd.ac.uk::cf5779fe-0785-40c8-89c9-c73b7f56ef21" providerId="AD" clId="Web-{CF2A8496-6E50-ACAD-4D6C-CBB90DFACF5C}" dt="2022-04-22T14:24:27.513" v="175"/>
          <ac:grpSpMkLst>
            <pc:docMk/>
            <pc:sldMk cId="1541759522" sldId="265"/>
            <ac:grpSpMk id="12" creationId="{1D912E1C-3BBA-42F0-A3EE-FEC382E7230A}"/>
          </ac:grpSpMkLst>
        </pc:grpChg>
        <pc:grpChg chg="add del">
          <ac:chgData name="Dady Dady (2022686)" userId="S::2022686@student.uwtsd.ac.uk::cf5779fe-0785-40c8-89c9-c73b7f56ef21" providerId="AD" clId="Web-{CF2A8496-6E50-ACAD-4D6C-CBB90DFACF5C}" dt="2022-04-22T14:24:27.513" v="175"/>
          <ac:grpSpMkLst>
            <pc:docMk/>
            <pc:sldMk cId="1541759522" sldId="265"/>
            <ac:grpSpMk id="33" creationId="{FFAB95AE-AE0F-4D82-A957-C1FE11C53B1A}"/>
          </ac:grpSpMkLst>
        </pc:grpChg>
        <pc:grpChg chg="add del">
          <ac:chgData name="Dady Dady (2022686)" userId="S::2022686@student.uwtsd.ac.uk::cf5779fe-0785-40c8-89c9-c73b7f56ef21" providerId="AD" clId="Web-{CF2A8496-6E50-ACAD-4D6C-CBB90DFACF5C}" dt="2022-04-22T14:24:38.638" v="178"/>
          <ac:grpSpMkLst>
            <pc:docMk/>
            <pc:sldMk cId="1541759522" sldId="265"/>
            <ac:grpSpMk id="61" creationId="{F0DEE4EA-2009-4B4E-AA04-0212307404F0}"/>
          </ac:grpSpMkLst>
        </pc:grpChg>
        <pc:grpChg chg="add">
          <ac:chgData name="Dady Dady (2022686)" userId="S::2022686@student.uwtsd.ac.uk::cf5779fe-0785-40c8-89c9-c73b7f56ef21" providerId="AD" clId="Web-{CF2A8496-6E50-ACAD-4D6C-CBB90DFACF5C}" dt="2022-04-22T14:24:38.638" v="178"/>
          <ac:grpSpMkLst>
            <pc:docMk/>
            <pc:sldMk cId="1541759522" sldId="265"/>
            <ac:grpSpMk id="72" creationId="{2B16E781-E64A-4007-B0F1-5A50135A4276}"/>
          </ac:grpSpMkLst>
        </pc:grpChg>
        <pc:graphicFrameChg chg="add mod ord modGraphic">
          <ac:chgData name="Dady Dady (2022686)" userId="S::2022686@student.uwtsd.ac.uk::cf5779fe-0785-40c8-89c9-c73b7f56ef21" providerId="AD" clId="Web-{CF2A8496-6E50-ACAD-4D6C-CBB90DFACF5C}" dt="2022-04-22T14:24:38.638" v="178"/>
          <ac:graphicFrameMkLst>
            <pc:docMk/>
            <pc:sldMk cId="1541759522" sldId="265"/>
            <ac:graphicFrameMk id="4" creationId="{0CA6C866-C5F6-26C0-2A28-72D5F5C718E2}"/>
          </ac:graphicFrameMkLst>
        </pc:graphicFrameChg>
        <pc:picChg chg="add del">
          <ac:chgData name="Dady Dady (2022686)" userId="S::2022686@student.uwtsd.ac.uk::cf5779fe-0785-40c8-89c9-c73b7f56ef21" providerId="AD" clId="Web-{CF2A8496-6E50-ACAD-4D6C-CBB90DFACF5C}" dt="2022-04-22T14:24:38.638" v="178"/>
          <ac:picMkLst>
            <pc:docMk/>
            <pc:sldMk cId="1541759522" sldId="265"/>
            <ac:picMk id="22" creationId="{0FFAC6A3-6189-49F7-A9EF-882EE611380B}"/>
          </ac:picMkLst>
        </pc:picChg>
        <pc:picChg chg="add del">
          <ac:chgData name="Dady Dady (2022686)" userId="S::2022686@student.uwtsd.ac.uk::cf5779fe-0785-40c8-89c9-c73b7f56ef21" providerId="AD" clId="Web-{CF2A8496-6E50-ACAD-4D6C-CBB90DFACF5C}" dt="2022-04-22T14:24:38.638" v="178"/>
          <ac:picMkLst>
            <pc:docMk/>
            <pc:sldMk cId="1541759522" sldId="265"/>
            <ac:picMk id="26" creationId="{CA9E0BBD-ED3E-49C0-95A3-2404FA7F98F2}"/>
          </ac:picMkLst>
        </pc:picChg>
        <pc:picChg chg="add del">
          <ac:chgData name="Dady Dady (2022686)" userId="S::2022686@student.uwtsd.ac.uk::cf5779fe-0785-40c8-89c9-c73b7f56ef21" providerId="AD" clId="Web-{CF2A8496-6E50-ACAD-4D6C-CBB90DFACF5C}" dt="2022-04-22T14:24:38.638" v="178"/>
          <ac:picMkLst>
            <pc:docMk/>
            <pc:sldMk cId="1541759522" sldId="265"/>
            <ac:picMk id="30" creationId="{5E8C10D9-DC88-4FE5-AD6F-D3093ED95A62}"/>
          </ac:picMkLst>
        </pc:picChg>
        <pc:picChg chg="add del">
          <ac:chgData name="Dady Dady (2022686)" userId="S::2022686@student.uwtsd.ac.uk::cf5779fe-0785-40c8-89c9-c73b7f56ef21" providerId="AD" clId="Web-{CF2A8496-6E50-ACAD-4D6C-CBB90DFACF5C}" dt="2022-04-22T14:24:38.638" v="178"/>
          <ac:picMkLst>
            <pc:docMk/>
            <pc:sldMk cId="1541759522" sldId="265"/>
            <ac:picMk id="32" creationId="{79626D93-E25E-4743-8D61-94F74B506580}"/>
          </ac:picMkLst>
        </pc:picChg>
        <pc:picChg chg="add del">
          <ac:chgData name="Dady Dady (2022686)" userId="S::2022686@student.uwtsd.ac.uk::cf5779fe-0785-40c8-89c9-c73b7f56ef21" providerId="AD" clId="Web-{CF2A8496-6E50-ACAD-4D6C-CBB90DFACF5C}" dt="2022-04-22T14:24:27.513" v="175"/>
          <ac:picMkLst>
            <pc:docMk/>
            <pc:sldMk cId="1541759522" sldId="265"/>
            <ac:picMk id="47" creationId="{8A06537E-CB60-4703-A5FF-0C413BB0176E}"/>
          </ac:picMkLst>
        </pc:picChg>
        <pc:picChg chg="add del">
          <ac:chgData name="Dady Dady (2022686)" userId="S::2022686@student.uwtsd.ac.uk::cf5779fe-0785-40c8-89c9-c73b7f56ef21" providerId="AD" clId="Web-{CF2A8496-6E50-ACAD-4D6C-CBB90DFACF5C}" dt="2022-04-22T14:24:27.513" v="175"/>
          <ac:picMkLst>
            <pc:docMk/>
            <pc:sldMk cId="1541759522" sldId="265"/>
            <ac:picMk id="49" creationId="{7F427EE0-0478-4A7D-94D8-E51EE9ACB467}"/>
          </ac:picMkLst>
        </pc:picChg>
        <pc:picChg chg="add del">
          <ac:chgData name="Dady Dady (2022686)" userId="S::2022686@student.uwtsd.ac.uk::cf5779fe-0785-40c8-89c9-c73b7f56ef21" providerId="AD" clId="Web-{CF2A8496-6E50-ACAD-4D6C-CBB90DFACF5C}" dt="2022-04-22T14:24:27.513" v="175"/>
          <ac:picMkLst>
            <pc:docMk/>
            <pc:sldMk cId="1541759522" sldId="265"/>
            <ac:picMk id="53" creationId="{37083F91-C28A-466E-A0D2-C510356BBB06}"/>
          </ac:picMkLst>
        </pc:picChg>
        <pc:picChg chg="add del">
          <ac:chgData name="Dady Dady (2022686)" userId="S::2022686@student.uwtsd.ac.uk::cf5779fe-0785-40c8-89c9-c73b7f56ef21" providerId="AD" clId="Web-{CF2A8496-6E50-ACAD-4D6C-CBB90DFACF5C}" dt="2022-04-22T14:24:27.513" v="175"/>
          <ac:picMkLst>
            <pc:docMk/>
            <pc:sldMk cId="1541759522" sldId="265"/>
            <ac:picMk id="57" creationId="{2CC0D334-814F-4E8B-846F-D4001B39A756}"/>
          </ac:picMkLst>
        </pc:picChg>
      </pc:sldChg>
      <pc:sldChg chg="addSp delSp modSp new del">
        <pc:chgData name="Dady Dady (2022686)" userId="S::2022686@student.uwtsd.ac.uk::cf5779fe-0785-40c8-89c9-c73b7f56ef21" providerId="AD" clId="Web-{CF2A8496-6E50-ACAD-4D6C-CBB90DFACF5C}" dt="2022-04-22T14:14:13.216" v="81"/>
        <pc:sldMkLst>
          <pc:docMk/>
          <pc:sldMk cId="2788844020" sldId="265"/>
        </pc:sldMkLst>
        <pc:spChg chg="mod">
          <ac:chgData name="Dady Dady (2022686)" userId="S::2022686@student.uwtsd.ac.uk::cf5779fe-0785-40c8-89c9-c73b7f56ef21" providerId="AD" clId="Web-{CF2A8496-6E50-ACAD-4D6C-CBB90DFACF5C}" dt="2022-04-22T14:13:16.209" v="77" actId="20577"/>
          <ac:spMkLst>
            <pc:docMk/>
            <pc:sldMk cId="2788844020" sldId="265"/>
            <ac:spMk id="2" creationId="{A12838CB-0F71-C082-BD2C-78515C3951A3}"/>
          </ac:spMkLst>
        </pc:spChg>
        <pc:spChg chg="del">
          <ac:chgData name="Dady Dady (2022686)" userId="S::2022686@student.uwtsd.ac.uk::cf5779fe-0785-40c8-89c9-c73b7f56ef21" providerId="AD" clId="Web-{CF2A8496-6E50-ACAD-4D6C-CBB90DFACF5C}" dt="2022-04-22T14:13:17.912" v="78"/>
          <ac:spMkLst>
            <pc:docMk/>
            <pc:sldMk cId="2788844020" sldId="265"/>
            <ac:spMk id="3" creationId="{92532B8F-63EC-1B67-1057-CECEC306D786}"/>
          </ac:spMkLst>
        </pc:spChg>
        <pc:graphicFrameChg chg="add mod ord modGraphic">
          <ac:chgData name="Dady Dady (2022686)" userId="S::2022686@student.uwtsd.ac.uk::cf5779fe-0785-40c8-89c9-c73b7f56ef21" providerId="AD" clId="Web-{CF2A8496-6E50-ACAD-4D6C-CBB90DFACF5C}" dt="2022-04-22T14:13:17.912" v="78"/>
          <ac:graphicFrameMkLst>
            <pc:docMk/>
            <pc:sldMk cId="2788844020" sldId="265"/>
            <ac:graphicFrameMk id="5" creationId="{6EEA7BEA-FC59-8E1A-0642-60F7121655CC}"/>
          </ac:graphicFrameMkLst>
        </pc:graphicFrameChg>
      </pc:sldChg>
      <pc:sldChg chg="addSp delSp modSp new mod setBg">
        <pc:chgData name="Dady Dady (2022686)" userId="S::2022686@student.uwtsd.ac.uk::cf5779fe-0785-40c8-89c9-c73b7f56ef21" providerId="AD" clId="Web-{CF2A8496-6E50-ACAD-4D6C-CBB90DFACF5C}" dt="2022-04-22T14:27:06.282" v="217"/>
        <pc:sldMkLst>
          <pc:docMk/>
          <pc:sldMk cId="4186681334" sldId="265"/>
        </pc:sldMkLst>
        <pc:spChg chg="mod">
          <ac:chgData name="Dady Dady (2022686)" userId="S::2022686@student.uwtsd.ac.uk::cf5779fe-0785-40c8-89c9-c73b7f56ef21" providerId="AD" clId="Web-{CF2A8496-6E50-ACAD-4D6C-CBB90DFACF5C}" dt="2022-04-22T14:27:06.282" v="217"/>
          <ac:spMkLst>
            <pc:docMk/>
            <pc:sldMk cId="4186681334" sldId="265"/>
            <ac:spMk id="2" creationId="{B615B2D2-3090-C306-5C27-4866E2DACCF4}"/>
          </ac:spMkLst>
        </pc:spChg>
        <pc:spChg chg="mod">
          <ac:chgData name="Dady Dady (2022686)" userId="S::2022686@student.uwtsd.ac.uk::cf5779fe-0785-40c8-89c9-c73b7f56ef21" providerId="AD" clId="Web-{CF2A8496-6E50-ACAD-4D6C-CBB90DFACF5C}" dt="2022-04-22T14:27:06.282" v="217"/>
          <ac:spMkLst>
            <pc:docMk/>
            <pc:sldMk cId="4186681334" sldId="265"/>
            <ac:spMk id="3" creationId="{F9CAAC3B-F3BB-CB37-81F4-9FAEB33C79E7}"/>
          </ac:spMkLst>
        </pc:spChg>
        <pc:spChg chg="add del">
          <ac:chgData name="Dady Dady (2022686)" userId="S::2022686@student.uwtsd.ac.uk::cf5779fe-0785-40c8-89c9-c73b7f56ef21" providerId="AD" clId="Web-{CF2A8496-6E50-ACAD-4D6C-CBB90DFACF5C}" dt="2022-04-22T14:26:35.141" v="204"/>
          <ac:spMkLst>
            <pc:docMk/>
            <pc:sldMk cId="4186681334" sldId="265"/>
            <ac:spMk id="9" creationId="{458183E0-58D3-4C7F-97F0-2494113B38F6}"/>
          </ac:spMkLst>
        </pc:spChg>
        <pc:spChg chg="add del">
          <ac:chgData name="Dady Dady (2022686)" userId="S::2022686@student.uwtsd.ac.uk::cf5779fe-0785-40c8-89c9-c73b7f56ef21" providerId="AD" clId="Web-{CF2A8496-6E50-ACAD-4D6C-CBB90DFACF5C}" dt="2022-04-22T14:26:35.141" v="204"/>
          <ac:spMkLst>
            <pc:docMk/>
            <pc:sldMk cId="4186681334" sldId="265"/>
            <ac:spMk id="11" creationId="{493D7220-9A41-4B89-8A05-2E854925EDA1}"/>
          </ac:spMkLst>
        </pc:spChg>
        <pc:spChg chg="add del">
          <ac:chgData name="Dady Dady (2022686)" userId="S::2022686@student.uwtsd.ac.uk::cf5779fe-0785-40c8-89c9-c73b7f56ef21" providerId="AD" clId="Web-{CF2A8496-6E50-ACAD-4D6C-CBB90DFACF5C}" dt="2022-04-22T14:27:06.282" v="217"/>
          <ac:spMkLst>
            <pc:docMk/>
            <pc:sldMk cId="4186681334" sldId="265"/>
            <ac:spMk id="26" creationId="{BB4ECDFC-8958-4B83-B01F-58AEFB867BAF}"/>
          </ac:spMkLst>
        </pc:spChg>
        <pc:spChg chg="add del">
          <ac:chgData name="Dady Dady (2022686)" userId="S::2022686@student.uwtsd.ac.uk::cf5779fe-0785-40c8-89c9-c73b7f56ef21" providerId="AD" clId="Web-{CF2A8496-6E50-ACAD-4D6C-CBB90DFACF5C}" dt="2022-04-22T14:27:06.282" v="217"/>
          <ac:spMkLst>
            <pc:docMk/>
            <pc:sldMk cId="4186681334" sldId="265"/>
            <ac:spMk id="28" creationId="{C1D68778-F94A-4C5B-9118-3B992BB975DD}"/>
          </ac:spMkLst>
        </pc:spChg>
        <pc:spChg chg="add">
          <ac:chgData name="Dady Dady (2022686)" userId="S::2022686@student.uwtsd.ac.uk::cf5779fe-0785-40c8-89c9-c73b7f56ef21" providerId="AD" clId="Web-{CF2A8496-6E50-ACAD-4D6C-CBB90DFACF5C}" dt="2022-04-22T14:27:06.282" v="217"/>
          <ac:spMkLst>
            <pc:docMk/>
            <pc:sldMk cId="4186681334" sldId="265"/>
            <ac:spMk id="40" creationId="{99B5B3C5-A599-465B-B2B9-866E8B2087CE}"/>
          </ac:spMkLst>
        </pc:spChg>
        <pc:spChg chg="add">
          <ac:chgData name="Dady Dady (2022686)" userId="S::2022686@student.uwtsd.ac.uk::cf5779fe-0785-40c8-89c9-c73b7f56ef21" providerId="AD" clId="Web-{CF2A8496-6E50-ACAD-4D6C-CBB90DFACF5C}" dt="2022-04-22T14:27:06.282" v="217"/>
          <ac:spMkLst>
            <pc:docMk/>
            <pc:sldMk cId="4186681334" sldId="265"/>
            <ac:spMk id="42" creationId="{25C84982-7DD0-43B1-8A2D-BFA4DF1B4E60}"/>
          </ac:spMkLst>
        </pc:spChg>
        <pc:spChg chg="add">
          <ac:chgData name="Dady Dady (2022686)" userId="S::2022686@student.uwtsd.ac.uk::cf5779fe-0785-40c8-89c9-c73b7f56ef21" providerId="AD" clId="Web-{CF2A8496-6E50-ACAD-4D6C-CBB90DFACF5C}" dt="2022-04-22T14:27:06.282" v="217"/>
          <ac:spMkLst>
            <pc:docMk/>
            <pc:sldMk cId="4186681334" sldId="265"/>
            <ac:spMk id="61" creationId="{E2748806-3AF5-4078-830A-C1F26BF1B200}"/>
          </ac:spMkLst>
        </pc:spChg>
        <pc:spChg chg="add">
          <ac:chgData name="Dady Dady (2022686)" userId="S::2022686@student.uwtsd.ac.uk::cf5779fe-0785-40c8-89c9-c73b7f56ef21" providerId="AD" clId="Web-{CF2A8496-6E50-ACAD-4D6C-CBB90DFACF5C}" dt="2022-04-22T14:27:06.282" v="217"/>
          <ac:spMkLst>
            <pc:docMk/>
            <pc:sldMk cId="4186681334" sldId="265"/>
            <ac:spMk id="63" creationId="{34FBEBF3-C941-4CB0-8AC2-3B50E1371BBF}"/>
          </ac:spMkLst>
        </pc:spChg>
        <pc:grpChg chg="add del">
          <ac:chgData name="Dady Dady (2022686)" userId="S::2022686@student.uwtsd.ac.uk::cf5779fe-0785-40c8-89c9-c73b7f56ef21" providerId="AD" clId="Web-{CF2A8496-6E50-ACAD-4D6C-CBB90DFACF5C}" dt="2022-04-22T14:26:35.141" v="204"/>
          <ac:grpSpMkLst>
            <pc:docMk/>
            <pc:sldMk cId="4186681334" sldId="265"/>
            <ac:grpSpMk id="13" creationId="{C1F869AB-954B-4EAB-8260-60AE9C8D0C6F}"/>
          </ac:grpSpMkLst>
        </pc:grpChg>
        <pc:grpChg chg="add del">
          <ac:chgData name="Dady Dady (2022686)" userId="S::2022686@student.uwtsd.ac.uk::cf5779fe-0785-40c8-89c9-c73b7f56ef21" providerId="AD" clId="Web-{CF2A8496-6E50-ACAD-4D6C-CBB90DFACF5C}" dt="2022-04-22T14:27:06.282" v="217"/>
          <ac:grpSpMkLst>
            <pc:docMk/>
            <pc:sldMk cId="4186681334" sldId="265"/>
            <ac:grpSpMk id="30" creationId="{B29252B9-8F48-4CC0-A640-09C8A8C24E31}"/>
          </ac:grpSpMkLst>
        </pc:grpChg>
        <pc:grpChg chg="add">
          <ac:chgData name="Dady Dady (2022686)" userId="S::2022686@student.uwtsd.ac.uk::cf5779fe-0785-40c8-89c9-c73b7f56ef21" providerId="AD" clId="Web-{CF2A8496-6E50-ACAD-4D6C-CBB90DFACF5C}" dt="2022-04-22T14:27:06.282" v="217"/>
          <ac:grpSpMkLst>
            <pc:docMk/>
            <pc:sldMk cId="4186681334" sldId="265"/>
            <ac:grpSpMk id="44" creationId="{1D912E1C-3BBA-42F0-A3EE-FEC382E7230A}"/>
          </ac:grpSpMkLst>
        </pc:grpChg>
        <pc:grpChg chg="add">
          <ac:chgData name="Dady Dady (2022686)" userId="S::2022686@student.uwtsd.ac.uk::cf5779fe-0785-40c8-89c9-c73b7f56ef21" providerId="AD" clId="Web-{CF2A8496-6E50-ACAD-4D6C-CBB90DFACF5C}" dt="2022-04-22T14:27:06.282" v="217"/>
          <ac:grpSpMkLst>
            <pc:docMk/>
            <pc:sldMk cId="4186681334" sldId="265"/>
            <ac:grpSpMk id="65" creationId="{AFCA5498-D019-48A6-B194-72CE1ABB0B3A}"/>
          </ac:grpSpMkLst>
        </pc:grpChg>
        <pc:picChg chg="add mod ord">
          <ac:chgData name="Dady Dady (2022686)" userId="S::2022686@student.uwtsd.ac.uk::cf5779fe-0785-40c8-89c9-c73b7f56ef21" providerId="AD" clId="Web-{CF2A8496-6E50-ACAD-4D6C-CBB90DFACF5C}" dt="2022-04-22T14:27:06.282" v="217"/>
          <ac:picMkLst>
            <pc:docMk/>
            <pc:sldMk cId="4186681334" sldId="265"/>
            <ac:picMk id="5" creationId="{78406509-BD3E-226F-21B1-24D6C72C9EC5}"/>
          </ac:picMkLst>
        </pc:picChg>
      </pc:sldChg>
      <pc:sldChg chg="addSp delSp modSp new mod setBg">
        <pc:chgData name="Dady Dady (2022686)" userId="S::2022686@student.uwtsd.ac.uk::cf5779fe-0785-40c8-89c9-c73b7f56ef21" providerId="AD" clId="Web-{CF2A8496-6E50-ACAD-4D6C-CBB90DFACF5C}" dt="2022-04-22T14:30:12.131" v="262" actId="20577"/>
        <pc:sldMkLst>
          <pc:docMk/>
          <pc:sldMk cId="1377151854" sldId="266"/>
        </pc:sldMkLst>
        <pc:spChg chg="mod">
          <ac:chgData name="Dady Dady (2022686)" userId="S::2022686@student.uwtsd.ac.uk::cf5779fe-0785-40c8-89c9-c73b7f56ef21" providerId="AD" clId="Web-{CF2A8496-6E50-ACAD-4D6C-CBB90DFACF5C}" dt="2022-04-22T14:30:12.131" v="262" actId="20577"/>
          <ac:spMkLst>
            <pc:docMk/>
            <pc:sldMk cId="1377151854" sldId="266"/>
            <ac:spMk id="2" creationId="{E086C23B-079B-9C06-4581-D6776849A4BC}"/>
          </ac:spMkLst>
        </pc:spChg>
        <pc:spChg chg="add del">
          <ac:chgData name="Dady Dady (2022686)" userId="S::2022686@student.uwtsd.ac.uk::cf5779fe-0785-40c8-89c9-c73b7f56ef21" providerId="AD" clId="Web-{CF2A8496-6E50-ACAD-4D6C-CBB90DFACF5C}" dt="2022-04-22T14:28:43.957" v="239"/>
          <ac:spMkLst>
            <pc:docMk/>
            <pc:sldMk cId="1377151854" sldId="266"/>
            <ac:spMk id="3" creationId="{827A275B-B212-79E8-596D-207352992484}"/>
          </ac:spMkLst>
        </pc:spChg>
        <pc:spChg chg="add del">
          <ac:chgData name="Dady Dady (2022686)" userId="S::2022686@student.uwtsd.ac.uk::cf5779fe-0785-40c8-89c9-c73b7f56ef21" providerId="AD" clId="Web-{CF2A8496-6E50-ACAD-4D6C-CBB90DFACF5C}" dt="2022-04-22T14:28:37.144" v="236"/>
          <ac:spMkLst>
            <pc:docMk/>
            <pc:sldMk cId="1377151854" sldId="266"/>
            <ac:spMk id="9" creationId="{99B5B3C5-A599-465B-B2B9-866E8B2087CE}"/>
          </ac:spMkLst>
        </pc:spChg>
        <pc:spChg chg="add del">
          <ac:chgData name="Dady Dady (2022686)" userId="S::2022686@student.uwtsd.ac.uk::cf5779fe-0785-40c8-89c9-c73b7f56ef21" providerId="AD" clId="Web-{CF2A8496-6E50-ACAD-4D6C-CBB90DFACF5C}" dt="2022-04-22T14:28:37.144" v="236"/>
          <ac:spMkLst>
            <pc:docMk/>
            <pc:sldMk cId="1377151854" sldId="266"/>
            <ac:spMk id="11" creationId="{25C84982-7DD0-43B1-8A2D-BFA4DF1B4E60}"/>
          </ac:spMkLst>
        </pc:spChg>
        <pc:spChg chg="add del">
          <ac:chgData name="Dady Dady (2022686)" userId="S::2022686@student.uwtsd.ac.uk::cf5779fe-0785-40c8-89c9-c73b7f56ef21" providerId="AD" clId="Web-{CF2A8496-6E50-ACAD-4D6C-CBB90DFACF5C}" dt="2022-04-22T14:28:37.144" v="236"/>
          <ac:spMkLst>
            <pc:docMk/>
            <pc:sldMk cId="1377151854" sldId="266"/>
            <ac:spMk id="30" creationId="{55D20674-CF0C-4687-81B6-A613F871AF46}"/>
          </ac:spMkLst>
        </pc:spChg>
        <pc:spChg chg="add del">
          <ac:chgData name="Dady Dady (2022686)" userId="S::2022686@student.uwtsd.ac.uk::cf5779fe-0785-40c8-89c9-c73b7f56ef21" providerId="AD" clId="Web-{CF2A8496-6E50-ACAD-4D6C-CBB90DFACF5C}" dt="2022-04-22T14:28:37.144" v="236"/>
          <ac:spMkLst>
            <pc:docMk/>
            <pc:sldMk cId="1377151854" sldId="266"/>
            <ac:spMk id="32" creationId="{C2BD3211-5B9B-40DA-8BD0-C3426AE78CEE}"/>
          </ac:spMkLst>
        </pc:spChg>
        <pc:spChg chg="add del">
          <ac:chgData name="Dady Dady (2022686)" userId="S::2022686@student.uwtsd.ac.uk::cf5779fe-0785-40c8-89c9-c73b7f56ef21" providerId="AD" clId="Web-{CF2A8496-6E50-ACAD-4D6C-CBB90DFACF5C}" dt="2022-04-22T14:28:37.144" v="236"/>
          <ac:spMkLst>
            <pc:docMk/>
            <pc:sldMk cId="1377151854" sldId="266"/>
            <ac:spMk id="34" creationId="{AD8121B6-45E6-447F-87B8-58EDD064ED93}"/>
          </ac:spMkLst>
        </pc:spChg>
        <pc:spChg chg="add del">
          <ac:chgData name="Dady Dady (2022686)" userId="S::2022686@student.uwtsd.ac.uk::cf5779fe-0785-40c8-89c9-c73b7f56ef21" providerId="AD" clId="Web-{CF2A8496-6E50-ACAD-4D6C-CBB90DFACF5C}" dt="2022-04-22T14:28:37.144" v="236"/>
          <ac:spMkLst>
            <pc:docMk/>
            <pc:sldMk cId="1377151854" sldId="266"/>
            <ac:spMk id="36" creationId="{FC95B8E3-CBB0-4A5C-B65B-59C12D44BB27}"/>
          </ac:spMkLst>
        </pc:spChg>
        <pc:spChg chg="add del">
          <ac:chgData name="Dady Dady (2022686)" userId="S::2022686@student.uwtsd.ac.uk::cf5779fe-0785-40c8-89c9-c73b7f56ef21" providerId="AD" clId="Web-{CF2A8496-6E50-ACAD-4D6C-CBB90DFACF5C}" dt="2022-04-22T14:28:37.144" v="236"/>
          <ac:spMkLst>
            <pc:docMk/>
            <pc:sldMk cId="1377151854" sldId="266"/>
            <ac:spMk id="38" creationId="{0EA710C0-F536-4B31-8D0F-28E2F0893A50}"/>
          </ac:spMkLst>
        </pc:spChg>
        <pc:spChg chg="add del">
          <ac:chgData name="Dady Dady (2022686)" userId="S::2022686@student.uwtsd.ac.uk::cf5779fe-0785-40c8-89c9-c73b7f56ef21" providerId="AD" clId="Web-{CF2A8496-6E50-ACAD-4D6C-CBB90DFACF5C}" dt="2022-04-22T14:28:37.144" v="236"/>
          <ac:spMkLst>
            <pc:docMk/>
            <pc:sldMk cId="1377151854" sldId="266"/>
            <ac:spMk id="40" creationId="{11EB61F8-34CD-4251-9B31-59AB92843F5F}"/>
          </ac:spMkLst>
        </pc:spChg>
        <pc:spChg chg="add del">
          <ac:chgData name="Dady Dady (2022686)" userId="S::2022686@student.uwtsd.ac.uk::cf5779fe-0785-40c8-89c9-c73b7f56ef21" providerId="AD" clId="Web-{CF2A8496-6E50-ACAD-4D6C-CBB90DFACF5C}" dt="2022-04-22T14:28:37.144" v="236"/>
          <ac:spMkLst>
            <pc:docMk/>
            <pc:sldMk cId="1377151854" sldId="266"/>
            <ac:spMk id="42" creationId="{033FA5DB-69DC-4137-9264-5F838B99043F}"/>
          </ac:spMkLst>
        </pc:spChg>
        <pc:spChg chg="add del">
          <ac:chgData name="Dady Dady (2022686)" userId="S::2022686@student.uwtsd.ac.uk::cf5779fe-0785-40c8-89c9-c73b7f56ef21" providerId="AD" clId="Web-{CF2A8496-6E50-ACAD-4D6C-CBB90DFACF5C}" dt="2022-04-22T14:28:37.144" v="236"/>
          <ac:spMkLst>
            <pc:docMk/>
            <pc:sldMk cId="1377151854" sldId="266"/>
            <ac:spMk id="44" creationId="{5E98D956-6B7A-4A94-B508-F7A30E642105}"/>
          </ac:spMkLst>
        </pc:spChg>
        <pc:spChg chg="add del">
          <ac:chgData name="Dady Dady (2022686)" userId="S::2022686@student.uwtsd.ac.uk::cf5779fe-0785-40c8-89c9-c73b7f56ef21" providerId="AD" clId="Web-{CF2A8496-6E50-ACAD-4D6C-CBB90DFACF5C}" dt="2022-04-22T14:28:37.144" v="236"/>
          <ac:spMkLst>
            <pc:docMk/>
            <pc:sldMk cId="1377151854" sldId="266"/>
            <ac:spMk id="46" creationId="{D6A3D2FC-6F98-4157-94A8-7D7FBD56EF86}"/>
          </ac:spMkLst>
        </pc:spChg>
        <pc:spChg chg="add del">
          <ac:chgData name="Dady Dady (2022686)" userId="S::2022686@student.uwtsd.ac.uk::cf5779fe-0785-40c8-89c9-c73b7f56ef21" providerId="AD" clId="Web-{CF2A8496-6E50-ACAD-4D6C-CBB90DFACF5C}" dt="2022-04-22T14:28:37.144" v="236"/>
          <ac:spMkLst>
            <pc:docMk/>
            <pc:sldMk cId="1377151854" sldId="266"/>
            <ac:spMk id="48" creationId="{17AE16AB-F0AB-4AC3-BD8F-336B5D98CD58}"/>
          </ac:spMkLst>
        </pc:spChg>
        <pc:spChg chg="add del">
          <ac:chgData name="Dady Dady (2022686)" userId="S::2022686@student.uwtsd.ac.uk::cf5779fe-0785-40c8-89c9-c73b7f56ef21" providerId="AD" clId="Web-{CF2A8496-6E50-ACAD-4D6C-CBB90DFACF5C}" dt="2022-04-22T14:28:37.144" v="236"/>
          <ac:spMkLst>
            <pc:docMk/>
            <pc:sldMk cId="1377151854" sldId="266"/>
            <ac:spMk id="50" creationId="{6C819BFF-25C5-425C-8CD1-789F7A30D26B}"/>
          </ac:spMkLst>
        </pc:spChg>
        <pc:spChg chg="add del">
          <ac:chgData name="Dady Dady (2022686)" userId="S::2022686@student.uwtsd.ac.uk::cf5779fe-0785-40c8-89c9-c73b7f56ef21" providerId="AD" clId="Web-{CF2A8496-6E50-ACAD-4D6C-CBB90DFACF5C}" dt="2022-04-22T14:28:37.144" v="236"/>
          <ac:spMkLst>
            <pc:docMk/>
            <pc:sldMk cId="1377151854" sldId="266"/>
            <ac:spMk id="52" creationId="{20BE49C6-06E3-4324-91A8-F25B7DA1D564}"/>
          </ac:spMkLst>
        </pc:spChg>
        <pc:spChg chg="add del">
          <ac:chgData name="Dady Dady (2022686)" userId="S::2022686@student.uwtsd.ac.uk::cf5779fe-0785-40c8-89c9-c73b7f56ef21" providerId="AD" clId="Web-{CF2A8496-6E50-ACAD-4D6C-CBB90DFACF5C}" dt="2022-04-22T14:28:37.144" v="236"/>
          <ac:spMkLst>
            <pc:docMk/>
            <pc:sldMk cId="1377151854" sldId="266"/>
            <ac:spMk id="54" creationId="{578ABC8A-B58F-4AAE-8F6F-A07EB9D6DDE6}"/>
          </ac:spMkLst>
        </pc:spChg>
        <pc:spChg chg="add del">
          <ac:chgData name="Dady Dady (2022686)" userId="S::2022686@student.uwtsd.ac.uk::cf5779fe-0785-40c8-89c9-c73b7f56ef21" providerId="AD" clId="Web-{CF2A8496-6E50-ACAD-4D6C-CBB90DFACF5C}" dt="2022-04-22T14:28:43.925" v="238"/>
          <ac:spMkLst>
            <pc:docMk/>
            <pc:sldMk cId="1377151854" sldId="266"/>
            <ac:spMk id="56" creationId="{99B5B3C5-A599-465B-B2B9-866E8B2087CE}"/>
          </ac:spMkLst>
        </pc:spChg>
        <pc:spChg chg="add del">
          <ac:chgData name="Dady Dady (2022686)" userId="S::2022686@student.uwtsd.ac.uk::cf5779fe-0785-40c8-89c9-c73b7f56ef21" providerId="AD" clId="Web-{CF2A8496-6E50-ACAD-4D6C-CBB90DFACF5C}" dt="2022-04-22T14:28:43.925" v="238"/>
          <ac:spMkLst>
            <pc:docMk/>
            <pc:sldMk cId="1377151854" sldId="266"/>
            <ac:spMk id="57" creationId="{25C84982-7DD0-43B1-8A2D-BFA4DF1B4E60}"/>
          </ac:spMkLst>
        </pc:spChg>
        <pc:spChg chg="add del">
          <ac:chgData name="Dady Dady (2022686)" userId="S::2022686@student.uwtsd.ac.uk::cf5779fe-0785-40c8-89c9-c73b7f56ef21" providerId="AD" clId="Web-{CF2A8496-6E50-ACAD-4D6C-CBB90DFACF5C}" dt="2022-04-22T14:28:43.925" v="238"/>
          <ac:spMkLst>
            <pc:docMk/>
            <pc:sldMk cId="1377151854" sldId="266"/>
            <ac:spMk id="59" creationId="{E2748806-3AF5-4078-830A-C1F26BF1B200}"/>
          </ac:spMkLst>
        </pc:spChg>
        <pc:spChg chg="add del">
          <ac:chgData name="Dady Dady (2022686)" userId="S::2022686@student.uwtsd.ac.uk::cf5779fe-0785-40c8-89c9-c73b7f56ef21" providerId="AD" clId="Web-{CF2A8496-6E50-ACAD-4D6C-CBB90DFACF5C}" dt="2022-04-22T14:28:43.925" v="238"/>
          <ac:spMkLst>
            <pc:docMk/>
            <pc:sldMk cId="1377151854" sldId="266"/>
            <ac:spMk id="61" creationId="{34FBEBF3-C941-4CB0-8AC2-3B50E1371BBF}"/>
          </ac:spMkLst>
        </pc:spChg>
        <pc:spChg chg="add del">
          <ac:chgData name="Dady Dady (2022686)" userId="S::2022686@student.uwtsd.ac.uk::cf5779fe-0785-40c8-89c9-c73b7f56ef21" providerId="AD" clId="Web-{CF2A8496-6E50-ACAD-4D6C-CBB90DFACF5C}" dt="2022-04-22T14:29:32.802" v="259"/>
          <ac:spMkLst>
            <pc:docMk/>
            <pc:sldMk cId="1377151854" sldId="266"/>
            <ac:spMk id="68" creationId="{99B5B3C5-A599-465B-B2B9-866E8B2087CE}"/>
          </ac:spMkLst>
        </pc:spChg>
        <pc:spChg chg="add del">
          <ac:chgData name="Dady Dady (2022686)" userId="S::2022686@student.uwtsd.ac.uk::cf5779fe-0785-40c8-89c9-c73b7f56ef21" providerId="AD" clId="Web-{CF2A8496-6E50-ACAD-4D6C-CBB90DFACF5C}" dt="2022-04-22T14:29:32.802" v="259"/>
          <ac:spMkLst>
            <pc:docMk/>
            <pc:sldMk cId="1377151854" sldId="266"/>
            <ac:spMk id="69" creationId="{25C84982-7DD0-43B1-8A2D-BFA4DF1B4E60}"/>
          </ac:spMkLst>
        </pc:spChg>
        <pc:spChg chg="add del">
          <ac:chgData name="Dady Dady (2022686)" userId="S::2022686@student.uwtsd.ac.uk::cf5779fe-0785-40c8-89c9-c73b7f56ef21" providerId="AD" clId="Web-{CF2A8496-6E50-ACAD-4D6C-CBB90DFACF5C}" dt="2022-04-22T14:29:32.802" v="259"/>
          <ac:spMkLst>
            <pc:docMk/>
            <pc:sldMk cId="1377151854" sldId="266"/>
            <ac:spMk id="71" creationId="{55D20674-CF0C-4687-81B6-A613F871AF46}"/>
          </ac:spMkLst>
        </pc:spChg>
        <pc:spChg chg="add del">
          <ac:chgData name="Dady Dady (2022686)" userId="S::2022686@student.uwtsd.ac.uk::cf5779fe-0785-40c8-89c9-c73b7f56ef21" providerId="AD" clId="Web-{CF2A8496-6E50-ACAD-4D6C-CBB90DFACF5C}" dt="2022-04-22T14:29:32.802" v="259"/>
          <ac:spMkLst>
            <pc:docMk/>
            <pc:sldMk cId="1377151854" sldId="266"/>
            <ac:spMk id="73" creationId="{C2BD3211-5B9B-40DA-8BD0-C3426AE78CEE}"/>
          </ac:spMkLst>
        </pc:spChg>
        <pc:spChg chg="add del">
          <ac:chgData name="Dady Dady (2022686)" userId="S::2022686@student.uwtsd.ac.uk::cf5779fe-0785-40c8-89c9-c73b7f56ef21" providerId="AD" clId="Web-{CF2A8496-6E50-ACAD-4D6C-CBB90DFACF5C}" dt="2022-04-22T14:29:32.802" v="259"/>
          <ac:spMkLst>
            <pc:docMk/>
            <pc:sldMk cId="1377151854" sldId="266"/>
            <ac:spMk id="74" creationId="{AD8121B6-45E6-447F-87B8-58EDD064ED93}"/>
          </ac:spMkLst>
        </pc:spChg>
        <pc:spChg chg="add del">
          <ac:chgData name="Dady Dady (2022686)" userId="S::2022686@student.uwtsd.ac.uk::cf5779fe-0785-40c8-89c9-c73b7f56ef21" providerId="AD" clId="Web-{CF2A8496-6E50-ACAD-4D6C-CBB90DFACF5C}" dt="2022-04-22T14:29:32.802" v="259"/>
          <ac:spMkLst>
            <pc:docMk/>
            <pc:sldMk cId="1377151854" sldId="266"/>
            <ac:spMk id="75" creationId="{FC95B8E3-CBB0-4A5C-B65B-59C12D44BB27}"/>
          </ac:spMkLst>
        </pc:spChg>
        <pc:spChg chg="add del">
          <ac:chgData name="Dady Dady (2022686)" userId="S::2022686@student.uwtsd.ac.uk::cf5779fe-0785-40c8-89c9-c73b7f56ef21" providerId="AD" clId="Web-{CF2A8496-6E50-ACAD-4D6C-CBB90DFACF5C}" dt="2022-04-22T14:29:32.802" v="259"/>
          <ac:spMkLst>
            <pc:docMk/>
            <pc:sldMk cId="1377151854" sldId="266"/>
            <ac:spMk id="76" creationId="{0EA710C0-F536-4B31-8D0F-28E2F0893A50}"/>
          </ac:spMkLst>
        </pc:spChg>
        <pc:spChg chg="add del">
          <ac:chgData name="Dady Dady (2022686)" userId="S::2022686@student.uwtsd.ac.uk::cf5779fe-0785-40c8-89c9-c73b7f56ef21" providerId="AD" clId="Web-{CF2A8496-6E50-ACAD-4D6C-CBB90DFACF5C}" dt="2022-04-22T14:29:32.802" v="259"/>
          <ac:spMkLst>
            <pc:docMk/>
            <pc:sldMk cId="1377151854" sldId="266"/>
            <ac:spMk id="77" creationId="{11EB61F8-34CD-4251-9B31-59AB92843F5F}"/>
          </ac:spMkLst>
        </pc:spChg>
        <pc:spChg chg="add del">
          <ac:chgData name="Dady Dady (2022686)" userId="S::2022686@student.uwtsd.ac.uk::cf5779fe-0785-40c8-89c9-c73b7f56ef21" providerId="AD" clId="Web-{CF2A8496-6E50-ACAD-4D6C-CBB90DFACF5C}" dt="2022-04-22T14:29:32.802" v="259"/>
          <ac:spMkLst>
            <pc:docMk/>
            <pc:sldMk cId="1377151854" sldId="266"/>
            <ac:spMk id="78" creationId="{033FA5DB-69DC-4137-9264-5F838B99043F}"/>
          </ac:spMkLst>
        </pc:spChg>
        <pc:spChg chg="add del">
          <ac:chgData name="Dady Dady (2022686)" userId="S::2022686@student.uwtsd.ac.uk::cf5779fe-0785-40c8-89c9-c73b7f56ef21" providerId="AD" clId="Web-{CF2A8496-6E50-ACAD-4D6C-CBB90DFACF5C}" dt="2022-04-22T14:29:32.802" v="259"/>
          <ac:spMkLst>
            <pc:docMk/>
            <pc:sldMk cId="1377151854" sldId="266"/>
            <ac:spMk id="79" creationId="{5E98D956-6B7A-4A94-B508-F7A30E642105}"/>
          </ac:spMkLst>
        </pc:spChg>
        <pc:spChg chg="add del">
          <ac:chgData name="Dady Dady (2022686)" userId="S::2022686@student.uwtsd.ac.uk::cf5779fe-0785-40c8-89c9-c73b7f56ef21" providerId="AD" clId="Web-{CF2A8496-6E50-ACAD-4D6C-CBB90DFACF5C}" dt="2022-04-22T14:29:32.802" v="259"/>
          <ac:spMkLst>
            <pc:docMk/>
            <pc:sldMk cId="1377151854" sldId="266"/>
            <ac:spMk id="80" creationId="{D6A3D2FC-6F98-4157-94A8-7D7FBD56EF86}"/>
          </ac:spMkLst>
        </pc:spChg>
        <pc:spChg chg="add del">
          <ac:chgData name="Dady Dady (2022686)" userId="S::2022686@student.uwtsd.ac.uk::cf5779fe-0785-40c8-89c9-c73b7f56ef21" providerId="AD" clId="Web-{CF2A8496-6E50-ACAD-4D6C-CBB90DFACF5C}" dt="2022-04-22T14:29:32.802" v="259"/>
          <ac:spMkLst>
            <pc:docMk/>
            <pc:sldMk cId="1377151854" sldId="266"/>
            <ac:spMk id="81" creationId="{17AE16AB-F0AB-4AC3-BD8F-336B5D98CD58}"/>
          </ac:spMkLst>
        </pc:spChg>
        <pc:spChg chg="add del">
          <ac:chgData name="Dady Dady (2022686)" userId="S::2022686@student.uwtsd.ac.uk::cf5779fe-0785-40c8-89c9-c73b7f56ef21" providerId="AD" clId="Web-{CF2A8496-6E50-ACAD-4D6C-CBB90DFACF5C}" dt="2022-04-22T14:29:32.802" v="259"/>
          <ac:spMkLst>
            <pc:docMk/>
            <pc:sldMk cId="1377151854" sldId="266"/>
            <ac:spMk id="82" creationId="{6C819BFF-25C5-425C-8CD1-789F7A30D26B}"/>
          </ac:spMkLst>
        </pc:spChg>
        <pc:spChg chg="add del">
          <ac:chgData name="Dady Dady (2022686)" userId="S::2022686@student.uwtsd.ac.uk::cf5779fe-0785-40c8-89c9-c73b7f56ef21" providerId="AD" clId="Web-{CF2A8496-6E50-ACAD-4D6C-CBB90DFACF5C}" dt="2022-04-22T14:29:32.802" v="259"/>
          <ac:spMkLst>
            <pc:docMk/>
            <pc:sldMk cId="1377151854" sldId="266"/>
            <ac:spMk id="83" creationId="{20BE49C6-06E3-4324-91A8-F25B7DA1D564}"/>
          </ac:spMkLst>
        </pc:spChg>
        <pc:spChg chg="add del">
          <ac:chgData name="Dady Dady (2022686)" userId="S::2022686@student.uwtsd.ac.uk::cf5779fe-0785-40c8-89c9-c73b7f56ef21" providerId="AD" clId="Web-{CF2A8496-6E50-ACAD-4D6C-CBB90DFACF5C}" dt="2022-04-22T14:29:32.802" v="259"/>
          <ac:spMkLst>
            <pc:docMk/>
            <pc:sldMk cId="1377151854" sldId="266"/>
            <ac:spMk id="84" creationId="{578ABC8A-B58F-4AAE-8F6F-A07EB9D6DDE6}"/>
          </ac:spMkLst>
        </pc:spChg>
        <pc:spChg chg="add">
          <ac:chgData name="Dady Dady (2022686)" userId="S::2022686@student.uwtsd.ac.uk::cf5779fe-0785-40c8-89c9-c73b7f56ef21" providerId="AD" clId="Web-{CF2A8496-6E50-ACAD-4D6C-CBB90DFACF5C}" dt="2022-04-22T14:29:32.802" v="259"/>
          <ac:spMkLst>
            <pc:docMk/>
            <pc:sldMk cId="1377151854" sldId="266"/>
            <ac:spMk id="89" creationId="{99B5B3C5-A599-465B-B2B9-866E8B2087CE}"/>
          </ac:spMkLst>
        </pc:spChg>
        <pc:spChg chg="add">
          <ac:chgData name="Dady Dady (2022686)" userId="S::2022686@student.uwtsd.ac.uk::cf5779fe-0785-40c8-89c9-c73b7f56ef21" providerId="AD" clId="Web-{CF2A8496-6E50-ACAD-4D6C-CBB90DFACF5C}" dt="2022-04-22T14:29:32.802" v="259"/>
          <ac:spMkLst>
            <pc:docMk/>
            <pc:sldMk cId="1377151854" sldId="266"/>
            <ac:spMk id="91" creationId="{25C84982-7DD0-43B1-8A2D-BFA4DF1B4E60}"/>
          </ac:spMkLst>
        </pc:spChg>
        <pc:spChg chg="add">
          <ac:chgData name="Dady Dady (2022686)" userId="S::2022686@student.uwtsd.ac.uk::cf5779fe-0785-40c8-89c9-c73b7f56ef21" providerId="AD" clId="Web-{CF2A8496-6E50-ACAD-4D6C-CBB90DFACF5C}" dt="2022-04-22T14:29:32.802" v="259"/>
          <ac:spMkLst>
            <pc:docMk/>
            <pc:sldMk cId="1377151854" sldId="266"/>
            <ac:spMk id="110" creationId="{55D20674-CF0C-4687-81B6-A613F871AF46}"/>
          </ac:spMkLst>
        </pc:spChg>
        <pc:spChg chg="add">
          <ac:chgData name="Dady Dady (2022686)" userId="S::2022686@student.uwtsd.ac.uk::cf5779fe-0785-40c8-89c9-c73b7f56ef21" providerId="AD" clId="Web-{CF2A8496-6E50-ACAD-4D6C-CBB90DFACF5C}" dt="2022-04-22T14:29:32.802" v="259"/>
          <ac:spMkLst>
            <pc:docMk/>
            <pc:sldMk cId="1377151854" sldId="266"/>
            <ac:spMk id="112" creationId="{C2BD3211-5B9B-40DA-8BD0-C3426AE78CEE}"/>
          </ac:spMkLst>
        </pc:spChg>
        <pc:spChg chg="add">
          <ac:chgData name="Dady Dady (2022686)" userId="S::2022686@student.uwtsd.ac.uk::cf5779fe-0785-40c8-89c9-c73b7f56ef21" providerId="AD" clId="Web-{CF2A8496-6E50-ACAD-4D6C-CBB90DFACF5C}" dt="2022-04-22T14:29:32.802" v="259"/>
          <ac:spMkLst>
            <pc:docMk/>
            <pc:sldMk cId="1377151854" sldId="266"/>
            <ac:spMk id="114" creationId="{AD8121B6-45E6-447F-87B8-58EDD064ED93}"/>
          </ac:spMkLst>
        </pc:spChg>
        <pc:spChg chg="add">
          <ac:chgData name="Dady Dady (2022686)" userId="S::2022686@student.uwtsd.ac.uk::cf5779fe-0785-40c8-89c9-c73b7f56ef21" providerId="AD" clId="Web-{CF2A8496-6E50-ACAD-4D6C-CBB90DFACF5C}" dt="2022-04-22T14:29:32.802" v="259"/>
          <ac:spMkLst>
            <pc:docMk/>
            <pc:sldMk cId="1377151854" sldId="266"/>
            <ac:spMk id="116" creationId="{FC95B8E3-CBB0-4A5C-B65B-59C12D44BB27}"/>
          </ac:spMkLst>
        </pc:spChg>
        <pc:spChg chg="add">
          <ac:chgData name="Dady Dady (2022686)" userId="S::2022686@student.uwtsd.ac.uk::cf5779fe-0785-40c8-89c9-c73b7f56ef21" providerId="AD" clId="Web-{CF2A8496-6E50-ACAD-4D6C-CBB90DFACF5C}" dt="2022-04-22T14:29:32.802" v="259"/>
          <ac:spMkLst>
            <pc:docMk/>
            <pc:sldMk cId="1377151854" sldId="266"/>
            <ac:spMk id="118" creationId="{0EA710C0-F536-4B31-8D0F-28E2F0893A50}"/>
          </ac:spMkLst>
        </pc:spChg>
        <pc:spChg chg="add">
          <ac:chgData name="Dady Dady (2022686)" userId="S::2022686@student.uwtsd.ac.uk::cf5779fe-0785-40c8-89c9-c73b7f56ef21" providerId="AD" clId="Web-{CF2A8496-6E50-ACAD-4D6C-CBB90DFACF5C}" dt="2022-04-22T14:29:32.802" v="259"/>
          <ac:spMkLst>
            <pc:docMk/>
            <pc:sldMk cId="1377151854" sldId="266"/>
            <ac:spMk id="120" creationId="{11EB61F8-34CD-4251-9B31-59AB92843F5F}"/>
          </ac:spMkLst>
        </pc:spChg>
        <pc:spChg chg="add">
          <ac:chgData name="Dady Dady (2022686)" userId="S::2022686@student.uwtsd.ac.uk::cf5779fe-0785-40c8-89c9-c73b7f56ef21" providerId="AD" clId="Web-{CF2A8496-6E50-ACAD-4D6C-CBB90DFACF5C}" dt="2022-04-22T14:29:32.802" v="259"/>
          <ac:spMkLst>
            <pc:docMk/>
            <pc:sldMk cId="1377151854" sldId="266"/>
            <ac:spMk id="122" creationId="{033FA5DB-69DC-4137-9264-5F838B99043F}"/>
          </ac:spMkLst>
        </pc:spChg>
        <pc:spChg chg="add">
          <ac:chgData name="Dady Dady (2022686)" userId="S::2022686@student.uwtsd.ac.uk::cf5779fe-0785-40c8-89c9-c73b7f56ef21" providerId="AD" clId="Web-{CF2A8496-6E50-ACAD-4D6C-CBB90DFACF5C}" dt="2022-04-22T14:29:32.802" v="259"/>
          <ac:spMkLst>
            <pc:docMk/>
            <pc:sldMk cId="1377151854" sldId="266"/>
            <ac:spMk id="124" creationId="{5E98D956-6B7A-4A94-B508-F7A30E642105}"/>
          </ac:spMkLst>
        </pc:spChg>
        <pc:spChg chg="add">
          <ac:chgData name="Dady Dady (2022686)" userId="S::2022686@student.uwtsd.ac.uk::cf5779fe-0785-40c8-89c9-c73b7f56ef21" providerId="AD" clId="Web-{CF2A8496-6E50-ACAD-4D6C-CBB90DFACF5C}" dt="2022-04-22T14:29:32.802" v="259"/>
          <ac:spMkLst>
            <pc:docMk/>
            <pc:sldMk cId="1377151854" sldId="266"/>
            <ac:spMk id="126" creationId="{D6A3D2FC-6F98-4157-94A8-7D7FBD56EF86}"/>
          </ac:spMkLst>
        </pc:spChg>
        <pc:spChg chg="add">
          <ac:chgData name="Dady Dady (2022686)" userId="S::2022686@student.uwtsd.ac.uk::cf5779fe-0785-40c8-89c9-c73b7f56ef21" providerId="AD" clId="Web-{CF2A8496-6E50-ACAD-4D6C-CBB90DFACF5C}" dt="2022-04-22T14:29:32.802" v="259"/>
          <ac:spMkLst>
            <pc:docMk/>
            <pc:sldMk cId="1377151854" sldId="266"/>
            <ac:spMk id="128" creationId="{17AE16AB-F0AB-4AC3-BD8F-336B5D98CD58}"/>
          </ac:spMkLst>
        </pc:spChg>
        <pc:spChg chg="add">
          <ac:chgData name="Dady Dady (2022686)" userId="S::2022686@student.uwtsd.ac.uk::cf5779fe-0785-40c8-89c9-c73b7f56ef21" providerId="AD" clId="Web-{CF2A8496-6E50-ACAD-4D6C-CBB90DFACF5C}" dt="2022-04-22T14:29:32.802" v="259"/>
          <ac:spMkLst>
            <pc:docMk/>
            <pc:sldMk cId="1377151854" sldId="266"/>
            <ac:spMk id="130" creationId="{6C819BFF-25C5-425C-8CD1-789F7A30D26B}"/>
          </ac:spMkLst>
        </pc:spChg>
        <pc:spChg chg="add">
          <ac:chgData name="Dady Dady (2022686)" userId="S::2022686@student.uwtsd.ac.uk::cf5779fe-0785-40c8-89c9-c73b7f56ef21" providerId="AD" clId="Web-{CF2A8496-6E50-ACAD-4D6C-CBB90DFACF5C}" dt="2022-04-22T14:29:32.802" v="259"/>
          <ac:spMkLst>
            <pc:docMk/>
            <pc:sldMk cId="1377151854" sldId="266"/>
            <ac:spMk id="132" creationId="{20BE49C6-06E3-4324-91A8-F25B7DA1D564}"/>
          </ac:spMkLst>
        </pc:spChg>
        <pc:spChg chg="add">
          <ac:chgData name="Dady Dady (2022686)" userId="S::2022686@student.uwtsd.ac.uk::cf5779fe-0785-40c8-89c9-c73b7f56ef21" providerId="AD" clId="Web-{CF2A8496-6E50-ACAD-4D6C-CBB90DFACF5C}" dt="2022-04-22T14:29:32.802" v="259"/>
          <ac:spMkLst>
            <pc:docMk/>
            <pc:sldMk cId="1377151854" sldId="266"/>
            <ac:spMk id="134" creationId="{578ABC8A-B58F-4AAE-8F6F-A07EB9D6DDE6}"/>
          </ac:spMkLst>
        </pc:spChg>
        <pc:grpChg chg="add del">
          <ac:chgData name="Dady Dady (2022686)" userId="S::2022686@student.uwtsd.ac.uk::cf5779fe-0785-40c8-89c9-c73b7f56ef21" providerId="AD" clId="Web-{CF2A8496-6E50-ACAD-4D6C-CBB90DFACF5C}" dt="2022-04-22T14:28:37.144" v="236"/>
          <ac:grpSpMkLst>
            <pc:docMk/>
            <pc:sldMk cId="1377151854" sldId="266"/>
            <ac:grpSpMk id="13" creationId="{1D912E1C-3BBA-42F0-A3EE-FEC382E7230A}"/>
          </ac:grpSpMkLst>
        </pc:grpChg>
        <pc:grpChg chg="add del">
          <ac:chgData name="Dady Dady (2022686)" userId="S::2022686@student.uwtsd.ac.uk::cf5779fe-0785-40c8-89c9-c73b7f56ef21" providerId="AD" clId="Web-{CF2A8496-6E50-ACAD-4D6C-CBB90DFACF5C}" dt="2022-04-22T14:28:43.925" v="238"/>
          <ac:grpSpMkLst>
            <pc:docMk/>
            <pc:sldMk cId="1377151854" sldId="266"/>
            <ac:grpSpMk id="58" creationId="{1D912E1C-3BBA-42F0-A3EE-FEC382E7230A}"/>
          </ac:grpSpMkLst>
        </pc:grpChg>
        <pc:grpChg chg="add del">
          <ac:chgData name="Dady Dady (2022686)" userId="S::2022686@student.uwtsd.ac.uk::cf5779fe-0785-40c8-89c9-c73b7f56ef21" providerId="AD" clId="Web-{CF2A8496-6E50-ACAD-4D6C-CBB90DFACF5C}" dt="2022-04-22T14:28:43.925" v="238"/>
          <ac:grpSpMkLst>
            <pc:docMk/>
            <pc:sldMk cId="1377151854" sldId="266"/>
            <ac:grpSpMk id="62" creationId="{AFCA5498-D019-48A6-B194-72CE1ABB0B3A}"/>
          </ac:grpSpMkLst>
        </pc:grpChg>
        <pc:grpChg chg="add del">
          <ac:chgData name="Dady Dady (2022686)" userId="S::2022686@student.uwtsd.ac.uk::cf5779fe-0785-40c8-89c9-c73b7f56ef21" providerId="AD" clId="Web-{CF2A8496-6E50-ACAD-4D6C-CBB90DFACF5C}" dt="2022-04-22T14:29:32.802" v="259"/>
          <ac:grpSpMkLst>
            <pc:docMk/>
            <pc:sldMk cId="1377151854" sldId="266"/>
            <ac:grpSpMk id="70" creationId="{1D912E1C-3BBA-42F0-A3EE-FEC382E7230A}"/>
          </ac:grpSpMkLst>
        </pc:grpChg>
        <pc:grpChg chg="add">
          <ac:chgData name="Dady Dady (2022686)" userId="S::2022686@student.uwtsd.ac.uk::cf5779fe-0785-40c8-89c9-c73b7f56ef21" providerId="AD" clId="Web-{CF2A8496-6E50-ACAD-4D6C-CBB90DFACF5C}" dt="2022-04-22T14:29:32.802" v="259"/>
          <ac:grpSpMkLst>
            <pc:docMk/>
            <pc:sldMk cId="1377151854" sldId="266"/>
            <ac:grpSpMk id="93" creationId="{1D912E1C-3BBA-42F0-A3EE-FEC382E7230A}"/>
          </ac:grpSpMkLst>
        </pc:grpChg>
        <pc:picChg chg="add del">
          <ac:chgData name="Dady Dady (2022686)" userId="S::2022686@student.uwtsd.ac.uk::cf5779fe-0785-40c8-89c9-c73b7f56ef21" providerId="AD" clId="Web-{CF2A8496-6E50-ACAD-4D6C-CBB90DFACF5C}" dt="2022-04-22T14:28:37.144" v="236"/>
          <ac:picMkLst>
            <pc:docMk/>
            <pc:sldMk cId="1377151854" sldId="266"/>
            <ac:picMk id="5" creationId="{1F437CB2-20E8-A191-D3A0-9257F317286D}"/>
          </ac:picMkLst>
        </pc:picChg>
        <pc:picChg chg="add del">
          <ac:chgData name="Dady Dady (2022686)" userId="S::2022686@student.uwtsd.ac.uk::cf5779fe-0785-40c8-89c9-c73b7f56ef21" providerId="AD" clId="Web-{CF2A8496-6E50-ACAD-4D6C-CBB90DFACF5C}" dt="2022-04-22T14:28:43.925" v="238"/>
          <ac:picMkLst>
            <pc:docMk/>
            <pc:sldMk cId="1377151854" sldId="266"/>
            <ac:picMk id="60" creationId="{77D33CDD-432B-992F-EDC5-C003D2979622}"/>
          </ac:picMkLst>
        </pc:picChg>
        <pc:picChg chg="add mod">
          <ac:chgData name="Dady Dady (2022686)" userId="S::2022686@student.uwtsd.ac.uk::cf5779fe-0785-40c8-89c9-c73b7f56ef21" providerId="AD" clId="Web-{CF2A8496-6E50-ACAD-4D6C-CBB90DFACF5C}" dt="2022-04-22T14:29:32.802" v="259"/>
          <ac:picMkLst>
            <pc:docMk/>
            <pc:sldMk cId="1377151854" sldId="266"/>
            <ac:picMk id="72" creationId="{1F437CB2-20E8-A191-D3A0-9257F317286D}"/>
          </ac:picMkLst>
        </pc:picChg>
      </pc:sldChg>
      <pc:sldChg chg="new del">
        <pc:chgData name="Dady Dady (2022686)" userId="S::2022686@student.uwtsd.ac.uk::cf5779fe-0785-40c8-89c9-c73b7f56ef21" providerId="AD" clId="Web-{CF2A8496-6E50-ACAD-4D6C-CBB90DFACF5C}" dt="2022-04-22T14:14:32.029" v="87"/>
        <pc:sldMkLst>
          <pc:docMk/>
          <pc:sldMk cId="2766785878" sldId="266"/>
        </pc:sldMkLst>
      </pc:sldChg>
      <pc:sldChg chg="new del">
        <pc:chgData name="Dady Dady (2022686)" userId="S::2022686@student.uwtsd.ac.uk::cf5779fe-0785-40c8-89c9-c73b7f56ef21" providerId="AD" clId="Web-{CF2A8496-6E50-ACAD-4D6C-CBB90DFACF5C}" dt="2022-04-22T14:14:30.560" v="86"/>
        <pc:sldMkLst>
          <pc:docMk/>
          <pc:sldMk cId="3421248200" sldId="267"/>
        </pc:sldMkLst>
      </pc:sldChg>
    </pc:docChg>
  </pc:docChgLst>
  <pc:docChgLst>
    <pc:chgData name="Dady Dady (2022686)" userId="cf5779fe-0785-40c8-89c9-c73b7f56ef21" providerId="ADAL" clId="{7A28560D-16BA-C144-BF96-56E4A3058D7A}"/>
    <pc:docChg chg="undo custSel addSld delSld modSld">
      <pc:chgData name="Dady Dady (2022686)" userId="cf5779fe-0785-40c8-89c9-c73b7f56ef21" providerId="ADAL" clId="{7A28560D-16BA-C144-BF96-56E4A3058D7A}" dt="2022-05-01T14:37:48.953" v="1730"/>
      <pc:docMkLst>
        <pc:docMk/>
      </pc:docMkLst>
      <pc:sldChg chg="modSp">
        <pc:chgData name="Dady Dady (2022686)" userId="cf5779fe-0785-40c8-89c9-c73b7f56ef21" providerId="ADAL" clId="{7A28560D-16BA-C144-BF96-56E4A3058D7A}" dt="2022-05-01T14:37:48.953" v="1730"/>
        <pc:sldMkLst>
          <pc:docMk/>
          <pc:sldMk cId="3292695584" sldId="262"/>
        </pc:sldMkLst>
        <pc:graphicFrameChg chg="mod">
          <ac:chgData name="Dady Dady (2022686)" userId="cf5779fe-0785-40c8-89c9-c73b7f56ef21" providerId="ADAL" clId="{7A28560D-16BA-C144-BF96-56E4A3058D7A}" dt="2022-05-01T14:37:48.953" v="1730"/>
          <ac:graphicFrameMkLst>
            <pc:docMk/>
            <pc:sldMk cId="3292695584" sldId="262"/>
            <ac:graphicFrameMk id="32" creationId="{801BCF97-CF53-CD7B-5F40-8150FB27B4BF}"/>
          </ac:graphicFrameMkLst>
        </pc:graphicFrameChg>
      </pc:sldChg>
      <pc:sldChg chg="modSp mod">
        <pc:chgData name="Dady Dady (2022686)" userId="cf5779fe-0785-40c8-89c9-c73b7f56ef21" providerId="ADAL" clId="{7A28560D-16BA-C144-BF96-56E4A3058D7A}" dt="2022-05-01T14:33:32.346" v="1703" actId="20577"/>
        <pc:sldMkLst>
          <pc:docMk/>
          <pc:sldMk cId="3804224968" sldId="264"/>
        </pc:sldMkLst>
        <pc:spChg chg="mod">
          <ac:chgData name="Dady Dady (2022686)" userId="cf5779fe-0785-40c8-89c9-c73b7f56ef21" providerId="ADAL" clId="{7A28560D-16BA-C144-BF96-56E4A3058D7A}" dt="2022-05-01T14:33:32.346" v="1703" actId="20577"/>
          <ac:spMkLst>
            <pc:docMk/>
            <pc:sldMk cId="3804224968" sldId="264"/>
            <ac:spMk id="2" creationId="{B1911278-8954-187D-886F-36EDA98712EB}"/>
          </ac:spMkLst>
        </pc:spChg>
      </pc:sldChg>
      <pc:sldChg chg="modSp mod">
        <pc:chgData name="Dady Dady (2022686)" userId="cf5779fe-0785-40c8-89c9-c73b7f56ef21" providerId="ADAL" clId="{7A28560D-16BA-C144-BF96-56E4A3058D7A}" dt="2022-05-01T14:34:07.222" v="1729" actId="20577"/>
        <pc:sldMkLst>
          <pc:docMk/>
          <pc:sldMk cId="4186681334" sldId="265"/>
        </pc:sldMkLst>
        <pc:spChg chg="mod">
          <ac:chgData name="Dady Dady (2022686)" userId="cf5779fe-0785-40c8-89c9-c73b7f56ef21" providerId="ADAL" clId="{7A28560D-16BA-C144-BF96-56E4A3058D7A}" dt="2022-05-01T14:34:07.222" v="1729" actId="20577"/>
          <ac:spMkLst>
            <pc:docMk/>
            <pc:sldMk cId="4186681334" sldId="265"/>
            <ac:spMk id="3" creationId="{F9CAAC3B-F3BB-CB37-81F4-9FAEB33C79E7}"/>
          </ac:spMkLst>
        </pc:spChg>
      </pc:sldChg>
      <pc:sldChg chg="modSp new mod">
        <pc:chgData name="Dady Dady (2022686)" userId="cf5779fe-0785-40c8-89c9-c73b7f56ef21" providerId="ADAL" clId="{7A28560D-16BA-C144-BF96-56E4A3058D7A}" dt="2022-04-24T13:04:52.595" v="12" actId="20577"/>
        <pc:sldMkLst>
          <pc:docMk/>
          <pc:sldMk cId="2878072789" sldId="279"/>
        </pc:sldMkLst>
        <pc:spChg chg="mod">
          <ac:chgData name="Dady Dady (2022686)" userId="cf5779fe-0785-40c8-89c9-c73b7f56ef21" providerId="ADAL" clId="{7A28560D-16BA-C144-BF96-56E4A3058D7A}" dt="2022-04-24T13:04:52.595" v="12" actId="20577"/>
          <ac:spMkLst>
            <pc:docMk/>
            <pc:sldMk cId="2878072789" sldId="279"/>
            <ac:spMk id="2" creationId="{1CDCD392-651A-82C8-6F5A-77B3B3B4447D}"/>
          </ac:spMkLst>
        </pc:spChg>
        <pc:spChg chg="mod">
          <ac:chgData name="Dady Dady (2022686)" userId="cf5779fe-0785-40c8-89c9-c73b7f56ef21" providerId="ADAL" clId="{7A28560D-16BA-C144-BF96-56E4A3058D7A}" dt="2022-04-24T13:04:42.223" v="10"/>
          <ac:spMkLst>
            <pc:docMk/>
            <pc:sldMk cId="2878072789" sldId="279"/>
            <ac:spMk id="3" creationId="{2B6F3E19-2767-7A8F-6EDB-D057479015AF}"/>
          </ac:spMkLst>
        </pc:spChg>
      </pc:sldChg>
      <pc:sldChg chg="addSp delSp modSp new del mod setBg">
        <pc:chgData name="Dady Dady (2022686)" userId="cf5779fe-0785-40c8-89c9-c73b7f56ef21" providerId="ADAL" clId="{7A28560D-16BA-C144-BF96-56E4A3058D7A}" dt="2022-05-01T13:47:07.350" v="31" actId="2696"/>
        <pc:sldMkLst>
          <pc:docMk/>
          <pc:sldMk cId="1736567711" sldId="280"/>
        </pc:sldMkLst>
        <pc:spChg chg="mod">
          <ac:chgData name="Dady Dady (2022686)" userId="cf5779fe-0785-40c8-89c9-c73b7f56ef21" providerId="ADAL" clId="{7A28560D-16BA-C144-BF96-56E4A3058D7A}" dt="2022-05-01T13:46:11.729" v="30" actId="26606"/>
          <ac:spMkLst>
            <pc:docMk/>
            <pc:sldMk cId="1736567711" sldId="280"/>
            <ac:spMk id="2" creationId="{7207E918-3764-5613-F67F-1CD883D56123}"/>
          </ac:spMkLst>
        </pc:spChg>
        <pc:spChg chg="add del mod">
          <ac:chgData name="Dady Dady (2022686)" userId="cf5779fe-0785-40c8-89c9-c73b7f56ef21" providerId="ADAL" clId="{7A28560D-16BA-C144-BF96-56E4A3058D7A}" dt="2022-05-01T13:46:11.729" v="30" actId="26606"/>
          <ac:spMkLst>
            <pc:docMk/>
            <pc:sldMk cId="1736567711" sldId="280"/>
            <ac:spMk id="3" creationId="{FB3D0792-9413-DF7A-8F48-B4E1A60DBDA6}"/>
          </ac:spMkLst>
        </pc:spChg>
        <pc:spChg chg="add del">
          <ac:chgData name="Dady Dady (2022686)" userId="cf5779fe-0785-40c8-89c9-c73b7f56ef21" providerId="ADAL" clId="{7A28560D-16BA-C144-BF96-56E4A3058D7A}" dt="2022-05-01T13:46:11.654" v="29" actId="26606"/>
          <ac:spMkLst>
            <pc:docMk/>
            <pc:sldMk cId="1736567711" sldId="280"/>
            <ac:spMk id="9" creationId="{53B739BF-52FC-4875-B392-4044CC04F091}"/>
          </ac:spMkLst>
        </pc:spChg>
        <pc:spChg chg="add del">
          <ac:chgData name="Dady Dady (2022686)" userId="cf5779fe-0785-40c8-89c9-c73b7f56ef21" providerId="ADAL" clId="{7A28560D-16BA-C144-BF96-56E4A3058D7A}" dt="2022-05-01T13:46:11.654" v="29" actId="26606"/>
          <ac:spMkLst>
            <pc:docMk/>
            <pc:sldMk cId="1736567711" sldId="280"/>
            <ac:spMk id="11" creationId="{3AA1CAD8-1CD4-40E6-B88B-9D4FF5C3D072}"/>
          </ac:spMkLst>
        </pc:spChg>
        <pc:spChg chg="add">
          <ac:chgData name="Dady Dady (2022686)" userId="cf5779fe-0785-40c8-89c9-c73b7f56ef21" providerId="ADAL" clId="{7A28560D-16BA-C144-BF96-56E4A3058D7A}" dt="2022-05-01T13:46:11.729" v="30" actId="26606"/>
          <ac:spMkLst>
            <pc:docMk/>
            <pc:sldMk cId="1736567711" sldId="280"/>
            <ac:spMk id="22" creationId="{458183E0-58D3-4C7F-97F0-2494113B38F6}"/>
          </ac:spMkLst>
        </pc:spChg>
        <pc:spChg chg="add">
          <ac:chgData name="Dady Dady (2022686)" userId="cf5779fe-0785-40c8-89c9-c73b7f56ef21" providerId="ADAL" clId="{7A28560D-16BA-C144-BF96-56E4A3058D7A}" dt="2022-05-01T13:46:11.729" v="30" actId="26606"/>
          <ac:spMkLst>
            <pc:docMk/>
            <pc:sldMk cId="1736567711" sldId="280"/>
            <ac:spMk id="23" creationId="{493D7220-9A41-4B89-8A05-2E854925EDA1}"/>
          </ac:spMkLst>
        </pc:spChg>
        <pc:grpChg chg="add del">
          <ac:chgData name="Dady Dady (2022686)" userId="cf5779fe-0785-40c8-89c9-c73b7f56ef21" providerId="ADAL" clId="{7A28560D-16BA-C144-BF96-56E4A3058D7A}" dt="2022-05-01T13:46:11.654" v="29" actId="26606"/>
          <ac:grpSpMkLst>
            <pc:docMk/>
            <pc:sldMk cId="1736567711" sldId="280"/>
            <ac:grpSpMk id="13" creationId="{0D65577D-83CF-47FA-954E-60C70AFDBB28}"/>
          </ac:grpSpMkLst>
        </pc:grpChg>
        <pc:grpChg chg="add">
          <ac:chgData name="Dady Dady (2022686)" userId="cf5779fe-0785-40c8-89c9-c73b7f56ef21" providerId="ADAL" clId="{7A28560D-16BA-C144-BF96-56E4A3058D7A}" dt="2022-05-01T13:46:11.729" v="30" actId="26606"/>
          <ac:grpSpMkLst>
            <pc:docMk/>
            <pc:sldMk cId="1736567711" sldId="280"/>
            <ac:grpSpMk id="24" creationId="{9215E110-AB5D-437B-9906-4A431F695EDF}"/>
          </ac:grpSpMkLst>
        </pc:grpChg>
        <pc:graphicFrameChg chg="add del">
          <ac:chgData name="Dady Dady (2022686)" userId="cf5779fe-0785-40c8-89c9-c73b7f56ef21" providerId="ADAL" clId="{7A28560D-16BA-C144-BF96-56E4A3058D7A}" dt="2022-05-01T13:46:11.654" v="29" actId="26606"/>
          <ac:graphicFrameMkLst>
            <pc:docMk/>
            <pc:sldMk cId="1736567711" sldId="280"/>
            <ac:graphicFrameMk id="5" creationId="{A940EB77-722A-41B4-6319-D353CBD1841E}"/>
          </ac:graphicFrameMkLst>
        </pc:graphicFrameChg>
        <pc:graphicFrameChg chg="add">
          <ac:chgData name="Dady Dady (2022686)" userId="cf5779fe-0785-40c8-89c9-c73b7f56ef21" providerId="ADAL" clId="{7A28560D-16BA-C144-BF96-56E4A3058D7A}" dt="2022-05-01T13:46:11.729" v="30" actId="26606"/>
          <ac:graphicFrameMkLst>
            <pc:docMk/>
            <pc:sldMk cId="1736567711" sldId="280"/>
            <ac:graphicFrameMk id="32" creationId="{AB3C656F-5A3E-2A6F-D47B-70EA260EDBD0}"/>
          </ac:graphicFrameMkLst>
        </pc:graphicFrameChg>
      </pc:sldChg>
      <pc:sldChg chg="addSp delSp modSp new mod setBg">
        <pc:chgData name="Dady Dady (2022686)" userId="cf5779fe-0785-40c8-89c9-c73b7f56ef21" providerId="ADAL" clId="{7A28560D-16BA-C144-BF96-56E4A3058D7A}" dt="2022-05-01T14:28:44.817" v="1673" actId="26606"/>
        <pc:sldMkLst>
          <pc:docMk/>
          <pc:sldMk cId="3483994126" sldId="280"/>
        </pc:sldMkLst>
        <pc:spChg chg="mod">
          <ac:chgData name="Dady Dady (2022686)" userId="cf5779fe-0785-40c8-89c9-c73b7f56ef21" providerId="ADAL" clId="{7A28560D-16BA-C144-BF96-56E4A3058D7A}" dt="2022-05-01T13:47:55.815" v="55" actId="26606"/>
          <ac:spMkLst>
            <pc:docMk/>
            <pc:sldMk cId="3483994126" sldId="280"/>
            <ac:spMk id="2" creationId="{32FBB96A-A4C7-E03C-A886-8BD4393D1A7F}"/>
          </ac:spMkLst>
        </pc:spChg>
        <pc:spChg chg="del mod">
          <ac:chgData name="Dady Dady (2022686)" userId="cf5779fe-0785-40c8-89c9-c73b7f56ef21" providerId="ADAL" clId="{7A28560D-16BA-C144-BF96-56E4A3058D7A}" dt="2022-05-01T13:47:55.815" v="55" actId="26606"/>
          <ac:spMkLst>
            <pc:docMk/>
            <pc:sldMk cId="3483994126" sldId="280"/>
            <ac:spMk id="3" creationId="{7D20D684-8814-1D6C-A6E6-24148659FA2D}"/>
          </ac:spMkLst>
        </pc:spChg>
        <pc:spChg chg="add del">
          <ac:chgData name="Dady Dady (2022686)" userId="cf5779fe-0785-40c8-89c9-c73b7f56ef21" providerId="ADAL" clId="{7A28560D-16BA-C144-BF96-56E4A3058D7A}" dt="2022-05-01T14:28:44.817" v="1673" actId="26606"/>
          <ac:spMkLst>
            <pc:docMk/>
            <pc:sldMk cId="3483994126" sldId="280"/>
            <ac:spMk id="9" creationId="{458183E0-58D3-4C7F-97F0-2494113B38F6}"/>
          </ac:spMkLst>
        </pc:spChg>
        <pc:spChg chg="add del">
          <ac:chgData name="Dady Dady (2022686)" userId="cf5779fe-0785-40c8-89c9-c73b7f56ef21" providerId="ADAL" clId="{7A28560D-16BA-C144-BF96-56E4A3058D7A}" dt="2022-05-01T14:28:44.817" v="1673" actId="26606"/>
          <ac:spMkLst>
            <pc:docMk/>
            <pc:sldMk cId="3483994126" sldId="280"/>
            <ac:spMk id="11" creationId="{493D7220-9A41-4B89-8A05-2E854925EDA1}"/>
          </ac:spMkLst>
        </pc:spChg>
        <pc:spChg chg="add">
          <ac:chgData name="Dady Dady (2022686)" userId="cf5779fe-0785-40c8-89c9-c73b7f56ef21" providerId="ADAL" clId="{7A28560D-16BA-C144-BF96-56E4A3058D7A}" dt="2022-05-01T14:28:44.817" v="1673" actId="26606"/>
          <ac:spMkLst>
            <pc:docMk/>
            <pc:sldMk cId="3483994126" sldId="280"/>
            <ac:spMk id="26" creationId="{99B5B3C5-A599-465B-B2B9-866E8B2087CE}"/>
          </ac:spMkLst>
        </pc:spChg>
        <pc:spChg chg="add">
          <ac:chgData name="Dady Dady (2022686)" userId="cf5779fe-0785-40c8-89c9-c73b7f56ef21" providerId="ADAL" clId="{7A28560D-16BA-C144-BF96-56E4A3058D7A}" dt="2022-05-01T14:28:44.817" v="1673" actId="26606"/>
          <ac:spMkLst>
            <pc:docMk/>
            <pc:sldMk cId="3483994126" sldId="280"/>
            <ac:spMk id="28" creationId="{25C84982-7DD0-43B1-8A2D-BFA4DF1B4E60}"/>
          </ac:spMkLst>
        </pc:spChg>
        <pc:spChg chg="add">
          <ac:chgData name="Dady Dady (2022686)" userId="cf5779fe-0785-40c8-89c9-c73b7f56ef21" providerId="ADAL" clId="{7A28560D-16BA-C144-BF96-56E4A3058D7A}" dt="2022-05-01T14:28:44.817" v="1673" actId="26606"/>
          <ac:spMkLst>
            <pc:docMk/>
            <pc:sldMk cId="3483994126" sldId="280"/>
            <ac:spMk id="47" creationId="{0C8EB39E-F5CC-4423-8A63-792CCF86D5A3}"/>
          </ac:spMkLst>
        </pc:spChg>
        <pc:spChg chg="add">
          <ac:chgData name="Dady Dady (2022686)" userId="cf5779fe-0785-40c8-89c9-c73b7f56ef21" providerId="ADAL" clId="{7A28560D-16BA-C144-BF96-56E4A3058D7A}" dt="2022-05-01T14:28:44.817" v="1673" actId="26606"/>
          <ac:spMkLst>
            <pc:docMk/>
            <pc:sldMk cId="3483994126" sldId="280"/>
            <ac:spMk id="49" creationId="{C54FE861-227E-449C-8271-1CD5B36B82FF}"/>
          </ac:spMkLst>
        </pc:spChg>
        <pc:grpChg chg="add del">
          <ac:chgData name="Dady Dady (2022686)" userId="cf5779fe-0785-40c8-89c9-c73b7f56ef21" providerId="ADAL" clId="{7A28560D-16BA-C144-BF96-56E4A3058D7A}" dt="2022-05-01T14:28:44.817" v="1673" actId="26606"/>
          <ac:grpSpMkLst>
            <pc:docMk/>
            <pc:sldMk cId="3483994126" sldId="280"/>
            <ac:grpSpMk id="13" creationId="{9215E110-AB5D-437B-9906-4A431F695EDF}"/>
          </ac:grpSpMkLst>
        </pc:grpChg>
        <pc:grpChg chg="add">
          <ac:chgData name="Dady Dady (2022686)" userId="cf5779fe-0785-40c8-89c9-c73b7f56ef21" providerId="ADAL" clId="{7A28560D-16BA-C144-BF96-56E4A3058D7A}" dt="2022-05-01T14:28:44.817" v="1673" actId="26606"/>
          <ac:grpSpMkLst>
            <pc:docMk/>
            <pc:sldMk cId="3483994126" sldId="280"/>
            <ac:grpSpMk id="30" creationId="{1D912E1C-3BBA-42F0-A3EE-FEC382E7230A}"/>
          </ac:grpSpMkLst>
        </pc:grpChg>
        <pc:grpChg chg="add">
          <ac:chgData name="Dady Dady (2022686)" userId="cf5779fe-0785-40c8-89c9-c73b7f56ef21" providerId="ADAL" clId="{7A28560D-16BA-C144-BF96-56E4A3058D7A}" dt="2022-05-01T14:28:44.817" v="1673" actId="26606"/>
          <ac:grpSpMkLst>
            <pc:docMk/>
            <pc:sldMk cId="3483994126" sldId="280"/>
            <ac:grpSpMk id="51" creationId="{8F829F1E-D282-43B9-9EB0-01369851AFA6}"/>
          </ac:grpSpMkLst>
        </pc:grpChg>
        <pc:graphicFrameChg chg="add mod">
          <ac:chgData name="Dady Dady (2022686)" userId="cf5779fe-0785-40c8-89c9-c73b7f56ef21" providerId="ADAL" clId="{7A28560D-16BA-C144-BF96-56E4A3058D7A}" dt="2022-05-01T13:48:54.491" v="62" actId="14100"/>
          <ac:graphicFrameMkLst>
            <pc:docMk/>
            <pc:sldMk cId="3483994126" sldId="280"/>
            <ac:graphicFrameMk id="5" creationId="{6C9A4B4E-61CD-7B4A-ECB9-1BAB1C67C1B0}"/>
          </ac:graphicFrameMkLst>
        </pc:graphicFrameChg>
      </pc:sldChg>
      <pc:sldChg chg="addSp modSp new mod setBg addAnim">
        <pc:chgData name="Dady Dady (2022686)" userId="cf5779fe-0785-40c8-89c9-c73b7f56ef21" providerId="ADAL" clId="{7A28560D-16BA-C144-BF96-56E4A3058D7A}" dt="2022-05-01T14:02:10.434" v="519"/>
        <pc:sldMkLst>
          <pc:docMk/>
          <pc:sldMk cId="3377697044" sldId="281"/>
        </pc:sldMkLst>
        <pc:spChg chg="mod">
          <ac:chgData name="Dady Dady (2022686)" userId="cf5779fe-0785-40c8-89c9-c73b7f56ef21" providerId="ADAL" clId="{7A28560D-16BA-C144-BF96-56E4A3058D7A}" dt="2022-05-01T14:02:10.414" v="518" actId="26606"/>
          <ac:spMkLst>
            <pc:docMk/>
            <pc:sldMk cId="3377697044" sldId="281"/>
            <ac:spMk id="2" creationId="{2CCCEC56-9A8C-5AC9-EB6F-24823B7536CF}"/>
          </ac:spMkLst>
        </pc:spChg>
        <pc:spChg chg="mod">
          <ac:chgData name="Dady Dady (2022686)" userId="cf5779fe-0785-40c8-89c9-c73b7f56ef21" providerId="ADAL" clId="{7A28560D-16BA-C144-BF96-56E4A3058D7A}" dt="2022-05-01T14:02:10.414" v="518" actId="26606"/>
          <ac:spMkLst>
            <pc:docMk/>
            <pc:sldMk cId="3377697044" sldId="281"/>
            <ac:spMk id="3" creationId="{B54A159B-0845-FBAA-90D6-0C02A7EBF8C7}"/>
          </ac:spMkLst>
        </pc:spChg>
        <pc:spChg chg="add">
          <ac:chgData name="Dady Dady (2022686)" userId="cf5779fe-0785-40c8-89c9-c73b7f56ef21" providerId="ADAL" clId="{7A28560D-16BA-C144-BF96-56E4A3058D7A}" dt="2022-05-01T14:02:10.414" v="518" actId="26606"/>
          <ac:spMkLst>
            <pc:docMk/>
            <pc:sldMk cId="3377697044" sldId="281"/>
            <ac:spMk id="9" creationId="{99B5B3C5-A599-465B-B2B9-866E8B2087CE}"/>
          </ac:spMkLst>
        </pc:spChg>
        <pc:spChg chg="add">
          <ac:chgData name="Dady Dady (2022686)" userId="cf5779fe-0785-40c8-89c9-c73b7f56ef21" providerId="ADAL" clId="{7A28560D-16BA-C144-BF96-56E4A3058D7A}" dt="2022-05-01T14:02:10.414" v="518" actId="26606"/>
          <ac:spMkLst>
            <pc:docMk/>
            <pc:sldMk cId="3377697044" sldId="281"/>
            <ac:spMk id="11" creationId="{25C84982-7DD0-43B1-8A2D-BFA4DF1B4E60}"/>
          </ac:spMkLst>
        </pc:spChg>
        <pc:spChg chg="add">
          <ac:chgData name="Dady Dady (2022686)" userId="cf5779fe-0785-40c8-89c9-c73b7f56ef21" providerId="ADAL" clId="{7A28560D-16BA-C144-BF96-56E4A3058D7A}" dt="2022-05-01T14:02:10.414" v="518" actId="26606"/>
          <ac:spMkLst>
            <pc:docMk/>
            <pc:sldMk cId="3377697044" sldId="281"/>
            <ac:spMk id="30" creationId="{55D20674-CF0C-4687-81B6-A613F871AF46}"/>
          </ac:spMkLst>
        </pc:spChg>
        <pc:spChg chg="add">
          <ac:chgData name="Dady Dady (2022686)" userId="cf5779fe-0785-40c8-89c9-c73b7f56ef21" providerId="ADAL" clId="{7A28560D-16BA-C144-BF96-56E4A3058D7A}" dt="2022-05-01T14:02:10.414" v="518" actId="26606"/>
          <ac:spMkLst>
            <pc:docMk/>
            <pc:sldMk cId="3377697044" sldId="281"/>
            <ac:spMk id="32" creationId="{C2BD3211-5B9B-40DA-8BD0-C3426AE78CEE}"/>
          </ac:spMkLst>
        </pc:spChg>
        <pc:spChg chg="add">
          <ac:chgData name="Dady Dady (2022686)" userId="cf5779fe-0785-40c8-89c9-c73b7f56ef21" providerId="ADAL" clId="{7A28560D-16BA-C144-BF96-56E4A3058D7A}" dt="2022-05-01T14:02:10.414" v="518" actId="26606"/>
          <ac:spMkLst>
            <pc:docMk/>
            <pc:sldMk cId="3377697044" sldId="281"/>
            <ac:spMk id="34" creationId="{AD8121B6-45E6-447F-87B8-58EDD064ED93}"/>
          </ac:spMkLst>
        </pc:spChg>
        <pc:spChg chg="add">
          <ac:chgData name="Dady Dady (2022686)" userId="cf5779fe-0785-40c8-89c9-c73b7f56ef21" providerId="ADAL" clId="{7A28560D-16BA-C144-BF96-56E4A3058D7A}" dt="2022-05-01T14:02:10.414" v="518" actId="26606"/>
          <ac:spMkLst>
            <pc:docMk/>
            <pc:sldMk cId="3377697044" sldId="281"/>
            <ac:spMk id="36" creationId="{FC95B8E3-CBB0-4A5C-B65B-59C12D44BB27}"/>
          </ac:spMkLst>
        </pc:spChg>
        <pc:spChg chg="add">
          <ac:chgData name="Dady Dady (2022686)" userId="cf5779fe-0785-40c8-89c9-c73b7f56ef21" providerId="ADAL" clId="{7A28560D-16BA-C144-BF96-56E4A3058D7A}" dt="2022-05-01T14:02:10.414" v="518" actId="26606"/>
          <ac:spMkLst>
            <pc:docMk/>
            <pc:sldMk cId="3377697044" sldId="281"/>
            <ac:spMk id="38" creationId="{0EA710C0-F536-4B31-8D0F-28E2F0893A50}"/>
          </ac:spMkLst>
        </pc:spChg>
        <pc:spChg chg="add">
          <ac:chgData name="Dady Dady (2022686)" userId="cf5779fe-0785-40c8-89c9-c73b7f56ef21" providerId="ADAL" clId="{7A28560D-16BA-C144-BF96-56E4A3058D7A}" dt="2022-05-01T14:02:10.414" v="518" actId="26606"/>
          <ac:spMkLst>
            <pc:docMk/>
            <pc:sldMk cId="3377697044" sldId="281"/>
            <ac:spMk id="40" creationId="{11EB61F8-34CD-4251-9B31-59AB92843F5F}"/>
          </ac:spMkLst>
        </pc:spChg>
        <pc:spChg chg="add">
          <ac:chgData name="Dady Dady (2022686)" userId="cf5779fe-0785-40c8-89c9-c73b7f56ef21" providerId="ADAL" clId="{7A28560D-16BA-C144-BF96-56E4A3058D7A}" dt="2022-05-01T14:02:10.414" v="518" actId="26606"/>
          <ac:spMkLst>
            <pc:docMk/>
            <pc:sldMk cId="3377697044" sldId="281"/>
            <ac:spMk id="42" creationId="{033FA5DB-69DC-4137-9264-5F838B99043F}"/>
          </ac:spMkLst>
        </pc:spChg>
        <pc:spChg chg="add">
          <ac:chgData name="Dady Dady (2022686)" userId="cf5779fe-0785-40c8-89c9-c73b7f56ef21" providerId="ADAL" clId="{7A28560D-16BA-C144-BF96-56E4A3058D7A}" dt="2022-05-01T14:02:10.414" v="518" actId="26606"/>
          <ac:spMkLst>
            <pc:docMk/>
            <pc:sldMk cId="3377697044" sldId="281"/>
            <ac:spMk id="44" creationId="{5E98D956-6B7A-4A94-B508-F7A30E642105}"/>
          </ac:spMkLst>
        </pc:spChg>
        <pc:spChg chg="add">
          <ac:chgData name="Dady Dady (2022686)" userId="cf5779fe-0785-40c8-89c9-c73b7f56ef21" providerId="ADAL" clId="{7A28560D-16BA-C144-BF96-56E4A3058D7A}" dt="2022-05-01T14:02:10.414" v="518" actId="26606"/>
          <ac:spMkLst>
            <pc:docMk/>
            <pc:sldMk cId="3377697044" sldId="281"/>
            <ac:spMk id="46" creationId="{D6A3D2FC-6F98-4157-94A8-7D7FBD56EF86}"/>
          </ac:spMkLst>
        </pc:spChg>
        <pc:spChg chg="add">
          <ac:chgData name="Dady Dady (2022686)" userId="cf5779fe-0785-40c8-89c9-c73b7f56ef21" providerId="ADAL" clId="{7A28560D-16BA-C144-BF96-56E4A3058D7A}" dt="2022-05-01T14:02:10.414" v="518" actId="26606"/>
          <ac:spMkLst>
            <pc:docMk/>
            <pc:sldMk cId="3377697044" sldId="281"/>
            <ac:spMk id="48" creationId="{17AE16AB-F0AB-4AC3-BD8F-336B5D98CD58}"/>
          </ac:spMkLst>
        </pc:spChg>
        <pc:spChg chg="add">
          <ac:chgData name="Dady Dady (2022686)" userId="cf5779fe-0785-40c8-89c9-c73b7f56ef21" providerId="ADAL" clId="{7A28560D-16BA-C144-BF96-56E4A3058D7A}" dt="2022-05-01T14:02:10.414" v="518" actId="26606"/>
          <ac:spMkLst>
            <pc:docMk/>
            <pc:sldMk cId="3377697044" sldId="281"/>
            <ac:spMk id="50" creationId="{6C819BFF-25C5-425C-8CD1-789F7A30D26B}"/>
          </ac:spMkLst>
        </pc:spChg>
        <pc:spChg chg="add">
          <ac:chgData name="Dady Dady (2022686)" userId="cf5779fe-0785-40c8-89c9-c73b7f56ef21" providerId="ADAL" clId="{7A28560D-16BA-C144-BF96-56E4A3058D7A}" dt="2022-05-01T14:02:10.414" v="518" actId="26606"/>
          <ac:spMkLst>
            <pc:docMk/>
            <pc:sldMk cId="3377697044" sldId="281"/>
            <ac:spMk id="52" creationId="{20BE49C6-06E3-4324-91A8-F25B7DA1D564}"/>
          </ac:spMkLst>
        </pc:spChg>
        <pc:spChg chg="add">
          <ac:chgData name="Dady Dady (2022686)" userId="cf5779fe-0785-40c8-89c9-c73b7f56ef21" providerId="ADAL" clId="{7A28560D-16BA-C144-BF96-56E4A3058D7A}" dt="2022-05-01T14:02:10.414" v="518" actId="26606"/>
          <ac:spMkLst>
            <pc:docMk/>
            <pc:sldMk cId="3377697044" sldId="281"/>
            <ac:spMk id="54" creationId="{578ABC8A-B58F-4AAE-8F6F-A07EB9D6DDE6}"/>
          </ac:spMkLst>
        </pc:spChg>
        <pc:grpChg chg="add">
          <ac:chgData name="Dady Dady (2022686)" userId="cf5779fe-0785-40c8-89c9-c73b7f56ef21" providerId="ADAL" clId="{7A28560D-16BA-C144-BF96-56E4A3058D7A}" dt="2022-05-01T14:02:10.414" v="518" actId="26606"/>
          <ac:grpSpMkLst>
            <pc:docMk/>
            <pc:sldMk cId="3377697044" sldId="281"/>
            <ac:grpSpMk id="13" creationId="{1D912E1C-3BBA-42F0-A3EE-FEC382E7230A}"/>
          </ac:grpSpMkLst>
        </pc:grpChg>
        <pc:picChg chg="add">
          <ac:chgData name="Dady Dady (2022686)" userId="cf5779fe-0785-40c8-89c9-c73b7f56ef21" providerId="ADAL" clId="{7A28560D-16BA-C144-BF96-56E4A3058D7A}" dt="2022-05-01T14:02:10.414" v="518" actId="26606"/>
          <ac:picMkLst>
            <pc:docMk/>
            <pc:sldMk cId="3377697044" sldId="281"/>
            <ac:picMk id="5" creationId="{9E5640C8-B143-CC05-B57E-D2BF87BCF9DD}"/>
          </ac:picMkLst>
        </pc:picChg>
      </pc:sldChg>
      <pc:sldChg chg="addSp delSp modSp new mod setBg">
        <pc:chgData name="Dady Dady (2022686)" userId="cf5779fe-0785-40c8-89c9-c73b7f56ef21" providerId="ADAL" clId="{7A28560D-16BA-C144-BF96-56E4A3058D7A}" dt="2022-05-01T14:11:37.958" v="1025" actId="26606"/>
        <pc:sldMkLst>
          <pc:docMk/>
          <pc:sldMk cId="1462218543" sldId="282"/>
        </pc:sldMkLst>
        <pc:spChg chg="mod">
          <ac:chgData name="Dady Dady (2022686)" userId="cf5779fe-0785-40c8-89c9-c73b7f56ef21" providerId="ADAL" clId="{7A28560D-16BA-C144-BF96-56E4A3058D7A}" dt="2022-05-01T14:11:37.958" v="1025" actId="26606"/>
          <ac:spMkLst>
            <pc:docMk/>
            <pc:sldMk cId="1462218543" sldId="282"/>
            <ac:spMk id="2" creationId="{0C997C1A-8582-4652-9F23-C3994FDDE8CB}"/>
          </ac:spMkLst>
        </pc:spChg>
        <pc:spChg chg="mod">
          <ac:chgData name="Dady Dady (2022686)" userId="cf5779fe-0785-40c8-89c9-c73b7f56ef21" providerId="ADAL" clId="{7A28560D-16BA-C144-BF96-56E4A3058D7A}" dt="2022-05-01T14:11:37.958" v="1025" actId="26606"/>
          <ac:spMkLst>
            <pc:docMk/>
            <pc:sldMk cId="1462218543" sldId="282"/>
            <ac:spMk id="3" creationId="{7317B4B7-D9D0-ACC6-255C-FAB5AE08F6C9}"/>
          </ac:spMkLst>
        </pc:spChg>
        <pc:spChg chg="add del">
          <ac:chgData name="Dady Dady (2022686)" userId="cf5779fe-0785-40c8-89c9-c73b7f56ef21" providerId="ADAL" clId="{7A28560D-16BA-C144-BF96-56E4A3058D7A}" dt="2022-05-01T14:11:37.958" v="1025" actId="26606"/>
          <ac:spMkLst>
            <pc:docMk/>
            <pc:sldMk cId="1462218543" sldId="282"/>
            <ac:spMk id="8" creationId="{DA92FA62-7A45-4F89-A245-0BA05F754F35}"/>
          </ac:spMkLst>
        </pc:spChg>
        <pc:spChg chg="add del">
          <ac:chgData name="Dady Dady (2022686)" userId="cf5779fe-0785-40c8-89c9-c73b7f56ef21" providerId="ADAL" clId="{7A28560D-16BA-C144-BF96-56E4A3058D7A}" dt="2022-05-01T14:11:37.958" v="1025" actId="26606"/>
          <ac:spMkLst>
            <pc:docMk/>
            <pc:sldMk cId="1462218543" sldId="282"/>
            <ac:spMk id="10" creationId="{979E52E1-CB55-4954-96F6-B863715C8D7A}"/>
          </ac:spMkLst>
        </pc:spChg>
        <pc:spChg chg="add del">
          <ac:chgData name="Dady Dady (2022686)" userId="cf5779fe-0785-40c8-89c9-c73b7f56ef21" providerId="ADAL" clId="{7A28560D-16BA-C144-BF96-56E4A3058D7A}" dt="2022-05-01T14:11:37.958" v="1025" actId="26606"/>
          <ac:spMkLst>
            <pc:docMk/>
            <pc:sldMk cId="1462218543" sldId="282"/>
            <ac:spMk id="20" creationId="{617BF969-E9DF-46D8-B8CA-E33DFD3EE06F}"/>
          </ac:spMkLst>
        </pc:spChg>
        <pc:spChg chg="add del">
          <ac:chgData name="Dady Dady (2022686)" userId="cf5779fe-0785-40c8-89c9-c73b7f56ef21" providerId="ADAL" clId="{7A28560D-16BA-C144-BF96-56E4A3058D7A}" dt="2022-05-01T14:11:37.958" v="1025" actId="26606"/>
          <ac:spMkLst>
            <pc:docMk/>
            <pc:sldMk cId="1462218543" sldId="282"/>
            <ac:spMk id="24" creationId="{0A431FA1-4FB8-4CB5-AB06-09E989A31F93}"/>
          </ac:spMkLst>
        </pc:spChg>
        <pc:spChg chg="add">
          <ac:chgData name="Dady Dady (2022686)" userId="cf5779fe-0785-40c8-89c9-c73b7f56ef21" providerId="ADAL" clId="{7A28560D-16BA-C144-BF96-56E4A3058D7A}" dt="2022-05-01T14:11:37.958" v="1025" actId="26606"/>
          <ac:spMkLst>
            <pc:docMk/>
            <pc:sldMk cId="1462218543" sldId="282"/>
            <ac:spMk id="33" creationId="{4A20091C-A23F-4EB9-9889-026D5843FD60}"/>
          </ac:spMkLst>
        </pc:spChg>
        <pc:spChg chg="add">
          <ac:chgData name="Dady Dady (2022686)" userId="cf5779fe-0785-40c8-89c9-c73b7f56ef21" providerId="ADAL" clId="{7A28560D-16BA-C144-BF96-56E4A3058D7A}" dt="2022-05-01T14:11:37.958" v="1025" actId="26606"/>
          <ac:spMkLst>
            <pc:docMk/>
            <pc:sldMk cId="1462218543" sldId="282"/>
            <ac:spMk id="35" creationId="{14B14675-94E2-469A-8854-321EB6B33843}"/>
          </ac:spMkLst>
        </pc:spChg>
        <pc:spChg chg="add">
          <ac:chgData name="Dady Dady (2022686)" userId="cf5779fe-0785-40c8-89c9-c73b7f56ef21" providerId="ADAL" clId="{7A28560D-16BA-C144-BF96-56E4A3058D7A}" dt="2022-05-01T14:11:37.958" v="1025" actId="26606"/>
          <ac:spMkLst>
            <pc:docMk/>
            <pc:sldMk cId="1462218543" sldId="282"/>
            <ac:spMk id="43" creationId="{7C67389F-3E76-43AA-8E01-E41F22BC4CB3}"/>
          </ac:spMkLst>
        </pc:spChg>
        <pc:spChg chg="add">
          <ac:chgData name="Dady Dady (2022686)" userId="cf5779fe-0785-40c8-89c9-c73b7f56ef21" providerId="ADAL" clId="{7A28560D-16BA-C144-BF96-56E4A3058D7A}" dt="2022-05-01T14:11:37.958" v="1025" actId="26606"/>
          <ac:spMkLst>
            <pc:docMk/>
            <pc:sldMk cId="1462218543" sldId="282"/>
            <ac:spMk id="47" creationId="{B811D806-AD17-4B96-8E28-B3085BE03051}"/>
          </ac:spMkLst>
        </pc:spChg>
        <pc:spChg chg="add">
          <ac:chgData name="Dady Dady (2022686)" userId="cf5779fe-0785-40c8-89c9-c73b7f56ef21" providerId="ADAL" clId="{7A28560D-16BA-C144-BF96-56E4A3058D7A}" dt="2022-05-01T14:11:37.958" v="1025" actId="26606"/>
          <ac:spMkLst>
            <pc:docMk/>
            <pc:sldMk cId="1462218543" sldId="282"/>
            <ac:spMk id="49" creationId="{E0783BC6-1EE7-4A85-99E6-D8A28FB906EB}"/>
          </ac:spMkLst>
        </pc:spChg>
        <pc:spChg chg="add">
          <ac:chgData name="Dady Dady (2022686)" userId="cf5779fe-0785-40c8-89c9-c73b7f56ef21" providerId="ADAL" clId="{7A28560D-16BA-C144-BF96-56E4A3058D7A}" dt="2022-05-01T14:11:37.958" v="1025" actId="26606"/>
          <ac:spMkLst>
            <pc:docMk/>
            <pc:sldMk cId="1462218543" sldId="282"/>
            <ac:spMk id="53" creationId="{B866EED1-B6D7-44BB-9822-5C7CAE405684}"/>
          </ac:spMkLst>
        </pc:spChg>
        <pc:grpChg chg="add del">
          <ac:chgData name="Dady Dady (2022686)" userId="cf5779fe-0785-40c8-89c9-c73b7f56ef21" providerId="ADAL" clId="{7A28560D-16BA-C144-BF96-56E4A3058D7A}" dt="2022-05-01T14:11:37.958" v="1025" actId="26606"/>
          <ac:grpSpMkLst>
            <pc:docMk/>
            <pc:sldMk cId="1462218543" sldId="282"/>
            <ac:grpSpMk id="12" creationId="{40839DED-D13B-4FE2-AF8E-2113D887C8F1}"/>
          </ac:grpSpMkLst>
        </pc:grpChg>
        <pc:grpChg chg="add">
          <ac:chgData name="Dady Dady (2022686)" userId="cf5779fe-0785-40c8-89c9-c73b7f56ef21" providerId="ADAL" clId="{7A28560D-16BA-C144-BF96-56E4A3058D7A}" dt="2022-05-01T14:11:37.958" v="1025" actId="26606"/>
          <ac:grpSpMkLst>
            <pc:docMk/>
            <pc:sldMk cId="1462218543" sldId="282"/>
            <ac:grpSpMk id="37" creationId="{562E53C4-B73D-466D-A083-FF70C042A605}"/>
          </ac:grpSpMkLst>
        </pc:grpChg>
        <pc:picChg chg="add del">
          <ac:chgData name="Dady Dady (2022686)" userId="cf5779fe-0785-40c8-89c9-c73b7f56ef21" providerId="ADAL" clId="{7A28560D-16BA-C144-BF96-56E4A3058D7A}" dt="2022-05-01T14:11:37.958" v="1025" actId="26606"/>
          <ac:picMkLst>
            <pc:docMk/>
            <pc:sldMk cId="1462218543" sldId="282"/>
            <ac:picMk id="22" creationId="{795AC1B9-428F-4D7F-BAA0-63B0FAC268F9}"/>
          </ac:picMkLst>
        </pc:picChg>
        <pc:picChg chg="add del">
          <ac:chgData name="Dady Dady (2022686)" userId="cf5779fe-0785-40c8-89c9-c73b7f56ef21" providerId="ADAL" clId="{7A28560D-16BA-C144-BF96-56E4A3058D7A}" dt="2022-05-01T14:11:37.958" v="1025" actId="26606"/>
          <ac:picMkLst>
            <pc:docMk/>
            <pc:sldMk cId="1462218543" sldId="282"/>
            <ac:picMk id="26" creationId="{5568B90D-1554-4791-ACD8-CA2511F62A45}"/>
          </ac:picMkLst>
        </pc:picChg>
        <pc:picChg chg="add del">
          <ac:chgData name="Dady Dady (2022686)" userId="cf5779fe-0785-40c8-89c9-c73b7f56ef21" providerId="ADAL" clId="{7A28560D-16BA-C144-BF96-56E4A3058D7A}" dt="2022-05-01T14:11:37.958" v="1025" actId="26606"/>
          <ac:picMkLst>
            <pc:docMk/>
            <pc:sldMk cId="1462218543" sldId="282"/>
            <ac:picMk id="28" creationId="{B0791895-5729-444A-BF43-B325E066B2EB}"/>
          </ac:picMkLst>
        </pc:picChg>
        <pc:picChg chg="add">
          <ac:chgData name="Dady Dady (2022686)" userId="cf5779fe-0785-40c8-89c9-c73b7f56ef21" providerId="ADAL" clId="{7A28560D-16BA-C144-BF96-56E4A3058D7A}" dt="2022-05-01T14:11:37.958" v="1025" actId="26606"/>
          <ac:picMkLst>
            <pc:docMk/>
            <pc:sldMk cId="1462218543" sldId="282"/>
            <ac:picMk id="45" creationId="{5ADB259F-E4B6-4021-9CE4-6F7DA1F4080D}"/>
          </ac:picMkLst>
        </pc:picChg>
        <pc:picChg chg="add">
          <ac:chgData name="Dady Dady (2022686)" userId="cf5779fe-0785-40c8-89c9-c73b7f56ef21" providerId="ADAL" clId="{7A28560D-16BA-C144-BF96-56E4A3058D7A}" dt="2022-05-01T14:11:37.958" v="1025" actId="26606"/>
          <ac:picMkLst>
            <pc:docMk/>
            <pc:sldMk cId="1462218543" sldId="282"/>
            <ac:picMk id="51" creationId="{741F2379-7516-436B-9B87-368B134AFA5F}"/>
          </ac:picMkLst>
        </pc:picChg>
        <pc:picChg chg="add">
          <ac:chgData name="Dady Dady (2022686)" userId="cf5779fe-0785-40c8-89c9-c73b7f56ef21" providerId="ADAL" clId="{7A28560D-16BA-C144-BF96-56E4A3058D7A}" dt="2022-05-01T14:11:37.958" v="1025" actId="26606"/>
          <ac:picMkLst>
            <pc:docMk/>
            <pc:sldMk cId="1462218543" sldId="282"/>
            <ac:picMk id="55" creationId="{CFC8B1D5-9252-454E-A45D-F8AB0743C145}"/>
          </ac:picMkLst>
        </pc:picChg>
        <pc:picChg chg="add">
          <ac:chgData name="Dady Dady (2022686)" userId="cf5779fe-0785-40c8-89c9-c73b7f56ef21" providerId="ADAL" clId="{7A28560D-16BA-C144-BF96-56E4A3058D7A}" dt="2022-05-01T14:11:37.958" v="1025" actId="26606"/>
          <ac:picMkLst>
            <pc:docMk/>
            <pc:sldMk cId="1462218543" sldId="282"/>
            <ac:picMk id="57" creationId="{AE15CE72-409C-431F-81E2-30126CB2EA13}"/>
          </ac:picMkLst>
        </pc:picChg>
      </pc:sldChg>
      <pc:sldChg chg="addSp delSp modSp new mod setBg addAnim">
        <pc:chgData name="Dady Dady (2022686)" userId="cf5779fe-0785-40c8-89c9-c73b7f56ef21" providerId="ADAL" clId="{7A28560D-16BA-C144-BF96-56E4A3058D7A}" dt="2022-05-01T14:04:49.214" v="654"/>
        <pc:sldMkLst>
          <pc:docMk/>
          <pc:sldMk cId="1027963273" sldId="283"/>
        </pc:sldMkLst>
        <pc:spChg chg="mod">
          <ac:chgData name="Dady Dady (2022686)" userId="cf5779fe-0785-40c8-89c9-c73b7f56ef21" providerId="ADAL" clId="{7A28560D-16BA-C144-BF96-56E4A3058D7A}" dt="2022-05-01T14:04:49.199" v="653" actId="26606"/>
          <ac:spMkLst>
            <pc:docMk/>
            <pc:sldMk cId="1027963273" sldId="283"/>
            <ac:spMk id="2" creationId="{11B55778-C5C8-21B6-44D8-C780AFDFC244}"/>
          </ac:spMkLst>
        </pc:spChg>
        <pc:spChg chg="mod">
          <ac:chgData name="Dady Dady (2022686)" userId="cf5779fe-0785-40c8-89c9-c73b7f56ef21" providerId="ADAL" clId="{7A28560D-16BA-C144-BF96-56E4A3058D7A}" dt="2022-05-01T14:04:49.199" v="653" actId="26606"/>
          <ac:spMkLst>
            <pc:docMk/>
            <pc:sldMk cId="1027963273" sldId="283"/>
            <ac:spMk id="3" creationId="{39424552-8F32-E97F-8F88-D37862779445}"/>
          </ac:spMkLst>
        </pc:spChg>
        <pc:spChg chg="add del">
          <ac:chgData name="Dady Dady (2022686)" userId="cf5779fe-0785-40c8-89c9-c73b7f56ef21" providerId="ADAL" clId="{7A28560D-16BA-C144-BF96-56E4A3058D7A}" dt="2022-05-01T14:04:49.199" v="653" actId="26606"/>
          <ac:spMkLst>
            <pc:docMk/>
            <pc:sldMk cId="1027963273" sldId="283"/>
            <ac:spMk id="8" creationId="{99B5B3C5-A599-465B-B2B9-866E8B2087CE}"/>
          </ac:spMkLst>
        </pc:spChg>
        <pc:spChg chg="add del">
          <ac:chgData name="Dady Dady (2022686)" userId="cf5779fe-0785-40c8-89c9-c73b7f56ef21" providerId="ADAL" clId="{7A28560D-16BA-C144-BF96-56E4A3058D7A}" dt="2022-05-01T14:04:49.199" v="653" actId="26606"/>
          <ac:spMkLst>
            <pc:docMk/>
            <pc:sldMk cId="1027963273" sldId="283"/>
            <ac:spMk id="10" creationId="{25C84982-7DD0-43B1-8A2D-BFA4DF1B4E60}"/>
          </ac:spMkLst>
        </pc:spChg>
        <pc:spChg chg="add del">
          <ac:chgData name="Dady Dady (2022686)" userId="cf5779fe-0785-40c8-89c9-c73b7f56ef21" providerId="ADAL" clId="{7A28560D-16BA-C144-BF96-56E4A3058D7A}" dt="2022-05-01T14:04:49.199" v="653" actId="26606"/>
          <ac:spMkLst>
            <pc:docMk/>
            <pc:sldMk cId="1027963273" sldId="283"/>
            <ac:spMk id="29" creationId="{55E8FC8C-346B-4714-B072-E51C652DC285}"/>
          </ac:spMkLst>
        </pc:spChg>
        <pc:spChg chg="add del">
          <ac:chgData name="Dady Dady (2022686)" userId="cf5779fe-0785-40c8-89c9-c73b7f56ef21" providerId="ADAL" clId="{7A28560D-16BA-C144-BF96-56E4A3058D7A}" dt="2022-05-01T14:04:49.199" v="653" actId="26606"/>
          <ac:spMkLst>
            <pc:docMk/>
            <pc:sldMk cId="1027963273" sldId="283"/>
            <ac:spMk id="31" creationId="{D8D34F8F-7000-491B-A718-2A107BCC4D15}"/>
          </ac:spMkLst>
        </pc:spChg>
        <pc:spChg chg="add del">
          <ac:chgData name="Dady Dady (2022686)" userId="cf5779fe-0785-40c8-89c9-c73b7f56ef21" providerId="ADAL" clId="{7A28560D-16BA-C144-BF96-56E4A3058D7A}" dt="2022-05-01T14:04:49.199" v="653" actId="26606"/>
          <ac:spMkLst>
            <pc:docMk/>
            <pc:sldMk cId="1027963273" sldId="283"/>
            <ac:spMk id="41" creationId="{CDB830B7-6561-4441-974F-665B8B7F4EEA}"/>
          </ac:spMkLst>
        </pc:spChg>
        <pc:spChg chg="add del">
          <ac:chgData name="Dady Dady (2022686)" userId="cf5779fe-0785-40c8-89c9-c73b7f56ef21" providerId="ADAL" clId="{7A28560D-16BA-C144-BF96-56E4A3058D7A}" dt="2022-05-01T14:04:49.199" v="653" actId="26606"/>
          <ac:spMkLst>
            <pc:docMk/>
            <pc:sldMk cId="1027963273" sldId="283"/>
            <ac:spMk id="45" creationId="{3A8E0FD3-761C-45A6-9643-9219C0A6D66A}"/>
          </ac:spMkLst>
        </pc:spChg>
        <pc:spChg chg="add">
          <ac:chgData name="Dady Dady (2022686)" userId="cf5779fe-0785-40c8-89c9-c73b7f56ef21" providerId="ADAL" clId="{7A28560D-16BA-C144-BF96-56E4A3058D7A}" dt="2022-05-01T14:04:49.199" v="653" actId="26606"/>
          <ac:spMkLst>
            <pc:docMk/>
            <pc:sldMk cId="1027963273" sldId="283"/>
            <ac:spMk id="54" creationId="{99B5B3C5-A599-465B-B2B9-866E8B2087CE}"/>
          </ac:spMkLst>
        </pc:spChg>
        <pc:spChg chg="add">
          <ac:chgData name="Dady Dady (2022686)" userId="cf5779fe-0785-40c8-89c9-c73b7f56ef21" providerId="ADAL" clId="{7A28560D-16BA-C144-BF96-56E4A3058D7A}" dt="2022-05-01T14:04:49.199" v="653" actId="26606"/>
          <ac:spMkLst>
            <pc:docMk/>
            <pc:sldMk cId="1027963273" sldId="283"/>
            <ac:spMk id="56" creationId="{25C84982-7DD0-43B1-8A2D-BFA4DF1B4E60}"/>
          </ac:spMkLst>
        </pc:spChg>
        <pc:spChg chg="add">
          <ac:chgData name="Dady Dady (2022686)" userId="cf5779fe-0785-40c8-89c9-c73b7f56ef21" providerId="ADAL" clId="{7A28560D-16BA-C144-BF96-56E4A3058D7A}" dt="2022-05-01T14:04:49.199" v="653" actId="26606"/>
          <ac:spMkLst>
            <pc:docMk/>
            <pc:sldMk cId="1027963273" sldId="283"/>
            <ac:spMk id="75" creationId="{97AB4D1A-6270-4D15-9F1C-349AF05AFAA7}"/>
          </ac:spMkLst>
        </pc:spChg>
        <pc:spChg chg="add">
          <ac:chgData name="Dady Dady (2022686)" userId="cf5779fe-0785-40c8-89c9-c73b7f56ef21" providerId="ADAL" clId="{7A28560D-16BA-C144-BF96-56E4A3058D7A}" dt="2022-05-01T14:04:49.199" v="653" actId="26606"/>
          <ac:spMkLst>
            <pc:docMk/>
            <pc:sldMk cId="1027963273" sldId="283"/>
            <ac:spMk id="77" creationId="{32553057-9FF3-400D-90FC-4F89773432FA}"/>
          </ac:spMkLst>
        </pc:spChg>
        <pc:spChg chg="add">
          <ac:chgData name="Dady Dady (2022686)" userId="cf5779fe-0785-40c8-89c9-c73b7f56ef21" providerId="ADAL" clId="{7A28560D-16BA-C144-BF96-56E4A3058D7A}" dt="2022-05-01T14:04:49.199" v="653" actId="26606"/>
          <ac:spMkLst>
            <pc:docMk/>
            <pc:sldMk cId="1027963273" sldId="283"/>
            <ac:spMk id="89" creationId="{5D2FE535-33D9-4D08-9B67-47CF8CC7E774}"/>
          </ac:spMkLst>
        </pc:spChg>
        <pc:spChg chg="add">
          <ac:chgData name="Dady Dady (2022686)" userId="cf5779fe-0785-40c8-89c9-c73b7f56ef21" providerId="ADAL" clId="{7A28560D-16BA-C144-BF96-56E4A3058D7A}" dt="2022-05-01T14:04:49.199" v="653" actId="26606"/>
          <ac:spMkLst>
            <pc:docMk/>
            <pc:sldMk cId="1027963273" sldId="283"/>
            <ac:spMk id="91" creationId="{1CB206CF-E798-414B-B6B6-2B6E96871694}"/>
          </ac:spMkLst>
        </pc:spChg>
        <pc:spChg chg="add">
          <ac:chgData name="Dady Dady (2022686)" userId="cf5779fe-0785-40c8-89c9-c73b7f56ef21" providerId="ADAL" clId="{7A28560D-16BA-C144-BF96-56E4A3058D7A}" dt="2022-05-01T14:04:49.199" v="653" actId="26606"/>
          <ac:spMkLst>
            <pc:docMk/>
            <pc:sldMk cId="1027963273" sldId="283"/>
            <ac:spMk id="97" creationId="{11C1B1CF-F716-4EA9-BB3A-85AE114373A0}"/>
          </ac:spMkLst>
        </pc:spChg>
        <pc:spChg chg="add">
          <ac:chgData name="Dady Dady (2022686)" userId="cf5779fe-0785-40c8-89c9-c73b7f56ef21" providerId="ADAL" clId="{7A28560D-16BA-C144-BF96-56E4A3058D7A}" dt="2022-05-01T14:04:49.199" v="653" actId="26606"/>
          <ac:spMkLst>
            <pc:docMk/>
            <pc:sldMk cId="1027963273" sldId="283"/>
            <ac:spMk id="101" creationId="{C5A4BEDA-180D-4F05-BED0-FCA62B717B4D}"/>
          </ac:spMkLst>
        </pc:spChg>
        <pc:grpChg chg="add del">
          <ac:chgData name="Dady Dady (2022686)" userId="cf5779fe-0785-40c8-89c9-c73b7f56ef21" providerId="ADAL" clId="{7A28560D-16BA-C144-BF96-56E4A3058D7A}" dt="2022-05-01T14:04:49.199" v="653" actId="26606"/>
          <ac:grpSpMkLst>
            <pc:docMk/>
            <pc:sldMk cId="1027963273" sldId="283"/>
            <ac:grpSpMk id="12" creationId="{1D912E1C-3BBA-42F0-A3EE-FEC382E7230A}"/>
          </ac:grpSpMkLst>
        </pc:grpChg>
        <pc:grpChg chg="add del">
          <ac:chgData name="Dady Dady (2022686)" userId="cf5779fe-0785-40c8-89c9-c73b7f56ef21" providerId="ADAL" clId="{7A28560D-16BA-C144-BF96-56E4A3058D7A}" dt="2022-05-01T14:04:49.199" v="653" actId="26606"/>
          <ac:grpSpMkLst>
            <pc:docMk/>
            <pc:sldMk cId="1027963273" sldId="283"/>
            <ac:grpSpMk id="33" creationId="{09838217-B35D-443A-8B82-DFA8A94F53F4}"/>
          </ac:grpSpMkLst>
        </pc:grpChg>
        <pc:grpChg chg="add">
          <ac:chgData name="Dady Dady (2022686)" userId="cf5779fe-0785-40c8-89c9-c73b7f56ef21" providerId="ADAL" clId="{7A28560D-16BA-C144-BF96-56E4A3058D7A}" dt="2022-05-01T14:04:49.199" v="653" actId="26606"/>
          <ac:grpSpMkLst>
            <pc:docMk/>
            <pc:sldMk cId="1027963273" sldId="283"/>
            <ac:grpSpMk id="58" creationId="{1D912E1C-3BBA-42F0-A3EE-FEC382E7230A}"/>
          </ac:grpSpMkLst>
        </pc:grpChg>
        <pc:grpChg chg="add">
          <ac:chgData name="Dady Dady (2022686)" userId="cf5779fe-0785-40c8-89c9-c73b7f56ef21" providerId="ADAL" clId="{7A28560D-16BA-C144-BF96-56E4A3058D7A}" dt="2022-05-01T14:04:49.199" v="653" actId="26606"/>
          <ac:grpSpMkLst>
            <pc:docMk/>
            <pc:sldMk cId="1027963273" sldId="283"/>
            <ac:grpSpMk id="79" creationId="{FFAB95AE-AE0F-4D82-A957-C1FE11C53B1A}"/>
          </ac:grpSpMkLst>
        </pc:grpChg>
        <pc:picChg chg="add del">
          <ac:chgData name="Dady Dady (2022686)" userId="cf5779fe-0785-40c8-89c9-c73b7f56ef21" providerId="ADAL" clId="{7A28560D-16BA-C144-BF96-56E4A3058D7A}" dt="2022-05-01T14:04:49.199" v="653" actId="26606"/>
          <ac:picMkLst>
            <pc:docMk/>
            <pc:sldMk cId="1027963273" sldId="283"/>
            <ac:picMk id="43" creationId="{372BA452-DACF-4CC1-B5FC-1201ACB600BE}"/>
          </ac:picMkLst>
        </pc:picChg>
        <pc:picChg chg="add del">
          <ac:chgData name="Dady Dady (2022686)" userId="cf5779fe-0785-40c8-89c9-c73b7f56ef21" providerId="ADAL" clId="{7A28560D-16BA-C144-BF96-56E4A3058D7A}" dt="2022-05-01T14:04:49.199" v="653" actId="26606"/>
          <ac:picMkLst>
            <pc:docMk/>
            <pc:sldMk cId="1027963273" sldId="283"/>
            <ac:picMk id="47" creationId="{1B3ACC64-1ADA-4CF8-B665-E55204E12E08}"/>
          </ac:picMkLst>
        </pc:picChg>
        <pc:picChg chg="add del">
          <ac:chgData name="Dady Dady (2022686)" userId="cf5779fe-0785-40c8-89c9-c73b7f56ef21" providerId="ADAL" clId="{7A28560D-16BA-C144-BF96-56E4A3058D7A}" dt="2022-05-01T14:04:49.199" v="653" actId="26606"/>
          <ac:picMkLst>
            <pc:docMk/>
            <pc:sldMk cId="1027963273" sldId="283"/>
            <ac:picMk id="49" creationId="{54C728AE-EEAD-406C-BABC-3EEDC569F28B}"/>
          </ac:picMkLst>
        </pc:picChg>
        <pc:picChg chg="add">
          <ac:chgData name="Dady Dady (2022686)" userId="cf5779fe-0785-40c8-89c9-c73b7f56ef21" providerId="ADAL" clId="{7A28560D-16BA-C144-BF96-56E4A3058D7A}" dt="2022-05-01T14:04:49.199" v="653" actId="26606"/>
          <ac:picMkLst>
            <pc:docMk/>
            <pc:sldMk cId="1027963273" sldId="283"/>
            <ac:picMk id="93" creationId="{8A06537E-CB60-4703-A5FF-0C413BB0176E}"/>
          </ac:picMkLst>
        </pc:picChg>
        <pc:picChg chg="add">
          <ac:chgData name="Dady Dady (2022686)" userId="cf5779fe-0785-40c8-89c9-c73b7f56ef21" providerId="ADAL" clId="{7A28560D-16BA-C144-BF96-56E4A3058D7A}" dt="2022-05-01T14:04:49.199" v="653" actId="26606"/>
          <ac:picMkLst>
            <pc:docMk/>
            <pc:sldMk cId="1027963273" sldId="283"/>
            <ac:picMk id="95" creationId="{7F427EE0-0478-4A7D-94D8-E51EE9ACB467}"/>
          </ac:picMkLst>
        </pc:picChg>
        <pc:picChg chg="add">
          <ac:chgData name="Dady Dady (2022686)" userId="cf5779fe-0785-40c8-89c9-c73b7f56ef21" providerId="ADAL" clId="{7A28560D-16BA-C144-BF96-56E4A3058D7A}" dt="2022-05-01T14:04:49.199" v="653" actId="26606"/>
          <ac:picMkLst>
            <pc:docMk/>
            <pc:sldMk cId="1027963273" sldId="283"/>
            <ac:picMk id="99" creationId="{37083F91-C28A-466E-A0D2-C510356BBB06}"/>
          </ac:picMkLst>
        </pc:picChg>
        <pc:picChg chg="add">
          <ac:chgData name="Dady Dady (2022686)" userId="cf5779fe-0785-40c8-89c9-c73b7f56ef21" providerId="ADAL" clId="{7A28560D-16BA-C144-BF96-56E4A3058D7A}" dt="2022-05-01T14:04:49.199" v="653" actId="26606"/>
          <ac:picMkLst>
            <pc:docMk/>
            <pc:sldMk cId="1027963273" sldId="283"/>
            <ac:picMk id="103" creationId="{2CC0D334-814F-4E8B-846F-D4001B39A756}"/>
          </ac:picMkLst>
        </pc:picChg>
      </pc:sldChg>
      <pc:sldChg chg="addSp modSp new mod setBg">
        <pc:chgData name="Dady Dady (2022686)" userId="cf5779fe-0785-40c8-89c9-c73b7f56ef21" providerId="ADAL" clId="{7A28560D-16BA-C144-BF96-56E4A3058D7A}" dt="2022-05-01T14:07:03.639" v="759" actId="26606"/>
        <pc:sldMkLst>
          <pc:docMk/>
          <pc:sldMk cId="1076575588" sldId="284"/>
        </pc:sldMkLst>
        <pc:spChg chg="mod">
          <ac:chgData name="Dady Dady (2022686)" userId="cf5779fe-0785-40c8-89c9-c73b7f56ef21" providerId="ADAL" clId="{7A28560D-16BA-C144-BF96-56E4A3058D7A}" dt="2022-05-01T14:07:03.639" v="759" actId="26606"/>
          <ac:spMkLst>
            <pc:docMk/>
            <pc:sldMk cId="1076575588" sldId="284"/>
            <ac:spMk id="2" creationId="{2C92E2B9-105B-8B10-A3C5-A59B670E8ECE}"/>
          </ac:spMkLst>
        </pc:spChg>
        <pc:spChg chg="mod">
          <ac:chgData name="Dady Dady (2022686)" userId="cf5779fe-0785-40c8-89c9-c73b7f56ef21" providerId="ADAL" clId="{7A28560D-16BA-C144-BF96-56E4A3058D7A}" dt="2022-05-01T14:07:03.639" v="759" actId="26606"/>
          <ac:spMkLst>
            <pc:docMk/>
            <pc:sldMk cId="1076575588" sldId="284"/>
            <ac:spMk id="3" creationId="{7B8871E9-F37C-B4C6-3ECA-CF3F2806E8D2}"/>
          </ac:spMkLst>
        </pc:spChg>
        <pc:spChg chg="add">
          <ac:chgData name="Dady Dady (2022686)" userId="cf5779fe-0785-40c8-89c9-c73b7f56ef21" providerId="ADAL" clId="{7A28560D-16BA-C144-BF96-56E4A3058D7A}" dt="2022-05-01T14:07:03.639" v="759" actId="26606"/>
          <ac:spMkLst>
            <pc:docMk/>
            <pc:sldMk cId="1076575588" sldId="284"/>
            <ac:spMk id="8" creationId="{99B5B3C5-A599-465B-B2B9-866E8B2087CE}"/>
          </ac:spMkLst>
        </pc:spChg>
        <pc:spChg chg="add">
          <ac:chgData name="Dady Dady (2022686)" userId="cf5779fe-0785-40c8-89c9-c73b7f56ef21" providerId="ADAL" clId="{7A28560D-16BA-C144-BF96-56E4A3058D7A}" dt="2022-05-01T14:07:03.639" v="759" actId="26606"/>
          <ac:spMkLst>
            <pc:docMk/>
            <pc:sldMk cId="1076575588" sldId="284"/>
            <ac:spMk id="10" creationId="{25C84982-7DD0-43B1-8A2D-BFA4DF1B4E60}"/>
          </ac:spMkLst>
        </pc:spChg>
        <pc:spChg chg="add">
          <ac:chgData name="Dady Dady (2022686)" userId="cf5779fe-0785-40c8-89c9-c73b7f56ef21" providerId="ADAL" clId="{7A28560D-16BA-C144-BF96-56E4A3058D7A}" dt="2022-05-01T14:07:03.639" v="759" actId="26606"/>
          <ac:spMkLst>
            <pc:docMk/>
            <pc:sldMk cId="1076575588" sldId="284"/>
            <ac:spMk id="29" creationId="{BDBCE7CA-7F58-4D60-9FFC-E0025C0E8911}"/>
          </ac:spMkLst>
        </pc:spChg>
        <pc:spChg chg="add">
          <ac:chgData name="Dady Dady (2022686)" userId="cf5779fe-0785-40c8-89c9-c73b7f56ef21" providerId="ADAL" clId="{7A28560D-16BA-C144-BF96-56E4A3058D7A}" dt="2022-05-01T14:07:03.639" v="759" actId="26606"/>
          <ac:spMkLst>
            <pc:docMk/>
            <pc:sldMk cId="1076575588" sldId="284"/>
            <ac:spMk id="31" creationId="{F12545B2-91E1-4792-9973-194CC30F14D0}"/>
          </ac:spMkLst>
        </pc:spChg>
        <pc:spChg chg="add">
          <ac:chgData name="Dady Dady (2022686)" userId="cf5779fe-0785-40c8-89c9-c73b7f56ef21" providerId="ADAL" clId="{7A28560D-16BA-C144-BF96-56E4A3058D7A}" dt="2022-05-01T14:07:03.639" v="759" actId="26606"/>
          <ac:spMkLst>
            <pc:docMk/>
            <pc:sldMk cId="1076575588" sldId="284"/>
            <ac:spMk id="40" creationId="{70652506-6543-4F86-A9AE-BB68C7D51492}"/>
          </ac:spMkLst>
        </pc:spChg>
        <pc:spChg chg="add">
          <ac:chgData name="Dady Dady (2022686)" userId="cf5779fe-0785-40c8-89c9-c73b7f56ef21" providerId="ADAL" clId="{7A28560D-16BA-C144-BF96-56E4A3058D7A}" dt="2022-05-01T14:07:03.639" v="759" actId="26606"/>
          <ac:spMkLst>
            <pc:docMk/>
            <pc:sldMk cId="1076575588" sldId="284"/>
            <ac:spMk id="44" creationId="{FF14810F-6B84-46AB-A6BB-D8355FFF1AE5}"/>
          </ac:spMkLst>
        </pc:spChg>
        <pc:spChg chg="add">
          <ac:chgData name="Dady Dady (2022686)" userId="cf5779fe-0785-40c8-89c9-c73b7f56ef21" providerId="ADAL" clId="{7A28560D-16BA-C144-BF96-56E4A3058D7A}" dt="2022-05-01T14:07:03.639" v="759" actId="26606"/>
          <ac:spMkLst>
            <pc:docMk/>
            <pc:sldMk cId="1076575588" sldId="284"/>
            <ac:spMk id="48" creationId="{B7855226-F88D-41C7-B57A-436DF7A2AAEA}"/>
          </ac:spMkLst>
        </pc:spChg>
        <pc:spChg chg="add">
          <ac:chgData name="Dady Dady (2022686)" userId="cf5779fe-0785-40c8-89c9-c73b7f56ef21" providerId="ADAL" clId="{7A28560D-16BA-C144-BF96-56E4A3058D7A}" dt="2022-05-01T14:07:03.639" v="759" actId="26606"/>
          <ac:spMkLst>
            <pc:docMk/>
            <pc:sldMk cId="1076575588" sldId="284"/>
            <ac:spMk id="52" creationId="{570A8311-B884-44D4-8BDF-BAB9A073C383}"/>
          </ac:spMkLst>
        </pc:spChg>
        <pc:grpChg chg="add">
          <ac:chgData name="Dady Dady (2022686)" userId="cf5779fe-0785-40c8-89c9-c73b7f56ef21" providerId="ADAL" clId="{7A28560D-16BA-C144-BF96-56E4A3058D7A}" dt="2022-05-01T14:07:03.639" v="759" actId="26606"/>
          <ac:grpSpMkLst>
            <pc:docMk/>
            <pc:sldMk cId="1076575588" sldId="284"/>
            <ac:grpSpMk id="12" creationId="{1D912E1C-3BBA-42F0-A3EE-FEC382E7230A}"/>
          </ac:grpSpMkLst>
        </pc:grpChg>
        <pc:grpChg chg="add">
          <ac:chgData name="Dady Dady (2022686)" userId="cf5779fe-0785-40c8-89c9-c73b7f56ef21" providerId="ADAL" clId="{7A28560D-16BA-C144-BF96-56E4A3058D7A}" dt="2022-05-01T14:07:03.639" v="759" actId="26606"/>
          <ac:grpSpMkLst>
            <pc:docMk/>
            <pc:sldMk cId="1076575588" sldId="284"/>
            <ac:grpSpMk id="33" creationId="{6759118D-F5E9-4EDA-B865-0E484758E5FF}"/>
          </ac:grpSpMkLst>
        </pc:grpChg>
        <pc:picChg chg="add">
          <ac:chgData name="Dady Dady (2022686)" userId="cf5779fe-0785-40c8-89c9-c73b7f56ef21" providerId="ADAL" clId="{7A28560D-16BA-C144-BF96-56E4A3058D7A}" dt="2022-05-01T14:07:03.639" v="759" actId="26606"/>
          <ac:picMkLst>
            <pc:docMk/>
            <pc:sldMk cId="1076575588" sldId="284"/>
            <ac:picMk id="42" creationId="{D46ED738-7284-449C-B116-CC7F93604B14}"/>
          </ac:picMkLst>
        </pc:picChg>
        <pc:picChg chg="add">
          <ac:chgData name="Dady Dady (2022686)" userId="cf5779fe-0785-40c8-89c9-c73b7f56ef21" providerId="ADAL" clId="{7A28560D-16BA-C144-BF96-56E4A3058D7A}" dt="2022-05-01T14:07:03.639" v="759" actId="26606"/>
          <ac:picMkLst>
            <pc:docMk/>
            <pc:sldMk cId="1076575588" sldId="284"/>
            <ac:picMk id="46" creationId="{A81DE5F9-49F6-4F0A-8CB4-5DD058B8D514}"/>
          </ac:picMkLst>
        </pc:picChg>
        <pc:picChg chg="add">
          <ac:chgData name="Dady Dady (2022686)" userId="cf5779fe-0785-40c8-89c9-c73b7f56ef21" providerId="ADAL" clId="{7A28560D-16BA-C144-BF96-56E4A3058D7A}" dt="2022-05-01T14:07:03.639" v="759" actId="26606"/>
          <ac:picMkLst>
            <pc:docMk/>
            <pc:sldMk cId="1076575588" sldId="284"/>
            <ac:picMk id="50" creationId="{F826A2CF-370A-4AA4-808D-85D792C13C9B}"/>
          </ac:picMkLst>
        </pc:picChg>
        <pc:picChg chg="add">
          <ac:chgData name="Dady Dady (2022686)" userId="cf5779fe-0785-40c8-89c9-c73b7f56ef21" providerId="ADAL" clId="{7A28560D-16BA-C144-BF96-56E4A3058D7A}" dt="2022-05-01T14:07:03.639" v="759" actId="26606"/>
          <ac:picMkLst>
            <pc:docMk/>
            <pc:sldMk cId="1076575588" sldId="284"/>
            <ac:picMk id="54" creationId="{419CA755-49DE-4F4E-81CC-3823CE81418D}"/>
          </ac:picMkLst>
        </pc:picChg>
      </pc:sldChg>
      <pc:sldChg chg="addSp delSp modSp new mod setBg">
        <pc:chgData name="Dady Dady (2022686)" userId="cf5779fe-0785-40c8-89c9-c73b7f56ef21" providerId="ADAL" clId="{7A28560D-16BA-C144-BF96-56E4A3058D7A}" dt="2022-05-01T14:09:20.110" v="928" actId="26606"/>
        <pc:sldMkLst>
          <pc:docMk/>
          <pc:sldMk cId="1287677658" sldId="285"/>
        </pc:sldMkLst>
        <pc:spChg chg="mod">
          <ac:chgData name="Dady Dady (2022686)" userId="cf5779fe-0785-40c8-89c9-c73b7f56ef21" providerId="ADAL" clId="{7A28560D-16BA-C144-BF96-56E4A3058D7A}" dt="2022-05-01T14:09:20.110" v="928" actId="26606"/>
          <ac:spMkLst>
            <pc:docMk/>
            <pc:sldMk cId="1287677658" sldId="285"/>
            <ac:spMk id="2" creationId="{3ED668C6-21D0-7EDD-23D9-64A50D8C12EA}"/>
          </ac:spMkLst>
        </pc:spChg>
        <pc:spChg chg="mod">
          <ac:chgData name="Dady Dady (2022686)" userId="cf5779fe-0785-40c8-89c9-c73b7f56ef21" providerId="ADAL" clId="{7A28560D-16BA-C144-BF96-56E4A3058D7A}" dt="2022-05-01T14:09:20.110" v="928" actId="26606"/>
          <ac:spMkLst>
            <pc:docMk/>
            <pc:sldMk cId="1287677658" sldId="285"/>
            <ac:spMk id="3" creationId="{16936475-72B8-6763-6A70-1856C8FC8771}"/>
          </ac:spMkLst>
        </pc:spChg>
        <pc:spChg chg="add del">
          <ac:chgData name="Dady Dady (2022686)" userId="cf5779fe-0785-40c8-89c9-c73b7f56ef21" providerId="ADAL" clId="{7A28560D-16BA-C144-BF96-56E4A3058D7A}" dt="2022-05-01T14:09:20.017" v="927" actId="26606"/>
          <ac:spMkLst>
            <pc:docMk/>
            <pc:sldMk cId="1287677658" sldId="285"/>
            <ac:spMk id="8" creationId="{458183E0-58D3-4C7F-97F0-2494113B38F6}"/>
          </ac:spMkLst>
        </pc:spChg>
        <pc:spChg chg="add del">
          <ac:chgData name="Dady Dady (2022686)" userId="cf5779fe-0785-40c8-89c9-c73b7f56ef21" providerId="ADAL" clId="{7A28560D-16BA-C144-BF96-56E4A3058D7A}" dt="2022-05-01T14:09:20.017" v="927" actId="26606"/>
          <ac:spMkLst>
            <pc:docMk/>
            <pc:sldMk cId="1287677658" sldId="285"/>
            <ac:spMk id="10" creationId="{493D7220-9A41-4B89-8A05-2E854925EDA1}"/>
          </ac:spMkLst>
        </pc:spChg>
        <pc:spChg chg="add del">
          <ac:chgData name="Dady Dady (2022686)" userId="cf5779fe-0785-40c8-89c9-c73b7f56ef21" providerId="ADAL" clId="{7A28560D-16BA-C144-BF96-56E4A3058D7A}" dt="2022-05-01T14:09:20.017" v="927" actId="26606"/>
          <ac:spMkLst>
            <pc:docMk/>
            <pc:sldMk cId="1287677658" sldId="285"/>
            <ac:spMk id="22" creationId="{3918A720-944F-41E3-B3E0-183B184AD65A}"/>
          </ac:spMkLst>
        </pc:spChg>
        <pc:spChg chg="add del">
          <ac:chgData name="Dady Dady (2022686)" userId="cf5779fe-0785-40c8-89c9-c73b7f56ef21" providerId="ADAL" clId="{7A28560D-16BA-C144-BF96-56E4A3058D7A}" dt="2022-05-01T14:09:20.017" v="927" actId="26606"/>
          <ac:spMkLst>
            <pc:docMk/>
            <pc:sldMk cId="1287677658" sldId="285"/>
            <ac:spMk id="24" creationId="{E691010F-6249-4E82-9411-B0118E152500}"/>
          </ac:spMkLst>
        </pc:spChg>
        <pc:spChg chg="add del">
          <ac:chgData name="Dady Dady (2022686)" userId="cf5779fe-0785-40c8-89c9-c73b7f56ef21" providerId="ADAL" clId="{7A28560D-16BA-C144-BF96-56E4A3058D7A}" dt="2022-05-01T14:09:20.017" v="927" actId="26606"/>
          <ac:spMkLst>
            <pc:docMk/>
            <pc:sldMk cId="1287677658" sldId="285"/>
            <ac:spMk id="26" creationId="{604A840F-2944-47B5-9906-C9335E329579}"/>
          </ac:spMkLst>
        </pc:spChg>
        <pc:spChg chg="add del">
          <ac:chgData name="Dady Dady (2022686)" userId="cf5779fe-0785-40c8-89c9-c73b7f56ef21" providerId="ADAL" clId="{7A28560D-16BA-C144-BF96-56E4A3058D7A}" dt="2022-05-01T14:09:20.017" v="927" actId="26606"/>
          <ac:spMkLst>
            <pc:docMk/>
            <pc:sldMk cId="1287677658" sldId="285"/>
            <ac:spMk id="34" creationId="{A15A0716-074C-4881-B6EE-78FE255F6925}"/>
          </ac:spMkLst>
        </pc:spChg>
        <pc:spChg chg="add">
          <ac:chgData name="Dady Dady (2022686)" userId="cf5779fe-0785-40c8-89c9-c73b7f56ef21" providerId="ADAL" clId="{7A28560D-16BA-C144-BF96-56E4A3058D7A}" dt="2022-05-01T14:09:20.110" v="928" actId="26606"/>
          <ac:spMkLst>
            <pc:docMk/>
            <pc:sldMk cId="1287677658" sldId="285"/>
            <ac:spMk id="38" creationId="{4A20091C-A23F-4EB9-9889-026D5843FD60}"/>
          </ac:spMkLst>
        </pc:spChg>
        <pc:spChg chg="add">
          <ac:chgData name="Dady Dady (2022686)" userId="cf5779fe-0785-40c8-89c9-c73b7f56ef21" providerId="ADAL" clId="{7A28560D-16BA-C144-BF96-56E4A3058D7A}" dt="2022-05-01T14:09:20.110" v="928" actId="26606"/>
          <ac:spMkLst>
            <pc:docMk/>
            <pc:sldMk cId="1287677658" sldId="285"/>
            <ac:spMk id="39" creationId="{14B14675-94E2-469A-8854-321EB6B33843}"/>
          </ac:spMkLst>
        </pc:spChg>
        <pc:spChg chg="add">
          <ac:chgData name="Dady Dady (2022686)" userId="cf5779fe-0785-40c8-89c9-c73b7f56ef21" providerId="ADAL" clId="{7A28560D-16BA-C144-BF96-56E4A3058D7A}" dt="2022-05-01T14:09:20.110" v="928" actId="26606"/>
          <ac:spMkLst>
            <pc:docMk/>
            <pc:sldMk cId="1287677658" sldId="285"/>
            <ac:spMk id="45" creationId="{7C67389F-3E76-43AA-8E01-E41F22BC4CB3}"/>
          </ac:spMkLst>
        </pc:spChg>
        <pc:spChg chg="add">
          <ac:chgData name="Dady Dady (2022686)" userId="cf5779fe-0785-40c8-89c9-c73b7f56ef21" providerId="ADAL" clId="{7A28560D-16BA-C144-BF96-56E4A3058D7A}" dt="2022-05-01T14:09:20.110" v="928" actId="26606"/>
          <ac:spMkLst>
            <pc:docMk/>
            <pc:sldMk cId="1287677658" sldId="285"/>
            <ac:spMk id="47" creationId="{B811D806-AD17-4B96-8E28-B3085BE03051}"/>
          </ac:spMkLst>
        </pc:spChg>
        <pc:spChg chg="add">
          <ac:chgData name="Dady Dady (2022686)" userId="cf5779fe-0785-40c8-89c9-c73b7f56ef21" providerId="ADAL" clId="{7A28560D-16BA-C144-BF96-56E4A3058D7A}" dt="2022-05-01T14:09:20.110" v="928" actId="26606"/>
          <ac:spMkLst>
            <pc:docMk/>
            <pc:sldMk cId="1287677658" sldId="285"/>
            <ac:spMk id="48" creationId="{E0783BC6-1EE7-4A85-99E6-D8A28FB906EB}"/>
          </ac:spMkLst>
        </pc:spChg>
        <pc:spChg chg="add">
          <ac:chgData name="Dady Dady (2022686)" userId="cf5779fe-0785-40c8-89c9-c73b7f56ef21" providerId="ADAL" clId="{7A28560D-16BA-C144-BF96-56E4A3058D7A}" dt="2022-05-01T14:09:20.110" v="928" actId="26606"/>
          <ac:spMkLst>
            <pc:docMk/>
            <pc:sldMk cId="1287677658" sldId="285"/>
            <ac:spMk id="50" creationId="{B866EED1-B6D7-44BB-9822-5C7CAE405684}"/>
          </ac:spMkLst>
        </pc:spChg>
        <pc:grpChg chg="add del">
          <ac:chgData name="Dady Dady (2022686)" userId="cf5779fe-0785-40c8-89c9-c73b7f56ef21" providerId="ADAL" clId="{7A28560D-16BA-C144-BF96-56E4A3058D7A}" dt="2022-05-01T14:09:20.017" v="927" actId="26606"/>
          <ac:grpSpMkLst>
            <pc:docMk/>
            <pc:sldMk cId="1287677658" sldId="285"/>
            <ac:grpSpMk id="12" creationId="{987F35D3-4471-41A7-9706-FE24A9345392}"/>
          </ac:grpSpMkLst>
        </pc:grpChg>
        <pc:grpChg chg="add">
          <ac:chgData name="Dady Dady (2022686)" userId="cf5779fe-0785-40c8-89c9-c73b7f56ef21" providerId="ADAL" clId="{7A28560D-16BA-C144-BF96-56E4A3058D7A}" dt="2022-05-01T14:09:20.110" v="928" actId="26606"/>
          <ac:grpSpMkLst>
            <pc:docMk/>
            <pc:sldMk cId="1287677658" sldId="285"/>
            <ac:grpSpMk id="40" creationId="{562E53C4-B73D-466D-A083-FF70C042A605}"/>
          </ac:grpSpMkLst>
        </pc:grpChg>
        <pc:picChg chg="add del">
          <ac:chgData name="Dady Dady (2022686)" userId="cf5779fe-0785-40c8-89c9-c73b7f56ef21" providerId="ADAL" clId="{7A28560D-16BA-C144-BF96-56E4A3058D7A}" dt="2022-05-01T14:09:20.017" v="927" actId="26606"/>
          <ac:picMkLst>
            <pc:docMk/>
            <pc:sldMk cId="1287677658" sldId="285"/>
            <ac:picMk id="28" creationId="{F35F5B7A-BE16-4DC5-B01E-41D964779BD7}"/>
          </ac:picMkLst>
        </pc:picChg>
        <pc:picChg chg="add del">
          <ac:chgData name="Dady Dady (2022686)" userId="cf5779fe-0785-40c8-89c9-c73b7f56ef21" providerId="ADAL" clId="{7A28560D-16BA-C144-BF96-56E4A3058D7A}" dt="2022-05-01T14:09:20.017" v="927" actId="26606"/>
          <ac:picMkLst>
            <pc:docMk/>
            <pc:sldMk cId="1287677658" sldId="285"/>
            <ac:picMk id="30" creationId="{18253A4A-D431-4AB3-85C3-DC6204FCB7BE}"/>
          </ac:picMkLst>
        </pc:picChg>
        <pc:picChg chg="add del">
          <ac:chgData name="Dady Dady (2022686)" userId="cf5779fe-0785-40c8-89c9-c73b7f56ef21" providerId="ADAL" clId="{7A28560D-16BA-C144-BF96-56E4A3058D7A}" dt="2022-05-01T14:09:20.017" v="927" actId="26606"/>
          <ac:picMkLst>
            <pc:docMk/>
            <pc:sldMk cId="1287677658" sldId="285"/>
            <ac:picMk id="32" creationId="{46841B41-100E-44BE-8CE5-51BAA7D38811}"/>
          </ac:picMkLst>
        </pc:picChg>
        <pc:picChg chg="add del">
          <ac:chgData name="Dady Dady (2022686)" userId="cf5779fe-0785-40c8-89c9-c73b7f56ef21" providerId="ADAL" clId="{7A28560D-16BA-C144-BF96-56E4A3058D7A}" dt="2022-05-01T14:09:20.017" v="927" actId="26606"/>
          <ac:picMkLst>
            <pc:docMk/>
            <pc:sldMk cId="1287677658" sldId="285"/>
            <ac:picMk id="36" creationId="{EC008E31-0ECB-4307-9C43-952328F7E174}"/>
          </ac:picMkLst>
        </pc:picChg>
        <pc:picChg chg="add">
          <ac:chgData name="Dady Dady (2022686)" userId="cf5779fe-0785-40c8-89c9-c73b7f56ef21" providerId="ADAL" clId="{7A28560D-16BA-C144-BF96-56E4A3058D7A}" dt="2022-05-01T14:09:20.110" v="928" actId="26606"/>
          <ac:picMkLst>
            <pc:docMk/>
            <pc:sldMk cId="1287677658" sldId="285"/>
            <ac:picMk id="46" creationId="{5ADB259F-E4B6-4021-9CE4-6F7DA1F4080D}"/>
          </ac:picMkLst>
        </pc:picChg>
        <pc:picChg chg="add">
          <ac:chgData name="Dady Dady (2022686)" userId="cf5779fe-0785-40c8-89c9-c73b7f56ef21" providerId="ADAL" clId="{7A28560D-16BA-C144-BF96-56E4A3058D7A}" dt="2022-05-01T14:09:20.110" v="928" actId="26606"/>
          <ac:picMkLst>
            <pc:docMk/>
            <pc:sldMk cId="1287677658" sldId="285"/>
            <ac:picMk id="49" creationId="{741F2379-7516-436B-9B87-368B134AFA5F}"/>
          </ac:picMkLst>
        </pc:picChg>
        <pc:picChg chg="add">
          <ac:chgData name="Dady Dady (2022686)" userId="cf5779fe-0785-40c8-89c9-c73b7f56ef21" providerId="ADAL" clId="{7A28560D-16BA-C144-BF96-56E4A3058D7A}" dt="2022-05-01T14:09:20.110" v="928" actId="26606"/>
          <ac:picMkLst>
            <pc:docMk/>
            <pc:sldMk cId="1287677658" sldId="285"/>
            <ac:picMk id="51" creationId="{CFC8B1D5-9252-454E-A45D-F8AB0743C145}"/>
          </ac:picMkLst>
        </pc:picChg>
        <pc:picChg chg="add">
          <ac:chgData name="Dady Dady (2022686)" userId="cf5779fe-0785-40c8-89c9-c73b7f56ef21" providerId="ADAL" clId="{7A28560D-16BA-C144-BF96-56E4A3058D7A}" dt="2022-05-01T14:09:20.110" v="928" actId="26606"/>
          <ac:picMkLst>
            <pc:docMk/>
            <pc:sldMk cId="1287677658" sldId="285"/>
            <ac:picMk id="52" creationId="{AE15CE72-409C-431F-81E2-30126CB2EA13}"/>
          </ac:picMkLst>
        </pc:picChg>
      </pc:sldChg>
      <pc:sldChg chg="addSp modSp new mod setBg addAnim">
        <pc:chgData name="Dady Dady (2022686)" userId="cf5779fe-0785-40c8-89c9-c73b7f56ef21" providerId="ADAL" clId="{7A28560D-16BA-C144-BF96-56E4A3058D7A}" dt="2022-05-01T14:12:45.648" v="1027"/>
        <pc:sldMkLst>
          <pc:docMk/>
          <pc:sldMk cId="3830804177" sldId="286"/>
        </pc:sldMkLst>
        <pc:spChg chg="mod">
          <ac:chgData name="Dady Dady (2022686)" userId="cf5779fe-0785-40c8-89c9-c73b7f56ef21" providerId="ADAL" clId="{7A28560D-16BA-C144-BF96-56E4A3058D7A}" dt="2022-05-01T14:12:45.632" v="1026" actId="26606"/>
          <ac:spMkLst>
            <pc:docMk/>
            <pc:sldMk cId="3830804177" sldId="286"/>
            <ac:spMk id="2" creationId="{24CCADBB-8038-04C1-D5CB-26A7B9C88DB0}"/>
          </ac:spMkLst>
        </pc:spChg>
        <pc:spChg chg="mod">
          <ac:chgData name="Dady Dady (2022686)" userId="cf5779fe-0785-40c8-89c9-c73b7f56ef21" providerId="ADAL" clId="{7A28560D-16BA-C144-BF96-56E4A3058D7A}" dt="2022-05-01T14:12:45.632" v="1026" actId="26606"/>
          <ac:spMkLst>
            <pc:docMk/>
            <pc:sldMk cId="3830804177" sldId="286"/>
            <ac:spMk id="3" creationId="{B385AB24-4D5F-BADF-D823-06853709C07C}"/>
          </ac:spMkLst>
        </pc:spChg>
        <pc:spChg chg="add">
          <ac:chgData name="Dady Dady (2022686)" userId="cf5779fe-0785-40c8-89c9-c73b7f56ef21" providerId="ADAL" clId="{7A28560D-16BA-C144-BF96-56E4A3058D7A}" dt="2022-05-01T14:12:45.632" v="1026" actId="26606"/>
          <ac:spMkLst>
            <pc:docMk/>
            <pc:sldMk cId="3830804177" sldId="286"/>
            <ac:spMk id="8" creationId="{4A20091C-A23F-4EB9-9889-026D5843FD60}"/>
          </ac:spMkLst>
        </pc:spChg>
        <pc:spChg chg="add">
          <ac:chgData name="Dady Dady (2022686)" userId="cf5779fe-0785-40c8-89c9-c73b7f56ef21" providerId="ADAL" clId="{7A28560D-16BA-C144-BF96-56E4A3058D7A}" dt="2022-05-01T14:12:45.632" v="1026" actId="26606"/>
          <ac:spMkLst>
            <pc:docMk/>
            <pc:sldMk cId="3830804177" sldId="286"/>
            <ac:spMk id="10" creationId="{14B14675-94E2-469A-8854-321EB6B33843}"/>
          </ac:spMkLst>
        </pc:spChg>
        <pc:spChg chg="add">
          <ac:chgData name="Dady Dady (2022686)" userId="cf5779fe-0785-40c8-89c9-c73b7f56ef21" providerId="ADAL" clId="{7A28560D-16BA-C144-BF96-56E4A3058D7A}" dt="2022-05-01T14:12:45.632" v="1026" actId="26606"/>
          <ac:spMkLst>
            <pc:docMk/>
            <pc:sldMk cId="3830804177" sldId="286"/>
            <ac:spMk id="18" creationId="{7C67389F-3E76-43AA-8E01-E41F22BC4CB3}"/>
          </ac:spMkLst>
        </pc:spChg>
        <pc:spChg chg="add">
          <ac:chgData name="Dady Dady (2022686)" userId="cf5779fe-0785-40c8-89c9-c73b7f56ef21" providerId="ADAL" clId="{7A28560D-16BA-C144-BF96-56E4A3058D7A}" dt="2022-05-01T14:12:45.632" v="1026" actId="26606"/>
          <ac:spMkLst>
            <pc:docMk/>
            <pc:sldMk cId="3830804177" sldId="286"/>
            <ac:spMk id="22" creationId="{B811D806-AD17-4B96-8E28-B3085BE03051}"/>
          </ac:spMkLst>
        </pc:spChg>
        <pc:spChg chg="add">
          <ac:chgData name="Dady Dady (2022686)" userId="cf5779fe-0785-40c8-89c9-c73b7f56ef21" providerId="ADAL" clId="{7A28560D-16BA-C144-BF96-56E4A3058D7A}" dt="2022-05-01T14:12:45.632" v="1026" actId="26606"/>
          <ac:spMkLst>
            <pc:docMk/>
            <pc:sldMk cId="3830804177" sldId="286"/>
            <ac:spMk id="24" creationId="{E0783BC6-1EE7-4A85-99E6-D8A28FB906EB}"/>
          </ac:spMkLst>
        </pc:spChg>
        <pc:spChg chg="add">
          <ac:chgData name="Dady Dady (2022686)" userId="cf5779fe-0785-40c8-89c9-c73b7f56ef21" providerId="ADAL" clId="{7A28560D-16BA-C144-BF96-56E4A3058D7A}" dt="2022-05-01T14:12:45.632" v="1026" actId="26606"/>
          <ac:spMkLst>
            <pc:docMk/>
            <pc:sldMk cId="3830804177" sldId="286"/>
            <ac:spMk id="28" creationId="{B866EED1-B6D7-44BB-9822-5C7CAE405684}"/>
          </ac:spMkLst>
        </pc:spChg>
        <pc:grpChg chg="add">
          <ac:chgData name="Dady Dady (2022686)" userId="cf5779fe-0785-40c8-89c9-c73b7f56ef21" providerId="ADAL" clId="{7A28560D-16BA-C144-BF96-56E4A3058D7A}" dt="2022-05-01T14:12:45.632" v="1026" actId="26606"/>
          <ac:grpSpMkLst>
            <pc:docMk/>
            <pc:sldMk cId="3830804177" sldId="286"/>
            <ac:grpSpMk id="12" creationId="{562E53C4-B73D-466D-A083-FF70C042A605}"/>
          </ac:grpSpMkLst>
        </pc:grpChg>
        <pc:picChg chg="add">
          <ac:chgData name="Dady Dady (2022686)" userId="cf5779fe-0785-40c8-89c9-c73b7f56ef21" providerId="ADAL" clId="{7A28560D-16BA-C144-BF96-56E4A3058D7A}" dt="2022-05-01T14:12:45.632" v="1026" actId="26606"/>
          <ac:picMkLst>
            <pc:docMk/>
            <pc:sldMk cId="3830804177" sldId="286"/>
            <ac:picMk id="20" creationId="{5ADB259F-E4B6-4021-9CE4-6F7DA1F4080D}"/>
          </ac:picMkLst>
        </pc:picChg>
        <pc:picChg chg="add">
          <ac:chgData name="Dady Dady (2022686)" userId="cf5779fe-0785-40c8-89c9-c73b7f56ef21" providerId="ADAL" clId="{7A28560D-16BA-C144-BF96-56E4A3058D7A}" dt="2022-05-01T14:12:45.632" v="1026" actId="26606"/>
          <ac:picMkLst>
            <pc:docMk/>
            <pc:sldMk cId="3830804177" sldId="286"/>
            <ac:picMk id="26" creationId="{741F2379-7516-436B-9B87-368B134AFA5F}"/>
          </ac:picMkLst>
        </pc:picChg>
        <pc:picChg chg="add">
          <ac:chgData name="Dady Dady (2022686)" userId="cf5779fe-0785-40c8-89c9-c73b7f56ef21" providerId="ADAL" clId="{7A28560D-16BA-C144-BF96-56E4A3058D7A}" dt="2022-05-01T14:12:45.632" v="1026" actId="26606"/>
          <ac:picMkLst>
            <pc:docMk/>
            <pc:sldMk cId="3830804177" sldId="286"/>
            <ac:picMk id="30" creationId="{CFC8B1D5-9252-454E-A45D-F8AB0743C145}"/>
          </ac:picMkLst>
        </pc:picChg>
        <pc:picChg chg="add">
          <ac:chgData name="Dady Dady (2022686)" userId="cf5779fe-0785-40c8-89c9-c73b7f56ef21" providerId="ADAL" clId="{7A28560D-16BA-C144-BF96-56E4A3058D7A}" dt="2022-05-01T14:12:45.632" v="1026" actId="26606"/>
          <ac:picMkLst>
            <pc:docMk/>
            <pc:sldMk cId="3830804177" sldId="286"/>
            <ac:picMk id="32" creationId="{AE15CE72-409C-431F-81E2-30126CB2EA13}"/>
          </ac:picMkLst>
        </pc:picChg>
      </pc:sldChg>
      <pc:sldChg chg="addSp delSp modSp new mod setBg">
        <pc:chgData name="Dady Dady (2022686)" userId="cf5779fe-0785-40c8-89c9-c73b7f56ef21" providerId="ADAL" clId="{7A28560D-16BA-C144-BF96-56E4A3058D7A}" dt="2022-05-01T14:16:56.861" v="1254" actId="26606"/>
        <pc:sldMkLst>
          <pc:docMk/>
          <pc:sldMk cId="3006586898" sldId="287"/>
        </pc:sldMkLst>
        <pc:spChg chg="mod">
          <ac:chgData name="Dady Dady (2022686)" userId="cf5779fe-0785-40c8-89c9-c73b7f56ef21" providerId="ADAL" clId="{7A28560D-16BA-C144-BF96-56E4A3058D7A}" dt="2022-05-01T14:16:56.861" v="1254" actId="26606"/>
          <ac:spMkLst>
            <pc:docMk/>
            <pc:sldMk cId="3006586898" sldId="287"/>
            <ac:spMk id="2" creationId="{0E783499-C826-1111-6BB6-7609CF15C547}"/>
          </ac:spMkLst>
        </pc:spChg>
        <pc:spChg chg="mod">
          <ac:chgData name="Dady Dady (2022686)" userId="cf5779fe-0785-40c8-89c9-c73b7f56ef21" providerId="ADAL" clId="{7A28560D-16BA-C144-BF96-56E4A3058D7A}" dt="2022-05-01T14:16:56.861" v="1254" actId="26606"/>
          <ac:spMkLst>
            <pc:docMk/>
            <pc:sldMk cId="3006586898" sldId="287"/>
            <ac:spMk id="3" creationId="{B61908BA-33CE-3294-4943-F1AA90658E51}"/>
          </ac:spMkLst>
        </pc:spChg>
        <pc:spChg chg="add del">
          <ac:chgData name="Dady Dady (2022686)" userId="cf5779fe-0785-40c8-89c9-c73b7f56ef21" providerId="ADAL" clId="{7A28560D-16BA-C144-BF96-56E4A3058D7A}" dt="2022-05-01T14:16:12.116" v="1238" actId="26606"/>
          <ac:spMkLst>
            <pc:docMk/>
            <pc:sldMk cId="3006586898" sldId="287"/>
            <ac:spMk id="8" creationId="{4A20091C-A23F-4EB9-9889-026D5843FD60}"/>
          </ac:spMkLst>
        </pc:spChg>
        <pc:spChg chg="add del">
          <ac:chgData name="Dady Dady (2022686)" userId="cf5779fe-0785-40c8-89c9-c73b7f56ef21" providerId="ADAL" clId="{7A28560D-16BA-C144-BF96-56E4A3058D7A}" dt="2022-05-01T14:16:12.116" v="1238" actId="26606"/>
          <ac:spMkLst>
            <pc:docMk/>
            <pc:sldMk cId="3006586898" sldId="287"/>
            <ac:spMk id="10" creationId="{14B14675-94E2-469A-8854-321EB6B33843}"/>
          </ac:spMkLst>
        </pc:spChg>
        <pc:spChg chg="add del">
          <ac:chgData name="Dady Dady (2022686)" userId="cf5779fe-0785-40c8-89c9-c73b7f56ef21" providerId="ADAL" clId="{7A28560D-16BA-C144-BF96-56E4A3058D7A}" dt="2022-05-01T14:16:12.116" v="1238" actId="26606"/>
          <ac:spMkLst>
            <pc:docMk/>
            <pc:sldMk cId="3006586898" sldId="287"/>
            <ac:spMk id="18" creationId="{7C67389F-3E76-43AA-8E01-E41F22BC4CB3}"/>
          </ac:spMkLst>
        </pc:spChg>
        <pc:spChg chg="add del">
          <ac:chgData name="Dady Dady (2022686)" userId="cf5779fe-0785-40c8-89c9-c73b7f56ef21" providerId="ADAL" clId="{7A28560D-16BA-C144-BF96-56E4A3058D7A}" dt="2022-05-01T14:16:56.861" v="1254" actId="26606"/>
          <ac:spMkLst>
            <pc:docMk/>
            <pc:sldMk cId="3006586898" sldId="287"/>
            <ac:spMk id="21" creationId="{5F7F20D7-57B2-4CF8-AF7D-90D6A5E1FF73}"/>
          </ac:spMkLst>
        </pc:spChg>
        <pc:spChg chg="add del">
          <ac:chgData name="Dady Dady (2022686)" userId="cf5779fe-0785-40c8-89c9-c73b7f56ef21" providerId="ADAL" clId="{7A28560D-16BA-C144-BF96-56E4A3058D7A}" dt="2022-05-01T14:16:12.116" v="1238" actId="26606"/>
          <ac:spMkLst>
            <pc:docMk/>
            <pc:sldMk cId="3006586898" sldId="287"/>
            <ac:spMk id="22" creationId="{B811D806-AD17-4B96-8E28-B3085BE03051}"/>
          </ac:spMkLst>
        </pc:spChg>
        <pc:spChg chg="add del">
          <ac:chgData name="Dady Dady (2022686)" userId="cf5779fe-0785-40c8-89c9-c73b7f56ef21" providerId="ADAL" clId="{7A28560D-16BA-C144-BF96-56E4A3058D7A}" dt="2022-05-01T14:16:12.116" v="1238" actId="26606"/>
          <ac:spMkLst>
            <pc:docMk/>
            <pc:sldMk cId="3006586898" sldId="287"/>
            <ac:spMk id="24" creationId="{E0783BC6-1EE7-4A85-99E6-D8A28FB906EB}"/>
          </ac:spMkLst>
        </pc:spChg>
        <pc:spChg chg="add del">
          <ac:chgData name="Dady Dady (2022686)" userId="cf5779fe-0785-40c8-89c9-c73b7f56ef21" providerId="ADAL" clId="{7A28560D-16BA-C144-BF96-56E4A3058D7A}" dt="2022-05-01T14:16:56.861" v="1254" actId="26606"/>
          <ac:spMkLst>
            <pc:docMk/>
            <pc:sldMk cId="3006586898" sldId="287"/>
            <ac:spMk id="25" creationId="{6832CB48-19E2-438E-B5D1-126B62284757}"/>
          </ac:spMkLst>
        </pc:spChg>
        <pc:spChg chg="add del">
          <ac:chgData name="Dady Dady (2022686)" userId="cf5779fe-0785-40c8-89c9-c73b7f56ef21" providerId="ADAL" clId="{7A28560D-16BA-C144-BF96-56E4A3058D7A}" dt="2022-05-01T14:16:12.116" v="1238" actId="26606"/>
          <ac:spMkLst>
            <pc:docMk/>
            <pc:sldMk cId="3006586898" sldId="287"/>
            <ac:spMk id="28" creationId="{B866EED1-B6D7-44BB-9822-5C7CAE405684}"/>
          </ac:spMkLst>
        </pc:spChg>
        <pc:spChg chg="add del">
          <ac:chgData name="Dady Dady (2022686)" userId="cf5779fe-0785-40c8-89c9-c73b7f56ef21" providerId="ADAL" clId="{7A28560D-16BA-C144-BF96-56E4A3058D7A}" dt="2022-05-01T14:16:56.861" v="1254" actId="26606"/>
          <ac:spMkLst>
            <pc:docMk/>
            <pc:sldMk cId="3006586898" sldId="287"/>
            <ac:spMk id="29" creationId="{F4B85B88-409F-4670-A4FF-5C58623B77AA}"/>
          </ac:spMkLst>
        </pc:spChg>
        <pc:spChg chg="add del">
          <ac:chgData name="Dady Dady (2022686)" userId="cf5779fe-0785-40c8-89c9-c73b7f56ef21" providerId="ADAL" clId="{7A28560D-16BA-C144-BF96-56E4A3058D7A}" dt="2022-05-01T14:16:56.861" v="1254" actId="26606"/>
          <ac:spMkLst>
            <pc:docMk/>
            <pc:sldMk cId="3006586898" sldId="287"/>
            <ac:spMk id="33" creationId="{52B7F1A1-8894-44DC-8FCC-6CE9F127AAB1}"/>
          </ac:spMkLst>
        </pc:spChg>
        <pc:spChg chg="add del">
          <ac:chgData name="Dady Dady (2022686)" userId="cf5779fe-0785-40c8-89c9-c73b7f56ef21" providerId="ADAL" clId="{7A28560D-16BA-C144-BF96-56E4A3058D7A}" dt="2022-05-01T14:16:13.567" v="1240" actId="26606"/>
          <ac:spMkLst>
            <pc:docMk/>
            <pc:sldMk cId="3006586898" sldId="287"/>
            <ac:spMk id="34" creationId="{A15A0716-074C-4881-B6EE-78FE255F6925}"/>
          </ac:spMkLst>
        </pc:spChg>
        <pc:spChg chg="add del">
          <ac:chgData name="Dady Dady (2022686)" userId="cf5779fe-0785-40c8-89c9-c73b7f56ef21" providerId="ADAL" clId="{7A28560D-16BA-C144-BF96-56E4A3058D7A}" dt="2022-05-01T14:16:13.567" v="1240" actId="26606"/>
          <ac:spMkLst>
            <pc:docMk/>
            <pc:sldMk cId="3006586898" sldId="287"/>
            <ac:spMk id="35" creationId="{458183E0-58D3-4C7F-97F0-2494113B38F6}"/>
          </ac:spMkLst>
        </pc:spChg>
        <pc:spChg chg="add del">
          <ac:chgData name="Dady Dady (2022686)" userId="cf5779fe-0785-40c8-89c9-c73b7f56ef21" providerId="ADAL" clId="{7A28560D-16BA-C144-BF96-56E4A3058D7A}" dt="2022-05-01T14:16:13.567" v="1240" actId="26606"/>
          <ac:spMkLst>
            <pc:docMk/>
            <pc:sldMk cId="3006586898" sldId="287"/>
            <ac:spMk id="37" creationId="{493D7220-9A41-4B89-8A05-2E854925EDA1}"/>
          </ac:spMkLst>
        </pc:spChg>
        <pc:spChg chg="add del">
          <ac:chgData name="Dady Dady (2022686)" userId="cf5779fe-0785-40c8-89c9-c73b7f56ef21" providerId="ADAL" clId="{7A28560D-16BA-C144-BF96-56E4A3058D7A}" dt="2022-05-01T14:16:13.567" v="1240" actId="26606"/>
          <ac:spMkLst>
            <pc:docMk/>
            <pc:sldMk cId="3006586898" sldId="287"/>
            <ac:spMk id="45" creationId="{3918A720-944F-41E3-B3E0-183B184AD65A}"/>
          </ac:spMkLst>
        </pc:spChg>
        <pc:spChg chg="add del">
          <ac:chgData name="Dady Dady (2022686)" userId="cf5779fe-0785-40c8-89c9-c73b7f56ef21" providerId="ADAL" clId="{7A28560D-16BA-C144-BF96-56E4A3058D7A}" dt="2022-05-01T14:16:13.567" v="1240" actId="26606"/>
          <ac:spMkLst>
            <pc:docMk/>
            <pc:sldMk cId="3006586898" sldId="287"/>
            <ac:spMk id="46" creationId="{E691010F-6249-4E82-9411-B0118E152500}"/>
          </ac:spMkLst>
        </pc:spChg>
        <pc:spChg chg="add del">
          <ac:chgData name="Dady Dady (2022686)" userId="cf5779fe-0785-40c8-89c9-c73b7f56ef21" providerId="ADAL" clId="{7A28560D-16BA-C144-BF96-56E4A3058D7A}" dt="2022-05-01T14:16:13.567" v="1240" actId="26606"/>
          <ac:spMkLst>
            <pc:docMk/>
            <pc:sldMk cId="3006586898" sldId="287"/>
            <ac:spMk id="47" creationId="{604A840F-2944-47B5-9906-C9335E329579}"/>
          </ac:spMkLst>
        </pc:spChg>
        <pc:spChg chg="add del">
          <ac:chgData name="Dady Dady (2022686)" userId="cf5779fe-0785-40c8-89c9-c73b7f56ef21" providerId="ADAL" clId="{7A28560D-16BA-C144-BF96-56E4A3058D7A}" dt="2022-05-01T14:16:16.305" v="1242" actId="26606"/>
          <ac:spMkLst>
            <pc:docMk/>
            <pc:sldMk cId="3006586898" sldId="287"/>
            <ac:spMk id="52" creationId="{DA92FA62-7A45-4F89-A245-0BA05F754F35}"/>
          </ac:spMkLst>
        </pc:spChg>
        <pc:spChg chg="add del">
          <ac:chgData name="Dady Dady (2022686)" userId="cf5779fe-0785-40c8-89c9-c73b7f56ef21" providerId="ADAL" clId="{7A28560D-16BA-C144-BF96-56E4A3058D7A}" dt="2022-05-01T14:16:16.305" v="1242" actId="26606"/>
          <ac:spMkLst>
            <pc:docMk/>
            <pc:sldMk cId="3006586898" sldId="287"/>
            <ac:spMk id="53" creationId="{979E52E1-CB55-4954-96F6-B863715C8D7A}"/>
          </ac:spMkLst>
        </pc:spChg>
        <pc:spChg chg="add del">
          <ac:chgData name="Dady Dady (2022686)" userId="cf5779fe-0785-40c8-89c9-c73b7f56ef21" providerId="ADAL" clId="{7A28560D-16BA-C144-BF96-56E4A3058D7A}" dt="2022-05-01T14:16:16.305" v="1242" actId="26606"/>
          <ac:spMkLst>
            <pc:docMk/>
            <pc:sldMk cId="3006586898" sldId="287"/>
            <ac:spMk id="57" creationId="{617BF969-E9DF-46D8-B8CA-E33DFD3EE06F}"/>
          </ac:spMkLst>
        </pc:spChg>
        <pc:spChg chg="add del">
          <ac:chgData name="Dady Dady (2022686)" userId="cf5779fe-0785-40c8-89c9-c73b7f56ef21" providerId="ADAL" clId="{7A28560D-16BA-C144-BF96-56E4A3058D7A}" dt="2022-05-01T14:16:16.305" v="1242" actId="26606"/>
          <ac:spMkLst>
            <pc:docMk/>
            <pc:sldMk cId="3006586898" sldId="287"/>
            <ac:spMk id="59" creationId="{0A431FA1-4FB8-4CB5-AB06-09E989A31F93}"/>
          </ac:spMkLst>
        </pc:spChg>
        <pc:spChg chg="add del">
          <ac:chgData name="Dady Dady (2022686)" userId="cf5779fe-0785-40c8-89c9-c73b7f56ef21" providerId="ADAL" clId="{7A28560D-16BA-C144-BF96-56E4A3058D7A}" dt="2022-05-01T14:16:56.861" v="1254" actId="26606"/>
          <ac:spMkLst>
            <pc:docMk/>
            <pc:sldMk cId="3006586898" sldId="287"/>
            <ac:spMk id="63" creationId="{ED16AD6D-7FC0-435B-AB5F-98DA2190C53C}"/>
          </ac:spMkLst>
        </pc:spChg>
        <pc:spChg chg="add del">
          <ac:chgData name="Dady Dady (2022686)" userId="cf5779fe-0785-40c8-89c9-c73b7f56ef21" providerId="ADAL" clId="{7A28560D-16BA-C144-BF96-56E4A3058D7A}" dt="2022-05-01T14:16:56.861" v="1254" actId="26606"/>
          <ac:spMkLst>
            <pc:docMk/>
            <pc:sldMk cId="3006586898" sldId="287"/>
            <ac:spMk id="64" creationId="{28B727F3-FF58-4343-ACEE-2174D5989143}"/>
          </ac:spMkLst>
        </pc:spChg>
        <pc:spChg chg="add">
          <ac:chgData name="Dady Dady (2022686)" userId="cf5779fe-0785-40c8-89c9-c73b7f56ef21" providerId="ADAL" clId="{7A28560D-16BA-C144-BF96-56E4A3058D7A}" dt="2022-05-01T14:16:56.861" v="1254" actId="26606"/>
          <ac:spMkLst>
            <pc:docMk/>
            <pc:sldMk cId="3006586898" sldId="287"/>
            <ac:spMk id="76" creationId="{FB10978E-79AF-4963-8EF6-7EF774A48DE1}"/>
          </ac:spMkLst>
        </pc:spChg>
        <pc:spChg chg="add">
          <ac:chgData name="Dady Dady (2022686)" userId="cf5779fe-0785-40c8-89c9-c73b7f56ef21" providerId="ADAL" clId="{7A28560D-16BA-C144-BF96-56E4A3058D7A}" dt="2022-05-01T14:16:56.861" v="1254" actId="26606"/>
          <ac:spMkLst>
            <pc:docMk/>
            <pc:sldMk cId="3006586898" sldId="287"/>
            <ac:spMk id="78" creationId="{E458EB2B-CABD-43DA-BD12-F4CE701A4FD0}"/>
          </ac:spMkLst>
        </pc:spChg>
        <pc:spChg chg="add">
          <ac:chgData name="Dady Dady (2022686)" userId="cf5779fe-0785-40c8-89c9-c73b7f56ef21" providerId="ADAL" clId="{7A28560D-16BA-C144-BF96-56E4A3058D7A}" dt="2022-05-01T14:16:56.861" v="1254" actId="26606"/>
          <ac:spMkLst>
            <pc:docMk/>
            <pc:sldMk cId="3006586898" sldId="287"/>
            <ac:spMk id="90" creationId="{A95922DF-5755-4986-9BBB-880A9108D033}"/>
          </ac:spMkLst>
        </pc:spChg>
        <pc:grpChg chg="add del">
          <ac:chgData name="Dady Dady (2022686)" userId="cf5779fe-0785-40c8-89c9-c73b7f56ef21" providerId="ADAL" clId="{7A28560D-16BA-C144-BF96-56E4A3058D7A}" dt="2022-05-01T14:16:12.116" v="1238" actId="26606"/>
          <ac:grpSpMkLst>
            <pc:docMk/>
            <pc:sldMk cId="3006586898" sldId="287"/>
            <ac:grpSpMk id="12" creationId="{562E53C4-B73D-466D-A083-FF70C042A605}"/>
          </ac:grpSpMkLst>
        </pc:grpChg>
        <pc:grpChg chg="add del">
          <ac:chgData name="Dady Dady (2022686)" userId="cf5779fe-0785-40c8-89c9-c73b7f56ef21" providerId="ADAL" clId="{7A28560D-16BA-C144-BF96-56E4A3058D7A}" dt="2022-05-01T14:16:13.567" v="1240" actId="26606"/>
          <ac:grpSpMkLst>
            <pc:docMk/>
            <pc:sldMk cId="3006586898" sldId="287"/>
            <ac:grpSpMk id="38" creationId="{987F35D3-4471-41A7-9706-FE24A9345392}"/>
          </ac:grpSpMkLst>
        </pc:grpChg>
        <pc:grpChg chg="add del">
          <ac:chgData name="Dady Dady (2022686)" userId="cf5779fe-0785-40c8-89c9-c73b7f56ef21" providerId="ADAL" clId="{7A28560D-16BA-C144-BF96-56E4A3058D7A}" dt="2022-05-01T14:16:16.305" v="1242" actId="26606"/>
          <ac:grpSpMkLst>
            <pc:docMk/>
            <pc:sldMk cId="3006586898" sldId="287"/>
            <ac:grpSpMk id="54" creationId="{40839DED-D13B-4FE2-AF8E-2113D887C8F1}"/>
          </ac:grpSpMkLst>
        </pc:grpChg>
        <pc:grpChg chg="add del">
          <ac:chgData name="Dady Dady (2022686)" userId="cf5779fe-0785-40c8-89c9-c73b7f56ef21" providerId="ADAL" clId="{7A28560D-16BA-C144-BF96-56E4A3058D7A}" dt="2022-05-01T14:16:56.861" v="1254" actId="26606"/>
          <ac:grpSpMkLst>
            <pc:docMk/>
            <pc:sldMk cId="3006586898" sldId="287"/>
            <ac:grpSpMk id="65" creationId="{4DB68B21-F855-4148-AD7C-795E902A7F17}"/>
          </ac:grpSpMkLst>
        </pc:grpChg>
        <pc:grpChg chg="add">
          <ac:chgData name="Dady Dady (2022686)" userId="cf5779fe-0785-40c8-89c9-c73b7f56ef21" providerId="ADAL" clId="{7A28560D-16BA-C144-BF96-56E4A3058D7A}" dt="2022-05-01T14:16:56.861" v="1254" actId="26606"/>
          <ac:grpSpMkLst>
            <pc:docMk/>
            <pc:sldMk cId="3006586898" sldId="287"/>
            <ac:grpSpMk id="80" creationId="{A75D010E-E32F-4634-AF9B-816FE2A66180}"/>
          </ac:grpSpMkLst>
        </pc:grpChg>
        <pc:picChg chg="add del">
          <ac:chgData name="Dady Dady (2022686)" userId="cf5779fe-0785-40c8-89c9-c73b7f56ef21" providerId="ADAL" clId="{7A28560D-16BA-C144-BF96-56E4A3058D7A}" dt="2022-05-01T14:16:12.116" v="1238" actId="26606"/>
          <ac:picMkLst>
            <pc:docMk/>
            <pc:sldMk cId="3006586898" sldId="287"/>
            <ac:picMk id="20" creationId="{5ADB259F-E4B6-4021-9CE4-6F7DA1F4080D}"/>
          </ac:picMkLst>
        </pc:picChg>
        <pc:picChg chg="add del">
          <ac:chgData name="Dady Dady (2022686)" userId="cf5779fe-0785-40c8-89c9-c73b7f56ef21" providerId="ADAL" clId="{7A28560D-16BA-C144-BF96-56E4A3058D7A}" dt="2022-05-01T14:16:56.861" v="1254" actId="26606"/>
          <ac:picMkLst>
            <pc:docMk/>
            <pc:sldMk cId="3006586898" sldId="287"/>
            <ac:picMk id="23" creationId="{05AC83E9-3498-4F8F-84F8-2E22FE72E30C}"/>
          </ac:picMkLst>
        </pc:picChg>
        <pc:picChg chg="add del">
          <ac:chgData name="Dady Dady (2022686)" userId="cf5779fe-0785-40c8-89c9-c73b7f56ef21" providerId="ADAL" clId="{7A28560D-16BA-C144-BF96-56E4A3058D7A}" dt="2022-05-01T14:16:12.116" v="1238" actId="26606"/>
          <ac:picMkLst>
            <pc:docMk/>
            <pc:sldMk cId="3006586898" sldId="287"/>
            <ac:picMk id="26" creationId="{741F2379-7516-436B-9B87-368B134AFA5F}"/>
          </ac:picMkLst>
        </pc:picChg>
        <pc:picChg chg="add del">
          <ac:chgData name="Dady Dady (2022686)" userId="cf5779fe-0785-40c8-89c9-c73b7f56ef21" providerId="ADAL" clId="{7A28560D-16BA-C144-BF96-56E4A3058D7A}" dt="2022-05-01T14:16:56.861" v="1254" actId="26606"/>
          <ac:picMkLst>
            <pc:docMk/>
            <pc:sldMk cId="3006586898" sldId="287"/>
            <ac:picMk id="27" creationId="{548560FE-8DD7-4FBB-A597-9902F385AAFF}"/>
          </ac:picMkLst>
        </pc:picChg>
        <pc:picChg chg="add del">
          <ac:chgData name="Dady Dady (2022686)" userId="cf5779fe-0785-40c8-89c9-c73b7f56ef21" providerId="ADAL" clId="{7A28560D-16BA-C144-BF96-56E4A3058D7A}" dt="2022-05-01T14:16:12.116" v="1238" actId="26606"/>
          <ac:picMkLst>
            <pc:docMk/>
            <pc:sldMk cId="3006586898" sldId="287"/>
            <ac:picMk id="30" creationId="{CFC8B1D5-9252-454E-A45D-F8AB0743C145}"/>
          </ac:picMkLst>
        </pc:picChg>
        <pc:picChg chg="add del">
          <ac:chgData name="Dady Dady (2022686)" userId="cf5779fe-0785-40c8-89c9-c73b7f56ef21" providerId="ADAL" clId="{7A28560D-16BA-C144-BF96-56E4A3058D7A}" dt="2022-05-01T14:16:56.861" v="1254" actId="26606"/>
          <ac:picMkLst>
            <pc:docMk/>
            <pc:sldMk cId="3006586898" sldId="287"/>
            <ac:picMk id="31" creationId="{66265FF8-949A-452A-882B-BDD332090013}"/>
          </ac:picMkLst>
        </pc:picChg>
        <pc:picChg chg="add del">
          <ac:chgData name="Dady Dady (2022686)" userId="cf5779fe-0785-40c8-89c9-c73b7f56ef21" providerId="ADAL" clId="{7A28560D-16BA-C144-BF96-56E4A3058D7A}" dt="2022-05-01T14:16:12.116" v="1238" actId="26606"/>
          <ac:picMkLst>
            <pc:docMk/>
            <pc:sldMk cId="3006586898" sldId="287"/>
            <ac:picMk id="32" creationId="{AE15CE72-409C-431F-81E2-30126CB2EA13}"/>
          </ac:picMkLst>
        </pc:picChg>
        <pc:picChg chg="add del">
          <ac:chgData name="Dady Dady (2022686)" userId="cf5779fe-0785-40c8-89c9-c73b7f56ef21" providerId="ADAL" clId="{7A28560D-16BA-C144-BF96-56E4A3058D7A}" dt="2022-05-01T14:16:13.567" v="1240" actId="26606"/>
          <ac:picMkLst>
            <pc:docMk/>
            <pc:sldMk cId="3006586898" sldId="287"/>
            <ac:picMk id="36" creationId="{EC008E31-0ECB-4307-9C43-952328F7E174}"/>
          </ac:picMkLst>
        </pc:picChg>
        <pc:picChg chg="add del">
          <ac:chgData name="Dady Dady (2022686)" userId="cf5779fe-0785-40c8-89c9-c73b7f56ef21" providerId="ADAL" clId="{7A28560D-16BA-C144-BF96-56E4A3058D7A}" dt="2022-05-01T14:16:13.567" v="1240" actId="26606"/>
          <ac:picMkLst>
            <pc:docMk/>
            <pc:sldMk cId="3006586898" sldId="287"/>
            <ac:picMk id="48" creationId="{F35F5B7A-BE16-4DC5-B01E-41D964779BD7}"/>
          </ac:picMkLst>
        </pc:picChg>
        <pc:picChg chg="add del">
          <ac:chgData name="Dady Dady (2022686)" userId="cf5779fe-0785-40c8-89c9-c73b7f56ef21" providerId="ADAL" clId="{7A28560D-16BA-C144-BF96-56E4A3058D7A}" dt="2022-05-01T14:16:13.567" v="1240" actId="26606"/>
          <ac:picMkLst>
            <pc:docMk/>
            <pc:sldMk cId="3006586898" sldId="287"/>
            <ac:picMk id="49" creationId="{18253A4A-D431-4AB3-85C3-DC6204FCB7BE}"/>
          </ac:picMkLst>
        </pc:picChg>
        <pc:picChg chg="add del">
          <ac:chgData name="Dady Dady (2022686)" userId="cf5779fe-0785-40c8-89c9-c73b7f56ef21" providerId="ADAL" clId="{7A28560D-16BA-C144-BF96-56E4A3058D7A}" dt="2022-05-01T14:16:13.567" v="1240" actId="26606"/>
          <ac:picMkLst>
            <pc:docMk/>
            <pc:sldMk cId="3006586898" sldId="287"/>
            <ac:picMk id="50" creationId="{46841B41-100E-44BE-8CE5-51BAA7D38811}"/>
          </ac:picMkLst>
        </pc:picChg>
        <pc:picChg chg="add del">
          <ac:chgData name="Dady Dady (2022686)" userId="cf5779fe-0785-40c8-89c9-c73b7f56ef21" providerId="ADAL" clId="{7A28560D-16BA-C144-BF96-56E4A3058D7A}" dt="2022-05-01T14:16:16.305" v="1242" actId="26606"/>
          <ac:picMkLst>
            <pc:docMk/>
            <pc:sldMk cId="3006586898" sldId="287"/>
            <ac:picMk id="58" creationId="{795AC1B9-428F-4D7F-BAA0-63B0FAC268F9}"/>
          </ac:picMkLst>
        </pc:picChg>
        <pc:picChg chg="add del">
          <ac:chgData name="Dady Dady (2022686)" userId="cf5779fe-0785-40c8-89c9-c73b7f56ef21" providerId="ADAL" clId="{7A28560D-16BA-C144-BF96-56E4A3058D7A}" dt="2022-05-01T14:16:16.305" v="1242" actId="26606"/>
          <ac:picMkLst>
            <pc:docMk/>
            <pc:sldMk cId="3006586898" sldId="287"/>
            <ac:picMk id="60" creationId="{5568B90D-1554-4791-ACD8-CA2511F62A45}"/>
          </ac:picMkLst>
        </pc:picChg>
        <pc:picChg chg="add del">
          <ac:chgData name="Dady Dady (2022686)" userId="cf5779fe-0785-40c8-89c9-c73b7f56ef21" providerId="ADAL" clId="{7A28560D-16BA-C144-BF96-56E4A3058D7A}" dt="2022-05-01T14:16:16.305" v="1242" actId="26606"/>
          <ac:picMkLst>
            <pc:docMk/>
            <pc:sldMk cId="3006586898" sldId="287"/>
            <ac:picMk id="61" creationId="{B0791895-5729-444A-BF43-B325E066B2EB}"/>
          </ac:picMkLst>
        </pc:picChg>
        <pc:picChg chg="add del">
          <ac:chgData name="Dady Dady (2022686)" userId="cf5779fe-0785-40c8-89c9-c73b7f56ef21" providerId="ADAL" clId="{7A28560D-16BA-C144-BF96-56E4A3058D7A}" dt="2022-05-01T14:16:56.861" v="1254" actId="26606"/>
          <ac:picMkLst>
            <pc:docMk/>
            <pc:sldMk cId="3006586898" sldId="287"/>
            <ac:picMk id="71" creationId="{6FEF5495-925E-4DBE-A677-EF910F826605}"/>
          </ac:picMkLst>
        </pc:picChg>
        <pc:picChg chg="add">
          <ac:chgData name="Dady Dady (2022686)" userId="cf5779fe-0785-40c8-89c9-c73b7f56ef21" providerId="ADAL" clId="{7A28560D-16BA-C144-BF96-56E4A3058D7A}" dt="2022-05-01T14:16:56.861" v="1254" actId="26606"/>
          <ac:picMkLst>
            <pc:docMk/>
            <pc:sldMk cId="3006586898" sldId="287"/>
            <ac:picMk id="92" creationId="{644C4111-D374-4376-AA44-1A440E561BFB}"/>
          </ac:picMkLst>
        </pc:picChg>
      </pc:sldChg>
      <pc:sldChg chg="addSp delSp modSp new mod setBg addAnim">
        <pc:chgData name="Dady Dady (2022686)" userId="cf5779fe-0785-40c8-89c9-c73b7f56ef21" providerId="ADAL" clId="{7A28560D-16BA-C144-BF96-56E4A3058D7A}" dt="2022-05-01T14:19:03.122" v="1362"/>
        <pc:sldMkLst>
          <pc:docMk/>
          <pc:sldMk cId="2047965020" sldId="288"/>
        </pc:sldMkLst>
        <pc:spChg chg="mod">
          <ac:chgData name="Dady Dady (2022686)" userId="cf5779fe-0785-40c8-89c9-c73b7f56ef21" providerId="ADAL" clId="{7A28560D-16BA-C144-BF96-56E4A3058D7A}" dt="2022-05-01T14:19:03.106" v="1361" actId="26606"/>
          <ac:spMkLst>
            <pc:docMk/>
            <pc:sldMk cId="2047965020" sldId="288"/>
            <ac:spMk id="2" creationId="{0FF27112-0465-29A2-D16D-795FF8988954}"/>
          </ac:spMkLst>
        </pc:spChg>
        <pc:spChg chg="add del">
          <ac:chgData name="Dady Dady (2022686)" userId="cf5779fe-0785-40c8-89c9-c73b7f56ef21" providerId="ADAL" clId="{7A28560D-16BA-C144-BF96-56E4A3058D7A}" dt="2022-05-01T14:17:40.807" v="1269" actId="26606"/>
          <ac:spMkLst>
            <pc:docMk/>
            <pc:sldMk cId="2047965020" sldId="288"/>
            <ac:spMk id="3" creationId="{7A28236D-5A3B-64A2-5590-11FC50EB25E5}"/>
          </ac:spMkLst>
        </pc:spChg>
        <pc:spChg chg="add del">
          <ac:chgData name="Dady Dady (2022686)" userId="cf5779fe-0785-40c8-89c9-c73b7f56ef21" providerId="ADAL" clId="{7A28560D-16BA-C144-BF96-56E4A3058D7A}" dt="2022-05-01T14:19:03.106" v="1361" actId="26606"/>
          <ac:spMkLst>
            <pc:docMk/>
            <pc:sldMk cId="2047965020" sldId="288"/>
            <ac:spMk id="8" creationId="{FB10978E-79AF-4963-8EF6-7EF774A48DE1}"/>
          </ac:spMkLst>
        </pc:spChg>
        <pc:spChg chg="add del">
          <ac:chgData name="Dady Dady (2022686)" userId="cf5779fe-0785-40c8-89c9-c73b7f56ef21" providerId="ADAL" clId="{7A28560D-16BA-C144-BF96-56E4A3058D7A}" dt="2022-05-01T14:17:40.764" v="1268" actId="26606"/>
          <ac:spMkLst>
            <pc:docMk/>
            <pc:sldMk cId="2047965020" sldId="288"/>
            <ac:spMk id="9" creationId="{99B5B3C5-A599-465B-B2B9-866E8B2087CE}"/>
          </ac:spMkLst>
        </pc:spChg>
        <pc:spChg chg="add del">
          <ac:chgData name="Dady Dady (2022686)" userId="cf5779fe-0785-40c8-89c9-c73b7f56ef21" providerId="ADAL" clId="{7A28560D-16BA-C144-BF96-56E4A3058D7A}" dt="2022-05-01T14:19:03.106" v="1361" actId="26606"/>
          <ac:spMkLst>
            <pc:docMk/>
            <pc:sldMk cId="2047965020" sldId="288"/>
            <ac:spMk id="10" creationId="{E458EB2B-CABD-43DA-BD12-F4CE701A4FD0}"/>
          </ac:spMkLst>
        </pc:spChg>
        <pc:spChg chg="add del">
          <ac:chgData name="Dady Dady (2022686)" userId="cf5779fe-0785-40c8-89c9-c73b7f56ef21" providerId="ADAL" clId="{7A28560D-16BA-C144-BF96-56E4A3058D7A}" dt="2022-05-01T14:17:40.764" v="1268" actId="26606"/>
          <ac:spMkLst>
            <pc:docMk/>
            <pc:sldMk cId="2047965020" sldId="288"/>
            <ac:spMk id="11" creationId="{25C84982-7DD0-43B1-8A2D-BFA4DF1B4E60}"/>
          </ac:spMkLst>
        </pc:spChg>
        <pc:spChg chg="add del">
          <ac:chgData name="Dady Dady (2022686)" userId="cf5779fe-0785-40c8-89c9-c73b7f56ef21" providerId="ADAL" clId="{7A28560D-16BA-C144-BF96-56E4A3058D7A}" dt="2022-05-01T14:17:40.764" v="1268" actId="26606"/>
          <ac:spMkLst>
            <pc:docMk/>
            <pc:sldMk cId="2047965020" sldId="288"/>
            <ac:spMk id="30" creationId="{55D20674-CF0C-4687-81B6-A613F871AF46}"/>
          </ac:spMkLst>
        </pc:spChg>
        <pc:spChg chg="add del">
          <ac:chgData name="Dady Dady (2022686)" userId="cf5779fe-0785-40c8-89c9-c73b7f56ef21" providerId="ADAL" clId="{7A28560D-16BA-C144-BF96-56E4A3058D7A}" dt="2022-05-01T14:17:40.764" v="1268" actId="26606"/>
          <ac:spMkLst>
            <pc:docMk/>
            <pc:sldMk cId="2047965020" sldId="288"/>
            <ac:spMk id="32" creationId="{C2BD3211-5B9B-40DA-8BD0-C3426AE78CEE}"/>
          </ac:spMkLst>
        </pc:spChg>
        <pc:spChg chg="add del">
          <ac:chgData name="Dady Dady (2022686)" userId="cf5779fe-0785-40c8-89c9-c73b7f56ef21" providerId="ADAL" clId="{7A28560D-16BA-C144-BF96-56E4A3058D7A}" dt="2022-05-01T14:17:40.764" v="1268" actId="26606"/>
          <ac:spMkLst>
            <pc:docMk/>
            <pc:sldMk cId="2047965020" sldId="288"/>
            <ac:spMk id="34" creationId="{AD8121B6-45E6-447F-87B8-58EDD064ED93}"/>
          </ac:spMkLst>
        </pc:spChg>
        <pc:spChg chg="add del">
          <ac:chgData name="Dady Dady (2022686)" userId="cf5779fe-0785-40c8-89c9-c73b7f56ef21" providerId="ADAL" clId="{7A28560D-16BA-C144-BF96-56E4A3058D7A}" dt="2022-05-01T14:17:40.764" v="1268" actId="26606"/>
          <ac:spMkLst>
            <pc:docMk/>
            <pc:sldMk cId="2047965020" sldId="288"/>
            <ac:spMk id="36" creationId="{FC95B8E3-CBB0-4A5C-B65B-59C12D44BB27}"/>
          </ac:spMkLst>
        </pc:spChg>
        <pc:spChg chg="add del">
          <ac:chgData name="Dady Dady (2022686)" userId="cf5779fe-0785-40c8-89c9-c73b7f56ef21" providerId="ADAL" clId="{7A28560D-16BA-C144-BF96-56E4A3058D7A}" dt="2022-05-01T14:17:40.764" v="1268" actId="26606"/>
          <ac:spMkLst>
            <pc:docMk/>
            <pc:sldMk cId="2047965020" sldId="288"/>
            <ac:spMk id="38" creationId="{0EA710C0-F536-4B31-8D0F-28E2F0893A50}"/>
          </ac:spMkLst>
        </pc:spChg>
        <pc:spChg chg="add del">
          <ac:chgData name="Dady Dady (2022686)" userId="cf5779fe-0785-40c8-89c9-c73b7f56ef21" providerId="ADAL" clId="{7A28560D-16BA-C144-BF96-56E4A3058D7A}" dt="2022-05-01T14:17:40.764" v="1268" actId="26606"/>
          <ac:spMkLst>
            <pc:docMk/>
            <pc:sldMk cId="2047965020" sldId="288"/>
            <ac:spMk id="40" creationId="{11EB61F8-34CD-4251-9B31-59AB92843F5F}"/>
          </ac:spMkLst>
        </pc:spChg>
        <pc:spChg chg="add del">
          <ac:chgData name="Dady Dady (2022686)" userId="cf5779fe-0785-40c8-89c9-c73b7f56ef21" providerId="ADAL" clId="{7A28560D-16BA-C144-BF96-56E4A3058D7A}" dt="2022-05-01T14:17:40.764" v="1268" actId="26606"/>
          <ac:spMkLst>
            <pc:docMk/>
            <pc:sldMk cId="2047965020" sldId="288"/>
            <ac:spMk id="42" creationId="{033FA5DB-69DC-4137-9264-5F838B99043F}"/>
          </ac:spMkLst>
        </pc:spChg>
        <pc:spChg chg="add del">
          <ac:chgData name="Dady Dady (2022686)" userId="cf5779fe-0785-40c8-89c9-c73b7f56ef21" providerId="ADAL" clId="{7A28560D-16BA-C144-BF96-56E4A3058D7A}" dt="2022-05-01T14:17:40.764" v="1268" actId="26606"/>
          <ac:spMkLst>
            <pc:docMk/>
            <pc:sldMk cId="2047965020" sldId="288"/>
            <ac:spMk id="44" creationId="{5E98D956-6B7A-4A94-B508-F7A30E642105}"/>
          </ac:spMkLst>
        </pc:spChg>
        <pc:spChg chg="add del">
          <ac:chgData name="Dady Dady (2022686)" userId="cf5779fe-0785-40c8-89c9-c73b7f56ef21" providerId="ADAL" clId="{7A28560D-16BA-C144-BF96-56E4A3058D7A}" dt="2022-05-01T14:17:40.764" v="1268" actId="26606"/>
          <ac:spMkLst>
            <pc:docMk/>
            <pc:sldMk cId="2047965020" sldId="288"/>
            <ac:spMk id="46" creationId="{D6A3D2FC-6F98-4157-94A8-7D7FBD56EF86}"/>
          </ac:spMkLst>
        </pc:spChg>
        <pc:spChg chg="add del">
          <ac:chgData name="Dady Dady (2022686)" userId="cf5779fe-0785-40c8-89c9-c73b7f56ef21" providerId="ADAL" clId="{7A28560D-16BA-C144-BF96-56E4A3058D7A}" dt="2022-05-01T14:17:40.764" v="1268" actId="26606"/>
          <ac:spMkLst>
            <pc:docMk/>
            <pc:sldMk cId="2047965020" sldId="288"/>
            <ac:spMk id="48" creationId="{17AE16AB-F0AB-4AC3-BD8F-336B5D98CD58}"/>
          </ac:spMkLst>
        </pc:spChg>
        <pc:spChg chg="add del">
          <ac:chgData name="Dady Dady (2022686)" userId="cf5779fe-0785-40c8-89c9-c73b7f56ef21" providerId="ADAL" clId="{7A28560D-16BA-C144-BF96-56E4A3058D7A}" dt="2022-05-01T14:17:40.764" v="1268" actId="26606"/>
          <ac:spMkLst>
            <pc:docMk/>
            <pc:sldMk cId="2047965020" sldId="288"/>
            <ac:spMk id="50" creationId="{6C819BFF-25C5-425C-8CD1-789F7A30D26B}"/>
          </ac:spMkLst>
        </pc:spChg>
        <pc:spChg chg="add del">
          <ac:chgData name="Dady Dady (2022686)" userId="cf5779fe-0785-40c8-89c9-c73b7f56ef21" providerId="ADAL" clId="{7A28560D-16BA-C144-BF96-56E4A3058D7A}" dt="2022-05-01T14:17:40.764" v="1268" actId="26606"/>
          <ac:spMkLst>
            <pc:docMk/>
            <pc:sldMk cId="2047965020" sldId="288"/>
            <ac:spMk id="52" creationId="{20BE49C6-06E3-4324-91A8-F25B7DA1D564}"/>
          </ac:spMkLst>
        </pc:spChg>
        <pc:spChg chg="add del">
          <ac:chgData name="Dady Dady (2022686)" userId="cf5779fe-0785-40c8-89c9-c73b7f56ef21" providerId="ADAL" clId="{7A28560D-16BA-C144-BF96-56E4A3058D7A}" dt="2022-05-01T14:17:40.764" v="1268" actId="26606"/>
          <ac:spMkLst>
            <pc:docMk/>
            <pc:sldMk cId="2047965020" sldId="288"/>
            <ac:spMk id="54" creationId="{578ABC8A-B58F-4AAE-8F6F-A07EB9D6DDE6}"/>
          </ac:spMkLst>
        </pc:spChg>
        <pc:spChg chg="add mod">
          <ac:chgData name="Dady Dady (2022686)" userId="cf5779fe-0785-40c8-89c9-c73b7f56ef21" providerId="ADAL" clId="{7A28560D-16BA-C144-BF96-56E4A3058D7A}" dt="2022-05-01T14:19:03.106" v="1361" actId="26606"/>
          <ac:spMkLst>
            <pc:docMk/>
            <pc:sldMk cId="2047965020" sldId="288"/>
            <ac:spMk id="56" creationId="{7A28236D-5A3B-64A2-5590-11FC50EB25E5}"/>
          </ac:spMkLst>
        </pc:spChg>
        <pc:spChg chg="add del">
          <ac:chgData name="Dady Dady (2022686)" userId="cf5779fe-0785-40c8-89c9-c73b7f56ef21" providerId="ADAL" clId="{7A28560D-16BA-C144-BF96-56E4A3058D7A}" dt="2022-05-01T14:19:03.106" v="1361" actId="26606"/>
          <ac:spMkLst>
            <pc:docMk/>
            <pc:sldMk cId="2047965020" sldId="288"/>
            <ac:spMk id="65" creationId="{A95922DF-5755-4986-9BBB-880A9108D033}"/>
          </ac:spMkLst>
        </pc:spChg>
        <pc:spChg chg="add">
          <ac:chgData name="Dady Dady (2022686)" userId="cf5779fe-0785-40c8-89c9-c73b7f56ef21" providerId="ADAL" clId="{7A28560D-16BA-C144-BF96-56E4A3058D7A}" dt="2022-05-01T14:19:03.106" v="1361" actId="26606"/>
          <ac:spMkLst>
            <pc:docMk/>
            <pc:sldMk cId="2047965020" sldId="288"/>
            <ac:spMk id="71" creationId="{99B5B3C5-A599-465B-B2B9-866E8B2087CE}"/>
          </ac:spMkLst>
        </pc:spChg>
        <pc:spChg chg="add">
          <ac:chgData name="Dady Dady (2022686)" userId="cf5779fe-0785-40c8-89c9-c73b7f56ef21" providerId="ADAL" clId="{7A28560D-16BA-C144-BF96-56E4A3058D7A}" dt="2022-05-01T14:19:03.106" v="1361" actId="26606"/>
          <ac:spMkLst>
            <pc:docMk/>
            <pc:sldMk cId="2047965020" sldId="288"/>
            <ac:spMk id="73" creationId="{25C84982-7DD0-43B1-8A2D-BFA4DF1B4E60}"/>
          </ac:spMkLst>
        </pc:spChg>
        <pc:spChg chg="add">
          <ac:chgData name="Dady Dady (2022686)" userId="cf5779fe-0785-40c8-89c9-c73b7f56ef21" providerId="ADAL" clId="{7A28560D-16BA-C144-BF96-56E4A3058D7A}" dt="2022-05-01T14:19:03.106" v="1361" actId="26606"/>
          <ac:spMkLst>
            <pc:docMk/>
            <pc:sldMk cId="2047965020" sldId="288"/>
            <ac:spMk id="92" creationId="{BDBCE7CA-7F58-4D60-9FFC-E0025C0E8911}"/>
          </ac:spMkLst>
        </pc:spChg>
        <pc:spChg chg="add">
          <ac:chgData name="Dady Dady (2022686)" userId="cf5779fe-0785-40c8-89c9-c73b7f56ef21" providerId="ADAL" clId="{7A28560D-16BA-C144-BF96-56E4A3058D7A}" dt="2022-05-01T14:19:03.106" v="1361" actId="26606"/>
          <ac:spMkLst>
            <pc:docMk/>
            <pc:sldMk cId="2047965020" sldId="288"/>
            <ac:spMk id="94" creationId="{F12545B2-91E1-4792-9973-194CC30F14D0}"/>
          </ac:spMkLst>
        </pc:spChg>
        <pc:spChg chg="add">
          <ac:chgData name="Dady Dady (2022686)" userId="cf5779fe-0785-40c8-89c9-c73b7f56ef21" providerId="ADAL" clId="{7A28560D-16BA-C144-BF96-56E4A3058D7A}" dt="2022-05-01T14:19:03.106" v="1361" actId="26606"/>
          <ac:spMkLst>
            <pc:docMk/>
            <pc:sldMk cId="2047965020" sldId="288"/>
            <ac:spMk id="103" creationId="{70652506-6543-4F86-A9AE-BB68C7D51492}"/>
          </ac:spMkLst>
        </pc:spChg>
        <pc:spChg chg="add">
          <ac:chgData name="Dady Dady (2022686)" userId="cf5779fe-0785-40c8-89c9-c73b7f56ef21" providerId="ADAL" clId="{7A28560D-16BA-C144-BF96-56E4A3058D7A}" dt="2022-05-01T14:19:03.106" v="1361" actId="26606"/>
          <ac:spMkLst>
            <pc:docMk/>
            <pc:sldMk cId="2047965020" sldId="288"/>
            <ac:spMk id="107" creationId="{FF14810F-6B84-46AB-A6BB-D8355FFF1AE5}"/>
          </ac:spMkLst>
        </pc:spChg>
        <pc:spChg chg="add">
          <ac:chgData name="Dady Dady (2022686)" userId="cf5779fe-0785-40c8-89c9-c73b7f56ef21" providerId="ADAL" clId="{7A28560D-16BA-C144-BF96-56E4A3058D7A}" dt="2022-05-01T14:19:03.106" v="1361" actId="26606"/>
          <ac:spMkLst>
            <pc:docMk/>
            <pc:sldMk cId="2047965020" sldId="288"/>
            <ac:spMk id="111" creationId="{B7855226-F88D-41C7-B57A-436DF7A2AAEA}"/>
          </ac:spMkLst>
        </pc:spChg>
        <pc:spChg chg="add">
          <ac:chgData name="Dady Dady (2022686)" userId="cf5779fe-0785-40c8-89c9-c73b7f56ef21" providerId="ADAL" clId="{7A28560D-16BA-C144-BF96-56E4A3058D7A}" dt="2022-05-01T14:19:03.106" v="1361" actId="26606"/>
          <ac:spMkLst>
            <pc:docMk/>
            <pc:sldMk cId="2047965020" sldId="288"/>
            <ac:spMk id="115" creationId="{570A8311-B884-44D4-8BDF-BAB9A073C383}"/>
          </ac:spMkLst>
        </pc:spChg>
        <pc:grpChg chg="add del">
          <ac:chgData name="Dady Dady (2022686)" userId="cf5779fe-0785-40c8-89c9-c73b7f56ef21" providerId="ADAL" clId="{7A28560D-16BA-C144-BF96-56E4A3058D7A}" dt="2022-05-01T14:19:03.106" v="1361" actId="26606"/>
          <ac:grpSpMkLst>
            <pc:docMk/>
            <pc:sldMk cId="2047965020" sldId="288"/>
            <ac:grpSpMk id="12" creationId="{A75D010E-E32F-4634-AF9B-816FE2A66180}"/>
          </ac:grpSpMkLst>
        </pc:grpChg>
        <pc:grpChg chg="add del">
          <ac:chgData name="Dady Dady (2022686)" userId="cf5779fe-0785-40c8-89c9-c73b7f56ef21" providerId="ADAL" clId="{7A28560D-16BA-C144-BF96-56E4A3058D7A}" dt="2022-05-01T14:17:40.764" v="1268" actId="26606"/>
          <ac:grpSpMkLst>
            <pc:docMk/>
            <pc:sldMk cId="2047965020" sldId="288"/>
            <ac:grpSpMk id="13" creationId="{1D912E1C-3BBA-42F0-A3EE-FEC382E7230A}"/>
          </ac:grpSpMkLst>
        </pc:grpChg>
        <pc:grpChg chg="add">
          <ac:chgData name="Dady Dady (2022686)" userId="cf5779fe-0785-40c8-89c9-c73b7f56ef21" providerId="ADAL" clId="{7A28560D-16BA-C144-BF96-56E4A3058D7A}" dt="2022-05-01T14:19:03.106" v="1361" actId="26606"/>
          <ac:grpSpMkLst>
            <pc:docMk/>
            <pc:sldMk cId="2047965020" sldId="288"/>
            <ac:grpSpMk id="75" creationId="{1D912E1C-3BBA-42F0-A3EE-FEC382E7230A}"/>
          </ac:grpSpMkLst>
        </pc:grpChg>
        <pc:grpChg chg="add">
          <ac:chgData name="Dady Dady (2022686)" userId="cf5779fe-0785-40c8-89c9-c73b7f56ef21" providerId="ADAL" clId="{7A28560D-16BA-C144-BF96-56E4A3058D7A}" dt="2022-05-01T14:19:03.106" v="1361" actId="26606"/>
          <ac:grpSpMkLst>
            <pc:docMk/>
            <pc:sldMk cId="2047965020" sldId="288"/>
            <ac:grpSpMk id="96" creationId="{6759118D-F5E9-4EDA-B865-0E484758E5FF}"/>
          </ac:grpSpMkLst>
        </pc:grpChg>
        <pc:picChg chg="add del">
          <ac:chgData name="Dady Dady (2022686)" userId="cf5779fe-0785-40c8-89c9-c73b7f56ef21" providerId="ADAL" clId="{7A28560D-16BA-C144-BF96-56E4A3058D7A}" dt="2022-05-01T14:17:40.764" v="1268" actId="26606"/>
          <ac:picMkLst>
            <pc:docMk/>
            <pc:sldMk cId="2047965020" sldId="288"/>
            <ac:picMk id="5" creationId="{D7F7485E-9A5E-CCB2-8FC6-77E2C25C4CEB}"/>
          </ac:picMkLst>
        </pc:picChg>
        <pc:picChg chg="add del">
          <ac:chgData name="Dady Dady (2022686)" userId="cf5779fe-0785-40c8-89c9-c73b7f56ef21" providerId="ADAL" clId="{7A28560D-16BA-C144-BF96-56E4A3058D7A}" dt="2022-05-01T14:19:03.106" v="1361" actId="26606"/>
          <ac:picMkLst>
            <pc:docMk/>
            <pc:sldMk cId="2047965020" sldId="288"/>
            <ac:picMk id="66" creationId="{644C4111-D374-4376-AA44-1A440E561BFB}"/>
          </ac:picMkLst>
        </pc:picChg>
        <pc:picChg chg="add">
          <ac:chgData name="Dady Dady (2022686)" userId="cf5779fe-0785-40c8-89c9-c73b7f56ef21" providerId="ADAL" clId="{7A28560D-16BA-C144-BF96-56E4A3058D7A}" dt="2022-05-01T14:19:03.106" v="1361" actId="26606"/>
          <ac:picMkLst>
            <pc:docMk/>
            <pc:sldMk cId="2047965020" sldId="288"/>
            <ac:picMk id="105" creationId="{D46ED738-7284-449C-B116-CC7F93604B14}"/>
          </ac:picMkLst>
        </pc:picChg>
        <pc:picChg chg="add">
          <ac:chgData name="Dady Dady (2022686)" userId="cf5779fe-0785-40c8-89c9-c73b7f56ef21" providerId="ADAL" clId="{7A28560D-16BA-C144-BF96-56E4A3058D7A}" dt="2022-05-01T14:19:03.106" v="1361" actId="26606"/>
          <ac:picMkLst>
            <pc:docMk/>
            <pc:sldMk cId="2047965020" sldId="288"/>
            <ac:picMk id="109" creationId="{A81DE5F9-49F6-4F0A-8CB4-5DD058B8D514}"/>
          </ac:picMkLst>
        </pc:picChg>
        <pc:picChg chg="add">
          <ac:chgData name="Dady Dady (2022686)" userId="cf5779fe-0785-40c8-89c9-c73b7f56ef21" providerId="ADAL" clId="{7A28560D-16BA-C144-BF96-56E4A3058D7A}" dt="2022-05-01T14:19:03.106" v="1361" actId="26606"/>
          <ac:picMkLst>
            <pc:docMk/>
            <pc:sldMk cId="2047965020" sldId="288"/>
            <ac:picMk id="113" creationId="{F826A2CF-370A-4AA4-808D-85D792C13C9B}"/>
          </ac:picMkLst>
        </pc:picChg>
        <pc:picChg chg="add">
          <ac:chgData name="Dady Dady (2022686)" userId="cf5779fe-0785-40c8-89c9-c73b7f56ef21" providerId="ADAL" clId="{7A28560D-16BA-C144-BF96-56E4A3058D7A}" dt="2022-05-01T14:19:03.106" v="1361" actId="26606"/>
          <ac:picMkLst>
            <pc:docMk/>
            <pc:sldMk cId="2047965020" sldId="288"/>
            <ac:picMk id="117" creationId="{419CA755-49DE-4F4E-81CC-3823CE81418D}"/>
          </ac:picMkLst>
        </pc:picChg>
      </pc:sldChg>
      <pc:sldChg chg="addSp delSp modSp new mod setBg">
        <pc:chgData name="Dady Dady (2022686)" userId="cf5779fe-0785-40c8-89c9-c73b7f56ef21" providerId="ADAL" clId="{7A28560D-16BA-C144-BF96-56E4A3058D7A}" dt="2022-05-01T14:21:04.001" v="1481" actId="26606"/>
        <pc:sldMkLst>
          <pc:docMk/>
          <pc:sldMk cId="3246705521" sldId="289"/>
        </pc:sldMkLst>
        <pc:spChg chg="mod">
          <ac:chgData name="Dady Dady (2022686)" userId="cf5779fe-0785-40c8-89c9-c73b7f56ef21" providerId="ADAL" clId="{7A28560D-16BA-C144-BF96-56E4A3058D7A}" dt="2022-05-01T14:21:04.001" v="1481" actId="26606"/>
          <ac:spMkLst>
            <pc:docMk/>
            <pc:sldMk cId="3246705521" sldId="289"/>
            <ac:spMk id="2" creationId="{0D80109C-DC97-5074-3496-F04F78B3169B}"/>
          </ac:spMkLst>
        </pc:spChg>
        <pc:spChg chg="mod">
          <ac:chgData name="Dady Dady (2022686)" userId="cf5779fe-0785-40c8-89c9-c73b7f56ef21" providerId="ADAL" clId="{7A28560D-16BA-C144-BF96-56E4A3058D7A}" dt="2022-05-01T14:21:04.001" v="1481" actId="26606"/>
          <ac:spMkLst>
            <pc:docMk/>
            <pc:sldMk cId="3246705521" sldId="289"/>
            <ac:spMk id="3" creationId="{380F3AE5-8E3B-C9E5-E4ED-63146CB55913}"/>
          </ac:spMkLst>
        </pc:spChg>
        <pc:spChg chg="add del">
          <ac:chgData name="Dady Dady (2022686)" userId="cf5779fe-0785-40c8-89c9-c73b7f56ef21" providerId="ADAL" clId="{7A28560D-16BA-C144-BF96-56E4A3058D7A}" dt="2022-05-01T14:21:03.888" v="1480" actId="26606"/>
          <ac:spMkLst>
            <pc:docMk/>
            <pc:sldMk cId="3246705521" sldId="289"/>
            <ac:spMk id="8" creationId="{458183E0-58D3-4C7F-97F0-2494113B38F6}"/>
          </ac:spMkLst>
        </pc:spChg>
        <pc:spChg chg="add del">
          <ac:chgData name="Dady Dady (2022686)" userId="cf5779fe-0785-40c8-89c9-c73b7f56ef21" providerId="ADAL" clId="{7A28560D-16BA-C144-BF96-56E4A3058D7A}" dt="2022-05-01T14:21:00.468" v="1478" actId="26606"/>
          <ac:spMkLst>
            <pc:docMk/>
            <pc:sldMk cId="3246705521" sldId="289"/>
            <ac:spMk id="9" creationId="{458183E0-58D3-4C7F-97F0-2494113B38F6}"/>
          </ac:spMkLst>
        </pc:spChg>
        <pc:spChg chg="add del">
          <ac:chgData name="Dady Dady (2022686)" userId="cf5779fe-0785-40c8-89c9-c73b7f56ef21" providerId="ADAL" clId="{7A28560D-16BA-C144-BF96-56E4A3058D7A}" dt="2022-05-01T14:21:03.888" v="1480" actId="26606"/>
          <ac:spMkLst>
            <pc:docMk/>
            <pc:sldMk cId="3246705521" sldId="289"/>
            <ac:spMk id="10" creationId="{493D7220-9A41-4B89-8A05-2E854925EDA1}"/>
          </ac:spMkLst>
        </pc:spChg>
        <pc:spChg chg="add del">
          <ac:chgData name="Dady Dady (2022686)" userId="cf5779fe-0785-40c8-89c9-c73b7f56ef21" providerId="ADAL" clId="{7A28560D-16BA-C144-BF96-56E4A3058D7A}" dt="2022-05-01T14:21:00.468" v="1478" actId="26606"/>
          <ac:spMkLst>
            <pc:docMk/>
            <pc:sldMk cId="3246705521" sldId="289"/>
            <ac:spMk id="11" creationId="{493D7220-9A41-4B89-8A05-2E854925EDA1}"/>
          </ac:spMkLst>
        </pc:spChg>
        <pc:spChg chg="add">
          <ac:chgData name="Dady Dady (2022686)" userId="cf5779fe-0785-40c8-89c9-c73b7f56ef21" providerId="ADAL" clId="{7A28560D-16BA-C144-BF96-56E4A3058D7A}" dt="2022-05-01T14:21:04.001" v="1481" actId="26606"/>
          <ac:spMkLst>
            <pc:docMk/>
            <pc:sldMk cId="3246705521" sldId="289"/>
            <ac:spMk id="21" creationId="{5F7F20D7-57B2-4CF8-AF7D-90D6A5E1FF73}"/>
          </ac:spMkLst>
        </pc:spChg>
        <pc:spChg chg="add del">
          <ac:chgData name="Dady Dady (2022686)" userId="cf5779fe-0785-40c8-89c9-c73b7f56ef21" providerId="ADAL" clId="{7A28560D-16BA-C144-BF96-56E4A3058D7A}" dt="2022-05-01T14:21:03.888" v="1480" actId="26606"/>
          <ac:spMkLst>
            <pc:docMk/>
            <pc:sldMk cId="3246705521" sldId="289"/>
            <ac:spMk id="22" creationId="{3918A720-944F-41E3-B3E0-183B184AD65A}"/>
          </ac:spMkLst>
        </pc:spChg>
        <pc:spChg chg="add del">
          <ac:chgData name="Dady Dady (2022686)" userId="cf5779fe-0785-40c8-89c9-c73b7f56ef21" providerId="ADAL" clId="{7A28560D-16BA-C144-BF96-56E4A3058D7A}" dt="2022-05-01T14:21:03.888" v="1480" actId="26606"/>
          <ac:spMkLst>
            <pc:docMk/>
            <pc:sldMk cId="3246705521" sldId="289"/>
            <ac:spMk id="24" creationId="{E691010F-6249-4E82-9411-B0118E152500}"/>
          </ac:spMkLst>
        </pc:spChg>
        <pc:spChg chg="add del">
          <ac:chgData name="Dady Dady (2022686)" userId="cf5779fe-0785-40c8-89c9-c73b7f56ef21" providerId="ADAL" clId="{7A28560D-16BA-C144-BF96-56E4A3058D7A}" dt="2022-05-01T14:21:03.888" v="1480" actId="26606"/>
          <ac:spMkLst>
            <pc:docMk/>
            <pc:sldMk cId="3246705521" sldId="289"/>
            <ac:spMk id="26" creationId="{604A840F-2944-47B5-9906-C9335E329579}"/>
          </ac:spMkLst>
        </pc:spChg>
        <pc:spChg chg="add del">
          <ac:chgData name="Dady Dady (2022686)" userId="cf5779fe-0785-40c8-89c9-c73b7f56ef21" providerId="ADAL" clId="{7A28560D-16BA-C144-BF96-56E4A3058D7A}" dt="2022-05-01T14:21:03.888" v="1480" actId="26606"/>
          <ac:spMkLst>
            <pc:docMk/>
            <pc:sldMk cId="3246705521" sldId="289"/>
            <ac:spMk id="34" creationId="{A15A0716-074C-4881-B6EE-78FE255F6925}"/>
          </ac:spMkLst>
        </pc:spChg>
        <pc:spChg chg="add">
          <ac:chgData name="Dady Dady (2022686)" userId="cf5779fe-0785-40c8-89c9-c73b7f56ef21" providerId="ADAL" clId="{7A28560D-16BA-C144-BF96-56E4A3058D7A}" dt="2022-05-01T14:21:04.001" v="1481" actId="26606"/>
          <ac:spMkLst>
            <pc:docMk/>
            <pc:sldMk cId="3246705521" sldId="289"/>
            <ac:spMk id="39" creationId="{ED16AD6D-7FC0-435B-AB5F-98DA2190C53C}"/>
          </ac:spMkLst>
        </pc:spChg>
        <pc:spChg chg="add">
          <ac:chgData name="Dady Dady (2022686)" userId="cf5779fe-0785-40c8-89c9-c73b7f56ef21" providerId="ADAL" clId="{7A28560D-16BA-C144-BF96-56E4A3058D7A}" dt="2022-05-01T14:21:04.001" v="1481" actId="26606"/>
          <ac:spMkLst>
            <pc:docMk/>
            <pc:sldMk cId="3246705521" sldId="289"/>
            <ac:spMk id="40" creationId="{28B727F3-FF58-4343-ACEE-2174D5989143}"/>
          </ac:spMkLst>
        </pc:spChg>
        <pc:spChg chg="add">
          <ac:chgData name="Dady Dady (2022686)" userId="cf5779fe-0785-40c8-89c9-c73b7f56ef21" providerId="ADAL" clId="{7A28560D-16BA-C144-BF96-56E4A3058D7A}" dt="2022-05-01T14:21:04.001" v="1481" actId="26606"/>
          <ac:spMkLst>
            <pc:docMk/>
            <pc:sldMk cId="3246705521" sldId="289"/>
            <ac:spMk id="44" creationId="{6832CB48-19E2-438E-B5D1-126B62284757}"/>
          </ac:spMkLst>
        </pc:spChg>
        <pc:spChg chg="add">
          <ac:chgData name="Dady Dady (2022686)" userId="cf5779fe-0785-40c8-89c9-c73b7f56ef21" providerId="ADAL" clId="{7A28560D-16BA-C144-BF96-56E4A3058D7A}" dt="2022-05-01T14:21:04.001" v="1481" actId="26606"/>
          <ac:spMkLst>
            <pc:docMk/>
            <pc:sldMk cId="3246705521" sldId="289"/>
            <ac:spMk id="46" creationId="{F4B85B88-409F-4670-A4FF-5C58623B77AA}"/>
          </ac:spMkLst>
        </pc:spChg>
        <pc:spChg chg="add">
          <ac:chgData name="Dady Dady (2022686)" userId="cf5779fe-0785-40c8-89c9-c73b7f56ef21" providerId="ADAL" clId="{7A28560D-16BA-C144-BF96-56E4A3058D7A}" dt="2022-05-01T14:21:04.001" v="1481" actId="26606"/>
          <ac:spMkLst>
            <pc:docMk/>
            <pc:sldMk cId="3246705521" sldId="289"/>
            <ac:spMk id="48" creationId="{52B7F1A1-8894-44DC-8FCC-6CE9F127AAB1}"/>
          </ac:spMkLst>
        </pc:spChg>
        <pc:grpChg chg="add del">
          <ac:chgData name="Dady Dady (2022686)" userId="cf5779fe-0785-40c8-89c9-c73b7f56ef21" providerId="ADAL" clId="{7A28560D-16BA-C144-BF96-56E4A3058D7A}" dt="2022-05-01T14:21:03.888" v="1480" actId="26606"/>
          <ac:grpSpMkLst>
            <pc:docMk/>
            <pc:sldMk cId="3246705521" sldId="289"/>
            <ac:grpSpMk id="12" creationId="{987F35D3-4471-41A7-9706-FE24A9345392}"/>
          </ac:grpSpMkLst>
        </pc:grpChg>
        <pc:grpChg chg="add del">
          <ac:chgData name="Dady Dady (2022686)" userId="cf5779fe-0785-40c8-89c9-c73b7f56ef21" providerId="ADAL" clId="{7A28560D-16BA-C144-BF96-56E4A3058D7A}" dt="2022-05-01T14:21:00.468" v="1478" actId="26606"/>
          <ac:grpSpMkLst>
            <pc:docMk/>
            <pc:sldMk cId="3246705521" sldId="289"/>
            <ac:grpSpMk id="13" creationId="{C1F869AB-954B-4EAB-8260-60AE9C8D0C6F}"/>
          </ac:grpSpMkLst>
        </pc:grpChg>
        <pc:grpChg chg="add">
          <ac:chgData name="Dady Dady (2022686)" userId="cf5779fe-0785-40c8-89c9-c73b7f56ef21" providerId="ADAL" clId="{7A28560D-16BA-C144-BF96-56E4A3058D7A}" dt="2022-05-01T14:21:04.001" v="1481" actId="26606"/>
          <ac:grpSpMkLst>
            <pc:docMk/>
            <pc:sldMk cId="3246705521" sldId="289"/>
            <ac:grpSpMk id="41" creationId="{4DB68B21-F855-4148-AD7C-795E902A7F17}"/>
          </ac:grpSpMkLst>
        </pc:grpChg>
        <pc:picChg chg="add del">
          <ac:chgData name="Dady Dady (2022686)" userId="cf5779fe-0785-40c8-89c9-c73b7f56ef21" providerId="ADAL" clId="{7A28560D-16BA-C144-BF96-56E4A3058D7A}" dt="2022-05-01T14:21:00.468" v="1478" actId="26606"/>
          <ac:picMkLst>
            <pc:docMk/>
            <pc:sldMk cId="3246705521" sldId="289"/>
            <ac:picMk id="5" creationId="{EFDC40A5-81C7-1691-8152-0DE3C55EA8FE}"/>
          </ac:picMkLst>
        </pc:picChg>
        <pc:picChg chg="add del">
          <ac:chgData name="Dady Dady (2022686)" userId="cf5779fe-0785-40c8-89c9-c73b7f56ef21" providerId="ADAL" clId="{7A28560D-16BA-C144-BF96-56E4A3058D7A}" dt="2022-05-01T14:21:03.888" v="1480" actId="26606"/>
          <ac:picMkLst>
            <pc:docMk/>
            <pc:sldMk cId="3246705521" sldId="289"/>
            <ac:picMk id="28" creationId="{F35F5B7A-BE16-4DC5-B01E-41D964779BD7}"/>
          </ac:picMkLst>
        </pc:picChg>
        <pc:picChg chg="add del">
          <ac:chgData name="Dady Dady (2022686)" userId="cf5779fe-0785-40c8-89c9-c73b7f56ef21" providerId="ADAL" clId="{7A28560D-16BA-C144-BF96-56E4A3058D7A}" dt="2022-05-01T14:21:03.888" v="1480" actId="26606"/>
          <ac:picMkLst>
            <pc:docMk/>
            <pc:sldMk cId="3246705521" sldId="289"/>
            <ac:picMk id="30" creationId="{18253A4A-D431-4AB3-85C3-DC6204FCB7BE}"/>
          </ac:picMkLst>
        </pc:picChg>
        <pc:picChg chg="add del">
          <ac:chgData name="Dady Dady (2022686)" userId="cf5779fe-0785-40c8-89c9-c73b7f56ef21" providerId="ADAL" clId="{7A28560D-16BA-C144-BF96-56E4A3058D7A}" dt="2022-05-01T14:21:03.888" v="1480" actId="26606"/>
          <ac:picMkLst>
            <pc:docMk/>
            <pc:sldMk cId="3246705521" sldId="289"/>
            <ac:picMk id="32" creationId="{46841B41-100E-44BE-8CE5-51BAA7D38811}"/>
          </ac:picMkLst>
        </pc:picChg>
        <pc:picChg chg="add del">
          <ac:chgData name="Dady Dady (2022686)" userId="cf5779fe-0785-40c8-89c9-c73b7f56ef21" providerId="ADAL" clId="{7A28560D-16BA-C144-BF96-56E4A3058D7A}" dt="2022-05-01T14:21:03.888" v="1480" actId="26606"/>
          <ac:picMkLst>
            <pc:docMk/>
            <pc:sldMk cId="3246705521" sldId="289"/>
            <ac:picMk id="36" creationId="{EC008E31-0ECB-4307-9C43-952328F7E174}"/>
          </ac:picMkLst>
        </pc:picChg>
        <pc:picChg chg="add">
          <ac:chgData name="Dady Dady (2022686)" userId="cf5779fe-0785-40c8-89c9-c73b7f56ef21" providerId="ADAL" clId="{7A28560D-16BA-C144-BF96-56E4A3058D7A}" dt="2022-05-01T14:21:04.001" v="1481" actId="26606"/>
          <ac:picMkLst>
            <pc:docMk/>
            <pc:sldMk cId="3246705521" sldId="289"/>
            <ac:picMk id="43" creationId="{05AC83E9-3498-4F8F-84F8-2E22FE72E30C}"/>
          </ac:picMkLst>
        </pc:picChg>
        <pc:picChg chg="add">
          <ac:chgData name="Dady Dady (2022686)" userId="cf5779fe-0785-40c8-89c9-c73b7f56ef21" providerId="ADAL" clId="{7A28560D-16BA-C144-BF96-56E4A3058D7A}" dt="2022-05-01T14:21:04.001" v="1481" actId="26606"/>
          <ac:picMkLst>
            <pc:docMk/>
            <pc:sldMk cId="3246705521" sldId="289"/>
            <ac:picMk id="45" creationId="{548560FE-8DD7-4FBB-A597-9902F385AAFF}"/>
          </ac:picMkLst>
        </pc:picChg>
        <pc:picChg chg="add">
          <ac:chgData name="Dady Dady (2022686)" userId="cf5779fe-0785-40c8-89c9-c73b7f56ef21" providerId="ADAL" clId="{7A28560D-16BA-C144-BF96-56E4A3058D7A}" dt="2022-05-01T14:21:04.001" v="1481" actId="26606"/>
          <ac:picMkLst>
            <pc:docMk/>
            <pc:sldMk cId="3246705521" sldId="289"/>
            <ac:picMk id="47" creationId="{66265FF8-949A-452A-882B-BDD332090013}"/>
          </ac:picMkLst>
        </pc:picChg>
        <pc:picChg chg="add">
          <ac:chgData name="Dady Dady (2022686)" userId="cf5779fe-0785-40c8-89c9-c73b7f56ef21" providerId="ADAL" clId="{7A28560D-16BA-C144-BF96-56E4A3058D7A}" dt="2022-05-01T14:21:04.001" v="1481" actId="26606"/>
          <ac:picMkLst>
            <pc:docMk/>
            <pc:sldMk cId="3246705521" sldId="289"/>
            <ac:picMk id="49" creationId="{6FEF5495-925E-4DBE-A677-EF910F826605}"/>
          </ac:picMkLst>
        </pc:picChg>
      </pc:sldChg>
      <pc:sldChg chg="addSp modSp new mod setBg">
        <pc:chgData name="Dady Dady (2022686)" userId="cf5779fe-0785-40c8-89c9-c73b7f56ef21" providerId="ADAL" clId="{7A28560D-16BA-C144-BF96-56E4A3058D7A}" dt="2022-05-01T14:23:40.464" v="1672" actId="26606"/>
        <pc:sldMkLst>
          <pc:docMk/>
          <pc:sldMk cId="1146565350" sldId="290"/>
        </pc:sldMkLst>
        <pc:spChg chg="mod">
          <ac:chgData name="Dady Dady (2022686)" userId="cf5779fe-0785-40c8-89c9-c73b7f56ef21" providerId="ADAL" clId="{7A28560D-16BA-C144-BF96-56E4A3058D7A}" dt="2022-05-01T14:23:40.464" v="1672" actId="26606"/>
          <ac:spMkLst>
            <pc:docMk/>
            <pc:sldMk cId="1146565350" sldId="290"/>
            <ac:spMk id="2" creationId="{E20A76B0-06E5-CA71-A42E-05DF64F0C53B}"/>
          </ac:spMkLst>
        </pc:spChg>
        <pc:spChg chg="mod">
          <ac:chgData name="Dady Dady (2022686)" userId="cf5779fe-0785-40c8-89c9-c73b7f56ef21" providerId="ADAL" clId="{7A28560D-16BA-C144-BF96-56E4A3058D7A}" dt="2022-05-01T14:23:40.464" v="1672" actId="26606"/>
          <ac:spMkLst>
            <pc:docMk/>
            <pc:sldMk cId="1146565350" sldId="290"/>
            <ac:spMk id="3" creationId="{A151D556-7143-7864-CCE0-ED4341D130C7}"/>
          </ac:spMkLst>
        </pc:spChg>
        <pc:spChg chg="add">
          <ac:chgData name="Dady Dady (2022686)" userId="cf5779fe-0785-40c8-89c9-c73b7f56ef21" providerId="ADAL" clId="{7A28560D-16BA-C144-BF96-56E4A3058D7A}" dt="2022-05-01T14:23:40.464" v="1672" actId="26606"/>
          <ac:spMkLst>
            <pc:docMk/>
            <pc:sldMk cId="1146565350" sldId="290"/>
            <ac:spMk id="8" creationId="{ED16AD6D-7FC0-435B-AB5F-98DA2190C53C}"/>
          </ac:spMkLst>
        </pc:spChg>
        <pc:spChg chg="add">
          <ac:chgData name="Dady Dady (2022686)" userId="cf5779fe-0785-40c8-89c9-c73b7f56ef21" providerId="ADAL" clId="{7A28560D-16BA-C144-BF96-56E4A3058D7A}" dt="2022-05-01T14:23:40.464" v="1672" actId="26606"/>
          <ac:spMkLst>
            <pc:docMk/>
            <pc:sldMk cId="1146565350" sldId="290"/>
            <ac:spMk id="10" creationId="{28B727F3-FF58-4343-ACEE-2174D5989143}"/>
          </ac:spMkLst>
        </pc:spChg>
        <pc:spChg chg="add">
          <ac:chgData name="Dady Dady (2022686)" userId="cf5779fe-0785-40c8-89c9-c73b7f56ef21" providerId="ADAL" clId="{7A28560D-16BA-C144-BF96-56E4A3058D7A}" dt="2022-05-01T14:23:40.464" v="1672" actId="26606"/>
          <ac:spMkLst>
            <pc:docMk/>
            <pc:sldMk cId="1146565350" sldId="290"/>
            <ac:spMk id="21" creationId="{5F7F20D7-57B2-4CF8-AF7D-90D6A5E1FF73}"/>
          </ac:spMkLst>
        </pc:spChg>
        <pc:spChg chg="add">
          <ac:chgData name="Dady Dady (2022686)" userId="cf5779fe-0785-40c8-89c9-c73b7f56ef21" providerId="ADAL" clId="{7A28560D-16BA-C144-BF96-56E4A3058D7A}" dt="2022-05-01T14:23:40.464" v="1672" actId="26606"/>
          <ac:spMkLst>
            <pc:docMk/>
            <pc:sldMk cId="1146565350" sldId="290"/>
            <ac:spMk id="25" creationId="{6832CB48-19E2-438E-B5D1-126B62284757}"/>
          </ac:spMkLst>
        </pc:spChg>
        <pc:spChg chg="add">
          <ac:chgData name="Dady Dady (2022686)" userId="cf5779fe-0785-40c8-89c9-c73b7f56ef21" providerId="ADAL" clId="{7A28560D-16BA-C144-BF96-56E4A3058D7A}" dt="2022-05-01T14:23:40.464" v="1672" actId="26606"/>
          <ac:spMkLst>
            <pc:docMk/>
            <pc:sldMk cId="1146565350" sldId="290"/>
            <ac:spMk id="29" creationId="{F4B85B88-409F-4670-A4FF-5C58623B77AA}"/>
          </ac:spMkLst>
        </pc:spChg>
        <pc:spChg chg="add">
          <ac:chgData name="Dady Dady (2022686)" userId="cf5779fe-0785-40c8-89c9-c73b7f56ef21" providerId="ADAL" clId="{7A28560D-16BA-C144-BF96-56E4A3058D7A}" dt="2022-05-01T14:23:40.464" v="1672" actId="26606"/>
          <ac:spMkLst>
            <pc:docMk/>
            <pc:sldMk cId="1146565350" sldId="290"/>
            <ac:spMk id="33" creationId="{52B7F1A1-8894-44DC-8FCC-6CE9F127AAB1}"/>
          </ac:spMkLst>
        </pc:spChg>
        <pc:grpChg chg="add">
          <ac:chgData name="Dady Dady (2022686)" userId="cf5779fe-0785-40c8-89c9-c73b7f56ef21" providerId="ADAL" clId="{7A28560D-16BA-C144-BF96-56E4A3058D7A}" dt="2022-05-01T14:23:40.464" v="1672" actId="26606"/>
          <ac:grpSpMkLst>
            <pc:docMk/>
            <pc:sldMk cId="1146565350" sldId="290"/>
            <ac:grpSpMk id="12" creationId="{4DB68B21-F855-4148-AD7C-795E902A7F17}"/>
          </ac:grpSpMkLst>
        </pc:grpChg>
        <pc:picChg chg="add">
          <ac:chgData name="Dady Dady (2022686)" userId="cf5779fe-0785-40c8-89c9-c73b7f56ef21" providerId="ADAL" clId="{7A28560D-16BA-C144-BF96-56E4A3058D7A}" dt="2022-05-01T14:23:40.464" v="1672" actId="26606"/>
          <ac:picMkLst>
            <pc:docMk/>
            <pc:sldMk cId="1146565350" sldId="290"/>
            <ac:picMk id="23" creationId="{05AC83E9-3498-4F8F-84F8-2E22FE72E30C}"/>
          </ac:picMkLst>
        </pc:picChg>
        <pc:picChg chg="add">
          <ac:chgData name="Dady Dady (2022686)" userId="cf5779fe-0785-40c8-89c9-c73b7f56ef21" providerId="ADAL" clId="{7A28560D-16BA-C144-BF96-56E4A3058D7A}" dt="2022-05-01T14:23:40.464" v="1672" actId="26606"/>
          <ac:picMkLst>
            <pc:docMk/>
            <pc:sldMk cId="1146565350" sldId="290"/>
            <ac:picMk id="27" creationId="{548560FE-8DD7-4FBB-A597-9902F385AAFF}"/>
          </ac:picMkLst>
        </pc:picChg>
        <pc:picChg chg="add">
          <ac:chgData name="Dady Dady (2022686)" userId="cf5779fe-0785-40c8-89c9-c73b7f56ef21" providerId="ADAL" clId="{7A28560D-16BA-C144-BF96-56E4A3058D7A}" dt="2022-05-01T14:23:40.464" v="1672" actId="26606"/>
          <ac:picMkLst>
            <pc:docMk/>
            <pc:sldMk cId="1146565350" sldId="290"/>
            <ac:picMk id="31" creationId="{66265FF8-949A-452A-882B-BDD332090013}"/>
          </ac:picMkLst>
        </pc:picChg>
        <pc:picChg chg="add">
          <ac:chgData name="Dady Dady (2022686)" userId="cf5779fe-0785-40c8-89c9-c73b7f56ef21" providerId="ADAL" clId="{7A28560D-16BA-C144-BF96-56E4A3058D7A}" dt="2022-05-01T14:23:40.464" v="1672" actId="26606"/>
          <ac:picMkLst>
            <pc:docMk/>
            <pc:sldMk cId="1146565350" sldId="290"/>
            <ac:picMk id="35" creationId="{6FEF5495-925E-4DBE-A677-EF910F826605}"/>
          </ac:picMkLst>
        </pc:picChg>
      </pc:sldChg>
    </pc:docChg>
  </pc:docChgLst>
  <pc:docChgLst>
    <pc:chgData name="Dady Dady (2022686)" userId="S::2022686@student.uwtsd.ac.uk::cf5779fe-0785-40c8-89c9-c73b7f56ef21" providerId="AD" clId="Web-{3BCCAD57-BC1C-BEA1-CF90-70733EA0729B}"/>
    <pc:docChg chg="modSld">
      <pc:chgData name="Dady Dady (2022686)" userId="S::2022686@student.uwtsd.ac.uk::cf5779fe-0785-40c8-89c9-c73b7f56ef21" providerId="AD" clId="Web-{3BCCAD57-BC1C-BEA1-CF90-70733EA0729B}" dt="2022-04-27T22:03:34.154" v="9"/>
      <pc:docMkLst>
        <pc:docMk/>
      </pc:docMkLst>
      <pc:sldChg chg="addSp delSp modSp">
        <pc:chgData name="Dady Dady (2022686)" userId="S::2022686@student.uwtsd.ac.uk::cf5779fe-0785-40c8-89c9-c73b7f56ef21" providerId="AD" clId="Web-{3BCCAD57-BC1C-BEA1-CF90-70733EA0729B}" dt="2022-04-27T22:03:34.154" v="9"/>
        <pc:sldMkLst>
          <pc:docMk/>
          <pc:sldMk cId="1636351168" sldId="278"/>
        </pc:sldMkLst>
        <pc:spChg chg="mod">
          <ac:chgData name="Dady Dady (2022686)" userId="S::2022686@student.uwtsd.ac.uk::cf5779fe-0785-40c8-89c9-c73b7f56ef21" providerId="AD" clId="Web-{3BCCAD57-BC1C-BEA1-CF90-70733EA0729B}" dt="2022-04-27T22:03:34.154" v="9"/>
          <ac:spMkLst>
            <pc:docMk/>
            <pc:sldMk cId="1636351168" sldId="278"/>
            <ac:spMk id="2" creationId="{406E113F-8B49-453D-C85F-8E4D5D70B490}"/>
          </ac:spMkLst>
        </pc:spChg>
        <pc:spChg chg="add del">
          <ac:chgData name="Dady Dady (2022686)" userId="S::2022686@student.uwtsd.ac.uk::cf5779fe-0785-40c8-89c9-c73b7f56ef21" providerId="AD" clId="Web-{3BCCAD57-BC1C-BEA1-CF90-70733EA0729B}" dt="2022-04-27T22:03:34.154" v="9"/>
          <ac:spMkLst>
            <pc:docMk/>
            <pc:sldMk cId="1636351168" sldId="278"/>
            <ac:spMk id="9" creationId="{57908DE9-5647-483E-B731-49D34A839B3F}"/>
          </ac:spMkLst>
        </pc:spChg>
        <pc:spChg chg="add del">
          <ac:chgData name="Dady Dady (2022686)" userId="S::2022686@student.uwtsd.ac.uk::cf5779fe-0785-40c8-89c9-c73b7f56ef21" providerId="AD" clId="Web-{3BCCAD57-BC1C-BEA1-CF90-70733EA0729B}" dt="2022-04-27T22:03:34.154" v="9"/>
          <ac:spMkLst>
            <pc:docMk/>
            <pc:sldMk cId="1636351168" sldId="278"/>
            <ac:spMk id="11" creationId="{926962B4-5DCE-4745-A877-F7237DA68D7F}"/>
          </ac:spMkLst>
        </pc:spChg>
        <pc:spChg chg="add del">
          <ac:chgData name="Dady Dady (2022686)" userId="S::2022686@student.uwtsd.ac.uk::cf5779fe-0785-40c8-89c9-c73b7f56ef21" providerId="AD" clId="Web-{3BCCAD57-BC1C-BEA1-CF90-70733EA0729B}" dt="2022-04-27T22:03:34.154" v="9"/>
          <ac:spMkLst>
            <pc:docMk/>
            <pc:sldMk cId="1636351168" sldId="278"/>
            <ac:spMk id="13" creationId="{FFC31C6D-653C-4C57-B226-ED6CE571F611}"/>
          </ac:spMkLst>
        </pc:spChg>
        <pc:spChg chg="add del">
          <ac:chgData name="Dady Dady (2022686)" userId="S::2022686@student.uwtsd.ac.uk::cf5779fe-0785-40c8-89c9-c73b7f56ef21" providerId="AD" clId="Web-{3BCCAD57-BC1C-BEA1-CF90-70733EA0729B}" dt="2022-04-27T22:03:31.388" v="6"/>
          <ac:spMkLst>
            <pc:docMk/>
            <pc:sldMk cId="1636351168" sldId="278"/>
            <ac:spMk id="26" creationId="{458183E0-58D3-4C7F-97F0-2494113B38F6}"/>
          </ac:spMkLst>
        </pc:spChg>
        <pc:spChg chg="add del">
          <ac:chgData name="Dady Dady (2022686)" userId="S::2022686@student.uwtsd.ac.uk::cf5779fe-0785-40c8-89c9-c73b7f56ef21" providerId="AD" clId="Web-{3BCCAD57-BC1C-BEA1-CF90-70733EA0729B}" dt="2022-04-27T22:03:31.388" v="6"/>
          <ac:spMkLst>
            <pc:docMk/>
            <pc:sldMk cId="1636351168" sldId="278"/>
            <ac:spMk id="28" creationId="{493D7220-9A41-4B89-8A05-2E854925EDA1}"/>
          </ac:spMkLst>
        </pc:spChg>
        <pc:spChg chg="add del">
          <ac:chgData name="Dady Dady (2022686)" userId="S::2022686@student.uwtsd.ac.uk::cf5779fe-0785-40c8-89c9-c73b7f56ef21" providerId="AD" clId="Web-{3BCCAD57-BC1C-BEA1-CF90-70733EA0729B}" dt="2022-04-27T22:03:34.138" v="8"/>
          <ac:spMkLst>
            <pc:docMk/>
            <pc:sldMk cId="1636351168" sldId="278"/>
            <ac:spMk id="40" creationId="{53B739BF-52FC-4875-B392-4044CC04F091}"/>
          </ac:spMkLst>
        </pc:spChg>
        <pc:spChg chg="add del">
          <ac:chgData name="Dady Dady (2022686)" userId="S::2022686@student.uwtsd.ac.uk::cf5779fe-0785-40c8-89c9-c73b7f56ef21" providerId="AD" clId="Web-{3BCCAD57-BC1C-BEA1-CF90-70733EA0729B}" dt="2022-04-27T22:03:34.138" v="8"/>
          <ac:spMkLst>
            <pc:docMk/>
            <pc:sldMk cId="1636351168" sldId="278"/>
            <ac:spMk id="41" creationId="{3AA1CAD8-1CD4-40E6-B88B-9D4FF5C3D072}"/>
          </ac:spMkLst>
        </pc:spChg>
        <pc:spChg chg="add">
          <ac:chgData name="Dady Dady (2022686)" userId="S::2022686@student.uwtsd.ac.uk::cf5779fe-0785-40c8-89c9-c73b7f56ef21" providerId="AD" clId="Web-{3BCCAD57-BC1C-BEA1-CF90-70733EA0729B}" dt="2022-04-27T22:03:34.154" v="9"/>
          <ac:spMkLst>
            <pc:docMk/>
            <pc:sldMk cId="1636351168" sldId="278"/>
            <ac:spMk id="44" creationId="{458183E0-58D3-4C7F-97F0-2494113B38F6}"/>
          </ac:spMkLst>
        </pc:spChg>
        <pc:spChg chg="add">
          <ac:chgData name="Dady Dady (2022686)" userId="S::2022686@student.uwtsd.ac.uk::cf5779fe-0785-40c8-89c9-c73b7f56ef21" providerId="AD" clId="Web-{3BCCAD57-BC1C-BEA1-CF90-70733EA0729B}" dt="2022-04-27T22:03:34.154" v="9"/>
          <ac:spMkLst>
            <pc:docMk/>
            <pc:sldMk cId="1636351168" sldId="278"/>
            <ac:spMk id="45" creationId="{493D7220-9A41-4B89-8A05-2E854925EDA1}"/>
          </ac:spMkLst>
        </pc:spChg>
        <pc:grpChg chg="add del">
          <ac:chgData name="Dady Dady (2022686)" userId="S::2022686@student.uwtsd.ac.uk::cf5779fe-0785-40c8-89c9-c73b7f56ef21" providerId="AD" clId="Web-{3BCCAD57-BC1C-BEA1-CF90-70733EA0729B}" dt="2022-04-27T22:03:34.154" v="9"/>
          <ac:grpSpMkLst>
            <pc:docMk/>
            <pc:sldMk cId="1636351168" sldId="278"/>
            <ac:grpSpMk id="15" creationId="{C310B041-3468-403A-926B-E3C1CF4433A2}"/>
          </ac:grpSpMkLst>
        </pc:grpChg>
        <pc:grpChg chg="add del">
          <ac:chgData name="Dady Dady (2022686)" userId="S::2022686@student.uwtsd.ac.uk::cf5779fe-0785-40c8-89c9-c73b7f56ef21" providerId="AD" clId="Web-{3BCCAD57-BC1C-BEA1-CF90-70733EA0729B}" dt="2022-04-27T22:03:31.388" v="6"/>
          <ac:grpSpMkLst>
            <pc:docMk/>
            <pc:sldMk cId="1636351168" sldId="278"/>
            <ac:grpSpMk id="30" creationId="{9215E110-AB5D-437B-9906-4A431F695EDF}"/>
          </ac:grpSpMkLst>
        </pc:grpChg>
        <pc:grpChg chg="add del">
          <ac:chgData name="Dady Dady (2022686)" userId="S::2022686@student.uwtsd.ac.uk::cf5779fe-0785-40c8-89c9-c73b7f56ef21" providerId="AD" clId="Web-{3BCCAD57-BC1C-BEA1-CF90-70733EA0729B}" dt="2022-04-27T22:03:34.138" v="8"/>
          <ac:grpSpMkLst>
            <pc:docMk/>
            <pc:sldMk cId="1636351168" sldId="278"/>
            <ac:grpSpMk id="42" creationId="{0D65577D-83CF-47FA-954E-60C70AFDBB28}"/>
          </ac:grpSpMkLst>
        </pc:grpChg>
        <pc:grpChg chg="add">
          <ac:chgData name="Dady Dady (2022686)" userId="S::2022686@student.uwtsd.ac.uk::cf5779fe-0785-40c8-89c9-c73b7f56ef21" providerId="AD" clId="Web-{3BCCAD57-BC1C-BEA1-CF90-70733EA0729B}" dt="2022-04-27T22:03:34.154" v="9"/>
          <ac:grpSpMkLst>
            <pc:docMk/>
            <pc:sldMk cId="1636351168" sldId="278"/>
            <ac:grpSpMk id="46" creationId="{9215E110-AB5D-437B-9906-4A431F695EDF}"/>
          </ac:grpSpMkLst>
        </pc:grpChg>
        <pc:graphicFrameChg chg="mod modGraphic">
          <ac:chgData name="Dady Dady (2022686)" userId="S::2022686@student.uwtsd.ac.uk::cf5779fe-0785-40c8-89c9-c73b7f56ef21" providerId="AD" clId="Web-{3BCCAD57-BC1C-BEA1-CF90-70733EA0729B}" dt="2022-04-27T22:03:34.154" v="9"/>
          <ac:graphicFrameMkLst>
            <pc:docMk/>
            <pc:sldMk cId="1636351168" sldId="278"/>
            <ac:graphicFrameMk id="5" creationId="{BCA49297-C5A3-C01B-FEDA-79BEC013B0E3}"/>
          </ac:graphicFrameMkLst>
        </pc:graphicFrameChg>
      </pc:sldChg>
    </pc:docChg>
  </pc:docChgLst>
  <pc:docChgLst>
    <pc:chgData name="Dady Dady (2022686)" userId="S::2022686@student.uwtsd.ac.uk::cf5779fe-0785-40c8-89c9-c73b7f56ef21" providerId="AD" clId="Web-{05D9F015-0162-17F4-51A8-DD1F76247DC6}"/>
    <pc:docChg chg="mod addSld delSld modSld addMainMaster delMainMaster modMainMaster">
      <pc:chgData name="Dady Dady (2022686)" userId="S::2022686@student.uwtsd.ac.uk::cf5779fe-0785-40c8-89c9-c73b7f56ef21" providerId="AD" clId="Web-{05D9F015-0162-17F4-51A8-DD1F76247DC6}" dt="2022-04-22T13:00:00.734" v="432"/>
      <pc:docMkLst>
        <pc:docMk/>
      </pc:docMkLst>
      <pc:sldChg chg="addSp delSp modSp mod setBg modClrScheme chgLayout">
        <pc:chgData name="Dady Dady (2022686)" userId="S::2022686@student.uwtsd.ac.uk::cf5779fe-0785-40c8-89c9-c73b7f56ef21" providerId="AD" clId="Web-{05D9F015-0162-17F4-51A8-DD1F76247DC6}" dt="2022-04-22T12:52:51.630" v="367" actId="20577"/>
        <pc:sldMkLst>
          <pc:docMk/>
          <pc:sldMk cId="2029002549" sldId="256"/>
        </pc:sldMkLst>
        <pc:spChg chg="mod">
          <ac:chgData name="Dady Dady (2022686)" userId="S::2022686@student.uwtsd.ac.uk::cf5779fe-0785-40c8-89c9-c73b7f56ef21" providerId="AD" clId="Web-{05D9F015-0162-17F4-51A8-DD1F76247DC6}" dt="2022-04-22T12:47:21.605" v="307"/>
          <ac:spMkLst>
            <pc:docMk/>
            <pc:sldMk cId="2029002549" sldId="256"/>
            <ac:spMk id="2" creationId="{00000000-0000-0000-0000-000000000000}"/>
          </ac:spMkLst>
        </pc:spChg>
        <pc:spChg chg="mod">
          <ac:chgData name="Dady Dady (2022686)" userId="S::2022686@student.uwtsd.ac.uk::cf5779fe-0785-40c8-89c9-c73b7f56ef21" providerId="AD" clId="Web-{05D9F015-0162-17F4-51A8-DD1F76247DC6}" dt="2022-04-22T12:52:51.630" v="367" actId="20577"/>
          <ac:spMkLst>
            <pc:docMk/>
            <pc:sldMk cId="2029002549" sldId="256"/>
            <ac:spMk id="3" creationId="{00000000-0000-0000-0000-000000000000}"/>
          </ac:spMkLst>
        </pc:spChg>
        <pc:spChg chg="add del">
          <ac:chgData name="Dady Dady (2022686)" userId="S::2022686@student.uwtsd.ac.uk::cf5779fe-0785-40c8-89c9-c73b7f56ef21" providerId="AD" clId="Web-{05D9F015-0162-17F4-51A8-DD1F76247DC6}" dt="2022-04-22T12:33:49.319" v="22"/>
          <ac:spMkLst>
            <pc:docMk/>
            <pc:sldMk cId="2029002549" sldId="256"/>
            <ac:spMk id="9" creationId="{007891EC-4501-44ED-A8C8-B11B6DB767AB}"/>
          </ac:spMkLst>
        </pc:spChg>
        <pc:spChg chg="add del">
          <ac:chgData name="Dady Dady (2022686)" userId="S::2022686@student.uwtsd.ac.uk::cf5779fe-0785-40c8-89c9-c73b7f56ef21" providerId="AD" clId="Web-{05D9F015-0162-17F4-51A8-DD1F76247DC6}" dt="2022-04-22T12:40:29.595" v="138"/>
          <ac:spMkLst>
            <pc:docMk/>
            <pc:sldMk cId="2029002549" sldId="256"/>
            <ac:spMk id="16" creationId="{D18969DA-E869-40AF-94FC-E40F96D7DFE7}"/>
          </ac:spMkLst>
        </pc:spChg>
        <pc:spChg chg="add del">
          <ac:chgData name="Dady Dady (2022686)" userId="S::2022686@student.uwtsd.ac.uk::cf5779fe-0785-40c8-89c9-c73b7f56ef21" providerId="AD" clId="Web-{05D9F015-0162-17F4-51A8-DD1F76247DC6}" dt="2022-04-22T12:40:29.595" v="138"/>
          <ac:spMkLst>
            <pc:docMk/>
            <pc:sldMk cId="2029002549" sldId="256"/>
            <ac:spMk id="18" creationId="{0776B1EE-A7D1-46A3-81E9-19E58E41DDF5}"/>
          </ac:spMkLst>
        </pc:spChg>
        <pc:spChg chg="add del">
          <ac:chgData name="Dady Dady (2022686)" userId="S::2022686@student.uwtsd.ac.uk::cf5779fe-0785-40c8-89c9-c73b7f56ef21" providerId="AD" clId="Web-{05D9F015-0162-17F4-51A8-DD1F76247DC6}" dt="2022-04-22T12:40:29.595" v="138"/>
          <ac:spMkLst>
            <pc:docMk/>
            <pc:sldMk cId="2029002549" sldId="256"/>
            <ac:spMk id="20" creationId="{A0A40C28-B748-4B4A-BF04-30E783CE7F34}"/>
          </ac:spMkLst>
        </pc:spChg>
        <pc:spChg chg="add del">
          <ac:chgData name="Dady Dady (2022686)" userId="S::2022686@student.uwtsd.ac.uk::cf5779fe-0785-40c8-89c9-c73b7f56ef21" providerId="AD" clId="Web-{05D9F015-0162-17F4-51A8-DD1F76247DC6}" dt="2022-04-22T12:47:21.605" v="307"/>
          <ac:spMkLst>
            <pc:docMk/>
            <pc:sldMk cId="2029002549" sldId="256"/>
            <ac:spMk id="25" creationId="{C42CB9CB-DEA4-450C-99E4-96B2B31CAF37}"/>
          </ac:spMkLst>
        </pc:spChg>
        <pc:spChg chg="add del">
          <ac:chgData name="Dady Dady (2022686)" userId="S::2022686@student.uwtsd.ac.uk::cf5779fe-0785-40c8-89c9-c73b7f56ef21" providerId="AD" clId="Web-{05D9F015-0162-17F4-51A8-DD1F76247DC6}" dt="2022-04-22T12:47:21.605" v="307"/>
          <ac:spMkLst>
            <pc:docMk/>
            <pc:sldMk cId="2029002549" sldId="256"/>
            <ac:spMk id="27" creationId="{4ED79745-3275-435B-BF35-89D6D8433F9A}"/>
          </ac:spMkLst>
        </pc:spChg>
        <pc:spChg chg="add del">
          <ac:chgData name="Dady Dady (2022686)" userId="S::2022686@student.uwtsd.ac.uk::cf5779fe-0785-40c8-89c9-c73b7f56ef21" providerId="AD" clId="Web-{05D9F015-0162-17F4-51A8-DD1F76247DC6}" dt="2022-04-22T12:47:21.605" v="307"/>
          <ac:spMkLst>
            <pc:docMk/>
            <pc:sldMk cId="2029002549" sldId="256"/>
            <ac:spMk id="29" creationId="{C0338806-7531-497C-9306-02985DA1DA0D}"/>
          </ac:spMkLst>
        </pc:spChg>
        <pc:spChg chg="add del">
          <ac:chgData name="Dady Dady (2022686)" userId="S::2022686@student.uwtsd.ac.uk::cf5779fe-0785-40c8-89c9-c73b7f56ef21" providerId="AD" clId="Web-{05D9F015-0162-17F4-51A8-DD1F76247DC6}" dt="2022-04-22T12:47:21.605" v="307"/>
          <ac:spMkLst>
            <pc:docMk/>
            <pc:sldMk cId="2029002549" sldId="256"/>
            <ac:spMk id="37" creationId="{3BED96EB-55C1-49EF-8F4B-640F8AE8C4AD}"/>
          </ac:spMkLst>
        </pc:spChg>
        <pc:spChg chg="add del">
          <ac:chgData name="Dady Dady (2022686)" userId="S::2022686@student.uwtsd.ac.uk::cf5779fe-0785-40c8-89c9-c73b7f56ef21" providerId="AD" clId="Web-{05D9F015-0162-17F4-51A8-DD1F76247DC6}" dt="2022-04-22T12:47:21.605" v="307"/>
          <ac:spMkLst>
            <pc:docMk/>
            <pc:sldMk cId="2029002549" sldId="256"/>
            <ac:spMk id="41" creationId="{A18F111A-B7A1-484E-88DA-A8DB475117EA}"/>
          </ac:spMkLst>
        </pc:spChg>
        <pc:spChg chg="add del">
          <ac:chgData name="Dady Dady (2022686)" userId="S::2022686@student.uwtsd.ac.uk::cf5779fe-0785-40c8-89c9-c73b7f56ef21" providerId="AD" clId="Web-{05D9F015-0162-17F4-51A8-DD1F76247DC6}" dt="2022-04-22T12:49:48.250" v="335"/>
          <ac:spMkLst>
            <pc:docMk/>
            <pc:sldMk cId="2029002549" sldId="256"/>
            <ac:spMk id="49" creationId="{99B5B3C5-A599-465B-B2B9-866E8B2087CE}"/>
          </ac:spMkLst>
        </pc:spChg>
        <pc:spChg chg="add del">
          <ac:chgData name="Dady Dady (2022686)" userId="S::2022686@student.uwtsd.ac.uk::cf5779fe-0785-40c8-89c9-c73b7f56ef21" providerId="AD" clId="Web-{05D9F015-0162-17F4-51A8-DD1F76247DC6}" dt="2022-04-22T12:49:48.250" v="335"/>
          <ac:spMkLst>
            <pc:docMk/>
            <pc:sldMk cId="2029002549" sldId="256"/>
            <ac:spMk id="51" creationId="{25C84982-7DD0-43B1-8A2D-BFA4DF1B4E60}"/>
          </ac:spMkLst>
        </pc:spChg>
        <pc:spChg chg="add del">
          <ac:chgData name="Dady Dady (2022686)" userId="S::2022686@student.uwtsd.ac.uk::cf5779fe-0785-40c8-89c9-c73b7f56ef21" providerId="AD" clId="Web-{05D9F015-0162-17F4-51A8-DD1F76247DC6}" dt="2022-04-22T12:49:48.250" v="335"/>
          <ac:spMkLst>
            <pc:docMk/>
            <pc:sldMk cId="2029002549" sldId="256"/>
            <ac:spMk id="70" creationId="{8427DF8B-AF40-4916-BF81-7B4B1D6A063D}"/>
          </ac:spMkLst>
        </pc:spChg>
        <pc:spChg chg="add del">
          <ac:chgData name="Dady Dady (2022686)" userId="S::2022686@student.uwtsd.ac.uk::cf5779fe-0785-40c8-89c9-c73b7f56ef21" providerId="AD" clId="Web-{05D9F015-0162-17F4-51A8-DD1F76247DC6}" dt="2022-04-22T12:49:48.250" v="335"/>
          <ac:spMkLst>
            <pc:docMk/>
            <pc:sldMk cId="2029002549" sldId="256"/>
            <ac:spMk id="72" creationId="{6AE0E191-47BD-46BD-846E-E994713F2C91}"/>
          </ac:spMkLst>
        </pc:spChg>
        <pc:spChg chg="add del">
          <ac:chgData name="Dady Dady (2022686)" userId="S::2022686@student.uwtsd.ac.uk::cf5779fe-0785-40c8-89c9-c73b7f56ef21" providerId="AD" clId="Web-{05D9F015-0162-17F4-51A8-DD1F76247DC6}" dt="2022-04-22T12:49:48.250" v="335"/>
          <ac:spMkLst>
            <pc:docMk/>
            <pc:sldMk cId="2029002549" sldId="256"/>
            <ac:spMk id="74" creationId="{D60DC0FE-B192-4898-9A42-DD3CA1061184}"/>
          </ac:spMkLst>
        </pc:spChg>
        <pc:spChg chg="add">
          <ac:chgData name="Dady Dady (2022686)" userId="S::2022686@student.uwtsd.ac.uk::cf5779fe-0785-40c8-89c9-c73b7f56ef21" providerId="AD" clId="Web-{05D9F015-0162-17F4-51A8-DD1F76247DC6}" dt="2022-04-22T12:49:48.250" v="335"/>
          <ac:spMkLst>
            <pc:docMk/>
            <pc:sldMk cId="2029002549" sldId="256"/>
            <ac:spMk id="86" creationId="{99B5B3C5-A599-465B-B2B9-866E8B2087CE}"/>
          </ac:spMkLst>
        </pc:spChg>
        <pc:spChg chg="add">
          <ac:chgData name="Dady Dady (2022686)" userId="S::2022686@student.uwtsd.ac.uk::cf5779fe-0785-40c8-89c9-c73b7f56ef21" providerId="AD" clId="Web-{05D9F015-0162-17F4-51A8-DD1F76247DC6}" dt="2022-04-22T12:49:48.250" v="335"/>
          <ac:spMkLst>
            <pc:docMk/>
            <pc:sldMk cId="2029002549" sldId="256"/>
            <ac:spMk id="88" creationId="{25C84982-7DD0-43B1-8A2D-BFA4DF1B4E60}"/>
          </ac:spMkLst>
        </pc:spChg>
        <pc:spChg chg="add">
          <ac:chgData name="Dady Dady (2022686)" userId="S::2022686@student.uwtsd.ac.uk::cf5779fe-0785-40c8-89c9-c73b7f56ef21" providerId="AD" clId="Web-{05D9F015-0162-17F4-51A8-DD1F76247DC6}" dt="2022-04-22T12:49:48.250" v="335"/>
          <ac:spMkLst>
            <pc:docMk/>
            <pc:sldMk cId="2029002549" sldId="256"/>
            <ac:spMk id="107" creationId="{4F8E18AC-903E-4B46-8CC0-FE20E612CE37}"/>
          </ac:spMkLst>
        </pc:spChg>
        <pc:spChg chg="add">
          <ac:chgData name="Dady Dady (2022686)" userId="S::2022686@student.uwtsd.ac.uk::cf5779fe-0785-40c8-89c9-c73b7f56ef21" providerId="AD" clId="Web-{05D9F015-0162-17F4-51A8-DD1F76247DC6}" dt="2022-04-22T12:49:48.250" v="335"/>
          <ac:spMkLst>
            <pc:docMk/>
            <pc:sldMk cId="2029002549" sldId="256"/>
            <ac:spMk id="109" creationId="{3DEE38FB-0763-470C-8A5E-44456B5130D7}"/>
          </ac:spMkLst>
        </pc:spChg>
        <pc:spChg chg="add">
          <ac:chgData name="Dady Dady (2022686)" userId="S::2022686@student.uwtsd.ac.uk::cf5779fe-0785-40c8-89c9-c73b7f56ef21" providerId="AD" clId="Web-{05D9F015-0162-17F4-51A8-DD1F76247DC6}" dt="2022-04-22T12:49:48.250" v="335"/>
          <ac:spMkLst>
            <pc:docMk/>
            <pc:sldMk cId="2029002549" sldId="256"/>
            <ac:spMk id="111" creationId="{F1D6E6C0-11C7-4A38-BD12-80741960B53C}"/>
          </ac:spMkLst>
        </pc:spChg>
        <pc:grpChg chg="add del">
          <ac:chgData name="Dady Dady (2022686)" userId="S::2022686@student.uwtsd.ac.uk::cf5779fe-0785-40c8-89c9-c73b7f56ef21" providerId="AD" clId="Web-{05D9F015-0162-17F4-51A8-DD1F76247DC6}" dt="2022-04-22T12:47:21.605" v="307"/>
          <ac:grpSpMkLst>
            <pc:docMk/>
            <pc:sldMk cId="2029002549" sldId="256"/>
            <ac:grpSpMk id="31" creationId="{B2905CD6-3E8A-4102-B417-B38458335DCD}"/>
          </ac:grpSpMkLst>
        </pc:grpChg>
        <pc:grpChg chg="add del">
          <ac:chgData name="Dady Dady (2022686)" userId="S::2022686@student.uwtsd.ac.uk::cf5779fe-0785-40c8-89c9-c73b7f56ef21" providerId="AD" clId="Web-{05D9F015-0162-17F4-51A8-DD1F76247DC6}" dt="2022-04-22T12:49:48.250" v="335"/>
          <ac:grpSpMkLst>
            <pc:docMk/>
            <pc:sldMk cId="2029002549" sldId="256"/>
            <ac:grpSpMk id="53" creationId="{1D912E1C-3BBA-42F0-A3EE-FEC382E7230A}"/>
          </ac:grpSpMkLst>
        </pc:grpChg>
        <pc:grpChg chg="add del">
          <ac:chgData name="Dady Dady (2022686)" userId="S::2022686@student.uwtsd.ac.uk::cf5779fe-0785-40c8-89c9-c73b7f56ef21" providerId="AD" clId="Web-{05D9F015-0162-17F4-51A8-DD1F76247DC6}" dt="2022-04-22T12:49:48.250" v="335"/>
          <ac:grpSpMkLst>
            <pc:docMk/>
            <pc:sldMk cId="2029002549" sldId="256"/>
            <ac:grpSpMk id="76" creationId="{47154ABD-A760-4C29-A394-422706C2C032}"/>
          </ac:grpSpMkLst>
        </pc:grpChg>
        <pc:grpChg chg="add">
          <ac:chgData name="Dady Dady (2022686)" userId="S::2022686@student.uwtsd.ac.uk::cf5779fe-0785-40c8-89c9-c73b7f56ef21" providerId="AD" clId="Web-{05D9F015-0162-17F4-51A8-DD1F76247DC6}" dt="2022-04-22T12:49:48.250" v="335"/>
          <ac:grpSpMkLst>
            <pc:docMk/>
            <pc:sldMk cId="2029002549" sldId="256"/>
            <ac:grpSpMk id="90" creationId="{1D912E1C-3BBA-42F0-A3EE-FEC382E7230A}"/>
          </ac:grpSpMkLst>
        </pc:grpChg>
        <pc:grpChg chg="add">
          <ac:chgData name="Dady Dady (2022686)" userId="S::2022686@student.uwtsd.ac.uk::cf5779fe-0785-40c8-89c9-c73b7f56ef21" providerId="AD" clId="Web-{05D9F015-0162-17F4-51A8-DD1F76247DC6}" dt="2022-04-22T12:49:48.250" v="335"/>
          <ac:grpSpMkLst>
            <pc:docMk/>
            <pc:sldMk cId="2029002549" sldId="256"/>
            <ac:grpSpMk id="113" creationId="{2B16E781-E64A-4007-B0F1-5A50135A4276}"/>
          </ac:grpSpMkLst>
        </pc:grpChg>
        <pc:picChg chg="add mod ord">
          <ac:chgData name="Dady Dady (2022686)" userId="S::2022686@student.uwtsd.ac.uk::cf5779fe-0785-40c8-89c9-c73b7f56ef21" providerId="AD" clId="Web-{05D9F015-0162-17F4-51A8-DD1F76247DC6}" dt="2022-04-22T12:49:48.250" v="335"/>
          <ac:picMkLst>
            <pc:docMk/>
            <pc:sldMk cId="2029002549" sldId="256"/>
            <ac:picMk id="4" creationId="{41E5121B-B8FF-5CBE-E166-EE69CEB15394}"/>
          </ac:picMkLst>
        </pc:picChg>
        <pc:picChg chg="add del">
          <ac:chgData name="Dady Dady (2022686)" userId="S::2022686@student.uwtsd.ac.uk::cf5779fe-0785-40c8-89c9-c73b7f56ef21" providerId="AD" clId="Web-{05D9F015-0162-17F4-51A8-DD1F76247DC6}" dt="2022-04-22T12:47:21.605" v="307"/>
          <ac:picMkLst>
            <pc:docMk/>
            <pc:sldMk cId="2029002549" sldId="256"/>
            <ac:picMk id="39" creationId="{36EF3032-02AC-4F0C-A448-AE9BE321EA9E}"/>
          </ac:picMkLst>
        </pc:picChg>
        <pc:picChg chg="add del">
          <ac:chgData name="Dady Dady (2022686)" userId="S::2022686@student.uwtsd.ac.uk::cf5779fe-0785-40c8-89c9-c73b7f56ef21" providerId="AD" clId="Web-{05D9F015-0162-17F4-51A8-DD1F76247DC6}" dt="2022-04-22T12:47:21.605" v="307"/>
          <ac:picMkLst>
            <pc:docMk/>
            <pc:sldMk cId="2029002549" sldId="256"/>
            <ac:picMk id="43" creationId="{30849A0C-799D-4AD1-9EFD-5A2D3E795B6D}"/>
          </ac:picMkLst>
        </pc:picChg>
        <pc:cxnChg chg="add del">
          <ac:chgData name="Dady Dady (2022686)" userId="S::2022686@student.uwtsd.ac.uk::cf5779fe-0785-40c8-89c9-c73b7f56ef21" providerId="AD" clId="Web-{05D9F015-0162-17F4-51A8-DD1F76247DC6}" dt="2022-04-22T12:33:49.319" v="22"/>
          <ac:cxnSpMkLst>
            <pc:docMk/>
            <pc:sldMk cId="2029002549" sldId="256"/>
            <ac:cxnSpMk id="11" creationId="{34E5597F-CE67-4085-9548-E6A8036DA3BB}"/>
          </ac:cxnSpMkLst>
        </pc:cxnChg>
      </pc:sldChg>
      <pc:sldChg chg="addSp delSp modSp new mod setBg">
        <pc:chgData name="Dady Dady (2022686)" userId="S::2022686@student.uwtsd.ac.uk::cf5779fe-0785-40c8-89c9-c73b7f56ef21" providerId="AD" clId="Web-{05D9F015-0162-17F4-51A8-DD1F76247DC6}" dt="2022-04-22T12:51:23.299" v="338"/>
        <pc:sldMkLst>
          <pc:docMk/>
          <pc:sldMk cId="2511759953" sldId="257"/>
        </pc:sldMkLst>
        <pc:spChg chg="mod">
          <ac:chgData name="Dady Dady (2022686)" userId="S::2022686@student.uwtsd.ac.uk::cf5779fe-0785-40c8-89c9-c73b7f56ef21" providerId="AD" clId="Web-{05D9F015-0162-17F4-51A8-DD1F76247DC6}" dt="2022-04-22T12:51:23.299" v="338"/>
          <ac:spMkLst>
            <pc:docMk/>
            <pc:sldMk cId="2511759953" sldId="257"/>
            <ac:spMk id="2" creationId="{37B39C30-0428-787D-D39F-FBFD33CA29B4}"/>
          </ac:spMkLst>
        </pc:spChg>
        <pc:spChg chg="del mod">
          <ac:chgData name="Dady Dady (2022686)" userId="S::2022686@student.uwtsd.ac.uk::cf5779fe-0785-40c8-89c9-c73b7f56ef21" providerId="AD" clId="Web-{05D9F015-0162-17F4-51A8-DD1F76247DC6}" dt="2022-04-22T12:48:05.716" v="309"/>
          <ac:spMkLst>
            <pc:docMk/>
            <pc:sldMk cId="2511759953" sldId="257"/>
            <ac:spMk id="3" creationId="{F05F6DF8-DCD4-112E-D189-B0EB0E8B2AF6}"/>
          </ac:spMkLst>
        </pc:spChg>
        <pc:spChg chg="add del">
          <ac:chgData name="Dady Dady (2022686)" userId="S::2022686@student.uwtsd.ac.uk::cf5779fe-0785-40c8-89c9-c73b7f56ef21" providerId="AD" clId="Web-{05D9F015-0162-17F4-51A8-DD1F76247DC6}" dt="2022-04-22T12:51:23.299" v="338"/>
          <ac:spMkLst>
            <pc:docMk/>
            <pc:sldMk cId="2511759953" sldId="257"/>
            <ac:spMk id="9" creationId="{92663A72-E771-41D4-96AA-28C1B2172245}"/>
          </ac:spMkLst>
        </pc:spChg>
        <pc:spChg chg="add del">
          <ac:chgData name="Dady Dady (2022686)" userId="S::2022686@student.uwtsd.ac.uk::cf5779fe-0785-40c8-89c9-c73b7f56ef21" providerId="AD" clId="Web-{05D9F015-0162-17F4-51A8-DD1F76247DC6}" dt="2022-04-22T12:51:23.299" v="338"/>
          <ac:spMkLst>
            <pc:docMk/>
            <pc:sldMk cId="2511759953" sldId="257"/>
            <ac:spMk id="11" creationId="{88164F59-4B09-4DB4-A99F-97C71DE46B10}"/>
          </ac:spMkLst>
        </pc:spChg>
        <pc:spChg chg="add del">
          <ac:chgData name="Dady Dady (2022686)" userId="S::2022686@student.uwtsd.ac.uk::cf5779fe-0785-40c8-89c9-c73b7f56ef21" providerId="AD" clId="Web-{05D9F015-0162-17F4-51A8-DD1F76247DC6}" dt="2022-04-22T12:51:23.299" v="338"/>
          <ac:spMkLst>
            <pc:docMk/>
            <pc:sldMk cId="2511759953" sldId="257"/>
            <ac:spMk id="13" creationId="{6B336017-F12B-485C-B5E1-B6971DA0CDC5}"/>
          </ac:spMkLst>
        </pc:spChg>
        <pc:spChg chg="add">
          <ac:chgData name="Dady Dady (2022686)" userId="S::2022686@student.uwtsd.ac.uk::cf5779fe-0785-40c8-89c9-c73b7f56ef21" providerId="AD" clId="Web-{05D9F015-0162-17F4-51A8-DD1F76247DC6}" dt="2022-04-22T12:51:23.299" v="338"/>
          <ac:spMkLst>
            <pc:docMk/>
            <pc:sldMk cId="2511759953" sldId="257"/>
            <ac:spMk id="25" creationId="{57908DE9-5647-483E-B731-49D34A839B3F}"/>
          </ac:spMkLst>
        </pc:spChg>
        <pc:spChg chg="add">
          <ac:chgData name="Dady Dady (2022686)" userId="S::2022686@student.uwtsd.ac.uk::cf5779fe-0785-40c8-89c9-c73b7f56ef21" providerId="AD" clId="Web-{05D9F015-0162-17F4-51A8-DD1F76247DC6}" dt="2022-04-22T12:51:23.299" v="338"/>
          <ac:spMkLst>
            <pc:docMk/>
            <pc:sldMk cId="2511759953" sldId="257"/>
            <ac:spMk id="27" creationId="{926962B4-5DCE-4745-A877-F7237DA68D7F}"/>
          </ac:spMkLst>
        </pc:spChg>
        <pc:spChg chg="add">
          <ac:chgData name="Dady Dady (2022686)" userId="S::2022686@student.uwtsd.ac.uk::cf5779fe-0785-40c8-89c9-c73b7f56ef21" providerId="AD" clId="Web-{05D9F015-0162-17F4-51A8-DD1F76247DC6}" dt="2022-04-22T12:51:23.299" v="338"/>
          <ac:spMkLst>
            <pc:docMk/>
            <pc:sldMk cId="2511759953" sldId="257"/>
            <ac:spMk id="29" creationId="{FFC31C6D-653C-4C57-B226-ED6CE571F611}"/>
          </ac:spMkLst>
        </pc:spChg>
        <pc:grpChg chg="add del">
          <ac:chgData name="Dady Dady (2022686)" userId="S::2022686@student.uwtsd.ac.uk::cf5779fe-0785-40c8-89c9-c73b7f56ef21" providerId="AD" clId="Web-{05D9F015-0162-17F4-51A8-DD1F76247DC6}" dt="2022-04-22T12:51:23.299" v="338"/>
          <ac:grpSpMkLst>
            <pc:docMk/>
            <pc:sldMk cId="2511759953" sldId="257"/>
            <ac:grpSpMk id="15" creationId="{C2C078FA-5775-45CB-A8F3-53B3F1AD2B99}"/>
          </ac:grpSpMkLst>
        </pc:grpChg>
        <pc:grpChg chg="add">
          <ac:chgData name="Dady Dady (2022686)" userId="S::2022686@student.uwtsd.ac.uk::cf5779fe-0785-40c8-89c9-c73b7f56ef21" providerId="AD" clId="Web-{05D9F015-0162-17F4-51A8-DD1F76247DC6}" dt="2022-04-22T12:51:23.299" v="338"/>
          <ac:grpSpMkLst>
            <pc:docMk/>
            <pc:sldMk cId="2511759953" sldId="257"/>
            <ac:grpSpMk id="31" creationId="{C310B041-3468-403A-926B-E3C1CF4433A2}"/>
          </ac:grpSpMkLst>
        </pc:grpChg>
        <pc:graphicFrameChg chg="add mod modGraphic">
          <ac:chgData name="Dady Dady (2022686)" userId="S::2022686@student.uwtsd.ac.uk::cf5779fe-0785-40c8-89c9-c73b7f56ef21" providerId="AD" clId="Web-{05D9F015-0162-17F4-51A8-DD1F76247DC6}" dt="2022-04-22T12:51:23.299" v="338"/>
          <ac:graphicFrameMkLst>
            <pc:docMk/>
            <pc:sldMk cId="2511759953" sldId="257"/>
            <ac:graphicFrameMk id="5" creationId="{48CF9868-2F74-69D7-E60F-EDB47CAF9988}"/>
          </ac:graphicFrameMkLst>
        </pc:graphicFrameChg>
      </pc:sldChg>
      <pc:sldChg chg="addSp delSp modSp add del mod setBg addAnim">
        <pc:chgData name="Dady Dady (2022686)" userId="S::2022686@student.uwtsd.ac.uk::cf5779fe-0785-40c8-89c9-c73b7f56ef21" providerId="AD" clId="Web-{05D9F015-0162-17F4-51A8-DD1F76247DC6}" dt="2022-04-22T12:53:18.708" v="368"/>
        <pc:sldMkLst>
          <pc:docMk/>
          <pc:sldMk cId="1258894361" sldId="260"/>
        </pc:sldMkLst>
        <pc:spChg chg="mod">
          <ac:chgData name="Dady Dady (2022686)" userId="S::2022686@student.uwtsd.ac.uk::cf5779fe-0785-40c8-89c9-c73b7f56ef21" providerId="AD" clId="Web-{05D9F015-0162-17F4-51A8-DD1F76247DC6}" dt="2022-04-22T12:50:57.236" v="336"/>
          <ac:spMkLst>
            <pc:docMk/>
            <pc:sldMk cId="1258894361" sldId="260"/>
            <ac:spMk id="2" creationId="{00000000-0000-0000-0000-000000000000}"/>
          </ac:spMkLst>
        </pc:spChg>
        <pc:spChg chg="del">
          <ac:chgData name="Dady Dady (2022686)" userId="S::2022686@student.uwtsd.ac.uk::cf5779fe-0785-40c8-89c9-c73b7f56ef21" providerId="AD" clId="Web-{05D9F015-0162-17F4-51A8-DD1F76247DC6}" dt="2022-04-22T12:47:49.497" v="308"/>
          <ac:spMkLst>
            <pc:docMk/>
            <pc:sldMk cId="1258894361" sldId="260"/>
            <ac:spMk id="3" creationId="{00000000-0000-0000-0000-000000000000}"/>
          </ac:spMkLst>
        </pc:spChg>
        <pc:spChg chg="add del">
          <ac:chgData name="Dady Dady (2022686)" userId="S::2022686@student.uwtsd.ac.uk::cf5779fe-0785-40c8-89c9-c73b7f56ef21" providerId="AD" clId="Web-{05D9F015-0162-17F4-51A8-DD1F76247DC6}" dt="2022-04-22T12:50:57.236" v="336"/>
          <ac:spMkLst>
            <pc:docMk/>
            <pc:sldMk cId="1258894361" sldId="260"/>
            <ac:spMk id="9" creationId="{99B5B3C5-A599-465B-B2B9-866E8B2087CE}"/>
          </ac:spMkLst>
        </pc:spChg>
        <pc:spChg chg="add del">
          <ac:chgData name="Dady Dady (2022686)" userId="S::2022686@student.uwtsd.ac.uk::cf5779fe-0785-40c8-89c9-c73b7f56ef21" providerId="AD" clId="Web-{05D9F015-0162-17F4-51A8-DD1F76247DC6}" dt="2022-04-22T12:50:57.236" v="336"/>
          <ac:spMkLst>
            <pc:docMk/>
            <pc:sldMk cId="1258894361" sldId="260"/>
            <ac:spMk id="11" creationId="{25C84982-7DD0-43B1-8A2D-BFA4DF1B4E60}"/>
          </ac:spMkLst>
        </pc:spChg>
        <pc:spChg chg="add del">
          <ac:chgData name="Dady Dady (2022686)" userId="S::2022686@student.uwtsd.ac.uk::cf5779fe-0785-40c8-89c9-c73b7f56ef21" providerId="AD" clId="Web-{05D9F015-0162-17F4-51A8-DD1F76247DC6}" dt="2022-04-22T12:50:57.236" v="336"/>
          <ac:spMkLst>
            <pc:docMk/>
            <pc:sldMk cId="1258894361" sldId="260"/>
            <ac:spMk id="30" creationId="{D6A5485D-4AF6-47BA-8BB1-44D0639B9FA6}"/>
          </ac:spMkLst>
        </pc:spChg>
        <pc:spChg chg="add del">
          <ac:chgData name="Dady Dady (2022686)" userId="S::2022686@student.uwtsd.ac.uk::cf5779fe-0785-40c8-89c9-c73b7f56ef21" providerId="AD" clId="Web-{05D9F015-0162-17F4-51A8-DD1F76247DC6}" dt="2022-04-22T12:50:57.236" v="336"/>
          <ac:spMkLst>
            <pc:docMk/>
            <pc:sldMk cId="1258894361" sldId="260"/>
            <ac:spMk id="32" creationId="{E9B141D4-C8D6-48AA-95E4-9D7277D2A93D}"/>
          </ac:spMkLst>
        </pc:spChg>
        <pc:spChg chg="add del">
          <ac:chgData name="Dady Dady (2022686)" userId="S::2022686@student.uwtsd.ac.uk::cf5779fe-0785-40c8-89c9-c73b7f56ef21" providerId="AD" clId="Web-{05D9F015-0162-17F4-51A8-DD1F76247DC6}" dt="2022-04-22T12:50:57.236" v="336"/>
          <ac:spMkLst>
            <pc:docMk/>
            <pc:sldMk cId="1258894361" sldId="260"/>
            <ac:spMk id="34" creationId="{9150435D-CA82-40CE-954B-EAF77FB12920}"/>
          </ac:spMkLst>
        </pc:spChg>
        <pc:spChg chg="add del">
          <ac:chgData name="Dady Dady (2022686)" userId="S::2022686@student.uwtsd.ac.uk::cf5779fe-0785-40c8-89c9-c73b7f56ef21" providerId="AD" clId="Web-{05D9F015-0162-17F4-51A8-DD1F76247DC6}" dt="2022-04-22T12:50:57.236" v="336"/>
          <ac:spMkLst>
            <pc:docMk/>
            <pc:sldMk cId="1258894361" sldId="260"/>
            <ac:spMk id="36" creationId="{F384E378-44EE-43CF-80E1-ECE2AF785894}"/>
          </ac:spMkLst>
        </pc:spChg>
        <pc:spChg chg="add del">
          <ac:chgData name="Dady Dady (2022686)" userId="S::2022686@student.uwtsd.ac.uk::cf5779fe-0785-40c8-89c9-c73b7f56ef21" providerId="AD" clId="Web-{05D9F015-0162-17F4-51A8-DD1F76247DC6}" dt="2022-04-22T12:50:57.236" v="336"/>
          <ac:spMkLst>
            <pc:docMk/>
            <pc:sldMk cId="1258894361" sldId="260"/>
            <ac:spMk id="38" creationId="{58606AA2-E69C-4A42-8D9F-E9747752DDDE}"/>
          </ac:spMkLst>
        </pc:spChg>
        <pc:spChg chg="add del">
          <ac:chgData name="Dady Dady (2022686)" userId="S::2022686@student.uwtsd.ac.uk::cf5779fe-0785-40c8-89c9-c73b7f56ef21" providerId="AD" clId="Web-{05D9F015-0162-17F4-51A8-DD1F76247DC6}" dt="2022-04-22T12:50:57.236" v="336"/>
          <ac:spMkLst>
            <pc:docMk/>
            <pc:sldMk cId="1258894361" sldId="260"/>
            <ac:spMk id="40" creationId="{8D56DBB4-69C9-48F4-94E5-3F0B9E8D7662}"/>
          </ac:spMkLst>
        </pc:spChg>
        <pc:spChg chg="add del">
          <ac:chgData name="Dady Dady (2022686)" userId="S::2022686@student.uwtsd.ac.uk::cf5779fe-0785-40c8-89c9-c73b7f56ef21" providerId="AD" clId="Web-{05D9F015-0162-17F4-51A8-DD1F76247DC6}" dt="2022-04-22T12:50:57.236" v="336"/>
          <ac:spMkLst>
            <pc:docMk/>
            <pc:sldMk cId="1258894361" sldId="260"/>
            <ac:spMk id="42" creationId="{772E76EB-531B-4745-BE92-4AE3CFF5F21E}"/>
          </ac:spMkLst>
        </pc:spChg>
        <pc:spChg chg="add del">
          <ac:chgData name="Dady Dady (2022686)" userId="S::2022686@student.uwtsd.ac.uk::cf5779fe-0785-40c8-89c9-c73b7f56ef21" providerId="AD" clId="Web-{05D9F015-0162-17F4-51A8-DD1F76247DC6}" dt="2022-04-22T12:50:57.236" v="336"/>
          <ac:spMkLst>
            <pc:docMk/>
            <pc:sldMk cId="1258894361" sldId="260"/>
            <ac:spMk id="44" creationId="{DC16CFC8-F3C3-4765-9768-9F10E6B531C6}"/>
          </ac:spMkLst>
        </pc:spChg>
        <pc:spChg chg="add del">
          <ac:chgData name="Dady Dady (2022686)" userId="S::2022686@student.uwtsd.ac.uk::cf5779fe-0785-40c8-89c9-c73b7f56ef21" providerId="AD" clId="Web-{05D9F015-0162-17F4-51A8-DD1F76247DC6}" dt="2022-04-22T12:50:57.236" v="336"/>
          <ac:spMkLst>
            <pc:docMk/>
            <pc:sldMk cId="1258894361" sldId="260"/>
            <ac:spMk id="46" creationId="{F868898F-D22E-4E6A-8DD3-FE24FF0F73CC}"/>
          </ac:spMkLst>
        </pc:spChg>
        <pc:spChg chg="add del">
          <ac:chgData name="Dady Dady (2022686)" userId="S::2022686@student.uwtsd.ac.uk::cf5779fe-0785-40c8-89c9-c73b7f56ef21" providerId="AD" clId="Web-{05D9F015-0162-17F4-51A8-DD1F76247DC6}" dt="2022-04-22T12:50:57.236" v="336"/>
          <ac:spMkLst>
            <pc:docMk/>
            <pc:sldMk cId="1258894361" sldId="260"/>
            <ac:spMk id="48" creationId="{21B65DAB-5A32-48EC-A4A4-64E6D1CD0B4B}"/>
          </ac:spMkLst>
        </pc:spChg>
        <pc:spChg chg="add del">
          <ac:chgData name="Dady Dady (2022686)" userId="S::2022686@student.uwtsd.ac.uk::cf5779fe-0785-40c8-89c9-c73b7f56ef21" providerId="AD" clId="Web-{05D9F015-0162-17F4-51A8-DD1F76247DC6}" dt="2022-04-22T12:50:57.236" v="336"/>
          <ac:spMkLst>
            <pc:docMk/>
            <pc:sldMk cId="1258894361" sldId="260"/>
            <ac:spMk id="50" creationId="{08EC2A46-C18F-4863-B4EB-B7B873FD0226}"/>
          </ac:spMkLst>
        </pc:spChg>
        <pc:spChg chg="add del">
          <ac:chgData name="Dady Dady (2022686)" userId="S::2022686@student.uwtsd.ac.uk::cf5779fe-0785-40c8-89c9-c73b7f56ef21" providerId="AD" clId="Web-{05D9F015-0162-17F4-51A8-DD1F76247DC6}" dt="2022-04-22T12:50:57.236" v="336"/>
          <ac:spMkLst>
            <pc:docMk/>
            <pc:sldMk cId="1258894361" sldId="260"/>
            <ac:spMk id="52" creationId="{CE8EA60C-5FEB-439D-82C1-E1A33B9ED97C}"/>
          </ac:spMkLst>
        </pc:spChg>
        <pc:spChg chg="add del">
          <ac:chgData name="Dady Dady (2022686)" userId="S::2022686@student.uwtsd.ac.uk::cf5779fe-0785-40c8-89c9-c73b7f56ef21" providerId="AD" clId="Web-{05D9F015-0162-17F4-51A8-DD1F76247DC6}" dt="2022-04-22T12:50:57.236" v="336"/>
          <ac:spMkLst>
            <pc:docMk/>
            <pc:sldMk cId="1258894361" sldId="260"/>
            <ac:spMk id="54" creationId="{4BD9DC6E-71EF-4302-BD87-C70C8AFCB7D8}"/>
          </ac:spMkLst>
        </pc:spChg>
        <pc:spChg chg="add del">
          <ac:chgData name="Dady Dady (2022686)" userId="S::2022686@student.uwtsd.ac.uk::cf5779fe-0785-40c8-89c9-c73b7f56ef21" providerId="AD" clId="Web-{05D9F015-0162-17F4-51A8-DD1F76247DC6}" dt="2022-04-22T12:50:57.236" v="336"/>
          <ac:spMkLst>
            <pc:docMk/>
            <pc:sldMk cId="1258894361" sldId="260"/>
            <ac:spMk id="56" creationId="{71CABA3D-675F-405D-9552-216F2DDD1285}"/>
          </ac:spMkLst>
        </pc:spChg>
        <pc:spChg chg="add">
          <ac:chgData name="Dady Dady (2022686)" userId="S::2022686@student.uwtsd.ac.uk::cf5779fe-0785-40c8-89c9-c73b7f56ef21" providerId="AD" clId="Web-{05D9F015-0162-17F4-51A8-DD1F76247DC6}" dt="2022-04-22T12:50:57.236" v="336"/>
          <ac:spMkLst>
            <pc:docMk/>
            <pc:sldMk cId="1258894361" sldId="260"/>
            <ac:spMk id="61" creationId="{99B5B3C5-A599-465B-B2B9-866E8B2087CE}"/>
          </ac:spMkLst>
        </pc:spChg>
        <pc:spChg chg="add">
          <ac:chgData name="Dady Dady (2022686)" userId="S::2022686@student.uwtsd.ac.uk::cf5779fe-0785-40c8-89c9-c73b7f56ef21" providerId="AD" clId="Web-{05D9F015-0162-17F4-51A8-DD1F76247DC6}" dt="2022-04-22T12:50:57.236" v="336"/>
          <ac:spMkLst>
            <pc:docMk/>
            <pc:sldMk cId="1258894361" sldId="260"/>
            <ac:spMk id="63" creationId="{25C84982-7DD0-43B1-8A2D-BFA4DF1B4E60}"/>
          </ac:spMkLst>
        </pc:spChg>
        <pc:spChg chg="add">
          <ac:chgData name="Dady Dady (2022686)" userId="S::2022686@student.uwtsd.ac.uk::cf5779fe-0785-40c8-89c9-c73b7f56ef21" providerId="AD" clId="Web-{05D9F015-0162-17F4-51A8-DD1F76247DC6}" dt="2022-04-22T12:50:57.236" v="336"/>
          <ac:spMkLst>
            <pc:docMk/>
            <pc:sldMk cId="1258894361" sldId="260"/>
            <ac:spMk id="82" creationId="{1FD5705B-63E0-4364-B909-EC902FEAAC07}"/>
          </ac:spMkLst>
        </pc:spChg>
        <pc:spChg chg="add">
          <ac:chgData name="Dady Dady (2022686)" userId="S::2022686@student.uwtsd.ac.uk::cf5779fe-0785-40c8-89c9-c73b7f56ef21" providerId="AD" clId="Web-{05D9F015-0162-17F4-51A8-DD1F76247DC6}" dt="2022-04-22T12:50:57.236" v="336"/>
          <ac:spMkLst>
            <pc:docMk/>
            <pc:sldMk cId="1258894361" sldId="260"/>
            <ac:spMk id="84" creationId="{0B7E355D-DAEA-4421-B67A-FA13C0FBDCE8}"/>
          </ac:spMkLst>
        </pc:spChg>
        <pc:grpChg chg="add del">
          <ac:chgData name="Dady Dady (2022686)" userId="S::2022686@student.uwtsd.ac.uk::cf5779fe-0785-40c8-89c9-c73b7f56ef21" providerId="AD" clId="Web-{05D9F015-0162-17F4-51A8-DD1F76247DC6}" dt="2022-04-22T12:50:57.236" v="336"/>
          <ac:grpSpMkLst>
            <pc:docMk/>
            <pc:sldMk cId="1258894361" sldId="260"/>
            <ac:grpSpMk id="13" creationId="{1D912E1C-3BBA-42F0-A3EE-FEC382E7230A}"/>
          </ac:grpSpMkLst>
        </pc:grpChg>
        <pc:grpChg chg="add">
          <ac:chgData name="Dady Dady (2022686)" userId="S::2022686@student.uwtsd.ac.uk::cf5779fe-0785-40c8-89c9-c73b7f56ef21" providerId="AD" clId="Web-{05D9F015-0162-17F4-51A8-DD1F76247DC6}" dt="2022-04-22T12:50:57.236" v="336"/>
          <ac:grpSpMkLst>
            <pc:docMk/>
            <pc:sldMk cId="1258894361" sldId="260"/>
            <ac:grpSpMk id="65" creationId="{1D912E1C-3BBA-42F0-A3EE-FEC382E7230A}"/>
          </ac:grpSpMkLst>
        </pc:grpChg>
        <pc:grpChg chg="add">
          <ac:chgData name="Dady Dady (2022686)" userId="S::2022686@student.uwtsd.ac.uk::cf5779fe-0785-40c8-89c9-c73b7f56ef21" providerId="AD" clId="Web-{05D9F015-0162-17F4-51A8-DD1F76247DC6}" dt="2022-04-22T12:50:57.236" v="336"/>
          <ac:grpSpMkLst>
            <pc:docMk/>
            <pc:sldMk cId="1258894361" sldId="260"/>
            <ac:grpSpMk id="86" creationId="{61D9147E-6246-4344-B99C-7E58532D8CB5}"/>
          </ac:grpSpMkLst>
        </pc:grpChg>
        <pc:picChg chg="add mod ord">
          <ac:chgData name="Dady Dady (2022686)" userId="S::2022686@student.uwtsd.ac.uk::cf5779fe-0785-40c8-89c9-c73b7f56ef21" providerId="AD" clId="Web-{05D9F015-0162-17F4-51A8-DD1F76247DC6}" dt="2022-04-22T12:50:57.236" v="336"/>
          <ac:picMkLst>
            <pc:docMk/>
            <pc:sldMk cId="1258894361" sldId="260"/>
            <ac:picMk id="5" creationId="{0C84502C-B5E1-DFDA-5B7E-7207600744DE}"/>
          </ac:picMkLst>
        </pc:picChg>
      </pc:sldChg>
      <pc:sldChg chg="addSp delSp modSp add mod setBg">
        <pc:chgData name="Dady Dady (2022686)" userId="S::2022686@student.uwtsd.ac.uk::cf5779fe-0785-40c8-89c9-c73b7f56ef21" providerId="AD" clId="Web-{05D9F015-0162-17F4-51A8-DD1F76247DC6}" dt="2022-04-22T12:58:02.606" v="409"/>
        <pc:sldMkLst>
          <pc:docMk/>
          <pc:sldMk cId="3524176256" sldId="261"/>
        </pc:sldMkLst>
        <pc:spChg chg="mod">
          <ac:chgData name="Dady Dady (2022686)" userId="S::2022686@student.uwtsd.ac.uk::cf5779fe-0785-40c8-89c9-c73b7f56ef21" providerId="AD" clId="Web-{05D9F015-0162-17F4-51A8-DD1F76247DC6}" dt="2022-04-22T12:58:02.606" v="409"/>
          <ac:spMkLst>
            <pc:docMk/>
            <pc:sldMk cId="3524176256" sldId="261"/>
            <ac:spMk id="2" creationId="{00000000-0000-0000-0000-000000000000}"/>
          </ac:spMkLst>
        </pc:spChg>
        <pc:spChg chg="del mod">
          <ac:chgData name="Dady Dady (2022686)" userId="S::2022686@student.uwtsd.ac.uk::cf5779fe-0785-40c8-89c9-c73b7f56ef21" providerId="AD" clId="Web-{05D9F015-0162-17F4-51A8-DD1F76247DC6}" dt="2022-04-22T12:54:25.007" v="379"/>
          <ac:spMkLst>
            <pc:docMk/>
            <pc:sldMk cId="3524176256" sldId="261"/>
            <ac:spMk id="3" creationId="{00000000-0000-0000-0000-000000000000}"/>
          </ac:spMkLst>
        </pc:spChg>
        <pc:spChg chg="add del">
          <ac:chgData name="Dady Dady (2022686)" userId="S::2022686@student.uwtsd.ac.uk::cf5779fe-0785-40c8-89c9-c73b7f56ef21" providerId="AD" clId="Web-{05D9F015-0162-17F4-51A8-DD1F76247DC6}" dt="2022-04-22T12:58:02.606" v="409"/>
          <ac:spMkLst>
            <pc:docMk/>
            <pc:sldMk cId="3524176256" sldId="261"/>
            <ac:spMk id="9" creationId="{458183E0-58D3-4C7F-97F0-2494113B38F6}"/>
          </ac:spMkLst>
        </pc:spChg>
        <pc:spChg chg="add del">
          <ac:chgData name="Dady Dady (2022686)" userId="S::2022686@student.uwtsd.ac.uk::cf5779fe-0785-40c8-89c9-c73b7f56ef21" providerId="AD" clId="Web-{05D9F015-0162-17F4-51A8-DD1F76247DC6}" dt="2022-04-22T12:58:02.606" v="409"/>
          <ac:spMkLst>
            <pc:docMk/>
            <pc:sldMk cId="3524176256" sldId="261"/>
            <ac:spMk id="11" creationId="{493D7220-9A41-4B89-8A05-2E854925EDA1}"/>
          </ac:spMkLst>
        </pc:spChg>
        <pc:spChg chg="add">
          <ac:chgData name="Dady Dady (2022686)" userId="S::2022686@student.uwtsd.ac.uk::cf5779fe-0785-40c8-89c9-c73b7f56ef21" providerId="AD" clId="Web-{05D9F015-0162-17F4-51A8-DD1F76247DC6}" dt="2022-04-22T12:58:02.606" v="409"/>
          <ac:spMkLst>
            <pc:docMk/>
            <pc:sldMk cId="3524176256" sldId="261"/>
            <ac:spMk id="26" creationId="{53B739BF-52FC-4875-B392-4044CC04F091}"/>
          </ac:spMkLst>
        </pc:spChg>
        <pc:spChg chg="add">
          <ac:chgData name="Dady Dady (2022686)" userId="S::2022686@student.uwtsd.ac.uk::cf5779fe-0785-40c8-89c9-c73b7f56ef21" providerId="AD" clId="Web-{05D9F015-0162-17F4-51A8-DD1F76247DC6}" dt="2022-04-22T12:58:02.606" v="409"/>
          <ac:spMkLst>
            <pc:docMk/>
            <pc:sldMk cId="3524176256" sldId="261"/>
            <ac:spMk id="28" creationId="{3AA1CAD8-1CD4-40E6-B88B-9D4FF5C3D072}"/>
          </ac:spMkLst>
        </pc:spChg>
        <pc:grpChg chg="add del">
          <ac:chgData name="Dady Dady (2022686)" userId="S::2022686@student.uwtsd.ac.uk::cf5779fe-0785-40c8-89c9-c73b7f56ef21" providerId="AD" clId="Web-{05D9F015-0162-17F4-51A8-DD1F76247DC6}" dt="2022-04-22T12:58:02.606" v="409"/>
          <ac:grpSpMkLst>
            <pc:docMk/>
            <pc:sldMk cId="3524176256" sldId="261"/>
            <ac:grpSpMk id="13" creationId="{9215E110-AB5D-437B-9906-4A431F695EDF}"/>
          </ac:grpSpMkLst>
        </pc:grpChg>
        <pc:grpChg chg="add">
          <ac:chgData name="Dady Dady (2022686)" userId="S::2022686@student.uwtsd.ac.uk::cf5779fe-0785-40c8-89c9-c73b7f56ef21" providerId="AD" clId="Web-{05D9F015-0162-17F4-51A8-DD1F76247DC6}" dt="2022-04-22T12:58:02.606" v="409"/>
          <ac:grpSpMkLst>
            <pc:docMk/>
            <pc:sldMk cId="3524176256" sldId="261"/>
            <ac:grpSpMk id="30" creationId="{0D65577D-83CF-47FA-954E-60C70AFDBB28}"/>
          </ac:grpSpMkLst>
        </pc:grpChg>
        <pc:graphicFrameChg chg="add mod modGraphic">
          <ac:chgData name="Dady Dady (2022686)" userId="S::2022686@student.uwtsd.ac.uk::cf5779fe-0785-40c8-89c9-c73b7f56ef21" providerId="AD" clId="Web-{05D9F015-0162-17F4-51A8-DD1F76247DC6}" dt="2022-04-22T12:58:02.606" v="409"/>
          <ac:graphicFrameMkLst>
            <pc:docMk/>
            <pc:sldMk cId="3524176256" sldId="261"/>
            <ac:graphicFrameMk id="5" creationId="{C409FD56-A4A5-821E-089D-F48936FBE58F}"/>
          </ac:graphicFrameMkLst>
        </pc:graphicFrameChg>
      </pc:sldChg>
      <pc:sldChg chg="addSp delSp modSp add mod setBg">
        <pc:chgData name="Dady Dady (2022686)" userId="S::2022686@student.uwtsd.ac.uk::cf5779fe-0785-40c8-89c9-c73b7f56ef21" providerId="AD" clId="Web-{05D9F015-0162-17F4-51A8-DD1F76247DC6}" dt="2022-04-22T13:00:00.734" v="432"/>
        <pc:sldMkLst>
          <pc:docMk/>
          <pc:sldMk cId="3292695584" sldId="262"/>
        </pc:sldMkLst>
        <pc:spChg chg="mod">
          <ac:chgData name="Dady Dady (2022686)" userId="S::2022686@student.uwtsd.ac.uk::cf5779fe-0785-40c8-89c9-c73b7f56ef21" providerId="AD" clId="Web-{05D9F015-0162-17F4-51A8-DD1F76247DC6}" dt="2022-04-22T13:00:00.734" v="432"/>
          <ac:spMkLst>
            <pc:docMk/>
            <pc:sldMk cId="3292695584" sldId="262"/>
            <ac:spMk id="2" creationId="{00000000-0000-0000-0000-000000000000}"/>
          </ac:spMkLst>
        </pc:spChg>
        <pc:spChg chg="add del mod">
          <ac:chgData name="Dady Dady (2022686)" userId="S::2022686@student.uwtsd.ac.uk::cf5779fe-0785-40c8-89c9-c73b7f56ef21" providerId="AD" clId="Web-{05D9F015-0162-17F4-51A8-DD1F76247DC6}" dt="2022-04-22T12:56:16.979" v="407"/>
          <ac:spMkLst>
            <pc:docMk/>
            <pc:sldMk cId="3292695584" sldId="262"/>
            <ac:spMk id="3" creationId="{00000000-0000-0000-0000-000000000000}"/>
          </ac:spMkLst>
        </pc:spChg>
        <pc:spChg chg="add del">
          <ac:chgData name="Dady Dady (2022686)" userId="S::2022686@student.uwtsd.ac.uk::cf5779fe-0785-40c8-89c9-c73b7f56ef21" providerId="AD" clId="Web-{05D9F015-0162-17F4-51A8-DD1F76247DC6}" dt="2022-04-22T12:56:11.572" v="404"/>
          <ac:spMkLst>
            <pc:docMk/>
            <pc:sldMk cId="3292695584" sldId="262"/>
            <ac:spMk id="9" creationId="{458183E0-58D3-4C7F-97F0-2494113B38F6}"/>
          </ac:spMkLst>
        </pc:spChg>
        <pc:spChg chg="add del">
          <ac:chgData name="Dady Dady (2022686)" userId="S::2022686@student.uwtsd.ac.uk::cf5779fe-0785-40c8-89c9-c73b7f56ef21" providerId="AD" clId="Web-{05D9F015-0162-17F4-51A8-DD1F76247DC6}" dt="2022-04-22T12:56:11.572" v="404"/>
          <ac:spMkLst>
            <pc:docMk/>
            <pc:sldMk cId="3292695584" sldId="262"/>
            <ac:spMk id="11" creationId="{493D7220-9A41-4B89-8A05-2E854925EDA1}"/>
          </ac:spMkLst>
        </pc:spChg>
        <pc:spChg chg="add del">
          <ac:chgData name="Dady Dady (2022686)" userId="S::2022686@student.uwtsd.ac.uk::cf5779fe-0785-40c8-89c9-c73b7f56ef21" providerId="AD" clId="Web-{05D9F015-0162-17F4-51A8-DD1F76247DC6}" dt="2022-04-22T12:56:16.963" v="406"/>
          <ac:spMkLst>
            <pc:docMk/>
            <pc:sldMk cId="3292695584" sldId="262"/>
            <ac:spMk id="23" creationId="{57908DE9-5647-483E-B731-49D34A839B3F}"/>
          </ac:spMkLst>
        </pc:spChg>
        <pc:spChg chg="add del">
          <ac:chgData name="Dady Dady (2022686)" userId="S::2022686@student.uwtsd.ac.uk::cf5779fe-0785-40c8-89c9-c73b7f56ef21" providerId="AD" clId="Web-{05D9F015-0162-17F4-51A8-DD1F76247DC6}" dt="2022-04-22T12:56:16.963" v="406"/>
          <ac:spMkLst>
            <pc:docMk/>
            <pc:sldMk cId="3292695584" sldId="262"/>
            <ac:spMk id="24" creationId="{926962B4-5DCE-4745-A877-F7237DA68D7F}"/>
          </ac:spMkLst>
        </pc:spChg>
        <pc:spChg chg="add del">
          <ac:chgData name="Dady Dady (2022686)" userId="S::2022686@student.uwtsd.ac.uk::cf5779fe-0785-40c8-89c9-c73b7f56ef21" providerId="AD" clId="Web-{05D9F015-0162-17F4-51A8-DD1F76247DC6}" dt="2022-04-22T12:56:16.963" v="406"/>
          <ac:spMkLst>
            <pc:docMk/>
            <pc:sldMk cId="3292695584" sldId="262"/>
            <ac:spMk id="25" creationId="{FFC31C6D-653C-4C57-B226-ED6CE571F611}"/>
          </ac:spMkLst>
        </pc:spChg>
        <pc:spChg chg="add del">
          <ac:chgData name="Dady Dady (2022686)" userId="S::2022686@student.uwtsd.ac.uk::cf5779fe-0785-40c8-89c9-c73b7f56ef21" providerId="AD" clId="Web-{05D9F015-0162-17F4-51A8-DD1F76247DC6}" dt="2022-04-22T13:00:00.734" v="432"/>
          <ac:spMkLst>
            <pc:docMk/>
            <pc:sldMk cId="3292695584" sldId="262"/>
            <ac:spMk id="28" creationId="{458183E0-58D3-4C7F-97F0-2494113B38F6}"/>
          </ac:spMkLst>
        </pc:spChg>
        <pc:spChg chg="add del">
          <ac:chgData name="Dady Dady (2022686)" userId="S::2022686@student.uwtsd.ac.uk::cf5779fe-0785-40c8-89c9-c73b7f56ef21" providerId="AD" clId="Web-{05D9F015-0162-17F4-51A8-DD1F76247DC6}" dt="2022-04-22T13:00:00.734" v="432"/>
          <ac:spMkLst>
            <pc:docMk/>
            <pc:sldMk cId="3292695584" sldId="262"/>
            <ac:spMk id="29" creationId="{493D7220-9A41-4B89-8A05-2E854925EDA1}"/>
          </ac:spMkLst>
        </pc:spChg>
        <pc:spChg chg="add">
          <ac:chgData name="Dady Dady (2022686)" userId="S::2022686@student.uwtsd.ac.uk::cf5779fe-0785-40c8-89c9-c73b7f56ef21" providerId="AD" clId="Web-{05D9F015-0162-17F4-51A8-DD1F76247DC6}" dt="2022-04-22T13:00:00.734" v="432"/>
          <ac:spMkLst>
            <pc:docMk/>
            <pc:sldMk cId="3292695584" sldId="262"/>
            <ac:spMk id="37" creationId="{53B739BF-52FC-4875-B392-4044CC04F091}"/>
          </ac:spMkLst>
        </pc:spChg>
        <pc:spChg chg="add">
          <ac:chgData name="Dady Dady (2022686)" userId="S::2022686@student.uwtsd.ac.uk::cf5779fe-0785-40c8-89c9-c73b7f56ef21" providerId="AD" clId="Web-{05D9F015-0162-17F4-51A8-DD1F76247DC6}" dt="2022-04-22T13:00:00.734" v="432"/>
          <ac:spMkLst>
            <pc:docMk/>
            <pc:sldMk cId="3292695584" sldId="262"/>
            <ac:spMk id="39" creationId="{3AA1CAD8-1CD4-40E6-B88B-9D4FF5C3D072}"/>
          </ac:spMkLst>
        </pc:spChg>
        <pc:grpChg chg="add del">
          <ac:chgData name="Dady Dady (2022686)" userId="S::2022686@student.uwtsd.ac.uk::cf5779fe-0785-40c8-89c9-c73b7f56ef21" providerId="AD" clId="Web-{05D9F015-0162-17F4-51A8-DD1F76247DC6}" dt="2022-04-22T12:56:11.572" v="404"/>
          <ac:grpSpMkLst>
            <pc:docMk/>
            <pc:sldMk cId="3292695584" sldId="262"/>
            <ac:grpSpMk id="13" creationId="{9215E110-AB5D-437B-9906-4A431F695EDF}"/>
          </ac:grpSpMkLst>
        </pc:grpChg>
        <pc:grpChg chg="add del">
          <ac:chgData name="Dady Dady (2022686)" userId="S::2022686@student.uwtsd.ac.uk::cf5779fe-0785-40c8-89c9-c73b7f56ef21" providerId="AD" clId="Web-{05D9F015-0162-17F4-51A8-DD1F76247DC6}" dt="2022-04-22T12:56:16.963" v="406"/>
          <ac:grpSpMkLst>
            <pc:docMk/>
            <pc:sldMk cId="3292695584" sldId="262"/>
            <ac:grpSpMk id="15" creationId="{C310B041-3468-403A-926B-E3C1CF4433A2}"/>
          </ac:grpSpMkLst>
        </pc:grpChg>
        <pc:grpChg chg="add del">
          <ac:chgData name="Dady Dady (2022686)" userId="S::2022686@student.uwtsd.ac.uk::cf5779fe-0785-40c8-89c9-c73b7f56ef21" providerId="AD" clId="Web-{05D9F015-0162-17F4-51A8-DD1F76247DC6}" dt="2022-04-22T13:00:00.734" v="432"/>
          <ac:grpSpMkLst>
            <pc:docMk/>
            <pc:sldMk cId="3292695584" sldId="262"/>
            <ac:grpSpMk id="30" creationId="{9215E110-AB5D-437B-9906-4A431F695EDF}"/>
          </ac:grpSpMkLst>
        </pc:grpChg>
        <pc:grpChg chg="add">
          <ac:chgData name="Dady Dady (2022686)" userId="S::2022686@student.uwtsd.ac.uk::cf5779fe-0785-40c8-89c9-c73b7f56ef21" providerId="AD" clId="Web-{05D9F015-0162-17F4-51A8-DD1F76247DC6}" dt="2022-04-22T13:00:00.734" v="432"/>
          <ac:grpSpMkLst>
            <pc:docMk/>
            <pc:sldMk cId="3292695584" sldId="262"/>
            <ac:grpSpMk id="41" creationId="{0D65577D-83CF-47FA-954E-60C70AFDBB28}"/>
          </ac:grpSpMkLst>
        </pc:grpChg>
        <pc:graphicFrameChg chg="add del">
          <ac:chgData name="Dady Dady (2022686)" userId="S::2022686@student.uwtsd.ac.uk::cf5779fe-0785-40c8-89c9-c73b7f56ef21" providerId="AD" clId="Web-{05D9F015-0162-17F4-51A8-DD1F76247DC6}" dt="2022-04-22T12:56:11.572" v="404"/>
          <ac:graphicFrameMkLst>
            <pc:docMk/>
            <pc:sldMk cId="3292695584" sldId="262"/>
            <ac:graphicFrameMk id="5" creationId="{801BCF97-CF53-CD7B-5F40-8150FB27B4BF}"/>
          </ac:graphicFrameMkLst>
        </pc:graphicFrameChg>
        <pc:graphicFrameChg chg="add del">
          <ac:chgData name="Dady Dady (2022686)" userId="S::2022686@student.uwtsd.ac.uk::cf5779fe-0785-40c8-89c9-c73b7f56ef21" providerId="AD" clId="Web-{05D9F015-0162-17F4-51A8-DD1F76247DC6}" dt="2022-04-22T12:56:16.963" v="406"/>
          <ac:graphicFrameMkLst>
            <pc:docMk/>
            <pc:sldMk cId="3292695584" sldId="262"/>
            <ac:graphicFrameMk id="26" creationId="{35294147-CD1C-51B9-08B5-6819DA365149}"/>
          </ac:graphicFrameMkLst>
        </pc:graphicFrameChg>
        <pc:graphicFrameChg chg="add mod modGraphic">
          <ac:chgData name="Dady Dady (2022686)" userId="S::2022686@student.uwtsd.ac.uk::cf5779fe-0785-40c8-89c9-c73b7f56ef21" providerId="AD" clId="Web-{05D9F015-0162-17F4-51A8-DD1F76247DC6}" dt="2022-04-22T13:00:00.734" v="432"/>
          <ac:graphicFrameMkLst>
            <pc:docMk/>
            <pc:sldMk cId="3292695584" sldId="262"/>
            <ac:graphicFrameMk id="32" creationId="{801BCF97-CF53-CD7B-5F40-8150FB27B4BF}"/>
          </ac:graphicFrameMkLst>
        </pc:graphicFrameChg>
      </pc:sldChg>
      <pc:sldChg chg="modSp add">
        <pc:chgData name="Dady Dady (2022686)" userId="S::2022686@student.uwtsd.ac.uk::cf5779fe-0785-40c8-89c9-c73b7f56ef21" providerId="AD" clId="Web-{05D9F015-0162-17F4-51A8-DD1F76247DC6}" dt="2022-04-22T12:59:00.670" v="430" actId="20577"/>
        <pc:sldMkLst>
          <pc:docMk/>
          <pc:sldMk cId="3041672706" sldId="263"/>
        </pc:sldMkLst>
        <pc:spChg chg="mod">
          <ac:chgData name="Dady Dady (2022686)" userId="S::2022686@student.uwtsd.ac.uk::cf5779fe-0785-40c8-89c9-c73b7f56ef21" providerId="AD" clId="Web-{05D9F015-0162-17F4-51A8-DD1F76247DC6}" dt="2022-04-22T12:59:00.670" v="430" actId="20577"/>
          <ac:spMkLst>
            <pc:docMk/>
            <pc:sldMk cId="3041672706" sldId="263"/>
            <ac:spMk id="2" creationId="{00000000-0000-0000-0000-000000000000}"/>
          </ac:spMkLst>
        </pc:spChg>
      </pc:sldChg>
      <pc:sldChg chg="add">
        <pc:chgData name="Dady Dady (2022686)" userId="S::2022686@student.uwtsd.ac.uk::cf5779fe-0785-40c8-89c9-c73b7f56ef21" providerId="AD" clId="Web-{05D9F015-0162-17F4-51A8-DD1F76247DC6}" dt="2022-04-22T12:47:21.605" v="307"/>
        <pc:sldMkLst>
          <pc:docMk/>
          <pc:sldMk cId="2123781275" sldId="264"/>
        </pc:sldMkLst>
      </pc:sldChg>
      <pc:sldMasterChg chg="del delSldLayout">
        <pc:chgData name="Dady Dady (2022686)" userId="S::2022686@student.uwtsd.ac.uk::cf5779fe-0785-40c8-89c9-c73b7f56ef21" providerId="AD" clId="Web-{05D9F015-0162-17F4-51A8-DD1F76247DC6}" dt="2022-04-22T12:32:36.333" v="0"/>
        <pc:sldMasterMkLst>
          <pc:docMk/>
          <pc:sldMasterMk cId="0" sldId="2147483648"/>
        </pc:sldMasterMkLst>
        <pc:sldLayoutChg chg="del">
          <pc:chgData name="Dady Dady (2022686)" userId="S::2022686@student.uwtsd.ac.uk::cf5779fe-0785-40c8-89c9-c73b7f56ef21" providerId="AD" clId="Web-{05D9F015-0162-17F4-51A8-DD1F76247DC6}" dt="2022-04-22T12:32:36.333" v="0"/>
          <pc:sldLayoutMkLst>
            <pc:docMk/>
            <pc:sldMasterMk cId="0" sldId="2147483648"/>
            <pc:sldLayoutMk cId="0" sldId="2147483649"/>
          </pc:sldLayoutMkLst>
        </pc:sldLayoutChg>
        <pc:sldLayoutChg chg="del">
          <pc:chgData name="Dady Dady (2022686)" userId="S::2022686@student.uwtsd.ac.uk::cf5779fe-0785-40c8-89c9-c73b7f56ef21" providerId="AD" clId="Web-{05D9F015-0162-17F4-51A8-DD1F76247DC6}" dt="2022-04-22T12:32:36.333" v="0"/>
          <pc:sldLayoutMkLst>
            <pc:docMk/>
            <pc:sldMasterMk cId="0" sldId="2147483648"/>
            <pc:sldLayoutMk cId="0" sldId="2147483650"/>
          </pc:sldLayoutMkLst>
        </pc:sldLayoutChg>
        <pc:sldLayoutChg chg="del">
          <pc:chgData name="Dady Dady (2022686)" userId="S::2022686@student.uwtsd.ac.uk::cf5779fe-0785-40c8-89c9-c73b7f56ef21" providerId="AD" clId="Web-{05D9F015-0162-17F4-51A8-DD1F76247DC6}" dt="2022-04-22T12:32:36.333" v="0"/>
          <pc:sldLayoutMkLst>
            <pc:docMk/>
            <pc:sldMasterMk cId="0" sldId="2147483648"/>
            <pc:sldLayoutMk cId="0" sldId="2147483651"/>
          </pc:sldLayoutMkLst>
        </pc:sldLayoutChg>
        <pc:sldLayoutChg chg="del">
          <pc:chgData name="Dady Dady (2022686)" userId="S::2022686@student.uwtsd.ac.uk::cf5779fe-0785-40c8-89c9-c73b7f56ef21" providerId="AD" clId="Web-{05D9F015-0162-17F4-51A8-DD1F76247DC6}" dt="2022-04-22T12:32:36.333" v="0"/>
          <pc:sldLayoutMkLst>
            <pc:docMk/>
            <pc:sldMasterMk cId="0" sldId="2147483648"/>
            <pc:sldLayoutMk cId="0" sldId="2147483652"/>
          </pc:sldLayoutMkLst>
        </pc:sldLayoutChg>
        <pc:sldLayoutChg chg="del">
          <pc:chgData name="Dady Dady (2022686)" userId="S::2022686@student.uwtsd.ac.uk::cf5779fe-0785-40c8-89c9-c73b7f56ef21" providerId="AD" clId="Web-{05D9F015-0162-17F4-51A8-DD1F76247DC6}" dt="2022-04-22T12:32:36.333" v="0"/>
          <pc:sldLayoutMkLst>
            <pc:docMk/>
            <pc:sldMasterMk cId="0" sldId="2147483648"/>
            <pc:sldLayoutMk cId="0" sldId="2147483653"/>
          </pc:sldLayoutMkLst>
        </pc:sldLayoutChg>
        <pc:sldLayoutChg chg="del">
          <pc:chgData name="Dady Dady (2022686)" userId="S::2022686@student.uwtsd.ac.uk::cf5779fe-0785-40c8-89c9-c73b7f56ef21" providerId="AD" clId="Web-{05D9F015-0162-17F4-51A8-DD1F76247DC6}" dt="2022-04-22T12:32:36.333" v="0"/>
          <pc:sldLayoutMkLst>
            <pc:docMk/>
            <pc:sldMasterMk cId="0" sldId="2147483648"/>
            <pc:sldLayoutMk cId="0" sldId="2147483654"/>
          </pc:sldLayoutMkLst>
        </pc:sldLayoutChg>
        <pc:sldLayoutChg chg="del">
          <pc:chgData name="Dady Dady (2022686)" userId="S::2022686@student.uwtsd.ac.uk::cf5779fe-0785-40c8-89c9-c73b7f56ef21" providerId="AD" clId="Web-{05D9F015-0162-17F4-51A8-DD1F76247DC6}" dt="2022-04-22T12:32:36.333" v="0"/>
          <pc:sldLayoutMkLst>
            <pc:docMk/>
            <pc:sldMasterMk cId="0" sldId="2147483648"/>
            <pc:sldLayoutMk cId="0" sldId="2147483655"/>
          </pc:sldLayoutMkLst>
        </pc:sldLayoutChg>
        <pc:sldLayoutChg chg="del">
          <pc:chgData name="Dady Dady (2022686)" userId="S::2022686@student.uwtsd.ac.uk::cf5779fe-0785-40c8-89c9-c73b7f56ef21" providerId="AD" clId="Web-{05D9F015-0162-17F4-51A8-DD1F76247DC6}" dt="2022-04-22T12:32:36.333" v="0"/>
          <pc:sldLayoutMkLst>
            <pc:docMk/>
            <pc:sldMasterMk cId="0" sldId="2147483648"/>
            <pc:sldLayoutMk cId="0" sldId="2147483656"/>
          </pc:sldLayoutMkLst>
        </pc:sldLayoutChg>
        <pc:sldLayoutChg chg="del">
          <pc:chgData name="Dady Dady (2022686)" userId="S::2022686@student.uwtsd.ac.uk::cf5779fe-0785-40c8-89c9-c73b7f56ef21" providerId="AD" clId="Web-{05D9F015-0162-17F4-51A8-DD1F76247DC6}" dt="2022-04-22T12:32:36.333" v="0"/>
          <pc:sldLayoutMkLst>
            <pc:docMk/>
            <pc:sldMasterMk cId="0" sldId="2147483648"/>
            <pc:sldLayoutMk cId="0" sldId="2147483657"/>
          </pc:sldLayoutMkLst>
        </pc:sldLayoutChg>
        <pc:sldLayoutChg chg="del">
          <pc:chgData name="Dady Dady (2022686)" userId="S::2022686@student.uwtsd.ac.uk::cf5779fe-0785-40c8-89c9-c73b7f56ef21" providerId="AD" clId="Web-{05D9F015-0162-17F4-51A8-DD1F76247DC6}" dt="2022-04-22T12:32:36.333" v="0"/>
          <pc:sldLayoutMkLst>
            <pc:docMk/>
            <pc:sldMasterMk cId="0" sldId="2147483648"/>
            <pc:sldLayoutMk cId="0" sldId="2147483658"/>
          </pc:sldLayoutMkLst>
        </pc:sldLayoutChg>
        <pc:sldLayoutChg chg="del">
          <pc:chgData name="Dady Dady (2022686)" userId="S::2022686@student.uwtsd.ac.uk::cf5779fe-0785-40c8-89c9-c73b7f56ef21" providerId="AD" clId="Web-{05D9F015-0162-17F4-51A8-DD1F76247DC6}" dt="2022-04-22T12:32:36.333" v="0"/>
          <pc:sldLayoutMkLst>
            <pc:docMk/>
            <pc:sldMasterMk cId="0" sldId="2147483648"/>
            <pc:sldLayoutMk cId="0" sldId="2147483659"/>
          </pc:sldLayoutMkLst>
        </pc:sldLayoutChg>
        <pc:sldLayoutChg chg="del">
          <pc:chgData name="Dady Dady (2022686)" userId="S::2022686@student.uwtsd.ac.uk::cf5779fe-0785-40c8-89c9-c73b7f56ef21" providerId="AD" clId="Web-{05D9F015-0162-17F4-51A8-DD1F76247DC6}" dt="2022-04-22T12:32:36.333" v="0"/>
          <pc:sldLayoutMkLst>
            <pc:docMk/>
            <pc:sldMasterMk cId="0" sldId="2147483648"/>
            <pc:sldLayoutMk cId="0" sldId="2147483661"/>
          </pc:sldLayoutMkLst>
        </pc:sldLayoutChg>
        <pc:sldLayoutChg chg="del">
          <pc:chgData name="Dady Dady (2022686)" userId="S::2022686@student.uwtsd.ac.uk::cf5779fe-0785-40c8-89c9-c73b7f56ef21" providerId="AD" clId="Web-{05D9F015-0162-17F4-51A8-DD1F76247DC6}" dt="2022-04-22T12:32:36.333" v="0"/>
          <pc:sldLayoutMkLst>
            <pc:docMk/>
            <pc:sldMasterMk cId="0" sldId="2147483648"/>
            <pc:sldLayoutMk cId="0" sldId="2147483663"/>
          </pc:sldLayoutMkLst>
        </pc:sldLayoutChg>
        <pc:sldLayoutChg chg="del">
          <pc:chgData name="Dady Dady (2022686)" userId="S::2022686@student.uwtsd.ac.uk::cf5779fe-0785-40c8-89c9-c73b7f56ef21" providerId="AD" clId="Web-{05D9F015-0162-17F4-51A8-DD1F76247DC6}" dt="2022-04-22T12:32:36.333" v="0"/>
          <pc:sldLayoutMkLst>
            <pc:docMk/>
            <pc:sldMasterMk cId="0" sldId="2147483648"/>
            <pc:sldLayoutMk cId="0" sldId="2147483666"/>
          </pc:sldLayoutMkLst>
        </pc:sldLayoutChg>
      </pc:sldMasterChg>
      <pc:sldMasterChg chg="add replId addSldLayout modSldLayout">
        <pc:chgData name="Dady Dady (2022686)" userId="S::2022686@student.uwtsd.ac.uk::cf5779fe-0785-40c8-89c9-c73b7f56ef21" providerId="AD" clId="Web-{05D9F015-0162-17F4-51A8-DD1F76247DC6}" dt="2022-04-22T12:47:21.574" v="306"/>
        <pc:sldMasterMkLst>
          <pc:docMk/>
          <pc:sldMasterMk cId="847668596" sldId="2147483648"/>
        </pc:sldMasterMkLst>
        <pc:sldLayoutChg chg="add replId">
          <pc:chgData name="Dady Dady (2022686)" userId="S::2022686@student.uwtsd.ac.uk::cf5779fe-0785-40c8-89c9-c73b7f56ef21" providerId="AD" clId="Web-{05D9F015-0162-17F4-51A8-DD1F76247DC6}" dt="2022-04-22T12:47:21.574" v="306"/>
          <pc:sldLayoutMkLst>
            <pc:docMk/>
            <pc:sldMasterMk cId="847668596" sldId="2147483648"/>
            <pc:sldLayoutMk cId="3207757256" sldId="2147483655"/>
          </pc:sldLayoutMkLst>
        </pc:sldLayoutChg>
        <pc:sldLayoutChg chg="add replId">
          <pc:chgData name="Dady Dady (2022686)" userId="S::2022686@student.uwtsd.ac.uk::cf5779fe-0785-40c8-89c9-c73b7f56ef21" providerId="AD" clId="Web-{05D9F015-0162-17F4-51A8-DD1F76247DC6}" dt="2022-04-22T12:47:21.574" v="306"/>
          <pc:sldLayoutMkLst>
            <pc:docMk/>
            <pc:sldMasterMk cId="847668596" sldId="2147483648"/>
            <pc:sldLayoutMk cId="2583081918" sldId="2147483656"/>
          </pc:sldLayoutMkLst>
        </pc:sldLayoutChg>
        <pc:sldLayoutChg chg="add">
          <pc:chgData name="Dady Dady (2022686)" userId="S::2022686@student.uwtsd.ac.uk::cf5779fe-0785-40c8-89c9-c73b7f56ef21" providerId="AD" clId="Web-{05D9F015-0162-17F4-51A8-DD1F76247DC6}" dt="2022-04-22T12:40:29.595" v="138"/>
          <pc:sldLayoutMkLst>
            <pc:docMk/>
            <pc:sldMasterMk cId="847668596" sldId="2147483648"/>
            <pc:sldLayoutMk cId="275799219" sldId="2147483767"/>
          </pc:sldLayoutMkLst>
        </pc:sldLayoutChg>
        <pc:sldLayoutChg chg="add">
          <pc:chgData name="Dady Dady (2022686)" userId="S::2022686@student.uwtsd.ac.uk::cf5779fe-0785-40c8-89c9-c73b7f56ef21" providerId="AD" clId="Web-{05D9F015-0162-17F4-51A8-DD1F76247DC6}" dt="2022-04-22T12:40:29.595" v="138"/>
          <pc:sldLayoutMkLst>
            <pc:docMk/>
            <pc:sldMasterMk cId="847668596" sldId="2147483648"/>
            <pc:sldLayoutMk cId="2377866071" sldId="2147483768"/>
          </pc:sldLayoutMkLst>
        </pc:sldLayoutChg>
        <pc:sldLayoutChg chg="add">
          <pc:chgData name="Dady Dady (2022686)" userId="S::2022686@student.uwtsd.ac.uk::cf5779fe-0785-40c8-89c9-c73b7f56ef21" providerId="AD" clId="Web-{05D9F015-0162-17F4-51A8-DD1F76247DC6}" dt="2022-04-22T12:40:29.595" v="138"/>
          <pc:sldLayoutMkLst>
            <pc:docMk/>
            <pc:sldMasterMk cId="847668596" sldId="2147483648"/>
            <pc:sldLayoutMk cId="635375121" sldId="2147483769"/>
          </pc:sldLayoutMkLst>
        </pc:sldLayoutChg>
        <pc:sldLayoutChg chg="add">
          <pc:chgData name="Dady Dady (2022686)" userId="S::2022686@student.uwtsd.ac.uk::cf5779fe-0785-40c8-89c9-c73b7f56ef21" providerId="AD" clId="Web-{05D9F015-0162-17F4-51A8-DD1F76247DC6}" dt="2022-04-22T12:40:29.595" v="138"/>
          <pc:sldLayoutMkLst>
            <pc:docMk/>
            <pc:sldMasterMk cId="847668596" sldId="2147483648"/>
            <pc:sldLayoutMk cId="4257990233" sldId="2147483772"/>
          </pc:sldLayoutMkLst>
        </pc:sldLayoutChg>
        <pc:sldLayoutChg chg="add">
          <pc:chgData name="Dady Dady (2022686)" userId="S::2022686@student.uwtsd.ac.uk::cf5779fe-0785-40c8-89c9-c73b7f56ef21" providerId="AD" clId="Web-{05D9F015-0162-17F4-51A8-DD1F76247DC6}" dt="2022-04-22T12:40:29.595" v="138"/>
          <pc:sldLayoutMkLst>
            <pc:docMk/>
            <pc:sldMasterMk cId="847668596" sldId="2147483648"/>
            <pc:sldLayoutMk cId="1250623199" sldId="2147483773"/>
          </pc:sldLayoutMkLst>
        </pc:sldLayoutChg>
        <pc:sldLayoutChg chg="add">
          <pc:chgData name="Dady Dady (2022686)" userId="S::2022686@student.uwtsd.ac.uk::cf5779fe-0785-40c8-89c9-c73b7f56ef21" providerId="AD" clId="Web-{05D9F015-0162-17F4-51A8-DD1F76247DC6}" dt="2022-04-22T12:40:29.595" v="138"/>
          <pc:sldLayoutMkLst>
            <pc:docMk/>
            <pc:sldMasterMk cId="847668596" sldId="2147483648"/>
            <pc:sldLayoutMk cId="3421292142" sldId="2147483774"/>
          </pc:sldLayoutMkLst>
        </pc:sldLayoutChg>
        <pc:sldLayoutChg chg="add">
          <pc:chgData name="Dady Dady (2022686)" userId="S::2022686@student.uwtsd.ac.uk::cf5779fe-0785-40c8-89c9-c73b7f56ef21" providerId="AD" clId="Web-{05D9F015-0162-17F4-51A8-DD1F76247DC6}" dt="2022-04-22T12:40:29.595" v="138"/>
          <pc:sldLayoutMkLst>
            <pc:docMk/>
            <pc:sldMasterMk cId="847668596" sldId="2147483648"/>
            <pc:sldLayoutMk cId="932563579" sldId="2147483775"/>
          </pc:sldLayoutMkLst>
        </pc:sldLayoutChg>
        <pc:sldLayoutChg chg="add">
          <pc:chgData name="Dady Dady (2022686)" userId="S::2022686@student.uwtsd.ac.uk::cf5779fe-0785-40c8-89c9-c73b7f56ef21" providerId="AD" clId="Web-{05D9F015-0162-17F4-51A8-DD1F76247DC6}" dt="2022-04-22T12:40:29.595" v="138"/>
          <pc:sldLayoutMkLst>
            <pc:docMk/>
            <pc:sldMasterMk cId="847668596" sldId="2147483648"/>
            <pc:sldLayoutMk cId="901315144" sldId="2147483776"/>
          </pc:sldLayoutMkLst>
        </pc:sldLayoutChg>
        <pc:sldLayoutChg chg="add">
          <pc:chgData name="Dady Dady (2022686)" userId="S::2022686@student.uwtsd.ac.uk::cf5779fe-0785-40c8-89c9-c73b7f56ef21" providerId="AD" clId="Web-{05D9F015-0162-17F4-51A8-DD1F76247DC6}" dt="2022-04-22T12:40:29.595" v="138"/>
          <pc:sldLayoutMkLst>
            <pc:docMk/>
            <pc:sldMasterMk cId="847668596" sldId="2147483648"/>
            <pc:sldLayoutMk cId="1073115733" sldId="2147483777"/>
          </pc:sldLayoutMkLst>
        </pc:sldLayoutChg>
      </pc:sldMasterChg>
      <pc:sldMasterChg chg="add del replId addSldLayout delSldLayout">
        <pc:chgData name="Dady Dady (2022686)" userId="S::2022686@student.uwtsd.ac.uk::cf5779fe-0785-40c8-89c9-c73b7f56ef21" providerId="AD" clId="Web-{05D9F015-0162-17F4-51A8-DD1F76247DC6}" dt="2022-04-22T12:33:49.319" v="22"/>
        <pc:sldMasterMkLst>
          <pc:docMk/>
          <pc:sldMasterMk cId="751300569" sldId="2147483667"/>
        </pc:sldMasterMkLst>
        <pc:sldLayoutChg chg="add del">
          <pc:chgData name="Dady Dady (2022686)" userId="S::2022686@student.uwtsd.ac.uk::cf5779fe-0785-40c8-89c9-c73b7f56ef21" providerId="AD" clId="Web-{05D9F015-0162-17F4-51A8-DD1F76247DC6}" dt="2022-04-22T12:33:49.319" v="22"/>
          <pc:sldLayoutMkLst>
            <pc:docMk/>
            <pc:sldMasterMk cId="751300569" sldId="2147483667"/>
            <pc:sldLayoutMk cId="1147891462" sldId="2147483660"/>
          </pc:sldLayoutMkLst>
        </pc:sldLayoutChg>
        <pc:sldLayoutChg chg="add del replId">
          <pc:chgData name="Dady Dady (2022686)" userId="S::2022686@student.uwtsd.ac.uk::cf5779fe-0785-40c8-89c9-c73b7f56ef21" providerId="AD" clId="Web-{05D9F015-0162-17F4-51A8-DD1F76247DC6}" dt="2022-04-22T12:33:49.319" v="22"/>
          <pc:sldLayoutMkLst>
            <pc:docMk/>
            <pc:sldMasterMk cId="751300569" sldId="2147483667"/>
            <pc:sldLayoutMk cId="3548736247" sldId="2147483668"/>
          </pc:sldLayoutMkLst>
        </pc:sldLayoutChg>
        <pc:sldLayoutChg chg="add del replId">
          <pc:chgData name="Dady Dady (2022686)" userId="S::2022686@student.uwtsd.ac.uk::cf5779fe-0785-40c8-89c9-c73b7f56ef21" providerId="AD" clId="Web-{05D9F015-0162-17F4-51A8-DD1F76247DC6}" dt="2022-04-22T12:33:49.319" v="22"/>
          <pc:sldLayoutMkLst>
            <pc:docMk/>
            <pc:sldMasterMk cId="751300569" sldId="2147483667"/>
            <pc:sldLayoutMk cId="695457660" sldId="2147483669"/>
          </pc:sldLayoutMkLst>
        </pc:sldLayoutChg>
        <pc:sldLayoutChg chg="add del replId">
          <pc:chgData name="Dady Dady (2022686)" userId="S::2022686@student.uwtsd.ac.uk::cf5779fe-0785-40c8-89c9-c73b7f56ef21" providerId="AD" clId="Web-{05D9F015-0162-17F4-51A8-DD1F76247DC6}" dt="2022-04-22T12:33:49.319" v="22"/>
          <pc:sldLayoutMkLst>
            <pc:docMk/>
            <pc:sldMasterMk cId="751300569" sldId="2147483667"/>
            <pc:sldLayoutMk cId="257755162" sldId="2147483670"/>
          </pc:sldLayoutMkLst>
        </pc:sldLayoutChg>
        <pc:sldLayoutChg chg="add del replId">
          <pc:chgData name="Dady Dady (2022686)" userId="S::2022686@student.uwtsd.ac.uk::cf5779fe-0785-40c8-89c9-c73b7f56ef21" providerId="AD" clId="Web-{05D9F015-0162-17F4-51A8-DD1F76247DC6}" dt="2022-04-22T12:33:49.319" v="22"/>
          <pc:sldLayoutMkLst>
            <pc:docMk/>
            <pc:sldMasterMk cId="751300569" sldId="2147483667"/>
            <pc:sldLayoutMk cId="1814742218" sldId="2147483671"/>
          </pc:sldLayoutMkLst>
        </pc:sldLayoutChg>
        <pc:sldLayoutChg chg="add del replId">
          <pc:chgData name="Dady Dady (2022686)" userId="S::2022686@student.uwtsd.ac.uk::cf5779fe-0785-40c8-89c9-c73b7f56ef21" providerId="AD" clId="Web-{05D9F015-0162-17F4-51A8-DD1F76247DC6}" dt="2022-04-22T12:33:49.319" v="22"/>
          <pc:sldLayoutMkLst>
            <pc:docMk/>
            <pc:sldMasterMk cId="751300569" sldId="2147483667"/>
            <pc:sldLayoutMk cId="3113605708" sldId="2147483672"/>
          </pc:sldLayoutMkLst>
        </pc:sldLayoutChg>
        <pc:sldLayoutChg chg="add del replId">
          <pc:chgData name="Dady Dady (2022686)" userId="S::2022686@student.uwtsd.ac.uk::cf5779fe-0785-40c8-89c9-c73b7f56ef21" providerId="AD" clId="Web-{05D9F015-0162-17F4-51A8-DD1F76247DC6}" dt="2022-04-22T12:33:49.319" v="22"/>
          <pc:sldLayoutMkLst>
            <pc:docMk/>
            <pc:sldMasterMk cId="751300569" sldId="2147483667"/>
            <pc:sldLayoutMk cId="1587492757" sldId="2147483673"/>
          </pc:sldLayoutMkLst>
        </pc:sldLayoutChg>
        <pc:sldLayoutChg chg="add del replId">
          <pc:chgData name="Dady Dady (2022686)" userId="S::2022686@student.uwtsd.ac.uk::cf5779fe-0785-40c8-89c9-c73b7f56ef21" providerId="AD" clId="Web-{05D9F015-0162-17F4-51A8-DD1F76247DC6}" dt="2022-04-22T12:33:49.319" v="22"/>
          <pc:sldLayoutMkLst>
            <pc:docMk/>
            <pc:sldMasterMk cId="751300569" sldId="2147483667"/>
            <pc:sldLayoutMk cId="2440677371" sldId="2147483674"/>
          </pc:sldLayoutMkLst>
        </pc:sldLayoutChg>
        <pc:sldLayoutChg chg="add del replId">
          <pc:chgData name="Dady Dady (2022686)" userId="S::2022686@student.uwtsd.ac.uk::cf5779fe-0785-40c8-89c9-c73b7f56ef21" providerId="AD" clId="Web-{05D9F015-0162-17F4-51A8-DD1F76247DC6}" dt="2022-04-22T12:33:49.319" v="22"/>
          <pc:sldLayoutMkLst>
            <pc:docMk/>
            <pc:sldMasterMk cId="751300569" sldId="2147483667"/>
            <pc:sldLayoutMk cId="3863135372" sldId="2147483675"/>
          </pc:sldLayoutMkLst>
        </pc:sldLayoutChg>
        <pc:sldLayoutChg chg="add del replId">
          <pc:chgData name="Dady Dady (2022686)" userId="S::2022686@student.uwtsd.ac.uk::cf5779fe-0785-40c8-89c9-c73b7f56ef21" providerId="AD" clId="Web-{05D9F015-0162-17F4-51A8-DD1F76247DC6}" dt="2022-04-22T12:33:49.319" v="22"/>
          <pc:sldLayoutMkLst>
            <pc:docMk/>
            <pc:sldMasterMk cId="751300569" sldId="2147483667"/>
            <pc:sldLayoutMk cId="2503834607" sldId="2147483676"/>
          </pc:sldLayoutMkLst>
        </pc:sldLayoutChg>
        <pc:sldLayoutChg chg="add del replId">
          <pc:chgData name="Dady Dady (2022686)" userId="S::2022686@student.uwtsd.ac.uk::cf5779fe-0785-40c8-89c9-c73b7f56ef21" providerId="AD" clId="Web-{05D9F015-0162-17F4-51A8-DD1F76247DC6}" dt="2022-04-22T12:33:49.319" v="22"/>
          <pc:sldLayoutMkLst>
            <pc:docMk/>
            <pc:sldMasterMk cId="751300569" sldId="2147483667"/>
            <pc:sldLayoutMk cId="2426927354" sldId="2147483677"/>
          </pc:sldLayoutMkLst>
        </pc:sldLayoutChg>
      </pc:sldMasterChg>
      <pc:sldMasterChg chg="add del addSldLayout delSldLayout">
        <pc:chgData name="Dady Dady (2022686)" userId="S::2022686@student.uwtsd.ac.uk::cf5779fe-0785-40c8-89c9-c73b7f56ef21" providerId="AD" clId="Web-{05D9F015-0162-17F4-51A8-DD1F76247DC6}" dt="2022-04-22T12:40:29.595" v="138"/>
        <pc:sldMasterMkLst>
          <pc:docMk/>
          <pc:sldMasterMk cId="1335986601" sldId="2147483678"/>
        </pc:sldMasterMkLst>
        <pc:sldLayoutChg chg="add del">
          <pc:chgData name="Dady Dady (2022686)" userId="S::2022686@student.uwtsd.ac.uk::cf5779fe-0785-40c8-89c9-c73b7f56ef21" providerId="AD" clId="Web-{05D9F015-0162-17F4-51A8-DD1F76247DC6}" dt="2022-04-22T12:40:29.595" v="138"/>
          <pc:sldLayoutMkLst>
            <pc:docMk/>
            <pc:sldMasterMk cId="1335986601" sldId="2147483678"/>
            <pc:sldLayoutMk cId="609862732" sldId="2147483679"/>
          </pc:sldLayoutMkLst>
        </pc:sldLayoutChg>
        <pc:sldLayoutChg chg="add del">
          <pc:chgData name="Dady Dady (2022686)" userId="S::2022686@student.uwtsd.ac.uk::cf5779fe-0785-40c8-89c9-c73b7f56ef21" providerId="AD" clId="Web-{05D9F015-0162-17F4-51A8-DD1F76247DC6}" dt="2022-04-22T12:40:29.595" v="138"/>
          <pc:sldLayoutMkLst>
            <pc:docMk/>
            <pc:sldMasterMk cId="1335986601" sldId="2147483678"/>
            <pc:sldLayoutMk cId="3595946552" sldId="2147483680"/>
          </pc:sldLayoutMkLst>
        </pc:sldLayoutChg>
        <pc:sldLayoutChg chg="add del">
          <pc:chgData name="Dady Dady (2022686)" userId="S::2022686@student.uwtsd.ac.uk::cf5779fe-0785-40c8-89c9-c73b7f56ef21" providerId="AD" clId="Web-{05D9F015-0162-17F4-51A8-DD1F76247DC6}" dt="2022-04-22T12:40:29.595" v="138"/>
          <pc:sldLayoutMkLst>
            <pc:docMk/>
            <pc:sldMasterMk cId="1335986601" sldId="2147483678"/>
            <pc:sldLayoutMk cId="1254588441" sldId="2147483681"/>
          </pc:sldLayoutMkLst>
        </pc:sldLayoutChg>
        <pc:sldLayoutChg chg="add del">
          <pc:chgData name="Dady Dady (2022686)" userId="S::2022686@student.uwtsd.ac.uk::cf5779fe-0785-40c8-89c9-c73b7f56ef21" providerId="AD" clId="Web-{05D9F015-0162-17F4-51A8-DD1F76247DC6}" dt="2022-04-22T12:40:29.595" v="138"/>
          <pc:sldLayoutMkLst>
            <pc:docMk/>
            <pc:sldMasterMk cId="1335986601" sldId="2147483678"/>
            <pc:sldLayoutMk cId="260925344" sldId="2147483682"/>
          </pc:sldLayoutMkLst>
        </pc:sldLayoutChg>
        <pc:sldLayoutChg chg="add del">
          <pc:chgData name="Dady Dady (2022686)" userId="S::2022686@student.uwtsd.ac.uk::cf5779fe-0785-40c8-89c9-c73b7f56ef21" providerId="AD" clId="Web-{05D9F015-0162-17F4-51A8-DD1F76247DC6}" dt="2022-04-22T12:40:29.595" v="138"/>
          <pc:sldLayoutMkLst>
            <pc:docMk/>
            <pc:sldMasterMk cId="1335986601" sldId="2147483678"/>
            <pc:sldLayoutMk cId="3622191761" sldId="2147483683"/>
          </pc:sldLayoutMkLst>
        </pc:sldLayoutChg>
        <pc:sldLayoutChg chg="add del">
          <pc:chgData name="Dady Dady (2022686)" userId="S::2022686@student.uwtsd.ac.uk::cf5779fe-0785-40c8-89c9-c73b7f56ef21" providerId="AD" clId="Web-{05D9F015-0162-17F4-51A8-DD1F76247DC6}" dt="2022-04-22T12:40:29.595" v="138"/>
          <pc:sldLayoutMkLst>
            <pc:docMk/>
            <pc:sldMasterMk cId="1335986601" sldId="2147483678"/>
            <pc:sldLayoutMk cId="2244302984" sldId="2147483684"/>
          </pc:sldLayoutMkLst>
        </pc:sldLayoutChg>
        <pc:sldLayoutChg chg="add del">
          <pc:chgData name="Dady Dady (2022686)" userId="S::2022686@student.uwtsd.ac.uk::cf5779fe-0785-40c8-89c9-c73b7f56ef21" providerId="AD" clId="Web-{05D9F015-0162-17F4-51A8-DD1F76247DC6}" dt="2022-04-22T12:40:29.595" v="138"/>
          <pc:sldLayoutMkLst>
            <pc:docMk/>
            <pc:sldMasterMk cId="1335986601" sldId="2147483678"/>
            <pc:sldLayoutMk cId="1852814509" sldId="2147483685"/>
          </pc:sldLayoutMkLst>
        </pc:sldLayoutChg>
        <pc:sldLayoutChg chg="add del">
          <pc:chgData name="Dady Dady (2022686)" userId="S::2022686@student.uwtsd.ac.uk::cf5779fe-0785-40c8-89c9-c73b7f56ef21" providerId="AD" clId="Web-{05D9F015-0162-17F4-51A8-DD1F76247DC6}" dt="2022-04-22T12:40:29.595" v="138"/>
          <pc:sldLayoutMkLst>
            <pc:docMk/>
            <pc:sldMasterMk cId="1335986601" sldId="2147483678"/>
            <pc:sldLayoutMk cId="996763000" sldId="2147483686"/>
          </pc:sldLayoutMkLst>
        </pc:sldLayoutChg>
        <pc:sldLayoutChg chg="add del">
          <pc:chgData name="Dady Dady (2022686)" userId="S::2022686@student.uwtsd.ac.uk::cf5779fe-0785-40c8-89c9-c73b7f56ef21" providerId="AD" clId="Web-{05D9F015-0162-17F4-51A8-DD1F76247DC6}" dt="2022-04-22T12:40:29.595" v="138"/>
          <pc:sldLayoutMkLst>
            <pc:docMk/>
            <pc:sldMasterMk cId="1335986601" sldId="2147483678"/>
            <pc:sldLayoutMk cId="3683354092" sldId="2147483687"/>
          </pc:sldLayoutMkLst>
        </pc:sldLayoutChg>
        <pc:sldLayoutChg chg="add del">
          <pc:chgData name="Dady Dady (2022686)" userId="S::2022686@student.uwtsd.ac.uk::cf5779fe-0785-40c8-89c9-c73b7f56ef21" providerId="AD" clId="Web-{05D9F015-0162-17F4-51A8-DD1F76247DC6}" dt="2022-04-22T12:40:29.595" v="138"/>
          <pc:sldLayoutMkLst>
            <pc:docMk/>
            <pc:sldMasterMk cId="1335986601" sldId="2147483678"/>
            <pc:sldLayoutMk cId="307344082" sldId="2147483688"/>
          </pc:sldLayoutMkLst>
        </pc:sldLayoutChg>
        <pc:sldLayoutChg chg="add del">
          <pc:chgData name="Dady Dady (2022686)" userId="S::2022686@student.uwtsd.ac.uk::cf5779fe-0785-40c8-89c9-c73b7f56ef21" providerId="AD" clId="Web-{05D9F015-0162-17F4-51A8-DD1F76247DC6}" dt="2022-04-22T12:40:29.595" v="138"/>
          <pc:sldLayoutMkLst>
            <pc:docMk/>
            <pc:sldMasterMk cId="1335986601" sldId="2147483678"/>
            <pc:sldLayoutMk cId="849950442" sldId="2147483689"/>
          </pc:sldLayoutMkLst>
        </pc:sldLayoutChg>
      </pc:sldMaster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8.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16.png"/><Relationship Id="rId7" Type="http://schemas.openxmlformats.org/officeDocument/2006/relationships/image" Target="../media/image6.png"/><Relationship Id="rId12" Type="http://schemas.openxmlformats.org/officeDocument/2006/relationships/image" Target="../media/image11.sv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11" Type="http://schemas.openxmlformats.org/officeDocument/2006/relationships/image" Target="../media/image10.png"/><Relationship Id="rId5" Type="http://schemas.openxmlformats.org/officeDocument/2006/relationships/image" Target="../media/image18.png"/><Relationship Id="rId10" Type="http://schemas.openxmlformats.org/officeDocument/2006/relationships/image" Target="../media/image21.svg"/><Relationship Id="rId4" Type="http://schemas.openxmlformats.org/officeDocument/2006/relationships/image" Target="../media/image17.svg"/><Relationship Id="rId9" Type="http://schemas.openxmlformats.org/officeDocument/2006/relationships/image" Target="../media/image20.png"/></Relationships>
</file>

<file path=ppt/diagrams/_rels/data9.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3.png"/><Relationship Id="rId7" Type="http://schemas.openxmlformats.org/officeDocument/2006/relationships/image" Target="../media/image26.png"/><Relationship Id="rId2" Type="http://schemas.openxmlformats.org/officeDocument/2006/relationships/image" Target="../media/image22.svg"/><Relationship Id="rId1" Type="http://schemas.openxmlformats.org/officeDocument/2006/relationships/image" Target="../media/image6.png"/><Relationship Id="rId6" Type="http://schemas.openxmlformats.org/officeDocument/2006/relationships/image" Target="../media/image25.svg"/><Relationship Id="rId5" Type="http://schemas.openxmlformats.org/officeDocument/2006/relationships/image" Target="../media/image18.png"/><Relationship Id="rId4" Type="http://schemas.openxmlformats.org/officeDocument/2006/relationships/image" Target="../media/image24.svg"/></Relationships>
</file>

<file path=ppt/diagrams/_rels/data1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12.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svg"/><Relationship Id="rId1" Type="http://schemas.openxmlformats.org/officeDocument/2006/relationships/image" Target="../media/image61.png"/><Relationship Id="rId6" Type="http://schemas.openxmlformats.org/officeDocument/2006/relationships/image" Target="../media/image66.svg"/><Relationship Id="rId5" Type="http://schemas.openxmlformats.org/officeDocument/2006/relationships/image" Target="../media/image65.png"/><Relationship Id="rId4" Type="http://schemas.openxmlformats.org/officeDocument/2006/relationships/image" Target="../media/image64.svg"/></Relationships>
</file>

<file path=ppt/diagrams/_rels/data14.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svg"/><Relationship Id="rId1" Type="http://schemas.openxmlformats.org/officeDocument/2006/relationships/image" Target="../media/image69.png"/><Relationship Id="rId4" Type="http://schemas.openxmlformats.org/officeDocument/2006/relationships/image" Target="../media/image72.svg"/></Relationships>
</file>

<file path=ppt/diagrams/_rels/drawing3.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8.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16.png"/><Relationship Id="rId7" Type="http://schemas.openxmlformats.org/officeDocument/2006/relationships/image" Target="../media/image6.png"/><Relationship Id="rId12" Type="http://schemas.openxmlformats.org/officeDocument/2006/relationships/image" Target="../media/image11.sv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11" Type="http://schemas.openxmlformats.org/officeDocument/2006/relationships/image" Target="../media/image10.png"/><Relationship Id="rId5" Type="http://schemas.openxmlformats.org/officeDocument/2006/relationships/image" Target="../media/image18.png"/><Relationship Id="rId10" Type="http://schemas.openxmlformats.org/officeDocument/2006/relationships/image" Target="../media/image21.svg"/><Relationship Id="rId4" Type="http://schemas.openxmlformats.org/officeDocument/2006/relationships/image" Target="../media/image17.svg"/><Relationship Id="rId9" Type="http://schemas.openxmlformats.org/officeDocument/2006/relationships/image" Target="../media/image20.png"/></Relationships>
</file>

<file path=ppt/diagrams/_rels/drawing9.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3.png"/><Relationship Id="rId7" Type="http://schemas.openxmlformats.org/officeDocument/2006/relationships/image" Target="../media/image26.png"/><Relationship Id="rId2" Type="http://schemas.openxmlformats.org/officeDocument/2006/relationships/image" Target="../media/image22.svg"/><Relationship Id="rId1" Type="http://schemas.openxmlformats.org/officeDocument/2006/relationships/image" Target="../media/image6.png"/><Relationship Id="rId6" Type="http://schemas.openxmlformats.org/officeDocument/2006/relationships/image" Target="../media/image25.svg"/><Relationship Id="rId5" Type="http://schemas.openxmlformats.org/officeDocument/2006/relationships/image" Target="../media/image18.png"/><Relationship Id="rId4" Type="http://schemas.openxmlformats.org/officeDocument/2006/relationships/image" Target="../media/image24.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svg"/><Relationship Id="rId1" Type="http://schemas.openxmlformats.org/officeDocument/2006/relationships/image" Target="../media/image61.png"/><Relationship Id="rId6" Type="http://schemas.openxmlformats.org/officeDocument/2006/relationships/image" Target="../media/image66.svg"/><Relationship Id="rId5" Type="http://schemas.openxmlformats.org/officeDocument/2006/relationships/image" Target="../media/image65.png"/><Relationship Id="rId4" Type="http://schemas.openxmlformats.org/officeDocument/2006/relationships/image" Target="../media/image64.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svg"/><Relationship Id="rId1" Type="http://schemas.openxmlformats.org/officeDocument/2006/relationships/image" Target="../media/image69.png"/><Relationship Id="rId4" Type="http://schemas.openxmlformats.org/officeDocument/2006/relationships/image" Target="../media/image72.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335F09-2D5F-4C1E-B5B2-F68783679E1B}" type="doc">
      <dgm:prSet loTypeId="urn:microsoft.com/office/officeart/2005/8/layout/vProcess5" loCatId="process" qsTypeId="urn:microsoft.com/office/officeart/2005/8/quickstyle/simple1" qsCatId="simple" csTypeId="urn:microsoft.com/office/officeart/2005/8/colors/colorful5" csCatId="colorful"/>
      <dgm:spPr/>
      <dgm:t>
        <a:bodyPr/>
        <a:lstStyle/>
        <a:p>
          <a:endParaRPr lang="en-US"/>
        </a:p>
      </dgm:t>
    </dgm:pt>
    <dgm:pt modelId="{693D6D54-8030-4043-A245-D3B30B49E794}">
      <dgm:prSet/>
      <dgm:spPr/>
      <dgm:t>
        <a:bodyPr/>
        <a:lstStyle/>
        <a:p>
          <a:r>
            <a:rPr lang="en-GB"/>
            <a:t>Group Leader: Hermann Jacquelin Dady (2022686)</a:t>
          </a:r>
          <a:endParaRPr lang="en-US"/>
        </a:p>
      </dgm:t>
    </dgm:pt>
    <dgm:pt modelId="{92662188-FDE2-4A38-BFE8-61D64C4CEE45}" type="parTrans" cxnId="{65533AD2-B037-4811-8EE9-8F77128DA712}">
      <dgm:prSet/>
      <dgm:spPr/>
      <dgm:t>
        <a:bodyPr/>
        <a:lstStyle/>
        <a:p>
          <a:endParaRPr lang="en-US"/>
        </a:p>
      </dgm:t>
    </dgm:pt>
    <dgm:pt modelId="{78D03CCD-17C1-445D-ACE8-6FDF95E4CF7B}" type="sibTrans" cxnId="{65533AD2-B037-4811-8EE9-8F77128DA712}">
      <dgm:prSet/>
      <dgm:spPr/>
      <dgm:t>
        <a:bodyPr/>
        <a:lstStyle/>
        <a:p>
          <a:endParaRPr lang="en-US"/>
        </a:p>
      </dgm:t>
    </dgm:pt>
    <dgm:pt modelId="{269BA962-5491-4392-9D2F-45EAD8FACFC7}">
      <dgm:prSet/>
      <dgm:spPr/>
      <dgm:t>
        <a:bodyPr/>
        <a:lstStyle/>
        <a:p>
          <a:r>
            <a:rPr lang="en-GB"/>
            <a:t>Team </a:t>
          </a:r>
          <a:r>
            <a:rPr lang="en-GB">
              <a:latin typeface="Gill Sans Nova"/>
            </a:rPr>
            <a:t>Member</a:t>
          </a:r>
          <a:r>
            <a:rPr lang="en-GB"/>
            <a:t>: Papy </a:t>
          </a:r>
          <a:r>
            <a:rPr lang="en-GB" err="1"/>
            <a:t>Botaka</a:t>
          </a:r>
          <a:r>
            <a:rPr lang="en-GB"/>
            <a:t>(2110111)</a:t>
          </a:r>
          <a:endParaRPr lang="en-US"/>
        </a:p>
      </dgm:t>
    </dgm:pt>
    <dgm:pt modelId="{50399433-5321-4A17-9C9A-CBDF3A1FE888}" type="parTrans" cxnId="{8CD2A0FE-20F6-4DCC-8E5C-2C615E798EF8}">
      <dgm:prSet/>
      <dgm:spPr/>
      <dgm:t>
        <a:bodyPr/>
        <a:lstStyle/>
        <a:p>
          <a:endParaRPr lang="en-US"/>
        </a:p>
      </dgm:t>
    </dgm:pt>
    <dgm:pt modelId="{736BAFAA-AB5C-42B3-B4D5-3861463B58F3}" type="sibTrans" cxnId="{8CD2A0FE-20F6-4DCC-8E5C-2C615E798EF8}">
      <dgm:prSet/>
      <dgm:spPr/>
      <dgm:t>
        <a:bodyPr/>
        <a:lstStyle/>
        <a:p>
          <a:endParaRPr lang="en-US"/>
        </a:p>
      </dgm:t>
    </dgm:pt>
    <dgm:pt modelId="{DAA80F46-4EF9-4152-BF65-CD79DAFB7C4B}">
      <dgm:prSet/>
      <dgm:spPr/>
      <dgm:t>
        <a:bodyPr/>
        <a:lstStyle/>
        <a:p>
          <a:pPr rtl="0"/>
          <a:r>
            <a:rPr lang="en-GB">
              <a:latin typeface="Gill Sans Nova"/>
            </a:rPr>
            <a:t>Team Member: Joshua</a:t>
          </a:r>
          <a:r>
            <a:rPr lang="en-GB"/>
            <a:t> Magezi(2110652)</a:t>
          </a:r>
          <a:endParaRPr lang="en-US"/>
        </a:p>
      </dgm:t>
    </dgm:pt>
    <dgm:pt modelId="{6A411EC4-EAD8-488E-AFD5-1B2D8B364393}" type="parTrans" cxnId="{A2CFC5B5-E9EF-402C-A582-56F51FBF40FE}">
      <dgm:prSet/>
      <dgm:spPr/>
      <dgm:t>
        <a:bodyPr/>
        <a:lstStyle/>
        <a:p>
          <a:endParaRPr lang="en-US"/>
        </a:p>
      </dgm:t>
    </dgm:pt>
    <dgm:pt modelId="{85040027-9191-416D-A729-AF724CEBF6DE}" type="sibTrans" cxnId="{A2CFC5B5-E9EF-402C-A582-56F51FBF40FE}">
      <dgm:prSet/>
      <dgm:spPr/>
      <dgm:t>
        <a:bodyPr/>
        <a:lstStyle/>
        <a:p>
          <a:endParaRPr lang="en-US"/>
        </a:p>
      </dgm:t>
    </dgm:pt>
    <dgm:pt modelId="{749EDFDB-4945-46A5-8DBB-8DEE94736CEA}">
      <dgm:prSet/>
      <dgm:spPr/>
      <dgm:t>
        <a:bodyPr/>
        <a:lstStyle/>
        <a:p>
          <a:pPr rtl="0"/>
          <a:r>
            <a:rPr lang="en-GB">
              <a:latin typeface="Gill Sans Nova"/>
            </a:rPr>
            <a:t>Team Member: Maha</a:t>
          </a:r>
          <a:r>
            <a:rPr lang="en-GB"/>
            <a:t> </a:t>
          </a:r>
          <a:r>
            <a:rPr lang="en-GB" err="1"/>
            <a:t>Daota</a:t>
          </a:r>
          <a:r>
            <a:rPr lang="en-GB"/>
            <a:t>(2109899)</a:t>
          </a:r>
          <a:endParaRPr lang="en-US"/>
        </a:p>
      </dgm:t>
    </dgm:pt>
    <dgm:pt modelId="{BAFECCFF-82D8-4F79-B10D-4766222FD947}" type="parTrans" cxnId="{B13B9612-BD61-4D42-96D2-6685DB02D51D}">
      <dgm:prSet/>
      <dgm:spPr/>
      <dgm:t>
        <a:bodyPr/>
        <a:lstStyle/>
        <a:p>
          <a:endParaRPr lang="en-US"/>
        </a:p>
      </dgm:t>
    </dgm:pt>
    <dgm:pt modelId="{E16D74C0-6451-4D73-8C04-10680B20ACD2}" type="sibTrans" cxnId="{B13B9612-BD61-4D42-96D2-6685DB02D51D}">
      <dgm:prSet/>
      <dgm:spPr/>
      <dgm:t>
        <a:bodyPr/>
        <a:lstStyle/>
        <a:p>
          <a:endParaRPr lang="en-US"/>
        </a:p>
      </dgm:t>
    </dgm:pt>
    <dgm:pt modelId="{051FFC13-C6EC-4672-BC32-704AAB970AE7}">
      <dgm:prSet/>
      <dgm:spPr/>
      <dgm:t>
        <a:bodyPr/>
        <a:lstStyle/>
        <a:p>
          <a:pPr rtl="0"/>
          <a:r>
            <a:rPr lang="en-GB">
              <a:latin typeface="Gill Sans Nova"/>
            </a:rPr>
            <a:t>Team Member: Annie</a:t>
          </a:r>
          <a:r>
            <a:rPr lang="en-GB"/>
            <a:t> Punal Mpongo(2109900)</a:t>
          </a:r>
          <a:endParaRPr lang="en-US"/>
        </a:p>
      </dgm:t>
    </dgm:pt>
    <dgm:pt modelId="{E85084BA-4387-4AE4-AA60-7FE168CFEEB0}" type="parTrans" cxnId="{CB0318E8-27BC-4A94-97A1-49ADDFD1EBDA}">
      <dgm:prSet/>
      <dgm:spPr/>
      <dgm:t>
        <a:bodyPr/>
        <a:lstStyle/>
        <a:p>
          <a:endParaRPr lang="en-US"/>
        </a:p>
      </dgm:t>
    </dgm:pt>
    <dgm:pt modelId="{71AAC738-70C5-4782-BA69-50F0E3B1C228}" type="sibTrans" cxnId="{CB0318E8-27BC-4A94-97A1-49ADDFD1EBDA}">
      <dgm:prSet/>
      <dgm:spPr/>
      <dgm:t>
        <a:bodyPr/>
        <a:lstStyle/>
        <a:p>
          <a:endParaRPr lang="en-US"/>
        </a:p>
      </dgm:t>
    </dgm:pt>
    <dgm:pt modelId="{F0077E6A-A445-4F03-9650-0E50021EF286}" type="pres">
      <dgm:prSet presAssocID="{98335F09-2D5F-4C1E-B5B2-F68783679E1B}" presName="outerComposite" presStyleCnt="0">
        <dgm:presLayoutVars>
          <dgm:chMax val="5"/>
          <dgm:dir/>
          <dgm:resizeHandles val="exact"/>
        </dgm:presLayoutVars>
      </dgm:prSet>
      <dgm:spPr/>
    </dgm:pt>
    <dgm:pt modelId="{2A3AE43C-9796-4869-9CFE-6F36E2B7DAEA}" type="pres">
      <dgm:prSet presAssocID="{98335F09-2D5F-4C1E-B5B2-F68783679E1B}" presName="dummyMaxCanvas" presStyleCnt="0">
        <dgm:presLayoutVars/>
      </dgm:prSet>
      <dgm:spPr/>
    </dgm:pt>
    <dgm:pt modelId="{B62757EE-CAF5-49F7-A520-D297D3601467}" type="pres">
      <dgm:prSet presAssocID="{98335F09-2D5F-4C1E-B5B2-F68783679E1B}" presName="FiveNodes_1" presStyleLbl="node1" presStyleIdx="0" presStyleCnt="5">
        <dgm:presLayoutVars>
          <dgm:bulletEnabled val="1"/>
        </dgm:presLayoutVars>
      </dgm:prSet>
      <dgm:spPr/>
    </dgm:pt>
    <dgm:pt modelId="{1B976A2B-F16F-4390-8177-67730798B552}" type="pres">
      <dgm:prSet presAssocID="{98335F09-2D5F-4C1E-B5B2-F68783679E1B}" presName="FiveNodes_2" presStyleLbl="node1" presStyleIdx="1" presStyleCnt="5">
        <dgm:presLayoutVars>
          <dgm:bulletEnabled val="1"/>
        </dgm:presLayoutVars>
      </dgm:prSet>
      <dgm:spPr/>
    </dgm:pt>
    <dgm:pt modelId="{FC921090-FB3A-49C7-9CEF-4D8A7A8F0C9D}" type="pres">
      <dgm:prSet presAssocID="{98335F09-2D5F-4C1E-B5B2-F68783679E1B}" presName="FiveNodes_3" presStyleLbl="node1" presStyleIdx="2" presStyleCnt="5">
        <dgm:presLayoutVars>
          <dgm:bulletEnabled val="1"/>
        </dgm:presLayoutVars>
      </dgm:prSet>
      <dgm:spPr/>
    </dgm:pt>
    <dgm:pt modelId="{BC26C475-0AC3-471F-A93D-BAADC5C7B6BF}" type="pres">
      <dgm:prSet presAssocID="{98335F09-2D5F-4C1E-B5B2-F68783679E1B}" presName="FiveNodes_4" presStyleLbl="node1" presStyleIdx="3" presStyleCnt="5">
        <dgm:presLayoutVars>
          <dgm:bulletEnabled val="1"/>
        </dgm:presLayoutVars>
      </dgm:prSet>
      <dgm:spPr/>
    </dgm:pt>
    <dgm:pt modelId="{E99BA845-A358-46FB-84E0-F67FA0D4390E}" type="pres">
      <dgm:prSet presAssocID="{98335F09-2D5F-4C1E-B5B2-F68783679E1B}" presName="FiveNodes_5" presStyleLbl="node1" presStyleIdx="4" presStyleCnt="5">
        <dgm:presLayoutVars>
          <dgm:bulletEnabled val="1"/>
        </dgm:presLayoutVars>
      </dgm:prSet>
      <dgm:spPr/>
    </dgm:pt>
    <dgm:pt modelId="{2A32E98C-3612-4230-8437-3F1D0202D7E2}" type="pres">
      <dgm:prSet presAssocID="{98335F09-2D5F-4C1E-B5B2-F68783679E1B}" presName="FiveConn_1-2" presStyleLbl="fgAccFollowNode1" presStyleIdx="0" presStyleCnt="4">
        <dgm:presLayoutVars>
          <dgm:bulletEnabled val="1"/>
        </dgm:presLayoutVars>
      </dgm:prSet>
      <dgm:spPr/>
    </dgm:pt>
    <dgm:pt modelId="{9A3DA917-1E1D-4103-A72B-7A97C2E4DC85}" type="pres">
      <dgm:prSet presAssocID="{98335F09-2D5F-4C1E-B5B2-F68783679E1B}" presName="FiveConn_2-3" presStyleLbl="fgAccFollowNode1" presStyleIdx="1" presStyleCnt="4">
        <dgm:presLayoutVars>
          <dgm:bulletEnabled val="1"/>
        </dgm:presLayoutVars>
      </dgm:prSet>
      <dgm:spPr/>
    </dgm:pt>
    <dgm:pt modelId="{B0A2B8A3-B0A8-4994-B06D-521489A294A8}" type="pres">
      <dgm:prSet presAssocID="{98335F09-2D5F-4C1E-B5B2-F68783679E1B}" presName="FiveConn_3-4" presStyleLbl="fgAccFollowNode1" presStyleIdx="2" presStyleCnt="4">
        <dgm:presLayoutVars>
          <dgm:bulletEnabled val="1"/>
        </dgm:presLayoutVars>
      </dgm:prSet>
      <dgm:spPr/>
    </dgm:pt>
    <dgm:pt modelId="{6F7C50B2-061F-4EF3-B21B-FD84934D354D}" type="pres">
      <dgm:prSet presAssocID="{98335F09-2D5F-4C1E-B5B2-F68783679E1B}" presName="FiveConn_4-5" presStyleLbl="fgAccFollowNode1" presStyleIdx="3" presStyleCnt="4">
        <dgm:presLayoutVars>
          <dgm:bulletEnabled val="1"/>
        </dgm:presLayoutVars>
      </dgm:prSet>
      <dgm:spPr/>
    </dgm:pt>
    <dgm:pt modelId="{3D814718-6420-4FCD-A8B1-4B669AE9256A}" type="pres">
      <dgm:prSet presAssocID="{98335F09-2D5F-4C1E-B5B2-F68783679E1B}" presName="FiveNodes_1_text" presStyleLbl="node1" presStyleIdx="4" presStyleCnt="5">
        <dgm:presLayoutVars>
          <dgm:bulletEnabled val="1"/>
        </dgm:presLayoutVars>
      </dgm:prSet>
      <dgm:spPr/>
    </dgm:pt>
    <dgm:pt modelId="{DA8A8C3A-8B6B-43D4-8354-952C5BDB9C90}" type="pres">
      <dgm:prSet presAssocID="{98335F09-2D5F-4C1E-B5B2-F68783679E1B}" presName="FiveNodes_2_text" presStyleLbl="node1" presStyleIdx="4" presStyleCnt="5">
        <dgm:presLayoutVars>
          <dgm:bulletEnabled val="1"/>
        </dgm:presLayoutVars>
      </dgm:prSet>
      <dgm:spPr/>
    </dgm:pt>
    <dgm:pt modelId="{AEC8CBB2-4860-4D26-B351-782F9CF7F6B2}" type="pres">
      <dgm:prSet presAssocID="{98335F09-2D5F-4C1E-B5B2-F68783679E1B}" presName="FiveNodes_3_text" presStyleLbl="node1" presStyleIdx="4" presStyleCnt="5">
        <dgm:presLayoutVars>
          <dgm:bulletEnabled val="1"/>
        </dgm:presLayoutVars>
      </dgm:prSet>
      <dgm:spPr/>
    </dgm:pt>
    <dgm:pt modelId="{DB59C568-811E-404A-83B8-3F129FC46401}" type="pres">
      <dgm:prSet presAssocID="{98335F09-2D5F-4C1E-B5B2-F68783679E1B}" presName="FiveNodes_4_text" presStyleLbl="node1" presStyleIdx="4" presStyleCnt="5">
        <dgm:presLayoutVars>
          <dgm:bulletEnabled val="1"/>
        </dgm:presLayoutVars>
      </dgm:prSet>
      <dgm:spPr/>
    </dgm:pt>
    <dgm:pt modelId="{DAD6C416-BEAD-41DC-8579-C759B40D6D6D}" type="pres">
      <dgm:prSet presAssocID="{98335F09-2D5F-4C1E-B5B2-F68783679E1B}" presName="FiveNodes_5_text" presStyleLbl="node1" presStyleIdx="4" presStyleCnt="5">
        <dgm:presLayoutVars>
          <dgm:bulletEnabled val="1"/>
        </dgm:presLayoutVars>
      </dgm:prSet>
      <dgm:spPr/>
    </dgm:pt>
  </dgm:ptLst>
  <dgm:cxnLst>
    <dgm:cxn modelId="{B13B9612-BD61-4D42-96D2-6685DB02D51D}" srcId="{98335F09-2D5F-4C1E-B5B2-F68783679E1B}" destId="{749EDFDB-4945-46A5-8DBB-8DEE94736CEA}" srcOrd="3" destOrd="0" parTransId="{BAFECCFF-82D8-4F79-B10D-4766222FD947}" sibTransId="{E16D74C0-6451-4D73-8C04-10680B20ACD2}"/>
    <dgm:cxn modelId="{6BC96A17-85E3-4166-996A-2830FBFDD31F}" type="presOf" srcId="{269BA962-5491-4392-9D2F-45EAD8FACFC7}" destId="{DA8A8C3A-8B6B-43D4-8354-952C5BDB9C90}" srcOrd="1" destOrd="0" presId="urn:microsoft.com/office/officeart/2005/8/layout/vProcess5"/>
    <dgm:cxn modelId="{DDDFDB1B-DB6A-4B46-900F-41215C0F5E5C}" type="presOf" srcId="{736BAFAA-AB5C-42B3-B4D5-3861463B58F3}" destId="{9A3DA917-1E1D-4103-A72B-7A97C2E4DC85}" srcOrd="0" destOrd="0" presId="urn:microsoft.com/office/officeart/2005/8/layout/vProcess5"/>
    <dgm:cxn modelId="{B218AB2E-F07A-4BB4-95E7-1BB5E7E3CA71}" type="presOf" srcId="{051FFC13-C6EC-4672-BC32-704AAB970AE7}" destId="{DAD6C416-BEAD-41DC-8579-C759B40D6D6D}" srcOrd="1" destOrd="0" presId="urn:microsoft.com/office/officeart/2005/8/layout/vProcess5"/>
    <dgm:cxn modelId="{17276964-145A-4465-A046-3ABC523B784A}" type="presOf" srcId="{269BA962-5491-4392-9D2F-45EAD8FACFC7}" destId="{1B976A2B-F16F-4390-8177-67730798B552}" srcOrd="0" destOrd="0" presId="urn:microsoft.com/office/officeart/2005/8/layout/vProcess5"/>
    <dgm:cxn modelId="{0694BC6B-43F8-44AD-9055-036DE2B1A144}" type="presOf" srcId="{DAA80F46-4EF9-4152-BF65-CD79DAFB7C4B}" destId="{FC921090-FB3A-49C7-9CEF-4D8A7A8F0C9D}" srcOrd="0" destOrd="0" presId="urn:microsoft.com/office/officeart/2005/8/layout/vProcess5"/>
    <dgm:cxn modelId="{DC327678-D655-4F80-ACC1-1F0DC30D95FB}" type="presOf" srcId="{749EDFDB-4945-46A5-8DBB-8DEE94736CEA}" destId="{DB59C568-811E-404A-83B8-3F129FC46401}" srcOrd="1" destOrd="0" presId="urn:microsoft.com/office/officeart/2005/8/layout/vProcess5"/>
    <dgm:cxn modelId="{6D2FB38A-BE32-4A4C-B15A-AC87380FE736}" type="presOf" srcId="{693D6D54-8030-4043-A245-D3B30B49E794}" destId="{B62757EE-CAF5-49F7-A520-D297D3601467}" srcOrd="0" destOrd="0" presId="urn:microsoft.com/office/officeart/2005/8/layout/vProcess5"/>
    <dgm:cxn modelId="{6274798B-6366-48FA-9BF2-CDAF7BA7C70B}" type="presOf" srcId="{78D03CCD-17C1-445D-ACE8-6FDF95E4CF7B}" destId="{2A32E98C-3612-4230-8437-3F1D0202D7E2}" srcOrd="0" destOrd="0" presId="urn:microsoft.com/office/officeart/2005/8/layout/vProcess5"/>
    <dgm:cxn modelId="{59829797-9D42-4F76-BD8D-5E9256F6804B}" type="presOf" srcId="{85040027-9191-416D-A729-AF724CEBF6DE}" destId="{B0A2B8A3-B0A8-4994-B06D-521489A294A8}" srcOrd="0" destOrd="0" presId="urn:microsoft.com/office/officeart/2005/8/layout/vProcess5"/>
    <dgm:cxn modelId="{97DFE597-165E-46CF-948C-FB13D8D682CB}" type="presOf" srcId="{749EDFDB-4945-46A5-8DBB-8DEE94736CEA}" destId="{BC26C475-0AC3-471F-A93D-BAADC5C7B6BF}" srcOrd="0" destOrd="0" presId="urn:microsoft.com/office/officeart/2005/8/layout/vProcess5"/>
    <dgm:cxn modelId="{F5411DAB-EFC0-4E16-ABA8-FF82A55B02D0}" type="presOf" srcId="{E16D74C0-6451-4D73-8C04-10680B20ACD2}" destId="{6F7C50B2-061F-4EF3-B21B-FD84934D354D}" srcOrd="0" destOrd="0" presId="urn:microsoft.com/office/officeart/2005/8/layout/vProcess5"/>
    <dgm:cxn modelId="{0A0F03AC-6E74-4D62-8FBE-6173FA8ED4CF}" type="presOf" srcId="{DAA80F46-4EF9-4152-BF65-CD79DAFB7C4B}" destId="{AEC8CBB2-4860-4D26-B351-782F9CF7F6B2}" srcOrd="1" destOrd="0" presId="urn:microsoft.com/office/officeart/2005/8/layout/vProcess5"/>
    <dgm:cxn modelId="{A2CFC5B5-E9EF-402C-A582-56F51FBF40FE}" srcId="{98335F09-2D5F-4C1E-B5B2-F68783679E1B}" destId="{DAA80F46-4EF9-4152-BF65-CD79DAFB7C4B}" srcOrd="2" destOrd="0" parTransId="{6A411EC4-EAD8-488E-AFD5-1B2D8B364393}" sibTransId="{85040027-9191-416D-A729-AF724CEBF6DE}"/>
    <dgm:cxn modelId="{65533AD2-B037-4811-8EE9-8F77128DA712}" srcId="{98335F09-2D5F-4C1E-B5B2-F68783679E1B}" destId="{693D6D54-8030-4043-A245-D3B30B49E794}" srcOrd="0" destOrd="0" parTransId="{92662188-FDE2-4A38-BFE8-61D64C4CEE45}" sibTransId="{78D03CCD-17C1-445D-ACE8-6FDF95E4CF7B}"/>
    <dgm:cxn modelId="{CB0318E8-27BC-4A94-97A1-49ADDFD1EBDA}" srcId="{98335F09-2D5F-4C1E-B5B2-F68783679E1B}" destId="{051FFC13-C6EC-4672-BC32-704AAB970AE7}" srcOrd="4" destOrd="0" parTransId="{E85084BA-4387-4AE4-AA60-7FE168CFEEB0}" sibTransId="{71AAC738-70C5-4782-BA69-50F0E3B1C228}"/>
    <dgm:cxn modelId="{A02402F1-2324-40E7-8C60-B43CED6529C8}" type="presOf" srcId="{693D6D54-8030-4043-A245-D3B30B49E794}" destId="{3D814718-6420-4FCD-A8B1-4B669AE9256A}" srcOrd="1" destOrd="0" presId="urn:microsoft.com/office/officeart/2005/8/layout/vProcess5"/>
    <dgm:cxn modelId="{9CCA7FF3-8034-47EB-8ECF-901637B2A2E9}" type="presOf" srcId="{051FFC13-C6EC-4672-BC32-704AAB970AE7}" destId="{E99BA845-A358-46FB-84E0-F67FA0D4390E}" srcOrd="0" destOrd="0" presId="urn:microsoft.com/office/officeart/2005/8/layout/vProcess5"/>
    <dgm:cxn modelId="{FC208EFE-8E6D-4E48-8759-448B7C341FEE}" type="presOf" srcId="{98335F09-2D5F-4C1E-B5B2-F68783679E1B}" destId="{F0077E6A-A445-4F03-9650-0E50021EF286}" srcOrd="0" destOrd="0" presId="urn:microsoft.com/office/officeart/2005/8/layout/vProcess5"/>
    <dgm:cxn modelId="{8CD2A0FE-20F6-4DCC-8E5C-2C615E798EF8}" srcId="{98335F09-2D5F-4C1E-B5B2-F68783679E1B}" destId="{269BA962-5491-4392-9D2F-45EAD8FACFC7}" srcOrd="1" destOrd="0" parTransId="{50399433-5321-4A17-9C9A-CBDF3A1FE888}" sibTransId="{736BAFAA-AB5C-42B3-B4D5-3861463B58F3}"/>
    <dgm:cxn modelId="{08E3C57D-5B80-4F7D-B492-4F826F6EEB6B}" type="presParOf" srcId="{F0077E6A-A445-4F03-9650-0E50021EF286}" destId="{2A3AE43C-9796-4869-9CFE-6F36E2B7DAEA}" srcOrd="0" destOrd="0" presId="urn:microsoft.com/office/officeart/2005/8/layout/vProcess5"/>
    <dgm:cxn modelId="{74CB192C-2D8F-4250-8299-D84FAA23694B}" type="presParOf" srcId="{F0077E6A-A445-4F03-9650-0E50021EF286}" destId="{B62757EE-CAF5-49F7-A520-D297D3601467}" srcOrd="1" destOrd="0" presId="urn:microsoft.com/office/officeart/2005/8/layout/vProcess5"/>
    <dgm:cxn modelId="{8B52E89F-5436-4400-9FD3-E87DE3888D4D}" type="presParOf" srcId="{F0077E6A-A445-4F03-9650-0E50021EF286}" destId="{1B976A2B-F16F-4390-8177-67730798B552}" srcOrd="2" destOrd="0" presId="urn:microsoft.com/office/officeart/2005/8/layout/vProcess5"/>
    <dgm:cxn modelId="{98968E3F-16C6-45DD-B450-858F4DB990A6}" type="presParOf" srcId="{F0077E6A-A445-4F03-9650-0E50021EF286}" destId="{FC921090-FB3A-49C7-9CEF-4D8A7A8F0C9D}" srcOrd="3" destOrd="0" presId="urn:microsoft.com/office/officeart/2005/8/layout/vProcess5"/>
    <dgm:cxn modelId="{F87A109E-9C62-4501-A5C4-5A670433D4C1}" type="presParOf" srcId="{F0077E6A-A445-4F03-9650-0E50021EF286}" destId="{BC26C475-0AC3-471F-A93D-BAADC5C7B6BF}" srcOrd="4" destOrd="0" presId="urn:microsoft.com/office/officeart/2005/8/layout/vProcess5"/>
    <dgm:cxn modelId="{010C8EDD-4A02-4000-9F2D-5D8B0BA9D001}" type="presParOf" srcId="{F0077E6A-A445-4F03-9650-0E50021EF286}" destId="{E99BA845-A358-46FB-84E0-F67FA0D4390E}" srcOrd="5" destOrd="0" presId="urn:microsoft.com/office/officeart/2005/8/layout/vProcess5"/>
    <dgm:cxn modelId="{62EED64F-C2AD-4AA0-9024-D25E8FC64717}" type="presParOf" srcId="{F0077E6A-A445-4F03-9650-0E50021EF286}" destId="{2A32E98C-3612-4230-8437-3F1D0202D7E2}" srcOrd="6" destOrd="0" presId="urn:microsoft.com/office/officeart/2005/8/layout/vProcess5"/>
    <dgm:cxn modelId="{9046BDC3-8881-47A2-8428-F4C5C0007218}" type="presParOf" srcId="{F0077E6A-A445-4F03-9650-0E50021EF286}" destId="{9A3DA917-1E1D-4103-A72B-7A97C2E4DC85}" srcOrd="7" destOrd="0" presId="urn:microsoft.com/office/officeart/2005/8/layout/vProcess5"/>
    <dgm:cxn modelId="{A8517122-AD74-4DF1-8844-7E1A84071CD7}" type="presParOf" srcId="{F0077E6A-A445-4F03-9650-0E50021EF286}" destId="{B0A2B8A3-B0A8-4994-B06D-521489A294A8}" srcOrd="8" destOrd="0" presId="urn:microsoft.com/office/officeart/2005/8/layout/vProcess5"/>
    <dgm:cxn modelId="{5744388C-39AA-4C5F-99A8-F0C0300BF7C6}" type="presParOf" srcId="{F0077E6A-A445-4F03-9650-0E50021EF286}" destId="{6F7C50B2-061F-4EF3-B21B-FD84934D354D}" srcOrd="9" destOrd="0" presId="urn:microsoft.com/office/officeart/2005/8/layout/vProcess5"/>
    <dgm:cxn modelId="{39201468-2552-488B-8605-0CF94F9AFD46}" type="presParOf" srcId="{F0077E6A-A445-4F03-9650-0E50021EF286}" destId="{3D814718-6420-4FCD-A8B1-4B669AE9256A}" srcOrd="10" destOrd="0" presId="urn:microsoft.com/office/officeart/2005/8/layout/vProcess5"/>
    <dgm:cxn modelId="{52CB551D-E3CC-4EDB-92E2-443BA951269A}" type="presParOf" srcId="{F0077E6A-A445-4F03-9650-0E50021EF286}" destId="{DA8A8C3A-8B6B-43D4-8354-952C5BDB9C90}" srcOrd="11" destOrd="0" presId="urn:microsoft.com/office/officeart/2005/8/layout/vProcess5"/>
    <dgm:cxn modelId="{A93AE2DE-EC5A-42FF-A94E-EAB80FCFC29D}" type="presParOf" srcId="{F0077E6A-A445-4F03-9650-0E50021EF286}" destId="{AEC8CBB2-4860-4D26-B351-782F9CF7F6B2}" srcOrd="12" destOrd="0" presId="urn:microsoft.com/office/officeart/2005/8/layout/vProcess5"/>
    <dgm:cxn modelId="{77FD04E8-2132-457B-A278-1FF39EA98865}" type="presParOf" srcId="{F0077E6A-A445-4F03-9650-0E50021EF286}" destId="{DB59C568-811E-404A-83B8-3F129FC46401}" srcOrd="13" destOrd="0" presId="urn:microsoft.com/office/officeart/2005/8/layout/vProcess5"/>
    <dgm:cxn modelId="{82B181C0-5E68-4BBF-8568-20812EA36966}" type="presParOf" srcId="{F0077E6A-A445-4F03-9650-0E50021EF286}" destId="{DAD6C416-BEAD-41DC-8579-C759B40D6D6D}"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F8B8332-1660-4F91-BFD9-D1962D8FA3B8}"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FD234E72-9274-4E14-8272-04FB691F38E6}">
      <dgm:prSet/>
      <dgm:spPr/>
      <dgm:t>
        <a:bodyPr/>
        <a:lstStyle/>
        <a:p>
          <a:endParaRPr lang="en-GB" b="1"/>
        </a:p>
      </dgm:t>
    </dgm:pt>
    <dgm:pt modelId="{DC376DDD-8697-4948-AEB0-7EC3A0DBB0D2}" type="parTrans" cxnId="{DEC88F2B-E204-4633-9EFE-D3F22FE93884}">
      <dgm:prSet/>
      <dgm:spPr/>
      <dgm:t>
        <a:bodyPr/>
        <a:lstStyle/>
        <a:p>
          <a:endParaRPr lang="en-US"/>
        </a:p>
      </dgm:t>
    </dgm:pt>
    <dgm:pt modelId="{EB0BA7F6-4FE0-45EF-82A5-0BDBAFF70FD6}" type="sibTrans" cxnId="{DEC88F2B-E204-4633-9EFE-D3F22FE93884}">
      <dgm:prSet/>
      <dgm:spPr/>
      <dgm:t>
        <a:bodyPr/>
        <a:lstStyle/>
        <a:p>
          <a:endParaRPr lang="en-US"/>
        </a:p>
      </dgm:t>
    </dgm:pt>
    <dgm:pt modelId="{59E6ECC3-A212-4B76-A14C-C57B24AA2805}">
      <dgm:prSet/>
      <dgm:spPr/>
      <dgm:t>
        <a:bodyPr/>
        <a:lstStyle/>
        <a:p>
          <a:r>
            <a:rPr lang="en-GB" b="1"/>
            <a:t>1</a:t>
          </a:r>
          <a:r>
            <a:rPr lang="en-GB"/>
            <a:t> </a:t>
          </a:r>
          <a:r>
            <a:rPr lang="en-GB" b="1"/>
            <a:t>Introduction (by Hermann Dady)</a:t>
          </a:r>
          <a:endParaRPr lang="en-US"/>
        </a:p>
      </dgm:t>
    </dgm:pt>
    <dgm:pt modelId="{DF9B336D-6B81-449D-8667-F1E1295C08DB}" type="parTrans" cxnId="{3B73C9F3-80D6-4982-B8BE-7AA97A708799}">
      <dgm:prSet/>
      <dgm:spPr/>
      <dgm:t>
        <a:bodyPr/>
        <a:lstStyle/>
        <a:p>
          <a:endParaRPr lang="en-US"/>
        </a:p>
      </dgm:t>
    </dgm:pt>
    <dgm:pt modelId="{9EEEB405-F24A-4A15-B780-9B6E1A37BDD9}" type="sibTrans" cxnId="{3B73C9F3-80D6-4982-B8BE-7AA97A708799}">
      <dgm:prSet/>
      <dgm:spPr/>
      <dgm:t>
        <a:bodyPr/>
        <a:lstStyle/>
        <a:p>
          <a:endParaRPr lang="en-US"/>
        </a:p>
      </dgm:t>
    </dgm:pt>
    <dgm:pt modelId="{6495FCD2-4DEE-41C5-B36C-F1C067C8F853}">
      <dgm:prSet/>
      <dgm:spPr/>
      <dgm:t>
        <a:bodyPr/>
        <a:lstStyle/>
        <a:p>
          <a:r>
            <a:rPr lang="en-GB" b="1"/>
            <a:t>2</a:t>
          </a:r>
          <a:r>
            <a:rPr lang="en-GB"/>
            <a:t> </a:t>
          </a:r>
          <a:r>
            <a:rPr lang="en-GB" b="1"/>
            <a:t>Benefits of Team Working (by Annie Punal Mpongo)</a:t>
          </a:r>
          <a:endParaRPr lang="en-US"/>
        </a:p>
      </dgm:t>
    </dgm:pt>
    <dgm:pt modelId="{BDEFF2D7-CB00-4C83-8077-EA30A28DF774}" type="parTrans" cxnId="{FA59D941-960F-4B5E-890E-6BD3A36BBD50}">
      <dgm:prSet/>
      <dgm:spPr/>
      <dgm:t>
        <a:bodyPr/>
        <a:lstStyle/>
        <a:p>
          <a:endParaRPr lang="en-US"/>
        </a:p>
      </dgm:t>
    </dgm:pt>
    <dgm:pt modelId="{E452C909-6B5E-47BF-A4D5-00B8F8A00304}" type="sibTrans" cxnId="{FA59D941-960F-4B5E-890E-6BD3A36BBD50}">
      <dgm:prSet/>
      <dgm:spPr/>
      <dgm:t>
        <a:bodyPr/>
        <a:lstStyle/>
        <a:p>
          <a:endParaRPr lang="en-US"/>
        </a:p>
      </dgm:t>
    </dgm:pt>
    <dgm:pt modelId="{52F58997-9B28-44D7-8849-245434E475EE}">
      <dgm:prSet/>
      <dgm:spPr/>
      <dgm:t>
        <a:bodyPr/>
        <a:lstStyle/>
        <a:p>
          <a:r>
            <a:rPr lang="en-GB" b="1"/>
            <a:t>3</a:t>
          </a:r>
          <a:r>
            <a:rPr lang="en-GB"/>
            <a:t> </a:t>
          </a:r>
          <a:r>
            <a:rPr lang="en-GB" b="1"/>
            <a:t>Stages of Team Development (by Papy </a:t>
          </a:r>
          <a:r>
            <a:rPr lang="en-GB" b="1" err="1"/>
            <a:t>Botaka</a:t>
          </a:r>
          <a:r>
            <a:rPr lang="en-GB" b="1"/>
            <a:t>)</a:t>
          </a:r>
          <a:endParaRPr lang="en-US"/>
        </a:p>
      </dgm:t>
    </dgm:pt>
    <dgm:pt modelId="{90EFC7FF-BA71-490F-83FE-3E2A70BE6FBB}" type="parTrans" cxnId="{F60B9F9C-B6C9-42B6-8C77-7F0400643049}">
      <dgm:prSet/>
      <dgm:spPr/>
      <dgm:t>
        <a:bodyPr/>
        <a:lstStyle/>
        <a:p>
          <a:endParaRPr lang="en-US"/>
        </a:p>
      </dgm:t>
    </dgm:pt>
    <dgm:pt modelId="{A999AE84-ECCA-4986-9C23-34859D4FA1B8}" type="sibTrans" cxnId="{F60B9F9C-B6C9-42B6-8C77-7F0400643049}">
      <dgm:prSet/>
      <dgm:spPr/>
      <dgm:t>
        <a:bodyPr/>
        <a:lstStyle/>
        <a:p>
          <a:endParaRPr lang="en-US"/>
        </a:p>
      </dgm:t>
    </dgm:pt>
    <dgm:pt modelId="{8ED8A464-35DA-4C18-AB6F-E39C30A6CCE5}">
      <dgm:prSet/>
      <dgm:spPr/>
      <dgm:t>
        <a:bodyPr/>
        <a:lstStyle/>
        <a:p>
          <a:r>
            <a:rPr lang="en-GB" b="1"/>
            <a:t>4</a:t>
          </a:r>
          <a:r>
            <a:rPr lang="en-GB"/>
            <a:t> </a:t>
          </a:r>
          <a:r>
            <a:rPr lang="en-GB" b="1"/>
            <a:t>Team Roles (by Joshua Magezi)</a:t>
          </a:r>
          <a:endParaRPr lang="en-US"/>
        </a:p>
      </dgm:t>
    </dgm:pt>
    <dgm:pt modelId="{1D95584D-23C0-40D2-87A3-2D24E9116431}" type="parTrans" cxnId="{1922B230-3060-4401-9E21-F8B74E09CC2A}">
      <dgm:prSet/>
      <dgm:spPr/>
      <dgm:t>
        <a:bodyPr/>
        <a:lstStyle/>
        <a:p>
          <a:endParaRPr lang="en-US"/>
        </a:p>
      </dgm:t>
    </dgm:pt>
    <dgm:pt modelId="{A2DBE6E2-E8FA-4629-806C-CAE9C773678B}" type="sibTrans" cxnId="{1922B230-3060-4401-9E21-F8B74E09CC2A}">
      <dgm:prSet/>
      <dgm:spPr/>
      <dgm:t>
        <a:bodyPr/>
        <a:lstStyle/>
        <a:p>
          <a:endParaRPr lang="en-US"/>
        </a:p>
      </dgm:t>
    </dgm:pt>
    <dgm:pt modelId="{17BA4100-D43E-4671-8F02-16CE5BD34026}">
      <dgm:prSet/>
      <dgm:spPr/>
      <dgm:t>
        <a:bodyPr/>
        <a:lstStyle/>
        <a:p>
          <a:r>
            <a:rPr lang="en-GB" b="1"/>
            <a:t>5</a:t>
          </a:r>
          <a:r>
            <a:rPr lang="en-GB"/>
            <a:t> </a:t>
          </a:r>
          <a:r>
            <a:rPr lang="en-GB" b="1"/>
            <a:t>Managing Conflict (by Maha </a:t>
          </a:r>
          <a:r>
            <a:rPr lang="en-GB" b="1" err="1"/>
            <a:t>Dahota</a:t>
          </a:r>
          <a:r>
            <a:rPr lang="en-GB" b="1"/>
            <a:t>)</a:t>
          </a:r>
          <a:endParaRPr lang="en-US"/>
        </a:p>
      </dgm:t>
    </dgm:pt>
    <dgm:pt modelId="{C9B3B770-7DE4-4BB9-89DD-98FBFCB42D50}" type="parTrans" cxnId="{77E0A45F-9CDC-49F9-9AA2-93B05CDD1E02}">
      <dgm:prSet/>
      <dgm:spPr/>
      <dgm:t>
        <a:bodyPr/>
        <a:lstStyle/>
        <a:p>
          <a:endParaRPr lang="en-US"/>
        </a:p>
      </dgm:t>
    </dgm:pt>
    <dgm:pt modelId="{7F2A7624-1601-45DD-8E62-2902D349F313}" type="sibTrans" cxnId="{77E0A45F-9CDC-49F9-9AA2-93B05CDD1E02}">
      <dgm:prSet/>
      <dgm:spPr/>
      <dgm:t>
        <a:bodyPr/>
        <a:lstStyle/>
        <a:p>
          <a:endParaRPr lang="en-US"/>
        </a:p>
      </dgm:t>
    </dgm:pt>
    <dgm:pt modelId="{8D2913E7-A9EB-4A27-9165-E6521E741776}">
      <dgm:prSet/>
      <dgm:spPr/>
      <dgm:t>
        <a:bodyPr/>
        <a:lstStyle/>
        <a:p>
          <a:r>
            <a:rPr lang="en-GB" b="1"/>
            <a:t>6</a:t>
          </a:r>
          <a:r>
            <a:rPr lang="en-GB"/>
            <a:t> </a:t>
          </a:r>
          <a:r>
            <a:rPr lang="en-GB" b="1"/>
            <a:t>Successful Team Development (by Hermann Dady)</a:t>
          </a:r>
          <a:endParaRPr lang="en-US"/>
        </a:p>
      </dgm:t>
    </dgm:pt>
    <dgm:pt modelId="{093A60E5-56B8-4A3F-9B9E-8EA0662F8CBA}" type="parTrans" cxnId="{70A6C130-4998-40BB-BC35-0BDA98908048}">
      <dgm:prSet/>
      <dgm:spPr/>
      <dgm:t>
        <a:bodyPr/>
        <a:lstStyle/>
        <a:p>
          <a:endParaRPr lang="en-US"/>
        </a:p>
      </dgm:t>
    </dgm:pt>
    <dgm:pt modelId="{BCDFBA47-13D4-45C8-A1BD-0EA012D520B9}" type="sibTrans" cxnId="{70A6C130-4998-40BB-BC35-0BDA98908048}">
      <dgm:prSet/>
      <dgm:spPr/>
      <dgm:t>
        <a:bodyPr/>
        <a:lstStyle/>
        <a:p>
          <a:endParaRPr lang="en-US"/>
        </a:p>
      </dgm:t>
    </dgm:pt>
    <dgm:pt modelId="{BF5451A7-93AD-43B5-A5B7-ADE571DD3C5B}">
      <dgm:prSet/>
      <dgm:spPr/>
      <dgm:t>
        <a:bodyPr/>
        <a:lstStyle/>
        <a:p>
          <a:r>
            <a:rPr lang="en-GB" b="1"/>
            <a:t>7</a:t>
          </a:r>
          <a:r>
            <a:rPr lang="en-GB"/>
            <a:t> </a:t>
          </a:r>
          <a:r>
            <a:rPr lang="en-GB" b="1"/>
            <a:t>Conclusion (by Hermann Dady)</a:t>
          </a:r>
          <a:endParaRPr lang="en-US"/>
        </a:p>
      </dgm:t>
    </dgm:pt>
    <dgm:pt modelId="{C80A4C84-304A-41C4-B14F-5269660B0822}" type="parTrans" cxnId="{24084146-6023-428C-839D-FC26D3E2FA30}">
      <dgm:prSet/>
      <dgm:spPr/>
      <dgm:t>
        <a:bodyPr/>
        <a:lstStyle/>
        <a:p>
          <a:endParaRPr lang="en-US"/>
        </a:p>
      </dgm:t>
    </dgm:pt>
    <dgm:pt modelId="{2481991E-FD48-4BF6-B726-23DE74DAF924}" type="sibTrans" cxnId="{24084146-6023-428C-839D-FC26D3E2FA30}">
      <dgm:prSet/>
      <dgm:spPr/>
      <dgm:t>
        <a:bodyPr/>
        <a:lstStyle/>
        <a:p>
          <a:endParaRPr lang="en-US"/>
        </a:p>
      </dgm:t>
    </dgm:pt>
    <dgm:pt modelId="{56C94C4C-1419-4EE8-8F63-7B9ACDC310A2}" type="pres">
      <dgm:prSet presAssocID="{7F8B8332-1660-4F91-BFD9-D1962D8FA3B8}" presName="diagram" presStyleCnt="0">
        <dgm:presLayoutVars>
          <dgm:dir/>
          <dgm:resizeHandles val="exact"/>
        </dgm:presLayoutVars>
      </dgm:prSet>
      <dgm:spPr/>
    </dgm:pt>
    <dgm:pt modelId="{07985D67-D347-46CC-886D-4A659A86AD19}" type="pres">
      <dgm:prSet presAssocID="{FD234E72-9274-4E14-8272-04FB691F38E6}" presName="node" presStyleLbl="node1" presStyleIdx="0" presStyleCnt="8">
        <dgm:presLayoutVars>
          <dgm:bulletEnabled val="1"/>
        </dgm:presLayoutVars>
      </dgm:prSet>
      <dgm:spPr/>
    </dgm:pt>
    <dgm:pt modelId="{EE0CDCC8-6125-4AB1-BDD6-67718C8D6D1A}" type="pres">
      <dgm:prSet presAssocID="{EB0BA7F6-4FE0-45EF-82A5-0BDBAFF70FD6}" presName="sibTrans" presStyleCnt="0"/>
      <dgm:spPr/>
    </dgm:pt>
    <dgm:pt modelId="{43B24BB5-9E9A-493C-8A18-91370F9CDB14}" type="pres">
      <dgm:prSet presAssocID="{59E6ECC3-A212-4B76-A14C-C57B24AA2805}" presName="node" presStyleLbl="node1" presStyleIdx="1" presStyleCnt="8">
        <dgm:presLayoutVars>
          <dgm:bulletEnabled val="1"/>
        </dgm:presLayoutVars>
      </dgm:prSet>
      <dgm:spPr/>
    </dgm:pt>
    <dgm:pt modelId="{52483052-BED5-4791-AF5A-2ECF274CC39E}" type="pres">
      <dgm:prSet presAssocID="{9EEEB405-F24A-4A15-B780-9B6E1A37BDD9}" presName="sibTrans" presStyleCnt="0"/>
      <dgm:spPr/>
    </dgm:pt>
    <dgm:pt modelId="{22B27452-AC17-4D00-AE32-3B2FAD9CF119}" type="pres">
      <dgm:prSet presAssocID="{6495FCD2-4DEE-41C5-B36C-F1C067C8F853}" presName="node" presStyleLbl="node1" presStyleIdx="2" presStyleCnt="8">
        <dgm:presLayoutVars>
          <dgm:bulletEnabled val="1"/>
        </dgm:presLayoutVars>
      </dgm:prSet>
      <dgm:spPr/>
    </dgm:pt>
    <dgm:pt modelId="{D7369B9D-A3C2-4013-BA4A-77ABCF6F6CB1}" type="pres">
      <dgm:prSet presAssocID="{E452C909-6B5E-47BF-A4D5-00B8F8A00304}" presName="sibTrans" presStyleCnt="0"/>
      <dgm:spPr/>
    </dgm:pt>
    <dgm:pt modelId="{FA0E0987-4090-4CF9-AD27-0A1E86F586C7}" type="pres">
      <dgm:prSet presAssocID="{52F58997-9B28-44D7-8849-245434E475EE}" presName="node" presStyleLbl="node1" presStyleIdx="3" presStyleCnt="8">
        <dgm:presLayoutVars>
          <dgm:bulletEnabled val="1"/>
        </dgm:presLayoutVars>
      </dgm:prSet>
      <dgm:spPr/>
    </dgm:pt>
    <dgm:pt modelId="{A4A6EC5E-3043-4D9F-B4C4-B8B224FFB14C}" type="pres">
      <dgm:prSet presAssocID="{A999AE84-ECCA-4986-9C23-34859D4FA1B8}" presName="sibTrans" presStyleCnt="0"/>
      <dgm:spPr/>
    </dgm:pt>
    <dgm:pt modelId="{012CB0BC-25CB-4E98-BDDC-6E24FF4C73D0}" type="pres">
      <dgm:prSet presAssocID="{8ED8A464-35DA-4C18-AB6F-E39C30A6CCE5}" presName="node" presStyleLbl="node1" presStyleIdx="4" presStyleCnt="8">
        <dgm:presLayoutVars>
          <dgm:bulletEnabled val="1"/>
        </dgm:presLayoutVars>
      </dgm:prSet>
      <dgm:spPr/>
    </dgm:pt>
    <dgm:pt modelId="{6EBDE30E-FC6D-4367-8A12-50C9308338E8}" type="pres">
      <dgm:prSet presAssocID="{A2DBE6E2-E8FA-4629-806C-CAE9C773678B}" presName="sibTrans" presStyleCnt="0"/>
      <dgm:spPr/>
    </dgm:pt>
    <dgm:pt modelId="{A19098DB-AC38-404F-A9AA-28D65BB11D61}" type="pres">
      <dgm:prSet presAssocID="{17BA4100-D43E-4671-8F02-16CE5BD34026}" presName="node" presStyleLbl="node1" presStyleIdx="5" presStyleCnt="8">
        <dgm:presLayoutVars>
          <dgm:bulletEnabled val="1"/>
        </dgm:presLayoutVars>
      </dgm:prSet>
      <dgm:spPr/>
    </dgm:pt>
    <dgm:pt modelId="{0097F548-44A9-48E9-8FFB-DBB643B3D1E3}" type="pres">
      <dgm:prSet presAssocID="{7F2A7624-1601-45DD-8E62-2902D349F313}" presName="sibTrans" presStyleCnt="0"/>
      <dgm:spPr/>
    </dgm:pt>
    <dgm:pt modelId="{334A3375-B568-4407-89F0-100A02EED95B}" type="pres">
      <dgm:prSet presAssocID="{8D2913E7-A9EB-4A27-9165-E6521E741776}" presName="node" presStyleLbl="node1" presStyleIdx="6" presStyleCnt="8">
        <dgm:presLayoutVars>
          <dgm:bulletEnabled val="1"/>
        </dgm:presLayoutVars>
      </dgm:prSet>
      <dgm:spPr/>
    </dgm:pt>
    <dgm:pt modelId="{10989029-D1D6-49BE-A703-904026106D54}" type="pres">
      <dgm:prSet presAssocID="{BCDFBA47-13D4-45C8-A1BD-0EA012D520B9}" presName="sibTrans" presStyleCnt="0"/>
      <dgm:spPr/>
    </dgm:pt>
    <dgm:pt modelId="{98E828B0-07D2-4C4E-9A33-30B3AADB8599}" type="pres">
      <dgm:prSet presAssocID="{BF5451A7-93AD-43B5-A5B7-ADE571DD3C5B}" presName="node" presStyleLbl="node1" presStyleIdx="7" presStyleCnt="8">
        <dgm:presLayoutVars>
          <dgm:bulletEnabled val="1"/>
        </dgm:presLayoutVars>
      </dgm:prSet>
      <dgm:spPr/>
    </dgm:pt>
  </dgm:ptLst>
  <dgm:cxnLst>
    <dgm:cxn modelId="{CDDAE907-A693-43C1-8525-A15FBB48727D}" type="presOf" srcId="{BF5451A7-93AD-43B5-A5B7-ADE571DD3C5B}" destId="{98E828B0-07D2-4C4E-9A33-30B3AADB8599}" srcOrd="0" destOrd="0" presId="urn:microsoft.com/office/officeart/2005/8/layout/default"/>
    <dgm:cxn modelId="{DEC88F2B-E204-4633-9EFE-D3F22FE93884}" srcId="{7F8B8332-1660-4F91-BFD9-D1962D8FA3B8}" destId="{FD234E72-9274-4E14-8272-04FB691F38E6}" srcOrd="0" destOrd="0" parTransId="{DC376DDD-8697-4948-AEB0-7EC3A0DBB0D2}" sibTransId="{EB0BA7F6-4FE0-45EF-82A5-0BDBAFF70FD6}"/>
    <dgm:cxn modelId="{1922B230-3060-4401-9E21-F8B74E09CC2A}" srcId="{7F8B8332-1660-4F91-BFD9-D1962D8FA3B8}" destId="{8ED8A464-35DA-4C18-AB6F-E39C30A6CCE5}" srcOrd="4" destOrd="0" parTransId="{1D95584D-23C0-40D2-87A3-2D24E9116431}" sibTransId="{A2DBE6E2-E8FA-4629-806C-CAE9C773678B}"/>
    <dgm:cxn modelId="{92EBBE30-8BDB-497B-AD82-EB3E1B1147AE}" type="presOf" srcId="{52F58997-9B28-44D7-8849-245434E475EE}" destId="{FA0E0987-4090-4CF9-AD27-0A1E86F586C7}" srcOrd="0" destOrd="0" presId="urn:microsoft.com/office/officeart/2005/8/layout/default"/>
    <dgm:cxn modelId="{70A6C130-4998-40BB-BC35-0BDA98908048}" srcId="{7F8B8332-1660-4F91-BFD9-D1962D8FA3B8}" destId="{8D2913E7-A9EB-4A27-9165-E6521E741776}" srcOrd="6" destOrd="0" parTransId="{093A60E5-56B8-4A3F-9B9E-8EA0662F8CBA}" sibTransId="{BCDFBA47-13D4-45C8-A1BD-0EA012D520B9}"/>
    <dgm:cxn modelId="{FA59D941-960F-4B5E-890E-6BD3A36BBD50}" srcId="{7F8B8332-1660-4F91-BFD9-D1962D8FA3B8}" destId="{6495FCD2-4DEE-41C5-B36C-F1C067C8F853}" srcOrd="2" destOrd="0" parTransId="{BDEFF2D7-CB00-4C83-8077-EA30A28DF774}" sibTransId="{E452C909-6B5E-47BF-A4D5-00B8F8A00304}"/>
    <dgm:cxn modelId="{24084146-6023-428C-839D-FC26D3E2FA30}" srcId="{7F8B8332-1660-4F91-BFD9-D1962D8FA3B8}" destId="{BF5451A7-93AD-43B5-A5B7-ADE571DD3C5B}" srcOrd="7" destOrd="0" parTransId="{C80A4C84-304A-41C4-B14F-5269660B0822}" sibTransId="{2481991E-FD48-4BF6-B726-23DE74DAF924}"/>
    <dgm:cxn modelId="{77E0A45F-9CDC-49F9-9AA2-93B05CDD1E02}" srcId="{7F8B8332-1660-4F91-BFD9-D1962D8FA3B8}" destId="{17BA4100-D43E-4671-8F02-16CE5BD34026}" srcOrd="5" destOrd="0" parTransId="{C9B3B770-7DE4-4BB9-89DD-98FBFCB42D50}" sibTransId="{7F2A7624-1601-45DD-8E62-2902D349F313}"/>
    <dgm:cxn modelId="{C5D10064-F0E9-4232-A9D1-523CF2AE7B03}" type="presOf" srcId="{8D2913E7-A9EB-4A27-9165-E6521E741776}" destId="{334A3375-B568-4407-89F0-100A02EED95B}" srcOrd="0" destOrd="0" presId="urn:microsoft.com/office/officeart/2005/8/layout/default"/>
    <dgm:cxn modelId="{203E8375-7738-4343-B228-6988E8AE032B}" type="presOf" srcId="{7F8B8332-1660-4F91-BFD9-D1962D8FA3B8}" destId="{56C94C4C-1419-4EE8-8F63-7B9ACDC310A2}" srcOrd="0" destOrd="0" presId="urn:microsoft.com/office/officeart/2005/8/layout/default"/>
    <dgm:cxn modelId="{F2363476-EA4A-49FB-B18D-F37A0A8F1DE6}" type="presOf" srcId="{59E6ECC3-A212-4B76-A14C-C57B24AA2805}" destId="{43B24BB5-9E9A-493C-8A18-91370F9CDB14}" srcOrd="0" destOrd="0" presId="urn:microsoft.com/office/officeart/2005/8/layout/default"/>
    <dgm:cxn modelId="{088A9897-F87B-4639-B370-892EDDD4CDEF}" type="presOf" srcId="{6495FCD2-4DEE-41C5-B36C-F1C067C8F853}" destId="{22B27452-AC17-4D00-AE32-3B2FAD9CF119}" srcOrd="0" destOrd="0" presId="urn:microsoft.com/office/officeart/2005/8/layout/default"/>
    <dgm:cxn modelId="{F60B9F9C-B6C9-42B6-8C77-7F0400643049}" srcId="{7F8B8332-1660-4F91-BFD9-D1962D8FA3B8}" destId="{52F58997-9B28-44D7-8849-245434E475EE}" srcOrd="3" destOrd="0" parTransId="{90EFC7FF-BA71-490F-83FE-3E2A70BE6FBB}" sibTransId="{A999AE84-ECCA-4986-9C23-34859D4FA1B8}"/>
    <dgm:cxn modelId="{B85AACB3-542E-498C-9B2F-CBDF4545F3BE}" type="presOf" srcId="{17BA4100-D43E-4671-8F02-16CE5BD34026}" destId="{A19098DB-AC38-404F-A9AA-28D65BB11D61}" srcOrd="0" destOrd="0" presId="urn:microsoft.com/office/officeart/2005/8/layout/default"/>
    <dgm:cxn modelId="{69D286C4-0906-452B-A11B-9B390A6B298E}" type="presOf" srcId="{8ED8A464-35DA-4C18-AB6F-E39C30A6CCE5}" destId="{012CB0BC-25CB-4E98-BDDC-6E24FF4C73D0}" srcOrd="0" destOrd="0" presId="urn:microsoft.com/office/officeart/2005/8/layout/default"/>
    <dgm:cxn modelId="{02BF92DA-8532-409C-B79C-729BA7978604}" type="presOf" srcId="{FD234E72-9274-4E14-8272-04FB691F38E6}" destId="{07985D67-D347-46CC-886D-4A659A86AD19}" srcOrd="0" destOrd="0" presId="urn:microsoft.com/office/officeart/2005/8/layout/default"/>
    <dgm:cxn modelId="{3B73C9F3-80D6-4982-B8BE-7AA97A708799}" srcId="{7F8B8332-1660-4F91-BFD9-D1962D8FA3B8}" destId="{59E6ECC3-A212-4B76-A14C-C57B24AA2805}" srcOrd="1" destOrd="0" parTransId="{DF9B336D-6B81-449D-8667-F1E1295C08DB}" sibTransId="{9EEEB405-F24A-4A15-B780-9B6E1A37BDD9}"/>
    <dgm:cxn modelId="{F6FA401D-07D0-41BA-B824-5FC0CCB28828}" type="presParOf" srcId="{56C94C4C-1419-4EE8-8F63-7B9ACDC310A2}" destId="{07985D67-D347-46CC-886D-4A659A86AD19}" srcOrd="0" destOrd="0" presId="urn:microsoft.com/office/officeart/2005/8/layout/default"/>
    <dgm:cxn modelId="{67D2C9B7-BA8C-4E27-BD04-E706F2B52ABC}" type="presParOf" srcId="{56C94C4C-1419-4EE8-8F63-7B9ACDC310A2}" destId="{EE0CDCC8-6125-4AB1-BDD6-67718C8D6D1A}" srcOrd="1" destOrd="0" presId="urn:microsoft.com/office/officeart/2005/8/layout/default"/>
    <dgm:cxn modelId="{F36BE8F5-4409-40FC-B91A-C5800CDD68A0}" type="presParOf" srcId="{56C94C4C-1419-4EE8-8F63-7B9ACDC310A2}" destId="{43B24BB5-9E9A-493C-8A18-91370F9CDB14}" srcOrd="2" destOrd="0" presId="urn:microsoft.com/office/officeart/2005/8/layout/default"/>
    <dgm:cxn modelId="{084C6FD9-5A2B-4178-B2D9-69C46981E6DE}" type="presParOf" srcId="{56C94C4C-1419-4EE8-8F63-7B9ACDC310A2}" destId="{52483052-BED5-4791-AF5A-2ECF274CC39E}" srcOrd="3" destOrd="0" presId="urn:microsoft.com/office/officeart/2005/8/layout/default"/>
    <dgm:cxn modelId="{E4C5701A-D813-40A3-A637-75990FD5CE80}" type="presParOf" srcId="{56C94C4C-1419-4EE8-8F63-7B9ACDC310A2}" destId="{22B27452-AC17-4D00-AE32-3B2FAD9CF119}" srcOrd="4" destOrd="0" presId="urn:microsoft.com/office/officeart/2005/8/layout/default"/>
    <dgm:cxn modelId="{FB61CFA1-5F31-4F2F-BBEE-ED674E735079}" type="presParOf" srcId="{56C94C4C-1419-4EE8-8F63-7B9ACDC310A2}" destId="{D7369B9D-A3C2-4013-BA4A-77ABCF6F6CB1}" srcOrd="5" destOrd="0" presId="urn:microsoft.com/office/officeart/2005/8/layout/default"/>
    <dgm:cxn modelId="{9312ADFC-87C4-45D0-B2AD-39FFEC34BA2B}" type="presParOf" srcId="{56C94C4C-1419-4EE8-8F63-7B9ACDC310A2}" destId="{FA0E0987-4090-4CF9-AD27-0A1E86F586C7}" srcOrd="6" destOrd="0" presId="urn:microsoft.com/office/officeart/2005/8/layout/default"/>
    <dgm:cxn modelId="{F4B92665-AF79-42E8-9D44-872B5E1EA4DA}" type="presParOf" srcId="{56C94C4C-1419-4EE8-8F63-7B9ACDC310A2}" destId="{A4A6EC5E-3043-4D9F-B4C4-B8B224FFB14C}" srcOrd="7" destOrd="0" presId="urn:microsoft.com/office/officeart/2005/8/layout/default"/>
    <dgm:cxn modelId="{3819D371-F269-4E96-A55A-E6BC0EC1EBFA}" type="presParOf" srcId="{56C94C4C-1419-4EE8-8F63-7B9ACDC310A2}" destId="{012CB0BC-25CB-4E98-BDDC-6E24FF4C73D0}" srcOrd="8" destOrd="0" presId="urn:microsoft.com/office/officeart/2005/8/layout/default"/>
    <dgm:cxn modelId="{3959742B-A72A-4B79-A118-6A4892E7A0CE}" type="presParOf" srcId="{56C94C4C-1419-4EE8-8F63-7B9ACDC310A2}" destId="{6EBDE30E-FC6D-4367-8A12-50C9308338E8}" srcOrd="9" destOrd="0" presId="urn:microsoft.com/office/officeart/2005/8/layout/default"/>
    <dgm:cxn modelId="{02F49B7A-7BA0-4A9F-A023-063591F6E02C}" type="presParOf" srcId="{56C94C4C-1419-4EE8-8F63-7B9ACDC310A2}" destId="{A19098DB-AC38-404F-A9AA-28D65BB11D61}" srcOrd="10" destOrd="0" presId="urn:microsoft.com/office/officeart/2005/8/layout/default"/>
    <dgm:cxn modelId="{252EF29F-D58A-4C3E-A012-DB30C9738B40}" type="presParOf" srcId="{56C94C4C-1419-4EE8-8F63-7B9ACDC310A2}" destId="{0097F548-44A9-48E9-8FFB-DBB643B3D1E3}" srcOrd="11" destOrd="0" presId="urn:microsoft.com/office/officeart/2005/8/layout/default"/>
    <dgm:cxn modelId="{CF6B9490-76A7-46C4-B118-710F49192E5C}" type="presParOf" srcId="{56C94C4C-1419-4EE8-8F63-7B9ACDC310A2}" destId="{334A3375-B568-4407-89F0-100A02EED95B}" srcOrd="12" destOrd="0" presId="urn:microsoft.com/office/officeart/2005/8/layout/default"/>
    <dgm:cxn modelId="{974A5187-8E05-4610-B8AE-5388BDBF7247}" type="presParOf" srcId="{56C94C4C-1419-4EE8-8F63-7B9ACDC310A2}" destId="{10989029-D1D6-49BE-A703-904026106D54}" srcOrd="13" destOrd="0" presId="urn:microsoft.com/office/officeart/2005/8/layout/default"/>
    <dgm:cxn modelId="{1A9B68D9-0D95-491E-B7D1-87BD24D8CA8F}" type="presParOf" srcId="{56C94C4C-1419-4EE8-8F63-7B9ACDC310A2}" destId="{98E828B0-07D2-4C4E-9A33-30B3AADB8599}"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748446F-51C3-4083-A995-92DF9E803916}"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AD9D140-A6FE-4FBF-AA13-BF6FB9D972DB}">
      <dgm:prSet/>
      <dgm:spPr/>
      <dgm:t>
        <a:bodyPr/>
        <a:lstStyle/>
        <a:p>
          <a:pPr>
            <a:lnSpc>
              <a:spcPct val="100000"/>
            </a:lnSpc>
          </a:pPr>
          <a:endParaRPr lang="en-GB" b="1"/>
        </a:p>
      </dgm:t>
    </dgm:pt>
    <dgm:pt modelId="{FDEDD0C2-4E42-40B3-94EE-658C762411E3}" type="parTrans" cxnId="{67D5F433-513E-407C-85A9-A3BCC2F38801}">
      <dgm:prSet/>
      <dgm:spPr/>
      <dgm:t>
        <a:bodyPr/>
        <a:lstStyle/>
        <a:p>
          <a:endParaRPr lang="en-US"/>
        </a:p>
      </dgm:t>
    </dgm:pt>
    <dgm:pt modelId="{811DA972-03C5-43A7-AC1C-EFA95E319B00}" type="sibTrans" cxnId="{67D5F433-513E-407C-85A9-A3BCC2F38801}">
      <dgm:prSet/>
      <dgm:spPr/>
      <dgm:t>
        <a:bodyPr/>
        <a:lstStyle/>
        <a:p>
          <a:pPr>
            <a:lnSpc>
              <a:spcPct val="100000"/>
            </a:lnSpc>
          </a:pPr>
          <a:endParaRPr lang="en-US"/>
        </a:p>
      </dgm:t>
    </dgm:pt>
    <dgm:pt modelId="{9FB7BCF3-8199-433B-9D99-610C3D5B1701}">
      <dgm:prSet/>
      <dgm:spPr/>
      <dgm:t>
        <a:bodyPr/>
        <a:lstStyle/>
        <a:p>
          <a:pPr>
            <a:lnSpc>
              <a:spcPct val="100000"/>
            </a:lnSpc>
          </a:pPr>
          <a:r>
            <a:rPr lang="en-GB" b="1"/>
            <a:t>An effective team work and communication</a:t>
          </a:r>
          <a:r>
            <a:rPr lang="en-GB" b="1">
              <a:latin typeface="Gill Sans Nova"/>
            </a:rPr>
            <a:t>:</a:t>
          </a:r>
          <a:r>
            <a:rPr lang="en-GB" b="1"/>
            <a:t> </a:t>
          </a:r>
          <a:endParaRPr lang="en-US" b="0">
            <a:latin typeface="Gill Sans Nova"/>
          </a:endParaRPr>
        </a:p>
      </dgm:t>
    </dgm:pt>
    <dgm:pt modelId="{E5FB6230-372F-4556-BED1-256C576C8C4C}" type="parTrans" cxnId="{D833625F-CEB9-4E03-B843-F3D6C894E7FB}">
      <dgm:prSet/>
      <dgm:spPr/>
      <dgm:t>
        <a:bodyPr/>
        <a:lstStyle/>
        <a:p>
          <a:endParaRPr lang="en-US"/>
        </a:p>
      </dgm:t>
    </dgm:pt>
    <dgm:pt modelId="{FA5A860E-328A-42FE-9C7B-71FB0AF21E7D}" type="sibTrans" cxnId="{D833625F-CEB9-4E03-B843-F3D6C894E7FB}">
      <dgm:prSet/>
      <dgm:spPr/>
      <dgm:t>
        <a:bodyPr/>
        <a:lstStyle/>
        <a:p>
          <a:pPr>
            <a:lnSpc>
              <a:spcPct val="100000"/>
            </a:lnSpc>
          </a:pPr>
          <a:endParaRPr lang="en-US"/>
        </a:p>
      </dgm:t>
    </dgm:pt>
    <dgm:pt modelId="{D36176C5-FB36-4DE4-9C9B-853849AFCC39}">
      <dgm:prSet phldr="0"/>
      <dgm:spPr/>
      <dgm:t>
        <a:bodyPr/>
        <a:lstStyle/>
        <a:p>
          <a:pPr>
            <a:lnSpc>
              <a:spcPct val="100000"/>
            </a:lnSpc>
          </a:pPr>
          <a:r>
            <a:rPr lang="en-GB" b="1">
              <a:latin typeface="Gill Sans Nova"/>
            </a:rPr>
            <a:t>team</a:t>
          </a:r>
          <a:r>
            <a:rPr lang="en-GB" b="1"/>
            <a:t> members can align themselves to communicate effectively </a:t>
          </a:r>
          <a:endParaRPr lang="en-GB" b="0">
            <a:latin typeface="Gill Sans Nova"/>
          </a:endParaRPr>
        </a:p>
      </dgm:t>
    </dgm:pt>
    <dgm:pt modelId="{BB0103A6-53F4-4CEF-B6BA-9CE9F65227CD}" type="parTrans" cxnId="{D0EF34E4-47C4-4C92-862E-B3683D2D9D94}">
      <dgm:prSet/>
      <dgm:spPr/>
      <dgm:t>
        <a:bodyPr/>
        <a:lstStyle/>
        <a:p>
          <a:endParaRPr lang="en-GB"/>
        </a:p>
      </dgm:t>
    </dgm:pt>
    <dgm:pt modelId="{B066CCA9-1527-4C98-8E2C-174E4C2C5A23}" type="sibTrans" cxnId="{D0EF34E4-47C4-4C92-862E-B3683D2D9D94}">
      <dgm:prSet/>
      <dgm:spPr/>
      <dgm:t>
        <a:bodyPr/>
        <a:lstStyle/>
        <a:p>
          <a:endParaRPr lang="en-GB"/>
        </a:p>
      </dgm:t>
    </dgm:pt>
    <dgm:pt modelId="{8C4411D5-D333-4189-9DDD-BC64E34D5316}">
      <dgm:prSet phldr="0"/>
      <dgm:spPr/>
      <dgm:t>
        <a:bodyPr/>
        <a:lstStyle/>
        <a:p>
          <a:pPr>
            <a:lnSpc>
              <a:spcPct val="100000"/>
            </a:lnSpc>
          </a:pPr>
          <a:r>
            <a:rPr lang="en-GB" b="1">
              <a:latin typeface="Gill Sans Nova"/>
            </a:rPr>
            <a:t>to</a:t>
          </a:r>
          <a:r>
            <a:rPr lang="en-GB" b="1"/>
            <a:t> strive for a better collaboration </a:t>
          </a:r>
          <a:endParaRPr lang="en-GB" b="0">
            <a:latin typeface="Gill Sans Nova"/>
          </a:endParaRPr>
        </a:p>
      </dgm:t>
    </dgm:pt>
    <dgm:pt modelId="{D7BC6BCE-5D71-4F27-9DF5-9C94CC886EA8}" type="parTrans" cxnId="{E15410D8-8EB3-4815-854E-2E45602C09C9}">
      <dgm:prSet/>
      <dgm:spPr/>
      <dgm:t>
        <a:bodyPr/>
        <a:lstStyle/>
        <a:p>
          <a:endParaRPr lang="en-GB"/>
        </a:p>
      </dgm:t>
    </dgm:pt>
    <dgm:pt modelId="{B9AB4435-9BCE-47BC-B938-C37ED7CE483E}" type="sibTrans" cxnId="{E15410D8-8EB3-4815-854E-2E45602C09C9}">
      <dgm:prSet/>
      <dgm:spPr/>
      <dgm:t>
        <a:bodyPr/>
        <a:lstStyle/>
        <a:p>
          <a:endParaRPr lang="en-GB"/>
        </a:p>
      </dgm:t>
    </dgm:pt>
    <dgm:pt modelId="{4BA9951A-0658-4A08-9AC1-BA0AFF296C39}">
      <dgm:prSet phldr="0"/>
      <dgm:spPr/>
      <dgm:t>
        <a:bodyPr/>
        <a:lstStyle/>
        <a:p>
          <a:pPr>
            <a:lnSpc>
              <a:spcPct val="100000"/>
            </a:lnSpc>
          </a:pPr>
          <a:r>
            <a:rPr lang="en-GB" b="1"/>
            <a:t>to work together in a positive manner to achieve results</a:t>
          </a:r>
          <a:endParaRPr lang="en-GB" b="0">
            <a:latin typeface="Gill Sans Nova"/>
          </a:endParaRPr>
        </a:p>
      </dgm:t>
    </dgm:pt>
    <dgm:pt modelId="{40CB3022-E994-41F9-AA7E-B84FA1DD56BB}" type="parTrans" cxnId="{B78CA5EB-0713-4097-897D-E747B81005D5}">
      <dgm:prSet/>
      <dgm:spPr/>
      <dgm:t>
        <a:bodyPr/>
        <a:lstStyle/>
        <a:p>
          <a:endParaRPr lang="en-GB"/>
        </a:p>
      </dgm:t>
    </dgm:pt>
    <dgm:pt modelId="{97853867-3537-403C-A556-6D8E47DB2452}" type="sibTrans" cxnId="{B78CA5EB-0713-4097-897D-E747B81005D5}">
      <dgm:prSet/>
      <dgm:spPr/>
      <dgm:t>
        <a:bodyPr/>
        <a:lstStyle/>
        <a:p>
          <a:endParaRPr lang="en-GB"/>
        </a:p>
      </dgm:t>
    </dgm:pt>
    <dgm:pt modelId="{A90606DE-D190-43E1-9509-A98CBF20FB6B}">
      <dgm:prSet phldr="0"/>
      <dgm:spPr/>
      <dgm:t>
        <a:bodyPr/>
        <a:lstStyle/>
        <a:p>
          <a:pPr>
            <a:lnSpc>
              <a:spcPct val="100000"/>
            </a:lnSpc>
          </a:pPr>
          <a:r>
            <a:rPr lang="en-GB" b="1">
              <a:latin typeface="Gill Sans Nova"/>
            </a:rPr>
            <a:t> </a:t>
          </a:r>
          <a:r>
            <a:rPr lang="en-GB" b="1"/>
            <a:t>toward a common goal or vision.</a:t>
          </a:r>
          <a:r>
            <a:rPr lang="en-GB" b="1">
              <a:latin typeface="Gill Sans Nova"/>
            </a:rPr>
            <a:t> </a:t>
          </a:r>
          <a:endParaRPr lang="en-GB"/>
        </a:p>
      </dgm:t>
    </dgm:pt>
    <dgm:pt modelId="{36021C24-B271-4646-A076-28EBFB7A9BA5}" type="parTrans" cxnId="{202F04BB-FC58-435B-97BA-A07F02513C31}">
      <dgm:prSet/>
      <dgm:spPr/>
      <dgm:t>
        <a:bodyPr/>
        <a:lstStyle/>
        <a:p>
          <a:endParaRPr lang="en-GB"/>
        </a:p>
      </dgm:t>
    </dgm:pt>
    <dgm:pt modelId="{F2738F57-1EFF-4C95-9A9A-4B858908EB03}" type="sibTrans" cxnId="{202F04BB-FC58-435B-97BA-A07F02513C31}">
      <dgm:prSet/>
      <dgm:spPr/>
      <dgm:t>
        <a:bodyPr/>
        <a:lstStyle/>
        <a:p>
          <a:endParaRPr lang="en-GB"/>
        </a:p>
      </dgm:t>
    </dgm:pt>
    <dgm:pt modelId="{D254F99E-C31D-4A85-B1F1-1E5EC7575CE9}" type="pres">
      <dgm:prSet presAssocID="{7748446F-51C3-4083-A995-92DF9E803916}" presName="root" presStyleCnt="0">
        <dgm:presLayoutVars>
          <dgm:dir/>
          <dgm:resizeHandles val="exact"/>
        </dgm:presLayoutVars>
      </dgm:prSet>
      <dgm:spPr/>
    </dgm:pt>
    <dgm:pt modelId="{6D96C664-8BF3-419E-BF00-21B2ABAC292E}" type="pres">
      <dgm:prSet presAssocID="{7748446F-51C3-4083-A995-92DF9E803916}" presName="container" presStyleCnt="0">
        <dgm:presLayoutVars>
          <dgm:dir/>
          <dgm:resizeHandles val="exact"/>
        </dgm:presLayoutVars>
      </dgm:prSet>
      <dgm:spPr/>
    </dgm:pt>
    <dgm:pt modelId="{DC9AFD8E-3C4F-4674-A664-6AED1B1EF370}" type="pres">
      <dgm:prSet presAssocID="{DAD9D140-A6FE-4FBF-AA13-BF6FB9D972DB}" presName="compNode" presStyleCnt="0"/>
      <dgm:spPr/>
    </dgm:pt>
    <dgm:pt modelId="{8F96CA49-829A-4F61-98BA-5135D6BB595B}" type="pres">
      <dgm:prSet presAssocID="{DAD9D140-A6FE-4FBF-AA13-BF6FB9D972DB}" presName="iconBgRect" presStyleLbl="bgShp" presStyleIdx="0" presStyleCnt="6"/>
      <dgm:spPr/>
    </dgm:pt>
    <dgm:pt modelId="{AAC4BE73-2FBF-4E50-8927-7E8A0CBDF994}" type="pres">
      <dgm:prSet presAssocID="{DAD9D140-A6FE-4FBF-AA13-BF6FB9D972DB}" presName="iconRect" presStyleLbl="node1" presStyleIdx="0" presStyleCnt="6"/>
      <dgm:spPr>
        <a:ln>
          <a:noFill/>
        </a:ln>
      </dgm:spPr>
    </dgm:pt>
    <dgm:pt modelId="{E5DAA1F9-75CB-4AC4-B430-3602D7D7986D}" type="pres">
      <dgm:prSet presAssocID="{DAD9D140-A6FE-4FBF-AA13-BF6FB9D972DB}" presName="spaceRect" presStyleCnt="0"/>
      <dgm:spPr/>
    </dgm:pt>
    <dgm:pt modelId="{2D5D3C03-D0B7-430A-A090-B91498FE76E1}" type="pres">
      <dgm:prSet presAssocID="{DAD9D140-A6FE-4FBF-AA13-BF6FB9D972DB}" presName="textRect" presStyleLbl="revTx" presStyleIdx="0" presStyleCnt="6">
        <dgm:presLayoutVars>
          <dgm:chMax val="1"/>
          <dgm:chPref val="1"/>
        </dgm:presLayoutVars>
      </dgm:prSet>
      <dgm:spPr/>
    </dgm:pt>
    <dgm:pt modelId="{543B70A0-FB50-4461-B2E9-11A8FAF69156}" type="pres">
      <dgm:prSet presAssocID="{811DA972-03C5-43A7-AC1C-EFA95E319B00}" presName="sibTrans" presStyleLbl="sibTrans2D1" presStyleIdx="0" presStyleCnt="0"/>
      <dgm:spPr/>
    </dgm:pt>
    <dgm:pt modelId="{41C9A3EB-F85A-4A1F-BA58-CC8E5B5E6ABC}" type="pres">
      <dgm:prSet presAssocID="{9FB7BCF3-8199-433B-9D99-610C3D5B1701}" presName="compNode" presStyleCnt="0"/>
      <dgm:spPr/>
    </dgm:pt>
    <dgm:pt modelId="{56BEFA91-7A95-4C8D-AC06-E1CD5E91F63F}" type="pres">
      <dgm:prSet presAssocID="{9FB7BCF3-8199-433B-9D99-610C3D5B1701}" presName="iconBgRect" presStyleLbl="bgShp" presStyleIdx="1" presStyleCnt="6"/>
      <dgm:spPr/>
    </dgm:pt>
    <dgm:pt modelId="{7CFF3334-425C-44BC-80EB-B24A94A7CA81}" type="pres">
      <dgm:prSet presAssocID="{9FB7BCF3-8199-433B-9D99-610C3D5B1701}" presName="iconRect" presStyleLbl="node1" presStyleIdx="1"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BDEEB57E-47D0-4748-A22E-9D0FA165557B}" type="pres">
      <dgm:prSet presAssocID="{9FB7BCF3-8199-433B-9D99-610C3D5B1701}" presName="spaceRect" presStyleCnt="0"/>
      <dgm:spPr/>
    </dgm:pt>
    <dgm:pt modelId="{7FF71523-467F-481C-929D-243C908DFE9E}" type="pres">
      <dgm:prSet presAssocID="{9FB7BCF3-8199-433B-9D99-610C3D5B1701}" presName="textRect" presStyleLbl="revTx" presStyleIdx="1" presStyleCnt="6">
        <dgm:presLayoutVars>
          <dgm:chMax val="1"/>
          <dgm:chPref val="1"/>
        </dgm:presLayoutVars>
      </dgm:prSet>
      <dgm:spPr/>
    </dgm:pt>
    <dgm:pt modelId="{E51D77D0-785A-4B5F-941E-26A9E38EC5BE}" type="pres">
      <dgm:prSet presAssocID="{FA5A860E-328A-42FE-9C7B-71FB0AF21E7D}" presName="sibTrans" presStyleLbl="sibTrans2D1" presStyleIdx="0" presStyleCnt="0"/>
      <dgm:spPr/>
    </dgm:pt>
    <dgm:pt modelId="{A17C4829-9C15-4066-B95D-321960F058B0}" type="pres">
      <dgm:prSet presAssocID="{D36176C5-FB36-4DE4-9C9B-853849AFCC39}" presName="compNode" presStyleCnt="0"/>
      <dgm:spPr/>
    </dgm:pt>
    <dgm:pt modelId="{8ACFAFD8-3D94-4729-92B1-FAC322535746}" type="pres">
      <dgm:prSet presAssocID="{D36176C5-FB36-4DE4-9C9B-853849AFCC39}" presName="iconBgRect" presStyleLbl="bgShp" presStyleIdx="2" presStyleCnt="6"/>
      <dgm:spPr/>
    </dgm:pt>
    <dgm:pt modelId="{0B4F7E40-D7B6-4C3C-BFA8-8202927E9432}" type="pres">
      <dgm:prSet presAssocID="{D36176C5-FB36-4DE4-9C9B-853849AFCC39}" presName="iconRect" presStyleLbl="node1" presStyleIdx="2"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55A4F6A2-12E0-411B-AB93-E2C1DF9224BD}" type="pres">
      <dgm:prSet presAssocID="{D36176C5-FB36-4DE4-9C9B-853849AFCC39}" presName="spaceRect" presStyleCnt="0"/>
      <dgm:spPr/>
    </dgm:pt>
    <dgm:pt modelId="{73E7C66C-0CFB-447B-8FFF-2BC8F7AE7380}" type="pres">
      <dgm:prSet presAssocID="{D36176C5-FB36-4DE4-9C9B-853849AFCC39}" presName="textRect" presStyleLbl="revTx" presStyleIdx="2" presStyleCnt="6">
        <dgm:presLayoutVars>
          <dgm:chMax val="1"/>
          <dgm:chPref val="1"/>
        </dgm:presLayoutVars>
      </dgm:prSet>
      <dgm:spPr/>
    </dgm:pt>
    <dgm:pt modelId="{2040FCD1-8768-4641-91EE-D7CFAB348819}" type="pres">
      <dgm:prSet presAssocID="{B066CCA9-1527-4C98-8E2C-174E4C2C5A23}" presName="sibTrans" presStyleLbl="sibTrans2D1" presStyleIdx="0" presStyleCnt="0"/>
      <dgm:spPr/>
    </dgm:pt>
    <dgm:pt modelId="{11DC1940-642C-48D7-AFCA-C63FA1A4E850}" type="pres">
      <dgm:prSet presAssocID="{8C4411D5-D333-4189-9DDD-BC64E34D5316}" presName="compNode" presStyleCnt="0"/>
      <dgm:spPr/>
    </dgm:pt>
    <dgm:pt modelId="{C9D43FE1-940E-49BC-8A5D-2D8A4B53A899}" type="pres">
      <dgm:prSet presAssocID="{8C4411D5-D333-4189-9DDD-BC64E34D5316}" presName="iconBgRect" presStyleLbl="bgShp" presStyleIdx="3" presStyleCnt="6"/>
      <dgm:spPr/>
    </dgm:pt>
    <dgm:pt modelId="{163BC688-3336-4BAF-B5D5-E053E7F1C414}" type="pres">
      <dgm:prSet presAssocID="{8C4411D5-D333-4189-9DDD-BC64E34D5316}" presName="iconRect" presStyleLbl="node1" presStyleIdx="3"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9059BF51-0F7E-4536-8705-CC38934C9CE8}" type="pres">
      <dgm:prSet presAssocID="{8C4411D5-D333-4189-9DDD-BC64E34D5316}" presName="spaceRect" presStyleCnt="0"/>
      <dgm:spPr/>
    </dgm:pt>
    <dgm:pt modelId="{7BA6F4B4-73FF-4196-8DD1-4018E7CF587B}" type="pres">
      <dgm:prSet presAssocID="{8C4411D5-D333-4189-9DDD-BC64E34D5316}" presName="textRect" presStyleLbl="revTx" presStyleIdx="3" presStyleCnt="6">
        <dgm:presLayoutVars>
          <dgm:chMax val="1"/>
          <dgm:chPref val="1"/>
        </dgm:presLayoutVars>
      </dgm:prSet>
      <dgm:spPr/>
    </dgm:pt>
    <dgm:pt modelId="{DF8BE556-4F3F-4F9C-96C4-9726916E783B}" type="pres">
      <dgm:prSet presAssocID="{B9AB4435-9BCE-47BC-B938-C37ED7CE483E}" presName="sibTrans" presStyleLbl="sibTrans2D1" presStyleIdx="0" presStyleCnt="0"/>
      <dgm:spPr/>
    </dgm:pt>
    <dgm:pt modelId="{A7971E9D-676A-43ED-8B29-2FEE66231A94}" type="pres">
      <dgm:prSet presAssocID="{4BA9951A-0658-4A08-9AC1-BA0AFF296C39}" presName="compNode" presStyleCnt="0"/>
      <dgm:spPr/>
    </dgm:pt>
    <dgm:pt modelId="{4EB70AF6-FF39-4C92-9C11-5CDB23A4601E}" type="pres">
      <dgm:prSet presAssocID="{4BA9951A-0658-4A08-9AC1-BA0AFF296C39}" presName="iconBgRect" presStyleLbl="bgShp" presStyleIdx="4" presStyleCnt="6"/>
      <dgm:spPr/>
    </dgm:pt>
    <dgm:pt modelId="{093D05A4-A9BA-4EB9-897C-338377801B66}" type="pres">
      <dgm:prSet presAssocID="{4BA9951A-0658-4A08-9AC1-BA0AFF296C39}" presName="iconRect" presStyleLbl="node1" presStyleIdx="4"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pward trend"/>
        </a:ext>
      </dgm:extLst>
    </dgm:pt>
    <dgm:pt modelId="{678C2793-D6AF-4BE7-8987-0B055217C20A}" type="pres">
      <dgm:prSet presAssocID="{4BA9951A-0658-4A08-9AC1-BA0AFF296C39}" presName="spaceRect" presStyleCnt="0"/>
      <dgm:spPr/>
    </dgm:pt>
    <dgm:pt modelId="{6039460A-8C94-4352-ACD6-7E363B7C5E6A}" type="pres">
      <dgm:prSet presAssocID="{4BA9951A-0658-4A08-9AC1-BA0AFF296C39}" presName="textRect" presStyleLbl="revTx" presStyleIdx="4" presStyleCnt="6">
        <dgm:presLayoutVars>
          <dgm:chMax val="1"/>
          <dgm:chPref val="1"/>
        </dgm:presLayoutVars>
      </dgm:prSet>
      <dgm:spPr/>
    </dgm:pt>
    <dgm:pt modelId="{58F054BA-4E7A-4257-A266-8A52A7375A7B}" type="pres">
      <dgm:prSet presAssocID="{97853867-3537-403C-A556-6D8E47DB2452}" presName="sibTrans" presStyleLbl="sibTrans2D1" presStyleIdx="0" presStyleCnt="0"/>
      <dgm:spPr/>
    </dgm:pt>
    <dgm:pt modelId="{B6530D5C-1271-40BD-B995-D690C552BDFE}" type="pres">
      <dgm:prSet presAssocID="{A90606DE-D190-43E1-9509-A98CBF20FB6B}" presName="compNode" presStyleCnt="0"/>
      <dgm:spPr/>
    </dgm:pt>
    <dgm:pt modelId="{CDF78699-DA49-498A-9992-8422317C55EF}" type="pres">
      <dgm:prSet presAssocID="{A90606DE-D190-43E1-9509-A98CBF20FB6B}" presName="iconBgRect" presStyleLbl="bgShp" presStyleIdx="5" presStyleCnt="6"/>
      <dgm:spPr/>
    </dgm:pt>
    <dgm:pt modelId="{72303753-CE02-4926-8E9E-3902A67478C9}" type="pres">
      <dgm:prSet presAssocID="{A90606DE-D190-43E1-9509-A98CBF20FB6B}" presName="iconRect" presStyleLbl="node1" presStyleIdx="5"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llseye"/>
        </a:ext>
      </dgm:extLst>
    </dgm:pt>
    <dgm:pt modelId="{2BA35D3B-005F-4992-8D62-9B32F1D1CF40}" type="pres">
      <dgm:prSet presAssocID="{A90606DE-D190-43E1-9509-A98CBF20FB6B}" presName="spaceRect" presStyleCnt="0"/>
      <dgm:spPr/>
    </dgm:pt>
    <dgm:pt modelId="{C404B24B-6C61-49D5-8698-BEA61D490B1D}" type="pres">
      <dgm:prSet presAssocID="{A90606DE-D190-43E1-9509-A98CBF20FB6B}" presName="textRect" presStyleLbl="revTx" presStyleIdx="5" presStyleCnt="6">
        <dgm:presLayoutVars>
          <dgm:chMax val="1"/>
          <dgm:chPref val="1"/>
        </dgm:presLayoutVars>
      </dgm:prSet>
      <dgm:spPr/>
    </dgm:pt>
  </dgm:ptLst>
  <dgm:cxnLst>
    <dgm:cxn modelId="{05AFD601-9282-4C2F-9903-BDBA438C7D40}" type="presOf" srcId="{811DA972-03C5-43A7-AC1C-EFA95E319B00}" destId="{543B70A0-FB50-4461-B2E9-11A8FAF69156}" srcOrd="0" destOrd="0" presId="urn:microsoft.com/office/officeart/2018/2/layout/IconCircleList"/>
    <dgm:cxn modelId="{C8FAA80F-9075-4896-802C-0E01B9AA8B6B}" type="presOf" srcId="{4BA9951A-0658-4A08-9AC1-BA0AFF296C39}" destId="{6039460A-8C94-4352-ACD6-7E363B7C5E6A}" srcOrd="0" destOrd="0" presId="urn:microsoft.com/office/officeart/2018/2/layout/IconCircleList"/>
    <dgm:cxn modelId="{4963671C-BF92-40F3-8A23-5778F6DD1CCA}" type="presOf" srcId="{8C4411D5-D333-4189-9DDD-BC64E34D5316}" destId="{7BA6F4B4-73FF-4196-8DD1-4018E7CF587B}" srcOrd="0" destOrd="0" presId="urn:microsoft.com/office/officeart/2018/2/layout/IconCircleList"/>
    <dgm:cxn modelId="{67D5F433-513E-407C-85A9-A3BCC2F38801}" srcId="{7748446F-51C3-4083-A995-92DF9E803916}" destId="{DAD9D140-A6FE-4FBF-AA13-BF6FB9D972DB}" srcOrd="0" destOrd="0" parTransId="{FDEDD0C2-4E42-40B3-94EE-658C762411E3}" sibTransId="{811DA972-03C5-43A7-AC1C-EFA95E319B00}"/>
    <dgm:cxn modelId="{13962D3E-DE2E-403B-9B85-23A40E246DEB}" type="presOf" srcId="{A90606DE-D190-43E1-9509-A98CBF20FB6B}" destId="{C404B24B-6C61-49D5-8698-BEA61D490B1D}" srcOrd="0" destOrd="0" presId="urn:microsoft.com/office/officeart/2018/2/layout/IconCircleList"/>
    <dgm:cxn modelId="{D00DA855-3BA5-4021-B7F4-310296D9C322}" type="presOf" srcId="{7748446F-51C3-4083-A995-92DF9E803916}" destId="{D254F99E-C31D-4A85-B1F1-1E5EC7575CE9}" srcOrd="0" destOrd="0" presId="urn:microsoft.com/office/officeart/2018/2/layout/IconCircleList"/>
    <dgm:cxn modelId="{D833625F-CEB9-4E03-B843-F3D6C894E7FB}" srcId="{7748446F-51C3-4083-A995-92DF9E803916}" destId="{9FB7BCF3-8199-433B-9D99-610C3D5B1701}" srcOrd="1" destOrd="0" parTransId="{E5FB6230-372F-4556-BED1-256C576C8C4C}" sibTransId="{FA5A860E-328A-42FE-9C7B-71FB0AF21E7D}"/>
    <dgm:cxn modelId="{9039B582-9759-4C91-9ADE-7BB723DA3EB6}" type="presOf" srcId="{FA5A860E-328A-42FE-9C7B-71FB0AF21E7D}" destId="{E51D77D0-785A-4B5F-941E-26A9E38EC5BE}" srcOrd="0" destOrd="0" presId="urn:microsoft.com/office/officeart/2018/2/layout/IconCircleList"/>
    <dgm:cxn modelId="{A8AE2B9C-3FD8-4103-8C87-B51DED0FA09B}" type="presOf" srcId="{B9AB4435-9BCE-47BC-B938-C37ED7CE483E}" destId="{DF8BE556-4F3F-4F9C-96C4-9726916E783B}" srcOrd="0" destOrd="0" presId="urn:microsoft.com/office/officeart/2018/2/layout/IconCircleList"/>
    <dgm:cxn modelId="{6D85189E-3170-415A-987E-924370C99F33}" type="presOf" srcId="{97853867-3537-403C-A556-6D8E47DB2452}" destId="{58F054BA-4E7A-4257-A266-8A52A7375A7B}" srcOrd="0" destOrd="0" presId="urn:microsoft.com/office/officeart/2018/2/layout/IconCircleList"/>
    <dgm:cxn modelId="{202F04BB-FC58-435B-97BA-A07F02513C31}" srcId="{7748446F-51C3-4083-A995-92DF9E803916}" destId="{A90606DE-D190-43E1-9509-A98CBF20FB6B}" srcOrd="5" destOrd="0" parTransId="{36021C24-B271-4646-A076-28EBFB7A9BA5}" sibTransId="{F2738F57-1EFF-4C95-9A9A-4B858908EB03}"/>
    <dgm:cxn modelId="{7414EECC-17B7-4113-8341-5A20CE01B523}" type="presOf" srcId="{9FB7BCF3-8199-433B-9D99-610C3D5B1701}" destId="{7FF71523-467F-481C-929D-243C908DFE9E}" srcOrd="0" destOrd="0" presId="urn:microsoft.com/office/officeart/2018/2/layout/IconCircleList"/>
    <dgm:cxn modelId="{28BDB1D2-0222-48A0-A2C8-52D2BEABB874}" type="presOf" srcId="{DAD9D140-A6FE-4FBF-AA13-BF6FB9D972DB}" destId="{2D5D3C03-D0B7-430A-A090-B91498FE76E1}" srcOrd="0" destOrd="0" presId="urn:microsoft.com/office/officeart/2018/2/layout/IconCircleList"/>
    <dgm:cxn modelId="{E15410D8-8EB3-4815-854E-2E45602C09C9}" srcId="{7748446F-51C3-4083-A995-92DF9E803916}" destId="{8C4411D5-D333-4189-9DDD-BC64E34D5316}" srcOrd="3" destOrd="0" parTransId="{D7BC6BCE-5D71-4F27-9DF5-9C94CC886EA8}" sibTransId="{B9AB4435-9BCE-47BC-B938-C37ED7CE483E}"/>
    <dgm:cxn modelId="{D0EF34E4-47C4-4C92-862E-B3683D2D9D94}" srcId="{7748446F-51C3-4083-A995-92DF9E803916}" destId="{D36176C5-FB36-4DE4-9C9B-853849AFCC39}" srcOrd="2" destOrd="0" parTransId="{BB0103A6-53F4-4CEF-B6BA-9CE9F65227CD}" sibTransId="{B066CCA9-1527-4C98-8E2C-174E4C2C5A23}"/>
    <dgm:cxn modelId="{B78CA5EB-0713-4097-897D-E747B81005D5}" srcId="{7748446F-51C3-4083-A995-92DF9E803916}" destId="{4BA9951A-0658-4A08-9AC1-BA0AFF296C39}" srcOrd="4" destOrd="0" parTransId="{40CB3022-E994-41F9-AA7E-B84FA1DD56BB}" sibTransId="{97853867-3537-403C-A556-6D8E47DB2452}"/>
    <dgm:cxn modelId="{476776EE-5F61-4DB7-8560-AB23B8F75521}" type="presOf" srcId="{B066CCA9-1527-4C98-8E2C-174E4C2C5A23}" destId="{2040FCD1-8768-4641-91EE-D7CFAB348819}" srcOrd="0" destOrd="0" presId="urn:microsoft.com/office/officeart/2018/2/layout/IconCircleList"/>
    <dgm:cxn modelId="{0BDCDEEF-2E11-4E2C-AE53-C91ACC434223}" type="presOf" srcId="{D36176C5-FB36-4DE4-9C9B-853849AFCC39}" destId="{73E7C66C-0CFB-447B-8FFF-2BC8F7AE7380}" srcOrd="0" destOrd="0" presId="urn:microsoft.com/office/officeart/2018/2/layout/IconCircleList"/>
    <dgm:cxn modelId="{6D014A40-793A-40A0-9FF6-5F36BDF5BF7E}" type="presParOf" srcId="{D254F99E-C31D-4A85-B1F1-1E5EC7575CE9}" destId="{6D96C664-8BF3-419E-BF00-21B2ABAC292E}" srcOrd="0" destOrd="0" presId="urn:microsoft.com/office/officeart/2018/2/layout/IconCircleList"/>
    <dgm:cxn modelId="{01EF640B-5B94-4CAA-BA7C-0A9BBDE42AE9}" type="presParOf" srcId="{6D96C664-8BF3-419E-BF00-21B2ABAC292E}" destId="{DC9AFD8E-3C4F-4674-A664-6AED1B1EF370}" srcOrd="0" destOrd="0" presId="urn:microsoft.com/office/officeart/2018/2/layout/IconCircleList"/>
    <dgm:cxn modelId="{AE065C8C-3D8E-4EEC-844F-34F342421E17}" type="presParOf" srcId="{DC9AFD8E-3C4F-4674-A664-6AED1B1EF370}" destId="{8F96CA49-829A-4F61-98BA-5135D6BB595B}" srcOrd="0" destOrd="0" presId="urn:microsoft.com/office/officeart/2018/2/layout/IconCircleList"/>
    <dgm:cxn modelId="{BEDEA2ED-63AE-4045-AC43-859915419BFD}" type="presParOf" srcId="{DC9AFD8E-3C4F-4674-A664-6AED1B1EF370}" destId="{AAC4BE73-2FBF-4E50-8927-7E8A0CBDF994}" srcOrd="1" destOrd="0" presId="urn:microsoft.com/office/officeart/2018/2/layout/IconCircleList"/>
    <dgm:cxn modelId="{C9BF958D-62FC-46AD-A029-55F26A01165B}" type="presParOf" srcId="{DC9AFD8E-3C4F-4674-A664-6AED1B1EF370}" destId="{E5DAA1F9-75CB-4AC4-B430-3602D7D7986D}" srcOrd="2" destOrd="0" presId="urn:microsoft.com/office/officeart/2018/2/layout/IconCircleList"/>
    <dgm:cxn modelId="{DF5758BD-1D8F-41BF-B4F9-CDBAFAF01621}" type="presParOf" srcId="{DC9AFD8E-3C4F-4674-A664-6AED1B1EF370}" destId="{2D5D3C03-D0B7-430A-A090-B91498FE76E1}" srcOrd="3" destOrd="0" presId="urn:microsoft.com/office/officeart/2018/2/layout/IconCircleList"/>
    <dgm:cxn modelId="{967DB99E-50F3-4133-B4EA-79F326FE212D}" type="presParOf" srcId="{6D96C664-8BF3-419E-BF00-21B2ABAC292E}" destId="{543B70A0-FB50-4461-B2E9-11A8FAF69156}" srcOrd="1" destOrd="0" presId="urn:microsoft.com/office/officeart/2018/2/layout/IconCircleList"/>
    <dgm:cxn modelId="{FE93F558-38E0-459D-AD9D-6A0EF64EB755}" type="presParOf" srcId="{6D96C664-8BF3-419E-BF00-21B2ABAC292E}" destId="{41C9A3EB-F85A-4A1F-BA58-CC8E5B5E6ABC}" srcOrd="2" destOrd="0" presId="urn:microsoft.com/office/officeart/2018/2/layout/IconCircleList"/>
    <dgm:cxn modelId="{165A50F5-A14F-4C46-B7AE-5BCD6408F5FD}" type="presParOf" srcId="{41C9A3EB-F85A-4A1F-BA58-CC8E5B5E6ABC}" destId="{56BEFA91-7A95-4C8D-AC06-E1CD5E91F63F}" srcOrd="0" destOrd="0" presId="urn:microsoft.com/office/officeart/2018/2/layout/IconCircleList"/>
    <dgm:cxn modelId="{8761D358-5F60-4C4B-9FD0-2076582BE233}" type="presParOf" srcId="{41C9A3EB-F85A-4A1F-BA58-CC8E5B5E6ABC}" destId="{7CFF3334-425C-44BC-80EB-B24A94A7CA81}" srcOrd="1" destOrd="0" presId="urn:microsoft.com/office/officeart/2018/2/layout/IconCircleList"/>
    <dgm:cxn modelId="{72E8B0C6-2F35-4685-A84E-6BC1DB6E3515}" type="presParOf" srcId="{41C9A3EB-F85A-4A1F-BA58-CC8E5B5E6ABC}" destId="{BDEEB57E-47D0-4748-A22E-9D0FA165557B}" srcOrd="2" destOrd="0" presId="urn:microsoft.com/office/officeart/2018/2/layout/IconCircleList"/>
    <dgm:cxn modelId="{227F3C2B-55A3-442E-8584-0D80D9A5AF04}" type="presParOf" srcId="{41C9A3EB-F85A-4A1F-BA58-CC8E5B5E6ABC}" destId="{7FF71523-467F-481C-929D-243C908DFE9E}" srcOrd="3" destOrd="0" presId="urn:microsoft.com/office/officeart/2018/2/layout/IconCircleList"/>
    <dgm:cxn modelId="{3EC3944D-0C30-4ED6-914F-AD8CFE393021}" type="presParOf" srcId="{6D96C664-8BF3-419E-BF00-21B2ABAC292E}" destId="{E51D77D0-785A-4B5F-941E-26A9E38EC5BE}" srcOrd="3" destOrd="0" presId="urn:microsoft.com/office/officeart/2018/2/layout/IconCircleList"/>
    <dgm:cxn modelId="{032F91F5-6127-4374-81BE-2603511E1E42}" type="presParOf" srcId="{6D96C664-8BF3-419E-BF00-21B2ABAC292E}" destId="{A17C4829-9C15-4066-B95D-321960F058B0}" srcOrd="4" destOrd="0" presId="urn:microsoft.com/office/officeart/2018/2/layout/IconCircleList"/>
    <dgm:cxn modelId="{A5DF0708-E1A8-4562-8BA5-91B1FD5E966F}" type="presParOf" srcId="{A17C4829-9C15-4066-B95D-321960F058B0}" destId="{8ACFAFD8-3D94-4729-92B1-FAC322535746}" srcOrd="0" destOrd="0" presId="urn:microsoft.com/office/officeart/2018/2/layout/IconCircleList"/>
    <dgm:cxn modelId="{7798E3C8-D09E-4EC0-8DC0-BD13C838A283}" type="presParOf" srcId="{A17C4829-9C15-4066-B95D-321960F058B0}" destId="{0B4F7E40-D7B6-4C3C-BFA8-8202927E9432}" srcOrd="1" destOrd="0" presId="urn:microsoft.com/office/officeart/2018/2/layout/IconCircleList"/>
    <dgm:cxn modelId="{8D6C7378-889B-4A5B-9088-5B411851DE9C}" type="presParOf" srcId="{A17C4829-9C15-4066-B95D-321960F058B0}" destId="{55A4F6A2-12E0-411B-AB93-E2C1DF9224BD}" srcOrd="2" destOrd="0" presId="urn:microsoft.com/office/officeart/2018/2/layout/IconCircleList"/>
    <dgm:cxn modelId="{01EE5F8D-A7F7-4169-B51E-9CC081467DCC}" type="presParOf" srcId="{A17C4829-9C15-4066-B95D-321960F058B0}" destId="{73E7C66C-0CFB-447B-8FFF-2BC8F7AE7380}" srcOrd="3" destOrd="0" presId="urn:microsoft.com/office/officeart/2018/2/layout/IconCircleList"/>
    <dgm:cxn modelId="{71E0413F-D0C9-49ED-AA8F-D70AD0072918}" type="presParOf" srcId="{6D96C664-8BF3-419E-BF00-21B2ABAC292E}" destId="{2040FCD1-8768-4641-91EE-D7CFAB348819}" srcOrd="5" destOrd="0" presId="urn:microsoft.com/office/officeart/2018/2/layout/IconCircleList"/>
    <dgm:cxn modelId="{BE5018C4-733E-40D6-8570-C1BB106DE459}" type="presParOf" srcId="{6D96C664-8BF3-419E-BF00-21B2ABAC292E}" destId="{11DC1940-642C-48D7-AFCA-C63FA1A4E850}" srcOrd="6" destOrd="0" presId="urn:microsoft.com/office/officeart/2018/2/layout/IconCircleList"/>
    <dgm:cxn modelId="{ABA5B533-D326-4200-B910-121B024A5D86}" type="presParOf" srcId="{11DC1940-642C-48D7-AFCA-C63FA1A4E850}" destId="{C9D43FE1-940E-49BC-8A5D-2D8A4B53A899}" srcOrd="0" destOrd="0" presId="urn:microsoft.com/office/officeart/2018/2/layout/IconCircleList"/>
    <dgm:cxn modelId="{B64431B1-BD58-481F-A66A-A4814DA3CE92}" type="presParOf" srcId="{11DC1940-642C-48D7-AFCA-C63FA1A4E850}" destId="{163BC688-3336-4BAF-B5D5-E053E7F1C414}" srcOrd="1" destOrd="0" presId="urn:microsoft.com/office/officeart/2018/2/layout/IconCircleList"/>
    <dgm:cxn modelId="{275A93CE-D9E2-4754-8493-122D071C6CEB}" type="presParOf" srcId="{11DC1940-642C-48D7-AFCA-C63FA1A4E850}" destId="{9059BF51-0F7E-4536-8705-CC38934C9CE8}" srcOrd="2" destOrd="0" presId="urn:microsoft.com/office/officeart/2018/2/layout/IconCircleList"/>
    <dgm:cxn modelId="{E2B6C8EC-104A-4CDA-9DBA-B79E82B88E41}" type="presParOf" srcId="{11DC1940-642C-48D7-AFCA-C63FA1A4E850}" destId="{7BA6F4B4-73FF-4196-8DD1-4018E7CF587B}" srcOrd="3" destOrd="0" presId="urn:microsoft.com/office/officeart/2018/2/layout/IconCircleList"/>
    <dgm:cxn modelId="{A5D72EA4-A1FB-40F9-A447-45ACC668EDCC}" type="presParOf" srcId="{6D96C664-8BF3-419E-BF00-21B2ABAC292E}" destId="{DF8BE556-4F3F-4F9C-96C4-9726916E783B}" srcOrd="7" destOrd="0" presId="urn:microsoft.com/office/officeart/2018/2/layout/IconCircleList"/>
    <dgm:cxn modelId="{E45B4637-001F-4523-9CA2-29D4C4CC0481}" type="presParOf" srcId="{6D96C664-8BF3-419E-BF00-21B2ABAC292E}" destId="{A7971E9D-676A-43ED-8B29-2FEE66231A94}" srcOrd="8" destOrd="0" presId="urn:microsoft.com/office/officeart/2018/2/layout/IconCircleList"/>
    <dgm:cxn modelId="{A387F9D7-B0C1-4D08-A5B6-0252236F400D}" type="presParOf" srcId="{A7971E9D-676A-43ED-8B29-2FEE66231A94}" destId="{4EB70AF6-FF39-4C92-9C11-5CDB23A4601E}" srcOrd="0" destOrd="0" presId="urn:microsoft.com/office/officeart/2018/2/layout/IconCircleList"/>
    <dgm:cxn modelId="{189AA45F-042C-4D87-BCEE-A626684580B8}" type="presParOf" srcId="{A7971E9D-676A-43ED-8B29-2FEE66231A94}" destId="{093D05A4-A9BA-4EB9-897C-338377801B66}" srcOrd="1" destOrd="0" presId="urn:microsoft.com/office/officeart/2018/2/layout/IconCircleList"/>
    <dgm:cxn modelId="{1847BFF6-1D43-4E39-9B9B-A324581DCBC8}" type="presParOf" srcId="{A7971E9D-676A-43ED-8B29-2FEE66231A94}" destId="{678C2793-D6AF-4BE7-8987-0B055217C20A}" srcOrd="2" destOrd="0" presId="urn:microsoft.com/office/officeart/2018/2/layout/IconCircleList"/>
    <dgm:cxn modelId="{4855984F-D19C-4B2A-8A37-C6FF86287ED5}" type="presParOf" srcId="{A7971E9D-676A-43ED-8B29-2FEE66231A94}" destId="{6039460A-8C94-4352-ACD6-7E363B7C5E6A}" srcOrd="3" destOrd="0" presId="urn:microsoft.com/office/officeart/2018/2/layout/IconCircleList"/>
    <dgm:cxn modelId="{0E94368B-830A-47A8-92E2-A7B1F895D0E7}" type="presParOf" srcId="{6D96C664-8BF3-419E-BF00-21B2ABAC292E}" destId="{58F054BA-4E7A-4257-A266-8A52A7375A7B}" srcOrd="9" destOrd="0" presId="urn:microsoft.com/office/officeart/2018/2/layout/IconCircleList"/>
    <dgm:cxn modelId="{6D57E7C1-DE78-4406-856B-CF18D4C96E9F}" type="presParOf" srcId="{6D96C664-8BF3-419E-BF00-21B2ABAC292E}" destId="{B6530D5C-1271-40BD-B995-D690C552BDFE}" srcOrd="10" destOrd="0" presId="urn:microsoft.com/office/officeart/2018/2/layout/IconCircleList"/>
    <dgm:cxn modelId="{B5487741-65E2-47C9-9A62-400141EC0C8E}" type="presParOf" srcId="{B6530D5C-1271-40BD-B995-D690C552BDFE}" destId="{CDF78699-DA49-498A-9992-8422317C55EF}" srcOrd="0" destOrd="0" presId="urn:microsoft.com/office/officeart/2018/2/layout/IconCircleList"/>
    <dgm:cxn modelId="{EB86DF81-A1D2-4CC8-8094-4170D287202C}" type="presParOf" srcId="{B6530D5C-1271-40BD-B995-D690C552BDFE}" destId="{72303753-CE02-4926-8E9E-3902A67478C9}" srcOrd="1" destOrd="0" presId="urn:microsoft.com/office/officeart/2018/2/layout/IconCircleList"/>
    <dgm:cxn modelId="{6BCEE950-FC39-4AB2-8BA9-AC2D6679FFA6}" type="presParOf" srcId="{B6530D5C-1271-40BD-B995-D690C552BDFE}" destId="{2BA35D3B-005F-4992-8D62-9B32F1D1CF40}" srcOrd="2" destOrd="0" presId="urn:microsoft.com/office/officeart/2018/2/layout/IconCircleList"/>
    <dgm:cxn modelId="{E5A5A09B-465F-427F-9296-09BAC242572A}" type="presParOf" srcId="{B6530D5C-1271-40BD-B995-D690C552BDFE}" destId="{C404B24B-6C61-49D5-8698-BEA61D490B1D}"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D23D7D8-6500-4C93-B2C6-38E3A01DE4EC}" type="doc">
      <dgm:prSet loTypeId="urn:microsoft.com/office/officeart/2005/8/layout/bProcess4" loCatId="process" qsTypeId="urn:microsoft.com/office/officeart/2005/8/quickstyle/simple1" qsCatId="simple" csTypeId="urn:microsoft.com/office/officeart/2005/8/colors/accent6_2" csCatId="accent6" phldr="1"/>
      <dgm:spPr/>
      <dgm:t>
        <a:bodyPr/>
        <a:lstStyle/>
        <a:p>
          <a:endParaRPr lang="en-US"/>
        </a:p>
      </dgm:t>
    </dgm:pt>
    <dgm:pt modelId="{838C9C7C-F42D-4522-8193-DBB33D40EB54}">
      <dgm:prSet/>
      <dgm:spPr/>
      <dgm:t>
        <a:bodyPr/>
        <a:lstStyle/>
        <a:p>
          <a:r>
            <a:rPr lang="en-GB" dirty="0"/>
            <a:t>Communication is a basic way of exchanging information between oneself and others by speaking, writing or some other medium methods with the objective to convey or share message, idea, or feelings. What is important to note is that communication can be positive as well as negative depending on its methods and purpose. </a:t>
          </a:r>
          <a:endParaRPr lang="en-US" dirty="0"/>
        </a:p>
      </dgm:t>
    </dgm:pt>
    <dgm:pt modelId="{FD3481FE-0498-4562-AC09-CD320D9F646E}" type="parTrans" cxnId="{BB8620E8-D976-4572-A49C-821AC4BA5497}">
      <dgm:prSet/>
      <dgm:spPr/>
      <dgm:t>
        <a:bodyPr/>
        <a:lstStyle/>
        <a:p>
          <a:endParaRPr lang="en-US"/>
        </a:p>
      </dgm:t>
    </dgm:pt>
    <dgm:pt modelId="{DB88C9E1-0CF2-40EC-AC1E-B18EBBCDFC55}" type="sibTrans" cxnId="{BB8620E8-D976-4572-A49C-821AC4BA5497}">
      <dgm:prSet/>
      <dgm:spPr/>
      <dgm:t>
        <a:bodyPr/>
        <a:lstStyle/>
        <a:p>
          <a:endParaRPr lang="en-US"/>
        </a:p>
      </dgm:t>
    </dgm:pt>
    <dgm:pt modelId="{01917FF1-0351-4BC5-B878-1889015E1A7D}">
      <dgm:prSet/>
      <dgm:spPr/>
      <dgm:t>
        <a:bodyPr/>
        <a:lstStyle/>
        <a:p>
          <a:r>
            <a:rPr lang="en-GB" dirty="0"/>
            <a:t>Throughout history, communication has always been part of people live and various methods have existed to achieve this. People have invented all sort of methods for short distance as well as long distance communication. From the prehistoric time when our ancestors were yelling, used animals' horns, beat drums, smoke signal to today's technology.</a:t>
          </a:r>
          <a:endParaRPr lang="en-US" dirty="0"/>
        </a:p>
      </dgm:t>
    </dgm:pt>
    <dgm:pt modelId="{349C9672-5479-4134-8170-531F521A5E91}" type="parTrans" cxnId="{D1B81241-C432-41C4-AEF5-B8D59F8D9523}">
      <dgm:prSet/>
      <dgm:spPr/>
      <dgm:t>
        <a:bodyPr/>
        <a:lstStyle/>
        <a:p>
          <a:endParaRPr lang="en-US"/>
        </a:p>
      </dgm:t>
    </dgm:pt>
    <dgm:pt modelId="{0ED3FF40-4589-42B5-9C93-C63CA12D1A7B}" type="sibTrans" cxnId="{D1B81241-C432-41C4-AEF5-B8D59F8D9523}">
      <dgm:prSet/>
      <dgm:spPr/>
      <dgm:t>
        <a:bodyPr/>
        <a:lstStyle/>
        <a:p>
          <a:endParaRPr lang="en-US"/>
        </a:p>
      </dgm:t>
    </dgm:pt>
    <dgm:pt modelId="{6BD3AF65-2469-440C-A148-2E605C6998CD}">
      <dgm:prSet/>
      <dgm:spPr/>
      <dgm:t>
        <a:bodyPr/>
        <a:lstStyle/>
        <a:p>
          <a:r>
            <a:rPr lang="en-GB" dirty="0"/>
            <a:t>Technology has paved way for the creation of smart devices to make communication faster, entertaining, fun, destructive depending on its intended purpose and use. As computer is getting faster so is our way of life. Today you can access, contact, and research any part of the world at the touch of your fingertips. </a:t>
          </a:r>
          <a:endParaRPr lang="en-US" dirty="0"/>
        </a:p>
      </dgm:t>
    </dgm:pt>
    <dgm:pt modelId="{0A64DA83-5815-4164-9CEA-63B904E56B13}" type="parTrans" cxnId="{C6E812D3-1ADD-430E-94F0-EC5D441B05FC}">
      <dgm:prSet/>
      <dgm:spPr/>
      <dgm:t>
        <a:bodyPr/>
        <a:lstStyle/>
        <a:p>
          <a:endParaRPr lang="en-US"/>
        </a:p>
      </dgm:t>
    </dgm:pt>
    <dgm:pt modelId="{F0EC6468-EAB6-4A4A-AC6E-60C33E3F80D5}" type="sibTrans" cxnId="{C6E812D3-1ADD-430E-94F0-EC5D441B05FC}">
      <dgm:prSet/>
      <dgm:spPr/>
      <dgm:t>
        <a:bodyPr/>
        <a:lstStyle/>
        <a:p>
          <a:endParaRPr lang="en-US"/>
        </a:p>
      </dgm:t>
    </dgm:pt>
    <dgm:pt modelId="{402551CF-E437-4589-83DA-EB165877FA5B}">
      <dgm:prSet/>
      <dgm:spPr/>
      <dgm:t>
        <a:bodyPr/>
        <a:lstStyle/>
        <a:p>
          <a:r>
            <a:rPr lang="en-GB" dirty="0"/>
            <a:t>From birth to death our lives have been transformed by our need to communicate via technology. We have a better understand of our world today due to our fast technology intellect. Technology has made learning more fun and convenient. Having fun using technology software and tools to research, collect and deliver my assignment is another example of the impact of modern technology. And the purpose for this technology is to communicate at all costs. We simply cannot live without communication and its methods</a:t>
          </a:r>
          <a:endParaRPr lang="en-US" dirty="0"/>
        </a:p>
      </dgm:t>
    </dgm:pt>
    <dgm:pt modelId="{7A85BA8B-2CA1-46F1-A500-ACDBC4A0318B}" type="parTrans" cxnId="{132B4459-8F54-422E-82EE-53C8527F2982}">
      <dgm:prSet/>
      <dgm:spPr/>
      <dgm:t>
        <a:bodyPr/>
        <a:lstStyle/>
        <a:p>
          <a:endParaRPr lang="en-US"/>
        </a:p>
      </dgm:t>
    </dgm:pt>
    <dgm:pt modelId="{327F2D75-A089-4542-8224-46275E0D2A85}" type="sibTrans" cxnId="{132B4459-8F54-422E-82EE-53C8527F2982}">
      <dgm:prSet/>
      <dgm:spPr/>
      <dgm:t>
        <a:bodyPr/>
        <a:lstStyle/>
        <a:p>
          <a:endParaRPr lang="en-US"/>
        </a:p>
      </dgm:t>
    </dgm:pt>
    <dgm:pt modelId="{8A23034B-D7B8-014C-8A34-36ABE0D4367E}" type="pres">
      <dgm:prSet presAssocID="{3D23D7D8-6500-4C93-B2C6-38E3A01DE4EC}" presName="Name0" presStyleCnt="0">
        <dgm:presLayoutVars>
          <dgm:dir/>
          <dgm:resizeHandles/>
        </dgm:presLayoutVars>
      </dgm:prSet>
      <dgm:spPr/>
    </dgm:pt>
    <dgm:pt modelId="{F1C19101-4415-7643-A2CA-EA08C676D7B9}" type="pres">
      <dgm:prSet presAssocID="{838C9C7C-F42D-4522-8193-DBB33D40EB54}" presName="compNode" presStyleCnt="0"/>
      <dgm:spPr/>
    </dgm:pt>
    <dgm:pt modelId="{D636CDF3-A4A0-334D-9E6B-D0EDDA424EDE}" type="pres">
      <dgm:prSet presAssocID="{838C9C7C-F42D-4522-8193-DBB33D40EB54}" presName="dummyConnPt" presStyleCnt="0"/>
      <dgm:spPr/>
    </dgm:pt>
    <dgm:pt modelId="{D478F648-EB9D-CA47-BBCF-8A3E8B81236B}" type="pres">
      <dgm:prSet presAssocID="{838C9C7C-F42D-4522-8193-DBB33D40EB54}" presName="node" presStyleLbl="node1" presStyleIdx="0" presStyleCnt="4" custScaleY="164153">
        <dgm:presLayoutVars>
          <dgm:bulletEnabled val="1"/>
        </dgm:presLayoutVars>
      </dgm:prSet>
      <dgm:spPr/>
    </dgm:pt>
    <dgm:pt modelId="{B67A0E02-B6FA-C241-B0B2-A3795F1DDAA7}" type="pres">
      <dgm:prSet presAssocID="{DB88C9E1-0CF2-40EC-AC1E-B18EBBCDFC55}" presName="sibTrans" presStyleLbl="bgSibTrans2D1" presStyleIdx="0" presStyleCnt="3"/>
      <dgm:spPr/>
    </dgm:pt>
    <dgm:pt modelId="{9C788C31-0E7A-D943-BC79-2AA6BAF6C8D2}" type="pres">
      <dgm:prSet presAssocID="{01917FF1-0351-4BC5-B878-1889015E1A7D}" presName="compNode" presStyleCnt="0"/>
      <dgm:spPr/>
    </dgm:pt>
    <dgm:pt modelId="{D84CEB6D-C07B-9447-8D56-E5893C427177}" type="pres">
      <dgm:prSet presAssocID="{01917FF1-0351-4BC5-B878-1889015E1A7D}" presName="dummyConnPt" presStyleCnt="0"/>
      <dgm:spPr/>
    </dgm:pt>
    <dgm:pt modelId="{82E2D1F3-894F-514D-8EEC-70A188A5E260}" type="pres">
      <dgm:prSet presAssocID="{01917FF1-0351-4BC5-B878-1889015E1A7D}" presName="node" presStyleLbl="node1" presStyleIdx="1" presStyleCnt="4" custScaleY="142062">
        <dgm:presLayoutVars>
          <dgm:bulletEnabled val="1"/>
        </dgm:presLayoutVars>
      </dgm:prSet>
      <dgm:spPr/>
    </dgm:pt>
    <dgm:pt modelId="{62C95711-4EEB-8A41-BDA1-0DE501AFB3E2}" type="pres">
      <dgm:prSet presAssocID="{0ED3FF40-4589-42B5-9C93-C63CA12D1A7B}" presName="sibTrans" presStyleLbl="bgSibTrans2D1" presStyleIdx="1" presStyleCnt="3"/>
      <dgm:spPr/>
    </dgm:pt>
    <dgm:pt modelId="{1C18DC3B-F3FB-3448-A4B3-30C8C140A04A}" type="pres">
      <dgm:prSet presAssocID="{6BD3AF65-2469-440C-A148-2E605C6998CD}" presName="compNode" presStyleCnt="0"/>
      <dgm:spPr/>
    </dgm:pt>
    <dgm:pt modelId="{B69A307C-CD88-8046-9168-855A01516261}" type="pres">
      <dgm:prSet presAssocID="{6BD3AF65-2469-440C-A148-2E605C6998CD}" presName="dummyConnPt" presStyleCnt="0"/>
      <dgm:spPr/>
    </dgm:pt>
    <dgm:pt modelId="{54358DD3-C3D1-A141-AEAA-566916C628FC}" type="pres">
      <dgm:prSet presAssocID="{6BD3AF65-2469-440C-A148-2E605C6998CD}" presName="node" presStyleLbl="node1" presStyleIdx="2" presStyleCnt="4" custScaleY="125423">
        <dgm:presLayoutVars>
          <dgm:bulletEnabled val="1"/>
        </dgm:presLayoutVars>
      </dgm:prSet>
      <dgm:spPr/>
    </dgm:pt>
    <dgm:pt modelId="{57B27FF6-A26B-6A4E-8962-DD5B0E6C5AB3}" type="pres">
      <dgm:prSet presAssocID="{F0EC6468-EAB6-4A4A-AC6E-60C33E3F80D5}" presName="sibTrans" presStyleLbl="bgSibTrans2D1" presStyleIdx="2" presStyleCnt="3"/>
      <dgm:spPr/>
    </dgm:pt>
    <dgm:pt modelId="{6626F4EA-8EB5-5844-A544-107A42A11E89}" type="pres">
      <dgm:prSet presAssocID="{402551CF-E437-4589-83DA-EB165877FA5B}" presName="compNode" presStyleCnt="0"/>
      <dgm:spPr/>
    </dgm:pt>
    <dgm:pt modelId="{6CCA2841-2522-3D41-A54E-4E56A8B322C7}" type="pres">
      <dgm:prSet presAssocID="{402551CF-E437-4589-83DA-EB165877FA5B}" presName="dummyConnPt" presStyleCnt="0"/>
      <dgm:spPr/>
    </dgm:pt>
    <dgm:pt modelId="{84F3092C-5C55-7743-9847-DB7FF0DA473B}" type="pres">
      <dgm:prSet presAssocID="{402551CF-E437-4589-83DA-EB165877FA5B}" presName="node" presStyleLbl="node1" presStyleIdx="3" presStyleCnt="4" custScaleY="193932">
        <dgm:presLayoutVars>
          <dgm:bulletEnabled val="1"/>
        </dgm:presLayoutVars>
      </dgm:prSet>
      <dgm:spPr/>
    </dgm:pt>
  </dgm:ptLst>
  <dgm:cxnLst>
    <dgm:cxn modelId="{790FC112-5BCD-B94C-8BB4-C3D139412207}" type="presOf" srcId="{838C9C7C-F42D-4522-8193-DBB33D40EB54}" destId="{D478F648-EB9D-CA47-BBCF-8A3E8B81236B}" srcOrd="0" destOrd="0" presId="urn:microsoft.com/office/officeart/2005/8/layout/bProcess4"/>
    <dgm:cxn modelId="{5CDCBE36-9B4C-BD44-8BCB-CD2C26751C08}" type="presOf" srcId="{0ED3FF40-4589-42B5-9C93-C63CA12D1A7B}" destId="{62C95711-4EEB-8A41-BDA1-0DE501AFB3E2}" srcOrd="0" destOrd="0" presId="urn:microsoft.com/office/officeart/2005/8/layout/bProcess4"/>
    <dgm:cxn modelId="{D1B81241-C432-41C4-AEF5-B8D59F8D9523}" srcId="{3D23D7D8-6500-4C93-B2C6-38E3A01DE4EC}" destId="{01917FF1-0351-4BC5-B878-1889015E1A7D}" srcOrd="1" destOrd="0" parTransId="{349C9672-5479-4134-8170-531F521A5E91}" sibTransId="{0ED3FF40-4589-42B5-9C93-C63CA12D1A7B}"/>
    <dgm:cxn modelId="{EEB2E24D-D2E4-DF48-B0F2-E6483C602C85}" type="presOf" srcId="{01917FF1-0351-4BC5-B878-1889015E1A7D}" destId="{82E2D1F3-894F-514D-8EEC-70A188A5E260}" srcOrd="0" destOrd="0" presId="urn:microsoft.com/office/officeart/2005/8/layout/bProcess4"/>
    <dgm:cxn modelId="{132B4459-8F54-422E-82EE-53C8527F2982}" srcId="{3D23D7D8-6500-4C93-B2C6-38E3A01DE4EC}" destId="{402551CF-E437-4589-83DA-EB165877FA5B}" srcOrd="3" destOrd="0" parTransId="{7A85BA8B-2CA1-46F1-A500-ACDBC4A0318B}" sibTransId="{327F2D75-A089-4542-8224-46275E0D2A85}"/>
    <dgm:cxn modelId="{3A02317A-0044-8C48-86FC-7523446016A2}" type="presOf" srcId="{F0EC6468-EAB6-4A4A-AC6E-60C33E3F80D5}" destId="{57B27FF6-A26B-6A4E-8962-DD5B0E6C5AB3}" srcOrd="0" destOrd="0" presId="urn:microsoft.com/office/officeart/2005/8/layout/bProcess4"/>
    <dgm:cxn modelId="{4C32289F-E809-004A-B3DF-11CEFD5708B4}" type="presOf" srcId="{6BD3AF65-2469-440C-A148-2E605C6998CD}" destId="{54358DD3-C3D1-A141-AEAA-566916C628FC}" srcOrd="0" destOrd="0" presId="urn:microsoft.com/office/officeart/2005/8/layout/bProcess4"/>
    <dgm:cxn modelId="{61CC38AC-929F-9642-A99B-AD478392853A}" type="presOf" srcId="{DB88C9E1-0CF2-40EC-AC1E-B18EBBCDFC55}" destId="{B67A0E02-B6FA-C241-B0B2-A3795F1DDAA7}" srcOrd="0" destOrd="0" presId="urn:microsoft.com/office/officeart/2005/8/layout/bProcess4"/>
    <dgm:cxn modelId="{57C52BBC-214F-224F-8078-4B4888D36280}" type="presOf" srcId="{3D23D7D8-6500-4C93-B2C6-38E3A01DE4EC}" destId="{8A23034B-D7B8-014C-8A34-36ABE0D4367E}" srcOrd="0" destOrd="0" presId="urn:microsoft.com/office/officeart/2005/8/layout/bProcess4"/>
    <dgm:cxn modelId="{57F9A8CC-1182-8C41-86AE-253B34A068F4}" type="presOf" srcId="{402551CF-E437-4589-83DA-EB165877FA5B}" destId="{84F3092C-5C55-7743-9847-DB7FF0DA473B}" srcOrd="0" destOrd="0" presId="urn:microsoft.com/office/officeart/2005/8/layout/bProcess4"/>
    <dgm:cxn modelId="{C6E812D3-1ADD-430E-94F0-EC5D441B05FC}" srcId="{3D23D7D8-6500-4C93-B2C6-38E3A01DE4EC}" destId="{6BD3AF65-2469-440C-A148-2E605C6998CD}" srcOrd="2" destOrd="0" parTransId="{0A64DA83-5815-4164-9CEA-63B904E56B13}" sibTransId="{F0EC6468-EAB6-4A4A-AC6E-60C33E3F80D5}"/>
    <dgm:cxn modelId="{BB8620E8-D976-4572-A49C-821AC4BA5497}" srcId="{3D23D7D8-6500-4C93-B2C6-38E3A01DE4EC}" destId="{838C9C7C-F42D-4522-8193-DBB33D40EB54}" srcOrd="0" destOrd="0" parTransId="{FD3481FE-0498-4562-AC09-CD320D9F646E}" sibTransId="{DB88C9E1-0CF2-40EC-AC1E-B18EBBCDFC55}"/>
    <dgm:cxn modelId="{FEF939B4-02BD-7847-A995-6E1140F7444E}" type="presParOf" srcId="{8A23034B-D7B8-014C-8A34-36ABE0D4367E}" destId="{F1C19101-4415-7643-A2CA-EA08C676D7B9}" srcOrd="0" destOrd="0" presId="urn:microsoft.com/office/officeart/2005/8/layout/bProcess4"/>
    <dgm:cxn modelId="{F2169D7A-00E9-3E43-AB2E-D54651F6B405}" type="presParOf" srcId="{F1C19101-4415-7643-A2CA-EA08C676D7B9}" destId="{D636CDF3-A4A0-334D-9E6B-D0EDDA424EDE}" srcOrd="0" destOrd="0" presId="urn:microsoft.com/office/officeart/2005/8/layout/bProcess4"/>
    <dgm:cxn modelId="{45A0365C-87C6-8E47-A55C-8CB067BD26D7}" type="presParOf" srcId="{F1C19101-4415-7643-A2CA-EA08C676D7B9}" destId="{D478F648-EB9D-CA47-BBCF-8A3E8B81236B}" srcOrd="1" destOrd="0" presId="urn:microsoft.com/office/officeart/2005/8/layout/bProcess4"/>
    <dgm:cxn modelId="{EFB3EF65-FFC4-0644-9B1D-B96EFE8FA31A}" type="presParOf" srcId="{8A23034B-D7B8-014C-8A34-36ABE0D4367E}" destId="{B67A0E02-B6FA-C241-B0B2-A3795F1DDAA7}" srcOrd="1" destOrd="0" presId="urn:microsoft.com/office/officeart/2005/8/layout/bProcess4"/>
    <dgm:cxn modelId="{0E94D25D-DCE2-EA4E-9F12-C519E7F0A059}" type="presParOf" srcId="{8A23034B-D7B8-014C-8A34-36ABE0D4367E}" destId="{9C788C31-0E7A-D943-BC79-2AA6BAF6C8D2}" srcOrd="2" destOrd="0" presId="urn:microsoft.com/office/officeart/2005/8/layout/bProcess4"/>
    <dgm:cxn modelId="{7287A622-2C4B-FA44-831B-4FE6B12996F3}" type="presParOf" srcId="{9C788C31-0E7A-D943-BC79-2AA6BAF6C8D2}" destId="{D84CEB6D-C07B-9447-8D56-E5893C427177}" srcOrd="0" destOrd="0" presId="urn:microsoft.com/office/officeart/2005/8/layout/bProcess4"/>
    <dgm:cxn modelId="{DE41ADF6-DBC0-9E45-BDDF-EA1AB052B363}" type="presParOf" srcId="{9C788C31-0E7A-D943-BC79-2AA6BAF6C8D2}" destId="{82E2D1F3-894F-514D-8EEC-70A188A5E260}" srcOrd="1" destOrd="0" presId="urn:microsoft.com/office/officeart/2005/8/layout/bProcess4"/>
    <dgm:cxn modelId="{03FAE70E-841C-0E4B-AB68-6D46A3095CEE}" type="presParOf" srcId="{8A23034B-D7B8-014C-8A34-36ABE0D4367E}" destId="{62C95711-4EEB-8A41-BDA1-0DE501AFB3E2}" srcOrd="3" destOrd="0" presId="urn:microsoft.com/office/officeart/2005/8/layout/bProcess4"/>
    <dgm:cxn modelId="{DB9BB838-C02D-4749-8681-0B6C400ED75F}" type="presParOf" srcId="{8A23034B-D7B8-014C-8A34-36ABE0D4367E}" destId="{1C18DC3B-F3FB-3448-A4B3-30C8C140A04A}" srcOrd="4" destOrd="0" presId="urn:microsoft.com/office/officeart/2005/8/layout/bProcess4"/>
    <dgm:cxn modelId="{40D74921-2C47-CC49-95EE-08C8F8EC5DE8}" type="presParOf" srcId="{1C18DC3B-F3FB-3448-A4B3-30C8C140A04A}" destId="{B69A307C-CD88-8046-9168-855A01516261}" srcOrd="0" destOrd="0" presId="urn:microsoft.com/office/officeart/2005/8/layout/bProcess4"/>
    <dgm:cxn modelId="{CD4DEF18-5189-544F-8A1D-61A3FBE82809}" type="presParOf" srcId="{1C18DC3B-F3FB-3448-A4B3-30C8C140A04A}" destId="{54358DD3-C3D1-A141-AEAA-566916C628FC}" srcOrd="1" destOrd="0" presId="urn:microsoft.com/office/officeart/2005/8/layout/bProcess4"/>
    <dgm:cxn modelId="{78784F85-CD3D-8E49-8E42-9C647B4F0C3E}" type="presParOf" srcId="{8A23034B-D7B8-014C-8A34-36ABE0D4367E}" destId="{57B27FF6-A26B-6A4E-8962-DD5B0E6C5AB3}" srcOrd="5" destOrd="0" presId="urn:microsoft.com/office/officeart/2005/8/layout/bProcess4"/>
    <dgm:cxn modelId="{F131C8CB-F03F-CC4F-AEF5-64FE7D47E5CC}" type="presParOf" srcId="{8A23034B-D7B8-014C-8A34-36ABE0D4367E}" destId="{6626F4EA-8EB5-5844-A544-107A42A11E89}" srcOrd="6" destOrd="0" presId="urn:microsoft.com/office/officeart/2005/8/layout/bProcess4"/>
    <dgm:cxn modelId="{462A1A94-05AD-644F-A0C9-D7B1313190E6}" type="presParOf" srcId="{6626F4EA-8EB5-5844-A544-107A42A11E89}" destId="{6CCA2841-2522-3D41-A54E-4E56A8B322C7}" srcOrd="0" destOrd="0" presId="urn:microsoft.com/office/officeart/2005/8/layout/bProcess4"/>
    <dgm:cxn modelId="{C83C679F-90C2-0A46-A085-DB79307BE233}" type="presParOf" srcId="{6626F4EA-8EB5-5844-A544-107A42A11E89}" destId="{84F3092C-5C55-7743-9847-DB7FF0DA473B}" srcOrd="1" destOrd="0" presId="urn:microsoft.com/office/officeart/2005/8/layout/b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97F48E6-DCEF-4201-AA1E-1B9C71DD9DE1}"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ACDA5CA8-B047-4D26-85BC-F8E045D0EA5D}">
      <dgm:prSet/>
      <dgm:spPr/>
      <dgm:t>
        <a:bodyPr/>
        <a:lstStyle/>
        <a:p>
          <a:r>
            <a:rPr lang="en-GB" b="1"/>
            <a:t>collaboration in problem solving leads to positive results. </a:t>
          </a:r>
          <a:endParaRPr lang="en-US"/>
        </a:p>
      </dgm:t>
    </dgm:pt>
    <dgm:pt modelId="{91064AEE-77E0-4EF5-925A-EA97C73EE034}" type="parTrans" cxnId="{8EC59760-B74D-4A01-9C0F-CAF734F2E421}">
      <dgm:prSet/>
      <dgm:spPr/>
      <dgm:t>
        <a:bodyPr/>
        <a:lstStyle/>
        <a:p>
          <a:endParaRPr lang="en-US"/>
        </a:p>
      </dgm:t>
    </dgm:pt>
    <dgm:pt modelId="{EB452739-A5F1-46E8-84D5-6A071A0606B6}" type="sibTrans" cxnId="{8EC59760-B74D-4A01-9C0F-CAF734F2E421}">
      <dgm:prSet/>
      <dgm:spPr/>
      <dgm:t>
        <a:bodyPr/>
        <a:lstStyle/>
        <a:p>
          <a:endParaRPr lang="en-US"/>
        </a:p>
      </dgm:t>
    </dgm:pt>
    <dgm:pt modelId="{42AEE5BF-54DF-4E6A-AFF6-6B339DB65BD7}">
      <dgm:prSet/>
      <dgm:spPr/>
      <dgm:t>
        <a:bodyPr/>
        <a:lstStyle/>
        <a:p>
          <a:r>
            <a:rPr lang="en-GB" b="1"/>
            <a:t>to take more calculated risks that lead to innovation to improve their survival</a:t>
          </a:r>
          <a:endParaRPr lang="en-US"/>
        </a:p>
      </dgm:t>
    </dgm:pt>
    <dgm:pt modelId="{49C4EAC0-C77D-435B-AD31-3E21A10355FE}" type="parTrans" cxnId="{7706B985-88CC-46CE-BF9A-B84A5DA471A8}">
      <dgm:prSet/>
      <dgm:spPr/>
      <dgm:t>
        <a:bodyPr/>
        <a:lstStyle/>
        <a:p>
          <a:endParaRPr lang="en-US"/>
        </a:p>
      </dgm:t>
    </dgm:pt>
    <dgm:pt modelId="{76344340-8CA7-4BF5-B1F5-A31B761AACC6}" type="sibTrans" cxnId="{7706B985-88CC-46CE-BF9A-B84A5DA471A8}">
      <dgm:prSet/>
      <dgm:spPr/>
      <dgm:t>
        <a:bodyPr/>
        <a:lstStyle/>
        <a:p>
          <a:endParaRPr lang="en-US"/>
        </a:p>
      </dgm:t>
    </dgm:pt>
    <dgm:pt modelId="{E51DE691-8F26-4B65-9A7A-73CC2729FDD4}">
      <dgm:prSet/>
      <dgm:spPr/>
      <dgm:t>
        <a:bodyPr/>
        <a:lstStyle/>
        <a:p>
          <a:r>
            <a:rPr lang="en-GB" b="1"/>
            <a:t>encourage their personal growth and satisfaction that benefit the people. </a:t>
          </a:r>
          <a:endParaRPr lang="en-US"/>
        </a:p>
      </dgm:t>
    </dgm:pt>
    <dgm:pt modelId="{B8D80B0B-626E-4C3E-A0F3-D7BB5E32F8A1}" type="parTrans" cxnId="{A0ADD47B-CA6E-4331-9C68-AF9D0C5E1600}">
      <dgm:prSet/>
      <dgm:spPr/>
      <dgm:t>
        <a:bodyPr/>
        <a:lstStyle/>
        <a:p>
          <a:endParaRPr lang="en-US"/>
        </a:p>
      </dgm:t>
    </dgm:pt>
    <dgm:pt modelId="{0573DDD1-04C7-46F3-854C-E116BBB518E6}" type="sibTrans" cxnId="{A0ADD47B-CA6E-4331-9C68-AF9D0C5E1600}">
      <dgm:prSet/>
      <dgm:spPr/>
      <dgm:t>
        <a:bodyPr/>
        <a:lstStyle/>
        <a:p>
          <a:endParaRPr lang="en-US"/>
        </a:p>
      </dgm:t>
    </dgm:pt>
    <dgm:pt modelId="{23CB6409-A92F-4527-A54E-3AB14A681151}">
      <dgm:prSet/>
      <dgm:spPr/>
      <dgm:t>
        <a:bodyPr/>
        <a:lstStyle/>
        <a:p>
          <a:r>
            <a:rPr lang="en-GB" b="1"/>
            <a:t>to achieve the goal or vision for the employer that is to bring success and growth</a:t>
          </a:r>
          <a:endParaRPr lang="en-US"/>
        </a:p>
      </dgm:t>
    </dgm:pt>
    <dgm:pt modelId="{8139FF73-A975-47A2-B950-1B206BB12C15}" type="parTrans" cxnId="{C75DF567-CE2D-4E87-903E-FE25CF9575C6}">
      <dgm:prSet/>
      <dgm:spPr/>
      <dgm:t>
        <a:bodyPr/>
        <a:lstStyle/>
        <a:p>
          <a:endParaRPr lang="en-US"/>
        </a:p>
      </dgm:t>
    </dgm:pt>
    <dgm:pt modelId="{45C8376E-5276-4531-98EA-243302B4F5C7}" type="sibTrans" cxnId="{C75DF567-CE2D-4E87-903E-FE25CF9575C6}">
      <dgm:prSet/>
      <dgm:spPr/>
      <dgm:t>
        <a:bodyPr/>
        <a:lstStyle/>
        <a:p>
          <a:endParaRPr lang="en-US"/>
        </a:p>
      </dgm:t>
    </dgm:pt>
    <dgm:pt modelId="{A9F2DF6E-822B-4108-9239-B27F43B869AF}">
      <dgm:prSet/>
      <dgm:spPr/>
      <dgm:t>
        <a:bodyPr/>
        <a:lstStyle/>
        <a:p>
          <a:r>
            <a:rPr lang="en-GB" b="1"/>
            <a:t>to benefit from the knowledge and experience  </a:t>
          </a:r>
          <a:endParaRPr lang="en-US"/>
        </a:p>
      </dgm:t>
    </dgm:pt>
    <dgm:pt modelId="{1BF89818-7051-4266-B949-8F6336285627}" type="parTrans" cxnId="{19C7A38B-3B59-4C0B-A69C-EBF8030A92BC}">
      <dgm:prSet/>
      <dgm:spPr/>
      <dgm:t>
        <a:bodyPr/>
        <a:lstStyle/>
        <a:p>
          <a:endParaRPr lang="en-US"/>
        </a:p>
      </dgm:t>
    </dgm:pt>
    <dgm:pt modelId="{3465DA1C-0252-456D-AD71-B56A7F821E42}" type="sibTrans" cxnId="{19C7A38B-3B59-4C0B-A69C-EBF8030A92BC}">
      <dgm:prSet/>
      <dgm:spPr/>
      <dgm:t>
        <a:bodyPr/>
        <a:lstStyle/>
        <a:p>
          <a:endParaRPr lang="en-US"/>
        </a:p>
      </dgm:t>
    </dgm:pt>
    <dgm:pt modelId="{AA808244-48A1-4233-BB2B-BEE5389932A2}">
      <dgm:prSet/>
      <dgm:spPr/>
      <dgm:t>
        <a:bodyPr/>
        <a:lstStyle/>
        <a:p>
          <a:r>
            <a:rPr lang="en-GB" b="1"/>
            <a:t>to improve productivity, increases innovation</a:t>
          </a:r>
          <a:endParaRPr lang="en-US"/>
        </a:p>
      </dgm:t>
    </dgm:pt>
    <dgm:pt modelId="{D57F1F44-D968-4122-A2E4-296B7B26DEEB}" type="parTrans" cxnId="{107EB767-38C1-439D-A98D-DAA2D077A49D}">
      <dgm:prSet/>
      <dgm:spPr/>
      <dgm:t>
        <a:bodyPr/>
        <a:lstStyle/>
        <a:p>
          <a:endParaRPr lang="en-US"/>
        </a:p>
      </dgm:t>
    </dgm:pt>
    <dgm:pt modelId="{A2BB0133-3BC3-4920-A094-ECEFD4810495}" type="sibTrans" cxnId="{107EB767-38C1-439D-A98D-DAA2D077A49D}">
      <dgm:prSet/>
      <dgm:spPr/>
      <dgm:t>
        <a:bodyPr/>
        <a:lstStyle/>
        <a:p>
          <a:endParaRPr lang="en-US"/>
        </a:p>
      </dgm:t>
    </dgm:pt>
    <dgm:pt modelId="{4C5A17B8-D0D9-4803-8A7D-50CDD73F73F0}">
      <dgm:prSet/>
      <dgm:spPr/>
      <dgm:t>
        <a:bodyPr/>
        <a:lstStyle/>
        <a:p>
          <a:r>
            <a:rPr lang="en-GB" b="1"/>
            <a:t>To encourage positive attitude within the team</a:t>
          </a:r>
          <a:endParaRPr lang="en-US"/>
        </a:p>
      </dgm:t>
    </dgm:pt>
    <dgm:pt modelId="{8DF5CD68-2844-4969-A614-501D68F28335}" type="parTrans" cxnId="{353B2761-28AB-41FB-9C1A-39ACC84B4215}">
      <dgm:prSet/>
      <dgm:spPr/>
      <dgm:t>
        <a:bodyPr/>
        <a:lstStyle/>
        <a:p>
          <a:endParaRPr lang="en-US"/>
        </a:p>
      </dgm:t>
    </dgm:pt>
    <dgm:pt modelId="{2A6F5C90-1688-4DB7-B203-54415FF7B30A}" type="sibTrans" cxnId="{353B2761-28AB-41FB-9C1A-39ACC84B4215}">
      <dgm:prSet/>
      <dgm:spPr/>
      <dgm:t>
        <a:bodyPr/>
        <a:lstStyle/>
        <a:p>
          <a:endParaRPr lang="en-US"/>
        </a:p>
      </dgm:t>
    </dgm:pt>
    <dgm:pt modelId="{1AB61382-6D1D-4D2F-987D-CC2C6F02C8FA}">
      <dgm:prSet/>
      <dgm:spPr/>
      <dgm:t>
        <a:bodyPr/>
        <a:lstStyle/>
        <a:p>
          <a:r>
            <a:rPr lang="en-GB" b="1"/>
            <a:t>To overcome obstacles </a:t>
          </a:r>
          <a:endParaRPr lang="en-US"/>
        </a:p>
      </dgm:t>
    </dgm:pt>
    <dgm:pt modelId="{632C2BB0-87BF-4E94-A1CB-A06258E8F9DC}" type="parTrans" cxnId="{1C1AD748-B8C0-4868-936E-96DA67D76725}">
      <dgm:prSet/>
      <dgm:spPr/>
      <dgm:t>
        <a:bodyPr/>
        <a:lstStyle/>
        <a:p>
          <a:endParaRPr lang="en-US"/>
        </a:p>
      </dgm:t>
    </dgm:pt>
    <dgm:pt modelId="{71E61358-90E2-4265-824E-CF6FEF0F635D}" type="sibTrans" cxnId="{1C1AD748-B8C0-4868-936E-96DA67D76725}">
      <dgm:prSet/>
      <dgm:spPr/>
      <dgm:t>
        <a:bodyPr/>
        <a:lstStyle/>
        <a:p>
          <a:endParaRPr lang="en-US"/>
        </a:p>
      </dgm:t>
    </dgm:pt>
    <dgm:pt modelId="{AA515F5D-B0A7-4CE2-B890-CF793451B31F}" type="pres">
      <dgm:prSet presAssocID="{997F48E6-DCEF-4201-AA1E-1B9C71DD9DE1}" presName="Name0" presStyleCnt="0">
        <dgm:presLayoutVars>
          <dgm:dir/>
          <dgm:resizeHandles val="exact"/>
        </dgm:presLayoutVars>
      </dgm:prSet>
      <dgm:spPr/>
    </dgm:pt>
    <dgm:pt modelId="{B3C6F26B-0B23-4B79-97E0-8CDA9E578427}" type="pres">
      <dgm:prSet presAssocID="{ACDA5CA8-B047-4D26-85BC-F8E045D0EA5D}" presName="node" presStyleLbl="node1" presStyleIdx="0" presStyleCnt="8">
        <dgm:presLayoutVars>
          <dgm:bulletEnabled val="1"/>
        </dgm:presLayoutVars>
      </dgm:prSet>
      <dgm:spPr/>
    </dgm:pt>
    <dgm:pt modelId="{887C0163-BD9D-4C0C-83CB-C614957E03E9}" type="pres">
      <dgm:prSet presAssocID="{EB452739-A5F1-46E8-84D5-6A071A0606B6}" presName="sibTrans" presStyleLbl="sibTrans1D1" presStyleIdx="0" presStyleCnt="7"/>
      <dgm:spPr/>
    </dgm:pt>
    <dgm:pt modelId="{9F9880C3-255A-4704-BF34-CC75E26B39DC}" type="pres">
      <dgm:prSet presAssocID="{EB452739-A5F1-46E8-84D5-6A071A0606B6}" presName="connectorText" presStyleLbl="sibTrans1D1" presStyleIdx="0" presStyleCnt="7"/>
      <dgm:spPr/>
    </dgm:pt>
    <dgm:pt modelId="{B46B923D-B3EA-48B2-A96C-35A6451BC39B}" type="pres">
      <dgm:prSet presAssocID="{42AEE5BF-54DF-4E6A-AFF6-6B339DB65BD7}" presName="node" presStyleLbl="node1" presStyleIdx="1" presStyleCnt="8">
        <dgm:presLayoutVars>
          <dgm:bulletEnabled val="1"/>
        </dgm:presLayoutVars>
      </dgm:prSet>
      <dgm:spPr/>
    </dgm:pt>
    <dgm:pt modelId="{A8AF396F-601A-421F-A813-AB254A497DE1}" type="pres">
      <dgm:prSet presAssocID="{76344340-8CA7-4BF5-B1F5-A31B761AACC6}" presName="sibTrans" presStyleLbl="sibTrans1D1" presStyleIdx="1" presStyleCnt="7"/>
      <dgm:spPr/>
    </dgm:pt>
    <dgm:pt modelId="{685CC8A3-CACF-49AF-BD7D-846023029B90}" type="pres">
      <dgm:prSet presAssocID="{76344340-8CA7-4BF5-B1F5-A31B761AACC6}" presName="connectorText" presStyleLbl="sibTrans1D1" presStyleIdx="1" presStyleCnt="7"/>
      <dgm:spPr/>
    </dgm:pt>
    <dgm:pt modelId="{7FDDA750-3D61-4BBC-A850-8D7406A0EBD5}" type="pres">
      <dgm:prSet presAssocID="{E51DE691-8F26-4B65-9A7A-73CC2729FDD4}" presName="node" presStyleLbl="node1" presStyleIdx="2" presStyleCnt="8">
        <dgm:presLayoutVars>
          <dgm:bulletEnabled val="1"/>
        </dgm:presLayoutVars>
      </dgm:prSet>
      <dgm:spPr/>
    </dgm:pt>
    <dgm:pt modelId="{1B355025-03CD-466D-BBC5-BA54CCC890CC}" type="pres">
      <dgm:prSet presAssocID="{0573DDD1-04C7-46F3-854C-E116BBB518E6}" presName="sibTrans" presStyleLbl="sibTrans1D1" presStyleIdx="2" presStyleCnt="7"/>
      <dgm:spPr/>
    </dgm:pt>
    <dgm:pt modelId="{6F60B4AC-BD56-4BE8-A64E-E27B26EA86B6}" type="pres">
      <dgm:prSet presAssocID="{0573DDD1-04C7-46F3-854C-E116BBB518E6}" presName="connectorText" presStyleLbl="sibTrans1D1" presStyleIdx="2" presStyleCnt="7"/>
      <dgm:spPr/>
    </dgm:pt>
    <dgm:pt modelId="{C24EF686-15B5-44C2-98BB-D9E65BB65D63}" type="pres">
      <dgm:prSet presAssocID="{23CB6409-A92F-4527-A54E-3AB14A681151}" presName="node" presStyleLbl="node1" presStyleIdx="3" presStyleCnt="8">
        <dgm:presLayoutVars>
          <dgm:bulletEnabled val="1"/>
        </dgm:presLayoutVars>
      </dgm:prSet>
      <dgm:spPr/>
    </dgm:pt>
    <dgm:pt modelId="{3E19F2ED-13B1-47FB-97FA-491E72C302CC}" type="pres">
      <dgm:prSet presAssocID="{45C8376E-5276-4531-98EA-243302B4F5C7}" presName="sibTrans" presStyleLbl="sibTrans1D1" presStyleIdx="3" presStyleCnt="7"/>
      <dgm:spPr/>
    </dgm:pt>
    <dgm:pt modelId="{598A7B19-5E76-42B1-8DD0-6D3DD0004683}" type="pres">
      <dgm:prSet presAssocID="{45C8376E-5276-4531-98EA-243302B4F5C7}" presName="connectorText" presStyleLbl="sibTrans1D1" presStyleIdx="3" presStyleCnt="7"/>
      <dgm:spPr/>
    </dgm:pt>
    <dgm:pt modelId="{D442C326-24E5-41CE-A410-3EBD32014658}" type="pres">
      <dgm:prSet presAssocID="{A9F2DF6E-822B-4108-9239-B27F43B869AF}" presName="node" presStyleLbl="node1" presStyleIdx="4" presStyleCnt="8">
        <dgm:presLayoutVars>
          <dgm:bulletEnabled val="1"/>
        </dgm:presLayoutVars>
      </dgm:prSet>
      <dgm:spPr/>
    </dgm:pt>
    <dgm:pt modelId="{606CD9DC-4610-4A23-B846-9A3764A99975}" type="pres">
      <dgm:prSet presAssocID="{3465DA1C-0252-456D-AD71-B56A7F821E42}" presName="sibTrans" presStyleLbl="sibTrans1D1" presStyleIdx="4" presStyleCnt="7"/>
      <dgm:spPr/>
    </dgm:pt>
    <dgm:pt modelId="{6DF4C8B4-FF94-4A30-8BB1-6A05D89EA710}" type="pres">
      <dgm:prSet presAssocID="{3465DA1C-0252-456D-AD71-B56A7F821E42}" presName="connectorText" presStyleLbl="sibTrans1D1" presStyleIdx="4" presStyleCnt="7"/>
      <dgm:spPr/>
    </dgm:pt>
    <dgm:pt modelId="{E4CC9B4E-E9AA-45AC-BBEB-98131357FA49}" type="pres">
      <dgm:prSet presAssocID="{AA808244-48A1-4233-BB2B-BEE5389932A2}" presName="node" presStyleLbl="node1" presStyleIdx="5" presStyleCnt="8">
        <dgm:presLayoutVars>
          <dgm:bulletEnabled val="1"/>
        </dgm:presLayoutVars>
      </dgm:prSet>
      <dgm:spPr/>
    </dgm:pt>
    <dgm:pt modelId="{128EE2A6-F2DA-41B7-B70B-88CC936FFEFB}" type="pres">
      <dgm:prSet presAssocID="{A2BB0133-3BC3-4920-A094-ECEFD4810495}" presName="sibTrans" presStyleLbl="sibTrans1D1" presStyleIdx="5" presStyleCnt="7"/>
      <dgm:spPr/>
    </dgm:pt>
    <dgm:pt modelId="{2DF6CE15-C55A-486C-9147-029359955073}" type="pres">
      <dgm:prSet presAssocID="{A2BB0133-3BC3-4920-A094-ECEFD4810495}" presName="connectorText" presStyleLbl="sibTrans1D1" presStyleIdx="5" presStyleCnt="7"/>
      <dgm:spPr/>
    </dgm:pt>
    <dgm:pt modelId="{F2466784-C3B9-4AB8-AE4C-45FB3BE3C5DE}" type="pres">
      <dgm:prSet presAssocID="{4C5A17B8-D0D9-4803-8A7D-50CDD73F73F0}" presName="node" presStyleLbl="node1" presStyleIdx="6" presStyleCnt="8">
        <dgm:presLayoutVars>
          <dgm:bulletEnabled val="1"/>
        </dgm:presLayoutVars>
      </dgm:prSet>
      <dgm:spPr/>
    </dgm:pt>
    <dgm:pt modelId="{CE6235BF-9F5C-4E22-8455-0DE9CC25EB63}" type="pres">
      <dgm:prSet presAssocID="{2A6F5C90-1688-4DB7-B203-54415FF7B30A}" presName="sibTrans" presStyleLbl="sibTrans1D1" presStyleIdx="6" presStyleCnt="7"/>
      <dgm:spPr/>
    </dgm:pt>
    <dgm:pt modelId="{1334117E-FE13-4DF3-9C35-CF18EAC6E0F9}" type="pres">
      <dgm:prSet presAssocID="{2A6F5C90-1688-4DB7-B203-54415FF7B30A}" presName="connectorText" presStyleLbl="sibTrans1D1" presStyleIdx="6" presStyleCnt="7"/>
      <dgm:spPr/>
    </dgm:pt>
    <dgm:pt modelId="{206A84EC-3F90-4732-86DC-B30345692C4D}" type="pres">
      <dgm:prSet presAssocID="{1AB61382-6D1D-4D2F-987D-CC2C6F02C8FA}" presName="node" presStyleLbl="node1" presStyleIdx="7" presStyleCnt="8">
        <dgm:presLayoutVars>
          <dgm:bulletEnabled val="1"/>
        </dgm:presLayoutVars>
      </dgm:prSet>
      <dgm:spPr/>
    </dgm:pt>
  </dgm:ptLst>
  <dgm:cxnLst>
    <dgm:cxn modelId="{41403F07-90A6-4C6F-A9F9-F45C05349376}" type="presOf" srcId="{ACDA5CA8-B047-4D26-85BC-F8E045D0EA5D}" destId="{B3C6F26B-0B23-4B79-97E0-8CDA9E578427}" srcOrd="0" destOrd="0" presId="urn:microsoft.com/office/officeart/2016/7/layout/RepeatingBendingProcessNew"/>
    <dgm:cxn modelId="{65D7210E-6E69-443C-A44F-65D112E84B26}" type="presOf" srcId="{EB452739-A5F1-46E8-84D5-6A071A0606B6}" destId="{9F9880C3-255A-4704-BF34-CC75E26B39DC}" srcOrd="1" destOrd="0" presId="urn:microsoft.com/office/officeart/2016/7/layout/RepeatingBendingProcessNew"/>
    <dgm:cxn modelId="{BEF0BB19-33EE-4F4A-8D4F-A5494280A3FF}" type="presOf" srcId="{45C8376E-5276-4531-98EA-243302B4F5C7}" destId="{598A7B19-5E76-42B1-8DD0-6D3DD0004683}" srcOrd="1" destOrd="0" presId="urn:microsoft.com/office/officeart/2016/7/layout/RepeatingBendingProcessNew"/>
    <dgm:cxn modelId="{BD54AC1A-C77B-4DA8-9B59-90618237A736}" type="presOf" srcId="{3465DA1C-0252-456D-AD71-B56A7F821E42}" destId="{606CD9DC-4610-4A23-B846-9A3764A99975}" srcOrd="0" destOrd="0" presId="urn:microsoft.com/office/officeart/2016/7/layout/RepeatingBendingProcessNew"/>
    <dgm:cxn modelId="{A0ED0227-498B-48CE-B7D4-D690338B2EFD}" type="presOf" srcId="{1AB61382-6D1D-4D2F-987D-CC2C6F02C8FA}" destId="{206A84EC-3F90-4732-86DC-B30345692C4D}" srcOrd="0" destOrd="0" presId="urn:microsoft.com/office/officeart/2016/7/layout/RepeatingBendingProcessNew"/>
    <dgm:cxn modelId="{1C1AD748-B8C0-4868-936E-96DA67D76725}" srcId="{997F48E6-DCEF-4201-AA1E-1B9C71DD9DE1}" destId="{1AB61382-6D1D-4D2F-987D-CC2C6F02C8FA}" srcOrd="7" destOrd="0" parTransId="{632C2BB0-87BF-4E94-A1CB-A06258E8F9DC}" sibTransId="{71E61358-90E2-4265-824E-CF6FEF0F635D}"/>
    <dgm:cxn modelId="{531AB657-B4E8-4AD7-82BC-1467DB134073}" type="presOf" srcId="{0573DDD1-04C7-46F3-854C-E116BBB518E6}" destId="{1B355025-03CD-466D-BBC5-BA54CCC890CC}" srcOrd="0" destOrd="0" presId="urn:microsoft.com/office/officeart/2016/7/layout/RepeatingBendingProcessNew"/>
    <dgm:cxn modelId="{E9DB0C5C-47F6-463C-8C6C-BEB1CE946601}" type="presOf" srcId="{2A6F5C90-1688-4DB7-B203-54415FF7B30A}" destId="{1334117E-FE13-4DF3-9C35-CF18EAC6E0F9}" srcOrd="1" destOrd="0" presId="urn:microsoft.com/office/officeart/2016/7/layout/RepeatingBendingProcessNew"/>
    <dgm:cxn modelId="{8EC59760-B74D-4A01-9C0F-CAF734F2E421}" srcId="{997F48E6-DCEF-4201-AA1E-1B9C71DD9DE1}" destId="{ACDA5CA8-B047-4D26-85BC-F8E045D0EA5D}" srcOrd="0" destOrd="0" parTransId="{91064AEE-77E0-4EF5-925A-EA97C73EE034}" sibTransId="{EB452739-A5F1-46E8-84D5-6A071A0606B6}"/>
    <dgm:cxn modelId="{353B2761-28AB-41FB-9C1A-39ACC84B4215}" srcId="{997F48E6-DCEF-4201-AA1E-1B9C71DD9DE1}" destId="{4C5A17B8-D0D9-4803-8A7D-50CDD73F73F0}" srcOrd="6" destOrd="0" parTransId="{8DF5CD68-2844-4969-A614-501D68F28335}" sibTransId="{2A6F5C90-1688-4DB7-B203-54415FF7B30A}"/>
    <dgm:cxn modelId="{107EB767-38C1-439D-A98D-DAA2D077A49D}" srcId="{997F48E6-DCEF-4201-AA1E-1B9C71DD9DE1}" destId="{AA808244-48A1-4233-BB2B-BEE5389932A2}" srcOrd="5" destOrd="0" parTransId="{D57F1F44-D968-4122-A2E4-296B7B26DEEB}" sibTransId="{A2BB0133-3BC3-4920-A094-ECEFD4810495}"/>
    <dgm:cxn modelId="{C75DF567-CE2D-4E87-903E-FE25CF9575C6}" srcId="{997F48E6-DCEF-4201-AA1E-1B9C71DD9DE1}" destId="{23CB6409-A92F-4527-A54E-3AB14A681151}" srcOrd="3" destOrd="0" parTransId="{8139FF73-A975-47A2-B950-1B206BB12C15}" sibTransId="{45C8376E-5276-4531-98EA-243302B4F5C7}"/>
    <dgm:cxn modelId="{74B0B57A-B3C8-4D5F-8246-2698124431CD}" type="presOf" srcId="{2A6F5C90-1688-4DB7-B203-54415FF7B30A}" destId="{CE6235BF-9F5C-4E22-8455-0DE9CC25EB63}" srcOrd="0" destOrd="0" presId="urn:microsoft.com/office/officeart/2016/7/layout/RepeatingBendingProcessNew"/>
    <dgm:cxn modelId="{A0ADD47B-CA6E-4331-9C68-AF9D0C5E1600}" srcId="{997F48E6-DCEF-4201-AA1E-1B9C71DD9DE1}" destId="{E51DE691-8F26-4B65-9A7A-73CC2729FDD4}" srcOrd="2" destOrd="0" parTransId="{B8D80B0B-626E-4C3E-A0F3-D7BB5E32F8A1}" sibTransId="{0573DDD1-04C7-46F3-854C-E116BBB518E6}"/>
    <dgm:cxn modelId="{7706B985-88CC-46CE-BF9A-B84A5DA471A8}" srcId="{997F48E6-DCEF-4201-AA1E-1B9C71DD9DE1}" destId="{42AEE5BF-54DF-4E6A-AFF6-6B339DB65BD7}" srcOrd="1" destOrd="0" parTransId="{49C4EAC0-C77D-435B-AD31-3E21A10355FE}" sibTransId="{76344340-8CA7-4BF5-B1F5-A31B761AACC6}"/>
    <dgm:cxn modelId="{3A2DD087-5780-4EE0-AE75-A7920A2D3A13}" type="presOf" srcId="{AA808244-48A1-4233-BB2B-BEE5389932A2}" destId="{E4CC9B4E-E9AA-45AC-BBEB-98131357FA49}" srcOrd="0" destOrd="0" presId="urn:microsoft.com/office/officeart/2016/7/layout/RepeatingBendingProcessNew"/>
    <dgm:cxn modelId="{19C7A38B-3B59-4C0B-A69C-EBF8030A92BC}" srcId="{997F48E6-DCEF-4201-AA1E-1B9C71DD9DE1}" destId="{A9F2DF6E-822B-4108-9239-B27F43B869AF}" srcOrd="4" destOrd="0" parTransId="{1BF89818-7051-4266-B949-8F6336285627}" sibTransId="{3465DA1C-0252-456D-AD71-B56A7F821E42}"/>
    <dgm:cxn modelId="{37886B95-94CD-4284-9AB9-CA3F76254C5A}" type="presOf" srcId="{997F48E6-DCEF-4201-AA1E-1B9C71DD9DE1}" destId="{AA515F5D-B0A7-4CE2-B890-CF793451B31F}" srcOrd="0" destOrd="0" presId="urn:microsoft.com/office/officeart/2016/7/layout/RepeatingBendingProcessNew"/>
    <dgm:cxn modelId="{461DEDA2-38CF-4E02-AE1A-858E03AC71B6}" type="presOf" srcId="{A2BB0133-3BC3-4920-A094-ECEFD4810495}" destId="{128EE2A6-F2DA-41B7-B70B-88CC936FFEFB}" srcOrd="0" destOrd="0" presId="urn:microsoft.com/office/officeart/2016/7/layout/RepeatingBendingProcessNew"/>
    <dgm:cxn modelId="{23DDC7B5-D33D-4661-8FC2-C78773D8A135}" type="presOf" srcId="{E51DE691-8F26-4B65-9A7A-73CC2729FDD4}" destId="{7FDDA750-3D61-4BBC-A850-8D7406A0EBD5}" srcOrd="0" destOrd="0" presId="urn:microsoft.com/office/officeart/2016/7/layout/RepeatingBendingProcessNew"/>
    <dgm:cxn modelId="{DE6AA0BB-00DF-41FC-A562-76753325ABE4}" type="presOf" srcId="{76344340-8CA7-4BF5-B1F5-A31B761AACC6}" destId="{A8AF396F-601A-421F-A813-AB254A497DE1}" srcOrd="0" destOrd="0" presId="urn:microsoft.com/office/officeart/2016/7/layout/RepeatingBendingProcessNew"/>
    <dgm:cxn modelId="{24A4EBC0-6FB2-49DB-9491-8267C0DFBA1E}" type="presOf" srcId="{45C8376E-5276-4531-98EA-243302B4F5C7}" destId="{3E19F2ED-13B1-47FB-97FA-491E72C302CC}" srcOrd="0" destOrd="0" presId="urn:microsoft.com/office/officeart/2016/7/layout/RepeatingBendingProcessNew"/>
    <dgm:cxn modelId="{1AB6C8D6-4C52-4C0F-8CB9-7DC9BA6EB009}" type="presOf" srcId="{EB452739-A5F1-46E8-84D5-6A071A0606B6}" destId="{887C0163-BD9D-4C0C-83CB-C614957E03E9}" srcOrd="0" destOrd="0" presId="urn:microsoft.com/office/officeart/2016/7/layout/RepeatingBendingProcessNew"/>
    <dgm:cxn modelId="{2A133CDE-73E7-4B74-834D-DD01ED7B487E}" type="presOf" srcId="{A2BB0133-3BC3-4920-A094-ECEFD4810495}" destId="{2DF6CE15-C55A-486C-9147-029359955073}" srcOrd="1" destOrd="0" presId="urn:microsoft.com/office/officeart/2016/7/layout/RepeatingBendingProcessNew"/>
    <dgm:cxn modelId="{6098A5E3-4BAF-4F96-8E9B-710BE1C61A8D}" type="presOf" srcId="{4C5A17B8-D0D9-4803-8A7D-50CDD73F73F0}" destId="{F2466784-C3B9-4AB8-AE4C-45FB3BE3C5DE}" srcOrd="0" destOrd="0" presId="urn:microsoft.com/office/officeart/2016/7/layout/RepeatingBendingProcessNew"/>
    <dgm:cxn modelId="{E25D59E6-3489-4E4E-B791-CA42BAFE2A0F}" type="presOf" srcId="{3465DA1C-0252-456D-AD71-B56A7F821E42}" destId="{6DF4C8B4-FF94-4A30-8BB1-6A05D89EA710}" srcOrd="1" destOrd="0" presId="urn:microsoft.com/office/officeart/2016/7/layout/RepeatingBendingProcessNew"/>
    <dgm:cxn modelId="{691661EC-A4B4-4EF5-9FAF-E74B048F6060}" type="presOf" srcId="{42AEE5BF-54DF-4E6A-AFF6-6B339DB65BD7}" destId="{B46B923D-B3EA-48B2-A96C-35A6451BC39B}" srcOrd="0" destOrd="0" presId="urn:microsoft.com/office/officeart/2016/7/layout/RepeatingBendingProcessNew"/>
    <dgm:cxn modelId="{B27220F9-ABFD-4E65-9551-3F7FDAED19B9}" type="presOf" srcId="{A9F2DF6E-822B-4108-9239-B27F43B869AF}" destId="{D442C326-24E5-41CE-A410-3EBD32014658}" srcOrd="0" destOrd="0" presId="urn:microsoft.com/office/officeart/2016/7/layout/RepeatingBendingProcessNew"/>
    <dgm:cxn modelId="{9E468EFA-5FE9-462A-A07B-AC1B77DCC779}" type="presOf" srcId="{23CB6409-A92F-4527-A54E-3AB14A681151}" destId="{C24EF686-15B5-44C2-98BB-D9E65BB65D63}" srcOrd="0" destOrd="0" presId="urn:microsoft.com/office/officeart/2016/7/layout/RepeatingBendingProcessNew"/>
    <dgm:cxn modelId="{4C5618FE-DF57-411A-A532-3FEB4D91A2DB}" type="presOf" srcId="{0573DDD1-04C7-46F3-854C-E116BBB518E6}" destId="{6F60B4AC-BD56-4BE8-A64E-E27B26EA86B6}" srcOrd="1" destOrd="0" presId="urn:microsoft.com/office/officeart/2016/7/layout/RepeatingBendingProcessNew"/>
    <dgm:cxn modelId="{694351FE-1EB1-4C88-80C9-B79281E97198}" type="presOf" srcId="{76344340-8CA7-4BF5-B1F5-A31B761AACC6}" destId="{685CC8A3-CACF-49AF-BD7D-846023029B90}" srcOrd="1" destOrd="0" presId="urn:microsoft.com/office/officeart/2016/7/layout/RepeatingBendingProcessNew"/>
    <dgm:cxn modelId="{E6296898-21DA-4286-9B72-E2771CF1AA79}" type="presParOf" srcId="{AA515F5D-B0A7-4CE2-B890-CF793451B31F}" destId="{B3C6F26B-0B23-4B79-97E0-8CDA9E578427}" srcOrd="0" destOrd="0" presId="urn:microsoft.com/office/officeart/2016/7/layout/RepeatingBendingProcessNew"/>
    <dgm:cxn modelId="{BC8644B4-F4E3-479F-AFAA-3BAB4CED562E}" type="presParOf" srcId="{AA515F5D-B0A7-4CE2-B890-CF793451B31F}" destId="{887C0163-BD9D-4C0C-83CB-C614957E03E9}" srcOrd="1" destOrd="0" presId="urn:microsoft.com/office/officeart/2016/7/layout/RepeatingBendingProcessNew"/>
    <dgm:cxn modelId="{111210ED-0D40-431F-B990-3D5BD0F301E8}" type="presParOf" srcId="{887C0163-BD9D-4C0C-83CB-C614957E03E9}" destId="{9F9880C3-255A-4704-BF34-CC75E26B39DC}" srcOrd="0" destOrd="0" presId="urn:microsoft.com/office/officeart/2016/7/layout/RepeatingBendingProcessNew"/>
    <dgm:cxn modelId="{59A87D3C-7079-46C9-ACC8-B762992A4FB4}" type="presParOf" srcId="{AA515F5D-B0A7-4CE2-B890-CF793451B31F}" destId="{B46B923D-B3EA-48B2-A96C-35A6451BC39B}" srcOrd="2" destOrd="0" presId="urn:microsoft.com/office/officeart/2016/7/layout/RepeatingBendingProcessNew"/>
    <dgm:cxn modelId="{04B29F4F-73B2-44EF-858E-CBFBAEAC4C1B}" type="presParOf" srcId="{AA515F5D-B0A7-4CE2-B890-CF793451B31F}" destId="{A8AF396F-601A-421F-A813-AB254A497DE1}" srcOrd="3" destOrd="0" presId="urn:microsoft.com/office/officeart/2016/7/layout/RepeatingBendingProcessNew"/>
    <dgm:cxn modelId="{659117D8-72BD-48BD-B0C0-FE7BE5397F9D}" type="presParOf" srcId="{A8AF396F-601A-421F-A813-AB254A497DE1}" destId="{685CC8A3-CACF-49AF-BD7D-846023029B90}" srcOrd="0" destOrd="0" presId="urn:microsoft.com/office/officeart/2016/7/layout/RepeatingBendingProcessNew"/>
    <dgm:cxn modelId="{8FF64E4D-B1EB-436B-8519-390CF3A19EAB}" type="presParOf" srcId="{AA515F5D-B0A7-4CE2-B890-CF793451B31F}" destId="{7FDDA750-3D61-4BBC-A850-8D7406A0EBD5}" srcOrd="4" destOrd="0" presId="urn:microsoft.com/office/officeart/2016/7/layout/RepeatingBendingProcessNew"/>
    <dgm:cxn modelId="{7AFC7D62-F311-4442-AB0F-423C5304FCB4}" type="presParOf" srcId="{AA515F5D-B0A7-4CE2-B890-CF793451B31F}" destId="{1B355025-03CD-466D-BBC5-BA54CCC890CC}" srcOrd="5" destOrd="0" presId="urn:microsoft.com/office/officeart/2016/7/layout/RepeatingBendingProcessNew"/>
    <dgm:cxn modelId="{416CDB89-775D-48DA-8538-D4EBBCFE3814}" type="presParOf" srcId="{1B355025-03CD-466D-BBC5-BA54CCC890CC}" destId="{6F60B4AC-BD56-4BE8-A64E-E27B26EA86B6}" srcOrd="0" destOrd="0" presId="urn:microsoft.com/office/officeart/2016/7/layout/RepeatingBendingProcessNew"/>
    <dgm:cxn modelId="{B9DFDB15-9BE8-45E8-955F-6871D19F972C}" type="presParOf" srcId="{AA515F5D-B0A7-4CE2-B890-CF793451B31F}" destId="{C24EF686-15B5-44C2-98BB-D9E65BB65D63}" srcOrd="6" destOrd="0" presId="urn:microsoft.com/office/officeart/2016/7/layout/RepeatingBendingProcessNew"/>
    <dgm:cxn modelId="{1B5848AF-ED58-48C4-B03B-42D54CEB572E}" type="presParOf" srcId="{AA515F5D-B0A7-4CE2-B890-CF793451B31F}" destId="{3E19F2ED-13B1-47FB-97FA-491E72C302CC}" srcOrd="7" destOrd="0" presId="urn:microsoft.com/office/officeart/2016/7/layout/RepeatingBendingProcessNew"/>
    <dgm:cxn modelId="{E7203311-B8E7-462C-A7BD-0F6D1DDD5AF0}" type="presParOf" srcId="{3E19F2ED-13B1-47FB-97FA-491E72C302CC}" destId="{598A7B19-5E76-42B1-8DD0-6D3DD0004683}" srcOrd="0" destOrd="0" presId="urn:microsoft.com/office/officeart/2016/7/layout/RepeatingBendingProcessNew"/>
    <dgm:cxn modelId="{05343C5C-6A67-4DA6-A42B-66CE9DDEBB81}" type="presParOf" srcId="{AA515F5D-B0A7-4CE2-B890-CF793451B31F}" destId="{D442C326-24E5-41CE-A410-3EBD32014658}" srcOrd="8" destOrd="0" presId="urn:microsoft.com/office/officeart/2016/7/layout/RepeatingBendingProcessNew"/>
    <dgm:cxn modelId="{479905B8-3A61-4392-A262-1AE527D5387A}" type="presParOf" srcId="{AA515F5D-B0A7-4CE2-B890-CF793451B31F}" destId="{606CD9DC-4610-4A23-B846-9A3764A99975}" srcOrd="9" destOrd="0" presId="urn:microsoft.com/office/officeart/2016/7/layout/RepeatingBendingProcessNew"/>
    <dgm:cxn modelId="{E9BD1B8D-BB3C-41A8-948A-D18EBF1D9D41}" type="presParOf" srcId="{606CD9DC-4610-4A23-B846-9A3764A99975}" destId="{6DF4C8B4-FF94-4A30-8BB1-6A05D89EA710}" srcOrd="0" destOrd="0" presId="urn:microsoft.com/office/officeart/2016/7/layout/RepeatingBendingProcessNew"/>
    <dgm:cxn modelId="{BD623657-E78F-48DB-8BAA-0A933724AF79}" type="presParOf" srcId="{AA515F5D-B0A7-4CE2-B890-CF793451B31F}" destId="{E4CC9B4E-E9AA-45AC-BBEB-98131357FA49}" srcOrd="10" destOrd="0" presId="urn:microsoft.com/office/officeart/2016/7/layout/RepeatingBendingProcessNew"/>
    <dgm:cxn modelId="{F4DA6A88-3CC9-4106-A33F-54424F48A68E}" type="presParOf" srcId="{AA515F5D-B0A7-4CE2-B890-CF793451B31F}" destId="{128EE2A6-F2DA-41B7-B70B-88CC936FFEFB}" srcOrd="11" destOrd="0" presId="urn:microsoft.com/office/officeart/2016/7/layout/RepeatingBendingProcessNew"/>
    <dgm:cxn modelId="{B197B943-6FF9-4EEF-8063-FB64EA10F812}" type="presParOf" srcId="{128EE2A6-F2DA-41B7-B70B-88CC936FFEFB}" destId="{2DF6CE15-C55A-486C-9147-029359955073}" srcOrd="0" destOrd="0" presId="urn:microsoft.com/office/officeart/2016/7/layout/RepeatingBendingProcessNew"/>
    <dgm:cxn modelId="{2F676E2E-6887-4AD7-8D42-7B3FC3A16BC1}" type="presParOf" srcId="{AA515F5D-B0A7-4CE2-B890-CF793451B31F}" destId="{F2466784-C3B9-4AB8-AE4C-45FB3BE3C5DE}" srcOrd="12" destOrd="0" presId="urn:microsoft.com/office/officeart/2016/7/layout/RepeatingBendingProcessNew"/>
    <dgm:cxn modelId="{EEE05B68-3A60-442E-9A0C-F6CB2CCEF5A0}" type="presParOf" srcId="{AA515F5D-B0A7-4CE2-B890-CF793451B31F}" destId="{CE6235BF-9F5C-4E22-8455-0DE9CC25EB63}" srcOrd="13" destOrd="0" presId="urn:microsoft.com/office/officeart/2016/7/layout/RepeatingBendingProcessNew"/>
    <dgm:cxn modelId="{92EF5EB0-10E2-46A8-A9A9-87AB759934E5}" type="presParOf" srcId="{CE6235BF-9F5C-4E22-8455-0DE9CC25EB63}" destId="{1334117E-FE13-4DF3-9C35-CF18EAC6E0F9}" srcOrd="0" destOrd="0" presId="urn:microsoft.com/office/officeart/2016/7/layout/RepeatingBendingProcessNew"/>
    <dgm:cxn modelId="{B1CFFBF1-308C-4AB7-93C3-BB261D814499}" type="presParOf" srcId="{AA515F5D-B0A7-4CE2-B890-CF793451B31F}" destId="{206A84EC-3F90-4732-86DC-B30345692C4D}" srcOrd="1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5AF0DBC-9BA6-41C8-9462-92715E65B96E}"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3D37E2D4-FF83-4503-9353-2FC93EDF22F3}">
      <dgm:prSet/>
      <dgm:spPr/>
      <dgm:t>
        <a:bodyPr/>
        <a:lstStyle/>
        <a:p>
          <a:r>
            <a:rPr lang="en-GB" b="1"/>
            <a:t>The forming stage is where the team meet for the first time</a:t>
          </a:r>
          <a:endParaRPr lang="en-US"/>
        </a:p>
      </dgm:t>
    </dgm:pt>
    <dgm:pt modelId="{9680F96E-F57D-459B-8EA2-DC054FD096FA}" type="parTrans" cxnId="{C851E350-021C-47AF-B1F1-AA80A4697E5F}">
      <dgm:prSet/>
      <dgm:spPr/>
      <dgm:t>
        <a:bodyPr/>
        <a:lstStyle/>
        <a:p>
          <a:endParaRPr lang="en-US"/>
        </a:p>
      </dgm:t>
    </dgm:pt>
    <dgm:pt modelId="{D107C88A-036D-4798-9B7B-9046BF6782EA}" type="sibTrans" cxnId="{C851E350-021C-47AF-B1F1-AA80A4697E5F}">
      <dgm:prSet/>
      <dgm:spPr/>
      <dgm:t>
        <a:bodyPr/>
        <a:lstStyle/>
        <a:p>
          <a:endParaRPr lang="en-US"/>
        </a:p>
      </dgm:t>
    </dgm:pt>
    <dgm:pt modelId="{A4A9E0B7-57F6-4DD9-8CDE-B815CCA10754}">
      <dgm:prSet/>
      <dgm:spPr/>
      <dgm:t>
        <a:bodyPr/>
        <a:lstStyle/>
        <a:p>
          <a:r>
            <a:rPr lang="en-GB" b="1"/>
            <a:t>encourage team members to get acquainted to team building. </a:t>
          </a:r>
          <a:endParaRPr lang="en-US"/>
        </a:p>
      </dgm:t>
    </dgm:pt>
    <dgm:pt modelId="{93211E2E-388A-47FA-8BC2-B4A1582D80B9}" type="parTrans" cxnId="{319CAF88-1ABB-4AC6-BA77-B1E788B16A93}">
      <dgm:prSet/>
      <dgm:spPr/>
      <dgm:t>
        <a:bodyPr/>
        <a:lstStyle/>
        <a:p>
          <a:endParaRPr lang="en-US"/>
        </a:p>
      </dgm:t>
    </dgm:pt>
    <dgm:pt modelId="{1D7F2EC1-E816-4633-874F-BC44E7DC20CF}" type="sibTrans" cxnId="{319CAF88-1ABB-4AC6-BA77-B1E788B16A93}">
      <dgm:prSet/>
      <dgm:spPr/>
      <dgm:t>
        <a:bodyPr/>
        <a:lstStyle/>
        <a:p>
          <a:endParaRPr lang="en-US"/>
        </a:p>
      </dgm:t>
    </dgm:pt>
    <dgm:pt modelId="{19E5552A-B3E9-473E-A799-EF2C174CC1B6}">
      <dgm:prSet/>
      <dgm:spPr/>
      <dgm:t>
        <a:bodyPr/>
        <a:lstStyle/>
        <a:p>
          <a:r>
            <a:rPr lang="en-GB" b="1"/>
            <a:t>At this stage, the team leader task is to demonstrate authority and formulate the rules of the game. </a:t>
          </a:r>
          <a:endParaRPr lang="en-US"/>
        </a:p>
      </dgm:t>
    </dgm:pt>
    <dgm:pt modelId="{53C87D7F-174D-4334-8C48-1CB267A76EE4}" type="parTrans" cxnId="{F39D61DA-FA76-481F-806F-BE5612D3D613}">
      <dgm:prSet/>
      <dgm:spPr/>
      <dgm:t>
        <a:bodyPr/>
        <a:lstStyle/>
        <a:p>
          <a:endParaRPr lang="en-US"/>
        </a:p>
      </dgm:t>
    </dgm:pt>
    <dgm:pt modelId="{7A01C858-2A70-4BF6-B19C-929479E76162}" type="sibTrans" cxnId="{F39D61DA-FA76-481F-806F-BE5612D3D613}">
      <dgm:prSet/>
      <dgm:spPr/>
      <dgm:t>
        <a:bodyPr/>
        <a:lstStyle/>
        <a:p>
          <a:endParaRPr lang="en-US"/>
        </a:p>
      </dgm:t>
    </dgm:pt>
    <dgm:pt modelId="{37806FC9-C515-4BBA-AD59-A9834FC6F3B5}">
      <dgm:prSet/>
      <dgm:spPr/>
      <dgm:t>
        <a:bodyPr/>
        <a:lstStyle/>
        <a:p>
          <a:r>
            <a:rPr lang="en-GB" b="1"/>
            <a:t>This ensures that everyone sees and understands the task to perform as a team.</a:t>
          </a:r>
          <a:endParaRPr lang="en-US"/>
        </a:p>
      </dgm:t>
    </dgm:pt>
    <dgm:pt modelId="{01AB3BB8-EE11-4E3A-B6C0-4494398D73B6}" type="parTrans" cxnId="{10D4F1B5-B681-4A15-BB99-5A23BF3FE563}">
      <dgm:prSet/>
      <dgm:spPr/>
      <dgm:t>
        <a:bodyPr/>
        <a:lstStyle/>
        <a:p>
          <a:endParaRPr lang="en-US"/>
        </a:p>
      </dgm:t>
    </dgm:pt>
    <dgm:pt modelId="{03E88273-B58C-4B7A-BC1B-2643567DDDA0}" type="sibTrans" cxnId="{10D4F1B5-B681-4A15-BB99-5A23BF3FE563}">
      <dgm:prSet/>
      <dgm:spPr/>
      <dgm:t>
        <a:bodyPr/>
        <a:lstStyle/>
        <a:p>
          <a:endParaRPr lang="en-US"/>
        </a:p>
      </dgm:t>
    </dgm:pt>
    <dgm:pt modelId="{C5A88A0F-E251-44B7-BC93-B3C3852CF172}" type="pres">
      <dgm:prSet presAssocID="{65AF0DBC-9BA6-41C8-9462-92715E65B96E}" presName="Name0" presStyleCnt="0">
        <dgm:presLayoutVars>
          <dgm:dir/>
          <dgm:resizeHandles val="exact"/>
        </dgm:presLayoutVars>
      </dgm:prSet>
      <dgm:spPr/>
    </dgm:pt>
    <dgm:pt modelId="{72A5BBE4-84AE-44A0-BF5B-4AB738C9828B}" type="pres">
      <dgm:prSet presAssocID="{3D37E2D4-FF83-4503-9353-2FC93EDF22F3}" presName="node" presStyleLbl="node1" presStyleIdx="0" presStyleCnt="4">
        <dgm:presLayoutVars>
          <dgm:bulletEnabled val="1"/>
        </dgm:presLayoutVars>
      </dgm:prSet>
      <dgm:spPr/>
    </dgm:pt>
    <dgm:pt modelId="{0A60340C-CBBA-4FF0-B04F-93C1C497E277}" type="pres">
      <dgm:prSet presAssocID="{D107C88A-036D-4798-9B7B-9046BF6782EA}" presName="sibTrans" presStyleLbl="sibTrans1D1" presStyleIdx="0" presStyleCnt="3"/>
      <dgm:spPr/>
    </dgm:pt>
    <dgm:pt modelId="{98896BEC-E395-46D3-8307-06479D742049}" type="pres">
      <dgm:prSet presAssocID="{D107C88A-036D-4798-9B7B-9046BF6782EA}" presName="connectorText" presStyleLbl="sibTrans1D1" presStyleIdx="0" presStyleCnt="3"/>
      <dgm:spPr/>
    </dgm:pt>
    <dgm:pt modelId="{E0729F43-C745-4220-A9F5-D7C22BA07C10}" type="pres">
      <dgm:prSet presAssocID="{A4A9E0B7-57F6-4DD9-8CDE-B815CCA10754}" presName="node" presStyleLbl="node1" presStyleIdx="1" presStyleCnt="4">
        <dgm:presLayoutVars>
          <dgm:bulletEnabled val="1"/>
        </dgm:presLayoutVars>
      </dgm:prSet>
      <dgm:spPr/>
    </dgm:pt>
    <dgm:pt modelId="{D31A10BE-5F38-46C0-B4E7-66CF2E7AD976}" type="pres">
      <dgm:prSet presAssocID="{1D7F2EC1-E816-4633-874F-BC44E7DC20CF}" presName="sibTrans" presStyleLbl="sibTrans1D1" presStyleIdx="1" presStyleCnt="3"/>
      <dgm:spPr/>
    </dgm:pt>
    <dgm:pt modelId="{E44298CF-37CF-4B47-A811-085C24FFF6DB}" type="pres">
      <dgm:prSet presAssocID="{1D7F2EC1-E816-4633-874F-BC44E7DC20CF}" presName="connectorText" presStyleLbl="sibTrans1D1" presStyleIdx="1" presStyleCnt="3"/>
      <dgm:spPr/>
    </dgm:pt>
    <dgm:pt modelId="{E2D5002D-22E5-4E66-8799-C110216B0CF6}" type="pres">
      <dgm:prSet presAssocID="{19E5552A-B3E9-473E-A799-EF2C174CC1B6}" presName="node" presStyleLbl="node1" presStyleIdx="2" presStyleCnt="4">
        <dgm:presLayoutVars>
          <dgm:bulletEnabled val="1"/>
        </dgm:presLayoutVars>
      </dgm:prSet>
      <dgm:spPr/>
    </dgm:pt>
    <dgm:pt modelId="{B7CFA849-F23B-4170-8228-988D7FFE5855}" type="pres">
      <dgm:prSet presAssocID="{7A01C858-2A70-4BF6-B19C-929479E76162}" presName="sibTrans" presStyleLbl="sibTrans1D1" presStyleIdx="2" presStyleCnt="3"/>
      <dgm:spPr/>
    </dgm:pt>
    <dgm:pt modelId="{81676DDE-EE5A-4E4F-9AC2-CD3F70964160}" type="pres">
      <dgm:prSet presAssocID="{7A01C858-2A70-4BF6-B19C-929479E76162}" presName="connectorText" presStyleLbl="sibTrans1D1" presStyleIdx="2" presStyleCnt="3"/>
      <dgm:spPr/>
    </dgm:pt>
    <dgm:pt modelId="{ACFDAF11-46D2-4284-9014-2A73F681DF4E}" type="pres">
      <dgm:prSet presAssocID="{37806FC9-C515-4BBA-AD59-A9834FC6F3B5}" presName="node" presStyleLbl="node1" presStyleIdx="3" presStyleCnt="4">
        <dgm:presLayoutVars>
          <dgm:bulletEnabled val="1"/>
        </dgm:presLayoutVars>
      </dgm:prSet>
      <dgm:spPr/>
    </dgm:pt>
  </dgm:ptLst>
  <dgm:cxnLst>
    <dgm:cxn modelId="{AAE44916-EBF9-4C93-B57F-40327F31B103}" type="presOf" srcId="{D107C88A-036D-4798-9B7B-9046BF6782EA}" destId="{98896BEC-E395-46D3-8307-06479D742049}" srcOrd="1" destOrd="0" presId="urn:microsoft.com/office/officeart/2016/7/layout/RepeatingBendingProcessNew"/>
    <dgm:cxn modelId="{383AE617-9814-4D10-AA41-AF5DCBFB2EA6}" type="presOf" srcId="{D107C88A-036D-4798-9B7B-9046BF6782EA}" destId="{0A60340C-CBBA-4FF0-B04F-93C1C497E277}" srcOrd="0" destOrd="0" presId="urn:microsoft.com/office/officeart/2016/7/layout/RepeatingBendingProcessNew"/>
    <dgm:cxn modelId="{3ECEA02B-BF3F-415D-B383-2454B89B93B7}" type="presOf" srcId="{1D7F2EC1-E816-4633-874F-BC44E7DC20CF}" destId="{D31A10BE-5F38-46C0-B4E7-66CF2E7AD976}" srcOrd="0" destOrd="0" presId="urn:microsoft.com/office/officeart/2016/7/layout/RepeatingBendingProcessNew"/>
    <dgm:cxn modelId="{C851E350-021C-47AF-B1F1-AA80A4697E5F}" srcId="{65AF0DBC-9BA6-41C8-9462-92715E65B96E}" destId="{3D37E2D4-FF83-4503-9353-2FC93EDF22F3}" srcOrd="0" destOrd="0" parTransId="{9680F96E-F57D-459B-8EA2-DC054FD096FA}" sibTransId="{D107C88A-036D-4798-9B7B-9046BF6782EA}"/>
    <dgm:cxn modelId="{3BDA9D56-0CED-4A2B-BDA2-42A64EEB924F}" type="presOf" srcId="{7A01C858-2A70-4BF6-B19C-929479E76162}" destId="{81676DDE-EE5A-4E4F-9AC2-CD3F70964160}" srcOrd="1" destOrd="0" presId="urn:microsoft.com/office/officeart/2016/7/layout/RepeatingBendingProcessNew"/>
    <dgm:cxn modelId="{FD21417B-9F91-4B9F-A68D-7E6744E8702A}" type="presOf" srcId="{7A01C858-2A70-4BF6-B19C-929479E76162}" destId="{B7CFA849-F23B-4170-8228-988D7FFE5855}" srcOrd="0" destOrd="0" presId="urn:microsoft.com/office/officeart/2016/7/layout/RepeatingBendingProcessNew"/>
    <dgm:cxn modelId="{319CAF88-1ABB-4AC6-BA77-B1E788B16A93}" srcId="{65AF0DBC-9BA6-41C8-9462-92715E65B96E}" destId="{A4A9E0B7-57F6-4DD9-8CDE-B815CCA10754}" srcOrd="1" destOrd="0" parTransId="{93211E2E-388A-47FA-8BC2-B4A1582D80B9}" sibTransId="{1D7F2EC1-E816-4633-874F-BC44E7DC20CF}"/>
    <dgm:cxn modelId="{7F3C0F95-ACED-4654-9157-78246F50E9B7}" type="presOf" srcId="{1D7F2EC1-E816-4633-874F-BC44E7DC20CF}" destId="{E44298CF-37CF-4B47-A811-085C24FFF6DB}" srcOrd="1" destOrd="0" presId="urn:microsoft.com/office/officeart/2016/7/layout/RepeatingBendingProcessNew"/>
    <dgm:cxn modelId="{EC6B8CA9-95F8-4830-9846-265027EAE916}" type="presOf" srcId="{A4A9E0B7-57F6-4DD9-8CDE-B815CCA10754}" destId="{E0729F43-C745-4220-A9F5-D7C22BA07C10}" srcOrd="0" destOrd="0" presId="urn:microsoft.com/office/officeart/2016/7/layout/RepeatingBendingProcessNew"/>
    <dgm:cxn modelId="{10D4F1B5-B681-4A15-BB99-5A23BF3FE563}" srcId="{65AF0DBC-9BA6-41C8-9462-92715E65B96E}" destId="{37806FC9-C515-4BBA-AD59-A9834FC6F3B5}" srcOrd="3" destOrd="0" parTransId="{01AB3BB8-EE11-4E3A-B6C0-4494398D73B6}" sibTransId="{03E88273-B58C-4B7A-BC1B-2643567DDDA0}"/>
    <dgm:cxn modelId="{A9CF0FB7-539C-4605-A57A-836391B12D55}" type="presOf" srcId="{3D37E2D4-FF83-4503-9353-2FC93EDF22F3}" destId="{72A5BBE4-84AE-44A0-BF5B-4AB738C9828B}" srcOrd="0" destOrd="0" presId="urn:microsoft.com/office/officeart/2016/7/layout/RepeatingBendingProcessNew"/>
    <dgm:cxn modelId="{473BAEBB-CAF6-4525-B15F-4AD932C38060}" type="presOf" srcId="{65AF0DBC-9BA6-41C8-9462-92715E65B96E}" destId="{C5A88A0F-E251-44B7-BC93-B3C3852CF172}" srcOrd="0" destOrd="0" presId="urn:microsoft.com/office/officeart/2016/7/layout/RepeatingBendingProcessNew"/>
    <dgm:cxn modelId="{F39D61DA-FA76-481F-806F-BE5612D3D613}" srcId="{65AF0DBC-9BA6-41C8-9462-92715E65B96E}" destId="{19E5552A-B3E9-473E-A799-EF2C174CC1B6}" srcOrd="2" destOrd="0" parTransId="{53C87D7F-174D-4334-8C48-1CB267A76EE4}" sibTransId="{7A01C858-2A70-4BF6-B19C-929479E76162}"/>
    <dgm:cxn modelId="{2C0E31E7-903A-46CA-818B-FC0723A2E509}" type="presOf" srcId="{19E5552A-B3E9-473E-A799-EF2C174CC1B6}" destId="{E2D5002D-22E5-4E66-8799-C110216B0CF6}" srcOrd="0" destOrd="0" presId="urn:microsoft.com/office/officeart/2016/7/layout/RepeatingBendingProcessNew"/>
    <dgm:cxn modelId="{220593F2-E506-487F-9B87-62ABECAA1962}" type="presOf" srcId="{37806FC9-C515-4BBA-AD59-A9834FC6F3B5}" destId="{ACFDAF11-46D2-4284-9014-2A73F681DF4E}" srcOrd="0" destOrd="0" presId="urn:microsoft.com/office/officeart/2016/7/layout/RepeatingBendingProcessNew"/>
    <dgm:cxn modelId="{C43690FA-581A-490D-A39E-51FCDA33D0D6}" type="presParOf" srcId="{C5A88A0F-E251-44B7-BC93-B3C3852CF172}" destId="{72A5BBE4-84AE-44A0-BF5B-4AB738C9828B}" srcOrd="0" destOrd="0" presId="urn:microsoft.com/office/officeart/2016/7/layout/RepeatingBendingProcessNew"/>
    <dgm:cxn modelId="{3030C70E-5C09-4EC5-B12F-692611762200}" type="presParOf" srcId="{C5A88A0F-E251-44B7-BC93-B3C3852CF172}" destId="{0A60340C-CBBA-4FF0-B04F-93C1C497E277}" srcOrd="1" destOrd="0" presId="urn:microsoft.com/office/officeart/2016/7/layout/RepeatingBendingProcessNew"/>
    <dgm:cxn modelId="{0E0AB2E8-635B-4BD9-8502-903A70B5D6EF}" type="presParOf" srcId="{0A60340C-CBBA-4FF0-B04F-93C1C497E277}" destId="{98896BEC-E395-46D3-8307-06479D742049}" srcOrd="0" destOrd="0" presId="urn:microsoft.com/office/officeart/2016/7/layout/RepeatingBendingProcessNew"/>
    <dgm:cxn modelId="{4B6601BE-012D-402B-AA27-DFE694E5F792}" type="presParOf" srcId="{C5A88A0F-E251-44B7-BC93-B3C3852CF172}" destId="{E0729F43-C745-4220-A9F5-D7C22BA07C10}" srcOrd="2" destOrd="0" presId="urn:microsoft.com/office/officeart/2016/7/layout/RepeatingBendingProcessNew"/>
    <dgm:cxn modelId="{5A0967A1-10B0-4BAA-81EB-6A9C317FE0C8}" type="presParOf" srcId="{C5A88A0F-E251-44B7-BC93-B3C3852CF172}" destId="{D31A10BE-5F38-46C0-B4E7-66CF2E7AD976}" srcOrd="3" destOrd="0" presId="urn:microsoft.com/office/officeart/2016/7/layout/RepeatingBendingProcessNew"/>
    <dgm:cxn modelId="{191C4CF2-785B-4B06-B16D-610BEFA1F662}" type="presParOf" srcId="{D31A10BE-5F38-46C0-B4E7-66CF2E7AD976}" destId="{E44298CF-37CF-4B47-A811-085C24FFF6DB}" srcOrd="0" destOrd="0" presId="urn:microsoft.com/office/officeart/2016/7/layout/RepeatingBendingProcessNew"/>
    <dgm:cxn modelId="{99E1A0C5-0453-4FAA-8482-E61841632EF2}" type="presParOf" srcId="{C5A88A0F-E251-44B7-BC93-B3C3852CF172}" destId="{E2D5002D-22E5-4E66-8799-C110216B0CF6}" srcOrd="4" destOrd="0" presId="urn:microsoft.com/office/officeart/2016/7/layout/RepeatingBendingProcessNew"/>
    <dgm:cxn modelId="{A5CE0C3B-35CF-4D9A-AC72-33277C535A96}" type="presParOf" srcId="{C5A88A0F-E251-44B7-BC93-B3C3852CF172}" destId="{B7CFA849-F23B-4170-8228-988D7FFE5855}" srcOrd="5" destOrd="0" presId="urn:microsoft.com/office/officeart/2016/7/layout/RepeatingBendingProcessNew"/>
    <dgm:cxn modelId="{777F135C-35BE-4499-BA4B-DA3C98272832}" type="presParOf" srcId="{B7CFA849-F23B-4170-8228-988D7FFE5855}" destId="{81676DDE-EE5A-4E4F-9AC2-CD3F70964160}" srcOrd="0" destOrd="0" presId="urn:microsoft.com/office/officeart/2016/7/layout/RepeatingBendingProcessNew"/>
    <dgm:cxn modelId="{C158AD0A-5993-4E68-A75E-5073C0095B07}" type="presParOf" srcId="{C5A88A0F-E251-44B7-BC93-B3C3852CF172}" destId="{ACFDAF11-46D2-4284-9014-2A73F681DF4E}" srcOrd="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1BDA2FF-CBF4-4F0F-8CAD-CACB5924FACA}"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1CFCFDEA-1B29-43B8-B245-0020791CADCF}">
      <dgm:prSet/>
      <dgm:spPr/>
      <dgm:t>
        <a:bodyPr/>
        <a:lstStyle/>
        <a:p>
          <a:r>
            <a:rPr lang="en-GB" b="1"/>
            <a:t>The storming stage is like personal relationship</a:t>
          </a:r>
          <a:endParaRPr lang="en-US"/>
        </a:p>
      </dgm:t>
    </dgm:pt>
    <dgm:pt modelId="{DA8039CF-C559-4BEA-BB04-9520235409D2}" type="parTrans" cxnId="{7BABBB6F-4E23-4EBC-BB98-80758D7C1C25}">
      <dgm:prSet/>
      <dgm:spPr/>
      <dgm:t>
        <a:bodyPr/>
        <a:lstStyle/>
        <a:p>
          <a:endParaRPr lang="en-US"/>
        </a:p>
      </dgm:t>
    </dgm:pt>
    <dgm:pt modelId="{0D78D434-BF45-482F-BDB9-3C60EAC1E9C5}" type="sibTrans" cxnId="{7BABBB6F-4E23-4EBC-BB98-80758D7C1C25}">
      <dgm:prSet/>
      <dgm:spPr/>
      <dgm:t>
        <a:bodyPr/>
        <a:lstStyle/>
        <a:p>
          <a:endParaRPr lang="en-US"/>
        </a:p>
      </dgm:t>
    </dgm:pt>
    <dgm:pt modelId="{0B3CBCEC-D081-4571-8048-EE90992A8D12}">
      <dgm:prSet/>
      <dgm:spPr/>
      <dgm:t>
        <a:bodyPr/>
        <a:lstStyle/>
        <a:p>
          <a:r>
            <a:rPr lang="en-GB" b="1"/>
            <a:t>After team members meet for the first time, the excitement related to starting a new project and meeting new people wearer off</a:t>
          </a:r>
          <a:endParaRPr lang="en-US"/>
        </a:p>
      </dgm:t>
    </dgm:pt>
    <dgm:pt modelId="{14C5D493-7167-4A21-B6B4-57968AE00B91}" type="parTrans" cxnId="{4E73CF16-4330-4609-B054-ED00FC195C17}">
      <dgm:prSet/>
      <dgm:spPr/>
      <dgm:t>
        <a:bodyPr/>
        <a:lstStyle/>
        <a:p>
          <a:endParaRPr lang="en-US"/>
        </a:p>
      </dgm:t>
    </dgm:pt>
    <dgm:pt modelId="{6CBA7AC4-DF0E-4E35-AF7F-5A5B994DA25B}" type="sibTrans" cxnId="{4E73CF16-4330-4609-B054-ED00FC195C17}">
      <dgm:prSet/>
      <dgm:spPr/>
      <dgm:t>
        <a:bodyPr/>
        <a:lstStyle/>
        <a:p>
          <a:endParaRPr lang="en-US"/>
        </a:p>
      </dgm:t>
    </dgm:pt>
    <dgm:pt modelId="{27A8A77F-6EAE-4ADD-AEAE-D48308A775F2}">
      <dgm:prSet/>
      <dgm:spPr/>
      <dgm:t>
        <a:bodyPr/>
        <a:lstStyle/>
        <a:p>
          <a:r>
            <a:rPr lang="en-GB" b="1"/>
            <a:t>first crisis in their daily routine. </a:t>
          </a:r>
          <a:endParaRPr lang="en-US"/>
        </a:p>
      </dgm:t>
    </dgm:pt>
    <dgm:pt modelId="{1F8FA6C0-3A88-4A57-8217-CADEF2F2F87E}" type="parTrans" cxnId="{A97BB22F-26F3-48B0-B1D6-69928D2280CA}">
      <dgm:prSet/>
      <dgm:spPr/>
      <dgm:t>
        <a:bodyPr/>
        <a:lstStyle/>
        <a:p>
          <a:endParaRPr lang="en-US"/>
        </a:p>
      </dgm:t>
    </dgm:pt>
    <dgm:pt modelId="{D0EA7985-DF8F-49D8-95B1-1FC69314AA72}" type="sibTrans" cxnId="{A97BB22F-26F3-48B0-B1D6-69928D2280CA}">
      <dgm:prSet/>
      <dgm:spPr/>
      <dgm:t>
        <a:bodyPr/>
        <a:lstStyle/>
        <a:p>
          <a:endParaRPr lang="en-US"/>
        </a:p>
      </dgm:t>
    </dgm:pt>
    <dgm:pt modelId="{3DF35DB6-1617-4C6F-9C9D-AD1125BFA9E5}">
      <dgm:prSet/>
      <dgm:spPr/>
      <dgm:t>
        <a:bodyPr/>
        <a:lstStyle/>
        <a:p>
          <a:r>
            <a:rPr lang="en-GB" b="1"/>
            <a:t>people start to display bad behaviour which can bring frictions and conflicts</a:t>
          </a:r>
          <a:endParaRPr lang="en-US"/>
        </a:p>
      </dgm:t>
    </dgm:pt>
    <dgm:pt modelId="{137BC7BC-4F63-4DD6-909F-DEF4505BFBB2}" type="parTrans" cxnId="{3913C818-FF6C-4DDB-A814-BE1D9E252566}">
      <dgm:prSet/>
      <dgm:spPr/>
      <dgm:t>
        <a:bodyPr/>
        <a:lstStyle/>
        <a:p>
          <a:endParaRPr lang="en-US"/>
        </a:p>
      </dgm:t>
    </dgm:pt>
    <dgm:pt modelId="{8B38EB4D-ED31-400D-80AD-92BDE2BEE1E9}" type="sibTrans" cxnId="{3913C818-FF6C-4DDB-A814-BE1D9E252566}">
      <dgm:prSet/>
      <dgm:spPr/>
      <dgm:t>
        <a:bodyPr/>
        <a:lstStyle/>
        <a:p>
          <a:endParaRPr lang="en-US"/>
        </a:p>
      </dgm:t>
    </dgm:pt>
    <dgm:pt modelId="{2D63E745-52CF-4686-83DF-48EB0444BCE2}">
      <dgm:prSet/>
      <dgm:spPr/>
      <dgm:t>
        <a:bodyPr/>
        <a:lstStyle/>
        <a:p>
          <a:r>
            <a:rPr lang="en-GB" b="1"/>
            <a:t>sense of growing irritation among the team</a:t>
          </a:r>
          <a:endParaRPr lang="en-US"/>
        </a:p>
      </dgm:t>
    </dgm:pt>
    <dgm:pt modelId="{35F0E038-8B65-48B8-93A7-5266A2729FDA}" type="parTrans" cxnId="{B4516C7D-BABF-4C57-9F56-FC7317B4713D}">
      <dgm:prSet/>
      <dgm:spPr/>
      <dgm:t>
        <a:bodyPr/>
        <a:lstStyle/>
        <a:p>
          <a:endParaRPr lang="en-US"/>
        </a:p>
      </dgm:t>
    </dgm:pt>
    <dgm:pt modelId="{983E020B-2AD0-46DF-BFBE-7872459E99E1}" type="sibTrans" cxnId="{B4516C7D-BABF-4C57-9F56-FC7317B4713D}">
      <dgm:prSet/>
      <dgm:spPr/>
      <dgm:t>
        <a:bodyPr/>
        <a:lstStyle/>
        <a:p>
          <a:endParaRPr lang="en-US"/>
        </a:p>
      </dgm:t>
    </dgm:pt>
    <dgm:pt modelId="{7E1D8CE6-FA02-4C63-A440-0C0A7EF03B24}">
      <dgm:prSet/>
      <dgm:spPr/>
      <dgm:t>
        <a:bodyPr/>
        <a:lstStyle/>
        <a:p>
          <a:r>
            <a:rPr lang="en-GB" b="1"/>
            <a:t>individual can try and assert themselves or their ideas, even question the directions or goal of the project.</a:t>
          </a:r>
          <a:endParaRPr lang="en-US"/>
        </a:p>
      </dgm:t>
    </dgm:pt>
    <dgm:pt modelId="{0E880B1C-96D2-4C96-A91C-8071B07CDFF5}" type="parTrans" cxnId="{E702B4A2-DA4B-451A-9472-9B9E325CDD20}">
      <dgm:prSet/>
      <dgm:spPr/>
      <dgm:t>
        <a:bodyPr/>
        <a:lstStyle/>
        <a:p>
          <a:endParaRPr lang="en-US"/>
        </a:p>
      </dgm:t>
    </dgm:pt>
    <dgm:pt modelId="{628D647E-412B-44D5-A343-853E549B87EC}" type="sibTrans" cxnId="{E702B4A2-DA4B-451A-9472-9B9E325CDD20}">
      <dgm:prSet/>
      <dgm:spPr/>
      <dgm:t>
        <a:bodyPr/>
        <a:lstStyle/>
        <a:p>
          <a:endParaRPr lang="en-US"/>
        </a:p>
      </dgm:t>
    </dgm:pt>
    <dgm:pt modelId="{5BAF203E-22DB-42EF-AB5F-8EC9E9DEECFC}" type="pres">
      <dgm:prSet presAssocID="{81BDA2FF-CBF4-4F0F-8CAD-CACB5924FACA}" presName="Name0" presStyleCnt="0">
        <dgm:presLayoutVars>
          <dgm:dir/>
          <dgm:resizeHandles val="exact"/>
        </dgm:presLayoutVars>
      </dgm:prSet>
      <dgm:spPr/>
    </dgm:pt>
    <dgm:pt modelId="{9F33E508-3797-4356-996D-3C0CE14321C5}" type="pres">
      <dgm:prSet presAssocID="{1CFCFDEA-1B29-43B8-B245-0020791CADCF}" presName="node" presStyleLbl="node1" presStyleIdx="0" presStyleCnt="6">
        <dgm:presLayoutVars>
          <dgm:bulletEnabled val="1"/>
        </dgm:presLayoutVars>
      </dgm:prSet>
      <dgm:spPr/>
    </dgm:pt>
    <dgm:pt modelId="{5600BB65-8F0F-4C31-B5DC-7F358B6FF700}" type="pres">
      <dgm:prSet presAssocID="{0D78D434-BF45-482F-BDB9-3C60EAC1E9C5}" presName="sibTrans" presStyleLbl="sibTrans1D1" presStyleIdx="0" presStyleCnt="5"/>
      <dgm:spPr/>
    </dgm:pt>
    <dgm:pt modelId="{AA76FE3A-C00D-4ED2-90AA-B396CE828B50}" type="pres">
      <dgm:prSet presAssocID="{0D78D434-BF45-482F-BDB9-3C60EAC1E9C5}" presName="connectorText" presStyleLbl="sibTrans1D1" presStyleIdx="0" presStyleCnt="5"/>
      <dgm:spPr/>
    </dgm:pt>
    <dgm:pt modelId="{6B3128A1-6373-4705-91C7-794D73897B30}" type="pres">
      <dgm:prSet presAssocID="{0B3CBCEC-D081-4571-8048-EE90992A8D12}" presName="node" presStyleLbl="node1" presStyleIdx="1" presStyleCnt="6">
        <dgm:presLayoutVars>
          <dgm:bulletEnabled val="1"/>
        </dgm:presLayoutVars>
      </dgm:prSet>
      <dgm:spPr/>
    </dgm:pt>
    <dgm:pt modelId="{502571D7-70A9-4D55-AF76-7E492B08DDA2}" type="pres">
      <dgm:prSet presAssocID="{6CBA7AC4-DF0E-4E35-AF7F-5A5B994DA25B}" presName="sibTrans" presStyleLbl="sibTrans1D1" presStyleIdx="1" presStyleCnt="5"/>
      <dgm:spPr/>
    </dgm:pt>
    <dgm:pt modelId="{44CE2036-22A0-450E-B339-528D3B82F49C}" type="pres">
      <dgm:prSet presAssocID="{6CBA7AC4-DF0E-4E35-AF7F-5A5B994DA25B}" presName="connectorText" presStyleLbl="sibTrans1D1" presStyleIdx="1" presStyleCnt="5"/>
      <dgm:spPr/>
    </dgm:pt>
    <dgm:pt modelId="{6F776AAB-3796-42B8-9E9F-2C1EFC89DF3D}" type="pres">
      <dgm:prSet presAssocID="{27A8A77F-6EAE-4ADD-AEAE-D48308A775F2}" presName="node" presStyleLbl="node1" presStyleIdx="2" presStyleCnt="6">
        <dgm:presLayoutVars>
          <dgm:bulletEnabled val="1"/>
        </dgm:presLayoutVars>
      </dgm:prSet>
      <dgm:spPr/>
    </dgm:pt>
    <dgm:pt modelId="{8D373A33-0881-4743-85B1-76A0BBA14FAB}" type="pres">
      <dgm:prSet presAssocID="{D0EA7985-DF8F-49D8-95B1-1FC69314AA72}" presName="sibTrans" presStyleLbl="sibTrans1D1" presStyleIdx="2" presStyleCnt="5"/>
      <dgm:spPr/>
    </dgm:pt>
    <dgm:pt modelId="{1BBB3F2A-696D-4A91-93D4-E691ADF7F3A6}" type="pres">
      <dgm:prSet presAssocID="{D0EA7985-DF8F-49D8-95B1-1FC69314AA72}" presName="connectorText" presStyleLbl="sibTrans1D1" presStyleIdx="2" presStyleCnt="5"/>
      <dgm:spPr/>
    </dgm:pt>
    <dgm:pt modelId="{645AB57F-4862-4D04-8ADE-4F9D84BB08BE}" type="pres">
      <dgm:prSet presAssocID="{3DF35DB6-1617-4C6F-9C9D-AD1125BFA9E5}" presName="node" presStyleLbl="node1" presStyleIdx="3" presStyleCnt="6">
        <dgm:presLayoutVars>
          <dgm:bulletEnabled val="1"/>
        </dgm:presLayoutVars>
      </dgm:prSet>
      <dgm:spPr/>
    </dgm:pt>
    <dgm:pt modelId="{76902711-9868-4B41-8155-132C202842BD}" type="pres">
      <dgm:prSet presAssocID="{8B38EB4D-ED31-400D-80AD-92BDE2BEE1E9}" presName="sibTrans" presStyleLbl="sibTrans1D1" presStyleIdx="3" presStyleCnt="5"/>
      <dgm:spPr/>
    </dgm:pt>
    <dgm:pt modelId="{926B3560-7174-4B8B-AE37-07287404BA0E}" type="pres">
      <dgm:prSet presAssocID="{8B38EB4D-ED31-400D-80AD-92BDE2BEE1E9}" presName="connectorText" presStyleLbl="sibTrans1D1" presStyleIdx="3" presStyleCnt="5"/>
      <dgm:spPr/>
    </dgm:pt>
    <dgm:pt modelId="{4E6D8752-E738-4BF4-AA85-AF8A09EF7EC5}" type="pres">
      <dgm:prSet presAssocID="{2D63E745-52CF-4686-83DF-48EB0444BCE2}" presName="node" presStyleLbl="node1" presStyleIdx="4" presStyleCnt="6">
        <dgm:presLayoutVars>
          <dgm:bulletEnabled val="1"/>
        </dgm:presLayoutVars>
      </dgm:prSet>
      <dgm:spPr/>
    </dgm:pt>
    <dgm:pt modelId="{DD1A0888-B717-40F8-A216-BC6CEB8A45D7}" type="pres">
      <dgm:prSet presAssocID="{983E020B-2AD0-46DF-BFBE-7872459E99E1}" presName="sibTrans" presStyleLbl="sibTrans1D1" presStyleIdx="4" presStyleCnt="5"/>
      <dgm:spPr/>
    </dgm:pt>
    <dgm:pt modelId="{015AA646-9531-4F00-A3B2-1107CB985ACC}" type="pres">
      <dgm:prSet presAssocID="{983E020B-2AD0-46DF-BFBE-7872459E99E1}" presName="connectorText" presStyleLbl="sibTrans1D1" presStyleIdx="4" presStyleCnt="5"/>
      <dgm:spPr/>
    </dgm:pt>
    <dgm:pt modelId="{0E3D7352-2286-4ECF-9574-6F755396CEF4}" type="pres">
      <dgm:prSet presAssocID="{7E1D8CE6-FA02-4C63-A440-0C0A7EF03B24}" presName="node" presStyleLbl="node1" presStyleIdx="5" presStyleCnt="6">
        <dgm:presLayoutVars>
          <dgm:bulletEnabled val="1"/>
        </dgm:presLayoutVars>
      </dgm:prSet>
      <dgm:spPr/>
    </dgm:pt>
  </dgm:ptLst>
  <dgm:cxnLst>
    <dgm:cxn modelId="{5627E903-A763-4F21-A30D-94B98FDAEF15}" type="presOf" srcId="{27A8A77F-6EAE-4ADD-AEAE-D48308A775F2}" destId="{6F776AAB-3796-42B8-9E9F-2C1EFC89DF3D}" srcOrd="0" destOrd="0" presId="urn:microsoft.com/office/officeart/2016/7/layout/RepeatingBendingProcessNew"/>
    <dgm:cxn modelId="{B9E72C0E-24A9-44BC-99C7-DEA2B314470C}" type="presOf" srcId="{D0EA7985-DF8F-49D8-95B1-1FC69314AA72}" destId="{1BBB3F2A-696D-4A91-93D4-E691ADF7F3A6}" srcOrd="1" destOrd="0" presId="urn:microsoft.com/office/officeart/2016/7/layout/RepeatingBendingProcessNew"/>
    <dgm:cxn modelId="{FEB49110-2ADB-44EE-8939-CBAC92C4798B}" type="presOf" srcId="{0D78D434-BF45-482F-BDB9-3C60EAC1E9C5}" destId="{5600BB65-8F0F-4C31-B5DC-7F358B6FF700}" srcOrd="0" destOrd="0" presId="urn:microsoft.com/office/officeart/2016/7/layout/RepeatingBendingProcessNew"/>
    <dgm:cxn modelId="{4E73CF16-4330-4609-B054-ED00FC195C17}" srcId="{81BDA2FF-CBF4-4F0F-8CAD-CACB5924FACA}" destId="{0B3CBCEC-D081-4571-8048-EE90992A8D12}" srcOrd="1" destOrd="0" parTransId="{14C5D493-7167-4A21-B6B4-57968AE00B91}" sibTransId="{6CBA7AC4-DF0E-4E35-AF7F-5A5B994DA25B}"/>
    <dgm:cxn modelId="{3913C818-FF6C-4DDB-A814-BE1D9E252566}" srcId="{81BDA2FF-CBF4-4F0F-8CAD-CACB5924FACA}" destId="{3DF35DB6-1617-4C6F-9C9D-AD1125BFA9E5}" srcOrd="3" destOrd="0" parTransId="{137BC7BC-4F63-4DD6-909F-DEF4505BFBB2}" sibTransId="{8B38EB4D-ED31-400D-80AD-92BDE2BEE1E9}"/>
    <dgm:cxn modelId="{54AD5520-861B-43C2-B8D4-1B5C8D7834E2}" type="presOf" srcId="{2D63E745-52CF-4686-83DF-48EB0444BCE2}" destId="{4E6D8752-E738-4BF4-AA85-AF8A09EF7EC5}" srcOrd="0" destOrd="0" presId="urn:microsoft.com/office/officeart/2016/7/layout/RepeatingBendingProcessNew"/>
    <dgm:cxn modelId="{A12FC720-623B-4CE3-9337-D6344CFFE093}" type="presOf" srcId="{6CBA7AC4-DF0E-4E35-AF7F-5A5B994DA25B}" destId="{502571D7-70A9-4D55-AF76-7E492B08DDA2}" srcOrd="0" destOrd="0" presId="urn:microsoft.com/office/officeart/2016/7/layout/RepeatingBendingProcessNew"/>
    <dgm:cxn modelId="{342D0C26-A61E-43C1-94E2-161D62CFF266}" type="presOf" srcId="{1CFCFDEA-1B29-43B8-B245-0020791CADCF}" destId="{9F33E508-3797-4356-996D-3C0CE14321C5}" srcOrd="0" destOrd="0" presId="urn:microsoft.com/office/officeart/2016/7/layout/RepeatingBendingProcessNew"/>
    <dgm:cxn modelId="{A97BB22F-26F3-48B0-B1D6-69928D2280CA}" srcId="{81BDA2FF-CBF4-4F0F-8CAD-CACB5924FACA}" destId="{27A8A77F-6EAE-4ADD-AEAE-D48308A775F2}" srcOrd="2" destOrd="0" parTransId="{1F8FA6C0-3A88-4A57-8217-CADEF2F2F87E}" sibTransId="{D0EA7985-DF8F-49D8-95B1-1FC69314AA72}"/>
    <dgm:cxn modelId="{1152EF39-ECE8-4ECE-8715-11FC1C7C63A2}" type="presOf" srcId="{0B3CBCEC-D081-4571-8048-EE90992A8D12}" destId="{6B3128A1-6373-4705-91C7-794D73897B30}" srcOrd="0" destOrd="0" presId="urn:microsoft.com/office/officeart/2016/7/layout/RepeatingBendingProcessNew"/>
    <dgm:cxn modelId="{4009F33B-0200-40FB-8905-1E235F0F6DF9}" type="presOf" srcId="{81BDA2FF-CBF4-4F0F-8CAD-CACB5924FACA}" destId="{5BAF203E-22DB-42EF-AB5F-8EC9E9DEECFC}" srcOrd="0" destOrd="0" presId="urn:microsoft.com/office/officeart/2016/7/layout/RepeatingBendingProcessNew"/>
    <dgm:cxn modelId="{EB1D8345-44DB-49E9-96BF-E5D80B32F325}" type="presOf" srcId="{7E1D8CE6-FA02-4C63-A440-0C0A7EF03B24}" destId="{0E3D7352-2286-4ECF-9574-6F755396CEF4}" srcOrd="0" destOrd="0" presId="urn:microsoft.com/office/officeart/2016/7/layout/RepeatingBendingProcessNew"/>
    <dgm:cxn modelId="{BEA75C63-F99E-48F8-9791-64C6E6E2A1DC}" type="presOf" srcId="{983E020B-2AD0-46DF-BFBE-7872459E99E1}" destId="{015AA646-9531-4F00-A3B2-1107CB985ACC}" srcOrd="1" destOrd="0" presId="urn:microsoft.com/office/officeart/2016/7/layout/RepeatingBendingProcessNew"/>
    <dgm:cxn modelId="{7BABBB6F-4E23-4EBC-BB98-80758D7C1C25}" srcId="{81BDA2FF-CBF4-4F0F-8CAD-CACB5924FACA}" destId="{1CFCFDEA-1B29-43B8-B245-0020791CADCF}" srcOrd="0" destOrd="0" parTransId="{DA8039CF-C559-4BEA-BB04-9520235409D2}" sibTransId="{0D78D434-BF45-482F-BDB9-3C60EAC1E9C5}"/>
    <dgm:cxn modelId="{9D412372-C330-4C26-9833-D36082F76901}" type="presOf" srcId="{3DF35DB6-1617-4C6F-9C9D-AD1125BFA9E5}" destId="{645AB57F-4862-4D04-8ADE-4F9D84BB08BE}" srcOrd="0" destOrd="0" presId="urn:microsoft.com/office/officeart/2016/7/layout/RepeatingBendingProcessNew"/>
    <dgm:cxn modelId="{B4516C7D-BABF-4C57-9F56-FC7317B4713D}" srcId="{81BDA2FF-CBF4-4F0F-8CAD-CACB5924FACA}" destId="{2D63E745-52CF-4686-83DF-48EB0444BCE2}" srcOrd="4" destOrd="0" parTransId="{35F0E038-8B65-48B8-93A7-5266A2729FDA}" sibTransId="{983E020B-2AD0-46DF-BFBE-7872459E99E1}"/>
    <dgm:cxn modelId="{169C6F9B-A87A-476E-BA3D-B14D902F5832}" type="presOf" srcId="{8B38EB4D-ED31-400D-80AD-92BDE2BEE1E9}" destId="{76902711-9868-4B41-8155-132C202842BD}" srcOrd="0" destOrd="0" presId="urn:microsoft.com/office/officeart/2016/7/layout/RepeatingBendingProcessNew"/>
    <dgm:cxn modelId="{E702B4A2-DA4B-451A-9472-9B9E325CDD20}" srcId="{81BDA2FF-CBF4-4F0F-8CAD-CACB5924FACA}" destId="{7E1D8CE6-FA02-4C63-A440-0C0A7EF03B24}" srcOrd="5" destOrd="0" parTransId="{0E880B1C-96D2-4C96-A91C-8071B07CDFF5}" sibTransId="{628D647E-412B-44D5-A343-853E549B87EC}"/>
    <dgm:cxn modelId="{F85B34A7-681E-4A11-BB38-ABD2DDE8C852}" type="presOf" srcId="{8B38EB4D-ED31-400D-80AD-92BDE2BEE1E9}" destId="{926B3560-7174-4B8B-AE37-07287404BA0E}" srcOrd="1" destOrd="0" presId="urn:microsoft.com/office/officeart/2016/7/layout/RepeatingBendingProcessNew"/>
    <dgm:cxn modelId="{FA7E80C3-AC9D-4044-97EF-55050BB8CC30}" type="presOf" srcId="{0D78D434-BF45-482F-BDB9-3C60EAC1E9C5}" destId="{AA76FE3A-C00D-4ED2-90AA-B396CE828B50}" srcOrd="1" destOrd="0" presId="urn:microsoft.com/office/officeart/2016/7/layout/RepeatingBendingProcessNew"/>
    <dgm:cxn modelId="{901842EA-152D-49ED-90F4-F8974D2A97EF}" type="presOf" srcId="{983E020B-2AD0-46DF-BFBE-7872459E99E1}" destId="{DD1A0888-B717-40F8-A216-BC6CEB8A45D7}" srcOrd="0" destOrd="0" presId="urn:microsoft.com/office/officeart/2016/7/layout/RepeatingBendingProcessNew"/>
    <dgm:cxn modelId="{F8A34AED-77E6-4448-B009-1F7D11DCFB07}" type="presOf" srcId="{D0EA7985-DF8F-49D8-95B1-1FC69314AA72}" destId="{8D373A33-0881-4743-85B1-76A0BBA14FAB}" srcOrd="0" destOrd="0" presId="urn:microsoft.com/office/officeart/2016/7/layout/RepeatingBendingProcessNew"/>
    <dgm:cxn modelId="{3B740CFF-5689-4489-AE99-1AF0B9EC2574}" type="presOf" srcId="{6CBA7AC4-DF0E-4E35-AF7F-5A5B994DA25B}" destId="{44CE2036-22A0-450E-B339-528D3B82F49C}" srcOrd="1" destOrd="0" presId="urn:microsoft.com/office/officeart/2016/7/layout/RepeatingBendingProcessNew"/>
    <dgm:cxn modelId="{455CAC29-0D07-472D-A779-BECA2E77D1AD}" type="presParOf" srcId="{5BAF203E-22DB-42EF-AB5F-8EC9E9DEECFC}" destId="{9F33E508-3797-4356-996D-3C0CE14321C5}" srcOrd="0" destOrd="0" presId="urn:microsoft.com/office/officeart/2016/7/layout/RepeatingBendingProcessNew"/>
    <dgm:cxn modelId="{C8B6CC26-A3EE-483C-9387-6A2AE6299662}" type="presParOf" srcId="{5BAF203E-22DB-42EF-AB5F-8EC9E9DEECFC}" destId="{5600BB65-8F0F-4C31-B5DC-7F358B6FF700}" srcOrd="1" destOrd="0" presId="urn:microsoft.com/office/officeart/2016/7/layout/RepeatingBendingProcessNew"/>
    <dgm:cxn modelId="{3EC175CC-8083-42A8-8C53-740099D2AA6E}" type="presParOf" srcId="{5600BB65-8F0F-4C31-B5DC-7F358B6FF700}" destId="{AA76FE3A-C00D-4ED2-90AA-B396CE828B50}" srcOrd="0" destOrd="0" presId="urn:microsoft.com/office/officeart/2016/7/layout/RepeatingBendingProcessNew"/>
    <dgm:cxn modelId="{B70B6FDF-EB46-4B05-B75A-C8DCA79F5155}" type="presParOf" srcId="{5BAF203E-22DB-42EF-AB5F-8EC9E9DEECFC}" destId="{6B3128A1-6373-4705-91C7-794D73897B30}" srcOrd="2" destOrd="0" presId="urn:microsoft.com/office/officeart/2016/7/layout/RepeatingBendingProcessNew"/>
    <dgm:cxn modelId="{17BE9578-254A-462B-90D6-E45ABBF65758}" type="presParOf" srcId="{5BAF203E-22DB-42EF-AB5F-8EC9E9DEECFC}" destId="{502571D7-70A9-4D55-AF76-7E492B08DDA2}" srcOrd="3" destOrd="0" presId="urn:microsoft.com/office/officeart/2016/7/layout/RepeatingBendingProcessNew"/>
    <dgm:cxn modelId="{F85EEECA-4AB5-4300-9511-08AE3A53B283}" type="presParOf" srcId="{502571D7-70A9-4D55-AF76-7E492B08DDA2}" destId="{44CE2036-22A0-450E-B339-528D3B82F49C}" srcOrd="0" destOrd="0" presId="urn:microsoft.com/office/officeart/2016/7/layout/RepeatingBendingProcessNew"/>
    <dgm:cxn modelId="{2080D854-F822-427B-9F8F-60BF5E5726CC}" type="presParOf" srcId="{5BAF203E-22DB-42EF-AB5F-8EC9E9DEECFC}" destId="{6F776AAB-3796-42B8-9E9F-2C1EFC89DF3D}" srcOrd="4" destOrd="0" presId="urn:microsoft.com/office/officeart/2016/7/layout/RepeatingBendingProcessNew"/>
    <dgm:cxn modelId="{2FEE5B99-D3E0-4004-BFDF-3FE986BC36EF}" type="presParOf" srcId="{5BAF203E-22DB-42EF-AB5F-8EC9E9DEECFC}" destId="{8D373A33-0881-4743-85B1-76A0BBA14FAB}" srcOrd="5" destOrd="0" presId="urn:microsoft.com/office/officeart/2016/7/layout/RepeatingBendingProcessNew"/>
    <dgm:cxn modelId="{99912C5E-4E1A-47A5-8FEE-D416FC6D38EE}" type="presParOf" srcId="{8D373A33-0881-4743-85B1-76A0BBA14FAB}" destId="{1BBB3F2A-696D-4A91-93D4-E691ADF7F3A6}" srcOrd="0" destOrd="0" presId="urn:microsoft.com/office/officeart/2016/7/layout/RepeatingBendingProcessNew"/>
    <dgm:cxn modelId="{A1751923-9120-4ED0-8F53-C4B5DFACF6BB}" type="presParOf" srcId="{5BAF203E-22DB-42EF-AB5F-8EC9E9DEECFC}" destId="{645AB57F-4862-4D04-8ADE-4F9D84BB08BE}" srcOrd="6" destOrd="0" presId="urn:microsoft.com/office/officeart/2016/7/layout/RepeatingBendingProcessNew"/>
    <dgm:cxn modelId="{220F357D-E5C6-4129-A35F-390C1B72BAC3}" type="presParOf" srcId="{5BAF203E-22DB-42EF-AB5F-8EC9E9DEECFC}" destId="{76902711-9868-4B41-8155-132C202842BD}" srcOrd="7" destOrd="0" presId="urn:microsoft.com/office/officeart/2016/7/layout/RepeatingBendingProcessNew"/>
    <dgm:cxn modelId="{59AB4F0A-24C7-4022-A255-594FA98CFB0A}" type="presParOf" srcId="{76902711-9868-4B41-8155-132C202842BD}" destId="{926B3560-7174-4B8B-AE37-07287404BA0E}" srcOrd="0" destOrd="0" presId="urn:microsoft.com/office/officeart/2016/7/layout/RepeatingBendingProcessNew"/>
    <dgm:cxn modelId="{931EDFFD-C11B-4E7A-AD07-F3CFEA951D99}" type="presParOf" srcId="{5BAF203E-22DB-42EF-AB5F-8EC9E9DEECFC}" destId="{4E6D8752-E738-4BF4-AA85-AF8A09EF7EC5}" srcOrd="8" destOrd="0" presId="urn:microsoft.com/office/officeart/2016/7/layout/RepeatingBendingProcessNew"/>
    <dgm:cxn modelId="{E92E5F45-DC2C-43B9-9A10-53A38787C9DA}" type="presParOf" srcId="{5BAF203E-22DB-42EF-AB5F-8EC9E9DEECFC}" destId="{DD1A0888-B717-40F8-A216-BC6CEB8A45D7}" srcOrd="9" destOrd="0" presId="urn:microsoft.com/office/officeart/2016/7/layout/RepeatingBendingProcessNew"/>
    <dgm:cxn modelId="{39BB23CB-6AC2-4586-9C17-59AAA25A9AD6}" type="presParOf" srcId="{DD1A0888-B717-40F8-A216-BC6CEB8A45D7}" destId="{015AA646-9531-4F00-A3B2-1107CB985ACC}" srcOrd="0" destOrd="0" presId="urn:microsoft.com/office/officeart/2016/7/layout/RepeatingBendingProcessNew"/>
    <dgm:cxn modelId="{28C5CD36-3671-48E5-8E0B-2BE37C7E4413}" type="presParOf" srcId="{5BAF203E-22DB-42EF-AB5F-8EC9E9DEECFC}" destId="{0E3D7352-2286-4ECF-9574-6F755396CEF4}"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B01C44D-6A44-4E1A-B0ED-7F51D094645D}"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606F9D6-676E-4942-B010-C7FC13A96E62}">
      <dgm:prSet/>
      <dgm:spPr/>
      <dgm:t>
        <a:bodyPr/>
        <a:lstStyle/>
        <a:p>
          <a:pPr>
            <a:lnSpc>
              <a:spcPct val="100000"/>
            </a:lnSpc>
          </a:pPr>
          <a:r>
            <a:rPr lang="en-GB" b="1"/>
            <a:t>team members have overcome their crisis and learn to work with each</a:t>
          </a:r>
          <a:endParaRPr lang="en-US"/>
        </a:p>
      </dgm:t>
    </dgm:pt>
    <dgm:pt modelId="{9CF95229-42C7-4040-9068-C3C3A9B5ACF3}" type="parTrans" cxnId="{A00F0FE7-E614-44B6-AD74-E377E2C444F5}">
      <dgm:prSet/>
      <dgm:spPr/>
      <dgm:t>
        <a:bodyPr/>
        <a:lstStyle/>
        <a:p>
          <a:endParaRPr lang="en-US"/>
        </a:p>
      </dgm:t>
    </dgm:pt>
    <dgm:pt modelId="{D5F0ADB9-670A-46BF-ACDA-67573B38D7C7}" type="sibTrans" cxnId="{A00F0FE7-E614-44B6-AD74-E377E2C444F5}">
      <dgm:prSet/>
      <dgm:spPr/>
      <dgm:t>
        <a:bodyPr/>
        <a:lstStyle/>
        <a:p>
          <a:pPr>
            <a:lnSpc>
              <a:spcPct val="100000"/>
            </a:lnSpc>
          </a:pPr>
          <a:endParaRPr lang="en-US"/>
        </a:p>
      </dgm:t>
    </dgm:pt>
    <dgm:pt modelId="{AAF51BCE-5E88-4F7E-AE48-121CCB724156}">
      <dgm:prSet/>
      <dgm:spPr/>
      <dgm:t>
        <a:bodyPr/>
        <a:lstStyle/>
        <a:p>
          <a:pPr>
            <a:lnSpc>
              <a:spcPct val="100000"/>
            </a:lnSpc>
          </a:pPr>
          <a:r>
            <a:rPr lang="en-GB" b="1"/>
            <a:t>The group cohesiveness and complementarity arise. </a:t>
          </a:r>
          <a:endParaRPr lang="en-US"/>
        </a:p>
      </dgm:t>
    </dgm:pt>
    <dgm:pt modelId="{103CF16F-0EE4-40C1-A8C2-3BAAEC82DF4E}" type="parTrans" cxnId="{4D967713-069E-4117-B71D-CBBC6941E0D1}">
      <dgm:prSet/>
      <dgm:spPr/>
      <dgm:t>
        <a:bodyPr/>
        <a:lstStyle/>
        <a:p>
          <a:endParaRPr lang="en-US"/>
        </a:p>
      </dgm:t>
    </dgm:pt>
    <dgm:pt modelId="{9EB7224B-CC08-405B-BF95-91B3FB132658}" type="sibTrans" cxnId="{4D967713-069E-4117-B71D-CBBC6941E0D1}">
      <dgm:prSet/>
      <dgm:spPr/>
      <dgm:t>
        <a:bodyPr/>
        <a:lstStyle/>
        <a:p>
          <a:pPr>
            <a:lnSpc>
              <a:spcPct val="100000"/>
            </a:lnSpc>
          </a:pPr>
          <a:endParaRPr lang="en-US"/>
        </a:p>
      </dgm:t>
    </dgm:pt>
    <dgm:pt modelId="{3FFEEC2C-5E55-4901-AA11-6643A7151979}">
      <dgm:prSet/>
      <dgm:spPr/>
      <dgm:t>
        <a:bodyPr/>
        <a:lstStyle/>
        <a:p>
          <a:pPr>
            <a:lnSpc>
              <a:spcPct val="100000"/>
            </a:lnSpc>
          </a:pPr>
          <a:r>
            <a:rPr lang="en-GB" b="1"/>
            <a:t>All team members know where they stand and come to term with their duties as a group. </a:t>
          </a:r>
          <a:endParaRPr lang="en-US"/>
        </a:p>
      </dgm:t>
    </dgm:pt>
    <dgm:pt modelId="{CE58BEAF-471C-4D07-BCCC-E7F1BE30621C}" type="parTrans" cxnId="{85B892DC-3D9F-4CE8-87DF-5E91309786A8}">
      <dgm:prSet/>
      <dgm:spPr/>
      <dgm:t>
        <a:bodyPr/>
        <a:lstStyle/>
        <a:p>
          <a:endParaRPr lang="en-US"/>
        </a:p>
      </dgm:t>
    </dgm:pt>
    <dgm:pt modelId="{7BB3B281-C98D-4548-A909-2DE46E2BDC16}" type="sibTrans" cxnId="{85B892DC-3D9F-4CE8-87DF-5E91309786A8}">
      <dgm:prSet/>
      <dgm:spPr/>
      <dgm:t>
        <a:bodyPr/>
        <a:lstStyle/>
        <a:p>
          <a:pPr>
            <a:lnSpc>
              <a:spcPct val="100000"/>
            </a:lnSpc>
          </a:pPr>
          <a:endParaRPr lang="en-US"/>
        </a:p>
      </dgm:t>
    </dgm:pt>
    <dgm:pt modelId="{84B6D0B8-B8BF-4BD7-BDDC-97790709A200}">
      <dgm:prSet/>
      <dgm:spPr/>
      <dgm:t>
        <a:bodyPr/>
        <a:lstStyle/>
        <a:p>
          <a:pPr>
            <a:lnSpc>
              <a:spcPct val="100000"/>
            </a:lnSpc>
          </a:pPr>
          <a:r>
            <a:rPr lang="en-GB" b="1"/>
            <a:t>relationship between members is established</a:t>
          </a:r>
          <a:endParaRPr lang="en-US"/>
        </a:p>
      </dgm:t>
    </dgm:pt>
    <dgm:pt modelId="{A96C86AD-9422-4C43-B310-AB2CE8849BF1}" type="parTrans" cxnId="{2F47D649-5760-4A5D-93CC-0493E28BBF2C}">
      <dgm:prSet/>
      <dgm:spPr/>
      <dgm:t>
        <a:bodyPr/>
        <a:lstStyle/>
        <a:p>
          <a:endParaRPr lang="en-US"/>
        </a:p>
      </dgm:t>
    </dgm:pt>
    <dgm:pt modelId="{1BF14F14-1D03-476B-9C61-E110CDD4C825}" type="sibTrans" cxnId="{2F47D649-5760-4A5D-93CC-0493E28BBF2C}">
      <dgm:prSet/>
      <dgm:spPr/>
      <dgm:t>
        <a:bodyPr/>
        <a:lstStyle/>
        <a:p>
          <a:pPr>
            <a:lnSpc>
              <a:spcPct val="100000"/>
            </a:lnSpc>
          </a:pPr>
          <a:endParaRPr lang="en-US"/>
        </a:p>
      </dgm:t>
    </dgm:pt>
    <dgm:pt modelId="{5B5C2EC2-4D05-4FA9-868A-17ABD50C64FA}">
      <dgm:prSet/>
      <dgm:spPr/>
      <dgm:t>
        <a:bodyPr/>
        <a:lstStyle/>
        <a:p>
          <a:pPr>
            <a:lnSpc>
              <a:spcPct val="100000"/>
            </a:lnSpc>
          </a:pPr>
          <a:r>
            <a:rPr lang="en-GB" b="1"/>
            <a:t>members experience and competencies now outweigh their personal negative and positive attitude. </a:t>
          </a:r>
          <a:endParaRPr lang="en-US"/>
        </a:p>
      </dgm:t>
    </dgm:pt>
    <dgm:pt modelId="{67FE5504-B429-4F73-9242-A6711737E6FE}" type="parTrans" cxnId="{DD8EA5B8-5ECF-4CEA-9A3B-6A96AC6B4B4B}">
      <dgm:prSet/>
      <dgm:spPr/>
      <dgm:t>
        <a:bodyPr/>
        <a:lstStyle/>
        <a:p>
          <a:endParaRPr lang="en-US"/>
        </a:p>
      </dgm:t>
    </dgm:pt>
    <dgm:pt modelId="{5EF1A75B-DCB2-46A7-AFB3-8E20F464AC8D}" type="sibTrans" cxnId="{DD8EA5B8-5ECF-4CEA-9A3B-6A96AC6B4B4B}">
      <dgm:prSet/>
      <dgm:spPr/>
      <dgm:t>
        <a:bodyPr/>
        <a:lstStyle/>
        <a:p>
          <a:pPr>
            <a:lnSpc>
              <a:spcPct val="100000"/>
            </a:lnSpc>
          </a:pPr>
          <a:endParaRPr lang="en-US"/>
        </a:p>
      </dgm:t>
    </dgm:pt>
    <dgm:pt modelId="{3978449B-DFA0-48A8-8EC9-DCA50C991EA5}">
      <dgm:prSet/>
      <dgm:spPr/>
      <dgm:t>
        <a:bodyPr/>
        <a:lstStyle/>
        <a:p>
          <a:pPr>
            <a:lnSpc>
              <a:spcPct val="100000"/>
            </a:lnSpc>
          </a:pPr>
          <a:r>
            <a:rPr lang="en-GB" b="1"/>
            <a:t>focus on contributing to the success of the team with their professional strength.</a:t>
          </a:r>
          <a:endParaRPr lang="en-US"/>
        </a:p>
      </dgm:t>
    </dgm:pt>
    <dgm:pt modelId="{73ABE8F9-39F9-4A5F-BEF9-F9363278AC9C}" type="parTrans" cxnId="{B4050E41-3ECB-49B1-BEB4-677766B2F34E}">
      <dgm:prSet/>
      <dgm:spPr/>
      <dgm:t>
        <a:bodyPr/>
        <a:lstStyle/>
        <a:p>
          <a:endParaRPr lang="en-US"/>
        </a:p>
      </dgm:t>
    </dgm:pt>
    <dgm:pt modelId="{D9488BE9-4A62-419D-88A6-BFC241AC942E}" type="sibTrans" cxnId="{B4050E41-3ECB-49B1-BEB4-677766B2F34E}">
      <dgm:prSet/>
      <dgm:spPr/>
      <dgm:t>
        <a:bodyPr/>
        <a:lstStyle/>
        <a:p>
          <a:endParaRPr lang="en-US"/>
        </a:p>
      </dgm:t>
    </dgm:pt>
    <dgm:pt modelId="{A3FEE02E-9B53-4DD3-AB7D-00C21AD243E1}" type="pres">
      <dgm:prSet presAssocID="{6B01C44D-6A44-4E1A-B0ED-7F51D094645D}" presName="root" presStyleCnt="0">
        <dgm:presLayoutVars>
          <dgm:dir/>
          <dgm:resizeHandles val="exact"/>
        </dgm:presLayoutVars>
      </dgm:prSet>
      <dgm:spPr/>
    </dgm:pt>
    <dgm:pt modelId="{B4EA551B-386D-4D07-B5C5-3A759A086FFF}" type="pres">
      <dgm:prSet presAssocID="{6B01C44D-6A44-4E1A-B0ED-7F51D094645D}" presName="container" presStyleCnt="0">
        <dgm:presLayoutVars>
          <dgm:dir/>
          <dgm:resizeHandles val="exact"/>
        </dgm:presLayoutVars>
      </dgm:prSet>
      <dgm:spPr/>
    </dgm:pt>
    <dgm:pt modelId="{4A668E87-ABEC-42B1-BE35-78C9A5B14784}" type="pres">
      <dgm:prSet presAssocID="{0606F9D6-676E-4942-B010-C7FC13A96E62}" presName="compNode" presStyleCnt="0"/>
      <dgm:spPr/>
    </dgm:pt>
    <dgm:pt modelId="{983C0DDB-AF19-4768-A409-51219906DEE8}" type="pres">
      <dgm:prSet presAssocID="{0606F9D6-676E-4942-B010-C7FC13A96E62}" presName="iconBgRect" presStyleLbl="bgShp" presStyleIdx="0" presStyleCnt="6"/>
      <dgm:spPr/>
    </dgm:pt>
    <dgm:pt modelId="{766D48C5-61D4-4DEC-A1D3-FA1A2A719FF9}" type="pres">
      <dgm:prSet presAssocID="{0606F9D6-676E-4942-B010-C7FC13A96E62}"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C48B7928-FFB4-442C-93ED-E078000C97AB}" type="pres">
      <dgm:prSet presAssocID="{0606F9D6-676E-4942-B010-C7FC13A96E62}" presName="spaceRect" presStyleCnt="0"/>
      <dgm:spPr/>
    </dgm:pt>
    <dgm:pt modelId="{12DDB7DF-32A5-4E24-9E95-CC0E3485EA84}" type="pres">
      <dgm:prSet presAssocID="{0606F9D6-676E-4942-B010-C7FC13A96E62}" presName="textRect" presStyleLbl="revTx" presStyleIdx="0" presStyleCnt="6">
        <dgm:presLayoutVars>
          <dgm:chMax val="1"/>
          <dgm:chPref val="1"/>
        </dgm:presLayoutVars>
      </dgm:prSet>
      <dgm:spPr/>
    </dgm:pt>
    <dgm:pt modelId="{3F83ACC2-003D-46A1-87E8-E50F11BA2D16}" type="pres">
      <dgm:prSet presAssocID="{D5F0ADB9-670A-46BF-ACDA-67573B38D7C7}" presName="sibTrans" presStyleLbl="sibTrans2D1" presStyleIdx="0" presStyleCnt="0"/>
      <dgm:spPr/>
    </dgm:pt>
    <dgm:pt modelId="{16A39737-259D-48A1-B61C-F5887232A6C2}" type="pres">
      <dgm:prSet presAssocID="{AAF51BCE-5E88-4F7E-AE48-121CCB724156}" presName="compNode" presStyleCnt="0"/>
      <dgm:spPr/>
    </dgm:pt>
    <dgm:pt modelId="{98DC46B5-5046-4C8C-9345-1FB6A28849BB}" type="pres">
      <dgm:prSet presAssocID="{AAF51BCE-5E88-4F7E-AE48-121CCB724156}" presName="iconBgRect" presStyleLbl="bgShp" presStyleIdx="1" presStyleCnt="6"/>
      <dgm:spPr/>
    </dgm:pt>
    <dgm:pt modelId="{3E867014-88DA-461D-BE86-9E05793AD502}" type="pres">
      <dgm:prSet presAssocID="{AAF51BCE-5E88-4F7E-AE48-121CCB724156}"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Brainstorm"/>
        </a:ext>
      </dgm:extLst>
    </dgm:pt>
    <dgm:pt modelId="{FF98A603-D58D-48C4-9D76-F5B57164895A}" type="pres">
      <dgm:prSet presAssocID="{AAF51BCE-5E88-4F7E-AE48-121CCB724156}" presName="spaceRect" presStyleCnt="0"/>
      <dgm:spPr/>
    </dgm:pt>
    <dgm:pt modelId="{BFC3027F-0ECF-47D5-90DE-AE61B1298327}" type="pres">
      <dgm:prSet presAssocID="{AAF51BCE-5E88-4F7E-AE48-121CCB724156}" presName="textRect" presStyleLbl="revTx" presStyleIdx="1" presStyleCnt="6">
        <dgm:presLayoutVars>
          <dgm:chMax val="1"/>
          <dgm:chPref val="1"/>
        </dgm:presLayoutVars>
      </dgm:prSet>
      <dgm:spPr/>
    </dgm:pt>
    <dgm:pt modelId="{9E3CD3B2-07DD-4E9C-90FF-878108F3520B}" type="pres">
      <dgm:prSet presAssocID="{9EB7224B-CC08-405B-BF95-91B3FB132658}" presName="sibTrans" presStyleLbl="sibTrans2D1" presStyleIdx="0" presStyleCnt="0"/>
      <dgm:spPr/>
    </dgm:pt>
    <dgm:pt modelId="{81F87B1E-BD6F-4DA6-995F-804466B13BE0}" type="pres">
      <dgm:prSet presAssocID="{3FFEEC2C-5E55-4901-AA11-6643A7151979}" presName="compNode" presStyleCnt="0"/>
      <dgm:spPr/>
    </dgm:pt>
    <dgm:pt modelId="{8B8EDDA7-09E9-431C-B621-802B1066BB5F}" type="pres">
      <dgm:prSet presAssocID="{3FFEEC2C-5E55-4901-AA11-6643A7151979}" presName="iconBgRect" presStyleLbl="bgShp" presStyleIdx="2" presStyleCnt="6"/>
      <dgm:spPr/>
    </dgm:pt>
    <dgm:pt modelId="{F57120FE-9FF7-4477-8D03-DDF3ACA1BAA3}" type="pres">
      <dgm:prSet presAssocID="{3FFEEC2C-5E55-4901-AA11-6643A7151979}"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of People"/>
        </a:ext>
      </dgm:extLst>
    </dgm:pt>
    <dgm:pt modelId="{5436BEFB-0FB7-4999-B81C-982C0C88BCC8}" type="pres">
      <dgm:prSet presAssocID="{3FFEEC2C-5E55-4901-AA11-6643A7151979}" presName="spaceRect" presStyleCnt="0"/>
      <dgm:spPr/>
    </dgm:pt>
    <dgm:pt modelId="{0C481A68-0BCE-4EC0-862F-FA389E272EC5}" type="pres">
      <dgm:prSet presAssocID="{3FFEEC2C-5E55-4901-AA11-6643A7151979}" presName="textRect" presStyleLbl="revTx" presStyleIdx="2" presStyleCnt="6">
        <dgm:presLayoutVars>
          <dgm:chMax val="1"/>
          <dgm:chPref val="1"/>
        </dgm:presLayoutVars>
      </dgm:prSet>
      <dgm:spPr/>
    </dgm:pt>
    <dgm:pt modelId="{4F2C6C41-78DC-42C0-A235-32914AE04043}" type="pres">
      <dgm:prSet presAssocID="{7BB3B281-C98D-4548-A909-2DE46E2BDC16}" presName="sibTrans" presStyleLbl="sibTrans2D1" presStyleIdx="0" presStyleCnt="0"/>
      <dgm:spPr/>
    </dgm:pt>
    <dgm:pt modelId="{FB1F315E-E36B-4ADC-A7B9-8191F8886E92}" type="pres">
      <dgm:prSet presAssocID="{84B6D0B8-B8BF-4BD7-BDDC-97790709A200}" presName="compNode" presStyleCnt="0"/>
      <dgm:spPr/>
    </dgm:pt>
    <dgm:pt modelId="{457307B4-5B72-4363-AABD-E7BFE2BB7EE2}" type="pres">
      <dgm:prSet presAssocID="{84B6D0B8-B8BF-4BD7-BDDC-97790709A200}" presName="iconBgRect" presStyleLbl="bgShp" presStyleIdx="3" presStyleCnt="6"/>
      <dgm:spPr/>
    </dgm:pt>
    <dgm:pt modelId="{419A1F55-8F1B-405C-B878-05B1AD54FBF5}" type="pres">
      <dgm:prSet presAssocID="{84B6D0B8-B8BF-4BD7-BDDC-97790709A200}"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00929F0E-9283-401F-97D1-BC8E09E8F6EA}" type="pres">
      <dgm:prSet presAssocID="{84B6D0B8-B8BF-4BD7-BDDC-97790709A200}" presName="spaceRect" presStyleCnt="0"/>
      <dgm:spPr/>
    </dgm:pt>
    <dgm:pt modelId="{48B24761-E3FD-4466-BF00-D69D926C3231}" type="pres">
      <dgm:prSet presAssocID="{84B6D0B8-B8BF-4BD7-BDDC-97790709A200}" presName="textRect" presStyleLbl="revTx" presStyleIdx="3" presStyleCnt="6">
        <dgm:presLayoutVars>
          <dgm:chMax val="1"/>
          <dgm:chPref val="1"/>
        </dgm:presLayoutVars>
      </dgm:prSet>
      <dgm:spPr/>
    </dgm:pt>
    <dgm:pt modelId="{E5C85BEA-AEED-4CC6-A2CA-96380CFA2212}" type="pres">
      <dgm:prSet presAssocID="{1BF14F14-1D03-476B-9C61-E110CDD4C825}" presName="sibTrans" presStyleLbl="sibTrans2D1" presStyleIdx="0" presStyleCnt="0"/>
      <dgm:spPr/>
    </dgm:pt>
    <dgm:pt modelId="{3700BF94-0FAE-45D6-9298-4C40D120B1FE}" type="pres">
      <dgm:prSet presAssocID="{5B5C2EC2-4D05-4FA9-868A-17ABD50C64FA}" presName="compNode" presStyleCnt="0"/>
      <dgm:spPr/>
    </dgm:pt>
    <dgm:pt modelId="{331C37D6-8837-4C1D-A5EC-1D4A1A3292B0}" type="pres">
      <dgm:prSet presAssocID="{5B5C2EC2-4D05-4FA9-868A-17ABD50C64FA}" presName="iconBgRect" presStyleLbl="bgShp" presStyleIdx="4" presStyleCnt="6"/>
      <dgm:spPr/>
    </dgm:pt>
    <dgm:pt modelId="{CB02F679-E1CB-442F-84FA-F2F281C71102}" type="pres">
      <dgm:prSet presAssocID="{5B5C2EC2-4D05-4FA9-868A-17ABD50C64F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23FF203F-2574-4F11-B709-B88E0F5BE50A}" type="pres">
      <dgm:prSet presAssocID="{5B5C2EC2-4D05-4FA9-868A-17ABD50C64FA}" presName="spaceRect" presStyleCnt="0"/>
      <dgm:spPr/>
    </dgm:pt>
    <dgm:pt modelId="{D4F00205-86F3-41D4-A586-9CA0F37850A7}" type="pres">
      <dgm:prSet presAssocID="{5B5C2EC2-4D05-4FA9-868A-17ABD50C64FA}" presName="textRect" presStyleLbl="revTx" presStyleIdx="4" presStyleCnt="6">
        <dgm:presLayoutVars>
          <dgm:chMax val="1"/>
          <dgm:chPref val="1"/>
        </dgm:presLayoutVars>
      </dgm:prSet>
      <dgm:spPr/>
    </dgm:pt>
    <dgm:pt modelId="{BDD9C494-0A93-4139-9C1B-84EAC23F945C}" type="pres">
      <dgm:prSet presAssocID="{5EF1A75B-DCB2-46A7-AFB3-8E20F464AC8D}" presName="sibTrans" presStyleLbl="sibTrans2D1" presStyleIdx="0" presStyleCnt="0"/>
      <dgm:spPr/>
    </dgm:pt>
    <dgm:pt modelId="{CD8E8445-1899-41C5-93BC-85B7E2F81053}" type="pres">
      <dgm:prSet presAssocID="{3978449B-DFA0-48A8-8EC9-DCA50C991EA5}" presName="compNode" presStyleCnt="0"/>
      <dgm:spPr/>
    </dgm:pt>
    <dgm:pt modelId="{E3318467-A411-4E2F-9CDF-59536B8E4634}" type="pres">
      <dgm:prSet presAssocID="{3978449B-DFA0-48A8-8EC9-DCA50C991EA5}" presName="iconBgRect" presStyleLbl="bgShp" presStyleIdx="5" presStyleCnt="6"/>
      <dgm:spPr/>
    </dgm:pt>
    <dgm:pt modelId="{5A30FCDD-498F-4DDF-A06E-25732473B773}" type="pres">
      <dgm:prSet presAssocID="{3978449B-DFA0-48A8-8EC9-DCA50C991EA5}"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ullseye"/>
        </a:ext>
      </dgm:extLst>
    </dgm:pt>
    <dgm:pt modelId="{4BCE45F0-355B-46B6-A17F-297373BE5012}" type="pres">
      <dgm:prSet presAssocID="{3978449B-DFA0-48A8-8EC9-DCA50C991EA5}" presName="spaceRect" presStyleCnt="0"/>
      <dgm:spPr/>
    </dgm:pt>
    <dgm:pt modelId="{16E9D49E-9615-4B68-B412-B05E0FF75E0F}" type="pres">
      <dgm:prSet presAssocID="{3978449B-DFA0-48A8-8EC9-DCA50C991EA5}" presName="textRect" presStyleLbl="revTx" presStyleIdx="5" presStyleCnt="6">
        <dgm:presLayoutVars>
          <dgm:chMax val="1"/>
          <dgm:chPref val="1"/>
        </dgm:presLayoutVars>
      </dgm:prSet>
      <dgm:spPr/>
    </dgm:pt>
  </dgm:ptLst>
  <dgm:cxnLst>
    <dgm:cxn modelId="{536C600D-DAE0-4502-92FC-9C7737207175}" type="presOf" srcId="{5B5C2EC2-4D05-4FA9-868A-17ABD50C64FA}" destId="{D4F00205-86F3-41D4-A586-9CA0F37850A7}" srcOrd="0" destOrd="0" presId="urn:microsoft.com/office/officeart/2018/2/layout/IconCircleList"/>
    <dgm:cxn modelId="{4D967713-069E-4117-B71D-CBBC6941E0D1}" srcId="{6B01C44D-6A44-4E1A-B0ED-7F51D094645D}" destId="{AAF51BCE-5E88-4F7E-AE48-121CCB724156}" srcOrd="1" destOrd="0" parTransId="{103CF16F-0EE4-40C1-A8C2-3BAAEC82DF4E}" sibTransId="{9EB7224B-CC08-405B-BF95-91B3FB132658}"/>
    <dgm:cxn modelId="{AB8D581A-CBF9-4E14-8C5B-742C2FDE9C78}" type="presOf" srcId="{D5F0ADB9-670A-46BF-ACDA-67573B38D7C7}" destId="{3F83ACC2-003D-46A1-87E8-E50F11BA2D16}" srcOrd="0" destOrd="0" presId="urn:microsoft.com/office/officeart/2018/2/layout/IconCircleList"/>
    <dgm:cxn modelId="{4DE86B2B-72AB-4384-A89C-70ECD7A85577}" type="presOf" srcId="{1BF14F14-1D03-476B-9C61-E110CDD4C825}" destId="{E5C85BEA-AEED-4CC6-A2CA-96380CFA2212}" srcOrd="0" destOrd="0" presId="urn:microsoft.com/office/officeart/2018/2/layout/IconCircleList"/>
    <dgm:cxn modelId="{B4050E41-3ECB-49B1-BEB4-677766B2F34E}" srcId="{6B01C44D-6A44-4E1A-B0ED-7F51D094645D}" destId="{3978449B-DFA0-48A8-8EC9-DCA50C991EA5}" srcOrd="5" destOrd="0" parTransId="{73ABE8F9-39F9-4A5F-BEF9-F9363278AC9C}" sibTransId="{D9488BE9-4A62-419D-88A6-BFC241AC942E}"/>
    <dgm:cxn modelId="{2F47D649-5760-4A5D-93CC-0493E28BBF2C}" srcId="{6B01C44D-6A44-4E1A-B0ED-7F51D094645D}" destId="{84B6D0B8-B8BF-4BD7-BDDC-97790709A200}" srcOrd="3" destOrd="0" parTransId="{A96C86AD-9422-4C43-B310-AB2CE8849BF1}" sibTransId="{1BF14F14-1D03-476B-9C61-E110CDD4C825}"/>
    <dgm:cxn modelId="{4F74F251-8A39-43B0-899A-4C0B6420379D}" type="presOf" srcId="{0606F9D6-676E-4942-B010-C7FC13A96E62}" destId="{12DDB7DF-32A5-4E24-9E95-CC0E3485EA84}" srcOrd="0" destOrd="0" presId="urn:microsoft.com/office/officeart/2018/2/layout/IconCircleList"/>
    <dgm:cxn modelId="{9EAF5362-0D94-4502-B1E2-3C91FE624FF9}" type="presOf" srcId="{5EF1A75B-DCB2-46A7-AFB3-8E20F464AC8D}" destId="{BDD9C494-0A93-4139-9C1B-84EAC23F945C}" srcOrd="0" destOrd="0" presId="urn:microsoft.com/office/officeart/2018/2/layout/IconCircleList"/>
    <dgm:cxn modelId="{11EAA878-268E-43C2-924E-4BCB54B0D94C}" type="presOf" srcId="{3FFEEC2C-5E55-4901-AA11-6643A7151979}" destId="{0C481A68-0BCE-4EC0-862F-FA389E272EC5}" srcOrd="0" destOrd="0" presId="urn:microsoft.com/office/officeart/2018/2/layout/IconCircleList"/>
    <dgm:cxn modelId="{35546A8E-4E04-47D9-B519-3FF5384CCB4E}" type="presOf" srcId="{9EB7224B-CC08-405B-BF95-91B3FB132658}" destId="{9E3CD3B2-07DD-4E9C-90FF-878108F3520B}" srcOrd="0" destOrd="0" presId="urn:microsoft.com/office/officeart/2018/2/layout/IconCircleList"/>
    <dgm:cxn modelId="{623ED3B5-C3F7-4850-A4F6-6D24EC5A616C}" type="presOf" srcId="{AAF51BCE-5E88-4F7E-AE48-121CCB724156}" destId="{BFC3027F-0ECF-47D5-90DE-AE61B1298327}" srcOrd="0" destOrd="0" presId="urn:microsoft.com/office/officeart/2018/2/layout/IconCircleList"/>
    <dgm:cxn modelId="{DD8EA5B8-5ECF-4CEA-9A3B-6A96AC6B4B4B}" srcId="{6B01C44D-6A44-4E1A-B0ED-7F51D094645D}" destId="{5B5C2EC2-4D05-4FA9-868A-17ABD50C64FA}" srcOrd="4" destOrd="0" parTransId="{67FE5504-B429-4F73-9242-A6711737E6FE}" sibTransId="{5EF1A75B-DCB2-46A7-AFB3-8E20F464AC8D}"/>
    <dgm:cxn modelId="{AEEFC3BC-9BF4-4785-9750-FAD962AB9ABD}" type="presOf" srcId="{3978449B-DFA0-48A8-8EC9-DCA50C991EA5}" destId="{16E9D49E-9615-4B68-B412-B05E0FF75E0F}" srcOrd="0" destOrd="0" presId="urn:microsoft.com/office/officeart/2018/2/layout/IconCircleList"/>
    <dgm:cxn modelId="{C3303DBF-2D3B-4475-B6A6-DBFC90620282}" type="presOf" srcId="{84B6D0B8-B8BF-4BD7-BDDC-97790709A200}" destId="{48B24761-E3FD-4466-BF00-D69D926C3231}" srcOrd="0" destOrd="0" presId="urn:microsoft.com/office/officeart/2018/2/layout/IconCircleList"/>
    <dgm:cxn modelId="{8392DECE-4F16-4CE9-A259-1D8514DBBDA5}" type="presOf" srcId="{6B01C44D-6A44-4E1A-B0ED-7F51D094645D}" destId="{A3FEE02E-9B53-4DD3-AB7D-00C21AD243E1}" srcOrd="0" destOrd="0" presId="urn:microsoft.com/office/officeart/2018/2/layout/IconCircleList"/>
    <dgm:cxn modelId="{3416EFD2-68F3-45D1-8D40-C8747520EF5A}" type="presOf" srcId="{7BB3B281-C98D-4548-A909-2DE46E2BDC16}" destId="{4F2C6C41-78DC-42C0-A235-32914AE04043}" srcOrd="0" destOrd="0" presId="urn:microsoft.com/office/officeart/2018/2/layout/IconCircleList"/>
    <dgm:cxn modelId="{85B892DC-3D9F-4CE8-87DF-5E91309786A8}" srcId="{6B01C44D-6A44-4E1A-B0ED-7F51D094645D}" destId="{3FFEEC2C-5E55-4901-AA11-6643A7151979}" srcOrd="2" destOrd="0" parTransId="{CE58BEAF-471C-4D07-BCCC-E7F1BE30621C}" sibTransId="{7BB3B281-C98D-4548-A909-2DE46E2BDC16}"/>
    <dgm:cxn modelId="{A00F0FE7-E614-44B6-AD74-E377E2C444F5}" srcId="{6B01C44D-6A44-4E1A-B0ED-7F51D094645D}" destId="{0606F9D6-676E-4942-B010-C7FC13A96E62}" srcOrd="0" destOrd="0" parTransId="{9CF95229-42C7-4040-9068-C3C3A9B5ACF3}" sibTransId="{D5F0ADB9-670A-46BF-ACDA-67573B38D7C7}"/>
    <dgm:cxn modelId="{F7FA5E8B-F579-4219-9CCF-A5C9632AC705}" type="presParOf" srcId="{A3FEE02E-9B53-4DD3-AB7D-00C21AD243E1}" destId="{B4EA551B-386D-4D07-B5C5-3A759A086FFF}" srcOrd="0" destOrd="0" presId="urn:microsoft.com/office/officeart/2018/2/layout/IconCircleList"/>
    <dgm:cxn modelId="{D31B83F8-3EB7-4CDC-9B61-FD8333997E28}" type="presParOf" srcId="{B4EA551B-386D-4D07-B5C5-3A759A086FFF}" destId="{4A668E87-ABEC-42B1-BE35-78C9A5B14784}" srcOrd="0" destOrd="0" presId="urn:microsoft.com/office/officeart/2018/2/layout/IconCircleList"/>
    <dgm:cxn modelId="{B01A690F-738A-466A-9C39-031804274FA4}" type="presParOf" srcId="{4A668E87-ABEC-42B1-BE35-78C9A5B14784}" destId="{983C0DDB-AF19-4768-A409-51219906DEE8}" srcOrd="0" destOrd="0" presId="urn:microsoft.com/office/officeart/2018/2/layout/IconCircleList"/>
    <dgm:cxn modelId="{65963E7C-A54C-48AA-8445-A54F42B45548}" type="presParOf" srcId="{4A668E87-ABEC-42B1-BE35-78C9A5B14784}" destId="{766D48C5-61D4-4DEC-A1D3-FA1A2A719FF9}" srcOrd="1" destOrd="0" presId="urn:microsoft.com/office/officeart/2018/2/layout/IconCircleList"/>
    <dgm:cxn modelId="{55B084CD-22CB-452C-BCDA-54A01CCF19EF}" type="presParOf" srcId="{4A668E87-ABEC-42B1-BE35-78C9A5B14784}" destId="{C48B7928-FFB4-442C-93ED-E078000C97AB}" srcOrd="2" destOrd="0" presId="urn:microsoft.com/office/officeart/2018/2/layout/IconCircleList"/>
    <dgm:cxn modelId="{CAFD07D1-5AAA-4833-B709-2B664E16D607}" type="presParOf" srcId="{4A668E87-ABEC-42B1-BE35-78C9A5B14784}" destId="{12DDB7DF-32A5-4E24-9E95-CC0E3485EA84}" srcOrd="3" destOrd="0" presId="urn:microsoft.com/office/officeart/2018/2/layout/IconCircleList"/>
    <dgm:cxn modelId="{12E9E8F5-9BD4-45A1-899A-CF9E58F1DD72}" type="presParOf" srcId="{B4EA551B-386D-4D07-B5C5-3A759A086FFF}" destId="{3F83ACC2-003D-46A1-87E8-E50F11BA2D16}" srcOrd="1" destOrd="0" presId="urn:microsoft.com/office/officeart/2018/2/layout/IconCircleList"/>
    <dgm:cxn modelId="{F17A215E-DD1B-4B72-8122-57DEE9931BE8}" type="presParOf" srcId="{B4EA551B-386D-4D07-B5C5-3A759A086FFF}" destId="{16A39737-259D-48A1-B61C-F5887232A6C2}" srcOrd="2" destOrd="0" presId="urn:microsoft.com/office/officeart/2018/2/layout/IconCircleList"/>
    <dgm:cxn modelId="{60DA379F-9838-4C3F-ADF0-FBE9960A13D5}" type="presParOf" srcId="{16A39737-259D-48A1-B61C-F5887232A6C2}" destId="{98DC46B5-5046-4C8C-9345-1FB6A28849BB}" srcOrd="0" destOrd="0" presId="urn:microsoft.com/office/officeart/2018/2/layout/IconCircleList"/>
    <dgm:cxn modelId="{94506ADA-B05A-443C-A5BA-806688DADF10}" type="presParOf" srcId="{16A39737-259D-48A1-B61C-F5887232A6C2}" destId="{3E867014-88DA-461D-BE86-9E05793AD502}" srcOrd="1" destOrd="0" presId="urn:microsoft.com/office/officeart/2018/2/layout/IconCircleList"/>
    <dgm:cxn modelId="{047A6961-61CF-40EB-A61D-73BE1AD3AD47}" type="presParOf" srcId="{16A39737-259D-48A1-B61C-F5887232A6C2}" destId="{FF98A603-D58D-48C4-9D76-F5B57164895A}" srcOrd="2" destOrd="0" presId="urn:microsoft.com/office/officeart/2018/2/layout/IconCircleList"/>
    <dgm:cxn modelId="{1EDB9D86-9AD8-4CAD-A501-29C0F7A22BB9}" type="presParOf" srcId="{16A39737-259D-48A1-B61C-F5887232A6C2}" destId="{BFC3027F-0ECF-47D5-90DE-AE61B1298327}" srcOrd="3" destOrd="0" presId="urn:microsoft.com/office/officeart/2018/2/layout/IconCircleList"/>
    <dgm:cxn modelId="{760FC687-6DDF-42E3-BD3A-3447811A4572}" type="presParOf" srcId="{B4EA551B-386D-4D07-B5C5-3A759A086FFF}" destId="{9E3CD3B2-07DD-4E9C-90FF-878108F3520B}" srcOrd="3" destOrd="0" presId="urn:microsoft.com/office/officeart/2018/2/layout/IconCircleList"/>
    <dgm:cxn modelId="{54D4F8E9-F2E2-4048-9E6C-17C747CB04A1}" type="presParOf" srcId="{B4EA551B-386D-4D07-B5C5-3A759A086FFF}" destId="{81F87B1E-BD6F-4DA6-995F-804466B13BE0}" srcOrd="4" destOrd="0" presId="urn:microsoft.com/office/officeart/2018/2/layout/IconCircleList"/>
    <dgm:cxn modelId="{19589E15-2852-4424-82EE-B381552AAD5D}" type="presParOf" srcId="{81F87B1E-BD6F-4DA6-995F-804466B13BE0}" destId="{8B8EDDA7-09E9-431C-B621-802B1066BB5F}" srcOrd="0" destOrd="0" presId="urn:microsoft.com/office/officeart/2018/2/layout/IconCircleList"/>
    <dgm:cxn modelId="{96B8DD74-5594-471B-A3DF-CF309189F4FB}" type="presParOf" srcId="{81F87B1E-BD6F-4DA6-995F-804466B13BE0}" destId="{F57120FE-9FF7-4477-8D03-DDF3ACA1BAA3}" srcOrd="1" destOrd="0" presId="urn:microsoft.com/office/officeart/2018/2/layout/IconCircleList"/>
    <dgm:cxn modelId="{3B322F9B-238E-45AF-9D94-0EA6C7CB7394}" type="presParOf" srcId="{81F87B1E-BD6F-4DA6-995F-804466B13BE0}" destId="{5436BEFB-0FB7-4999-B81C-982C0C88BCC8}" srcOrd="2" destOrd="0" presId="urn:microsoft.com/office/officeart/2018/2/layout/IconCircleList"/>
    <dgm:cxn modelId="{FB7E4C42-2E67-4850-AB9E-4AD21973B5A6}" type="presParOf" srcId="{81F87B1E-BD6F-4DA6-995F-804466B13BE0}" destId="{0C481A68-0BCE-4EC0-862F-FA389E272EC5}" srcOrd="3" destOrd="0" presId="urn:microsoft.com/office/officeart/2018/2/layout/IconCircleList"/>
    <dgm:cxn modelId="{A4B59495-C445-40F8-91A6-5BD48F09D856}" type="presParOf" srcId="{B4EA551B-386D-4D07-B5C5-3A759A086FFF}" destId="{4F2C6C41-78DC-42C0-A235-32914AE04043}" srcOrd="5" destOrd="0" presId="urn:microsoft.com/office/officeart/2018/2/layout/IconCircleList"/>
    <dgm:cxn modelId="{0F6528E5-2EA6-43A8-89FE-2FD54A5F32D7}" type="presParOf" srcId="{B4EA551B-386D-4D07-B5C5-3A759A086FFF}" destId="{FB1F315E-E36B-4ADC-A7B9-8191F8886E92}" srcOrd="6" destOrd="0" presId="urn:microsoft.com/office/officeart/2018/2/layout/IconCircleList"/>
    <dgm:cxn modelId="{4DED93A8-54E9-481A-8AE5-AD3234733E83}" type="presParOf" srcId="{FB1F315E-E36B-4ADC-A7B9-8191F8886E92}" destId="{457307B4-5B72-4363-AABD-E7BFE2BB7EE2}" srcOrd="0" destOrd="0" presId="urn:microsoft.com/office/officeart/2018/2/layout/IconCircleList"/>
    <dgm:cxn modelId="{63531E49-6988-46A7-9294-DF33519E1A31}" type="presParOf" srcId="{FB1F315E-E36B-4ADC-A7B9-8191F8886E92}" destId="{419A1F55-8F1B-405C-B878-05B1AD54FBF5}" srcOrd="1" destOrd="0" presId="urn:microsoft.com/office/officeart/2018/2/layout/IconCircleList"/>
    <dgm:cxn modelId="{D8D0BDCF-4308-4484-AEC0-6F497FAAB144}" type="presParOf" srcId="{FB1F315E-E36B-4ADC-A7B9-8191F8886E92}" destId="{00929F0E-9283-401F-97D1-BC8E09E8F6EA}" srcOrd="2" destOrd="0" presId="urn:microsoft.com/office/officeart/2018/2/layout/IconCircleList"/>
    <dgm:cxn modelId="{AD7EA03E-A90A-4D85-B462-4F06373DD7AD}" type="presParOf" srcId="{FB1F315E-E36B-4ADC-A7B9-8191F8886E92}" destId="{48B24761-E3FD-4466-BF00-D69D926C3231}" srcOrd="3" destOrd="0" presId="urn:microsoft.com/office/officeart/2018/2/layout/IconCircleList"/>
    <dgm:cxn modelId="{DA634B2E-2AC2-44BB-A60D-14148D9284E3}" type="presParOf" srcId="{B4EA551B-386D-4D07-B5C5-3A759A086FFF}" destId="{E5C85BEA-AEED-4CC6-A2CA-96380CFA2212}" srcOrd="7" destOrd="0" presId="urn:microsoft.com/office/officeart/2018/2/layout/IconCircleList"/>
    <dgm:cxn modelId="{750BCCF0-8791-44B8-8530-2F7D1A683E82}" type="presParOf" srcId="{B4EA551B-386D-4D07-B5C5-3A759A086FFF}" destId="{3700BF94-0FAE-45D6-9298-4C40D120B1FE}" srcOrd="8" destOrd="0" presId="urn:microsoft.com/office/officeart/2018/2/layout/IconCircleList"/>
    <dgm:cxn modelId="{E7177873-C174-424B-825B-D785FB35C3A1}" type="presParOf" srcId="{3700BF94-0FAE-45D6-9298-4C40D120B1FE}" destId="{331C37D6-8837-4C1D-A5EC-1D4A1A3292B0}" srcOrd="0" destOrd="0" presId="urn:microsoft.com/office/officeart/2018/2/layout/IconCircleList"/>
    <dgm:cxn modelId="{2A1C7CAF-A5BA-4078-9CB2-A5F4C1EBE66E}" type="presParOf" srcId="{3700BF94-0FAE-45D6-9298-4C40D120B1FE}" destId="{CB02F679-E1CB-442F-84FA-F2F281C71102}" srcOrd="1" destOrd="0" presId="urn:microsoft.com/office/officeart/2018/2/layout/IconCircleList"/>
    <dgm:cxn modelId="{D9431D1E-33A0-4A4A-A7E2-3585D85D5585}" type="presParOf" srcId="{3700BF94-0FAE-45D6-9298-4C40D120B1FE}" destId="{23FF203F-2574-4F11-B709-B88E0F5BE50A}" srcOrd="2" destOrd="0" presId="urn:microsoft.com/office/officeart/2018/2/layout/IconCircleList"/>
    <dgm:cxn modelId="{7CA7D0D5-92CE-44E1-99C2-9556D3C86CC2}" type="presParOf" srcId="{3700BF94-0FAE-45D6-9298-4C40D120B1FE}" destId="{D4F00205-86F3-41D4-A586-9CA0F37850A7}" srcOrd="3" destOrd="0" presId="urn:microsoft.com/office/officeart/2018/2/layout/IconCircleList"/>
    <dgm:cxn modelId="{6ABC931B-1CE9-442C-AC8C-586BE1295E9B}" type="presParOf" srcId="{B4EA551B-386D-4D07-B5C5-3A759A086FFF}" destId="{BDD9C494-0A93-4139-9C1B-84EAC23F945C}" srcOrd="9" destOrd="0" presId="urn:microsoft.com/office/officeart/2018/2/layout/IconCircleList"/>
    <dgm:cxn modelId="{85ACF632-69A7-42E2-A5F6-5D5DE14EB949}" type="presParOf" srcId="{B4EA551B-386D-4D07-B5C5-3A759A086FFF}" destId="{CD8E8445-1899-41C5-93BC-85B7E2F81053}" srcOrd="10" destOrd="0" presId="urn:microsoft.com/office/officeart/2018/2/layout/IconCircleList"/>
    <dgm:cxn modelId="{FD5338AB-38B7-41DE-ADFB-DF300A1BBBB5}" type="presParOf" srcId="{CD8E8445-1899-41C5-93BC-85B7E2F81053}" destId="{E3318467-A411-4E2F-9CDF-59536B8E4634}" srcOrd="0" destOrd="0" presId="urn:microsoft.com/office/officeart/2018/2/layout/IconCircleList"/>
    <dgm:cxn modelId="{D7774C18-F0E7-40A6-8A2E-83829691BD17}" type="presParOf" srcId="{CD8E8445-1899-41C5-93BC-85B7E2F81053}" destId="{5A30FCDD-498F-4DDF-A06E-25732473B773}" srcOrd="1" destOrd="0" presId="urn:microsoft.com/office/officeart/2018/2/layout/IconCircleList"/>
    <dgm:cxn modelId="{E47F4A58-8DC6-41B6-97A6-A85E8CA1911E}" type="presParOf" srcId="{CD8E8445-1899-41C5-93BC-85B7E2F81053}" destId="{4BCE45F0-355B-46B6-A17F-297373BE5012}" srcOrd="2" destOrd="0" presId="urn:microsoft.com/office/officeart/2018/2/layout/IconCircleList"/>
    <dgm:cxn modelId="{F11B247D-40A8-40F7-A8B5-32AD916910A7}" type="presParOf" srcId="{CD8E8445-1899-41C5-93BC-85B7E2F81053}" destId="{16E9D49E-9615-4B68-B412-B05E0FF75E0F}"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A237268-C607-4157-B6EE-23D2D638D5C7}"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5BD8ED7-187C-4941-B0F4-5DD151F27C9C}">
      <dgm:prSet/>
      <dgm:spPr/>
      <dgm:t>
        <a:bodyPr/>
        <a:lstStyle/>
        <a:p>
          <a:pPr>
            <a:defRPr cap="all"/>
          </a:pPr>
          <a:r>
            <a:rPr lang="en-GB" b="1"/>
            <a:t>overcome all conflicts and barriers </a:t>
          </a:r>
          <a:endParaRPr lang="en-US"/>
        </a:p>
      </dgm:t>
    </dgm:pt>
    <dgm:pt modelId="{21254EEB-A220-49C5-9814-488883674417}" type="parTrans" cxnId="{56C1E62E-F144-4814-9BD6-28CF6F58FA69}">
      <dgm:prSet/>
      <dgm:spPr/>
      <dgm:t>
        <a:bodyPr/>
        <a:lstStyle/>
        <a:p>
          <a:endParaRPr lang="en-US"/>
        </a:p>
      </dgm:t>
    </dgm:pt>
    <dgm:pt modelId="{C47AB11A-0ACD-4376-A7B0-F9FAC835EC1C}" type="sibTrans" cxnId="{56C1E62E-F144-4814-9BD6-28CF6F58FA69}">
      <dgm:prSet/>
      <dgm:spPr/>
      <dgm:t>
        <a:bodyPr/>
        <a:lstStyle/>
        <a:p>
          <a:endParaRPr lang="en-US"/>
        </a:p>
      </dgm:t>
    </dgm:pt>
    <dgm:pt modelId="{47D0BB21-C2E5-48A0-B86C-5EF3CD8F40A4}">
      <dgm:prSet/>
      <dgm:spPr/>
      <dgm:t>
        <a:bodyPr/>
        <a:lstStyle/>
        <a:p>
          <a:pPr>
            <a:defRPr cap="all"/>
          </a:pPr>
          <a:r>
            <a:rPr lang="en-GB" b="1"/>
            <a:t>cohesiveness for them to be effective and produce positive results. </a:t>
          </a:r>
          <a:endParaRPr lang="en-US"/>
        </a:p>
      </dgm:t>
    </dgm:pt>
    <dgm:pt modelId="{858D2A95-EDAA-410F-BA2D-93E28693D233}" type="parTrans" cxnId="{32720A7C-A9B8-47EF-8178-022520F53F4F}">
      <dgm:prSet/>
      <dgm:spPr/>
      <dgm:t>
        <a:bodyPr/>
        <a:lstStyle/>
        <a:p>
          <a:endParaRPr lang="en-US"/>
        </a:p>
      </dgm:t>
    </dgm:pt>
    <dgm:pt modelId="{267B9F12-997E-4D6F-BB7E-62D6F0E0B5ED}" type="sibTrans" cxnId="{32720A7C-A9B8-47EF-8178-022520F53F4F}">
      <dgm:prSet/>
      <dgm:spPr/>
      <dgm:t>
        <a:bodyPr/>
        <a:lstStyle/>
        <a:p>
          <a:endParaRPr lang="en-US"/>
        </a:p>
      </dgm:t>
    </dgm:pt>
    <dgm:pt modelId="{D295A2EB-8578-44C8-816E-8D28D31CFD5E}">
      <dgm:prSet/>
      <dgm:spPr/>
      <dgm:t>
        <a:bodyPr/>
        <a:lstStyle/>
        <a:p>
          <a:pPr>
            <a:defRPr cap="all"/>
          </a:pPr>
          <a:r>
            <a:rPr lang="en-GB" b="1"/>
            <a:t>team reaches the top of their protentional. </a:t>
          </a:r>
          <a:endParaRPr lang="en-US"/>
        </a:p>
      </dgm:t>
    </dgm:pt>
    <dgm:pt modelId="{07052658-9492-4F1E-933E-2086279B83C2}" type="parTrans" cxnId="{9AF52E5D-5ADF-4CD6-A44B-159CDE0AB0EB}">
      <dgm:prSet/>
      <dgm:spPr/>
      <dgm:t>
        <a:bodyPr/>
        <a:lstStyle/>
        <a:p>
          <a:endParaRPr lang="en-US"/>
        </a:p>
      </dgm:t>
    </dgm:pt>
    <dgm:pt modelId="{773A6D53-EDC4-4152-8141-C1C1696AA830}" type="sibTrans" cxnId="{9AF52E5D-5ADF-4CD6-A44B-159CDE0AB0EB}">
      <dgm:prSet/>
      <dgm:spPr/>
      <dgm:t>
        <a:bodyPr/>
        <a:lstStyle/>
        <a:p>
          <a:endParaRPr lang="en-US"/>
        </a:p>
      </dgm:t>
    </dgm:pt>
    <dgm:pt modelId="{BA70DF96-7879-46B7-9A77-6372D0DA1D31}">
      <dgm:prSet/>
      <dgm:spPr/>
      <dgm:t>
        <a:bodyPr/>
        <a:lstStyle/>
        <a:p>
          <a:pPr>
            <a:defRPr cap="all"/>
          </a:pPr>
          <a:r>
            <a:rPr lang="en-GB" b="1"/>
            <a:t>Everyone knows their capacity and can work with confident. </a:t>
          </a:r>
          <a:endParaRPr lang="en-US"/>
        </a:p>
      </dgm:t>
    </dgm:pt>
    <dgm:pt modelId="{0FD2100C-E034-4E1E-A247-754563ED13A0}" type="parTrans" cxnId="{FA632FDF-B4F0-4F39-BDE6-10AA8DEFEFE9}">
      <dgm:prSet/>
      <dgm:spPr/>
      <dgm:t>
        <a:bodyPr/>
        <a:lstStyle/>
        <a:p>
          <a:endParaRPr lang="en-US"/>
        </a:p>
      </dgm:t>
    </dgm:pt>
    <dgm:pt modelId="{667F6069-19CF-4CE8-BFCA-302C76D580D5}" type="sibTrans" cxnId="{FA632FDF-B4F0-4F39-BDE6-10AA8DEFEFE9}">
      <dgm:prSet/>
      <dgm:spPr/>
      <dgm:t>
        <a:bodyPr/>
        <a:lstStyle/>
        <a:p>
          <a:endParaRPr lang="en-US"/>
        </a:p>
      </dgm:t>
    </dgm:pt>
    <dgm:pt modelId="{4E73C8E1-995A-41EA-96F6-7C2B2078E73F}" type="pres">
      <dgm:prSet presAssocID="{EA237268-C607-4157-B6EE-23D2D638D5C7}" presName="root" presStyleCnt="0">
        <dgm:presLayoutVars>
          <dgm:dir/>
          <dgm:resizeHandles val="exact"/>
        </dgm:presLayoutVars>
      </dgm:prSet>
      <dgm:spPr/>
    </dgm:pt>
    <dgm:pt modelId="{AFE3E59F-05EA-4E8E-86B3-99FF7379013F}" type="pres">
      <dgm:prSet presAssocID="{75BD8ED7-187C-4941-B0F4-5DD151F27C9C}" presName="compNode" presStyleCnt="0"/>
      <dgm:spPr/>
    </dgm:pt>
    <dgm:pt modelId="{97832C9E-9450-4DC5-91DD-8BCF556EA22D}" type="pres">
      <dgm:prSet presAssocID="{75BD8ED7-187C-4941-B0F4-5DD151F27C9C}" presName="iconBgRect" presStyleLbl="bgShp" presStyleIdx="0" presStyleCnt="4"/>
      <dgm:spPr/>
    </dgm:pt>
    <dgm:pt modelId="{5C061DD7-97E7-4B40-AF76-55506D6329E7}" type="pres">
      <dgm:prSet presAssocID="{75BD8ED7-187C-4941-B0F4-5DD151F27C9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F367C2E5-9E99-4591-B009-E84D44F800DD}" type="pres">
      <dgm:prSet presAssocID="{75BD8ED7-187C-4941-B0F4-5DD151F27C9C}" presName="spaceRect" presStyleCnt="0"/>
      <dgm:spPr/>
    </dgm:pt>
    <dgm:pt modelId="{806845B0-572D-4150-B94B-74B16D5D05C6}" type="pres">
      <dgm:prSet presAssocID="{75BD8ED7-187C-4941-B0F4-5DD151F27C9C}" presName="textRect" presStyleLbl="revTx" presStyleIdx="0" presStyleCnt="4">
        <dgm:presLayoutVars>
          <dgm:chMax val="1"/>
          <dgm:chPref val="1"/>
        </dgm:presLayoutVars>
      </dgm:prSet>
      <dgm:spPr/>
    </dgm:pt>
    <dgm:pt modelId="{413C76A3-4F60-498E-A306-4ECF525687E0}" type="pres">
      <dgm:prSet presAssocID="{C47AB11A-0ACD-4376-A7B0-F9FAC835EC1C}" presName="sibTrans" presStyleCnt="0"/>
      <dgm:spPr/>
    </dgm:pt>
    <dgm:pt modelId="{E6ACD1B2-DDA6-414F-8E7F-8C3311684FC7}" type="pres">
      <dgm:prSet presAssocID="{47D0BB21-C2E5-48A0-B86C-5EF3CD8F40A4}" presName="compNode" presStyleCnt="0"/>
      <dgm:spPr/>
    </dgm:pt>
    <dgm:pt modelId="{3B55E2C8-2AD4-4CE1-8932-997CEF186174}" type="pres">
      <dgm:prSet presAssocID="{47D0BB21-C2E5-48A0-B86C-5EF3CD8F40A4}" presName="iconBgRect" presStyleLbl="bgShp" presStyleIdx="1" presStyleCnt="4"/>
      <dgm:spPr/>
    </dgm:pt>
    <dgm:pt modelId="{21A6E3A9-ECC5-480D-A8A7-7D3A48DC73F3}" type="pres">
      <dgm:prSet presAssocID="{47D0BB21-C2E5-48A0-B86C-5EF3CD8F40A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lue"/>
        </a:ext>
      </dgm:extLst>
    </dgm:pt>
    <dgm:pt modelId="{89593A04-D117-4F54-B23C-9F9FA9F552EA}" type="pres">
      <dgm:prSet presAssocID="{47D0BB21-C2E5-48A0-B86C-5EF3CD8F40A4}" presName="spaceRect" presStyleCnt="0"/>
      <dgm:spPr/>
    </dgm:pt>
    <dgm:pt modelId="{0989D73C-C3B0-4F65-BB90-8C5185B99648}" type="pres">
      <dgm:prSet presAssocID="{47D0BB21-C2E5-48A0-B86C-5EF3CD8F40A4}" presName="textRect" presStyleLbl="revTx" presStyleIdx="1" presStyleCnt="4">
        <dgm:presLayoutVars>
          <dgm:chMax val="1"/>
          <dgm:chPref val="1"/>
        </dgm:presLayoutVars>
      </dgm:prSet>
      <dgm:spPr/>
    </dgm:pt>
    <dgm:pt modelId="{23B7F4E1-453F-4EA9-A505-18D9E0C0A8B8}" type="pres">
      <dgm:prSet presAssocID="{267B9F12-997E-4D6F-BB7E-62D6F0E0B5ED}" presName="sibTrans" presStyleCnt="0"/>
      <dgm:spPr/>
    </dgm:pt>
    <dgm:pt modelId="{C3B60288-77ED-49FB-86A9-C6BB280BC537}" type="pres">
      <dgm:prSet presAssocID="{D295A2EB-8578-44C8-816E-8D28D31CFD5E}" presName="compNode" presStyleCnt="0"/>
      <dgm:spPr/>
    </dgm:pt>
    <dgm:pt modelId="{404CFA37-299C-4726-87FF-39C90A865F05}" type="pres">
      <dgm:prSet presAssocID="{D295A2EB-8578-44C8-816E-8D28D31CFD5E}" presName="iconBgRect" presStyleLbl="bgShp" presStyleIdx="2" presStyleCnt="4"/>
      <dgm:spPr/>
    </dgm:pt>
    <dgm:pt modelId="{AE56CD35-5059-4CA2-A8AB-607CC6D7BC0D}" type="pres">
      <dgm:prSet presAssocID="{D295A2EB-8578-44C8-816E-8D28D31CFD5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of People"/>
        </a:ext>
      </dgm:extLst>
    </dgm:pt>
    <dgm:pt modelId="{F28AB4A1-8B80-45D4-8636-F7F3E91B6597}" type="pres">
      <dgm:prSet presAssocID="{D295A2EB-8578-44C8-816E-8D28D31CFD5E}" presName="spaceRect" presStyleCnt="0"/>
      <dgm:spPr/>
    </dgm:pt>
    <dgm:pt modelId="{0DDF5C6D-A95F-4531-8287-BD877E6AA8F0}" type="pres">
      <dgm:prSet presAssocID="{D295A2EB-8578-44C8-816E-8D28D31CFD5E}" presName="textRect" presStyleLbl="revTx" presStyleIdx="2" presStyleCnt="4">
        <dgm:presLayoutVars>
          <dgm:chMax val="1"/>
          <dgm:chPref val="1"/>
        </dgm:presLayoutVars>
      </dgm:prSet>
      <dgm:spPr/>
    </dgm:pt>
    <dgm:pt modelId="{16E3E1EF-40A4-4CFD-B3DD-A85AAF3CBB94}" type="pres">
      <dgm:prSet presAssocID="{773A6D53-EDC4-4152-8141-C1C1696AA830}" presName="sibTrans" presStyleCnt="0"/>
      <dgm:spPr/>
    </dgm:pt>
    <dgm:pt modelId="{7C47D83D-A212-43AA-BD13-C6981B4101CD}" type="pres">
      <dgm:prSet presAssocID="{BA70DF96-7879-46B7-9A77-6372D0DA1D31}" presName="compNode" presStyleCnt="0"/>
      <dgm:spPr/>
    </dgm:pt>
    <dgm:pt modelId="{B1FC2AB2-FF1F-4834-9E4F-9D95C0AFF682}" type="pres">
      <dgm:prSet presAssocID="{BA70DF96-7879-46B7-9A77-6372D0DA1D31}" presName="iconBgRect" presStyleLbl="bgShp" presStyleIdx="3" presStyleCnt="4"/>
      <dgm:spPr/>
    </dgm:pt>
    <dgm:pt modelId="{B474E939-4695-48AA-9F0E-1285AA37C7A8}" type="pres">
      <dgm:prSet presAssocID="{BA70DF96-7879-46B7-9A77-6372D0DA1D3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hare With Person"/>
        </a:ext>
      </dgm:extLst>
    </dgm:pt>
    <dgm:pt modelId="{03F47EA3-D1B4-4E3F-A070-AB89EEA16CED}" type="pres">
      <dgm:prSet presAssocID="{BA70DF96-7879-46B7-9A77-6372D0DA1D31}" presName="spaceRect" presStyleCnt="0"/>
      <dgm:spPr/>
    </dgm:pt>
    <dgm:pt modelId="{2A486397-C191-4742-BDEA-5D46CAE79AFC}" type="pres">
      <dgm:prSet presAssocID="{BA70DF96-7879-46B7-9A77-6372D0DA1D31}" presName="textRect" presStyleLbl="revTx" presStyleIdx="3" presStyleCnt="4">
        <dgm:presLayoutVars>
          <dgm:chMax val="1"/>
          <dgm:chPref val="1"/>
        </dgm:presLayoutVars>
      </dgm:prSet>
      <dgm:spPr/>
    </dgm:pt>
  </dgm:ptLst>
  <dgm:cxnLst>
    <dgm:cxn modelId="{56C1E62E-F144-4814-9BD6-28CF6F58FA69}" srcId="{EA237268-C607-4157-B6EE-23D2D638D5C7}" destId="{75BD8ED7-187C-4941-B0F4-5DD151F27C9C}" srcOrd="0" destOrd="0" parTransId="{21254EEB-A220-49C5-9814-488883674417}" sibTransId="{C47AB11A-0ACD-4376-A7B0-F9FAC835EC1C}"/>
    <dgm:cxn modelId="{313E1431-8113-453D-AD74-B2E2F42F6924}" type="presOf" srcId="{BA70DF96-7879-46B7-9A77-6372D0DA1D31}" destId="{2A486397-C191-4742-BDEA-5D46CAE79AFC}" srcOrd="0" destOrd="0" presId="urn:microsoft.com/office/officeart/2018/5/layout/IconCircleLabelList"/>
    <dgm:cxn modelId="{9AF52E5D-5ADF-4CD6-A44B-159CDE0AB0EB}" srcId="{EA237268-C607-4157-B6EE-23D2D638D5C7}" destId="{D295A2EB-8578-44C8-816E-8D28D31CFD5E}" srcOrd="2" destOrd="0" parTransId="{07052658-9492-4F1E-933E-2086279B83C2}" sibTransId="{773A6D53-EDC4-4152-8141-C1C1696AA830}"/>
    <dgm:cxn modelId="{0BCE6E79-4BC0-4E22-8C46-B40674FD6C8F}" type="presOf" srcId="{D295A2EB-8578-44C8-816E-8D28D31CFD5E}" destId="{0DDF5C6D-A95F-4531-8287-BD877E6AA8F0}" srcOrd="0" destOrd="0" presId="urn:microsoft.com/office/officeart/2018/5/layout/IconCircleLabelList"/>
    <dgm:cxn modelId="{32720A7C-A9B8-47EF-8178-022520F53F4F}" srcId="{EA237268-C607-4157-B6EE-23D2D638D5C7}" destId="{47D0BB21-C2E5-48A0-B86C-5EF3CD8F40A4}" srcOrd="1" destOrd="0" parTransId="{858D2A95-EDAA-410F-BA2D-93E28693D233}" sibTransId="{267B9F12-997E-4D6F-BB7E-62D6F0E0B5ED}"/>
    <dgm:cxn modelId="{89CDD47D-F1E2-4ADC-B87E-0E18FACD844D}" type="presOf" srcId="{EA237268-C607-4157-B6EE-23D2D638D5C7}" destId="{4E73C8E1-995A-41EA-96F6-7C2B2078E73F}" srcOrd="0" destOrd="0" presId="urn:microsoft.com/office/officeart/2018/5/layout/IconCircleLabelList"/>
    <dgm:cxn modelId="{221B6FC6-17C6-4280-AA73-A23EB639491B}" type="presOf" srcId="{47D0BB21-C2E5-48A0-B86C-5EF3CD8F40A4}" destId="{0989D73C-C3B0-4F65-BB90-8C5185B99648}" srcOrd="0" destOrd="0" presId="urn:microsoft.com/office/officeart/2018/5/layout/IconCircleLabelList"/>
    <dgm:cxn modelId="{7DD6DED9-CFB4-4CB5-8CD9-69533F454313}" type="presOf" srcId="{75BD8ED7-187C-4941-B0F4-5DD151F27C9C}" destId="{806845B0-572D-4150-B94B-74B16D5D05C6}" srcOrd="0" destOrd="0" presId="urn:microsoft.com/office/officeart/2018/5/layout/IconCircleLabelList"/>
    <dgm:cxn modelId="{FA632FDF-B4F0-4F39-BDE6-10AA8DEFEFE9}" srcId="{EA237268-C607-4157-B6EE-23D2D638D5C7}" destId="{BA70DF96-7879-46B7-9A77-6372D0DA1D31}" srcOrd="3" destOrd="0" parTransId="{0FD2100C-E034-4E1E-A247-754563ED13A0}" sibTransId="{667F6069-19CF-4CE8-BFCA-302C76D580D5}"/>
    <dgm:cxn modelId="{91A3D464-2B76-4A0D-917B-2E5139125657}" type="presParOf" srcId="{4E73C8E1-995A-41EA-96F6-7C2B2078E73F}" destId="{AFE3E59F-05EA-4E8E-86B3-99FF7379013F}" srcOrd="0" destOrd="0" presId="urn:microsoft.com/office/officeart/2018/5/layout/IconCircleLabelList"/>
    <dgm:cxn modelId="{B6815892-C104-49F0-A1E6-990843E20229}" type="presParOf" srcId="{AFE3E59F-05EA-4E8E-86B3-99FF7379013F}" destId="{97832C9E-9450-4DC5-91DD-8BCF556EA22D}" srcOrd="0" destOrd="0" presId="urn:microsoft.com/office/officeart/2018/5/layout/IconCircleLabelList"/>
    <dgm:cxn modelId="{D224AD7A-2D42-4F73-A9A8-B3BBE520D9F9}" type="presParOf" srcId="{AFE3E59F-05EA-4E8E-86B3-99FF7379013F}" destId="{5C061DD7-97E7-4B40-AF76-55506D6329E7}" srcOrd="1" destOrd="0" presId="urn:microsoft.com/office/officeart/2018/5/layout/IconCircleLabelList"/>
    <dgm:cxn modelId="{F8413DFF-EDE0-4B08-A7E5-9D3543FFE6A3}" type="presParOf" srcId="{AFE3E59F-05EA-4E8E-86B3-99FF7379013F}" destId="{F367C2E5-9E99-4591-B009-E84D44F800DD}" srcOrd="2" destOrd="0" presId="urn:microsoft.com/office/officeart/2018/5/layout/IconCircleLabelList"/>
    <dgm:cxn modelId="{29E1A699-83B0-4E3F-A057-46B3422804CA}" type="presParOf" srcId="{AFE3E59F-05EA-4E8E-86B3-99FF7379013F}" destId="{806845B0-572D-4150-B94B-74B16D5D05C6}" srcOrd="3" destOrd="0" presId="urn:microsoft.com/office/officeart/2018/5/layout/IconCircleLabelList"/>
    <dgm:cxn modelId="{E2034BD8-6342-4A57-B222-D52491F27D92}" type="presParOf" srcId="{4E73C8E1-995A-41EA-96F6-7C2B2078E73F}" destId="{413C76A3-4F60-498E-A306-4ECF525687E0}" srcOrd="1" destOrd="0" presId="urn:microsoft.com/office/officeart/2018/5/layout/IconCircleLabelList"/>
    <dgm:cxn modelId="{FDD8A79C-0BBC-46FE-82EA-96A9740D39B1}" type="presParOf" srcId="{4E73C8E1-995A-41EA-96F6-7C2B2078E73F}" destId="{E6ACD1B2-DDA6-414F-8E7F-8C3311684FC7}" srcOrd="2" destOrd="0" presId="urn:microsoft.com/office/officeart/2018/5/layout/IconCircleLabelList"/>
    <dgm:cxn modelId="{B5F8CE35-7169-4AA5-8306-EF380C20AABB}" type="presParOf" srcId="{E6ACD1B2-DDA6-414F-8E7F-8C3311684FC7}" destId="{3B55E2C8-2AD4-4CE1-8932-997CEF186174}" srcOrd="0" destOrd="0" presId="urn:microsoft.com/office/officeart/2018/5/layout/IconCircleLabelList"/>
    <dgm:cxn modelId="{611BE4DB-3FC1-4E68-8F8D-1C2841DE44E7}" type="presParOf" srcId="{E6ACD1B2-DDA6-414F-8E7F-8C3311684FC7}" destId="{21A6E3A9-ECC5-480D-A8A7-7D3A48DC73F3}" srcOrd="1" destOrd="0" presId="urn:microsoft.com/office/officeart/2018/5/layout/IconCircleLabelList"/>
    <dgm:cxn modelId="{021CE2D0-9265-4689-99B0-576E2D593EC5}" type="presParOf" srcId="{E6ACD1B2-DDA6-414F-8E7F-8C3311684FC7}" destId="{89593A04-D117-4F54-B23C-9F9FA9F552EA}" srcOrd="2" destOrd="0" presId="urn:microsoft.com/office/officeart/2018/5/layout/IconCircleLabelList"/>
    <dgm:cxn modelId="{594BF824-FC3D-45ED-851F-2928C52CE6C9}" type="presParOf" srcId="{E6ACD1B2-DDA6-414F-8E7F-8C3311684FC7}" destId="{0989D73C-C3B0-4F65-BB90-8C5185B99648}" srcOrd="3" destOrd="0" presId="urn:microsoft.com/office/officeart/2018/5/layout/IconCircleLabelList"/>
    <dgm:cxn modelId="{6A197AE2-DE3D-4788-9202-97C7504E8CB5}" type="presParOf" srcId="{4E73C8E1-995A-41EA-96F6-7C2B2078E73F}" destId="{23B7F4E1-453F-4EA9-A505-18D9E0C0A8B8}" srcOrd="3" destOrd="0" presId="urn:microsoft.com/office/officeart/2018/5/layout/IconCircleLabelList"/>
    <dgm:cxn modelId="{7A6013A8-60D4-40EB-B4E0-E77C16EB0568}" type="presParOf" srcId="{4E73C8E1-995A-41EA-96F6-7C2B2078E73F}" destId="{C3B60288-77ED-49FB-86A9-C6BB280BC537}" srcOrd="4" destOrd="0" presId="urn:microsoft.com/office/officeart/2018/5/layout/IconCircleLabelList"/>
    <dgm:cxn modelId="{39BE835F-B246-47B4-9E3B-5C86FD24E255}" type="presParOf" srcId="{C3B60288-77ED-49FB-86A9-C6BB280BC537}" destId="{404CFA37-299C-4726-87FF-39C90A865F05}" srcOrd="0" destOrd="0" presId="urn:microsoft.com/office/officeart/2018/5/layout/IconCircleLabelList"/>
    <dgm:cxn modelId="{7742859F-1ACF-40A4-B18D-5012F9D59624}" type="presParOf" srcId="{C3B60288-77ED-49FB-86A9-C6BB280BC537}" destId="{AE56CD35-5059-4CA2-A8AB-607CC6D7BC0D}" srcOrd="1" destOrd="0" presId="urn:microsoft.com/office/officeart/2018/5/layout/IconCircleLabelList"/>
    <dgm:cxn modelId="{3C3566F9-F38A-4295-8748-03415F755601}" type="presParOf" srcId="{C3B60288-77ED-49FB-86A9-C6BB280BC537}" destId="{F28AB4A1-8B80-45D4-8636-F7F3E91B6597}" srcOrd="2" destOrd="0" presId="urn:microsoft.com/office/officeart/2018/5/layout/IconCircleLabelList"/>
    <dgm:cxn modelId="{AC0B158C-1088-4FE4-9CD3-BCF6BD3A468A}" type="presParOf" srcId="{C3B60288-77ED-49FB-86A9-C6BB280BC537}" destId="{0DDF5C6D-A95F-4531-8287-BD877E6AA8F0}" srcOrd="3" destOrd="0" presId="urn:microsoft.com/office/officeart/2018/5/layout/IconCircleLabelList"/>
    <dgm:cxn modelId="{9BD4A8BC-DEBC-4821-89EB-B537D587EDD1}" type="presParOf" srcId="{4E73C8E1-995A-41EA-96F6-7C2B2078E73F}" destId="{16E3E1EF-40A4-4CFD-B3DD-A85AAF3CBB94}" srcOrd="5" destOrd="0" presId="urn:microsoft.com/office/officeart/2018/5/layout/IconCircleLabelList"/>
    <dgm:cxn modelId="{D4EDCE64-1DE4-451D-BD8F-8EF79955C3A1}" type="presParOf" srcId="{4E73C8E1-995A-41EA-96F6-7C2B2078E73F}" destId="{7C47D83D-A212-43AA-BD13-C6981B4101CD}" srcOrd="6" destOrd="0" presId="urn:microsoft.com/office/officeart/2018/5/layout/IconCircleLabelList"/>
    <dgm:cxn modelId="{3920C15D-AADF-4608-A80D-3909FD69CB25}" type="presParOf" srcId="{7C47D83D-A212-43AA-BD13-C6981B4101CD}" destId="{B1FC2AB2-FF1F-4834-9E4F-9D95C0AFF682}" srcOrd="0" destOrd="0" presId="urn:microsoft.com/office/officeart/2018/5/layout/IconCircleLabelList"/>
    <dgm:cxn modelId="{0C2A05A6-AF77-41F9-BA5F-9382603D6A84}" type="presParOf" srcId="{7C47D83D-A212-43AA-BD13-C6981B4101CD}" destId="{B474E939-4695-48AA-9F0E-1285AA37C7A8}" srcOrd="1" destOrd="0" presId="urn:microsoft.com/office/officeart/2018/5/layout/IconCircleLabelList"/>
    <dgm:cxn modelId="{8FE5F5CC-1FAF-475A-8952-8FF2BDD8335F}" type="presParOf" srcId="{7C47D83D-A212-43AA-BD13-C6981B4101CD}" destId="{03F47EA3-D1B4-4E3F-A070-AB89EEA16CED}" srcOrd="2" destOrd="0" presId="urn:microsoft.com/office/officeart/2018/5/layout/IconCircleLabelList"/>
    <dgm:cxn modelId="{9BB707D8-7228-4F7F-81FC-121C21CA235F}" type="presParOf" srcId="{7C47D83D-A212-43AA-BD13-C6981B4101CD}" destId="{2A486397-C191-4742-BDEA-5D46CAE79AFC}"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CD55B02-8E8C-4163-BA32-129F4C0C6839}"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F80A674E-6D7D-4B08-8478-CEC0A90D27A3}">
      <dgm:prSet/>
      <dgm:spPr/>
      <dgm:t>
        <a:bodyPr/>
        <a:lstStyle/>
        <a:p>
          <a:pPr>
            <a:lnSpc>
              <a:spcPct val="100000"/>
            </a:lnSpc>
          </a:pPr>
          <a:r>
            <a:rPr lang="en-GB" b="1"/>
            <a:t>the purpose for the team being put together to achieve the goal has been realised.</a:t>
          </a:r>
          <a:endParaRPr lang="en-US"/>
        </a:p>
      </dgm:t>
    </dgm:pt>
    <dgm:pt modelId="{54C40E10-5512-4689-B1D3-1AF0DCB4EE9E}" type="parTrans" cxnId="{854FBC22-E3B3-44E5-8815-79925A6444DB}">
      <dgm:prSet/>
      <dgm:spPr/>
      <dgm:t>
        <a:bodyPr/>
        <a:lstStyle/>
        <a:p>
          <a:endParaRPr lang="en-US"/>
        </a:p>
      </dgm:t>
    </dgm:pt>
    <dgm:pt modelId="{CA4D5E99-8A6A-4046-BEBE-D34D5BAA18DF}" type="sibTrans" cxnId="{854FBC22-E3B3-44E5-8815-79925A6444DB}">
      <dgm:prSet/>
      <dgm:spPr/>
      <dgm:t>
        <a:bodyPr/>
        <a:lstStyle/>
        <a:p>
          <a:endParaRPr lang="en-US"/>
        </a:p>
      </dgm:t>
    </dgm:pt>
    <dgm:pt modelId="{9ADEACDD-9455-4B48-B4BA-4EE48ADA75B5}">
      <dgm:prSet/>
      <dgm:spPr/>
      <dgm:t>
        <a:bodyPr/>
        <a:lstStyle/>
        <a:p>
          <a:pPr>
            <a:lnSpc>
              <a:spcPct val="100000"/>
            </a:lnSpc>
          </a:pPr>
          <a:r>
            <a:rPr lang="en-GB" b="1"/>
            <a:t>through wins and losses together so some of the team members have become close.</a:t>
          </a:r>
          <a:endParaRPr lang="en-US"/>
        </a:p>
      </dgm:t>
    </dgm:pt>
    <dgm:pt modelId="{7BDCBFE5-7946-48C8-9247-CD6D4BA4A1DD}" type="parTrans" cxnId="{518E2E61-E920-4CF2-AF31-34B20E5DD531}">
      <dgm:prSet/>
      <dgm:spPr/>
      <dgm:t>
        <a:bodyPr/>
        <a:lstStyle/>
        <a:p>
          <a:endParaRPr lang="en-US"/>
        </a:p>
      </dgm:t>
    </dgm:pt>
    <dgm:pt modelId="{686911A1-BEBF-40FE-A1CE-29844473596B}" type="sibTrans" cxnId="{518E2E61-E920-4CF2-AF31-34B20E5DD531}">
      <dgm:prSet/>
      <dgm:spPr/>
      <dgm:t>
        <a:bodyPr/>
        <a:lstStyle/>
        <a:p>
          <a:endParaRPr lang="en-US"/>
        </a:p>
      </dgm:t>
    </dgm:pt>
    <dgm:pt modelId="{CAF848E0-1DAE-4348-84A5-FFD730CF1CB5}">
      <dgm:prSet/>
      <dgm:spPr/>
      <dgm:t>
        <a:bodyPr/>
        <a:lstStyle/>
        <a:p>
          <a:pPr>
            <a:lnSpc>
              <a:spcPct val="100000"/>
            </a:lnSpc>
          </a:pPr>
          <a:r>
            <a:rPr lang="en-GB" b="1"/>
            <a:t>feel uneasy to break off this relationship that they have developed during the project.</a:t>
          </a:r>
          <a:endParaRPr lang="en-US"/>
        </a:p>
      </dgm:t>
    </dgm:pt>
    <dgm:pt modelId="{2FECA81A-1D4E-4EC4-8056-9138C298CACA}" type="parTrans" cxnId="{CDC316E4-3BB9-442F-9CD1-BACE911C29EF}">
      <dgm:prSet/>
      <dgm:spPr/>
      <dgm:t>
        <a:bodyPr/>
        <a:lstStyle/>
        <a:p>
          <a:endParaRPr lang="en-US"/>
        </a:p>
      </dgm:t>
    </dgm:pt>
    <dgm:pt modelId="{FD1F328B-CE93-4E54-A105-E01297843E2C}" type="sibTrans" cxnId="{CDC316E4-3BB9-442F-9CD1-BACE911C29EF}">
      <dgm:prSet/>
      <dgm:spPr/>
      <dgm:t>
        <a:bodyPr/>
        <a:lstStyle/>
        <a:p>
          <a:endParaRPr lang="en-US"/>
        </a:p>
      </dgm:t>
    </dgm:pt>
    <dgm:pt modelId="{CFC9B9CF-C236-4003-BE0F-21307207AB73}" type="pres">
      <dgm:prSet presAssocID="{6CD55B02-8E8C-4163-BA32-129F4C0C6839}" presName="root" presStyleCnt="0">
        <dgm:presLayoutVars>
          <dgm:dir/>
          <dgm:resizeHandles val="exact"/>
        </dgm:presLayoutVars>
      </dgm:prSet>
      <dgm:spPr/>
    </dgm:pt>
    <dgm:pt modelId="{B3191C7F-7393-461C-94D6-7F6C816444E5}" type="pres">
      <dgm:prSet presAssocID="{F80A674E-6D7D-4B08-8478-CEC0A90D27A3}" presName="compNode" presStyleCnt="0"/>
      <dgm:spPr/>
    </dgm:pt>
    <dgm:pt modelId="{4483B34D-6D4B-4348-8D55-3531E76C250C}" type="pres">
      <dgm:prSet presAssocID="{F80A674E-6D7D-4B08-8478-CEC0A90D27A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arget"/>
        </a:ext>
      </dgm:extLst>
    </dgm:pt>
    <dgm:pt modelId="{CA30B26E-EC48-4C6A-BF56-D034E4ACEEEB}" type="pres">
      <dgm:prSet presAssocID="{F80A674E-6D7D-4B08-8478-CEC0A90D27A3}" presName="spaceRect" presStyleCnt="0"/>
      <dgm:spPr/>
    </dgm:pt>
    <dgm:pt modelId="{E8C3FD54-BA66-4302-AB31-A985E62B151D}" type="pres">
      <dgm:prSet presAssocID="{F80A674E-6D7D-4B08-8478-CEC0A90D27A3}" presName="textRect" presStyleLbl="revTx" presStyleIdx="0" presStyleCnt="3">
        <dgm:presLayoutVars>
          <dgm:chMax val="1"/>
          <dgm:chPref val="1"/>
        </dgm:presLayoutVars>
      </dgm:prSet>
      <dgm:spPr/>
    </dgm:pt>
    <dgm:pt modelId="{02A6497F-F8CD-4946-BAA3-35406E29529A}" type="pres">
      <dgm:prSet presAssocID="{CA4D5E99-8A6A-4046-BEBE-D34D5BAA18DF}" presName="sibTrans" presStyleCnt="0"/>
      <dgm:spPr/>
    </dgm:pt>
    <dgm:pt modelId="{2580E159-F6F5-458A-A09D-4A44903C0D64}" type="pres">
      <dgm:prSet presAssocID="{9ADEACDD-9455-4B48-B4BA-4EE48ADA75B5}" presName="compNode" presStyleCnt="0"/>
      <dgm:spPr/>
    </dgm:pt>
    <dgm:pt modelId="{E3015DF0-29A6-4AAC-967A-774E56858E05}" type="pres">
      <dgm:prSet presAssocID="{9ADEACDD-9455-4B48-B4BA-4EE48ADA75B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r Graph with Downward Trend"/>
        </a:ext>
      </dgm:extLst>
    </dgm:pt>
    <dgm:pt modelId="{45AC4220-6A20-4412-9DB5-3839291855B1}" type="pres">
      <dgm:prSet presAssocID="{9ADEACDD-9455-4B48-B4BA-4EE48ADA75B5}" presName="spaceRect" presStyleCnt="0"/>
      <dgm:spPr/>
    </dgm:pt>
    <dgm:pt modelId="{A7B3351C-F26F-4499-8125-897477B21092}" type="pres">
      <dgm:prSet presAssocID="{9ADEACDD-9455-4B48-B4BA-4EE48ADA75B5}" presName="textRect" presStyleLbl="revTx" presStyleIdx="1" presStyleCnt="3">
        <dgm:presLayoutVars>
          <dgm:chMax val="1"/>
          <dgm:chPref val="1"/>
        </dgm:presLayoutVars>
      </dgm:prSet>
      <dgm:spPr/>
    </dgm:pt>
    <dgm:pt modelId="{69D85920-9001-491D-9105-4351A53DF3F0}" type="pres">
      <dgm:prSet presAssocID="{686911A1-BEBF-40FE-A1CE-29844473596B}" presName="sibTrans" presStyleCnt="0"/>
      <dgm:spPr/>
    </dgm:pt>
    <dgm:pt modelId="{BF9505C2-FC23-4266-AE7F-610FBE833590}" type="pres">
      <dgm:prSet presAssocID="{CAF848E0-1DAE-4348-84A5-FFD730CF1CB5}" presName="compNode" presStyleCnt="0"/>
      <dgm:spPr/>
    </dgm:pt>
    <dgm:pt modelId="{6C3D35BB-9DCF-4B22-9023-1A65404EA916}" type="pres">
      <dgm:prSet presAssocID="{CAF848E0-1DAE-4348-84A5-FFD730CF1CB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isconnected"/>
        </a:ext>
      </dgm:extLst>
    </dgm:pt>
    <dgm:pt modelId="{48C6D10D-B3D9-4E91-A2CF-CF2A848B6285}" type="pres">
      <dgm:prSet presAssocID="{CAF848E0-1DAE-4348-84A5-FFD730CF1CB5}" presName="spaceRect" presStyleCnt="0"/>
      <dgm:spPr/>
    </dgm:pt>
    <dgm:pt modelId="{BE7BCC85-3A70-44A6-9A2D-3F70BC8962F4}" type="pres">
      <dgm:prSet presAssocID="{CAF848E0-1DAE-4348-84A5-FFD730CF1CB5}" presName="textRect" presStyleLbl="revTx" presStyleIdx="2" presStyleCnt="3">
        <dgm:presLayoutVars>
          <dgm:chMax val="1"/>
          <dgm:chPref val="1"/>
        </dgm:presLayoutVars>
      </dgm:prSet>
      <dgm:spPr/>
    </dgm:pt>
  </dgm:ptLst>
  <dgm:cxnLst>
    <dgm:cxn modelId="{854FBC22-E3B3-44E5-8815-79925A6444DB}" srcId="{6CD55B02-8E8C-4163-BA32-129F4C0C6839}" destId="{F80A674E-6D7D-4B08-8478-CEC0A90D27A3}" srcOrd="0" destOrd="0" parTransId="{54C40E10-5512-4689-B1D3-1AF0DCB4EE9E}" sibTransId="{CA4D5E99-8A6A-4046-BEBE-D34D5BAA18DF}"/>
    <dgm:cxn modelId="{AB40FC33-CB73-4AC6-ABA9-7D5D1BF42417}" type="presOf" srcId="{F80A674E-6D7D-4B08-8478-CEC0A90D27A3}" destId="{E8C3FD54-BA66-4302-AB31-A985E62B151D}" srcOrd="0" destOrd="0" presId="urn:microsoft.com/office/officeart/2018/2/layout/IconLabelList"/>
    <dgm:cxn modelId="{5AE1915C-1791-458A-AE96-894319033BBD}" type="presOf" srcId="{6CD55B02-8E8C-4163-BA32-129F4C0C6839}" destId="{CFC9B9CF-C236-4003-BE0F-21307207AB73}" srcOrd="0" destOrd="0" presId="urn:microsoft.com/office/officeart/2018/2/layout/IconLabelList"/>
    <dgm:cxn modelId="{518E2E61-E920-4CF2-AF31-34B20E5DD531}" srcId="{6CD55B02-8E8C-4163-BA32-129F4C0C6839}" destId="{9ADEACDD-9455-4B48-B4BA-4EE48ADA75B5}" srcOrd="1" destOrd="0" parTransId="{7BDCBFE5-7946-48C8-9247-CD6D4BA4A1DD}" sibTransId="{686911A1-BEBF-40FE-A1CE-29844473596B}"/>
    <dgm:cxn modelId="{070E44A8-1D50-4C85-8531-34082B2949C0}" type="presOf" srcId="{CAF848E0-1DAE-4348-84A5-FFD730CF1CB5}" destId="{BE7BCC85-3A70-44A6-9A2D-3F70BC8962F4}" srcOrd="0" destOrd="0" presId="urn:microsoft.com/office/officeart/2018/2/layout/IconLabelList"/>
    <dgm:cxn modelId="{C39DE8BC-A49B-43E7-93CA-19AFB1496920}" type="presOf" srcId="{9ADEACDD-9455-4B48-B4BA-4EE48ADA75B5}" destId="{A7B3351C-F26F-4499-8125-897477B21092}" srcOrd="0" destOrd="0" presId="urn:microsoft.com/office/officeart/2018/2/layout/IconLabelList"/>
    <dgm:cxn modelId="{CDC316E4-3BB9-442F-9CD1-BACE911C29EF}" srcId="{6CD55B02-8E8C-4163-BA32-129F4C0C6839}" destId="{CAF848E0-1DAE-4348-84A5-FFD730CF1CB5}" srcOrd="2" destOrd="0" parTransId="{2FECA81A-1D4E-4EC4-8056-9138C298CACA}" sibTransId="{FD1F328B-CE93-4E54-A105-E01297843E2C}"/>
    <dgm:cxn modelId="{36854C55-0996-48CC-8656-381EEEF3F57F}" type="presParOf" srcId="{CFC9B9CF-C236-4003-BE0F-21307207AB73}" destId="{B3191C7F-7393-461C-94D6-7F6C816444E5}" srcOrd="0" destOrd="0" presId="urn:microsoft.com/office/officeart/2018/2/layout/IconLabelList"/>
    <dgm:cxn modelId="{5085F413-A06F-4A48-B226-27C93C59ED2E}" type="presParOf" srcId="{B3191C7F-7393-461C-94D6-7F6C816444E5}" destId="{4483B34D-6D4B-4348-8D55-3531E76C250C}" srcOrd="0" destOrd="0" presId="urn:microsoft.com/office/officeart/2018/2/layout/IconLabelList"/>
    <dgm:cxn modelId="{C6836731-E6CB-4B52-A40C-FD571964AAFF}" type="presParOf" srcId="{B3191C7F-7393-461C-94D6-7F6C816444E5}" destId="{CA30B26E-EC48-4C6A-BF56-D034E4ACEEEB}" srcOrd="1" destOrd="0" presId="urn:microsoft.com/office/officeart/2018/2/layout/IconLabelList"/>
    <dgm:cxn modelId="{66D387D7-D2DA-44D7-8945-922611996716}" type="presParOf" srcId="{B3191C7F-7393-461C-94D6-7F6C816444E5}" destId="{E8C3FD54-BA66-4302-AB31-A985E62B151D}" srcOrd="2" destOrd="0" presId="urn:microsoft.com/office/officeart/2018/2/layout/IconLabelList"/>
    <dgm:cxn modelId="{A264310F-2F42-4EB3-8FF1-323799BFB80A}" type="presParOf" srcId="{CFC9B9CF-C236-4003-BE0F-21307207AB73}" destId="{02A6497F-F8CD-4946-BAA3-35406E29529A}" srcOrd="1" destOrd="0" presId="urn:microsoft.com/office/officeart/2018/2/layout/IconLabelList"/>
    <dgm:cxn modelId="{1C32EFB6-55BB-44C4-9987-445518B88099}" type="presParOf" srcId="{CFC9B9CF-C236-4003-BE0F-21307207AB73}" destId="{2580E159-F6F5-458A-A09D-4A44903C0D64}" srcOrd="2" destOrd="0" presId="urn:microsoft.com/office/officeart/2018/2/layout/IconLabelList"/>
    <dgm:cxn modelId="{C95661C0-A1DA-412E-B0BB-52886C058856}" type="presParOf" srcId="{2580E159-F6F5-458A-A09D-4A44903C0D64}" destId="{E3015DF0-29A6-4AAC-967A-774E56858E05}" srcOrd="0" destOrd="0" presId="urn:microsoft.com/office/officeart/2018/2/layout/IconLabelList"/>
    <dgm:cxn modelId="{ABB2EF98-4E83-4DC5-8E88-A8514F1A866B}" type="presParOf" srcId="{2580E159-F6F5-458A-A09D-4A44903C0D64}" destId="{45AC4220-6A20-4412-9DB5-3839291855B1}" srcOrd="1" destOrd="0" presId="urn:microsoft.com/office/officeart/2018/2/layout/IconLabelList"/>
    <dgm:cxn modelId="{D2744BAD-0639-4457-A9F9-E97EBA830F1D}" type="presParOf" srcId="{2580E159-F6F5-458A-A09D-4A44903C0D64}" destId="{A7B3351C-F26F-4499-8125-897477B21092}" srcOrd="2" destOrd="0" presId="urn:microsoft.com/office/officeart/2018/2/layout/IconLabelList"/>
    <dgm:cxn modelId="{1B512EAC-AAB3-40FA-B0DA-F8E89DA527C5}" type="presParOf" srcId="{CFC9B9CF-C236-4003-BE0F-21307207AB73}" destId="{69D85920-9001-491D-9105-4351A53DF3F0}" srcOrd="3" destOrd="0" presId="urn:microsoft.com/office/officeart/2018/2/layout/IconLabelList"/>
    <dgm:cxn modelId="{0B43D253-099E-4750-9536-112511D33CBA}" type="presParOf" srcId="{CFC9B9CF-C236-4003-BE0F-21307207AB73}" destId="{BF9505C2-FC23-4266-AE7F-610FBE833590}" srcOrd="4" destOrd="0" presId="urn:microsoft.com/office/officeart/2018/2/layout/IconLabelList"/>
    <dgm:cxn modelId="{55053531-0CD5-4BF9-B71B-AC2AE7B7A705}" type="presParOf" srcId="{BF9505C2-FC23-4266-AE7F-610FBE833590}" destId="{6C3D35BB-9DCF-4B22-9023-1A65404EA916}" srcOrd="0" destOrd="0" presId="urn:microsoft.com/office/officeart/2018/2/layout/IconLabelList"/>
    <dgm:cxn modelId="{0D366192-2706-4FE5-B708-3483A050B046}" type="presParOf" srcId="{BF9505C2-FC23-4266-AE7F-610FBE833590}" destId="{48C6D10D-B3D9-4E91-A2CF-CF2A848B6285}" srcOrd="1" destOrd="0" presId="urn:microsoft.com/office/officeart/2018/2/layout/IconLabelList"/>
    <dgm:cxn modelId="{DF29DD90-ED7C-4DCA-88A4-B08543CA141C}" type="presParOf" srcId="{BF9505C2-FC23-4266-AE7F-610FBE833590}" destId="{BE7BCC85-3A70-44A6-9A2D-3F70BC8962F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794D073-6AF4-4F14-AA40-5F269AF44605}"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7597249E-CCD6-462F-A353-ED9AE7B9A426}">
      <dgm:prSet/>
      <dgm:spPr/>
      <dgm:t>
        <a:bodyPr/>
        <a:lstStyle/>
        <a:p>
          <a:r>
            <a:rPr lang="en-GB" b="1"/>
            <a:t>Shaper</a:t>
          </a:r>
          <a:endParaRPr lang="en-US"/>
        </a:p>
      </dgm:t>
    </dgm:pt>
    <dgm:pt modelId="{32ECEADE-824D-4C4D-B43A-3D1EAB40BB73}" type="parTrans" cxnId="{A50E46C4-6525-455E-B7D1-70C9A6F4851C}">
      <dgm:prSet/>
      <dgm:spPr/>
      <dgm:t>
        <a:bodyPr/>
        <a:lstStyle/>
        <a:p>
          <a:endParaRPr lang="en-US"/>
        </a:p>
      </dgm:t>
    </dgm:pt>
    <dgm:pt modelId="{A38DD0EE-E3C6-4DA7-930B-53825F3E4224}" type="sibTrans" cxnId="{A50E46C4-6525-455E-B7D1-70C9A6F4851C}">
      <dgm:prSet/>
      <dgm:spPr/>
      <dgm:t>
        <a:bodyPr/>
        <a:lstStyle/>
        <a:p>
          <a:endParaRPr lang="en-US"/>
        </a:p>
      </dgm:t>
    </dgm:pt>
    <dgm:pt modelId="{D355C929-924D-424F-9BBF-DCF8A4ACD871}">
      <dgm:prSet/>
      <dgm:spPr/>
      <dgm:t>
        <a:bodyPr/>
        <a:lstStyle/>
        <a:p>
          <a:r>
            <a:rPr lang="en-GB" b="1"/>
            <a:t>Implementer</a:t>
          </a:r>
          <a:endParaRPr lang="en-US"/>
        </a:p>
      </dgm:t>
    </dgm:pt>
    <dgm:pt modelId="{9B01191E-066A-4ABC-8FD2-9466F8D31580}" type="parTrans" cxnId="{950F3386-41D1-4302-AC59-BCD5832027D8}">
      <dgm:prSet/>
      <dgm:spPr/>
      <dgm:t>
        <a:bodyPr/>
        <a:lstStyle/>
        <a:p>
          <a:endParaRPr lang="en-US"/>
        </a:p>
      </dgm:t>
    </dgm:pt>
    <dgm:pt modelId="{44C24C6D-5789-4BC8-AE1C-EACE6DA4AAED}" type="sibTrans" cxnId="{950F3386-41D1-4302-AC59-BCD5832027D8}">
      <dgm:prSet/>
      <dgm:spPr/>
      <dgm:t>
        <a:bodyPr/>
        <a:lstStyle/>
        <a:p>
          <a:endParaRPr lang="en-US"/>
        </a:p>
      </dgm:t>
    </dgm:pt>
    <dgm:pt modelId="{EBCE351D-F751-49E2-9755-E5ADED284899}">
      <dgm:prSet/>
      <dgm:spPr/>
      <dgm:t>
        <a:bodyPr/>
        <a:lstStyle/>
        <a:p>
          <a:r>
            <a:rPr lang="en-GB" b="1"/>
            <a:t>Completer finisher</a:t>
          </a:r>
          <a:endParaRPr lang="en-US"/>
        </a:p>
      </dgm:t>
    </dgm:pt>
    <dgm:pt modelId="{2EA4A961-DDC9-4CE5-B340-38DCD525C368}" type="parTrans" cxnId="{B4F8DC40-4DA8-4C66-A434-160F54A475DA}">
      <dgm:prSet/>
      <dgm:spPr/>
      <dgm:t>
        <a:bodyPr/>
        <a:lstStyle/>
        <a:p>
          <a:endParaRPr lang="en-US"/>
        </a:p>
      </dgm:t>
    </dgm:pt>
    <dgm:pt modelId="{BA287818-183A-4CCA-BDE7-B9B3DF63AC31}" type="sibTrans" cxnId="{B4F8DC40-4DA8-4C66-A434-160F54A475DA}">
      <dgm:prSet/>
      <dgm:spPr/>
      <dgm:t>
        <a:bodyPr/>
        <a:lstStyle/>
        <a:p>
          <a:endParaRPr lang="en-US"/>
        </a:p>
      </dgm:t>
    </dgm:pt>
    <dgm:pt modelId="{CF868125-54AF-4E5C-9013-6B5BC3942A2D}">
      <dgm:prSet/>
      <dgm:spPr/>
      <dgm:t>
        <a:bodyPr/>
        <a:lstStyle/>
        <a:p>
          <a:r>
            <a:rPr lang="en-GB" b="1"/>
            <a:t>Coordinator</a:t>
          </a:r>
          <a:endParaRPr lang="en-US"/>
        </a:p>
      </dgm:t>
    </dgm:pt>
    <dgm:pt modelId="{462E800A-4466-4DD9-BE1C-7E9891C6FC62}" type="parTrans" cxnId="{0B3E5F0C-DD6F-45C1-8634-265F48776D6D}">
      <dgm:prSet/>
      <dgm:spPr/>
      <dgm:t>
        <a:bodyPr/>
        <a:lstStyle/>
        <a:p>
          <a:endParaRPr lang="en-US"/>
        </a:p>
      </dgm:t>
    </dgm:pt>
    <dgm:pt modelId="{EC37623A-72CA-45E7-9F83-32B0F1ED9FDB}" type="sibTrans" cxnId="{0B3E5F0C-DD6F-45C1-8634-265F48776D6D}">
      <dgm:prSet/>
      <dgm:spPr/>
      <dgm:t>
        <a:bodyPr/>
        <a:lstStyle/>
        <a:p>
          <a:endParaRPr lang="en-US"/>
        </a:p>
      </dgm:t>
    </dgm:pt>
    <dgm:pt modelId="{6447F75E-7A25-4835-82A1-D26D1092697C}">
      <dgm:prSet/>
      <dgm:spPr/>
      <dgm:t>
        <a:bodyPr/>
        <a:lstStyle/>
        <a:p>
          <a:r>
            <a:rPr lang="en-GB" b="1"/>
            <a:t>Teamworker</a:t>
          </a:r>
          <a:endParaRPr lang="en-US"/>
        </a:p>
      </dgm:t>
    </dgm:pt>
    <dgm:pt modelId="{08EEF606-8F8F-4FB3-9620-D05ED9EE4DF2}" type="parTrans" cxnId="{ADA5C377-1A2F-4E59-8CA5-27514669C981}">
      <dgm:prSet/>
      <dgm:spPr/>
      <dgm:t>
        <a:bodyPr/>
        <a:lstStyle/>
        <a:p>
          <a:endParaRPr lang="en-US"/>
        </a:p>
      </dgm:t>
    </dgm:pt>
    <dgm:pt modelId="{4B5DD509-AC43-429E-9A99-7F6592BF108B}" type="sibTrans" cxnId="{ADA5C377-1A2F-4E59-8CA5-27514669C981}">
      <dgm:prSet/>
      <dgm:spPr/>
      <dgm:t>
        <a:bodyPr/>
        <a:lstStyle/>
        <a:p>
          <a:endParaRPr lang="en-US"/>
        </a:p>
      </dgm:t>
    </dgm:pt>
    <dgm:pt modelId="{743F31BD-1D2C-4635-AFFA-296A86A825D2}">
      <dgm:prSet/>
      <dgm:spPr/>
      <dgm:t>
        <a:bodyPr/>
        <a:lstStyle/>
        <a:p>
          <a:r>
            <a:rPr lang="en-GB" b="1"/>
            <a:t>Resource Investigator</a:t>
          </a:r>
          <a:endParaRPr lang="en-US"/>
        </a:p>
      </dgm:t>
    </dgm:pt>
    <dgm:pt modelId="{CCC74A5A-907B-4F00-BF17-52EF301F1CAB}" type="parTrans" cxnId="{006D5C33-7425-407D-B68B-34AB768C9EA0}">
      <dgm:prSet/>
      <dgm:spPr/>
      <dgm:t>
        <a:bodyPr/>
        <a:lstStyle/>
        <a:p>
          <a:endParaRPr lang="en-US"/>
        </a:p>
      </dgm:t>
    </dgm:pt>
    <dgm:pt modelId="{7D48E2B1-DED4-41F6-A62D-835C81DD0804}" type="sibTrans" cxnId="{006D5C33-7425-407D-B68B-34AB768C9EA0}">
      <dgm:prSet/>
      <dgm:spPr/>
      <dgm:t>
        <a:bodyPr/>
        <a:lstStyle/>
        <a:p>
          <a:endParaRPr lang="en-US"/>
        </a:p>
      </dgm:t>
    </dgm:pt>
    <dgm:pt modelId="{E51664D5-1555-4E95-B537-B9A910975FE4}">
      <dgm:prSet/>
      <dgm:spPr/>
      <dgm:t>
        <a:bodyPr/>
        <a:lstStyle/>
        <a:p>
          <a:r>
            <a:rPr lang="en-GB" b="1"/>
            <a:t>Plant,</a:t>
          </a:r>
          <a:endParaRPr lang="en-US"/>
        </a:p>
      </dgm:t>
    </dgm:pt>
    <dgm:pt modelId="{BA2EE14B-7014-4644-8716-6C93465D4409}" type="parTrans" cxnId="{06F51E00-D309-4F65-89D9-AC72B54ED736}">
      <dgm:prSet/>
      <dgm:spPr/>
      <dgm:t>
        <a:bodyPr/>
        <a:lstStyle/>
        <a:p>
          <a:endParaRPr lang="en-US"/>
        </a:p>
      </dgm:t>
    </dgm:pt>
    <dgm:pt modelId="{3989FE93-B98D-4EDD-A25F-080F310CBDA6}" type="sibTrans" cxnId="{06F51E00-D309-4F65-89D9-AC72B54ED736}">
      <dgm:prSet/>
      <dgm:spPr/>
      <dgm:t>
        <a:bodyPr/>
        <a:lstStyle/>
        <a:p>
          <a:endParaRPr lang="en-US"/>
        </a:p>
      </dgm:t>
    </dgm:pt>
    <dgm:pt modelId="{E0AAC606-6DE1-456D-A48C-A65A94A242CE}">
      <dgm:prSet/>
      <dgm:spPr/>
      <dgm:t>
        <a:bodyPr/>
        <a:lstStyle/>
        <a:p>
          <a:r>
            <a:rPr lang="en-GB" b="1"/>
            <a:t>Monitor Evaluator </a:t>
          </a:r>
          <a:endParaRPr lang="en-US"/>
        </a:p>
      </dgm:t>
    </dgm:pt>
    <dgm:pt modelId="{18D6CEF2-D1D4-4BC1-9D11-3EC900C58EC3}" type="parTrans" cxnId="{7E2D6F8D-C989-441E-91EB-77A3779A87F3}">
      <dgm:prSet/>
      <dgm:spPr/>
      <dgm:t>
        <a:bodyPr/>
        <a:lstStyle/>
        <a:p>
          <a:endParaRPr lang="en-US"/>
        </a:p>
      </dgm:t>
    </dgm:pt>
    <dgm:pt modelId="{C2CEADD0-16A0-44ED-A737-2D17AEACA196}" type="sibTrans" cxnId="{7E2D6F8D-C989-441E-91EB-77A3779A87F3}">
      <dgm:prSet/>
      <dgm:spPr/>
      <dgm:t>
        <a:bodyPr/>
        <a:lstStyle/>
        <a:p>
          <a:endParaRPr lang="en-US"/>
        </a:p>
      </dgm:t>
    </dgm:pt>
    <dgm:pt modelId="{840D8B13-85C5-4A63-907E-9752E72C01D1}">
      <dgm:prSet/>
      <dgm:spPr/>
      <dgm:t>
        <a:bodyPr/>
        <a:lstStyle/>
        <a:p>
          <a:r>
            <a:rPr lang="en-GB" b="1"/>
            <a:t>Specialist.</a:t>
          </a:r>
          <a:endParaRPr lang="en-US"/>
        </a:p>
      </dgm:t>
    </dgm:pt>
    <dgm:pt modelId="{AE7B22C4-C802-413B-951F-2A3D3A3FA9F9}" type="parTrans" cxnId="{286FC46F-229C-42E8-8185-4D9C8B12C67F}">
      <dgm:prSet/>
      <dgm:spPr/>
      <dgm:t>
        <a:bodyPr/>
        <a:lstStyle/>
        <a:p>
          <a:endParaRPr lang="en-US"/>
        </a:p>
      </dgm:t>
    </dgm:pt>
    <dgm:pt modelId="{D082F5BA-F42C-4F4C-97D9-29B3DFBEBCDC}" type="sibTrans" cxnId="{286FC46F-229C-42E8-8185-4D9C8B12C67F}">
      <dgm:prSet/>
      <dgm:spPr/>
      <dgm:t>
        <a:bodyPr/>
        <a:lstStyle/>
        <a:p>
          <a:endParaRPr lang="en-US"/>
        </a:p>
      </dgm:t>
    </dgm:pt>
    <dgm:pt modelId="{5865674B-7A48-42AD-A749-39E316624CBF}" type="pres">
      <dgm:prSet presAssocID="{F794D073-6AF4-4F14-AA40-5F269AF44605}" presName="diagram" presStyleCnt="0">
        <dgm:presLayoutVars>
          <dgm:dir/>
          <dgm:resizeHandles val="exact"/>
        </dgm:presLayoutVars>
      </dgm:prSet>
      <dgm:spPr/>
    </dgm:pt>
    <dgm:pt modelId="{43A3472F-8C3B-4BA1-96CC-D18DF8F43B4D}" type="pres">
      <dgm:prSet presAssocID="{7597249E-CCD6-462F-A353-ED9AE7B9A426}" presName="node" presStyleLbl="node1" presStyleIdx="0" presStyleCnt="9">
        <dgm:presLayoutVars>
          <dgm:bulletEnabled val="1"/>
        </dgm:presLayoutVars>
      </dgm:prSet>
      <dgm:spPr/>
    </dgm:pt>
    <dgm:pt modelId="{0A1B9222-3DFA-40CE-8B25-4D3A94472823}" type="pres">
      <dgm:prSet presAssocID="{A38DD0EE-E3C6-4DA7-930B-53825F3E4224}" presName="sibTrans" presStyleCnt="0"/>
      <dgm:spPr/>
    </dgm:pt>
    <dgm:pt modelId="{235087F3-CC96-4665-BF28-E7C248EEE0EB}" type="pres">
      <dgm:prSet presAssocID="{D355C929-924D-424F-9BBF-DCF8A4ACD871}" presName="node" presStyleLbl="node1" presStyleIdx="1" presStyleCnt="9">
        <dgm:presLayoutVars>
          <dgm:bulletEnabled val="1"/>
        </dgm:presLayoutVars>
      </dgm:prSet>
      <dgm:spPr/>
    </dgm:pt>
    <dgm:pt modelId="{B0EDE12D-A380-4E45-9F40-53BAD23B3FBD}" type="pres">
      <dgm:prSet presAssocID="{44C24C6D-5789-4BC8-AE1C-EACE6DA4AAED}" presName="sibTrans" presStyleCnt="0"/>
      <dgm:spPr/>
    </dgm:pt>
    <dgm:pt modelId="{EA05BF4F-AAA9-4C7E-8CE1-FD7DE640FDF4}" type="pres">
      <dgm:prSet presAssocID="{EBCE351D-F751-49E2-9755-E5ADED284899}" presName="node" presStyleLbl="node1" presStyleIdx="2" presStyleCnt="9">
        <dgm:presLayoutVars>
          <dgm:bulletEnabled val="1"/>
        </dgm:presLayoutVars>
      </dgm:prSet>
      <dgm:spPr/>
    </dgm:pt>
    <dgm:pt modelId="{6B78F438-2D8A-4AB6-873A-41588E440732}" type="pres">
      <dgm:prSet presAssocID="{BA287818-183A-4CCA-BDE7-B9B3DF63AC31}" presName="sibTrans" presStyleCnt="0"/>
      <dgm:spPr/>
    </dgm:pt>
    <dgm:pt modelId="{998D1602-D5E3-477D-92A3-9DBF8D87C7FB}" type="pres">
      <dgm:prSet presAssocID="{CF868125-54AF-4E5C-9013-6B5BC3942A2D}" presName="node" presStyleLbl="node1" presStyleIdx="3" presStyleCnt="9">
        <dgm:presLayoutVars>
          <dgm:bulletEnabled val="1"/>
        </dgm:presLayoutVars>
      </dgm:prSet>
      <dgm:spPr/>
    </dgm:pt>
    <dgm:pt modelId="{6A55FCB8-6BA7-452D-82E7-335F8386A5E4}" type="pres">
      <dgm:prSet presAssocID="{EC37623A-72CA-45E7-9F83-32B0F1ED9FDB}" presName="sibTrans" presStyleCnt="0"/>
      <dgm:spPr/>
    </dgm:pt>
    <dgm:pt modelId="{97CC3145-1204-4AB1-859E-CA68E5FF176B}" type="pres">
      <dgm:prSet presAssocID="{6447F75E-7A25-4835-82A1-D26D1092697C}" presName="node" presStyleLbl="node1" presStyleIdx="4" presStyleCnt="9">
        <dgm:presLayoutVars>
          <dgm:bulletEnabled val="1"/>
        </dgm:presLayoutVars>
      </dgm:prSet>
      <dgm:spPr/>
    </dgm:pt>
    <dgm:pt modelId="{65E0F84F-58E4-4691-B4DD-675A3D91AAFF}" type="pres">
      <dgm:prSet presAssocID="{4B5DD509-AC43-429E-9A99-7F6592BF108B}" presName="sibTrans" presStyleCnt="0"/>
      <dgm:spPr/>
    </dgm:pt>
    <dgm:pt modelId="{F243FFC8-1693-43D7-9D0B-EBCD8DAFEAD6}" type="pres">
      <dgm:prSet presAssocID="{743F31BD-1D2C-4635-AFFA-296A86A825D2}" presName="node" presStyleLbl="node1" presStyleIdx="5" presStyleCnt="9">
        <dgm:presLayoutVars>
          <dgm:bulletEnabled val="1"/>
        </dgm:presLayoutVars>
      </dgm:prSet>
      <dgm:spPr/>
    </dgm:pt>
    <dgm:pt modelId="{B59E424B-87BA-4E0C-BF99-9CC49FB91F78}" type="pres">
      <dgm:prSet presAssocID="{7D48E2B1-DED4-41F6-A62D-835C81DD0804}" presName="sibTrans" presStyleCnt="0"/>
      <dgm:spPr/>
    </dgm:pt>
    <dgm:pt modelId="{FF3605FB-0BA1-4D52-9066-131F536798D6}" type="pres">
      <dgm:prSet presAssocID="{E51664D5-1555-4E95-B537-B9A910975FE4}" presName="node" presStyleLbl="node1" presStyleIdx="6" presStyleCnt="9">
        <dgm:presLayoutVars>
          <dgm:bulletEnabled val="1"/>
        </dgm:presLayoutVars>
      </dgm:prSet>
      <dgm:spPr/>
    </dgm:pt>
    <dgm:pt modelId="{484C33EA-44B8-4DCB-A794-258D097153F3}" type="pres">
      <dgm:prSet presAssocID="{3989FE93-B98D-4EDD-A25F-080F310CBDA6}" presName="sibTrans" presStyleCnt="0"/>
      <dgm:spPr/>
    </dgm:pt>
    <dgm:pt modelId="{D2804D1B-8D2F-498E-8EF8-8766BC6559C0}" type="pres">
      <dgm:prSet presAssocID="{E0AAC606-6DE1-456D-A48C-A65A94A242CE}" presName="node" presStyleLbl="node1" presStyleIdx="7" presStyleCnt="9">
        <dgm:presLayoutVars>
          <dgm:bulletEnabled val="1"/>
        </dgm:presLayoutVars>
      </dgm:prSet>
      <dgm:spPr/>
    </dgm:pt>
    <dgm:pt modelId="{5F4956B2-CF43-4062-AF3F-EFCA3A2437DB}" type="pres">
      <dgm:prSet presAssocID="{C2CEADD0-16A0-44ED-A737-2D17AEACA196}" presName="sibTrans" presStyleCnt="0"/>
      <dgm:spPr/>
    </dgm:pt>
    <dgm:pt modelId="{D0E059AC-C143-4D57-B845-D6D409D4C4D1}" type="pres">
      <dgm:prSet presAssocID="{840D8B13-85C5-4A63-907E-9752E72C01D1}" presName="node" presStyleLbl="node1" presStyleIdx="8" presStyleCnt="9">
        <dgm:presLayoutVars>
          <dgm:bulletEnabled val="1"/>
        </dgm:presLayoutVars>
      </dgm:prSet>
      <dgm:spPr/>
    </dgm:pt>
  </dgm:ptLst>
  <dgm:cxnLst>
    <dgm:cxn modelId="{06F51E00-D309-4F65-89D9-AC72B54ED736}" srcId="{F794D073-6AF4-4F14-AA40-5F269AF44605}" destId="{E51664D5-1555-4E95-B537-B9A910975FE4}" srcOrd="6" destOrd="0" parTransId="{BA2EE14B-7014-4644-8716-6C93465D4409}" sibTransId="{3989FE93-B98D-4EDD-A25F-080F310CBDA6}"/>
    <dgm:cxn modelId="{0B3E5F0C-DD6F-45C1-8634-265F48776D6D}" srcId="{F794D073-6AF4-4F14-AA40-5F269AF44605}" destId="{CF868125-54AF-4E5C-9013-6B5BC3942A2D}" srcOrd="3" destOrd="0" parTransId="{462E800A-4466-4DD9-BE1C-7E9891C6FC62}" sibTransId="{EC37623A-72CA-45E7-9F83-32B0F1ED9FDB}"/>
    <dgm:cxn modelId="{AD3F4433-7528-4187-9278-F97C636E64B7}" type="presOf" srcId="{F794D073-6AF4-4F14-AA40-5F269AF44605}" destId="{5865674B-7A48-42AD-A749-39E316624CBF}" srcOrd="0" destOrd="0" presId="urn:microsoft.com/office/officeart/2005/8/layout/default"/>
    <dgm:cxn modelId="{006D5C33-7425-407D-B68B-34AB768C9EA0}" srcId="{F794D073-6AF4-4F14-AA40-5F269AF44605}" destId="{743F31BD-1D2C-4635-AFFA-296A86A825D2}" srcOrd="5" destOrd="0" parTransId="{CCC74A5A-907B-4F00-BF17-52EF301F1CAB}" sibTransId="{7D48E2B1-DED4-41F6-A62D-835C81DD0804}"/>
    <dgm:cxn modelId="{B4F8DC40-4DA8-4C66-A434-160F54A475DA}" srcId="{F794D073-6AF4-4F14-AA40-5F269AF44605}" destId="{EBCE351D-F751-49E2-9755-E5ADED284899}" srcOrd="2" destOrd="0" parTransId="{2EA4A961-DDC9-4CE5-B340-38DCD525C368}" sibTransId="{BA287818-183A-4CCA-BDE7-B9B3DF63AC31}"/>
    <dgm:cxn modelId="{286FC46F-229C-42E8-8185-4D9C8B12C67F}" srcId="{F794D073-6AF4-4F14-AA40-5F269AF44605}" destId="{840D8B13-85C5-4A63-907E-9752E72C01D1}" srcOrd="8" destOrd="0" parTransId="{AE7B22C4-C802-413B-951F-2A3D3A3FA9F9}" sibTransId="{D082F5BA-F42C-4F4C-97D9-29B3DFBEBCDC}"/>
    <dgm:cxn modelId="{9594BC71-75AB-4B02-BE73-CA54B2EF77F5}" type="presOf" srcId="{7597249E-CCD6-462F-A353-ED9AE7B9A426}" destId="{43A3472F-8C3B-4BA1-96CC-D18DF8F43B4D}" srcOrd="0" destOrd="0" presId="urn:microsoft.com/office/officeart/2005/8/layout/default"/>
    <dgm:cxn modelId="{ADA5C377-1A2F-4E59-8CA5-27514669C981}" srcId="{F794D073-6AF4-4F14-AA40-5F269AF44605}" destId="{6447F75E-7A25-4835-82A1-D26D1092697C}" srcOrd="4" destOrd="0" parTransId="{08EEF606-8F8F-4FB3-9620-D05ED9EE4DF2}" sibTransId="{4B5DD509-AC43-429E-9A99-7F6592BF108B}"/>
    <dgm:cxn modelId="{950F3386-41D1-4302-AC59-BCD5832027D8}" srcId="{F794D073-6AF4-4F14-AA40-5F269AF44605}" destId="{D355C929-924D-424F-9BBF-DCF8A4ACD871}" srcOrd="1" destOrd="0" parTransId="{9B01191E-066A-4ABC-8FD2-9466F8D31580}" sibTransId="{44C24C6D-5789-4BC8-AE1C-EACE6DA4AAED}"/>
    <dgm:cxn modelId="{7E2D6F8D-C989-441E-91EB-77A3779A87F3}" srcId="{F794D073-6AF4-4F14-AA40-5F269AF44605}" destId="{E0AAC606-6DE1-456D-A48C-A65A94A242CE}" srcOrd="7" destOrd="0" parTransId="{18D6CEF2-D1D4-4BC1-9D11-3EC900C58EC3}" sibTransId="{C2CEADD0-16A0-44ED-A737-2D17AEACA196}"/>
    <dgm:cxn modelId="{48EE5294-9301-493D-9CB3-93EF059079FB}" type="presOf" srcId="{743F31BD-1D2C-4635-AFFA-296A86A825D2}" destId="{F243FFC8-1693-43D7-9D0B-EBCD8DAFEAD6}" srcOrd="0" destOrd="0" presId="urn:microsoft.com/office/officeart/2005/8/layout/default"/>
    <dgm:cxn modelId="{2AFACB99-53CB-4EB4-A57E-2F7E8ADDEFA8}" type="presOf" srcId="{840D8B13-85C5-4A63-907E-9752E72C01D1}" destId="{D0E059AC-C143-4D57-B845-D6D409D4C4D1}" srcOrd="0" destOrd="0" presId="urn:microsoft.com/office/officeart/2005/8/layout/default"/>
    <dgm:cxn modelId="{523681A1-1A74-4E35-9C62-47F375A34005}" type="presOf" srcId="{E51664D5-1555-4E95-B537-B9A910975FE4}" destId="{FF3605FB-0BA1-4D52-9066-131F536798D6}" srcOrd="0" destOrd="0" presId="urn:microsoft.com/office/officeart/2005/8/layout/default"/>
    <dgm:cxn modelId="{B1FFF3A2-A709-4E2F-A84D-B43C89BC7B14}" type="presOf" srcId="{E0AAC606-6DE1-456D-A48C-A65A94A242CE}" destId="{D2804D1B-8D2F-498E-8EF8-8766BC6559C0}" srcOrd="0" destOrd="0" presId="urn:microsoft.com/office/officeart/2005/8/layout/default"/>
    <dgm:cxn modelId="{924D65A6-5C59-4548-92A7-A1612D5A61EF}" type="presOf" srcId="{D355C929-924D-424F-9BBF-DCF8A4ACD871}" destId="{235087F3-CC96-4665-BF28-E7C248EEE0EB}" srcOrd="0" destOrd="0" presId="urn:microsoft.com/office/officeart/2005/8/layout/default"/>
    <dgm:cxn modelId="{2F8927B4-78FE-478A-B05E-5EE0C226C59F}" type="presOf" srcId="{EBCE351D-F751-49E2-9755-E5ADED284899}" destId="{EA05BF4F-AAA9-4C7E-8CE1-FD7DE640FDF4}" srcOrd="0" destOrd="0" presId="urn:microsoft.com/office/officeart/2005/8/layout/default"/>
    <dgm:cxn modelId="{A50E46C4-6525-455E-B7D1-70C9A6F4851C}" srcId="{F794D073-6AF4-4F14-AA40-5F269AF44605}" destId="{7597249E-CCD6-462F-A353-ED9AE7B9A426}" srcOrd="0" destOrd="0" parTransId="{32ECEADE-824D-4C4D-B43A-3D1EAB40BB73}" sibTransId="{A38DD0EE-E3C6-4DA7-930B-53825F3E4224}"/>
    <dgm:cxn modelId="{554C98CA-1B99-4F68-9511-EDFA9C0359E8}" type="presOf" srcId="{CF868125-54AF-4E5C-9013-6B5BC3942A2D}" destId="{998D1602-D5E3-477D-92A3-9DBF8D87C7FB}" srcOrd="0" destOrd="0" presId="urn:microsoft.com/office/officeart/2005/8/layout/default"/>
    <dgm:cxn modelId="{E471D0E8-C69F-4D71-8A75-4BA866440968}" type="presOf" srcId="{6447F75E-7A25-4835-82A1-D26D1092697C}" destId="{97CC3145-1204-4AB1-859E-CA68E5FF176B}" srcOrd="0" destOrd="0" presId="urn:microsoft.com/office/officeart/2005/8/layout/default"/>
    <dgm:cxn modelId="{AB3A2F89-F4FC-4127-88D3-E21F75836FB8}" type="presParOf" srcId="{5865674B-7A48-42AD-A749-39E316624CBF}" destId="{43A3472F-8C3B-4BA1-96CC-D18DF8F43B4D}" srcOrd="0" destOrd="0" presId="urn:microsoft.com/office/officeart/2005/8/layout/default"/>
    <dgm:cxn modelId="{4609C94A-78C3-47AC-80D0-496BFE6A77CE}" type="presParOf" srcId="{5865674B-7A48-42AD-A749-39E316624CBF}" destId="{0A1B9222-3DFA-40CE-8B25-4D3A94472823}" srcOrd="1" destOrd="0" presId="urn:microsoft.com/office/officeart/2005/8/layout/default"/>
    <dgm:cxn modelId="{016BCAB2-8C38-4A7D-8BEC-228711B6E53F}" type="presParOf" srcId="{5865674B-7A48-42AD-A749-39E316624CBF}" destId="{235087F3-CC96-4665-BF28-E7C248EEE0EB}" srcOrd="2" destOrd="0" presId="urn:microsoft.com/office/officeart/2005/8/layout/default"/>
    <dgm:cxn modelId="{B9372A07-CB5B-44E1-B927-D66D635C6F3A}" type="presParOf" srcId="{5865674B-7A48-42AD-A749-39E316624CBF}" destId="{B0EDE12D-A380-4E45-9F40-53BAD23B3FBD}" srcOrd="3" destOrd="0" presId="urn:microsoft.com/office/officeart/2005/8/layout/default"/>
    <dgm:cxn modelId="{4807E401-9242-4F15-A5BD-71746404E123}" type="presParOf" srcId="{5865674B-7A48-42AD-A749-39E316624CBF}" destId="{EA05BF4F-AAA9-4C7E-8CE1-FD7DE640FDF4}" srcOrd="4" destOrd="0" presId="urn:microsoft.com/office/officeart/2005/8/layout/default"/>
    <dgm:cxn modelId="{2B046A97-D3BD-45E1-A306-E7A5124B2D91}" type="presParOf" srcId="{5865674B-7A48-42AD-A749-39E316624CBF}" destId="{6B78F438-2D8A-4AB6-873A-41588E440732}" srcOrd="5" destOrd="0" presId="urn:microsoft.com/office/officeart/2005/8/layout/default"/>
    <dgm:cxn modelId="{FE34DDDB-32C3-4562-9A6F-F9F109FC9C01}" type="presParOf" srcId="{5865674B-7A48-42AD-A749-39E316624CBF}" destId="{998D1602-D5E3-477D-92A3-9DBF8D87C7FB}" srcOrd="6" destOrd="0" presId="urn:microsoft.com/office/officeart/2005/8/layout/default"/>
    <dgm:cxn modelId="{107FF037-4AB0-4410-A621-F5EA28A7E2B1}" type="presParOf" srcId="{5865674B-7A48-42AD-A749-39E316624CBF}" destId="{6A55FCB8-6BA7-452D-82E7-335F8386A5E4}" srcOrd="7" destOrd="0" presId="urn:microsoft.com/office/officeart/2005/8/layout/default"/>
    <dgm:cxn modelId="{AA74FDE6-61F3-45F2-A6ED-989F6C2DE6B2}" type="presParOf" srcId="{5865674B-7A48-42AD-A749-39E316624CBF}" destId="{97CC3145-1204-4AB1-859E-CA68E5FF176B}" srcOrd="8" destOrd="0" presId="urn:microsoft.com/office/officeart/2005/8/layout/default"/>
    <dgm:cxn modelId="{1310BE2D-3773-4444-96FF-6DEDC243AC2C}" type="presParOf" srcId="{5865674B-7A48-42AD-A749-39E316624CBF}" destId="{65E0F84F-58E4-4691-B4DD-675A3D91AAFF}" srcOrd="9" destOrd="0" presId="urn:microsoft.com/office/officeart/2005/8/layout/default"/>
    <dgm:cxn modelId="{A8190F75-6163-4FCC-B1F0-4B5823B3569E}" type="presParOf" srcId="{5865674B-7A48-42AD-A749-39E316624CBF}" destId="{F243FFC8-1693-43D7-9D0B-EBCD8DAFEAD6}" srcOrd="10" destOrd="0" presId="urn:microsoft.com/office/officeart/2005/8/layout/default"/>
    <dgm:cxn modelId="{2D6A3583-0D00-4078-84B4-2B849FB3622E}" type="presParOf" srcId="{5865674B-7A48-42AD-A749-39E316624CBF}" destId="{B59E424B-87BA-4E0C-BF99-9CC49FB91F78}" srcOrd="11" destOrd="0" presId="urn:microsoft.com/office/officeart/2005/8/layout/default"/>
    <dgm:cxn modelId="{8EB4CF71-FFA1-4562-89CE-36B734F7E252}" type="presParOf" srcId="{5865674B-7A48-42AD-A749-39E316624CBF}" destId="{FF3605FB-0BA1-4D52-9066-131F536798D6}" srcOrd="12" destOrd="0" presId="urn:microsoft.com/office/officeart/2005/8/layout/default"/>
    <dgm:cxn modelId="{1A44EA81-2FE2-4436-919A-31F5910D1E97}" type="presParOf" srcId="{5865674B-7A48-42AD-A749-39E316624CBF}" destId="{484C33EA-44B8-4DCB-A794-258D097153F3}" srcOrd="13" destOrd="0" presId="urn:microsoft.com/office/officeart/2005/8/layout/default"/>
    <dgm:cxn modelId="{00B8CE9A-F251-46B1-9474-46DFC383973D}" type="presParOf" srcId="{5865674B-7A48-42AD-A749-39E316624CBF}" destId="{D2804D1B-8D2F-498E-8EF8-8766BC6559C0}" srcOrd="14" destOrd="0" presId="urn:microsoft.com/office/officeart/2005/8/layout/default"/>
    <dgm:cxn modelId="{A507A4D8-F690-4EDB-B7FA-42C04C43536C}" type="presParOf" srcId="{5865674B-7A48-42AD-A749-39E316624CBF}" destId="{5F4956B2-CF43-4062-AF3F-EFCA3A2437DB}" srcOrd="15" destOrd="0" presId="urn:microsoft.com/office/officeart/2005/8/layout/default"/>
    <dgm:cxn modelId="{86A367E7-E8C7-4E9F-8257-7310E7C43C2A}" type="presParOf" srcId="{5865674B-7A48-42AD-A749-39E316624CBF}" destId="{D0E059AC-C143-4D57-B845-D6D409D4C4D1}"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11F3B78-519F-4115-86E4-FB8673B97FA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A07797B-8978-4DF7-81B5-B64B52F95A3F}">
      <dgm:prSet/>
      <dgm:spPr/>
      <dgm:t>
        <a:bodyPr/>
        <a:lstStyle/>
        <a:p>
          <a:r>
            <a:rPr lang="en-GB" b="1"/>
            <a:t>to identify conflicts when their arise </a:t>
          </a:r>
          <a:endParaRPr lang="en-US"/>
        </a:p>
      </dgm:t>
    </dgm:pt>
    <dgm:pt modelId="{66236065-B62E-4A7D-B6F8-4129A6EEC34D}" type="parTrans" cxnId="{48CC95F9-CE65-425F-9B89-4851A0AB7A39}">
      <dgm:prSet/>
      <dgm:spPr/>
      <dgm:t>
        <a:bodyPr/>
        <a:lstStyle/>
        <a:p>
          <a:endParaRPr lang="en-US"/>
        </a:p>
      </dgm:t>
    </dgm:pt>
    <dgm:pt modelId="{9C0D1F41-3818-4C27-B7DF-105720C726F9}" type="sibTrans" cxnId="{48CC95F9-CE65-425F-9B89-4851A0AB7A39}">
      <dgm:prSet/>
      <dgm:spPr/>
      <dgm:t>
        <a:bodyPr/>
        <a:lstStyle/>
        <a:p>
          <a:endParaRPr lang="en-US"/>
        </a:p>
      </dgm:t>
    </dgm:pt>
    <dgm:pt modelId="{9D748B16-1600-43D5-AB6F-D94B85E55CAB}">
      <dgm:prSet/>
      <dgm:spPr/>
      <dgm:t>
        <a:bodyPr/>
        <a:lstStyle/>
        <a:p>
          <a:r>
            <a:rPr lang="en-GB" b="1"/>
            <a:t>be able to handle them fairly, sensibly, and efficiently</a:t>
          </a:r>
          <a:endParaRPr lang="en-US"/>
        </a:p>
      </dgm:t>
    </dgm:pt>
    <dgm:pt modelId="{4CFA2DBB-6481-431A-A94E-33052C236BDA}" type="parTrans" cxnId="{0A5CDC38-DF5C-40AF-B904-886D058C17F9}">
      <dgm:prSet/>
      <dgm:spPr/>
      <dgm:t>
        <a:bodyPr/>
        <a:lstStyle/>
        <a:p>
          <a:endParaRPr lang="en-US"/>
        </a:p>
      </dgm:t>
    </dgm:pt>
    <dgm:pt modelId="{A399779C-64E3-4D94-B60E-29CE1C73A77F}" type="sibTrans" cxnId="{0A5CDC38-DF5C-40AF-B904-886D058C17F9}">
      <dgm:prSet/>
      <dgm:spPr/>
      <dgm:t>
        <a:bodyPr/>
        <a:lstStyle/>
        <a:p>
          <a:endParaRPr lang="en-US"/>
        </a:p>
      </dgm:t>
    </dgm:pt>
    <dgm:pt modelId="{A42ED64A-83BF-4502-9D7C-7F5BAC621808}">
      <dgm:prSet/>
      <dgm:spPr/>
      <dgm:t>
        <a:bodyPr/>
        <a:lstStyle/>
        <a:p>
          <a:r>
            <a:rPr lang="en-GB" b="1"/>
            <a:t>to handle the perceived disagreement arising from the team such as diverging opinions which are root cause of the conflict.</a:t>
          </a:r>
          <a:endParaRPr lang="en-US"/>
        </a:p>
      </dgm:t>
    </dgm:pt>
    <dgm:pt modelId="{D165E9A2-A5B7-4CE1-B3A2-A292C6B01C63}" type="parTrans" cxnId="{4B6DDA07-09D7-407C-98C7-2979DC70B3CB}">
      <dgm:prSet/>
      <dgm:spPr/>
      <dgm:t>
        <a:bodyPr/>
        <a:lstStyle/>
        <a:p>
          <a:endParaRPr lang="en-US"/>
        </a:p>
      </dgm:t>
    </dgm:pt>
    <dgm:pt modelId="{A35490B7-BF63-4D74-9DA1-990394AFF042}" type="sibTrans" cxnId="{4B6DDA07-09D7-407C-98C7-2979DC70B3CB}">
      <dgm:prSet/>
      <dgm:spPr/>
      <dgm:t>
        <a:bodyPr/>
        <a:lstStyle/>
        <a:p>
          <a:endParaRPr lang="en-US"/>
        </a:p>
      </dgm:t>
    </dgm:pt>
    <dgm:pt modelId="{3C112718-9477-46DF-A080-EB434F358798}" type="pres">
      <dgm:prSet presAssocID="{C11F3B78-519F-4115-86E4-FB8673B97FA9}" presName="root" presStyleCnt="0">
        <dgm:presLayoutVars>
          <dgm:dir/>
          <dgm:resizeHandles val="exact"/>
        </dgm:presLayoutVars>
      </dgm:prSet>
      <dgm:spPr/>
    </dgm:pt>
    <dgm:pt modelId="{3D5D68D6-101E-4AC7-A7F3-37814769DFAF}" type="pres">
      <dgm:prSet presAssocID="{FA07797B-8978-4DF7-81B5-B64B52F95A3F}" presName="compNode" presStyleCnt="0"/>
      <dgm:spPr/>
    </dgm:pt>
    <dgm:pt modelId="{B623789C-EADC-4160-8218-C9D0C3DAEC11}" type="pres">
      <dgm:prSet presAssocID="{FA07797B-8978-4DF7-81B5-B64B52F95A3F}" presName="bgRect" presStyleLbl="bgShp" presStyleIdx="0" presStyleCnt="3"/>
      <dgm:spPr/>
    </dgm:pt>
    <dgm:pt modelId="{B0450FAA-2360-4A79-BB9F-04967C1DFE23}" type="pres">
      <dgm:prSet presAssocID="{FA07797B-8978-4DF7-81B5-B64B52F95A3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0D010B81-66E0-437C-A4A9-678A6F10CCF4}" type="pres">
      <dgm:prSet presAssocID="{FA07797B-8978-4DF7-81B5-B64B52F95A3F}" presName="spaceRect" presStyleCnt="0"/>
      <dgm:spPr/>
    </dgm:pt>
    <dgm:pt modelId="{014D434B-CC8F-4B9D-A517-3B015BA86B83}" type="pres">
      <dgm:prSet presAssocID="{FA07797B-8978-4DF7-81B5-B64B52F95A3F}" presName="parTx" presStyleLbl="revTx" presStyleIdx="0" presStyleCnt="3">
        <dgm:presLayoutVars>
          <dgm:chMax val="0"/>
          <dgm:chPref val="0"/>
        </dgm:presLayoutVars>
      </dgm:prSet>
      <dgm:spPr/>
    </dgm:pt>
    <dgm:pt modelId="{09903246-DC9C-4898-9068-BEB4423406DA}" type="pres">
      <dgm:prSet presAssocID="{9C0D1F41-3818-4C27-B7DF-105720C726F9}" presName="sibTrans" presStyleCnt="0"/>
      <dgm:spPr/>
    </dgm:pt>
    <dgm:pt modelId="{FBD6C46A-175F-4014-B20C-1C78602BC0FF}" type="pres">
      <dgm:prSet presAssocID="{9D748B16-1600-43D5-AB6F-D94B85E55CAB}" presName="compNode" presStyleCnt="0"/>
      <dgm:spPr/>
    </dgm:pt>
    <dgm:pt modelId="{FAFE8B05-6D6F-4954-AD2C-99BB0D1C148E}" type="pres">
      <dgm:prSet presAssocID="{9D748B16-1600-43D5-AB6F-D94B85E55CAB}" presName="bgRect" presStyleLbl="bgShp" presStyleIdx="1" presStyleCnt="3"/>
      <dgm:spPr/>
    </dgm:pt>
    <dgm:pt modelId="{1CB558E6-4A4A-4B05-8F24-6123C264E653}" type="pres">
      <dgm:prSet presAssocID="{9D748B16-1600-43D5-AB6F-D94B85E55CA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F9AED937-0E52-43A6-BB3E-A268FB9E018C}" type="pres">
      <dgm:prSet presAssocID="{9D748B16-1600-43D5-AB6F-D94B85E55CAB}" presName="spaceRect" presStyleCnt="0"/>
      <dgm:spPr/>
    </dgm:pt>
    <dgm:pt modelId="{BD4218A4-359B-406E-9A9D-C9571D200D00}" type="pres">
      <dgm:prSet presAssocID="{9D748B16-1600-43D5-AB6F-D94B85E55CAB}" presName="parTx" presStyleLbl="revTx" presStyleIdx="1" presStyleCnt="3">
        <dgm:presLayoutVars>
          <dgm:chMax val="0"/>
          <dgm:chPref val="0"/>
        </dgm:presLayoutVars>
      </dgm:prSet>
      <dgm:spPr/>
    </dgm:pt>
    <dgm:pt modelId="{F7264FE1-D1C5-496D-ADEF-0FAA8C83C22E}" type="pres">
      <dgm:prSet presAssocID="{A399779C-64E3-4D94-B60E-29CE1C73A77F}" presName="sibTrans" presStyleCnt="0"/>
      <dgm:spPr/>
    </dgm:pt>
    <dgm:pt modelId="{9603C446-C1C0-44CD-9BA2-79596638AC13}" type="pres">
      <dgm:prSet presAssocID="{A42ED64A-83BF-4502-9D7C-7F5BAC621808}" presName="compNode" presStyleCnt="0"/>
      <dgm:spPr/>
    </dgm:pt>
    <dgm:pt modelId="{4B243FA5-6F35-4C44-9D68-7F8BBBBC111A}" type="pres">
      <dgm:prSet presAssocID="{A42ED64A-83BF-4502-9D7C-7F5BAC621808}" presName="bgRect" presStyleLbl="bgShp" presStyleIdx="2" presStyleCnt="3"/>
      <dgm:spPr/>
    </dgm:pt>
    <dgm:pt modelId="{304E2606-1669-430D-9C06-BB212D917EF9}" type="pres">
      <dgm:prSet presAssocID="{A42ED64A-83BF-4502-9D7C-7F5BAC62180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rritant"/>
        </a:ext>
      </dgm:extLst>
    </dgm:pt>
    <dgm:pt modelId="{4A1A8549-4662-4660-93F8-B27A4094D9DF}" type="pres">
      <dgm:prSet presAssocID="{A42ED64A-83BF-4502-9D7C-7F5BAC621808}" presName="spaceRect" presStyleCnt="0"/>
      <dgm:spPr/>
    </dgm:pt>
    <dgm:pt modelId="{46009A70-69D8-4D4B-8FFE-5DC445786F4A}" type="pres">
      <dgm:prSet presAssocID="{A42ED64A-83BF-4502-9D7C-7F5BAC621808}" presName="parTx" presStyleLbl="revTx" presStyleIdx="2" presStyleCnt="3">
        <dgm:presLayoutVars>
          <dgm:chMax val="0"/>
          <dgm:chPref val="0"/>
        </dgm:presLayoutVars>
      </dgm:prSet>
      <dgm:spPr/>
    </dgm:pt>
  </dgm:ptLst>
  <dgm:cxnLst>
    <dgm:cxn modelId="{4B6DDA07-09D7-407C-98C7-2979DC70B3CB}" srcId="{C11F3B78-519F-4115-86E4-FB8673B97FA9}" destId="{A42ED64A-83BF-4502-9D7C-7F5BAC621808}" srcOrd="2" destOrd="0" parTransId="{D165E9A2-A5B7-4CE1-B3A2-A292C6B01C63}" sibTransId="{A35490B7-BF63-4D74-9DA1-990394AFF042}"/>
    <dgm:cxn modelId="{0A5CDC38-DF5C-40AF-B904-886D058C17F9}" srcId="{C11F3B78-519F-4115-86E4-FB8673B97FA9}" destId="{9D748B16-1600-43D5-AB6F-D94B85E55CAB}" srcOrd="1" destOrd="0" parTransId="{4CFA2DBB-6481-431A-A94E-33052C236BDA}" sibTransId="{A399779C-64E3-4D94-B60E-29CE1C73A77F}"/>
    <dgm:cxn modelId="{0B395063-79ED-4382-BFEB-CAA94EBB1D93}" type="presOf" srcId="{C11F3B78-519F-4115-86E4-FB8673B97FA9}" destId="{3C112718-9477-46DF-A080-EB434F358798}" srcOrd="0" destOrd="0" presId="urn:microsoft.com/office/officeart/2018/2/layout/IconVerticalSolidList"/>
    <dgm:cxn modelId="{CBCCE570-31B1-4EF8-A51B-4EBBCB904E19}" type="presOf" srcId="{FA07797B-8978-4DF7-81B5-B64B52F95A3F}" destId="{014D434B-CC8F-4B9D-A517-3B015BA86B83}" srcOrd="0" destOrd="0" presId="urn:microsoft.com/office/officeart/2018/2/layout/IconVerticalSolidList"/>
    <dgm:cxn modelId="{98473190-BE1F-415E-A6DD-034E80B071A7}" type="presOf" srcId="{A42ED64A-83BF-4502-9D7C-7F5BAC621808}" destId="{46009A70-69D8-4D4B-8FFE-5DC445786F4A}" srcOrd="0" destOrd="0" presId="urn:microsoft.com/office/officeart/2018/2/layout/IconVerticalSolidList"/>
    <dgm:cxn modelId="{19A78BD5-4DC8-4FBA-A009-497160C2BB8C}" type="presOf" srcId="{9D748B16-1600-43D5-AB6F-D94B85E55CAB}" destId="{BD4218A4-359B-406E-9A9D-C9571D200D00}" srcOrd="0" destOrd="0" presId="urn:microsoft.com/office/officeart/2018/2/layout/IconVerticalSolidList"/>
    <dgm:cxn modelId="{48CC95F9-CE65-425F-9B89-4851A0AB7A39}" srcId="{C11F3B78-519F-4115-86E4-FB8673B97FA9}" destId="{FA07797B-8978-4DF7-81B5-B64B52F95A3F}" srcOrd="0" destOrd="0" parTransId="{66236065-B62E-4A7D-B6F8-4129A6EEC34D}" sibTransId="{9C0D1F41-3818-4C27-B7DF-105720C726F9}"/>
    <dgm:cxn modelId="{A29CC8E6-1C49-485C-9CEC-90C425604D10}" type="presParOf" srcId="{3C112718-9477-46DF-A080-EB434F358798}" destId="{3D5D68D6-101E-4AC7-A7F3-37814769DFAF}" srcOrd="0" destOrd="0" presId="urn:microsoft.com/office/officeart/2018/2/layout/IconVerticalSolidList"/>
    <dgm:cxn modelId="{792AE613-6255-42E7-BB3F-99022C4E4881}" type="presParOf" srcId="{3D5D68D6-101E-4AC7-A7F3-37814769DFAF}" destId="{B623789C-EADC-4160-8218-C9D0C3DAEC11}" srcOrd="0" destOrd="0" presId="urn:microsoft.com/office/officeart/2018/2/layout/IconVerticalSolidList"/>
    <dgm:cxn modelId="{1C7D9A3D-5786-4B7F-A6F3-354CD7C939E7}" type="presParOf" srcId="{3D5D68D6-101E-4AC7-A7F3-37814769DFAF}" destId="{B0450FAA-2360-4A79-BB9F-04967C1DFE23}" srcOrd="1" destOrd="0" presId="urn:microsoft.com/office/officeart/2018/2/layout/IconVerticalSolidList"/>
    <dgm:cxn modelId="{0DA3C627-AC8F-4E79-A0DE-49E51CC80552}" type="presParOf" srcId="{3D5D68D6-101E-4AC7-A7F3-37814769DFAF}" destId="{0D010B81-66E0-437C-A4A9-678A6F10CCF4}" srcOrd="2" destOrd="0" presId="urn:microsoft.com/office/officeart/2018/2/layout/IconVerticalSolidList"/>
    <dgm:cxn modelId="{1636AC33-FDC3-4989-8ACB-28F7C6B32222}" type="presParOf" srcId="{3D5D68D6-101E-4AC7-A7F3-37814769DFAF}" destId="{014D434B-CC8F-4B9D-A517-3B015BA86B83}" srcOrd="3" destOrd="0" presId="urn:microsoft.com/office/officeart/2018/2/layout/IconVerticalSolidList"/>
    <dgm:cxn modelId="{3A90B82F-4197-47C3-9345-1FAA249DEDAB}" type="presParOf" srcId="{3C112718-9477-46DF-A080-EB434F358798}" destId="{09903246-DC9C-4898-9068-BEB4423406DA}" srcOrd="1" destOrd="0" presId="urn:microsoft.com/office/officeart/2018/2/layout/IconVerticalSolidList"/>
    <dgm:cxn modelId="{2FA5B29E-E0FA-4C29-BE87-97EA6B225A56}" type="presParOf" srcId="{3C112718-9477-46DF-A080-EB434F358798}" destId="{FBD6C46A-175F-4014-B20C-1C78602BC0FF}" srcOrd="2" destOrd="0" presId="urn:microsoft.com/office/officeart/2018/2/layout/IconVerticalSolidList"/>
    <dgm:cxn modelId="{B816C567-2FFE-4D8D-904C-E054B54D0527}" type="presParOf" srcId="{FBD6C46A-175F-4014-B20C-1C78602BC0FF}" destId="{FAFE8B05-6D6F-4954-AD2C-99BB0D1C148E}" srcOrd="0" destOrd="0" presId="urn:microsoft.com/office/officeart/2018/2/layout/IconVerticalSolidList"/>
    <dgm:cxn modelId="{82A71C19-063E-4725-8F38-E3509FA2F4D6}" type="presParOf" srcId="{FBD6C46A-175F-4014-B20C-1C78602BC0FF}" destId="{1CB558E6-4A4A-4B05-8F24-6123C264E653}" srcOrd="1" destOrd="0" presId="urn:microsoft.com/office/officeart/2018/2/layout/IconVerticalSolidList"/>
    <dgm:cxn modelId="{72DF9ABF-3325-4C45-B39F-D7B5564D0B66}" type="presParOf" srcId="{FBD6C46A-175F-4014-B20C-1C78602BC0FF}" destId="{F9AED937-0E52-43A6-BB3E-A268FB9E018C}" srcOrd="2" destOrd="0" presId="urn:microsoft.com/office/officeart/2018/2/layout/IconVerticalSolidList"/>
    <dgm:cxn modelId="{B76EFED2-EC4B-4EF5-85E8-23CC5F598D90}" type="presParOf" srcId="{FBD6C46A-175F-4014-B20C-1C78602BC0FF}" destId="{BD4218A4-359B-406E-9A9D-C9571D200D00}" srcOrd="3" destOrd="0" presId="urn:microsoft.com/office/officeart/2018/2/layout/IconVerticalSolidList"/>
    <dgm:cxn modelId="{51670AFD-45B1-4AA9-8407-20461DD9266B}" type="presParOf" srcId="{3C112718-9477-46DF-A080-EB434F358798}" destId="{F7264FE1-D1C5-496D-ADEF-0FAA8C83C22E}" srcOrd="3" destOrd="0" presId="urn:microsoft.com/office/officeart/2018/2/layout/IconVerticalSolidList"/>
    <dgm:cxn modelId="{4C569734-1BEE-4094-A8E0-91B57E961877}" type="presParOf" srcId="{3C112718-9477-46DF-A080-EB434F358798}" destId="{9603C446-C1C0-44CD-9BA2-79596638AC13}" srcOrd="4" destOrd="0" presId="urn:microsoft.com/office/officeart/2018/2/layout/IconVerticalSolidList"/>
    <dgm:cxn modelId="{9CFB0700-6A61-4128-A582-8ED0DE14D7B6}" type="presParOf" srcId="{9603C446-C1C0-44CD-9BA2-79596638AC13}" destId="{4B243FA5-6F35-4C44-9D68-7F8BBBBC111A}" srcOrd="0" destOrd="0" presId="urn:microsoft.com/office/officeart/2018/2/layout/IconVerticalSolidList"/>
    <dgm:cxn modelId="{BE50B9CE-0B4D-4F5A-AAFE-6A2341CD4232}" type="presParOf" srcId="{9603C446-C1C0-44CD-9BA2-79596638AC13}" destId="{304E2606-1669-430D-9C06-BB212D917EF9}" srcOrd="1" destOrd="0" presId="urn:microsoft.com/office/officeart/2018/2/layout/IconVerticalSolidList"/>
    <dgm:cxn modelId="{F36B968A-FCDD-4BF8-92F9-B342C2BA4B0B}" type="presParOf" srcId="{9603C446-C1C0-44CD-9BA2-79596638AC13}" destId="{4A1A8549-4662-4660-93F8-B27A4094D9DF}" srcOrd="2" destOrd="0" presId="urn:microsoft.com/office/officeart/2018/2/layout/IconVerticalSolidList"/>
    <dgm:cxn modelId="{CDFA461D-1CFC-4E4A-9D4F-35ECEE953FA4}" type="presParOf" srcId="{9603C446-C1C0-44CD-9BA2-79596638AC13}" destId="{46009A70-69D8-4D4B-8FFE-5DC445786F4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3A55B39-C0C0-4267-94F8-A7E8FBD3B42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66096C5-35BF-4F97-9470-DED661225F8E}">
      <dgm:prSet/>
      <dgm:spPr/>
      <dgm:t>
        <a:bodyPr/>
        <a:lstStyle/>
        <a:p>
          <a:r>
            <a:rPr lang="en-GB" b="1"/>
            <a:t>team that has successfully gone through the five stages of team development illustrated by Professor Bruce Tuckman and the nine team roles identified by Dr Meridith Belbin. </a:t>
          </a:r>
          <a:endParaRPr lang="en-US"/>
        </a:p>
      </dgm:t>
    </dgm:pt>
    <dgm:pt modelId="{3E3F3B6F-92CE-4EE9-A2F5-6A5897AAA9ED}" type="parTrans" cxnId="{4C0CE334-B209-4BE3-8A23-9B35B0B73EA1}">
      <dgm:prSet/>
      <dgm:spPr/>
      <dgm:t>
        <a:bodyPr/>
        <a:lstStyle/>
        <a:p>
          <a:endParaRPr lang="en-US"/>
        </a:p>
      </dgm:t>
    </dgm:pt>
    <dgm:pt modelId="{8F9125E3-BE1A-4D98-9993-0073A4D4D15A}" type="sibTrans" cxnId="{4C0CE334-B209-4BE3-8A23-9B35B0B73EA1}">
      <dgm:prSet/>
      <dgm:spPr/>
      <dgm:t>
        <a:bodyPr/>
        <a:lstStyle/>
        <a:p>
          <a:endParaRPr lang="en-US"/>
        </a:p>
      </dgm:t>
    </dgm:pt>
    <dgm:pt modelId="{F8A2355A-87CE-4B1C-BD33-8A7747BAF2D1}">
      <dgm:prSet/>
      <dgm:spPr/>
      <dgm:t>
        <a:bodyPr/>
        <a:lstStyle/>
        <a:p>
          <a:r>
            <a:rPr lang="en-GB" b="1"/>
            <a:t>team leader build their relationships of trust and loyalty within the team.</a:t>
          </a:r>
          <a:endParaRPr lang="en-US"/>
        </a:p>
      </dgm:t>
    </dgm:pt>
    <dgm:pt modelId="{FF28DB46-22AD-489C-B035-F742341128DE}" type="parTrans" cxnId="{CD5FB145-3853-4F83-BA22-63C3B27DDB2E}">
      <dgm:prSet/>
      <dgm:spPr/>
      <dgm:t>
        <a:bodyPr/>
        <a:lstStyle/>
        <a:p>
          <a:endParaRPr lang="en-US"/>
        </a:p>
      </dgm:t>
    </dgm:pt>
    <dgm:pt modelId="{A7C0318C-EF60-4780-9533-0546E1D70938}" type="sibTrans" cxnId="{CD5FB145-3853-4F83-BA22-63C3B27DDB2E}">
      <dgm:prSet/>
      <dgm:spPr/>
      <dgm:t>
        <a:bodyPr/>
        <a:lstStyle/>
        <a:p>
          <a:endParaRPr lang="en-US"/>
        </a:p>
      </dgm:t>
    </dgm:pt>
    <dgm:pt modelId="{3FDCCFA9-BDF8-4333-BAC9-D85164A1A14C}" type="pres">
      <dgm:prSet presAssocID="{A3A55B39-C0C0-4267-94F8-A7E8FBD3B420}" presName="linear" presStyleCnt="0">
        <dgm:presLayoutVars>
          <dgm:animLvl val="lvl"/>
          <dgm:resizeHandles val="exact"/>
        </dgm:presLayoutVars>
      </dgm:prSet>
      <dgm:spPr/>
    </dgm:pt>
    <dgm:pt modelId="{7A635641-DFFA-48FE-814E-A4E92A3EECBB}" type="pres">
      <dgm:prSet presAssocID="{B66096C5-35BF-4F97-9470-DED661225F8E}" presName="parentText" presStyleLbl="node1" presStyleIdx="0" presStyleCnt="2">
        <dgm:presLayoutVars>
          <dgm:chMax val="0"/>
          <dgm:bulletEnabled val="1"/>
        </dgm:presLayoutVars>
      </dgm:prSet>
      <dgm:spPr/>
    </dgm:pt>
    <dgm:pt modelId="{D329E150-1B43-42A3-9A24-9DCDD3B9B3B7}" type="pres">
      <dgm:prSet presAssocID="{8F9125E3-BE1A-4D98-9993-0073A4D4D15A}" presName="spacer" presStyleCnt="0"/>
      <dgm:spPr/>
    </dgm:pt>
    <dgm:pt modelId="{8B914D49-A485-4DAD-8EB6-5561CDD25EE8}" type="pres">
      <dgm:prSet presAssocID="{F8A2355A-87CE-4B1C-BD33-8A7747BAF2D1}" presName="parentText" presStyleLbl="node1" presStyleIdx="1" presStyleCnt="2">
        <dgm:presLayoutVars>
          <dgm:chMax val="0"/>
          <dgm:bulletEnabled val="1"/>
        </dgm:presLayoutVars>
      </dgm:prSet>
      <dgm:spPr/>
    </dgm:pt>
  </dgm:ptLst>
  <dgm:cxnLst>
    <dgm:cxn modelId="{5DC16204-99CE-42BC-86F6-44DEB0DEE2D9}" type="presOf" srcId="{F8A2355A-87CE-4B1C-BD33-8A7747BAF2D1}" destId="{8B914D49-A485-4DAD-8EB6-5561CDD25EE8}" srcOrd="0" destOrd="0" presId="urn:microsoft.com/office/officeart/2005/8/layout/vList2"/>
    <dgm:cxn modelId="{4C0CE334-B209-4BE3-8A23-9B35B0B73EA1}" srcId="{A3A55B39-C0C0-4267-94F8-A7E8FBD3B420}" destId="{B66096C5-35BF-4F97-9470-DED661225F8E}" srcOrd="0" destOrd="0" parTransId="{3E3F3B6F-92CE-4EE9-A2F5-6A5897AAA9ED}" sibTransId="{8F9125E3-BE1A-4D98-9993-0073A4D4D15A}"/>
    <dgm:cxn modelId="{CD5FB145-3853-4F83-BA22-63C3B27DDB2E}" srcId="{A3A55B39-C0C0-4267-94F8-A7E8FBD3B420}" destId="{F8A2355A-87CE-4B1C-BD33-8A7747BAF2D1}" srcOrd="1" destOrd="0" parTransId="{FF28DB46-22AD-489C-B035-F742341128DE}" sibTransId="{A7C0318C-EF60-4780-9533-0546E1D70938}"/>
    <dgm:cxn modelId="{AC9386C4-E81E-40A2-9B63-A3E32EAB482C}" type="presOf" srcId="{A3A55B39-C0C0-4267-94F8-A7E8FBD3B420}" destId="{3FDCCFA9-BDF8-4333-BAC9-D85164A1A14C}" srcOrd="0" destOrd="0" presId="urn:microsoft.com/office/officeart/2005/8/layout/vList2"/>
    <dgm:cxn modelId="{4F2D57E9-67CF-462B-9B29-7493E1D32E58}" type="presOf" srcId="{B66096C5-35BF-4F97-9470-DED661225F8E}" destId="{7A635641-DFFA-48FE-814E-A4E92A3EECBB}" srcOrd="0" destOrd="0" presId="urn:microsoft.com/office/officeart/2005/8/layout/vList2"/>
    <dgm:cxn modelId="{596AA35E-E38F-4B43-A2F1-C456E7245EE4}" type="presParOf" srcId="{3FDCCFA9-BDF8-4333-BAC9-D85164A1A14C}" destId="{7A635641-DFFA-48FE-814E-A4E92A3EECBB}" srcOrd="0" destOrd="0" presId="urn:microsoft.com/office/officeart/2005/8/layout/vList2"/>
    <dgm:cxn modelId="{3D5E2068-1B5D-4EF6-B674-643222F66401}" type="presParOf" srcId="{3FDCCFA9-BDF8-4333-BAC9-D85164A1A14C}" destId="{D329E150-1B43-42A3-9A24-9DCDD3B9B3B7}" srcOrd="1" destOrd="0" presId="urn:microsoft.com/office/officeart/2005/8/layout/vList2"/>
    <dgm:cxn modelId="{A8EA04D7-C5BB-41C9-93D9-9672386AD1CB}" type="presParOf" srcId="{3FDCCFA9-BDF8-4333-BAC9-D85164A1A14C}" destId="{8B914D49-A485-4DAD-8EB6-5561CDD25EE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37C4C102-63A3-4BA9-BE15-7C8B74063438}"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859B15C7-C221-40C0-96EF-A326BEF2A56A}">
      <dgm:prSet/>
      <dgm:spPr/>
      <dgm:t>
        <a:bodyPr/>
        <a:lstStyle/>
        <a:p>
          <a:pPr>
            <a:lnSpc>
              <a:spcPct val="100000"/>
            </a:lnSpc>
          </a:pPr>
          <a:r>
            <a:rPr lang="en-GB" b="1"/>
            <a:t>An effective team work and communication has always been key to positive progress </a:t>
          </a:r>
          <a:endParaRPr lang="en-US"/>
        </a:p>
      </dgm:t>
    </dgm:pt>
    <dgm:pt modelId="{E8F9FC69-7C2A-4FC1-8581-C738713A1566}" type="parTrans" cxnId="{AC8AC6D1-BD36-4546-A79E-663520C141AE}">
      <dgm:prSet/>
      <dgm:spPr/>
      <dgm:t>
        <a:bodyPr/>
        <a:lstStyle/>
        <a:p>
          <a:endParaRPr lang="en-US"/>
        </a:p>
      </dgm:t>
    </dgm:pt>
    <dgm:pt modelId="{48FE348A-C419-4E87-9E16-F8D5BB29178B}" type="sibTrans" cxnId="{AC8AC6D1-BD36-4546-A79E-663520C141AE}">
      <dgm:prSet/>
      <dgm:spPr/>
      <dgm:t>
        <a:bodyPr/>
        <a:lstStyle/>
        <a:p>
          <a:endParaRPr lang="en-US"/>
        </a:p>
      </dgm:t>
    </dgm:pt>
    <dgm:pt modelId="{4CF453FB-3291-4FD7-8B73-87115099FCBA}">
      <dgm:prSet/>
      <dgm:spPr/>
      <dgm:t>
        <a:bodyPr/>
        <a:lstStyle/>
        <a:p>
          <a:pPr>
            <a:lnSpc>
              <a:spcPct val="100000"/>
            </a:lnSpc>
          </a:pPr>
          <a:r>
            <a:rPr lang="en-GB" b="1"/>
            <a:t>successful enterprise when combining all best potential aspect of team members.</a:t>
          </a:r>
          <a:endParaRPr lang="en-US"/>
        </a:p>
      </dgm:t>
    </dgm:pt>
    <dgm:pt modelId="{B2480882-2636-46FB-8F98-550936C6DD1B}" type="parTrans" cxnId="{E6838BB0-8182-43D0-BA9C-AC10BE38D9C5}">
      <dgm:prSet/>
      <dgm:spPr/>
      <dgm:t>
        <a:bodyPr/>
        <a:lstStyle/>
        <a:p>
          <a:endParaRPr lang="en-US"/>
        </a:p>
      </dgm:t>
    </dgm:pt>
    <dgm:pt modelId="{3E9C3C40-D501-4B6D-B2CE-6FD03A04F9B3}" type="sibTrans" cxnId="{E6838BB0-8182-43D0-BA9C-AC10BE38D9C5}">
      <dgm:prSet/>
      <dgm:spPr/>
      <dgm:t>
        <a:bodyPr/>
        <a:lstStyle/>
        <a:p>
          <a:endParaRPr lang="en-US"/>
        </a:p>
      </dgm:t>
    </dgm:pt>
    <dgm:pt modelId="{7F4E7CC2-4A72-4562-AEDB-A8CB2A9AF556}" type="pres">
      <dgm:prSet presAssocID="{37C4C102-63A3-4BA9-BE15-7C8B74063438}" presName="root" presStyleCnt="0">
        <dgm:presLayoutVars>
          <dgm:dir/>
          <dgm:resizeHandles val="exact"/>
        </dgm:presLayoutVars>
      </dgm:prSet>
      <dgm:spPr/>
    </dgm:pt>
    <dgm:pt modelId="{AC8AF59E-095F-4C69-8719-58216AAA216A}" type="pres">
      <dgm:prSet presAssocID="{859B15C7-C221-40C0-96EF-A326BEF2A56A}" presName="compNode" presStyleCnt="0"/>
      <dgm:spPr/>
    </dgm:pt>
    <dgm:pt modelId="{F4C0B3F8-C43E-4501-B535-54CB18224BAE}" type="pres">
      <dgm:prSet presAssocID="{859B15C7-C221-40C0-96EF-A326BEF2A56A}" presName="bgRect" presStyleLbl="bgShp" presStyleIdx="0" presStyleCnt="2"/>
      <dgm:spPr/>
    </dgm:pt>
    <dgm:pt modelId="{6DCEF648-BAEE-4A1F-A681-44534CE6794D}" type="pres">
      <dgm:prSet presAssocID="{859B15C7-C221-40C0-96EF-A326BEF2A56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8C4EE9DC-1F58-498E-A6FE-711693440DF3}" type="pres">
      <dgm:prSet presAssocID="{859B15C7-C221-40C0-96EF-A326BEF2A56A}" presName="spaceRect" presStyleCnt="0"/>
      <dgm:spPr/>
    </dgm:pt>
    <dgm:pt modelId="{FD5FADD9-59EC-46C2-84B7-B3CFDF3000E2}" type="pres">
      <dgm:prSet presAssocID="{859B15C7-C221-40C0-96EF-A326BEF2A56A}" presName="parTx" presStyleLbl="revTx" presStyleIdx="0" presStyleCnt="2">
        <dgm:presLayoutVars>
          <dgm:chMax val="0"/>
          <dgm:chPref val="0"/>
        </dgm:presLayoutVars>
      </dgm:prSet>
      <dgm:spPr/>
    </dgm:pt>
    <dgm:pt modelId="{6F29132C-C3E7-453C-BF59-974D5EBF9FBD}" type="pres">
      <dgm:prSet presAssocID="{48FE348A-C419-4E87-9E16-F8D5BB29178B}" presName="sibTrans" presStyleCnt="0"/>
      <dgm:spPr/>
    </dgm:pt>
    <dgm:pt modelId="{DC419837-E7F9-4AE2-87F0-C7CBA66ACD6E}" type="pres">
      <dgm:prSet presAssocID="{4CF453FB-3291-4FD7-8B73-87115099FCBA}" presName="compNode" presStyleCnt="0"/>
      <dgm:spPr/>
    </dgm:pt>
    <dgm:pt modelId="{96C05F8A-7B95-40C6-B0BA-0D21E676013F}" type="pres">
      <dgm:prSet presAssocID="{4CF453FB-3291-4FD7-8B73-87115099FCBA}" presName="bgRect" presStyleLbl="bgShp" presStyleIdx="1" presStyleCnt="2"/>
      <dgm:spPr/>
    </dgm:pt>
    <dgm:pt modelId="{B10E18BE-FCAD-4BCB-B883-3E0B3EE9D534}" type="pres">
      <dgm:prSet presAssocID="{4CF453FB-3291-4FD7-8B73-87115099FCB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Success"/>
        </a:ext>
      </dgm:extLst>
    </dgm:pt>
    <dgm:pt modelId="{3F5991E6-57EB-4A35-841D-522CF94D2733}" type="pres">
      <dgm:prSet presAssocID="{4CF453FB-3291-4FD7-8B73-87115099FCBA}" presName="spaceRect" presStyleCnt="0"/>
      <dgm:spPr/>
    </dgm:pt>
    <dgm:pt modelId="{33CD1413-E26B-4BFB-BC5F-125739F79ABB}" type="pres">
      <dgm:prSet presAssocID="{4CF453FB-3291-4FD7-8B73-87115099FCBA}" presName="parTx" presStyleLbl="revTx" presStyleIdx="1" presStyleCnt="2">
        <dgm:presLayoutVars>
          <dgm:chMax val="0"/>
          <dgm:chPref val="0"/>
        </dgm:presLayoutVars>
      </dgm:prSet>
      <dgm:spPr/>
    </dgm:pt>
  </dgm:ptLst>
  <dgm:cxnLst>
    <dgm:cxn modelId="{E6838BB0-8182-43D0-BA9C-AC10BE38D9C5}" srcId="{37C4C102-63A3-4BA9-BE15-7C8B74063438}" destId="{4CF453FB-3291-4FD7-8B73-87115099FCBA}" srcOrd="1" destOrd="0" parTransId="{B2480882-2636-46FB-8F98-550936C6DD1B}" sibTransId="{3E9C3C40-D501-4B6D-B2CE-6FD03A04F9B3}"/>
    <dgm:cxn modelId="{1BD32ABB-1504-4BF5-AB28-DC587A661D4C}" type="presOf" srcId="{37C4C102-63A3-4BA9-BE15-7C8B74063438}" destId="{7F4E7CC2-4A72-4562-AEDB-A8CB2A9AF556}" srcOrd="0" destOrd="0" presId="urn:microsoft.com/office/officeart/2018/2/layout/IconVerticalSolidList"/>
    <dgm:cxn modelId="{AC8AC6D1-BD36-4546-A79E-663520C141AE}" srcId="{37C4C102-63A3-4BA9-BE15-7C8B74063438}" destId="{859B15C7-C221-40C0-96EF-A326BEF2A56A}" srcOrd="0" destOrd="0" parTransId="{E8F9FC69-7C2A-4FC1-8581-C738713A1566}" sibTransId="{48FE348A-C419-4E87-9E16-F8D5BB29178B}"/>
    <dgm:cxn modelId="{5274C1D3-A536-4CC0-9F1B-8855723D2C59}" type="presOf" srcId="{4CF453FB-3291-4FD7-8B73-87115099FCBA}" destId="{33CD1413-E26B-4BFB-BC5F-125739F79ABB}" srcOrd="0" destOrd="0" presId="urn:microsoft.com/office/officeart/2018/2/layout/IconVerticalSolidList"/>
    <dgm:cxn modelId="{BE84D1EE-C504-4841-A34A-9A2D9D7B2674}" type="presOf" srcId="{859B15C7-C221-40C0-96EF-A326BEF2A56A}" destId="{FD5FADD9-59EC-46C2-84B7-B3CFDF3000E2}" srcOrd="0" destOrd="0" presId="urn:microsoft.com/office/officeart/2018/2/layout/IconVerticalSolidList"/>
    <dgm:cxn modelId="{1A71FEC0-0FE6-4AD9-A51E-111134616A04}" type="presParOf" srcId="{7F4E7CC2-4A72-4562-AEDB-A8CB2A9AF556}" destId="{AC8AF59E-095F-4C69-8719-58216AAA216A}" srcOrd="0" destOrd="0" presId="urn:microsoft.com/office/officeart/2018/2/layout/IconVerticalSolidList"/>
    <dgm:cxn modelId="{781989DE-0732-47FD-AC66-5384651D9087}" type="presParOf" srcId="{AC8AF59E-095F-4C69-8719-58216AAA216A}" destId="{F4C0B3F8-C43E-4501-B535-54CB18224BAE}" srcOrd="0" destOrd="0" presId="urn:microsoft.com/office/officeart/2018/2/layout/IconVerticalSolidList"/>
    <dgm:cxn modelId="{58F0BD7E-E9E9-41B1-B0F8-89785F38C7DE}" type="presParOf" srcId="{AC8AF59E-095F-4C69-8719-58216AAA216A}" destId="{6DCEF648-BAEE-4A1F-A681-44534CE6794D}" srcOrd="1" destOrd="0" presId="urn:microsoft.com/office/officeart/2018/2/layout/IconVerticalSolidList"/>
    <dgm:cxn modelId="{086EA8DD-B3EF-4FE4-B013-471C0D49524C}" type="presParOf" srcId="{AC8AF59E-095F-4C69-8719-58216AAA216A}" destId="{8C4EE9DC-1F58-498E-A6FE-711693440DF3}" srcOrd="2" destOrd="0" presId="urn:microsoft.com/office/officeart/2018/2/layout/IconVerticalSolidList"/>
    <dgm:cxn modelId="{7155AF6B-6C5C-43BE-B666-856F3F54C533}" type="presParOf" srcId="{AC8AF59E-095F-4C69-8719-58216AAA216A}" destId="{FD5FADD9-59EC-46C2-84B7-B3CFDF3000E2}" srcOrd="3" destOrd="0" presId="urn:microsoft.com/office/officeart/2018/2/layout/IconVerticalSolidList"/>
    <dgm:cxn modelId="{6450C0D6-8A13-49B1-970C-74DF552BF1E5}" type="presParOf" srcId="{7F4E7CC2-4A72-4562-AEDB-A8CB2A9AF556}" destId="{6F29132C-C3E7-453C-BF59-974D5EBF9FBD}" srcOrd="1" destOrd="0" presId="urn:microsoft.com/office/officeart/2018/2/layout/IconVerticalSolidList"/>
    <dgm:cxn modelId="{A3571896-9B9E-45A9-8B65-4987C5E4242A}" type="presParOf" srcId="{7F4E7CC2-4A72-4562-AEDB-A8CB2A9AF556}" destId="{DC419837-E7F9-4AE2-87F0-C7CBA66ACD6E}" srcOrd="2" destOrd="0" presId="urn:microsoft.com/office/officeart/2018/2/layout/IconVerticalSolidList"/>
    <dgm:cxn modelId="{3DBDEC08-F192-4D3B-9F44-61FD87680D4B}" type="presParOf" srcId="{DC419837-E7F9-4AE2-87F0-C7CBA66ACD6E}" destId="{96C05F8A-7B95-40C6-B0BA-0D21E676013F}" srcOrd="0" destOrd="0" presId="urn:microsoft.com/office/officeart/2018/2/layout/IconVerticalSolidList"/>
    <dgm:cxn modelId="{1D5272B3-6BE1-45D0-B8A4-B9876D1050C2}" type="presParOf" srcId="{DC419837-E7F9-4AE2-87F0-C7CBA66ACD6E}" destId="{B10E18BE-FCAD-4BCB-B883-3E0B3EE9D534}" srcOrd="1" destOrd="0" presId="urn:microsoft.com/office/officeart/2018/2/layout/IconVerticalSolidList"/>
    <dgm:cxn modelId="{D896DA87-0F72-4939-8437-54A08794938C}" type="presParOf" srcId="{DC419837-E7F9-4AE2-87F0-C7CBA66ACD6E}" destId="{3F5991E6-57EB-4A35-841D-522CF94D2733}" srcOrd="2" destOrd="0" presId="urn:microsoft.com/office/officeart/2018/2/layout/IconVerticalSolidList"/>
    <dgm:cxn modelId="{CC6FC585-6EF3-41DC-9D8B-B1301343C6A4}" type="presParOf" srcId="{DC419837-E7F9-4AE2-87F0-C7CBA66ACD6E}" destId="{33CD1413-E26B-4BFB-BC5F-125739F79AB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2757EE-CAF5-49F7-A520-D297D3601467}">
      <dsp:nvSpPr>
        <dsp:cNvPr id="0" name=""/>
        <dsp:cNvSpPr/>
      </dsp:nvSpPr>
      <dsp:spPr>
        <a:xfrm>
          <a:off x="0" y="0"/>
          <a:ext cx="5480796" cy="92826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Group Leader: Hermann Jacquelin Dady (2022686)</a:t>
          </a:r>
          <a:endParaRPr lang="en-US" sz="2300" kern="1200"/>
        </a:p>
      </dsp:txBody>
      <dsp:txXfrm>
        <a:off x="27188" y="27188"/>
        <a:ext cx="4370515" cy="873892"/>
      </dsp:txXfrm>
    </dsp:sp>
    <dsp:sp modelId="{1B976A2B-F16F-4390-8177-67730798B552}">
      <dsp:nvSpPr>
        <dsp:cNvPr id="0" name=""/>
        <dsp:cNvSpPr/>
      </dsp:nvSpPr>
      <dsp:spPr>
        <a:xfrm>
          <a:off x="409280" y="1057195"/>
          <a:ext cx="5480796" cy="928268"/>
        </a:xfrm>
        <a:prstGeom prst="roundRect">
          <a:avLst>
            <a:gd name="adj" fmla="val 10000"/>
          </a:avLst>
        </a:prstGeom>
        <a:solidFill>
          <a:schemeClr val="accent5">
            <a:hueOff val="-308128"/>
            <a:satOff val="-3153"/>
            <a:lumOff val="137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Team </a:t>
          </a:r>
          <a:r>
            <a:rPr lang="en-GB" sz="2300" kern="1200">
              <a:latin typeface="Gill Sans Nova"/>
            </a:rPr>
            <a:t>Member</a:t>
          </a:r>
          <a:r>
            <a:rPr lang="en-GB" sz="2300" kern="1200"/>
            <a:t>: Papy </a:t>
          </a:r>
          <a:r>
            <a:rPr lang="en-GB" sz="2300" kern="1200" err="1"/>
            <a:t>Botaka</a:t>
          </a:r>
          <a:r>
            <a:rPr lang="en-GB" sz="2300" kern="1200"/>
            <a:t>(2110111)</a:t>
          </a:r>
          <a:endParaRPr lang="en-US" sz="2300" kern="1200"/>
        </a:p>
      </dsp:txBody>
      <dsp:txXfrm>
        <a:off x="436468" y="1084383"/>
        <a:ext cx="4413765" cy="873892"/>
      </dsp:txXfrm>
    </dsp:sp>
    <dsp:sp modelId="{FC921090-FB3A-49C7-9CEF-4D8A7A8F0C9D}">
      <dsp:nvSpPr>
        <dsp:cNvPr id="0" name=""/>
        <dsp:cNvSpPr/>
      </dsp:nvSpPr>
      <dsp:spPr>
        <a:xfrm>
          <a:off x="818560" y="2114390"/>
          <a:ext cx="5480796" cy="928268"/>
        </a:xfrm>
        <a:prstGeom prst="roundRect">
          <a:avLst>
            <a:gd name="adj" fmla="val 10000"/>
          </a:avLst>
        </a:prstGeom>
        <a:solidFill>
          <a:schemeClr val="accent5">
            <a:hueOff val="-616256"/>
            <a:satOff val="-6307"/>
            <a:lumOff val="27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kern="1200">
              <a:latin typeface="Gill Sans Nova"/>
            </a:rPr>
            <a:t>Team Member: Joshua</a:t>
          </a:r>
          <a:r>
            <a:rPr lang="en-GB" sz="2300" kern="1200"/>
            <a:t> Magezi(2110652)</a:t>
          </a:r>
          <a:endParaRPr lang="en-US" sz="2300" kern="1200"/>
        </a:p>
      </dsp:txBody>
      <dsp:txXfrm>
        <a:off x="845748" y="2141578"/>
        <a:ext cx="4413765" cy="873892"/>
      </dsp:txXfrm>
    </dsp:sp>
    <dsp:sp modelId="{BC26C475-0AC3-471F-A93D-BAADC5C7B6BF}">
      <dsp:nvSpPr>
        <dsp:cNvPr id="0" name=""/>
        <dsp:cNvSpPr/>
      </dsp:nvSpPr>
      <dsp:spPr>
        <a:xfrm>
          <a:off x="1227840" y="3171585"/>
          <a:ext cx="5480796" cy="928268"/>
        </a:xfrm>
        <a:prstGeom prst="roundRect">
          <a:avLst>
            <a:gd name="adj" fmla="val 10000"/>
          </a:avLst>
        </a:prstGeom>
        <a:solidFill>
          <a:schemeClr val="accent5">
            <a:hueOff val="-924383"/>
            <a:satOff val="-9460"/>
            <a:lumOff val="41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kern="1200">
              <a:latin typeface="Gill Sans Nova"/>
            </a:rPr>
            <a:t>Team Member: Maha</a:t>
          </a:r>
          <a:r>
            <a:rPr lang="en-GB" sz="2300" kern="1200"/>
            <a:t> </a:t>
          </a:r>
          <a:r>
            <a:rPr lang="en-GB" sz="2300" kern="1200" err="1"/>
            <a:t>Daota</a:t>
          </a:r>
          <a:r>
            <a:rPr lang="en-GB" sz="2300" kern="1200"/>
            <a:t>(2109899)</a:t>
          </a:r>
          <a:endParaRPr lang="en-US" sz="2300" kern="1200"/>
        </a:p>
      </dsp:txBody>
      <dsp:txXfrm>
        <a:off x="1255028" y="3198773"/>
        <a:ext cx="4413765" cy="873892"/>
      </dsp:txXfrm>
    </dsp:sp>
    <dsp:sp modelId="{E99BA845-A358-46FB-84E0-F67FA0D4390E}">
      <dsp:nvSpPr>
        <dsp:cNvPr id="0" name=""/>
        <dsp:cNvSpPr/>
      </dsp:nvSpPr>
      <dsp:spPr>
        <a:xfrm>
          <a:off x="1637121" y="4228780"/>
          <a:ext cx="5480796" cy="928268"/>
        </a:xfrm>
        <a:prstGeom prst="roundRect">
          <a:avLst>
            <a:gd name="adj" fmla="val 10000"/>
          </a:avLst>
        </a:prstGeom>
        <a:solidFill>
          <a:schemeClr val="accent5">
            <a:hueOff val="-1232511"/>
            <a:satOff val="-12614"/>
            <a:lumOff val="54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kern="1200">
              <a:latin typeface="Gill Sans Nova"/>
            </a:rPr>
            <a:t>Team Member: Annie</a:t>
          </a:r>
          <a:r>
            <a:rPr lang="en-GB" sz="2300" kern="1200"/>
            <a:t> Punal Mpongo(2109900)</a:t>
          </a:r>
          <a:endParaRPr lang="en-US" sz="2300" kern="1200"/>
        </a:p>
      </dsp:txBody>
      <dsp:txXfrm>
        <a:off x="1664309" y="4255968"/>
        <a:ext cx="4413765" cy="873892"/>
      </dsp:txXfrm>
    </dsp:sp>
    <dsp:sp modelId="{2A32E98C-3612-4230-8437-3F1D0202D7E2}">
      <dsp:nvSpPr>
        <dsp:cNvPr id="0" name=""/>
        <dsp:cNvSpPr/>
      </dsp:nvSpPr>
      <dsp:spPr>
        <a:xfrm>
          <a:off x="4877422" y="678151"/>
          <a:ext cx="603374" cy="603374"/>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5013181" y="678151"/>
        <a:ext cx="331856" cy="454039"/>
      </dsp:txXfrm>
    </dsp:sp>
    <dsp:sp modelId="{9A3DA917-1E1D-4103-A72B-7A97C2E4DC85}">
      <dsp:nvSpPr>
        <dsp:cNvPr id="0" name=""/>
        <dsp:cNvSpPr/>
      </dsp:nvSpPr>
      <dsp:spPr>
        <a:xfrm>
          <a:off x="5286702" y="1735346"/>
          <a:ext cx="603374" cy="603374"/>
        </a:xfrm>
        <a:prstGeom prst="downArrow">
          <a:avLst>
            <a:gd name="adj1" fmla="val 55000"/>
            <a:gd name="adj2" fmla="val 45000"/>
          </a:avLst>
        </a:prstGeom>
        <a:solidFill>
          <a:schemeClr val="accent5">
            <a:tint val="40000"/>
            <a:alpha val="90000"/>
            <a:hueOff val="-304698"/>
            <a:satOff val="-4898"/>
            <a:lumOff val="-46"/>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5422461" y="1735346"/>
        <a:ext cx="331856" cy="454039"/>
      </dsp:txXfrm>
    </dsp:sp>
    <dsp:sp modelId="{B0A2B8A3-B0A8-4994-B06D-521489A294A8}">
      <dsp:nvSpPr>
        <dsp:cNvPr id="0" name=""/>
        <dsp:cNvSpPr/>
      </dsp:nvSpPr>
      <dsp:spPr>
        <a:xfrm>
          <a:off x="5695982" y="2777070"/>
          <a:ext cx="603374" cy="603374"/>
        </a:xfrm>
        <a:prstGeom prst="downArrow">
          <a:avLst>
            <a:gd name="adj1" fmla="val 55000"/>
            <a:gd name="adj2" fmla="val 45000"/>
          </a:avLst>
        </a:prstGeom>
        <a:solidFill>
          <a:schemeClr val="accent5">
            <a:tint val="40000"/>
            <a:alpha val="90000"/>
            <a:hueOff val="-609397"/>
            <a:satOff val="-9797"/>
            <a:lumOff val="-93"/>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5831741" y="2777070"/>
        <a:ext cx="331856" cy="454039"/>
      </dsp:txXfrm>
    </dsp:sp>
    <dsp:sp modelId="{6F7C50B2-061F-4EF3-B21B-FD84934D354D}">
      <dsp:nvSpPr>
        <dsp:cNvPr id="0" name=""/>
        <dsp:cNvSpPr/>
      </dsp:nvSpPr>
      <dsp:spPr>
        <a:xfrm>
          <a:off x="6105262" y="3844580"/>
          <a:ext cx="603374" cy="603374"/>
        </a:xfrm>
        <a:prstGeom prst="downArrow">
          <a:avLst>
            <a:gd name="adj1" fmla="val 55000"/>
            <a:gd name="adj2" fmla="val 45000"/>
          </a:avLst>
        </a:prstGeom>
        <a:solidFill>
          <a:schemeClr val="accent5">
            <a:tint val="40000"/>
            <a:alpha val="90000"/>
            <a:hueOff val="-914095"/>
            <a:satOff val="-14695"/>
            <a:lumOff val="-139"/>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6241021" y="3844580"/>
        <a:ext cx="331856" cy="4540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985D67-D347-46CC-886D-4A659A86AD19}">
      <dsp:nvSpPr>
        <dsp:cNvPr id="0" name=""/>
        <dsp:cNvSpPr/>
      </dsp:nvSpPr>
      <dsp:spPr>
        <a:xfrm>
          <a:off x="3122" y="35223"/>
          <a:ext cx="2477262" cy="148635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endParaRPr lang="en-GB" sz="2300" b="1" kern="1200"/>
        </a:p>
      </dsp:txBody>
      <dsp:txXfrm>
        <a:off x="3122" y="35223"/>
        <a:ext cx="2477262" cy="1486357"/>
      </dsp:txXfrm>
    </dsp:sp>
    <dsp:sp modelId="{43B24BB5-9E9A-493C-8A18-91370F9CDB14}">
      <dsp:nvSpPr>
        <dsp:cNvPr id="0" name=""/>
        <dsp:cNvSpPr/>
      </dsp:nvSpPr>
      <dsp:spPr>
        <a:xfrm>
          <a:off x="2728111" y="35223"/>
          <a:ext cx="2477262" cy="1486357"/>
        </a:xfrm>
        <a:prstGeom prst="rect">
          <a:avLst/>
        </a:prstGeom>
        <a:solidFill>
          <a:schemeClr val="accent5">
            <a:hueOff val="-176073"/>
            <a:satOff val="-1802"/>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a:t>1</a:t>
          </a:r>
          <a:r>
            <a:rPr lang="en-GB" sz="2300" kern="1200"/>
            <a:t> </a:t>
          </a:r>
          <a:r>
            <a:rPr lang="en-GB" sz="2300" b="1" kern="1200"/>
            <a:t>Introduction (by Hermann Dady)</a:t>
          </a:r>
          <a:endParaRPr lang="en-US" sz="2300" kern="1200"/>
        </a:p>
      </dsp:txBody>
      <dsp:txXfrm>
        <a:off x="2728111" y="35223"/>
        <a:ext cx="2477262" cy="1486357"/>
      </dsp:txXfrm>
    </dsp:sp>
    <dsp:sp modelId="{22B27452-AC17-4D00-AE32-3B2FAD9CF119}">
      <dsp:nvSpPr>
        <dsp:cNvPr id="0" name=""/>
        <dsp:cNvSpPr/>
      </dsp:nvSpPr>
      <dsp:spPr>
        <a:xfrm>
          <a:off x="5453100" y="35223"/>
          <a:ext cx="2477262" cy="1486357"/>
        </a:xfrm>
        <a:prstGeom prst="rect">
          <a:avLst/>
        </a:prstGeom>
        <a:solidFill>
          <a:schemeClr val="accent5">
            <a:hueOff val="-352146"/>
            <a:satOff val="-3604"/>
            <a:lumOff val="1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a:t>2</a:t>
          </a:r>
          <a:r>
            <a:rPr lang="en-GB" sz="2300" kern="1200"/>
            <a:t> </a:t>
          </a:r>
          <a:r>
            <a:rPr lang="en-GB" sz="2300" b="1" kern="1200"/>
            <a:t>Benefits of Team Working (by Annie Punal Mpongo)</a:t>
          </a:r>
          <a:endParaRPr lang="en-US" sz="2300" kern="1200"/>
        </a:p>
      </dsp:txBody>
      <dsp:txXfrm>
        <a:off x="5453100" y="35223"/>
        <a:ext cx="2477262" cy="1486357"/>
      </dsp:txXfrm>
    </dsp:sp>
    <dsp:sp modelId="{FA0E0987-4090-4CF9-AD27-0A1E86F586C7}">
      <dsp:nvSpPr>
        <dsp:cNvPr id="0" name=""/>
        <dsp:cNvSpPr/>
      </dsp:nvSpPr>
      <dsp:spPr>
        <a:xfrm>
          <a:off x="8178089" y="35223"/>
          <a:ext cx="2477262" cy="1486357"/>
        </a:xfrm>
        <a:prstGeom prst="rect">
          <a:avLst/>
        </a:prstGeom>
        <a:solidFill>
          <a:schemeClr val="accent5">
            <a:hueOff val="-528219"/>
            <a:satOff val="-5406"/>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a:t>3</a:t>
          </a:r>
          <a:r>
            <a:rPr lang="en-GB" sz="2300" kern="1200"/>
            <a:t> </a:t>
          </a:r>
          <a:r>
            <a:rPr lang="en-GB" sz="2300" b="1" kern="1200"/>
            <a:t>Stages of Team Development (by Papy </a:t>
          </a:r>
          <a:r>
            <a:rPr lang="en-GB" sz="2300" b="1" kern="1200" err="1"/>
            <a:t>Botaka</a:t>
          </a:r>
          <a:r>
            <a:rPr lang="en-GB" sz="2300" b="1" kern="1200"/>
            <a:t>)</a:t>
          </a:r>
          <a:endParaRPr lang="en-US" sz="2300" kern="1200"/>
        </a:p>
      </dsp:txBody>
      <dsp:txXfrm>
        <a:off x="8178089" y="35223"/>
        <a:ext cx="2477262" cy="1486357"/>
      </dsp:txXfrm>
    </dsp:sp>
    <dsp:sp modelId="{012CB0BC-25CB-4E98-BDDC-6E24FF4C73D0}">
      <dsp:nvSpPr>
        <dsp:cNvPr id="0" name=""/>
        <dsp:cNvSpPr/>
      </dsp:nvSpPr>
      <dsp:spPr>
        <a:xfrm>
          <a:off x="3122" y="1769307"/>
          <a:ext cx="2477262" cy="1486357"/>
        </a:xfrm>
        <a:prstGeom prst="rect">
          <a:avLst/>
        </a:prstGeom>
        <a:solidFill>
          <a:schemeClr val="accent5">
            <a:hueOff val="-704292"/>
            <a:satOff val="-7208"/>
            <a:lumOff val="31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a:t>4</a:t>
          </a:r>
          <a:r>
            <a:rPr lang="en-GB" sz="2300" kern="1200"/>
            <a:t> </a:t>
          </a:r>
          <a:r>
            <a:rPr lang="en-GB" sz="2300" b="1" kern="1200"/>
            <a:t>Team Roles (by Joshua Magezi)</a:t>
          </a:r>
          <a:endParaRPr lang="en-US" sz="2300" kern="1200"/>
        </a:p>
      </dsp:txBody>
      <dsp:txXfrm>
        <a:off x="3122" y="1769307"/>
        <a:ext cx="2477262" cy="1486357"/>
      </dsp:txXfrm>
    </dsp:sp>
    <dsp:sp modelId="{A19098DB-AC38-404F-A9AA-28D65BB11D61}">
      <dsp:nvSpPr>
        <dsp:cNvPr id="0" name=""/>
        <dsp:cNvSpPr/>
      </dsp:nvSpPr>
      <dsp:spPr>
        <a:xfrm>
          <a:off x="2728111" y="1769307"/>
          <a:ext cx="2477262" cy="1486357"/>
        </a:xfrm>
        <a:prstGeom prst="rect">
          <a:avLst/>
        </a:prstGeom>
        <a:solidFill>
          <a:schemeClr val="accent5">
            <a:hueOff val="-880365"/>
            <a:satOff val="-9010"/>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a:t>5</a:t>
          </a:r>
          <a:r>
            <a:rPr lang="en-GB" sz="2300" kern="1200"/>
            <a:t> </a:t>
          </a:r>
          <a:r>
            <a:rPr lang="en-GB" sz="2300" b="1" kern="1200"/>
            <a:t>Managing Conflict (by Maha </a:t>
          </a:r>
          <a:r>
            <a:rPr lang="en-GB" sz="2300" b="1" kern="1200" err="1"/>
            <a:t>Dahota</a:t>
          </a:r>
          <a:r>
            <a:rPr lang="en-GB" sz="2300" b="1" kern="1200"/>
            <a:t>)</a:t>
          </a:r>
          <a:endParaRPr lang="en-US" sz="2300" kern="1200"/>
        </a:p>
      </dsp:txBody>
      <dsp:txXfrm>
        <a:off x="2728111" y="1769307"/>
        <a:ext cx="2477262" cy="1486357"/>
      </dsp:txXfrm>
    </dsp:sp>
    <dsp:sp modelId="{334A3375-B568-4407-89F0-100A02EED95B}">
      <dsp:nvSpPr>
        <dsp:cNvPr id="0" name=""/>
        <dsp:cNvSpPr/>
      </dsp:nvSpPr>
      <dsp:spPr>
        <a:xfrm>
          <a:off x="5453100" y="1769307"/>
          <a:ext cx="2477262" cy="1486357"/>
        </a:xfrm>
        <a:prstGeom prst="rect">
          <a:avLst/>
        </a:prstGeom>
        <a:solidFill>
          <a:schemeClr val="accent5">
            <a:hueOff val="-1056438"/>
            <a:satOff val="-10812"/>
            <a:lumOff val="47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a:t>6</a:t>
          </a:r>
          <a:r>
            <a:rPr lang="en-GB" sz="2300" kern="1200"/>
            <a:t> </a:t>
          </a:r>
          <a:r>
            <a:rPr lang="en-GB" sz="2300" b="1" kern="1200"/>
            <a:t>Successful Team Development (by Hermann Dady)</a:t>
          </a:r>
          <a:endParaRPr lang="en-US" sz="2300" kern="1200"/>
        </a:p>
      </dsp:txBody>
      <dsp:txXfrm>
        <a:off x="5453100" y="1769307"/>
        <a:ext cx="2477262" cy="1486357"/>
      </dsp:txXfrm>
    </dsp:sp>
    <dsp:sp modelId="{98E828B0-07D2-4C4E-9A33-30B3AADB8599}">
      <dsp:nvSpPr>
        <dsp:cNvPr id="0" name=""/>
        <dsp:cNvSpPr/>
      </dsp:nvSpPr>
      <dsp:spPr>
        <a:xfrm>
          <a:off x="8178089" y="1769307"/>
          <a:ext cx="2477262" cy="1486357"/>
        </a:xfrm>
        <a:prstGeom prst="rect">
          <a:avLst/>
        </a:prstGeom>
        <a:solidFill>
          <a:schemeClr val="accent5">
            <a:hueOff val="-1232511"/>
            <a:satOff val="-12614"/>
            <a:lumOff val="54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a:t>7</a:t>
          </a:r>
          <a:r>
            <a:rPr lang="en-GB" sz="2300" kern="1200"/>
            <a:t> </a:t>
          </a:r>
          <a:r>
            <a:rPr lang="en-GB" sz="2300" b="1" kern="1200"/>
            <a:t>Conclusion (by Hermann Dady)</a:t>
          </a:r>
          <a:endParaRPr lang="en-US" sz="2300" kern="1200"/>
        </a:p>
      </dsp:txBody>
      <dsp:txXfrm>
        <a:off x="8178089" y="1769307"/>
        <a:ext cx="2477262" cy="14863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96CA49-829A-4F61-98BA-5135D6BB595B}">
      <dsp:nvSpPr>
        <dsp:cNvPr id="0" name=""/>
        <dsp:cNvSpPr/>
      </dsp:nvSpPr>
      <dsp:spPr>
        <a:xfrm>
          <a:off x="1359949" y="18374"/>
          <a:ext cx="1050969" cy="105096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C4BE73-2FBF-4E50-8927-7E8A0CBDF994}">
      <dsp:nvSpPr>
        <dsp:cNvPr id="0" name=""/>
        <dsp:cNvSpPr/>
      </dsp:nvSpPr>
      <dsp:spPr>
        <a:xfrm>
          <a:off x="1580652" y="239077"/>
          <a:ext cx="609562" cy="609562"/>
        </a:xfrm>
        <a:prstGeom prst="rect">
          <a:avLst/>
        </a:prstGeom>
        <a:solidFill>
          <a:schemeClr val="bg1">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5D3C03-D0B7-430A-A090-B91498FE76E1}">
      <dsp:nvSpPr>
        <dsp:cNvPr id="0" name=""/>
        <dsp:cNvSpPr/>
      </dsp:nvSpPr>
      <dsp:spPr>
        <a:xfrm>
          <a:off x="2636127" y="18374"/>
          <a:ext cx="2477286" cy="10509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endParaRPr lang="en-GB" sz="1900" b="1" kern="1200"/>
        </a:p>
      </dsp:txBody>
      <dsp:txXfrm>
        <a:off x="2636127" y="18374"/>
        <a:ext cx="2477286" cy="1050969"/>
      </dsp:txXfrm>
    </dsp:sp>
    <dsp:sp modelId="{56BEFA91-7A95-4C8D-AC06-E1CD5E91F63F}">
      <dsp:nvSpPr>
        <dsp:cNvPr id="0" name=""/>
        <dsp:cNvSpPr/>
      </dsp:nvSpPr>
      <dsp:spPr>
        <a:xfrm>
          <a:off x="5545061" y="18374"/>
          <a:ext cx="1050969" cy="105096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FF3334-425C-44BC-80EB-B24A94A7CA81}">
      <dsp:nvSpPr>
        <dsp:cNvPr id="0" name=""/>
        <dsp:cNvSpPr/>
      </dsp:nvSpPr>
      <dsp:spPr>
        <a:xfrm>
          <a:off x="5765765" y="239077"/>
          <a:ext cx="609562" cy="6095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F71523-467F-481C-929D-243C908DFE9E}">
      <dsp:nvSpPr>
        <dsp:cNvPr id="0" name=""/>
        <dsp:cNvSpPr/>
      </dsp:nvSpPr>
      <dsp:spPr>
        <a:xfrm>
          <a:off x="6821239" y="18374"/>
          <a:ext cx="2477286" cy="10509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b="1" kern="1200"/>
            <a:t>An effective team work and communication</a:t>
          </a:r>
          <a:r>
            <a:rPr lang="en-GB" sz="1900" b="1" kern="1200">
              <a:latin typeface="Gill Sans Nova"/>
            </a:rPr>
            <a:t>:</a:t>
          </a:r>
          <a:r>
            <a:rPr lang="en-GB" sz="1900" b="1" kern="1200"/>
            <a:t> </a:t>
          </a:r>
          <a:endParaRPr lang="en-US" sz="1900" b="0" kern="1200">
            <a:latin typeface="Gill Sans Nova"/>
          </a:endParaRPr>
        </a:p>
      </dsp:txBody>
      <dsp:txXfrm>
        <a:off x="6821239" y="18374"/>
        <a:ext cx="2477286" cy="1050969"/>
      </dsp:txXfrm>
    </dsp:sp>
    <dsp:sp modelId="{8ACFAFD8-3D94-4729-92B1-FAC322535746}">
      <dsp:nvSpPr>
        <dsp:cNvPr id="0" name=""/>
        <dsp:cNvSpPr/>
      </dsp:nvSpPr>
      <dsp:spPr>
        <a:xfrm>
          <a:off x="1359949" y="1890922"/>
          <a:ext cx="1050969" cy="105096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4F7E40-D7B6-4C3C-BFA8-8202927E9432}">
      <dsp:nvSpPr>
        <dsp:cNvPr id="0" name=""/>
        <dsp:cNvSpPr/>
      </dsp:nvSpPr>
      <dsp:spPr>
        <a:xfrm>
          <a:off x="1580652" y="2111626"/>
          <a:ext cx="609562" cy="6095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E7C66C-0CFB-447B-8FFF-2BC8F7AE7380}">
      <dsp:nvSpPr>
        <dsp:cNvPr id="0" name=""/>
        <dsp:cNvSpPr/>
      </dsp:nvSpPr>
      <dsp:spPr>
        <a:xfrm>
          <a:off x="2636127" y="1890922"/>
          <a:ext cx="2477286" cy="10509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b="1" kern="1200">
              <a:latin typeface="Gill Sans Nova"/>
            </a:rPr>
            <a:t>team</a:t>
          </a:r>
          <a:r>
            <a:rPr lang="en-GB" sz="1900" b="1" kern="1200"/>
            <a:t> members can align themselves to communicate effectively </a:t>
          </a:r>
          <a:endParaRPr lang="en-GB" sz="1900" b="0" kern="1200">
            <a:latin typeface="Gill Sans Nova"/>
          </a:endParaRPr>
        </a:p>
      </dsp:txBody>
      <dsp:txXfrm>
        <a:off x="2636127" y="1890922"/>
        <a:ext cx="2477286" cy="1050969"/>
      </dsp:txXfrm>
    </dsp:sp>
    <dsp:sp modelId="{C9D43FE1-940E-49BC-8A5D-2D8A4B53A899}">
      <dsp:nvSpPr>
        <dsp:cNvPr id="0" name=""/>
        <dsp:cNvSpPr/>
      </dsp:nvSpPr>
      <dsp:spPr>
        <a:xfrm>
          <a:off x="5545061" y="1890922"/>
          <a:ext cx="1050969" cy="105096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3BC688-3336-4BAF-B5D5-E053E7F1C414}">
      <dsp:nvSpPr>
        <dsp:cNvPr id="0" name=""/>
        <dsp:cNvSpPr/>
      </dsp:nvSpPr>
      <dsp:spPr>
        <a:xfrm>
          <a:off x="5765765" y="2111626"/>
          <a:ext cx="609562" cy="6095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A6F4B4-73FF-4196-8DD1-4018E7CF587B}">
      <dsp:nvSpPr>
        <dsp:cNvPr id="0" name=""/>
        <dsp:cNvSpPr/>
      </dsp:nvSpPr>
      <dsp:spPr>
        <a:xfrm>
          <a:off x="6821239" y="1890922"/>
          <a:ext cx="2477286" cy="10509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b="1" kern="1200">
              <a:latin typeface="Gill Sans Nova"/>
            </a:rPr>
            <a:t>to</a:t>
          </a:r>
          <a:r>
            <a:rPr lang="en-GB" sz="1900" b="1" kern="1200"/>
            <a:t> strive for a better collaboration </a:t>
          </a:r>
          <a:endParaRPr lang="en-GB" sz="1900" b="0" kern="1200">
            <a:latin typeface="Gill Sans Nova"/>
          </a:endParaRPr>
        </a:p>
      </dsp:txBody>
      <dsp:txXfrm>
        <a:off x="6821239" y="1890922"/>
        <a:ext cx="2477286" cy="1050969"/>
      </dsp:txXfrm>
    </dsp:sp>
    <dsp:sp modelId="{4EB70AF6-FF39-4C92-9C11-5CDB23A4601E}">
      <dsp:nvSpPr>
        <dsp:cNvPr id="0" name=""/>
        <dsp:cNvSpPr/>
      </dsp:nvSpPr>
      <dsp:spPr>
        <a:xfrm>
          <a:off x="1359949" y="3763471"/>
          <a:ext cx="1050969" cy="1050969"/>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3D05A4-A9BA-4EB9-897C-338377801B66}">
      <dsp:nvSpPr>
        <dsp:cNvPr id="0" name=""/>
        <dsp:cNvSpPr/>
      </dsp:nvSpPr>
      <dsp:spPr>
        <a:xfrm>
          <a:off x="1580652" y="3984174"/>
          <a:ext cx="609562" cy="60956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39460A-8C94-4352-ACD6-7E363B7C5E6A}">
      <dsp:nvSpPr>
        <dsp:cNvPr id="0" name=""/>
        <dsp:cNvSpPr/>
      </dsp:nvSpPr>
      <dsp:spPr>
        <a:xfrm>
          <a:off x="2636127" y="3763471"/>
          <a:ext cx="2477286" cy="10509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b="1" kern="1200"/>
            <a:t>to work together in a positive manner to achieve results</a:t>
          </a:r>
          <a:endParaRPr lang="en-GB" sz="1900" b="0" kern="1200">
            <a:latin typeface="Gill Sans Nova"/>
          </a:endParaRPr>
        </a:p>
      </dsp:txBody>
      <dsp:txXfrm>
        <a:off x="2636127" y="3763471"/>
        <a:ext cx="2477286" cy="1050969"/>
      </dsp:txXfrm>
    </dsp:sp>
    <dsp:sp modelId="{CDF78699-DA49-498A-9992-8422317C55EF}">
      <dsp:nvSpPr>
        <dsp:cNvPr id="0" name=""/>
        <dsp:cNvSpPr/>
      </dsp:nvSpPr>
      <dsp:spPr>
        <a:xfrm>
          <a:off x="5545061" y="3763471"/>
          <a:ext cx="1050969" cy="105096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303753-CE02-4926-8E9E-3902A67478C9}">
      <dsp:nvSpPr>
        <dsp:cNvPr id="0" name=""/>
        <dsp:cNvSpPr/>
      </dsp:nvSpPr>
      <dsp:spPr>
        <a:xfrm>
          <a:off x="5765765" y="3984174"/>
          <a:ext cx="609562" cy="60956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04B24B-6C61-49D5-8698-BEA61D490B1D}">
      <dsp:nvSpPr>
        <dsp:cNvPr id="0" name=""/>
        <dsp:cNvSpPr/>
      </dsp:nvSpPr>
      <dsp:spPr>
        <a:xfrm>
          <a:off x="6821239" y="3763471"/>
          <a:ext cx="2477286" cy="10509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b="1" kern="1200">
              <a:latin typeface="Gill Sans Nova"/>
            </a:rPr>
            <a:t> </a:t>
          </a:r>
          <a:r>
            <a:rPr lang="en-GB" sz="1900" b="1" kern="1200"/>
            <a:t>toward a common goal or vision.</a:t>
          </a:r>
          <a:r>
            <a:rPr lang="en-GB" sz="1900" b="1" kern="1200">
              <a:latin typeface="Gill Sans Nova"/>
            </a:rPr>
            <a:t> </a:t>
          </a:r>
          <a:endParaRPr lang="en-GB" sz="1900" kern="1200"/>
        </a:p>
      </dsp:txBody>
      <dsp:txXfrm>
        <a:off x="6821239" y="3763471"/>
        <a:ext cx="2477286" cy="105096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7A0E02-B6FA-C241-B0B2-A3795F1DDAA7}">
      <dsp:nvSpPr>
        <dsp:cNvPr id="0" name=""/>
        <dsp:cNvSpPr/>
      </dsp:nvSpPr>
      <dsp:spPr>
        <a:xfrm rot="5400000">
          <a:off x="-504133" y="2601067"/>
          <a:ext cx="3018461" cy="257056"/>
        </a:xfrm>
        <a:prstGeom prst="rect">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478F648-EB9D-CA47-BBCF-8A3E8B81236B}">
      <dsp:nvSpPr>
        <dsp:cNvPr id="0" name=""/>
        <dsp:cNvSpPr/>
      </dsp:nvSpPr>
      <dsp:spPr>
        <a:xfrm>
          <a:off x="427015" y="226833"/>
          <a:ext cx="2856178" cy="2813101"/>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Communication is a basic way of exchanging information between oneself and others by speaking, writing or some other medium methods with the objective to convey or share message, idea, or feelings. What is important to note is that communication can be positive as well as negative depending on its methods and purpose. </a:t>
          </a:r>
          <a:endParaRPr lang="en-US" sz="1300" kern="1200" dirty="0"/>
        </a:p>
      </dsp:txBody>
      <dsp:txXfrm>
        <a:off x="509408" y="309226"/>
        <a:ext cx="2691392" cy="2648315"/>
      </dsp:txXfrm>
    </dsp:sp>
    <dsp:sp modelId="{62C95711-4EEB-8A41-BDA1-0DE501AFB3E2}">
      <dsp:nvSpPr>
        <dsp:cNvPr id="0" name=""/>
        <dsp:cNvSpPr/>
      </dsp:nvSpPr>
      <dsp:spPr>
        <a:xfrm rot="105708">
          <a:off x="1004199" y="4196355"/>
          <a:ext cx="3800513" cy="257056"/>
        </a:xfrm>
        <a:prstGeom prst="rect">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2E2D1F3-894F-514D-8EEC-70A188A5E260}">
      <dsp:nvSpPr>
        <dsp:cNvPr id="0" name=""/>
        <dsp:cNvSpPr/>
      </dsp:nvSpPr>
      <dsp:spPr>
        <a:xfrm>
          <a:off x="427015" y="3468361"/>
          <a:ext cx="2856178" cy="2434526"/>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Throughout history, communication has always been part of people live and various methods have existed to achieve this. People have invented all sort of methods for short distance as well as long distance communication. From the prehistoric time when our ancestors were yelling, used animals' horns, beat drums, smoke signal to today's technology.</a:t>
          </a:r>
          <a:endParaRPr lang="en-US" sz="1300" kern="1200" dirty="0"/>
        </a:p>
      </dsp:txBody>
      <dsp:txXfrm>
        <a:off x="498320" y="3539666"/>
        <a:ext cx="2713568" cy="2291916"/>
      </dsp:txXfrm>
    </dsp:sp>
    <dsp:sp modelId="{57B27FF6-A26B-6A4E-8962-DD5B0E6C5AB3}">
      <dsp:nvSpPr>
        <dsp:cNvPr id="0" name=""/>
        <dsp:cNvSpPr/>
      </dsp:nvSpPr>
      <dsp:spPr>
        <a:xfrm rot="16200000">
          <a:off x="3242004" y="2692968"/>
          <a:ext cx="3123620" cy="257056"/>
        </a:xfrm>
        <a:prstGeom prst="rect">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4358DD3-C3D1-A141-AEAA-566916C628FC}">
      <dsp:nvSpPr>
        <dsp:cNvPr id="0" name=""/>
        <dsp:cNvSpPr/>
      </dsp:nvSpPr>
      <dsp:spPr>
        <a:xfrm>
          <a:off x="4225732" y="3753505"/>
          <a:ext cx="2856178" cy="2149382"/>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Technology has paved way for the creation of smart devices to make communication faster, entertaining, fun, destructive depending on its intended purpose and use. As computer is getting faster so is our way of life. Today you can access, contact, and research any part of the world at the touch of your fingertips. </a:t>
          </a:r>
          <a:endParaRPr lang="en-US" sz="1300" kern="1200" dirty="0"/>
        </a:p>
      </dsp:txBody>
      <dsp:txXfrm>
        <a:off x="4288685" y="3816458"/>
        <a:ext cx="2730272" cy="2023476"/>
      </dsp:txXfrm>
    </dsp:sp>
    <dsp:sp modelId="{84F3092C-5C55-7743-9847-DB7FF0DA473B}">
      <dsp:nvSpPr>
        <dsp:cNvPr id="0" name=""/>
        <dsp:cNvSpPr/>
      </dsp:nvSpPr>
      <dsp:spPr>
        <a:xfrm>
          <a:off x="4225732" y="1652"/>
          <a:ext cx="2856178" cy="3323426"/>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From birth to death our lives have been transformed by our need to communicate via technology. We have a better understand of our world today due to our fast technology intellect. Technology has made learning more fun and convenient. Having fun using technology software and tools to research, collect and deliver my assignment is another example of the impact of modern technology. And the purpose for this technology is to communicate at all costs. We simply cannot live without communication and its methods</a:t>
          </a:r>
          <a:endParaRPr lang="en-US" sz="1300" kern="1200" dirty="0"/>
        </a:p>
      </dsp:txBody>
      <dsp:txXfrm>
        <a:off x="4309387" y="85307"/>
        <a:ext cx="2688868" cy="315611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7C0163-BD9D-4C0C-83CB-C614957E03E9}">
      <dsp:nvSpPr>
        <dsp:cNvPr id="0" name=""/>
        <dsp:cNvSpPr/>
      </dsp:nvSpPr>
      <dsp:spPr>
        <a:xfrm>
          <a:off x="1702843" y="1121699"/>
          <a:ext cx="360429" cy="91440"/>
        </a:xfrm>
        <a:custGeom>
          <a:avLst/>
          <a:gdLst/>
          <a:ahLst/>
          <a:cxnLst/>
          <a:rect l="0" t="0" r="0" b="0"/>
          <a:pathLst>
            <a:path>
              <a:moveTo>
                <a:pt x="0" y="45720"/>
              </a:moveTo>
              <a:lnTo>
                <a:pt x="360429"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73281" y="1165464"/>
        <a:ext cx="19551" cy="3910"/>
      </dsp:txXfrm>
    </dsp:sp>
    <dsp:sp modelId="{B3C6F26B-0B23-4B79-97E0-8CDA9E578427}">
      <dsp:nvSpPr>
        <dsp:cNvPr id="0" name=""/>
        <dsp:cNvSpPr/>
      </dsp:nvSpPr>
      <dsp:spPr>
        <a:xfrm>
          <a:off x="4516" y="657381"/>
          <a:ext cx="1700126" cy="102007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308" tIns="87446" rIns="83308" bIns="87446" numCol="1" spcCol="1270" anchor="ctr" anchorCtr="0">
          <a:noAutofit/>
        </a:bodyPr>
        <a:lstStyle/>
        <a:p>
          <a:pPr marL="0" lvl="0" indent="0" algn="ctr" defTabSz="533400">
            <a:lnSpc>
              <a:spcPct val="90000"/>
            </a:lnSpc>
            <a:spcBef>
              <a:spcPct val="0"/>
            </a:spcBef>
            <a:spcAft>
              <a:spcPct val="35000"/>
            </a:spcAft>
            <a:buNone/>
          </a:pPr>
          <a:r>
            <a:rPr lang="en-GB" sz="1200" b="1" kern="1200"/>
            <a:t>collaboration in problem solving leads to positive results. </a:t>
          </a:r>
          <a:endParaRPr lang="en-US" sz="1200" kern="1200"/>
        </a:p>
      </dsp:txBody>
      <dsp:txXfrm>
        <a:off x="4516" y="657381"/>
        <a:ext cx="1700126" cy="1020075"/>
      </dsp:txXfrm>
    </dsp:sp>
    <dsp:sp modelId="{A8AF396F-601A-421F-A813-AB254A497DE1}">
      <dsp:nvSpPr>
        <dsp:cNvPr id="0" name=""/>
        <dsp:cNvSpPr/>
      </dsp:nvSpPr>
      <dsp:spPr>
        <a:xfrm>
          <a:off x="3793998" y="1121699"/>
          <a:ext cx="360429" cy="91440"/>
        </a:xfrm>
        <a:custGeom>
          <a:avLst/>
          <a:gdLst/>
          <a:ahLst/>
          <a:cxnLst/>
          <a:rect l="0" t="0" r="0" b="0"/>
          <a:pathLst>
            <a:path>
              <a:moveTo>
                <a:pt x="0" y="45720"/>
              </a:moveTo>
              <a:lnTo>
                <a:pt x="360429"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64437" y="1165464"/>
        <a:ext cx="19551" cy="3910"/>
      </dsp:txXfrm>
    </dsp:sp>
    <dsp:sp modelId="{B46B923D-B3EA-48B2-A96C-35A6451BC39B}">
      <dsp:nvSpPr>
        <dsp:cNvPr id="0" name=""/>
        <dsp:cNvSpPr/>
      </dsp:nvSpPr>
      <dsp:spPr>
        <a:xfrm>
          <a:off x="2095672" y="657381"/>
          <a:ext cx="1700126" cy="102007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308" tIns="87446" rIns="83308" bIns="87446" numCol="1" spcCol="1270" anchor="ctr" anchorCtr="0">
          <a:noAutofit/>
        </a:bodyPr>
        <a:lstStyle/>
        <a:p>
          <a:pPr marL="0" lvl="0" indent="0" algn="ctr" defTabSz="533400">
            <a:lnSpc>
              <a:spcPct val="90000"/>
            </a:lnSpc>
            <a:spcBef>
              <a:spcPct val="0"/>
            </a:spcBef>
            <a:spcAft>
              <a:spcPct val="35000"/>
            </a:spcAft>
            <a:buNone/>
          </a:pPr>
          <a:r>
            <a:rPr lang="en-GB" sz="1200" b="1" kern="1200"/>
            <a:t>to take more calculated risks that lead to innovation to improve their survival</a:t>
          </a:r>
          <a:endParaRPr lang="en-US" sz="1200" kern="1200"/>
        </a:p>
      </dsp:txBody>
      <dsp:txXfrm>
        <a:off x="2095672" y="657381"/>
        <a:ext cx="1700126" cy="1020075"/>
      </dsp:txXfrm>
    </dsp:sp>
    <dsp:sp modelId="{1B355025-03CD-466D-BBC5-BA54CCC890CC}">
      <dsp:nvSpPr>
        <dsp:cNvPr id="0" name=""/>
        <dsp:cNvSpPr/>
      </dsp:nvSpPr>
      <dsp:spPr>
        <a:xfrm>
          <a:off x="854579" y="1675657"/>
          <a:ext cx="4182311" cy="360429"/>
        </a:xfrm>
        <a:custGeom>
          <a:avLst/>
          <a:gdLst/>
          <a:ahLst/>
          <a:cxnLst/>
          <a:rect l="0" t="0" r="0" b="0"/>
          <a:pathLst>
            <a:path>
              <a:moveTo>
                <a:pt x="4182311" y="0"/>
              </a:moveTo>
              <a:lnTo>
                <a:pt x="4182311" y="197314"/>
              </a:lnTo>
              <a:lnTo>
                <a:pt x="0" y="197314"/>
              </a:lnTo>
              <a:lnTo>
                <a:pt x="0" y="360429"/>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40721" y="1853916"/>
        <a:ext cx="210027" cy="3910"/>
      </dsp:txXfrm>
    </dsp:sp>
    <dsp:sp modelId="{7FDDA750-3D61-4BBC-A850-8D7406A0EBD5}">
      <dsp:nvSpPr>
        <dsp:cNvPr id="0" name=""/>
        <dsp:cNvSpPr/>
      </dsp:nvSpPr>
      <dsp:spPr>
        <a:xfrm>
          <a:off x="4186827" y="657381"/>
          <a:ext cx="1700126" cy="102007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308" tIns="87446" rIns="83308" bIns="87446" numCol="1" spcCol="1270" anchor="ctr" anchorCtr="0">
          <a:noAutofit/>
        </a:bodyPr>
        <a:lstStyle/>
        <a:p>
          <a:pPr marL="0" lvl="0" indent="0" algn="ctr" defTabSz="533400">
            <a:lnSpc>
              <a:spcPct val="90000"/>
            </a:lnSpc>
            <a:spcBef>
              <a:spcPct val="0"/>
            </a:spcBef>
            <a:spcAft>
              <a:spcPct val="35000"/>
            </a:spcAft>
            <a:buNone/>
          </a:pPr>
          <a:r>
            <a:rPr lang="en-GB" sz="1200" b="1" kern="1200"/>
            <a:t>encourage their personal growth and satisfaction that benefit the people. </a:t>
          </a:r>
          <a:endParaRPr lang="en-US" sz="1200" kern="1200"/>
        </a:p>
      </dsp:txBody>
      <dsp:txXfrm>
        <a:off x="4186827" y="657381"/>
        <a:ext cx="1700126" cy="1020075"/>
      </dsp:txXfrm>
    </dsp:sp>
    <dsp:sp modelId="{3E19F2ED-13B1-47FB-97FA-491E72C302CC}">
      <dsp:nvSpPr>
        <dsp:cNvPr id="0" name=""/>
        <dsp:cNvSpPr/>
      </dsp:nvSpPr>
      <dsp:spPr>
        <a:xfrm>
          <a:off x="1702843" y="2532804"/>
          <a:ext cx="360429" cy="91440"/>
        </a:xfrm>
        <a:custGeom>
          <a:avLst/>
          <a:gdLst/>
          <a:ahLst/>
          <a:cxnLst/>
          <a:rect l="0" t="0" r="0" b="0"/>
          <a:pathLst>
            <a:path>
              <a:moveTo>
                <a:pt x="0" y="45720"/>
              </a:moveTo>
              <a:lnTo>
                <a:pt x="360429"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73281" y="2576569"/>
        <a:ext cx="19551" cy="3910"/>
      </dsp:txXfrm>
    </dsp:sp>
    <dsp:sp modelId="{C24EF686-15B5-44C2-98BB-D9E65BB65D63}">
      <dsp:nvSpPr>
        <dsp:cNvPr id="0" name=""/>
        <dsp:cNvSpPr/>
      </dsp:nvSpPr>
      <dsp:spPr>
        <a:xfrm>
          <a:off x="4516" y="2068486"/>
          <a:ext cx="1700126" cy="102007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308" tIns="87446" rIns="83308" bIns="87446" numCol="1" spcCol="1270" anchor="ctr" anchorCtr="0">
          <a:noAutofit/>
        </a:bodyPr>
        <a:lstStyle/>
        <a:p>
          <a:pPr marL="0" lvl="0" indent="0" algn="ctr" defTabSz="533400">
            <a:lnSpc>
              <a:spcPct val="90000"/>
            </a:lnSpc>
            <a:spcBef>
              <a:spcPct val="0"/>
            </a:spcBef>
            <a:spcAft>
              <a:spcPct val="35000"/>
            </a:spcAft>
            <a:buNone/>
          </a:pPr>
          <a:r>
            <a:rPr lang="en-GB" sz="1200" b="1" kern="1200"/>
            <a:t>to achieve the goal or vision for the employer that is to bring success and growth</a:t>
          </a:r>
          <a:endParaRPr lang="en-US" sz="1200" kern="1200"/>
        </a:p>
      </dsp:txBody>
      <dsp:txXfrm>
        <a:off x="4516" y="2068486"/>
        <a:ext cx="1700126" cy="1020075"/>
      </dsp:txXfrm>
    </dsp:sp>
    <dsp:sp modelId="{606CD9DC-4610-4A23-B846-9A3764A99975}">
      <dsp:nvSpPr>
        <dsp:cNvPr id="0" name=""/>
        <dsp:cNvSpPr/>
      </dsp:nvSpPr>
      <dsp:spPr>
        <a:xfrm>
          <a:off x="3793998" y="2532804"/>
          <a:ext cx="360429" cy="91440"/>
        </a:xfrm>
        <a:custGeom>
          <a:avLst/>
          <a:gdLst/>
          <a:ahLst/>
          <a:cxnLst/>
          <a:rect l="0" t="0" r="0" b="0"/>
          <a:pathLst>
            <a:path>
              <a:moveTo>
                <a:pt x="0" y="45720"/>
              </a:moveTo>
              <a:lnTo>
                <a:pt x="360429"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64437" y="2576569"/>
        <a:ext cx="19551" cy="3910"/>
      </dsp:txXfrm>
    </dsp:sp>
    <dsp:sp modelId="{D442C326-24E5-41CE-A410-3EBD32014658}">
      <dsp:nvSpPr>
        <dsp:cNvPr id="0" name=""/>
        <dsp:cNvSpPr/>
      </dsp:nvSpPr>
      <dsp:spPr>
        <a:xfrm>
          <a:off x="2095672" y="2068486"/>
          <a:ext cx="1700126" cy="1020075"/>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308" tIns="87446" rIns="83308" bIns="87446" numCol="1" spcCol="1270" anchor="ctr" anchorCtr="0">
          <a:noAutofit/>
        </a:bodyPr>
        <a:lstStyle/>
        <a:p>
          <a:pPr marL="0" lvl="0" indent="0" algn="ctr" defTabSz="533400">
            <a:lnSpc>
              <a:spcPct val="90000"/>
            </a:lnSpc>
            <a:spcBef>
              <a:spcPct val="0"/>
            </a:spcBef>
            <a:spcAft>
              <a:spcPct val="35000"/>
            </a:spcAft>
            <a:buNone/>
          </a:pPr>
          <a:r>
            <a:rPr lang="en-GB" sz="1200" b="1" kern="1200"/>
            <a:t>to benefit from the knowledge and experience  </a:t>
          </a:r>
          <a:endParaRPr lang="en-US" sz="1200" kern="1200"/>
        </a:p>
      </dsp:txBody>
      <dsp:txXfrm>
        <a:off x="2095672" y="2068486"/>
        <a:ext cx="1700126" cy="1020075"/>
      </dsp:txXfrm>
    </dsp:sp>
    <dsp:sp modelId="{128EE2A6-F2DA-41B7-B70B-88CC936FFEFB}">
      <dsp:nvSpPr>
        <dsp:cNvPr id="0" name=""/>
        <dsp:cNvSpPr/>
      </dsp:nvSpPr>
      <dsp:spPr>
        <a:xfrm>
          <a:off x="854579" y="3086762"/>
          <a:ext cx="4182311" cy="360429"/>
        </a:xfrm>
        <a:custGeom>
          <a:avLst/>
          <a:gdLst/>
          <a:ahLst/>
          <a:cxnLst/>
          <a:rect l="0" t="0" r="0" b="0"/>
          <a:pathLst>
            <a:path>
              <a:moveTo>
                <a:pt x="4182311" y="0"/>
              </a:moveTo>
              <a:lnTo>
                <a:pt x="4182311" y="197314"/>
              </a:lnTo>
              <a:lnTo>
                <a:pt x="0" y="197314"/>
              </a:lnTo>
              <a:lnTo>
                <a:pt x="0" y="360429"/>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40721" y="3265021"/>
        <a:ext cx="210027" cy="3910"/>
      </dsp:txXfrm>
    </dsp:sp>
    <dsp:sp modelId="{E4CC9B4E-E9AA-45AC-BBEB-98131357FA49}">
      <dsp:nvSpPr>
        <dsp:cNvPr id="0" name=""/>
        <dsp:cNvSpPr/>
      </dsp:nvSpPr>
      <dsp:spPr>
        <a:xfrm>
          <a:off x="4186827" y="2068486"/>
          <a:ext cx="1700126" cy="102007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308" tIns="87446" rIns="83308" bIns="87446" numCol="1" spcCol="1270" anchor="ctr" anchorCtr="0">
          <a:noAutofit/>
        </a:bodyPr>
        <a:lstStyle/>
        <a:p>
          <a:pPr marL="0" lvl="0" indent="0" algn="ctr" defTabSz="533400">
            <a:lnSpc>
              <a:spcPct val="90000"/>
            </a:lnSpc>
            <a:spcBef>
              <a:spcPct val="0"/>
            </a:spcBef>
            <a:spcAft>
              <a:spcPct val="35000"/>
            </a:spcAft>
            <a:buNone/>
          </a:pPr>
          <a:r>
            <a:rPr lang="en-GB" sz="1200" b="1" kern="1200"/>
            <a:t>to improve productivity, increases innovation</a:t>
          </a:r>
          <a:endParaRPr lang="en-US" sz="1200" kern="1200"/>
        </a:p>
      </dsp:txBody>
      <dsp:txXfrm>
        <a:off x="4186827" y="2068486"/>
        <a:ext cx="1700126" cy="1020075"/>
      </dsp:txXfrm>
    </dsp:sp>
    <dsp:sp modelId="{CE6235BF-9F5C-4E22-8455-0DE9CC25EB63}">
      <dsp:nvSpPr>
        <dsp:cNvPr id="0" name=""/>
        <dsp:cNvSpPr/>
      </dsp:nvSpPr>
      <dsp:spPr>
        <a:xfrm>
          <a:off x="1702843" y="3943909"/>
          <a:ext cx="360429" cy="91440"/>
        </a:xfrm>
        <a:custGeom>
          <a:avLst/>
          <a:gdLst/>
          <a:ahLst/>
          <a:cxnLst/>
          <a:rect l="0" t="0" r="0" b="0"/>
          <a:pathLst>
            <a:path>
              <a:moveTo>
                <a:pt x="0" y="45720"/>
              </a:moveTo>
              <a:lnTo>
                <a:pt x="360429"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73281" y="3987674"/>
        <a:ext cx="19551" cy="3910"/>
      </dsp:txXfrm>
    </dsp:sp>
    <dsp:sp modelId="{F2466784-C3B9-4AB8-AE4C-45FB3BE3C5DE}">
      <dsp:nvSpPr>
        <dsp:cNvPr id="0" name=""/>
        <dsp:cNvSpPr/>
      </dsp:nvSpPr>
      <dsp:spPr>
        <a:xfrm>
          <a:off x="4516" y="3479591"/>
          <a:ext cx="1700126" cy="102007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308" tIns="87446" rIns="83308" bIns="87446" numCol="1" spcCol="1270" anchor="ctr" anchorCtr="0">
          <a:noAutofit/>
        </a:bodyPr>
        <a:lstStyle/>
        <a:p>
          <a:pPr marL="0" lvl="0" indent="0" algn="ctr" defTabSz="533400">
            <a:lnSpc>
              <a:spcPct val="90000"/>
            </a:lnSpc>
            <a:spcBef>
              <a:spcPct val="0"/>
            </a:spcBef>
            <a:spcAft>
              <a:spcPct val="35000"/>
            </a:spcAft>
            <a:buNone/>
          </a:pPr>
          <a:r>
            <a:rPr lang="en-GB" sz="1200" b="1" kern="1200"/>
            <a:t>To encourage positive attitude within the team</a:t>
          </a:r>
          <a:endParaRPr lang="en-US" sz="1200" kern="1200"/>
        </a:p>
      </dsp:txBody>
      <dsp:txXfrm>
        <a:off x="4516" y="3479591"/>
        <a:ext cx="1700126" cy="1020075"/>
      </dsp:txXfrm>
    </dsp:sp>
    <dsp:sp modelId="{206A84EC-3F90-4732-86DC-B30345692C4D}">
      <dsp:nvSpPr>
        <dsp:cNvPr id="0" name=""/>
        <dsp:cNvSpPr/>
      </dsp:nvSpPr>
      <dsp:spPr>
        <a:xfrm>
          <a:off x="2095672" y="3479591"/>
          <a:ext cx="1700126" cy="102007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308" tIns="87446" rIns="83308" bIns="87446" numCol="1" spcCol="1270" anchor="ctr" anchorCtr="0">
          <a:noAutofit/>
        </a:bodyPr>
        <a:lstStyle/>
        <a:p>
          <a:pPr marL="0" lvl="0" indent="0" algn="ctr" defTabSz="533400">
            <a:lnSpc>
              <a:spcPct val="90000"/>
            </a:lnSpc>
            <a:spcBef>
              <a:spcPct val="0"/>
            </a:spcBef>
            <a:spcAft>
              <a:spcPct val="35000"/>
            </a:spcAft>
            <a:buNone/>
          </a:pPr>
          <a:r>
            <a:rPr lang="en-GB" sz="1200" b="1" kern="1200"/>
            <a:t>To overcome obstacles </a:t>
          </a:r>
          <a:endParaRPr lang="en-US" sz="1200" kern="1200"/>
        </a:p>
      </dsp:txBody>
      <dsp:txXfrm>
        <a:off x="2095672" y="3479591"/>
        <a:ext cx="1700126" cy="102007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60340C-CBBA-4FF0-B04F-93C1C497E277}">
      <dsp:nvSpPr>
        <dsp:cNvPr id="0" name=""/>
        <dsp:cNvSpPr/>
      </dsp:nvSpPr>
      <dsp:spPr>
        <a:xfrm>
          <a:off x="3190245" y="1208725"/>
          <a:ext cx="703226" cy="91440"/>
        </a:xfrm>
        <a:custGeom>
          <a:avLst/>
          <a:gdLst/>
          <a:ahLst/>
          <a:cxnLst/>
          <a:rect l="0" t="0" r="0" b="0"/>
          <a:pathLst>
            <a:path>
              <a:moveTo>
                <a:pt x="0" y="45720"/>
              </a:moveTo>
              <a:lnTo>
                <a:pt x="70322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23513" y="1250776"/>
        <a:ext cx="36691" cy="7338"/>
      </dsp:txXfrm>
    </dsp:sp>
    <dsp:sp modelId="{72A5BBE4-84AE-44A0-BF5B-4AB738C9828B}">
      <dsp:nvSpPr>
        <dsp:cNvPr id="0" name=""/>
        <dsp:cNvSpPr/>
      </dsp:nvSpPr>
      <dsp:spPr>
        <a:xfrm>
          <a:off x="1494" y="297280"/>
          <a:ext cx="3190551" cy="191433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340" tIns="164106" rIns="156340" bIns="164106" numCol="1" spcCol="1270" anchor="ctr" anchorCtr="0">
          <a:noAutofit/>
        </a:bodyPr>
        <a:lstStyle/>
        <a:p>
          <a:pPr marL="0" lvl="0" indent="0" algn="ctr" defTabSz="977900">
            <a:lnSpc>
              <a:spcPct val="90000"/>
            </a:lnSpc>
            <a:spcBef>
              <a:spcPct val="0"/>
            </a:spcBef>
            <a:spcAft>
              <a:spcPct val="35000"/>
            </a:spcAft>
            <a:buNone/>
          </a:pPr>
          <a:r>
            <a:rPr lang="en-GB" sz="2200" b="1" kern="1200"/>
            <a:t>The forming stage is where the team meet for the first time</a:t>
          </a:r>
          <a:endParaRPr lang="en-US" sz="2200" kern="1200"/>
        </a:p>
      </dsp:txBody>
      <dsp:txXfrm>
        <a:off x="1494" y="297280"/>
        <a:ext cx="3190551" cy="1914330"/>
      </dsp:txXfrm>
    </dsp:sp>
    <dsp:sp modelId="{D31A10BE-5F38-46C0-B4E7-66CF2E7AD976}">
      <dsp:nvSpPr>
        <dsp:cNvPr id="0" name=""/>
        <dsp:cNvSpPr/>
      </dsp:nvSpPr>
      <dsp:spPr>
        <a:xfrm>
          <a:off x="1596770" y="2209811"/>
          <a:ext cx="3924377" cy="703226"/>
        </a:xfrm>
        <a:custGeom>
          <a:avLst/>
          <a:gdLst/>
          <a:ahLst/>
          <a:cxnLst/>
          <a:rect l="0" t="0" r="0" b="0"/>
          <a:pathLst>
            <a:path>
              <a:moveTo>
                <a:pt x="3924377" y="0"/>
              </a:moveTo>
              <a:lnTo>
                <a:pt x="3924377" y="368713"/>
              </a:lnTo>
              <a:lnTo>
                <a:pt x="0" y="368713"/>
              </a:lnTo>
              <a:lnTo>
                <a:pt x="0" y="703226"/>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59149" y="2557755"/>
        <a:ext cx="199619" cy="7338"/>
      </dsp:txXfrm>
    </dsp:sp>
    <dsp:sp modelId="{E0729F43-C745-4220-A9F5-D7C22BA07C10}">
      <dsp:nvSpPr>
        <dsp:cNvPr id="0" name=""/>
        <dsp:cNvSpPr/>
      </dsp:nvSpPr>
      <dsp:spPr>
        <a:xfrm>
          <a:off x="3925872" y="297280"/>
          <a:ext cx="3190551" cy="191433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340" tIns="164106" rIns="156340" bIns="164106" numCol="1" spcCol="1270" anchor="ctr" anchorCtr="0">
          <a:noAutofit/>
        </a:bodyPr>
        <a:lstStyle/>
        <a:p>
          <a:pPr marL="0" lvl="0" indent="0" algn="ctr" defTabSz="977900">
            <a:lnSpc>
              <a:spcPct val="90000"/>
            </a:lnSpc>
            <a:spcBef>
              <a:spcPct val="0"/>
            </a:spcBef>
            <a:spcAft>
              <a:spcPct val="35000"/>
            </a:spcAft>
            <a:buNone/>
          </a:pPr>
          <a:r>
            <a:rPr lang="en-GB" sz="2200" b="1" kern="1200"/>
            <a:t>encourage team members to get acquainted to team building. </a:t>
          </a:r>
          <a:endParaRPr lang="en-US" sz="2200" kern="1200"/>
        </a:p>
      </dsp:txBody>
      <dsp:txXfrm>
        <a:off x="3925872" y="297280"/>
        <a:ext cx="3190551" cy="1914330"/>
      </dsp:txXfrm>
    </dsp:sp>
    <dsp:sp modelId="{B7CFA849-F23B-4170-8228-988D7FFE5855}">
      <dsp:nvSpPr>
        <dsp:cNvPr id="0" name=""/>
        <dsp:cNvSpPr/>
      </dsp:nvSpPr>
      <dsp:spPr>
        <a:xfrm>
          <a:off x="3190245" y="3856883"/>
          <a:ext cx="703226" cy="91440"/>
        </a:xfrm>
        <a:custGeom>
          <a:avLst/>
          <a:gdLst/>
          <a:ahLst/>
          <a:cxnLst/>
          <a:rect l="0" t="0" r="0" b="0"/>
          <a:pathLst>
            <a:path>
              <a:moveTo>
                <a:pt x="0" y="45720"/>
              </a:moveTo>
              <a:lnTo>
                <a:pt x="70322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23513" y="3898934"/>
        <a:ext cx="36691" cy="7338"/>
      </dsp:txXfrm>
    </dsp:sp>
    <dsp:sp modelId="{E2D5002D-22E5-4E66-8799-C110216B0CF6}">
      <dsp:nvSpPr>
        <dsp:cNvPr id="0" name=""/>
        <dsp:cNvSpPr/>
      </dsp:nvSpPr>
      <dsp:spPr>
        <a:xfrm>
          <a:off x="1494" y="2945437"/>
          <a:ext cx="3190551" cy="191433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340" tIns="164106" rIns="156340" bIns="164106" numCol="1" spcCol="1270" anchor="ctr" anchorCtr="0">
          <a:noAutofit/>
        </a:bodyPr>
        <a:lstStyle/>
        <a:p>
          <a:pPr marL="0" lvl="0" indent="0" algn="ctr" defTabSz="977900">
            <a:lnSpc>
              <a:spcPct val="90000"/>
            </a:lnSpc>
            <a:spcBef>
              <a:spcPct val="0"/>
            </a:spcBef>
            <a:spcAft>
              <a:spcPct val="35000"/>
            </a:spcAft>
            <a:buNone/>
          </a:pPr>
          <a:r>
            <a:rPr lang="en-GB" sz="2200" b="1" kern="1200"/>
            <a:t>At this stage, the team leader task is to demonstrate authority and formulate the rules of the game. </a:t>
          </a:r>
          <a:endParaRPr lang="en-US" sz="2200" kern="1200"/>
        </a:p>
      </dsp:txBody>
      <dsp:txXfrm>
        <a:off x="1494" y="2945437"/>
        <a:ext cx="3190551" cy="1914330"/>
      </dsp:txXfrm>
    </dsp:sp>
    <dsp:sp modelId="{ACFDAF11-46D2-4284-9014-2A73F681DF4E}">
      <dsp:nvSpPr>
        <dsp:cNvPr id="0" name=""/>
        <dsp:cNvSpPr/>
      </dsp:nvSpPr>
      <dsp:spPr>
        <a:xfrm>
          <a:off x="3925872" y="2945437"/>
          <a:ext cx="3190551" cy="191433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340" tIns="164106" rIns="156340" bIns="164106" numCol="1" spcCol="1270" anchor="ctr" anchorCtr="0">
          <a:noAutofit/>
        </a:bodyPr>
        <a:lstStyle/>
        <a:p>
          <a:pPr marL="0" lvl="0" indent="0" algn="ctr" defTabSz="977900">
            <a:lnSpc>
              <a:spcPct val="90000"/>
            </a:lnSpc>
            <a:spcBef>
              <a:spcPct val="0"/>
            </a:spcBef>
            <a:spcAft>
              <a:spcPct val="35000"/>
            </a:spcAft>
            <a:buNone/>
          </a:pPr>
          <a:r>
            <a:rPr lang="en-GB" sz="2200" b="1" kern="1200"/>
            <a:t>This ensures that everyone sees and understands the task to perform as a team.</a:t>
          </a:r>
          <a:endParaRPr lang="en-US" sz="2200" kern="1200"/>
        </a:p>
      </dsp:txBody>
      <dsp:txXfrm>
        <a:off x="3925872" y="2945437"/>
        <a:ext cx="3190551" cy="191433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00BB65-8F0F-4C31-B5DC-7F358B6FF700}">
      <dsp:nvSpPr>
        <dsp:cNvPr id="0" name=""/>
        <dsp:cNvSpPr/>
      </dsp:nvSpPr>
      <dsp:spPr>
        <a:xfrm>
          <a:off x="3108911" y="868551"/>
          <a:ext cx="668487" cy="91440"/>
        </a:xfrm>
        <a:custGeom>
          <a:avLst/>
          <a:gdLst/>
          <a:ahLst/>
          <a:cxnLst/>
          <a:rect l="0" t="0" r="0" b="0"/>
          <a:pathLst>
            <a:path>
              <a:moveTo>
                <a:pt x="0" y="45720"/>
              </a:moveTo>
              <a:lnTo>
                <a:pt x="668487"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25678" y="910776"/>
        <a:ext cx="34954" cy="6990"/>
      </dsp:txXfrm>
    </dsp:sp>
    <dsp:sp modelId="{9F33E508-3797-4356-996D-3C0CE14321C5}">
      <dsp:nvSpPr>
        <dsp:cNvPr id="0" name=""/>
        <dsp:cNvSpPr/>
      </dsp:nvSpPr>
      <dsp:spPr>
        <a:xfrm>
          <a:off x="71199" y="2418"/>
          <a:ext cx="3039511" cy="18237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939" tIns="156337" rIns="148939" bIns="156337" numCol="1" spcCol="1270" anchor="ctr" anchorCtr="0">
          <a:noAutofit/>
        </a:bodyPr>
        <a:lstStyle/>
        <a:p>
          <a:pPr marL="0" lvl="0" indent="0" algn="ctr" defTabSz="800100">
            <a:lnSpc>
              <a:spcPct val="90000"/>
            </a:lnSpc>
            <a:spcBef>
              <a:spcPct val="0"/>
            </a:spcBef>
            <a:spcAft>
              <a:spcPct val="35000"/>
            </a:spcAft>
            <a:buNone/>
          </a:pPr>
          <a:r>
            <a:rPr lang="en-GB" sz="1800" b="1" kern="1200"/>
            <a:t>The storming stage is like personal relationship</a:t>
          </a:r>
          <a:endParaRPr lang="en-US" sz="1800" kern="1200"/>
        </a:p>
      </dsp:txBody>
      <dsp:txXfrm>
        <a:off x="71199" y="2418"/>
        <a:ext cx="3039511" cy="1823707"/>
      </dsp:txXfrm>
    </dsp:sp>
    <dsp:sp modelId="{502571D7-70A9-4D55-AF76-7E492B08DDA2}">
      <dsp:nvSpPr>
        <dsp:cNvPr id="0" name=""/>
        <dsp:cNvSpPr/>
      </dsp:nvSpPr>
      <dsp:spPr>
        <a:xfrm>
          <a:off x="6847510" y="868551"/>
          <a:ext cx="668487" cy="91440"/>
        </a:xfrm>
        <a:custGeom>
          <a:avLst/>
          <a:gdLst/>
          <a:ahLst/>
          <a:cxnLst/>
          <a:rect l="0" t="0" r="0" b="0"/>
          <a:pathLst>
            <a:path>
              <a:moveTo>
                <a:pt x="0" y="45720"/>
              </a:moveTo>
              <a:lnTo>
                <a:pt x="668487"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164277" y="910776"/>
        <a:ext cx="34954" cy="6990"/>
      </dsp:txXfrm>
    </dsp:sp>
    <dsp:sp modelId="{6B3128A1-6373-4705-91C7-794D73897B30}">
      <dsp:nvSpPr>
        <dsp:cNvPr id="0" name=""/>
        <dsp:cNvSpPr/>
      </dsp:nvSpPr>
      <dsp:spPr>
        <a:xfrm>
          <a:off x="3809799" y="2418"/>
          <a:ext cx="3039511" cy="18237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939" tIns="156337" rIns="148939" bIns="156337" numCol="1" spcCol="1270" anchor="ctr" anchorCtr="0">
          <a:noAutofit/>
        </a:bodyPr>
        <a:lstStyle/>
        <a:p>
          <a:pPr marL="0" lvl="0" indent="0" algn="ctr" defTabSz="800100">
            <a:lnSpc>
              <a:spcPct val="90000"/>
            </a:lnSpc>
            <a:spcBef>
              <a:spcPct val="0"/>
            </a:spcBef>
            <a:spcAft>
              <a:spcPct val="35000"/>
            </a:spcAft>
            <a:buNone/>
          </a:pPr>
          <a:r>
            <a:rPr lang="en-GB" sz="1800" b="1" kern="1200"/>
            <a:t>After team members meet for the first time, the excitement related to starting a new project and meeting new people wearer off</a:t>
          </a:r>
          <a:endParaRPr lang="en-US" sz="1800" kern="1200"/>
        </a:p>
      </dsp:txBody>
      <dsp:txXfrm>
        <a:off x="3809799" y="2418"/>
        <a:ext cx="3039511" cy="1823707"/>
      </dsp:txXfrm>
    </dsp:sp>
    <dsp:sp modelId="{8D373A33-0881-4743-85B1-76A0BBA14FAB}">
      <dsp:nvSpPr>
        <dsp:cNvPr id="0" name=""/>
        <dsp:cNvSpPr/>
      </dsp:nvSpPr>
      <dsp:spPr>
        <a:xfrm>
          <a:off x="1590955" y="1824325"/>
          <a:ext cx="7477199" cy="668487"/>
        </a:xfrm>
        <a:custGeom>
          <a:avLst/>
          <a:gdLst/>
          <a:ahLst/>
          <a:cxnLst/>
          <a:rect l="0" t="0" r="0" b="0"/>
          <a:pathLst>
            <a:path>
              <a:moveTo>
                <a:pt x="7477199" y="0"/>
              </a:moveTo>
              <a:lnTo>
                <a:pt x="7477199" y="351343"/>
              </a:lnTo>
              <a:lnTo>
                <a:pt x="0" y="351343"/>
              </a:lnTo>
              <a:lnTo>
                <a:pt x="0" y="668487"/>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141809" y="2155073"/>
        <a:ext cx="375490" cy="6990"/>
      </dsp:txXfrm>
    </dsp:sp>
    <dsp:sp modelId="{6F776AAB-3796-42B8-9E9F-2C1EFC89DF3D}">
      <dsp:nvSpPr>
        <dsp:cNvPr id="0" name=""/>
        <dsp:cNvSpPr/>
      </dsp:nvSpPr>
      <dsp:spPr>
        <a:xfrm>
          <a:off x="7548398" y="2418"/>
          <a:ext cx="3039511" cy="18237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939" tIns="156337" rIns="148939" bIns="156337" numCol="1" spcCol="1270" anchor="ctr" anchorCtr="0">
          <a:noAutofit/>
        </a:bodyPr>
        <a:lstStyle/>
        <a:p>
          <a:pPr marL="0" lvl="0" indent="0" algn="ctr" defTabSz="800100">
            <a:lnSpc>
              <a:spcPct val="90000"/>
            </a:lnSpc>
            <a:spcBef>
              <a:spcPct val="0"/>
            </a:spcBef>
            <a:spcAft>
              <a:spcPct val="35000"/>
            </a:spcAft>
            <a:buNone/>
          </a:pPr>
          <a:r>
            <a:rPr lang="en-GB" sz="1800" b="1" kern="1200"/>
            <a:t>first crisis in their daily routine. </a:t>
          </a:r>
          <a:endParaRPr lang="en-US" sz="1800" kern="1200"/>
        </a:p>
      </dsp:txBody>
      <dsp:txXfrm>
        <a:off x="7548398" y="2418"/>
        <a:ext cx="3039511" cy="1823707"/>
      </dsp:txXfrm>
    </dsp:sp>
    <dsp:sp modelId="{76902711-9868-4B41-8155-132C202842BD}">
      <dsp:nvSpPr>
        <dsp:cNvPr id="0" name=""/>
        <dsp:cNvSpPr/>
      </dsp:nvSpPr>
      <dsp:spPr>
        <a:xfrm>
          <a:off x="3108911" y="3391346"/>
          <a:ext cx="668487" cy="91440"/>
        </a:xfrm>
        <a:custGeom>
          <a:avLst/>
          <a:gdLst/>
          <a:ahLst/>
          <a:cxnLst/>
          <a:rect l="0" t="0" r="0" b="0"/>
          <a:pathLst>
            <a:path>
              <a:moveTo>
                <a:pt x="0" y="45720"/>
              </a:moveTo>
              <a:lnTo>
                <a:pt x="668487"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25678" y="3433570"/>
        <a:ext cx="34954" cy="6990"/>
      </dsp:txXfrm>
    </dsp:sp>
    <dsp:sp modelId="{645AB57F-4862-4D04-8ADE-4F9D84BB08BE}">
      <dsp:nvSpPr>
        <dsp:cNvPr id="0" name=""/>
        <dsp:cNvSpPr/>
      </dsp:nvSpPr>
      <dsp:spPr>
        <a:xfrm>
          <a:off x="71199" y="2525212"/>
          <a:ext cx="3039511" cy="18237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939" tIns="156337" rIns="148939" bIns="156337" numCol="1" spcCol="1270" anchor="ctr" anchorCtr="0">
          <a:noAutofit/>
        </a:bodyPr>
        <a:lstStyle/>
        <a:p>
          <a:pPr marL="0" lvl="0" indent="0" algn="ctr" defTabSz="800100">
            <a:lnSpc>
              <a:spcPct val="90000"/>
            </a:lnSpc>
            <a:spcBef>
              <a:spcPct val="0"/>
            </a:spcBef>
            <a:spcAft>
              <a:spcPct val="35000"/>
            </a:spcAft>
            <a:buNone/>
          </a:pPr>
          <a:r>
            <a:rPr lang="en-GB" sz="1800" b="1" kern="1200"/>
            <a:t>people start to display bad behaviour which can bring frictions and conflicts</a:t>
          </a:r>
          <a:endParaRPr lang="en-US" sz="1800" kern="1200"/>
        </a:p>
      </dsp:txBody>
      <dsp:txXfrm>
        <a:off x="71199" y="2525212"/>
        <a:ext cx="3039511" cy="1823707"/>
      </dsp:txXfrm>
    </dsp:sp>
    <dsp:sp modelId="{DD1A0888-B717-40F8-A216-BC6CEB8A45D7}">
      <dsp:nvSpPr>
        <dsp:cNvPr id="0" name=""/>
        <dsp:cNvSpPr/>
      </dsp:nvSpPr>
      <dsp:spPr>
        <a:xfrm>
          <a:off x="6847510" y="3391346"/>
          <a:ext cx="668487" cy="91440"/>
        </a:xfrm>
        <a:custGeom>
          <a:avLst/>
          <a:gdLst/>
          <a:ahLst/>
          <a:cxnLst/>
          <a:rect l="0" t="0" r="0" b="0"/>
          <a:pathLst>
            <a:path>
              <a:moveTo>
                <a:pt x="0" y="45720"/>
              </a:moveTo>
              <a:lnTo>
                <a:pt x="668487"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164277" y="3433570"/>
        <a:ext cx="34954" cy="6990"/>
      </dsp:txXfrm>
    </dsp:sp>
    <dsp:sp modelId="{4E6D8752-E738-4BF4-AA85-AF8A09EF7EC5}">
      <dsp:nvSpPr>
        <dsp:cNvPr id="0" name=""/>
        <dsp:cNvSpPr/>
      </dsp:nvSpPr>
      <dsp:spPr>
        <a:xfrm>
          <a:off x="3809799" y="2525212"/>
          <a:ext cx="3039511" cy="18237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939" tIns="156337" rIns="148939" bIns="156337" numCol="1" spcCol="1270" anchor="ctr" anchorCtr="0">
          <a:noAutofit/>
        </a:bodyPr>
        <a:lstStyle/>
        <a:p>
          <a:pPr marL="0" lvl="0" indent="0" algn="ctr" defTabSz="800100">
            <a:lnSpc>
              <a:spcPct val="90000"/>
            </a:lnSpc>
            <a:spcBef>
              <a:spcPct val="0"/>
            </a:spcBef>
            <a:spcAft>
              <a:spcPct val="35000"/>
            </a:spcAft>
            <a:buNone/>
          </a:pPr>
          <a:r>
            <a:rPr lang="en-GB" sz="1800" b="1" kern="1200"/>
            <a:t>sense of growing irritation among the team</a:t>
          </a:r>
          <a:endParaRPr lang="en-US" sz="1800" kern="1200"/>
        </a:p>
      </dsp:txBody>
      <dsp:txXfrm>
        <a:off x="3809799" y="2525212"/>
        <a:ext cx="3039511" cy="1823707"/>
      </dsp:txXfrm>
    </dsp:sp>
    <dsp:sp modelId="{0E3D7352-2286-4ECF-9574-6F755396CEF4}">
      <dsp:nvSpPr>
        <dsp:cNvPr id="0" name=""/>
        <dsp:cNvSpPr/>
      </dsp:nvSpPr>
      <dsp:spPr>
        <a:xfrm>
          <a:off x="7548398" y="2525212"/>
          <a:ext cx="3039511" cy="18237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939" tIns="156337" rIns="148939" bIns="156337" numCol="1" spcCol="1270" anchor="ctr" anchorCtr="0">
          <a:noAutofit/>
        </a:bodyPr>
        <a:lstStyle/>
        <a:p>
          <a:pPr marL="0" lvl="0" indent="0" algn="ctr" defTabSz="800100">
            <a:lnSpc>
              <a:spcPct val="90000"/>
            </a:lnSpc>
            <a:spcBef>
              <a:spcPct val="0"/>
            </a:spcBef>
            <a:spcAft>
              <a:spcPct val="35000"/>
            </a:spcAft>
            <a:buNone/>
          </a:pPr>
          <a:r>
            <a:rPr lang="en-GB" sz="1800" b="1" kern="1200"/>
            <a:t>individual can try and assert themselves or their ideas, even question the directions or goal of the project.</a:t>
          </a:r>
          <a:endParaRPr lang="en-US" sz="1800" kern="1200"/>
        </a:p>
      </dsp:txBody>
      <dsp:txXfrm>
        <a:off x="7548398" y="2525212"/>
        <a:ext cx="3039511" cy="182370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3C0DDB-AF19-4768-A409-51219906DEE8}">
      <dsp:nvSpPr>
        <dsp:cNvPr id="0" name=""/>
        <dsp:cNvSpPr/>
      </dsp:nvSpPr>
      <dsp:spPr>
        <a:xfrm>
          <a:off x="1640797" y="29332"/>
          <a:ext cx="976608" cy="97660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6D48C5-61D4-4DEC-A1D3-FA1A2A719FF9}">
      <dsp:nvSpPr>
        <dsp:cNvPr id="0" name=""/>
        <dsp:cNvSpPr/>
      </dsp:nvSpPr>
      <dsp:spPr>
        <a:xfrm>
          <a:off x="1845885" y="234420"/>
          <a:ext cx="566432" cy="56643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DDB7DF-32A5-4E24-9E95-CC0E3485EA84}">
      <dsp:nvSpPr>
        <dsp:cNvPr id="0" name=""/>
        <dsp:cNvSpPr/>
      </dsp:nvSpPr>
      <dsp:spPr>
        <a:xfrm>
          <a:off x="2826678" y="29332"/>
          <a:ext cx="2302005" cy="976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b="1" kern="1200"/>
            <a:t>team members have overcome their crisis and learn to work with each</a:t>
          </a:r>
          <a:endParaRPr lang="en-US" sz="1500" kern="1200"/>
        </a:p>
      </dsp:txBody>
      <dsp:txXfrm>
        <a:off x="2826678" y="29332"/>
        <a:ext cx="2302005" cy="976608"/>
      </dsp:txXfrm>
    </dsp:sp>
    <dsp:sp modelId="{98DC46B5-5046-4C8C-9345-1FB6A28849BB}">
      <dsp:nvSpPr>
        <dsp:cNvPr id="0" name=""/>
        <dsp:cNvSpPr/>
      </dsp:nvSpPr>
      <dsp:spPr>
        <a:xfrm>
          <a:off x="5529790" y="29332"/>
          <a:ext cx="976608" cy="97660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867014-88DA-461D-BE86-9E05793AD502}">
      <dsp:nvSpPr>
        <dsp:cNvPr id="0" name=""/>
        <dsp:cNvSpPr/>
      </dsp:nvSpPr>
      <dsp:spPr>
        <a:xfrm>
          <a:off x="5734878" y="234420"/>
          <a:ext cx="566432" cy="56643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C3027F-0ECF-47D5-90DE-AE61B1298327}">
      <dsp:nvSpPr>
        <dsp:cNvPr id="0" name=""/>
        <dsp:cNvSpPr/>
      </dsp:nvSpPr>
      <dsp:spPr>
        <a:xfrm>
          <a:off x="6715672" y="29332"/>
          <a:ext cx="2302005" cy="976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b="1" kern="1200"/>
            <a:t>The group cohesiveness and complementarity arise. </a:t>
          </a:r>
          <a:endParaRPr lang="en-US" sz="1500" kern="1200"/>
        </a:p>
      </dsp:txBody>
      <dsp:txXfrm>
        <a:off x="6715672" y="29332"/>
        <a:ext cx="2302005" cy="976608"/>
      </dsp:txXfrm>
    </dsp:sp>
    <dsp:sp modelId="{8B8EDDA7-09E9-431C-B621-802B1066BB5F}">
      <dsp:nvSpPr>
        <dsp:cNvPr id="0" name=""/>
        <dsp:cNvSpPr/>
      </dsp:nvSpPr>
      <dsp:spPr>
        <a:xfrm>
          <a:off x="1640797" y="1775703"/>
          <a:ext cx="976608" cy="97660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7120FE-9FF7-4477-8D03-DDF3ACA1BAA3}">
      <dsp:nvSpPr>
        <dsp:cNvPr id="0" name=""/>
        <dsp:cNvSpPr/>
      </dsp:nvSpPr>
      <dsp:spPr>
        <a:xfrm>
          <a:off x="1845885" y="1980791"/>
          <a:ext cx="566432" cy="56643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481A68-0BCE-4EC0-862F-FA389E272EC5}">
      <dsp:nvSpPr>
        <dsp:cNvPr id="0" name=""/>
        <dsp:cNvSpPr/>
      </dsp:nvSpPr>
      <dsp:spPr>
        <a:xfrm>
          <a:off x="2826678" y="1775703"/>
          <a:ext cx="2302005" cy="976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b="1" kern="1200"/>
            <a:t>All team members know where they stand and come to term with their duties as a group. </a:t>
          </a:r>
          <a:endParaRPr lang="en-US" sz="1500" kern="1200"/>
        </a:p>
      </dsp:txBody>
      <dsp:txXfrm>
        <a:off x="2826678" y="1775703"/>
        <a:ext cx="2302005" cy="976608"/>
      </dsp:txXfrm>
    </dsp:sp>
    <dsp:sp modelId="{457307B4-5B72-4363-AABD-E7BFE2BB7EE2}">
      <dsp:nvSpPr>
        <dsp:cNvPr id="0" name=""/>
        <dsp:cNvSpPr/>
      </dsp:nvSpPr>
      <dsp:spPr>
        <a:xfrm>
          <a:off x="5529790" y="1775703"/>
          <a:ext cx="976608" cy="97660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9A1F55-8F1B-405C-B878-05B1AD54FBF5}">
      <dsp:nvSpPr>
        <dsp:cNvPr id="0" name=""/>
        <dsp:cNvSpPr/>
      </dsp:nvSpPr>
      <dsp:spPr>
        <a:xfrm>
          <a:off x="5734878" y="1980791"/>
          <a:ext cx="566432" cy="56643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B24761-E3FD-4466-BF00-D69D926C3231}">
      <dsp:nvSpPr>
        <dsp:cNvPr id="0" name=""/>
        <dsp:cNvSpPr/>
      </dsp:nvSpPr>
      <dsp:spPr>
        <a:xfrm>
          <a:off x="6715672" y="1775703"/>
          <a:ext cx="2302005" cy="976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b="1" kern="1200"/>
            <a:t>relationship between members is established</a:t>
          </a:r>
          <a:endParaRPr lang="en-US" sz="1500" kern="1200"/>
        </a:p>
      </dsp:txBody>
      <dsp:txXfrm>
        <a:off x="6715672" y="1775703"/>
        <a:ext cx="2302005" cy="976608"/>
      </dsp:txXfrm>
    </dsp:sp>
    <dsp:sp modelId="{331C37D6-8837-4C1D-A5EC-1D4A1A3292B0}">
      <dsp:nvSpPr>
        <dsp:cNvPr id="0" name=""/>
        <dsp:cNvSpPr/>
      </dsp:nvSpPr>
      <dsp:spPr>
        <a:xfrm>
          <a:off x="1640797" y="3522074"/>
          <a:ext cx="976608" cy="976608"/>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02F679-E1CB-442F-84FA-F2F281C71102}">
      <dsp:nvSpPr>
        <dsp:cNvPr id="0" name=""/>
        <dsp:cNvSpPr/>
      </dsp:nvSpPr>
      <dsp:spPr>
        <a:xfrm>
          <a:off x="1845885" y="3727162"/>
          <a:ext cx="566432" cy="56643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F00205-86F3-41D4-A586-9CA0F37850A7}">
      <dsp:nvSpPr>
        <dsp:cNvPr id="0" name=""/>
        <dsp:cNvSpPr/>
      </dsp:nvSpPr>
      <dsp:spPr>
        <a:xfrm>
          <a:off x="2826678" y="3522074"/>
          <a:ext cx="2302005" cy="976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b="1" kern="1200"/>
            <a:t>members experience and competencies now outweigh their personal negative and positive attitude. </a:t>
          </a:r>
          <a:endParaRPr lang="en-US" sz="1500" kern="1200"/>
        </a:p>
      </dsp:txBody>
      <dsp:txXfrm>
        <a:off x="2826678" y="3522074"/>
        <a:ext cx="2302005" cy="976608"/>
      </dsp:txXfrm>
    </dsp:sp>
    <dsp:sp modelId="{E3318467-A411-4E2F-9CDF-59536B8E4634}">
      <dsp:nvSpPr>
        <dsp:cNvPr id="0" name=""/>
        <dsp:cNvSpPr/>
      </dsp:nvSpPr>
      <dsp:spPr>
        <a:xfrm>
          <a:off x="5529790" y="3522074"/>
          <a:ext cx="976608" cy="97660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30FCDD-498F-4DDF-A06E-25732473B773}">
      <dsp:nvSpPr>
        <dsp:cNvPr id="0" name=""/>
        <dsp:cNvSpPr/>
      </dsp:nvSpPr>
      <dsp:spPr>
        <a:xfrm>
          <a:off x="5734878" y="3727162"/>
          <a:ext cx="566432" cy="56643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E9D49E-9615-4B68-B412-B05E0FF75E0F}">
      <dsp:nvSpPr>
        <dsp:cNvPr id="0" name=""/>
        <dsp:cNvSpPr/>
      </dsp:nvSpPr>
      <dsp:spPr>
        <a:xfrm>
          <a:off x="6715672" y="3522074"/>
          <a:ext cx="2302005" cy="976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b="1" kern="1200"/>
            <a:t>focus on contributing to the success of the team with their professional strength.</a:t>
          </a:r>
          <a:endParaRPr lang="en-US" sz="1500" kern="1200"/>
        </a:p>
      </dsp:txBody>
      <dsp:txXfrm>
        <a:off x="6715672" y="3522074"/>
        <a:ext cx="2302005" cy="97660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832C9E-9450-4DC5-91DD-8BCF556EA22D}">
      <dsp:nvSpPr>
        <dsp:cNvPr id="0" name=""/>
        <dsp:cNvSpPr/>
      </dsp:nvSpPr>
      <dsp:spPr>
        <a:xfrm>
          <a:off x="463056" y="343982"/>
          <a:ext cx="1435729" cy="143572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061DD7-97E7-4B40-AF76-55506D6329E7}">
      <dsp:nvSpPr>
        <dsp:cNvPr id="0" name=""/>
        <dsp:cNvSpPr/>
      </dsp:nvSpPr>
      <dsp:spPr>
        <a:xfrm>
          <a:off x="769031" y="649957"/>
          <a:ext cx="823779" cy="8237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6845B0-572D-4150-B94B-74B16D5D05C6}">
      <dsp:nvSpPr>
        <dsp:cNvPr id="0" name=""/>
        <dsp:cNvSpPr/>
      </dsp:nvSpPr>
      <dsp:spPr>
        <a:xfrm>
          <a:off x="4093" y="2226905"/>
          <a:ext cx="23536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b="1" kern="1200"/>
            <a:t>overcome all conflicts and barriers </a:t>
          </a:r>
          <a:endParaRPr lang="en-US" sz="1500" kern="1200"/>
        </a:p>
      </dsp:txBody>
      <dsp:txXfrm>
        <a:off x="4093" y="2226905"/>
        <a:ext cx="2353654" cy="720000"/>
      </dsp:txXfrm>
    </dsp:sp>
    <dsp:sp modelId="{3B55E2C8-2AD4-4CE1-8932-997CEF186174}">
      <dsp:nvSpPr>
        <dsp:cNvPr id="0" name=""/>
        <dsp:cNvSpPr/>
      </dsp:nvSpPr>
      <dsp:spPr>
        <a:xfrm>
          <a:off x="3228600" y="343982"/>
          <a:ext cx="1435729" cy="143572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A6E3A9-ECC5-480D-A8A7-7D3A48DC73F3}">
      <dsp:nvSpPr>
        <dsp:cNvPr id="0" name=""/>
        <dsp:cNvSpPr/>
      </dsp:nvSpPr>
      <dsp:spPr>
        <a:xfrm>
          <a:off x="3534575" y="649957"/>
          <a:ext cx="823779" cy="8237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89D73C-C3B0-4F65-BB90-8C5185B99648}">
      <dsp:nvSpPr>
        <dsp:cNvPr id="0" name=""/>
        <dsp:cNvSpPr/>
      </dsp:nvSpPr>
      <dsp:spPr>
        <a:xfrm>
          <a:off x="2769638" y="2226905"/>
          <a:ext cx="23536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b="1" kern="1200"/>
            <a:t>cohesiveness for them to be effective and produce positive results. </a:t>
          </a:r>
          <a:endParaRPr lang="en-US" sz="1500" kern="1200"/>
        </a:p>
      </dsp:txBody>
      <dsp:txXfrm>
        <a:off x="2769638" y="2226905"/>
        <a:ext cx="2353654" cy="720000"/>
      </dsp:txXfrm>
    </dsp:sp>
    <dsp:sp modelId="{404CFA37-299C-4726-87FF-39C90A865F05}">
      <dsp:nvSpPr>
        <dsp:cNvPr id="0" name=""/>
        <dsp:cNvSpPr/>
      </dsp:nvSpPr>
      <dsp:spPr>
        <a:xfrm>
          <a:off x="5994144" y="343982"/>
          <a:ext cx="1435729" cy="143572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56CD35-5059-4CA2-A8AB-607CC6D7BC0D}">
      <dsp:nvSpPr>
        <dsp:cNvPr id="0" name=""/>
        <dsp:cNvSpPr/>
      </dsp:nvSpPr>
      <dsp:spPr>
        <a:xfrm>
          <a:off x="6300120" y="649957"/>
          <a:ext cx="823779" cy="8237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DF5C6D-A95F-4531-8287-BD877E6AA8F0}">
      <dsp:nvSpPr>
        <dsp:cNvPr id="0" name=""/>
        <dsp:cNvSpPr/>
      </dsp:nvSpPr>
      <dsp:spPr>
        <a:xfrm>
          <a:off x="5535182" y="2226905"/>
          <a:ext cx="23536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b="1" kern="1200"/>
            <a:t>team reaches the top of their protentional. </a:t>
          </a:r>
          <a:endParaRPr lang="en-US" sz="1500" kern="1200"/>
        </a:p>
      </dsp:txBody>
      <dsp:txXfrm>
        <a:off x="5535182" y="2226905"/>
        <a:ext cx="2353654" cy="720000"/>
      </dsp:txXfrm>
    </dsp:sp>
    <dsp:sp modelId="{B1FC2AB2-FF1F-4834-9E4F-9D95C0AFF682}">
      <dsp:nvSpPr>
        <dsp:cNvPr id="0" name=""/>
        <dsp:cNvSpPr/>
      </dsp:nvSpPr>
      <dsp:spPr>
        <a:xfrm>
          <a:off x="8759689" y="343982"/>
          <a:ext cx="1435729" cy="143572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74E939-4695-48AA-9F0E-1285AA37C7A8}">
      <dsp:nvSpPr>
        <dsp:cNvPr id="0" name=""/>
        <dsp:cNvSpPr/>
      </dsp:nvSpPr>
      <dsp:spPr>
        <a:xfrm>
          <a:off x="9065664" y="649957"/>
          <a:ext cx="823779" cy="82377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486397-C191-4742-BDEA-5D46CAE79AFC}">
      <dsp:nvSpPr>
        <dsp:cNvPr id="0" name=""/>
        <dsp:cNvSpPr/>
      </dsp:nvSpPr>
      <dsp:spPr>
        <a:xfrm>
          <a:off x="8300726" y="2226905"/>
          <a:ext cx="23536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b="1" kern="1200"/>
            <a:t>Everyone knows their capacity and can work with confident. </a:t>
          </a:r>
          <a:endParaRPr lang="en-US" sz="1500" kern="1200"/>
        </a:p>
      </dsp:txBody>
      <dsp:txXfrm>
        <a:off x="8300726" y="2226905"/>
        <a:ext cx="2353654" cy="7200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83B34D-6D4B-4348-8D55-3531E76C250C}">
      <dsp:nvSpPr>
        <dsp:cNvPr id="0" name=""/>
        <dsp:cNvSpPr/>
      </dsp:nvSpPr>
      <dsp:spPr>
        <a:xfrm>
          <a:off x="1259210" y="982523"/>
          <a:ext cx="1308324" cy="13083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C3FD54-BA66-4302-AB31-A985E62B151D}">
      <dsp:nvSpPr>
        <dsp:cNvPr id="0" name=""/>
        <dsp:cNvSpPr/>
      </dsp:nvSpPr>
      <dsp:spPr>
        <a:xfrm>
          <a:off x="459678" y="2648814"/>
          <a:ext cx="290738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b="1" kern="1200"/>
            <a:t>the purpose for the team being put together to achieve the goal has been realised.</a:t>
          </a:r>
          <a:endParaRPr lang="en-US" sz="1500" kern="1200"/>
        </a:p>
      </dsp:txBody>
      <dsp:txXfrm>
        <a:off x="459678" y="2648814"/>
        <a:ext cx="2907388" cy="720000"/>
      </dsp:txXfrm>
    </dsp:sp>
    <dsp:sp modelId="{E3015DF0-29A6-4AAC-967A-774E56858E05}">
      <dsp:nvSpPr>
        <dsp:cNvPr id="0" name=""/>
        <dsp:cNvSpPr/>
      </dsp:nvSpPr>
      <dsp:spPr>
        <a:xfrm>
          <a:off x="4675392" y="982523"/>
          <a:ext cx="1308324" cy="13083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B3351C-F26F-4499-8125-897477B21092}">
      <dsp:nvSpPr>
        <dsp:cNvPr id="0" name=""/>
        <dsp:cNvSpPr/>
      </dsp:nvSpPr>
      <dsp:spPr>
        <a:xfrm>
          <a:off x="3875860" y="2648814"/>
          <a:ext cx="290738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b="1" kern="1200"/>
            <a:t>through wins and losses together so some of the team members have become close.</a:t>
          </a:r>
          <a:endParaRPr lang="en-US" sz="1500" kern="1200"/>
        </a:p>
      </dsp:txBody>
      <dsp:txXfrm>
        <a:off x="3875860" y="2648814"/>
        <a:ext cx="2907388" cy="720000"/>
      </dsp:txXfrm>
    </dsp:sp>
    <dsp:sp modelId="{6C3D35BB-9DCF-4B22-9023-1A65404EA916}">
      <dsp:nvSpPr>
        <dsp:cNvPr id="0" name=""/>
        <dsp:cNvSpPr/>
      </dsp:nvSpPr>
      <dsp:spPr>
        <a:xfrm>
          <a:off x="8091574" y="982523"/>
          <a:ext cx="1308324" cy="13083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7BCC85-3A70-44A6-9A2D-3F70BC8962F4}">
      <dsp:nvSpPr>
        <dsp:cNvPr id="0" name=""/>
        <dsp:cNvSpPr/>
      </dsp:nvSpPr>
      <dsp:spPr>
        <a:xfrm>
          <a:off x="7292042" y="2648814"/>
          <a:ext cx="290738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b="1" kern="1200"/>
            <a:t>feel uneasy to break off this relationship that they have developed during the project.</a:t>
          </a:r>
          <a:endParaRPr lang="en-US" sz="1500" kern="1200"/>
        </a:p>
      </dsp:txBody>
      <dsp:txXfrm>
        <a:off x="7292042" y="2648814"/>
        <a:ext cx="2907388" cy="72000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A3472F-8C3B-4BA1-96CC-D18DF8F43B4D}">
      <dsp:nvSpPr>
        <dsp:cNvPr id="0" name=""/>
        <dsp:cNvSpPr/>
      </dsp:nvSpPr>
      <dsp:spPr>
        <a:xfrm>
          <a:off x="652141" y="127"/>
          <a:ext cx="2175541" cy="13053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a:t>Shaper</a:t>
          </a:r>
          <a:endParaRPr lang="en-US" sz="2800" kern="1200"/>
        </a:p>
      </dsp:txBody>
      <dsp:txXfrm>
        <a:off x="652141" y="127"/>
        <a:ext cx="2175541" cy="1305324"/>
      </dsp:txXfrm>
    </dsp:sp>
    <dsp:sp modelId="{235087F3-CC96-4665-BF28-E7C248EEE0EB}">
      <dsp:nvSpPr>
        <dsp:cNvPr id="0" name=""/>
        <dsp:cNvSpPr/>
      </dsp:nvSpPr>
      <dsp:spPr>
        <a:xfrm>
          <a:off x="3045236" y="127"/>
          <a:ext cx="2175541" cy="13053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a:t>Implementer</a:t>
          </a:r>
          <a:endParaRPr lang="en-US" sz="2800" kern="1200"/>
        </a:p>
      </dsp:txBody>
      <dsp:txXfrm>
        <a:off x="3045236" y="127"/>
        <a:ext cx="2175541" cy="1305324"/>
      </dsp:txXfrm>
    </dsp:sp>
    <dsp:sp modelId="{EA05BF4F-AAA9-4C7E-8CE1-FD7DE640FDF4}">
      <dsp:nvSpPr>
        <dsp:cNvPr id="0" name=""/>
        <dsp:cNvSpPr/>
      </dsp:nvSpPr>
      <dsp:spPr>
        <a:xfrm>
          <a:off x="5438332" y="127"/>
          <a:ext cx="2175541" cy="13053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a:t>Completer finisher</a:t>
          </a:r>
          <a:endParaRPr lang="en-US" sz="2800" kern="1200"/>
        </a:p>
      </dsp:txBody>
      <dsp:txXfrm>
        <a:off x="5438332" y="127"/>
        <a:ext cx="2175541" cy="1305324"/>
      </dsp:txXfrm>
    </dsp:sp>
    <dsp:sp modelId="{998D1602-D5E3-477D-92A3-9DBF8D87C7FB}">
      <dsp:nvSpPr>
        <dsp:cNvPr id="0" name=""/>
        <dsp:cNvSpPr/>
      </dsp:nvSpPr>
      <dsp:spPr>
        <a:xfrm>
          <a:off x="7831427" y="127"/>
          <a:ext cx="2175541" cy="13053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a:t>Coordinator</a:t>
          </a:r>
          <a:endParaRPr lang="en-US" sz="2800" kern="1200"/>
        </a:p>
      </dsp:txBody>
      <dsp:txXfrm>
        <a:off x="7831427" y="127"/>
        <a:ext cx="2175541" cy="1305324"/>
      </dsp:txXfrm>
    </dsp:sp>
    <dsp:sp modelId="{97CC3145-1204-4AB1-859E-CA68E5FF176B}">
      <dsp:nvSpPr>
        <dsp:cNvPr id="0" name=""/>
        <dsp:cNvSpPr/>
      </dsp:nvSpPr>
      <dsp:spPr>
        <a:xfrm>
          <a:off x="652141" y="1523006"/>
          <a:ext cx="2175541" cy="13053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a:t>Teamworker</a:t>
          </a:r>
          <a:endParaRPr lang="en-US" sz="2800" kern="1200"/>
        </a:p>
      </dsp:txBody>
      <dsp:txXfrm>
        <a:off x="652141" y="1523006"/>
        <a:ext cx="2175541" cy="1305324"/>
      </dsp:txXfrm>
    </dsp:sp>
    <dsp:sp modelId="{F243FFC8-1693-43D7-9D0B-EBCD8DAFEAD6}">
      <dsp:nvSpPr>
        <dsp:cNvPr id="0" name=""/>
        <dsp:cNvSpPr/>
      </dsp:nvSpPr>
      <dsp:spPr>
        <a:xfrm>
          <a:off x="3045236" y="1523006"/>
          <a:ext cx="2175541" cy="13053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a:t>Resource Investigator</a:t>
          </a:r>
          <a:endParaRPr lang="en-US" sz="2800" kern="1200"/>
        </a:p>
      </dsp:txBody>
      <dsp:txXfrm>
        <a:off x="3045236" y="1523006"/>
        <a:ext cx="2175541" cy="1305324"/>
      </dsp:txXfrm>
    </dsp:sp>
    <dsp:sp modelId="{FF3605FB-0BA1-4D52-9066-131F536798D6}">
      <dsp:nvSpPr>
        <dsp:cNvPr id="0" name=""/>
        <dsp:cNvSpPr/>
      </dsp:nvSpPr>
      <dsp:spPr>
        <a:xfrm>
          <a:off x="5438332" y="1523006"/>
          <a:ext cx="2175541" cy="13053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a:t>Plant,</a:t>
          </a:r>
          <a:endParaRPr lang="en-US" sz="2800" kern="1200"/>
        </a:p>
      </dsp:txBody>
      <dsp:txXfrm>
        <a:off x="5438332" y="1523006"/>
        <a:ext cx="2175541" cy="1305324"/>
      </dsp:txXfrm>
    </dsp:sp>
    <dsp:sp modelId="{D2804D1B-8D2F-498E-8EF8-8766BC6559C0}">
      <dsp:nvSpPr>
        <dsp:cNvPr id="0" name=""/>
        <dsp:cNvSpPr/>
      </dsp:nvSpPr>
      <dsp:spPr>
        <a:xfrm>
          <a:off x="7831427" y="1523006"/>
          <a:ext cx="2175541" cy="13053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a:t>Monitor Evaluator </a:t>
          </a:r>
          <a:endParaRPr lang="en-US" sz="2800" kern="1200"/>
        </a:p>
      </dsp:txBody>
      <dsp:txXfrm>
        <a:off x="7831427" y="1523006"/>
        <a:ext cx="2175541" cy="1305324"/>
      </dsp:txXfrm>
    </dsp:sp>
    <dsp:sp modelId="{D0E059AC-C143-4D57-B845-D6D409D4C4D1}">
      <dsp:nvSpPr>
        <dsp:cNvPr id="0" name=""/>
        <dsp:cNvSpPr/>
      </dsp:nvSpPr>
      <dsp:spPr>
        <a:xfrm>
          <a:off x="4241784" y="3045885"/>
          <a:ext cx="2175541" cy="13053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a:t>Specialist.</a:t>
          </a:r>
          <a:endParaRPr lang="en-US" sz="2800" kern="1200"/>
        </a:p>
      </dsp:txBody>
      <dsp:txXfrm>
        <a:off x="4241784" y="3045885"/>
        <a:ext cx="2175541" cy="130532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23789C-EADC-4160-8218-C9D0C3DAEC11}">
      <dsp:nvSpPr>
        <dsp:cNvPr id="0" name=""/>
        <dsp:cNvSpPr/>
      </dsp:nvSpPr>
      <dsp:spPr>
        <a:xfrm>
          <a:off x="0" y="629"/>
          <a:ext cx="7117918" cy="14730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450FAA-2360-4A79-BB9F-04967C1DFE23}">
      <dsp:nvSpPr>
        <dsp:cNvPr id="0" name=""/>
        <dsp:cNvSpPr/>
      </dsp:nvSpPr>
      <dsp:spPr>
        <a:xfrm>
          <a:off x="445607" y="332073"/>
          <a:ext cx="810195" cy="8101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4D434B-CC8F-4B9D-A517-3B015BA86B83}">
      <dsp:nvSpPr>
        <dsp:cNvPr id="0" name=""/>
        <dsp:cNvSpPr/>
      </dsp:nvSpPr>
      <dsp:spPr>
        <a:xfrm>
          <a:off x="1701410" y="629"/>
          <a:ext cx="5416507" cy="1473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901" tIns="155901" rIns="155901" bIns="155901" numCol="1" spcCol="1270" anchor="ctr" anchorCtr="0">
          <a:noAutofit/>
        </a:bodyPr>
        <a:lstStyle/>
        <a:p>
          <a:pPr marL="0" lvl="0" indent="0" algn="l" defTabSz="933450">
            <a:lnSpc>
              <a:spcPct val="90000"/>
            </a:lnSpc>
            <a:spcBef>
              <a:spcPct val="0"/>
            </a:spcBef>
            <a:spcAft>
              <a:spcPct val="35000"/>
            </a:spcAft>
            <a:buNone/>
          </a:pPr>
          <a:r>
            <a:rPr lang="en-GB" sz="2100" b="1" kern="1200"/>
            <a:t>to identify conflicts when their arise </a:t>
          </a:r>
          <a:endParaRPr lang="en-US" sz="2100" kern="1200"/>
        </a:p>
      </dsp:txBody>
      <dsp:txXfrm>
        <a:off x="1701410" y="629"/>
        <a:ext cx="5416507" cy="1473082"/>
      </dsp:txXfrm>
    </dsp:sp>
    <dsp:sp modelId="{FAFE8B05-6D6F-4954-AD2C-99BB0D1C148E}">
      <dsp:nvSpPr>
        <dsp:cNvPr id="0" name=""/>
        <dsp:cNvSpPr/>
      </dsp:nvSpPr>
      <dsp:spPr>
        <a:xfrm>
          <a:off x="0" y="1841983"/>
          <a:ext cx="7117918" cy="14730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B558E6-4A4A-4B05-8F24-6123C264E653}">
      <dsp:nvSpPr>
        <dsp:cNvPr id="0" name=""/>
        <dsp:cNvSpPr/>
      </dsp:nvSpPr>
      <dsp:spPr>
        <a:xfrm>
          <a:off x="445607" y="2173426"/>
          <a:ext cx="810195" cy="8101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4218A4-359B-406E-9A9D-C9571D200D00}">
      <dsp:nvSpPr>
        <dsp:cNvPr id="0" name=""/>
        <dsp:cNvSpPr/>
      </dsp:nvSpPr>
      <dsp:spPr>
        <a:xfrm>
          <a:off x="1701410" y="1841983"/>
          <a:ext cx="5416507" cy="1473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901" tIns="155901" rIns="155901" bIns="155901" numCol="1" spcCol="1270" anchor="ctr" anchorCtr="0">
          <a:noAutofit/>
        </a:bodyPr>
        <a:lstStyle/>
        <a:p>
          <a:pPr marL="0" lvl="0" indent="0" algn="l" defTabSz="933450">
            <a:lnSpc>
              <a:spcPct val="90000"/>
            </a:lnSpc>
            <a:spcBef>
              <a:spcPct val="0"/>
            </a:spcBef>
            <a:spcAft>
              <a:spcPct val="35000"/>
            </a:spcAft>
            <a:buNone/>
          </a:pPr>
          <a:r>
            <a:rPr lang="en-GB" sz="2100" b="1" kern="1200"/>
            <a:t>be able to handle them fairly, sensibly, and efficiently</a:t>
          </a:r>
          <a:endParaRPr lang="en-US" sz="2100" kern="1200"/>
        </a:p>
      </dsp:txBody>
      <dsp:txXfrm>
        <a:off x="1701410" y="1841983"/>
        <a:ext cx="5416507" cy="1473082"/>
      </dsp:txXfrm>
    </dsp:sp>
    <dsp:sp modelId="{4B243FA5-6F35-4C44-9D68-7F8BBBBC111A}">
      <dsp:nvSpPr>
        <dsp:cNvPr id="0" name=""/>
        <dsp:cNvSpPr/>
      </dsp:nvSpPr>
      <dsp:spPr>
        <a:xfrm>
          <a:off x="0" y="3683336"/>
          <a:ext cx="7117918" cy="14730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4E2606-1669-430D-9C06-BB212D917EF9}">
      <dsp:nvSpPr>
        <dsp:cNvPr id="0" name=""/>
        <dsp:cNvSpPr/>
      </dsp:nvSpPr>
      <dsp:spPr>
        <a:xfrm>
          <a:off x="445607" y="4014780"/>
          <a:ext cx="810195" cy="81019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009A70-69D8-4D4B-8FFE-5DC445786F4A}">
      <dsp:nvSpPr>
        <dsp:cNvPr id="0" name=""/>
        <dsp:cNvSpPr/>
      </dsp:nvSpPr>
      <dsp:spPr>
        <a:xfrm>
          <a:off x="1701410" y="3683336"/>
          <a:ext cx="5416507" cy="1473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901" tIns="155901" rIns="155901" bIns="155901" numCol="1" spcCol="1270" anchor="ctr" anchorCtr="0">
          <a:noAutofit/>
        </a:bodyPr>
        <a:lstStyle/>
        <a:p>
          <a:pPr marL="0" lvl="0" indent="0" algn="l" defTabSz="933450">
            <a:lnSpc>
              <a:spcPct val="90000"/>
            </a:lnSpc>
            <a:spcBef>
              <a:spcPct val="0"/>
            </a:spcBef>
            <a:spcAft>
              <a:spcPct val="35000"/>
            </a:spcAft>
            <a:buNone/>
          </a:pPr>
          <a:r>
            <a:rPr lang="en-GB" sz="2100" b="1" kern="1200"/>
            <a:t>to handle the perceived disagreement arising from the team such as diverging opinions which are root cause of the conflict.</a:t>
          </a:r>
          <a:endParaRPr lang="en-US" sz="2100" kern="1200"/>
        </a:p>
      </dsp:txBody>
      <dsp:txXfrm>
        <a:off x="1701410" y="3683336"/>
        <a:ext cx="5416507" cy="147308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635641-DFFA-48FE-814E-A4E92A3EECBB}">
      <dsp:nvSpPr>
        <dsp:cNvPr id="0" name=""/>
        <dsp:cNvSpPr/>
      </dsp:nvSpPr>
      <dsp:spPr>
        <a:xfrm>
          <a:off x="0" y="201984"/>
          <a:ext cx="5891471" cy="23376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t>team that has successfully gone through the five stages of team development illustrated by Professor Bruce Tuckman and the nine team roles identified by Dr Meridith Belbin. </a:t>
          </a:r>
          <a:endParaRPr lang="en-US" sz="2700" kern="1200"/>
        </a:p>
      </dsp:txBody>
      <dsp:txXfrm>
        <a:off x="114115" y="316099"/>
        <a:ext cx="5663241" cy="2109430"/>
      </dsp:txXfrm>
    </dsp:sp>
    <dsp:sp modelId="{8B914D49-A485-4DAD-8EB6-5561CDD25EE8}">
      <dsp:nvSpPr>
        <dsp:cNvPr id="0" name=""/>
        <dsp:cNvSpPr/>
      </dsp:nvSpPr>
      <dsp:spPr>
        <a:xfrm>
          <a:off x="0" y="2617404"/>
          <a:ext cx="5891471" cy="2337660"/>
        </a:xfrm>
        <a:prstGeom prst="roundRect">
          <a:avLst/>
        </a:prstGeom>
        <a:solidFill>
          <a:schemeClr val="accent2">
            <a:hueOff val="-8056765"/>
            <a:satOff val="-14407"/>
            <a:lumOff val="21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t>team leader build their relationships of trust and loyalty within the team.</a:t>
          </a:r>
          <a:endParaRPr lang="en-US" sz="2700" kern="1200"/>
        </a:p>
      </dsp:txBody>
      <dsp:txXfrm>
        <a:off x="114115" y="2731519"/>
        <a:ext cx="5663241" cy="210943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C0B3F8-C43E-4501-B535-54CB18224BAE}">
      <dsp:nvSpPr>
        <dsp:cNvPr id="0" name=""/>
        <dsp:cNvSpPr/>
      </dsp:nvSpPr>
      <dsp:spPr>
        <a:xfrm>
          <a:off x="0" y="838020"/>
          <a:ext cx="5891471" cy="15471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CEF648-BAEE-4A1F-A681-44534CE6794D}">
      <dsp:nvSpPr>
        <dsp:cNvPr id="0" name=""/>
        <dsp:cNvSpPr/>
      </dsp:nvSpPr>
      <dsp:spPr>
        <a:xfrm>
          <a:off x="468002" y="1186121"/>
          <a:ext cx="850913" cy="8509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5FADD9-59EC-46C2-84B7-B3CFDF3000E2}">
      <dsp:nvSpPr>
        <dsp:cNvPr id="0" name=""/>
        <dsp:cNvSpPr/>
      </dsp:nvSpPr>
      <dsp:spPr>
        <a:xfrm>
          <a:off x="1786917" y="838020"/>
          <a:ext cx="4104553" cy="1547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736" tIns="163736" rIns="163736" bIns="163736" numCol="1" spcCol="1270" anchor="ctr" anchorCtr="0">
          <a:noAutofit/>
        </a:bodyPr>
        <a:lstStyle/>
        <a:p>
          <a:pPr marL="0" lvl="0" indent="0" algn="l" defTabSz="1066800">
            <a:lnSpc>
              <a:spcPct val="100000"/>
            </a:lnSpc>
            <a:spcBef>
              <a:spcPct val="0"/>
            </a:spcBef>
            <a:spcAft>
              <a:spcPct val="35000"/>
            </a:spcAft>
            <a:buNone/>
          </a:pPr>
          <a:r>
            <a:rPr lang="en-GB" sz="2400" b="1" kern="1200"/>
            <a:t>An effective team work and communication has always been key to positive progress </a:t>
          </a:r>
          <a:endParaRPr lang="en-US" sz="2400" kern="1200"/>
        </a:p>
      </dsp:txBody>
      <dsp:txXfrm>
        <a:off x="1786917" y="838020"/>
        <a:ext cx="4104553" cy="1547114"/>
      </dsp:txXfrm>
    </dsp:sp>
    <dsp:sp modelId="{96C05F8A-7B95-40C6-B0BA-0D21E676013F}">
      <dsp:nvSpPr>
        <dsp:cNvPr id="0" name=""/>
        <dsp:cNvSpPr/>
      </dsp:nvSpPr>
      <dsp:spPr>
        <a:xfrm>
          <a:off x="0" y="2771913"/>
          <a:ext cx="5891471" cy="15471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0E18BE-FCAD-4BCB-B883-3E0B3EE9D534}">
      <dsp:nvSpPr>
        <dsp:cNvPr id="0" name=""/>
        <dsp:cNvSpPr/>
      </dsp:nvSpPr>
      <dsp:spPr>
        <a:xfrm>
          <a:off x="468002" y="3120014"/>
          <a:ext cx="850913" cy="8509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CD1413-E26B-4BFB-BC5F-125739F79ABB}">
      <dsp:nvSpPr>
        <dsp:cNvPr id="0" name=""/>
        <dsp:cNvSpPr/>
      </dsp:nvSpPr>
      <dsp:spPr>
        <a:xfrm>
          <a:off x="1786917" y="2771913"/>
          <a:ext cx="4104553" cy="1547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736" tIns="163736" rIns="163736" bIns="163736" numCol="1" spcCol="1270" anchor="ctr" anchorCtr="0">
          <a:noAutofit/>
        </a:bodyPr>
        <a:lstStyle/>
        <a:p>
          <a:pPr marL="0" lvl="0" indent="0" algn="l" defTabSz="1066800">
            <a:lnSpc>
              <a:spcPct val="100000"/>
            </a:lnSpc>
            <a:spcBef>
              <a:spcPct val="0"/>
            </a:spcBef>
            <a:spcAft>
              <a:spcPct val="35000"/>
            </a:spcAft>
            <a:buNone/>
          </a:pPr>
          <a:r>
            <a:rPr lang="en-GB" sz="2400" b="1" kern="1200"/>
            <a:t>successful enterprise when combining all best potential aspect of team members.</a:t>
          </a:r>
          <a:endParaRPr lang="en-US" sz="2400" kern="1200"/>
        </a:p>
      </dsp:txBody>
      <dsp:txXfrm>
        <a:off x="1786917" y="2771913"/>
        <a:ext cx="4104553" cy="1547114"/>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B5A6B9A-9D3B-4590-9BD1-C40B6381C9F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F939317B-0CB6-40EB-9E68-0A105491AFB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AFC19EB-6FBC-45A8-8158-B1F69188592C}" type="datetime1">
              <a:rPr lang="en-GB" smtClean="0"/>
              <a:t>01/05/2022</a:t>
            </a:fld>
            <a:endParaRPr lang="en-GB"/>
          </a:p>
        </p:txBody>
      </p:sp>
      <p:sp>
        <p:nvSpPr>
          <p:cNvPr id="4" name="Footer Placeholder 3">
            <a:extLst>
              <a:ext uri="{FF2B5EF4-FFF2-40B4-BE49-F238E27FC236}">
                <a16:creationId xmlns:a16="http://schemas.microsoft.com/office/drawing/2014/main" id="{5E1645FF-BFBB-45AC-B5C8-585FF774F77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DBB714C0-EFFC-4844-80C1-17032055154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CAFA82C-F8B6-4735-A8D7-5B85FB7E05BC}" type="slidenum">
              <a:rPr lang="en-GB" smtClean="0"/>
              <a:t>‹#›</a:t>
            </a:fld>
            <a:endParaRPr lang="en-GB"/>
          </a:p>
        </p:txBody>
      </p:sp>
    </p:spTree>
    <p:extLst>
      <p:ext uri="{BB962C8B-B14F-4D97-AF65-F5344CB8AC3E}">
        <p14:creationId xmlns:p14="http://schemas.microsoft.com/office/powerpoint/2010/main" val="385971667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54419C-010B-4E67-896F-FF715D1B196E}" type="datetime1">
              <a:rPr lang="en-GB" noProof="0" smtClean="0"/>
              <a:pPr/>
              <a:t>01/05/2022</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272999-C585-4931-BDB4-1F8E49B2156F}" type="slidenum">
              <a:rPr lang="en-GB" noProof="0" smtClean="0"/>
              <a:t>‹#›</a:t>
            </a:fld>
            <a:endParaRPr lang="en-GB" noProof="0"/>
          </a:p>
        </p:txBody>
      </p:sp>
    </p:spTree>
    <p:extLst>
      <p:ext uri="{BB962C8B-B14F-4D97-AF65-F5344CB8AC3E}">
        <p14:creationId xmlns:p14="http://schemas.microsoft.com/office/powerpoint/2010/main" val="403472546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272999-C585-4931-BDB4-1F8E49B2156F}" type="slidenum">
              <a:rPr lang="en-GB" smtClean="0"/>
              <a:t>1</a:t>
            </a:fld>
            <a:endParaRPr lang="en-GB"/>
          </a:p>
        </p:txBody>
      </p:sp>
    </p:spTree>
    <p:extLst>
      <p:ext uri="{BB962C8B-B14F-4D97-AF65-F5344CB8AC3E}">
        <p14:creationId xmlns:p14="http://schemas.microsoft.com/office/powerpoint/2010/main" val="6632530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C43A76A3-ADC8-4477-8FC1-B9DD55D84908}" type="datetime1">
              <a:rPr lang="en-US" smtClean="0"/>
              <a:t>5/1/22</a:t>
            </a:fld>
            <a:endParaRPr lang="en-US"/>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2077572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DE7F49BE-398D-479A-8A7E-5DDBCA61EDCB}" type="datetime1">
              <a:rPr lang="en-US" smtClean="0"/>
              <a:t>5/1/22</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5830819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77240" y="1709738"/>
            <a:ext cx="10570210" cy="2758895"/>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77240" y="4589463"/>
            <a:ext cx="1057021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CCD0C193-4974-4A1F-9C63-07D595E30D66}" type="datetime1">
              <a:rPr lang="en-US" smtClean="0"/>
              <a:t>5/1/22</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2579902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701AA87F-28D4-4BF0-B81F-877A89DFD5AC}" type="datetime1">
              <a:rPr lang="en-US" smtClean="0"/>
              <a:t>5/1/22</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2506231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1812"/>
            <a:ext cx="5220335"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825749"/>
            <a:ext cx="5220335"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1812"/>
            <a:ext cx="5183188"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825749"/>
            <a:ext cx="5183188"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A8A9F1F3-208B-49A3-B337-9C8ACEB3E0E1}" type="datetime1">
              <a:rPr lang="en-US" smtClean="0"/>
              <a:t>5/1/22</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4212921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a:xfrm>
            <a:off x="777240" y="365125"/>
            <a:ext cx="1065911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27AF6CA6-7293-4AA2-A0E0-A3BF4416E786}" type="datetime1">
              <a:rPr lang="en-US" smtClean="0"/>
              <a:t>5/1/22</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9325635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98D87016-7BCD-46FB-8EE3-AB6C369108B4}" type="datetime1">
              <a:rPr lang="en-US" smtClean="0"/>
              <a:t>5/1/22</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9013151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2501900"/>
          </a:xfrm>
        </p:spPr>
        <p:txBody>
          <a:bodyPr anchor="b">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3092450"/>
            <a:ext cx="3994785" cy="27765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A1547011-1FFC-4EF8-9A2E-53B4AD2ADBD4}" type="datetime1">
              <a:rPr lang="en-US" smtClean="0"/>
              <a:t>5/1/22</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757992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77240" y="457200"/>
            <a:ext cx="3994785" cy="2505456"/>
          </a:xfrm>
        </p:spPr>
        <p:txBody>
          <a:bodyPr anchor="b"/>
          <a:lstStyle>
            <a:lvl1pPr>
              <a:defRPr sz="4000"/>
            </a:lvl1pPr>
          </a:lstStyle>
          <a:p>
            <a:r>
              <a:rPr lang="en-US"/>
              <a:t>Click to edit Master title style</a:t>
            </a:r>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77240" y="3081275"/>
            <a:ext cx="3994785" cy="277977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9562EB47-45B4-4EF5-A743-B4885DD2F060}" type="datetime1">
              <a:rPr lang="en-US" smtClean="0"/>
              <a:t>5/1/22</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3778660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D6762538-DC4D-4667-96E5-B3278DDF8B12}" type="datetime1">
              <a:rPr lang="en-US" smtClean="0"/>
              <a:t>5/1/22</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6353751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05880548-5C08-4BE3-B63E-F2BB63B0B00C}" type="datetime1">
              <a:rPr lang="en-US" smtClean="0"/>
              <a:t>5/1/22</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0731157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9B5B3C5-A599-465B-B2B9-866E8B2087CE}"/>
              </a:ext>
            </a:extLst>
          </p:cNvPr>
          <p:cNvSpPr/>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25C84982-7DD0-43B1-8A2D-BFA4DF1B4E60}"/>
              </a:ext>
            </a:extLst>
          </p:cNvPr>
          <p:cNvSpPr/>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8" name="Decorative Circles">
            <a:extLst>
              <a:ext uri="{FF2B5EF4-FFF2-40B4-BE49-F238E27FC236}">
                <a16:creationId xmlns:a16="http://schemas.microsoft.com/office/drawing/2014/main" id="{1D912E1C-3BBA-42F0-A3EE-FEC382E7230A}"/>
              </a:ext>
            </a:extLst>
          </p:cNvPr>
          <p:cNvGrpSpPr/>
          <p:nvPr/>
        </p:nvGrpSpPr>
        <p:grpSpPr>
          <a:xfrm>
            <a:off x="-1" y="-1"/>
            <a:ext cx="12192001" cy="6858001"/>
            <a:chOff x="-1" y="-1"/>
            <a:chExt cx="12192001" cy="6858001"/>
          </a:xfrm>
        </p:grpSpPr>
        <p:sp>
          <p:nvSpPr>
            <p:cNvPr id="21" name="Oval 20">
              <a:extLst>
                <a:ext uri="{FF2B5EF4-FFF2-40B4-BE49-F238E27FC236}">
                  <a16:creationId xmlns:a16="http://schemas.microsoft.com/office/drawing/2014/main" id="{2FEEAC76-E273-46A8-8F8E-CE59860FE70D}"/>
                </a:ext>
              </a:extLst>
            </p:cNvPr>
            <p:cNvSpPr/>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76594A0E-9400-45AD-A431-1DA1C0B28966}"/>
                </a:ext>
              </a:extLst>
            </p:cNvPr>
            <p:cNvSpPr/>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20916D6C-D32F-42B6-8512-CD5EDB8F2B9B}"/>
                </a:ext>
              </a:extLst>
            </p:cNvPr>
            <p:cNvSpPr/>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3834846D-59C6-40F4-907C-F1A4689B58F1}"/>
                </a:ext>
              </a:extLst>
            </p:cNvPr>
            <p:cNvSpPr/>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5A257CDF-2E36-4DC7-8EE4-5CD8F8ECAC87}"/>
                </a:ext>
              </a:extLst>
            </p:cNvPr>
            <p:cNvSpPr/>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Oval 47">
              <a:extLst>
                <a:ext uri="{FF2B5EF4-FFF2-40B4-BE49-F238E27FC236}">
                  <a16:creationId xmlns:a16="http://schemas.microsoft.com/office/drawing/2014/main" id="{D5B26E0E-A115-4AE2-82D8-76BB93CC494F}"/>
                </a:ext>
              </a:extLst>
            </p:cNvPr>
            <p:cNvSpPr/>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755058DB-7E01-4E95-BF59-983AA1BBB38E}"/>
                </a:ext>
              </a:extLst>
            </p:cNvPr>
            <p:cNvSpPr/>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A810F7E2-23F3-44D6-B09E-71E556536052}"/>
                </a:ext>
              </a:extLst>
            </p:cNvPr>
            <p:cNvSpPr/>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59D5C391-E1DB-410A-A78C-ED3BBDFF0758}"/>
                </a:ext>
              </a:extLst>
            </p:cNvPr>
            <p:cNvSpPr/>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Oval 52">
              <a:extLst>
                <a:ext uri="{FF2B5EF4-FFF2-40B4-BE49-F238E27FC236}">
                  <a16:creationId xmlns:a16="http://schemas.microsoft.com/office/drawing/2014/main" id="{77C4944D-9373-4283-BCAA-927A0316659E}"/>
                </a:ext>
              </a:extLst>
            </p:cNvPr>
            <p:cNvSpPr/>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6804C521-2D9F-4CE4-AFD3-D4F1551FEC6A}"/>
                </a:ext>
              </a:extLst>
            </p:cNvPr>
            <p:cNvSpPr/>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56" name="Freeform: Shape 55">
              <a:extLst>
                <a:ext uri="{FF2B5EF4-FFF2-40B4-BE49-F238E27FC236}">
                  <a16:creationId xmlns:a16="http://schemas.microsoft.com/office/drawing/2014/main" id="{755AC65C-13EF-4182-AA3C-62BE165CC033}"/>
                </a:ext>
              </a:extLst>
            </p:cNvPr>
            <p:cNvSpPr/>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58" name="Freeform: Shape 57">
              <a:extLst>
                <a:ext uri="{FF2B5EF4-FFF2-40B4-BE49-F238E27FC236}">
                  <a16:creationId xmlns:a16="http://schemas.microsoft.com/office/drawing/2014/main" id="{E40DA8D2-FA4B-4282-9D44-48C27B63A153}"/>
                </a:ext>
              </a:extLst>
            </p:cNvPr>
            <p:cNvSpPr/>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10" name="Oval 9">
              <a:extLst>
                <a:ext uri="{FF2B5EF4-FFF2-40B4-BE49-F238E27FC236}">
                  <a16:creationId xmlns:a16="http://schemas.microsoft.com/office/drawing/2014/main" id="{99065014-CB18-414D-A527-31ECC45700AB}"/>
                </a:ext>
              </a:extLst>
            </p:cNvPr>
            <p:cNvSpPr/>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8F39E27A-56C1-4328-8DF1-2DA147C78483}"/>
                </a:ext>
              </a:extLst>
            </p:cNvPr>
            <p:cNvSpPr/>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0" y="6488268"/>
            <a:ext cx="2743200" cy="233209"/>
          </a:xfrm>
          <a:prstGeom prst="rect">
            <a:avLst/>
          </a:prstGeom>
        </p:spPr>
        <p:txBody>
          <a:bodyPr vert="horz" lIns="91440" tIns="45720" rIns="91440" bIns="45720" rtlCol="0" anchor="ctr"/>
          <a:lstStyle>
            <a:lvl1pPr algn="l">
              <a:defRPr sz="1000">
                <a:solidFill>
                  <a:schemeClr val="tx1">
                    <a:tint val="75000"/>
                  </a:schemeClr>
                </a:solidFill>
              </a:defRPr>
            </a:lvl1pPr>
          </a:lstStyle>
          <a:p>
            <a:fld id="{4A8D24A4-5FEC-4062-8995-EB21925B3B40}" type="datetime1">
              <a:rPr lang="en-US" smtClean="0"/>
              <a:t>5/1/22</a:t>
            </a:fld>
            <a:endParaRPr lang="en-US" sz="1000"/>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tint val="75000"/>
                  </a:schemeClr>
                </a:solidFill>
              </a:defRPr>
            </a:lvl1pPr>
          </a:lstStyle>
          <a:p>
            <a:endParaRPr lang="en-US" sz="1000"/>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93150" y="6488268"/>
            <a:ext cx="2743200" cy="233209"/>
          </a:xfrm>
          <a:prstGeom prst="rect">
            <a:avLst/>
          </a:prstGeom>
        </p:spPr>
        <p:txBody>
          <a:bodyPr vert="horz" lIns="91440" tIns="45720" rIns="91440" bIns="45720" rtlCol="0" anchor="ctr"/>
          <a:lstStyle>
            <a:lvl1pPr algn="r">
              <a:defRPr sz="1000">
                <a:solidFill>
                  <a:schemeClr val="tx1">
                    <a:tint val="75000"/>
                  </a:schemeClr>
                </a:solidFill>
              </a:defRPr>
            </a:lvl1pPr>
          </a:lstStyle>
          <a:p>
            <a:fld id="{35747434-7036-48DB-A148-6B3D8EE75CDA}" type="slidenum">
              <a:rPr lang="en-US" smtClean="0"/>
              <a:pPr/>
              <a:t>‹#›</a:t>
            </a:fld>
            <a:endParaRPr lang="en-US" sz="1000"/>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0" y="365125"/>
            <a:ext cx="1065911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0" y="1825625"/>
            <a:ext cx="1065911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7668596"/>
      </p:ext>
    </p:extLst>
  </p:cSld>
  <p:clrMap bg1="lt1" tx1="dk1" bg2="lt2" tx2="dk2" accent1="accent1" accent2="accent2" accent3="accent3" accent4="accent4" accent5="accent5" accent6="accent6" hlink="hlink" folHlink="folHlink"/>
  <p:sldLayoutIdLst>
    <p:sldLayoutId id="2147483655" r:id="rId1"/>
    <p:sldLayoutId id="2147483656" r:id="rId2"/>
    <p:sldLayoutId id="2147483772" r:id="rId3"/>
    <p:sldLayoutId id="2147483773" r:id="rId4"/>
    <p:sldLayoutId id="2147483774" r:id="rId5"/>
    <p:sldLayoutId id="2147483775" r:id="rId6"/>
    <p:sldLayoutId id="2147483776" r:id="rId7"/>
    <p:sldLayoutId id="2147483767" r:id="rId8"/>
    <p:sldLayoutId id="2147483768" r:id="rId9"/>
    <p:sldLayoutId id="2147483769" r:id="rId10"/>
    <p:sldLayoutId id="2147483777" r:id="rId11"/>
  </p:sldLayoutIdLst>
  <p:hf sldNum="0" hdr="0" ftr="0" dt="0"/>
  <p:txStyles>
    <p:titleStyle>
      <a:lvl1pPr algn="l" defTabSz="914400" rtl="0" eaLnBrk="1" latinLnBrk="0" hangingPunct="1">
        <a:lnSpc>
          <a:spcPct val="90000"/>
        </a:lnSpc>
        <a:spcBef>
          <a:spcPct val="0"/>
        </a:spcBef>
        <a:buNone/>
        <a:defRPr sz="540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tx2">
            <a:lumMod val="75000"/>
            <a:lumOff val="25000"/>
          </a:schemeClr>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4.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image" Target="../media/image36.svg"/><Relationship Id="rId7" Type="http://schemas.openxmlformats.org/officeDocument/2006/relationships/image" Target="../media/image40.svg"/><Relationship Id="rId2" Type="http://schemas.openxmlformats.org/officeDocument/2006/relationships/image" Target="../media/image35.png"/><Relationship Id="rId1" Type="http://schemas.openxmlformats.org/officeDocument/2006/relationships/slideLayout" Target="../slideLayouts/slideLayout2.xml"/><Relationship Id="rId6" Type="http://schemas.openxmlformats.org/officeDocument/2006/relationships/image" Target="../media/image39.png"/><Relationship Id="rId5" Type="http://schemas.openxmlformats.org/officeDocument/2006/relationships/image" Target="../media/image38.svg"/><Relationship Id="rId4" Type="http://schemas.openxmlformats.org/officeDocument/2006/relationships/image" Target="../media/image37.png"/><Relationship Id="rId9" Type="http://schemas.openxmlformats.org/officeDocument/2006/relationships/image" Target="../media/image42.svg"/></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7.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image" Target="../media/image45.svg"/><Relationship Id="rId7" Type="http://schemas.openxmlformats.org/officeDocument/2006/relationships/image" Target="../media/image49.svg"/><Relationship Id="rId2" Type="http://schemas.openxmlformats.org/officeDocument/2006/relationships/image" Target="../media/image44.png"/><Relationship Id="rId1" Type="http://schemas.openxmlformats.org/officeDocument/2006/relationships/slideLayout" Target="../slideLayouts/slideLayout2.xml"/><Relationship Id="rId6" Type="http://schemas.openxmlformats.org/officeDocument/2006/relationships/image" Target="../media/image48.png"/><Relationship Id="rId5" Type="http://schemas.openxmlformats.org/officeDocument/2006/relationships/image" Target="../media/image47.svg"/><Relationship Id="rId4" Type="http://schemas.openxmlformats.org/officeDocument/2006/relationships/image" Target="../media/image46.png"/><Relationship Id="rId9" Type="http://schemas.openxmlformats.org/officeDocument/2006/relationships/image" Target="../media/image51.svg"/></Relationships>
</file>

<file path=ppt/slides/_rels/slide19.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image" Target="../media/image49.svg"/><Relationship Id="rId7" Type="http://schemas.openxmlformats.org/officeDocument/2006/relationships/image" Target="../media/image55.svg"/><Relationship Id="rId2" Type="http://schemas.openxmlformats.org/officeDocument/2006/relationships/image" Target="../media/image48.png"/><Relationship Id="rId1" Type="http://schemas.openxmlformats.org/officeDocument/2006/relationships/slideLayout" Target="../slideLayouts/slideLayout2.xml"/><Relationship Id="rId6" Type="http://schemas.openxmlformats.org/officeDocument/2006/relationships/image" Target="../media/image54.png"/><Relationship Id="rId5" Type="http://schemas.openxmlformats.org/officeDocument/2006/relationships/image" Target="../media/image53.svg"/><Relationship Id="rId4" Type="http://schemas.openxmlformats.org/officeDocument/2006/relationships/image" Target="../media/image52.png"/><Relationship Id="rId9" Type="http://schemas.openxmlformats.org/officeDocument/2006/relationships/image" Target="../media/image51.svg"/></Relationships>
</file>

<file path=ppt/slides/_rels/slide20.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image" Target="../media/image36.svg"/><Relationship Id="rId7" Type="http://schemas.openxmlformats.org/officeDocument/2006/relationships/image" Target="../media/image40.svg"/><Relationship Id="rId2" Type="http://schemas.openxmlformats.org/officeDocument/2006/relationships/image" Target="../media/image35.png"/><Relationship Id="rId1" Type="http://schemas.openxmlformats.org/officeDocument/2006/relationships/slideLayout" Target="../slideLayouts/slideLayout2.xml"/><Relationship Id="rId6" Type="http://schemas.openxmlformats.org/officeDocument/2006/relationships/image" Target="../media/image39.png"/><Relationship Id="rId5" Type="http://schemas.openxmlformats.org/officeDocument/2006/relationships/image" Target="../media/image38.svg"/><Relationship Id="rId4" Type="http://schemas.openxmlformats.org/officeDocument/2006/relationships/image" Target="../media/image37.png"/><Relationship Id="rId9" Type="http://schemas.openxmlformats.org/officeDocument/2006/relationships/image" Target="../media/image42.svg"/></Relationships>
</file>

<file path=ppt/slides/_rels/slide21.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image" Target="../media/image36.svg"/><Relationship Id="rId7" Type="http://schemas.openxmlformats.org/officeDocument/2006/relationships/image" Target="../media/image40.svg"/><Relationship Id="rId2" Type="http://schemas.openxmlformats.org/officeDocument/2006/relationships/image" Target="../media/image35.png"/><Relationship Id="rId1" Type="http://schemas.openxmlformats.org/officeDocument/2006/relationships/slideLayout" Target="../slideLayouts/slideLayout2.xml"/><Relationship Id="rId6" Type="http://schemas.openxmlformats.org/officeDocument/2006/relationships/image" Target="../media/image39.png"/><Relationship Id="rId5" Type="http://schemas.openxmlformats.org/officeDocument/2006/relationships/image" Target="../media/image38.svg"/><Relationship Id="rId4" Type="http://schemas.openxmlformats.org/officeDocument/2006/relationships/image" Target="../media/image37.png"/><Relationship Id="rId9" Type="http://schemas.openxmlformats.org/officeDocument/2006/relationships/image" Target="../media/image42.svg"/></Relationships>
</file>

<file path=ppt/slides/_rels/slide22.xml.rels><?xml version="1.0" encoding="UTF-8" standalone="yes"?>
<Relationships xmlns="http://schemas.openxmlformats.org/package/2006/relationships"><Relationship Id="rId3" Type="http://schemas.openxmlformats.org/officeDocument/2006/relationships/image" Target="../media/image57.svg"/><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image" Target="../media/image49.svg"/><Relationship Id="rId7" Type="http://schemas.openxmlformats.org/officeDocument/2006/relationships/image" Target="../media/image55.svg"/><Relationship Id="rId2" Type="http://schemas.openxmlformats.org/officeDocument/2006/relationships/image" Target="../media/image48.png"/><Relationship Id="rId1" Type="http://schemas.openxmlformats.org/officeDocument/2006/relationships/slideLayout" Target="../slideLayouts/slideLayout2.xml"/><Relationship Id="rId6" Type="http://schemas.openxmlformats.org/officeDocument/2006/relationships/image" Target="../media/image54.png"/><Relationship Id="rId5" Type="http://schemas.openxmlformats.org/officeDocument/2006/relationships/image" Target="../media/image53.svg"/><Relationship Id="rId4" Type="http://schemas.openxmlformats.org/officeDocument/2006/relationships/image" Target="../media/image52.png"/><Relationship Id="rId9" Type="http://schemas.openxmlformats.org/officeDocument/2006/relationships/image" Target="../media/image51.svg"/></Relationships>
</file>

<file path=ppt/slides/_rels/slide24.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image" Target="../media/image59.svg"/><Relationship Id="rId7" Type="http://schemas.openxmlformats.org/officeDocument/2006/relationships/image" Target="../media/image49.svg"/><Relationship Id="rId2" Type="http://schemas.openxmlformats.org/officeDocument/2006/relationships/image" Target="../media/image58.png"/><Relationship Id="rId1" Type="http://schemas.openxmlformats.org/officeDocument/2006/relationships/slideLayout" Target="../slideLayouts/slideLayout2.xml"/><Relationship Id="rId6" Type="http://schemas.openxmlformats.org/officeDocument/2006/relationships/image" Target="../media/image48.png"/><Relationship Id="rId5" Type="http://schemas.openxmlformats.org/officeDocument/2006/relationships/image" Target="../media/image45.svg"/><Relationship Id="rId4" Type="http://schemas.openxmlformats.org/officeDocument/2006/relationships/image" Target="../media/image44.png"/><Relationship Id="rId9" Type="http://schemas.openxmlformats.org/officeDocument/2006/relationships/image" Target="../media/image51.svg"/></Relationships>
</file>

<file path=ppt/slides/_rels/slide25.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image" Target="../media/image59.svg"/><Relationship Id="rId7" Type="http://schemas.openxmlformats.org/officeDocument/2006/relationships/image" Target="../media/image49.svg"/><Relationship Id="rId2" Type="http://schemas.openxmlformats.org/officeDocument/2006/relationships/image" Target="../media/image58.png"/><Relationship Id="rId1" Type="http://schemas.openxmlformats.org/officeDocument/2006/relationships/slideLayout" Target="../slideLayouts/slideLayout2.xml"/><Relationship Id="rId6" Type="http://schemas.openxmlformats.org/officeDocument/2006/relationships/image" Target="../media/image48.png"/><Relationship Id="rId5" Type="http://schemas.openxmlformats.org/officeDocument/2006/relationships/image" Target="../media/image45.svg"/><Relationship Id="rId4" Type="http://schemas.openxmlformats.org/officeDocument/2006/relationships/image" Target="../media/image44.png"/><Relationship Id="rId9" Type="http://schemas.openxmlformats.org/officeDocument/2006/relationships/image" Target="../media/image51.svg"/></Relationships>
</file>

<file path=ppt/slides/_rels/slide26.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8.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0.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2.xml.rels><?xml version="1.0" encoding="UTF-8" standalone="yes"?>
<Relationships xmlns="http://schemas.openxmlformats.org/package/2006/relationships"><Relationship Id="rId3" Type="http://schemas.openxmlformats.org/officeDocument/2006/relationships/hyperlink" Target="https://hr.mit.edu/learning-topics/teams/articles/stages-development/using" TargetMode="External"/><Relationship Id="rId2" Type="http://schemas.openxmlformats.org/officeDocument/2006/relationships/hyperlink" Target="https://www.teamwork.com/blog/the-5-stages-of-team-development-what-you-need-to-know" TargetMode="External"/><Relationship Id="rId1" Type="http://schemas.openxmlformats.org/officeDocument/2006/relationships/slideLayout" Target="../slideLayouts/slideLayout2.xml"/><Relationship Id="rId4" Type="http://schemas.openxmlformats.org/officeDocument/2006/relationships/hyperlink" Target="https://www.teamtactics.co.uk/blog/2021/09/09/four-stages-of-team-building-how-to-build-a-successful-team/ho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1" name="Rectangle 125">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2" name="Rectangle 127">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173"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131" name="Oval 130">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2" name="Oval 131">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 name="Oval 132">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4" name="Oval 133">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5" name="Oval 134">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6" name="Oval 135">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Oval 136">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Oval 137">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Oval 138">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0" name="Oval 139">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Freeform: Shape 140">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142" name="Freeform: Shape 141">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143" name="Freeform: Shape 142">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144" name="Oval 143">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145" name="Freeform: Shape 144">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sp useBgFill="1">
        <p:nvSpPr>
          <p:cNvPr id="174" name="Rectangle 146">
            <a:extLst>
              <a:ext uri="{FF2B5EF4-FFF2-40B4-BE49-F238E27FC236}">
                <a16:creationId xmlns:a16="http://schemas.microsoft.com/office/drawing/2014/main" id="{A258B7CF-7D3E-458E-A0EF-C50451D41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5" name="Rectangle 148">
            <a:extLst>
              <a:ext uri="{FF2B5EF4-FFF2-40B4-BE49-F238E27FC236}">
                <a16:creationId xmlns:a16="http://schemas.microsoft.com/office/drawing/2014/main" id="{B4454793-B5F3-4C84-A357-8A6E10AB4B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p:cNvSpPr>
            <a:spLocks noGrp="1"/>
          </p:cNvSpPr>
          <p:nvPr>
            <p:ph type="ctrTitle"/>
          </p:nvPr>
        </p:nvSpPr>
        <p:spPr>
          <a:xfrm>
            <a:off x="777240" y="777240"/>
            <a:ext cx="6765026" cy="2493876"/>
          </a:xfrm>
        </p:spPr>
        <p:txBody>
          <a:bodyPr vert="horz" lIns="91440" tIns="45720" rIns="91440" bIns="45720" rtlCol="0" anchor="b">
            <a:normAutofit/>
          </a:bodyPr>
          <a:lstStyle/>
          <a:p>
            <a:pPr algn="l"/>
            <a:r>
              <a:rPr lang="en-US" sz="4400" kern="1200" dirty="0">
                <a:latin typeface="+mj-lt"/>
                <a:ea typeface="+mj-ea"/>
                <a:cs typeface="+mj-cs"/>
              </a:rPr>
              <a:t>University of Wales Trinity Saint David</a:t>
            </a:r>
            <a:br>
              <a:rPr lang="en-US" sz="4400" kern="1200" dirty="0">
                <a:latin typeface="+mj-lt"/>
                <a:ea typeface="+mj-ea"/>
                <a:cs typeface="+mj-cs"/>
              </a:rPr>
            </a:br>
            <a:endParaRPr lang="en-US" sz="4400" kern="1200" dirty="0">
              <a:latin typeface="+mj-lt"/>
              <a:ea typeface="+mj-ea"/>
              <a:cs typeface="+mj-cs"/>
            </a:endParaRPr>
          </a:p>
        </p:txBody>
      </p:sp>
      <p:sp>
        <p:nvSpPr>
          <p:cNvPr id="3" name="Subtitle 2"/>
          <p:cNvSpPr>
            <a:spLocks noGrp="1"/>
          </p:cNvSpPr>
          <p:nvPr>
            <p:ph type="subTitle" idx="1"/>
          </p:nvPr>
        </p:nvSpPr>
        <p:spPr>
          <a:xfrm>
            <a:off x="777240" y="3428999"/>
            <a:ext cx="6765026" cy="2747963"/>
          </a:xfrm>
        </p:spPr>
        <p:txBody>
          <a:bodyPr vert="horz" lIns="91440" tIns="45720" rIns="91440" bIns="45720" rtlCol="0" anchor="t">
            <a:noAutofit/>
          </a:bodyPr>
          <a:lstStyle/>
          <a:p>
            <a:pPr indent="-228600" algn="l">
              <a:buFont typeface="Arial" panose="020B0604020202020204" pitchFamily="34" charset="0"/>
              <a:buChar char="•"/>
            </a:pPr>
            <a:r>
              <a:rPr lang="en-US" err="1"/>
              <a:t>Programme</a:t>
            </a:r>
            <a:r>
              <a:rPr lang="en-US"/>
              <a:t>: Certificate of Higher Education in Skills for the Workplace</a:t>
            </a:r>
            <a:endParaRPr lang="en-US">
              <a:cs typeface="Calibri"/>
            </a:endParaRPr>
          </a:p>
          <a:p>
            <a:pPr indent="-228600" algn="l">
              <a:buFont typeface="Arial" panose="020B0604020202020204" pitchFamily="34" charset="0"/>
              <a:buChar char="•"/>
            </a:pPr>
            <a:r>
              <a:rPr lang="en-US"/>
              <a:t>Module: Effective Team Work and Communication</a:t>
            </a:r>
            <a:endParaRPr lang="en-US">
              <a:cs typeface="Calibri"/>
            </a:endParaRPr>
          </a:p>
          <a:p>
            <a:pPr indent="-228600" algn="l">
              <a:buFont typeface="Arial" panose="020B0604020202020204" pitchFamily="34" charset="0"/>
              <a:buChar char="•"/>
            </a:pPr>
            <a:r>
              <a:rPr lang="en-US"/>
              <a:t>Module code: BMSW4002</a:t>
            </a:r>
            <a:endParaRPr lang="en-US">
              <a:cs typeface="Calibri"/>
            </a:endParaRPr>
          </a:p>
          <a:p>
            <a:pPr indent="-228600" algn="l">
              <a:buFont typeface="Arial" panose="020B0604020202020204" pitchFamily="34" charset="0"/>
              <a:buChar char="•"/>
            </a:pPr>
            <a:r>
              <a:rPr lang="en-US"/>
              <a:t>Assignment Title: Effective Team Work and Communication Assessment 2</a:t>
            </a:r>
            <a:endParaRPr lang="en-US">
              <a:cs typeface="Calibri"/>
            </a:endParaRPr>
          </a:p>
          <a:p>
            <a:pPr indent="-228600" algn="l">
              <a:buFont typeface="Arial" panose="020B0604020202020204" pitchFamily="34" charset="0"/>
              <a:buChar char="•"/>
            </a:pPr>
            <a:r>
              <a:rPr lang="en-US"/>
              <a:t>Lecturer: Sadiq Soban</a:t>
            </a:r>
            <a:endParaRPr lang="en-US">
              <a:cs typeface="Calibri"/>
            </a:endParaRPr>
          </a:p>
          <a:p>
            <a:pPr indent="-228600" algn="l">
              <a:buFont typeface="Arial" panose="020B0604020202020204" pitchFamily="34" charset="0"/>
              <a:buChar char="•"/>
            </a:pPr>
            <a:r>
              <a:rPr lang="en-US"/>
              <a:t>Date: 01/05/2022</a:t>
            </a:r>
            <a:endParaRPr lang="en-US">
              <a:cs typeface="Calibri"/>
            </a:endParaRPr>
          </a:p>
          <a:p>
            <a:pPr indent="-228600" algn="l">
              <a:buFont typeface="Arial" panose="020B0604020202020204" pitchFamily="34" charset="0"/>
              <a:buChar char="•"/>
            </a:pPr>
            <a:endParaRPr lang="en-US" sz="1800"/>
          </a:p>
          <a:p>
            <a:pPr indent="-228600" algn="l">
              <a:buFont typeface="Arial" panose="020B0604020202020204" pitchFamily="34" charset="0"/>
              <a:buChar char="•"/>
            </a:pPr>
            <a:endParaRPr lang="en-US" sz="1800"/>
          </a:p>
          <a:p>
            <a:pPr indent="-228600" algn="l">
              <a:buFont typeface="Arial" panose="020B0604020202020204" pitchFamily="34" charset="0"/>
              <a:buChar char="•"/>
            </a:pPr>
            <a:endParaRPr lang="en-US" sz="1800"/>
          </a:p>
        </p:txBody>
      </p:sp>
      <p:sp>
        <p:nvSpPr>
          <p:cNvPr id="176" name="Freeform: Shape 150">
            <a:extLst>
              <a:ext uri="{FF2B5EF4-FFF2-40B4-BE49-F238E27FC236}">
                <a16:creationId xmlns:a16="http://schemas.microsoft.com/office/drawing/2014/main" id="{6C34A46E-7333-4D42-BE18-40B230373D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11786" y="357441"/>
            <a:ext cx="3580214" cy="5994304"/>
          </a:xfrm>
          <a:custGeom>
            <a:avLst/>
            <a:gdLst>
              <a:gd name="connsiteX0" fmla="*/ 3127001 w 3735324"/>
              <a:gd name="connsiteY0" fmla="*/ 0 h 6254002"/>
              <a:gd name="connsiteX1" fmla="*/ 3603212 w 3735324"/>
              <a:gd name="connsiteY1" fmla="*/ 36030 h 6254002"/>
              <a:gd name="connsiteX2" fmla="*/ 3735324 w 3735324"/>
              <a:gd name="connsiteY2" fmla="*/ 59623 h 6254002"/>
              <a:gd name="connsiteX3" fmla="*/ 3735324 w 3735324"/>
              <a:gd name="connsiteY3" fmla="*/ 6194380 h 6254002"/>
              <a:gd name="connsiteX4" fmla="*/ 3603212 w 3735324"/>
              <a:gd name="connsiteY4" fmla="*/ 6217972 h 6254002"/>
              <a:gd name="connsiteX5" fmla="*/ 3127001 w 3735324"/>
              <a:gd name="connsiteY5" fmla="*/ 6254002 h 6254002"/>
              <a:gd name="connsiteX6" fmla="*/ 0 w 3735324"/>
              <a:gd name="connsiteY6" fmla="*/ 3127001 h 6254002"/>
              <a:gd name="connsiteX7" fmla="*/ 3127001 w 3735324"/>
              <a:gd name="connsiteY7" fmla="*/ 0 h 6254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35324" h="6254002">
                <a:moveTo>
                  <a:pt x="3127001" y="0"/>
                </a:moveTo>
                <a:cubicBezTo>
                  <a:pt x="3288907" y="0"/>
                  <a:pt x="3447939" y="12305"/>
                  <a:pt x="3603212" y="36030"/>
                </a:cubicBezTo>
                <a:lnTo>
                  <a:pt x="3735324" y="59623"/>
                </a:lnTo>
                <a:lnTo>
                  <a:pt x="3735324" y="6194380"/>
                </a:lnTo>
                <a:lnTo>
                  <a:pt x="3603212" y="6217972"/>
                </a:lnTo>
                <a:cubicBezTo>
                  <a:pt x="3447939" y="6241698"/>
                  <a:pt x="3288907" y="6254002"/>
                  <a:pt x="3127001" y="6254002"/>
                </a:cubicBezTo>
                <a:cubicBezTo>
                  <a:pt x="1400006" y="6254002"/>
                  <a:pt x="0" y="4853996"/>
                  <a:pt x="0" y="3127001"/>
                </a:cubicBezTo>
                <a:cubicBezTo>
                  <a:pt x="0" y="1400006"/>
                  <a:pt x="1400006" y="0"/>
                  <a:pt x="312700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7" name="Group 152">
            <a:extLst>
              <a:ext uri="{FF2B5EF4-FFF2-40B4-BE49-F238E27FC236}">
                <a16:creationId xmlns:a16="http://schemas.microsoft.com/office/drawing/2014/main" id="{A3753F63-BF34-4FE9-B50C-0831B97A318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437008" y="433142"/>
            <a:ext cx="1122760" cy="6178301"/>
            <a:chOff x="8437008" y="433142"/>
            <a:chExt cx="1122760" cy="6178301"/>
          </a:xfrm>
        </p:grpSpPr>
        <p:sp>
          <p:nvSpPr>
            <p:cNvPr id="154" name="Oval 153">
              <a:extLst>
                <a:ext uri="{FF2B5EF4-FFF2-40B4-BE49-F238E27FC236}">
                  <a16:creationId xmlns:a16="http://schemas.microsoft.com/office/drawing/2014/main" id="{5D6AD2B4-0168-4100-8C04-ECE2BB5A51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75160" y="825175"/>
              <a:ext cx="466441" cy="466441"/>
            </a:xfrm>
            <a:prstGeom prst="ellipse">
              <a:avLst/>
            </a:prstGeom>
            <a:solidFill>
              <a:schemeClr val="tx2">
                <a:lumMod val="50000"/>
                <a:lumOff val="50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5" name="Oval 154">
              <a:extLst>
                <a:ext uri="{FF2B5EF4-FFF2-40B4-BE49-F238E27FC236}">
                  <a16:creationId xmlns:a16="http://schemas.microsoft.com/office/drawing/2014/main" id="{2099DCA1-B66C-462E-AE74-BEC2D2731C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28229" y="433142"/>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6" name="Oval 155">
              <a:extLst>
                <a:ext uri="{FF2B5EF4-FFF2-40B4-BE49-F238E27FC236}">
                  <a16:creationId xmlns:a16="http://schemas.microsoft.com/office/drawing/2014/main" id="{FE2411A5-5D5E-4552-BA2E-C52771F1C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37008" y="5719481"/>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7" name="Oval 156">
              <a:extLst>
                <a:ext uri="{FF2B5EF4-FFF2-40B4-BE49-F238E27FC236}">
                  <a16:creationId xmlns:a16="http://schemas.microsoft.com/office/drawing/2014/main" id="{2A4A39DC-2A41-45B0-8720-28A0B7FB1F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093327" y="6145002"/>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8" name="Oval 157">
              <a:extLst>
                <a:ext uri="{FF2B5EF4-FFF2-40B4-BE49-F238E27FC236}">
                  <a16:creationId xmlns:a16="http://schemas.microsoft.com/office/drawing/2014/main" id="{18E7B6DF-EAE5-4B26-B4C3-485E6DF8C4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96963" y="5817067"/>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41E5121B-B8FF-5CBE-E166-EE69CEB15394}"/>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r="6250" b="6250"/>
          <a:stretch/>
        </p:blipFill>
        <p:spPr>
          <a:xfrm>
            <a:off x="9288829" y="2586331"/>
            <a:ext cx="2781945" cy="1564843"/>
          </a:xfrm>
          <a:prstGeom prst="rect">
            <a:avLst/>
          </a:prstGeom>
        </p:spPr>
      </p:pic>
    </p:spTree>
    <p:extLst>
      <p:ext uri="{BB962C8B-B14F-4D97-AF65-F5344CB8AC3E}">
        <p14:creationId xmlns:p14="http://schemas.microsoft.com/office/powerpoint/2010/main" val="2029002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9" name="Freeform: Shape 28">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nvGrpSpPr>
          <p:cNvPr id="31"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32" name="Oval 31">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37B39C30-0428-787D-D39F-FBFD33CA29B4}"/>
              </a:ext>
            </a:extLst>
          </p:cNvPr>
          <p:cNvSpPr>
            <a:spLocks noGrp="1"/>
          </p:cNvSpPr>
          <p:nvPr>
            <p:ph type="title"/>
          </p:nvPr>
        </p:nvSpPr>
        <p:spPr>
          <a:xfrm>
            <a:off x="770878" y="952022"/>
            <a:ext cx="2862591" cy="5157049"/>
          </a:xfrm>
        </p:spPr>
        <p:txBody>
          <a:bodyPr anchor="ctr">
            <a:normAutofit/>
          </a:bodyPr>
          <a:lstStyle/>
          <a:p>
            <a:r>
              <a:rPr lang="en-GB" sz="3700"/>
              <a:t>Group Presentation</a:t>
            </a:r>
          </a:p>
        </p:txBody>
      </p:sp>
      <p:graphicFrame>
        <p:nvGraphicFramePr>
          <p:cNvPr id="5" name="Content Placeholder 2">
            <a:extLst>
              <a:ext uri="{FF2B5EF4-FFF2-40B4-BE49-F238E27FC236}">
                <a16:creationId xmlns:a16="http://schemas.microsoft.com/office/drawing/2014/main" id="{48CF9868-2F74-69D7-E60F-EDB47CAF9988}"/>
              </a:ext>
            </a:extLst>
          </p:cNvPr>
          <p:cNvGraphicFramePr>
            <a:graphicFrameLocks noGrp="1"/>
          </p:cNvGraphicFramePr>
          <p:nvPr>
            <p:ph idx="1"/>
            <p:extLst>
              <p:ext uri="{D42A27DB-BD31-4B8C-83A1-F6EECF244321}">
                <p14:modId xmlns:p14="http://schemas.microsoft.com/office/powerpoint/2010/main" val="2679034842"/>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117599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53B739BF-52FC-4875-B392-4044CC04F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3AA1CAD8-1CD4-40E6-B88B-9D4FF5C3D0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30" name="decorative circles">
            <a:extLst>
              <a:ext uri="{FF2B5EF4-FFF2-40B4-BE49-F238E27FC236}">
                <a16:creationId xmlns:a16="http://schemas.microsoft.com/office/drawing/2014/main" id="{0D65577D-83CF-47FA-954E-60C70AFDBB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2361" y="253193"/>
            <a:ext cx="11801644" cy="6229550"/>
            <a:chOff x="162361" y="253193"/>
            <a:chExt cx="11801644" cy="6229550"/>
          </a:xfrm>
        </p:grpSpPr>
        <p:sp>
          <p:nvSpPr>
            <p:cNvPr id="31" name="Oval 30">
              <a:extLst>
                <a:ext uri="{FF2B5EF4-FFF2-40B4-BE49-F238E27FC236}">
                  <a16:creationId xmlns:a16="http://schemas.microsoft.com/office/drawing/2014/main" id="{54D2C49A-33C3-4048-8267-6907CA622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0439" y="253193"/>
              <a:ext cx="150552" cy="150552"/>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C54A3D21-5E60-4B25-890E-FA22F164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361" y="366560"/>
              <a:ext cx="309716" cy="309716"/>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0638" y="588622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5072" y="6176963"/>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9653" y="5965616"/>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p:cNvSpPr>
            <a:spLocks noGrp="1"/>
          </p:cNvSpPr>
          <p:nvPr>
            <p:ph type="ctrTitle"/>
          </p:nvPr>
        </p:nvSpPr>
        <p:spPr>
          <a:xfrm>
            <a:off x="770878" y="952023"/>
            <a:ext cx="10773422" cy="1797530"/>
          </a:xfrm>
        </p:spPr>
        <p:txBody>
          <a:bodyPr anchor="t">
            <a:normAutofit/>
          </a:bodyPr>
          <a:lstStyle/>
          <a:p>
            <a:r>
              <a:rPr lang="en-US" sz="4400"/>
              <a:t>Table of contents</a:t>
            </a:r>
          </a:p>
        </p:txBody>
      </p:sp>
      <p:graphicFrame>
        <p:nvGraphicFramePr>
          <p:cNvPr id="5" name="Content Placeholder">
            <a:extLst>
              <a:ext uri="{FF2B5EF4-FFF2-40B4-BE49-F238E27FC236}">
                <a16:creationId xmlns:a16="http://schemas.microsoft.com/office/drawing/2014/main" id="{C409FD56-A4A5-821E-089D-F48936FBE58F}"/>
              </a:ext>
            </a:extLst>
          </p:cNvPr>
          <p:cNvGraphicFramePr>
            <a:graphicFrameLocks noGrp="1"/>
          </p:cNvGraphicFramePr>
          <p:nvPr>
            <p:ph idx="1"/>
            <p:extLst>
              <p:ext uri="{D42A27DB-BD31-4B8C-83A1-F6EECF244321}">
                <p14:modId xmlns:p14="http://schemas.microsoft.com/office/powerpoint/2010/main" val="1073916981"/>
              </p:ext>
            </p:extLst>
          </p:nvPr>
        </p:nvGraphicFramePr>
        <p:xfrm>
          <a:off x="777875" y="2886075"/>
          <a:ext cx="10658475" cy="32908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241762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5" name="Rectangle 140">
            <a:extLst>
              <a:ext uri="{FF2B5EF4-FFF2-40B4-BE49-F238E27FC236}">
                <a16:creationId xmlns:a16="http://schemas.microsoft.com/office/drawing/2014/main" id="{53B739BF-52FC-4875-B392-4044CC04F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6" name="Rectangle 142">
            <a:extLst>
              <a:ext uri="{FF2B5EF4-FFF2-40B4-BE49-F238E27FC236}">
                <a16:creationId xmlns:a16="http://schemas.microsoft.com/office/drawing/2014/main" id="{3AA1CAD8-1CD4-40E6-B88B-9D4FF5C3D0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157" name="decorative circles">
            <a:extLst>
              <a:ext uri="{FF2B5EF4-FFF2-40B4-BE49-F238E27FC236}">
                <a16:creationId xmlns:a16="http://schemas.microsoft.com/office/drawing/2014/main" id="{0D65577D-83CF-47FA-954E-60C70AFDBB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2361" y="253193"/>
            <a:ext cx="11801644" cy="6229550"/>
            <a:chOff x="162361" y="253193"/>
            <a:chExt cx="11801644" cy="6229550"/>
          </a:xfrm>
        </p:grpSpPr>
        <p:sp>
          <p:nvSpPr>
            <p:cNvPr id="146" name="Oval 145">
              <a:extLst>
                <a:ext uri="{FF2B5EF4-FFF2-40B4-BE49-F238E27FC236}">
                  <a16:creationId xmlns:a16="http://schemas.microsoft.com/office/drawing/2014/main" id="{54D2C49A-33C3-4048-8267-6907CA622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0439" y="253193"/>
              <a:ext cx="150552" cy="150552"/>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8" name="Oval 146">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8" name="Oval 147">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9" name="Oval 148">
              <a:extLst>
                <a:ext uri="{FF2B5EF4-FFF2-40B4-BE49-F238E27FC236}">
                  <a16:creationId xmlns:a16="http://schemas.microsoft.com/office/drawing/2014/main" id="{C54A3D21-5E60-4B25-890E-FA22F164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361" y="366560"/>
              <a:ext cx="309716" cy="309716"/>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0" name="Oval 149">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0638" y="588622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1" name="Oval 150">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5072" y="6176963"/>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 name="Oval 151">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9653" y="5965616"/>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p:cNvSpPr>
            <a:spLocks noGrp="1"/>
          </p:cNvSpPr>
          <p:nvPr>
            <p:ph type="ctrTitle"/>
          </p:nvPr>
        </p:nvSpPr>
        <p:spPr>
          <a:xfrm>
            <a:off x="770878" y="181059"/>
            <a:ext cx="10773422" cy="1672024"/>
          </a:xfrm>
        </p:spPr>
        <p:txBody>
          <a:bodyPr vert="horz" lIns="91440" tIns="45720" rIns="91440" bIns="45720" rtlCol="0" anchor="t">
            <a:normAutofit/>
          </a:bodyPr>
          <a:lstStyle/>
          <a:p>
            <a:r>
              <a:rPr lang="en-US" sz="3400" dirty="0"/>
              <a:t>                     Effective Team Work and Communication</a:t>
            </a:r>
            <a:br>
              <a:rPr lang="en-US" sz="3400" dirty="0"/>
            </a:br>
            <a:br>
              <a:rPr lang="en-US" sz="3400" dirty="0"/>
            </a:br>
            <a:r>
              <a:rPr lang="en-US" sz="3400" dirty="0"/>
              <a:t>Introduction by Hermann </a:t>
            </a:r>
            <a:r>
              <a:rPr lang="en-US" sz="3400" dirty="0" err="1"/>
              <a:t>Dady</a:t>
            </a:r>
            <a:r>
              <a:rPr lang="en-US" sz="3400"/>
              <a:t>       </a:t>
            </a:r>
          </a:p>
        </p:txBody>
      </p:sp>
      <p:graphicFrame>
        <p:nvGraphicFramePr>
          <p:cNvPr id="32" name="Content Placeholder">
            <a:extLst>
              <a:ext uri="{FF2B5EF4-FFF2-40B4-BE49-F238E27FC236}">
                <a16:creationId xmlns:a16="http://schemas.microsoft.com/office/drawing/2014/main" id="{801BCF97-CF53-CD7B-5F40-8150FB27B4BF}"/>
              </a:ext>
            </a:extLst>
          </p:cNvPr>
          <p:cNvGraphicFramePr>
            <a:graphicFrameLocks noGrp="1"/>
          </p:cNvGraphicFramePr>
          <p:nvPr>
            <p:ph idx="1"/>
            <p:extLst>
              <p:ext uri="{D42A27DB-BD31-4B8C-83A1-F6EECF244321}">
                <p14:modId xmlns:p14="http://schemas.microsoft.com/office/powerpoint/2010/main" val="2146330683"/>
              </p:ext>
            </p:extLst>
          </p:nvPr>
        </p:nvGraphicFramePr>
        <p:xfrm>
          <a:off x="777875" y="1864100"/>
          <a:ext cx="10658475" cy="48328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926955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30"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31" name="Oval 30">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Oval 35">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Oval 39">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42" name="Freeform: Shape 41">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43" name="Freeform: Shape 42">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44" name="Oval 43">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useBgFill="1">
        <p:nvSpPr>
          <p:cNvPr id="47" name="Rectangle 46">
            <a:extLst>
              <a:ext uri="{FF2B5EF4-FFF2-40B4-BE49-F238E27FC236}">
                <a16:creationId xmlns:a16="http://schemas.microsoft.com/office/drawing/2014/main" id="{0C8EB39E-F5CC-4423-8A63-792CCF86D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117" y="0"/>
            <a:ext cx="1221823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a:extLst>
              <a:ext uri="{FF2B5EF4-FFF2-40B4-BE49-F238E27FC236}">
                <a16:creationId xmlns:a16="http://schemas.microsoft.com/office/drawing/2014/main" id="{C54FE861-227E-449C-8271-1CD5B36B82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83" y="0"/>
            <a:ext cx="12218234"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51" name="Group 50">
            <a:extLst>
              <a:ext uri="{FF2B5EF4-FFF2-40B4-BE49-F238E27FC236}">
                <a16:creationId xmlns:a16="http://schemas.microsoft.com/office/drawing/2014/main" id="{8F829F1E-D282-43B9-9EB0-01369851AFA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462" y="250944"/>
            <a:ext cx="12030993" cy="6621298"/>
            <a:chOff x="-21462" y="250944"/>
            <a:chExt cx="12030993" cy="6621298"/>
          </a:xfrm>
        </p:grpSpPr>
        <p:sp>
          <p:nvSpPr>
            <p:cNvPr id="52" name="Oval 51">
              <a:extLst>
                <a:ext uri="{FF2B5EF4-FFF2-40B4-BE49-F238E27FC236}">
                  <a16:creationId xmlns:a16="http://schemas.microsoft.com/office/drawing/2014/main" id="{526A544A-3C76-4502-A741-F4DB0E2CD2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32999" y="538627"/>
              <a:ext cx="94160" cy="94160"/>
            </a:xfrm>
            <a:prstGeom prst="ellipse">
              <a:avLst/>
            </a:prstGeom>
            <a:solidFill>
              <a:schemeClr val="tx2">
                <a:lumMod val="50000"/>
                <a:lumOff val="50000"/>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Oval 52">
              <a:extLst>
                <a:ext uri="{FF2B5EF4-FFF2-40B4-BE49-F238E27FC236}">
                  <a16:creationId xmlns:a16="http://schemas.microsoft.com/office/drawing/2014/main" id="{017B8593-D171-47B5-8D1A-E34E7B138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40" y="5053935"/>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Oval 53">
              <a:extLst>
                <a:ext uri="{FF2B5EF4-FFF2-40B4-BE49-F238E27FC236}">
                  <a16:creationId xmlns:a16="http://schemas.microsoft.com/office/drawing/2014/main" id="{1FEF60D4-64F6-450F-B86D-383EEA1C8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64781" y="307627"/>
              <a:ext cx="311135" cy="311135"/>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A97D4A7C-B520-46CB-9A94-711F53997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1744" y="250944"/>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DC91FFEC-59DF-4D22-A925-F51520769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933" y="6026640"/>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Oval 56">
              <a:extLst>
                <a:ext uri="{FF2B5EF4-FFF2-40B4-BE49-F238E27FC236}">
                  <a16:creationId xmlns:a16="http://schemas.microsoft.com/office/drawing/2014/main" id="{58931E95-0847-47E4-8AEC-312312A032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08070" y="806824"/>
              <a:ext cx="800716" cy="800716"/>
            </a:xfrm>
            <a:prstGeom prst="ellipse">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57">
              <a:extLst>
                <a:ext uri="{FF2B5EF4-FFF2-40B4-BE49-F238E27FC236}">
                  <a16:creationId xmlns:a16="http://schemas.microsoft.com/office/drawing/2014/main" id="{3C094915-EF93-49A0-9B90-C44FB9B50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5061" y="6300195"/>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Shape 58">
              <a:extLst>
                <a:ext uri="{FF2B5EF4-FFF2-40B4-BE49-F238E27FC236}">
                  <a16:creationId xmlns:a16="http://schemas.microsoft.com/office/drawing/2014/main" id="{9F28276C-079E-47FC-B63F-D8F2611EC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13242" y="6348300"/>
              <a:ext cx="489238" cy="558645"/>
            </a:xfrm>
            <a:custGeom>
              <a:avLst/>
              <a:gdLst>
                <a:gd name="connsiteX0" fmla="*/ 1156116 w 3186814"/>
                <a:gd name="connsiteY0" fmla="*/ 0 h 3638922"/>
                <a:gd name="connsiteX1" fmla="*/ 3186814 w 3186814"/>
                <a:gd name="connsiteY1" fmla="*/ 2030698 h 3638922"/>
                <a:gd name="connsiteX2" fmla="*/ 2447829 w 3186814"/>
                <a:gd name="connsiteY2" fmla="*/ 3597684 h 3638922"/>
                <a:gd name="connsiteX3" fmla="*/ 2392682 w 3186814"/>
                <a:gd name="connsiteY3" fmla="*/ 3638922 h 3638922"/>
                <a:gd name="connsiteX4" fmla="*/ 0 w 3186814"/>
                <a:gd name="connsiteY4" fmla="*/ 3638922 h 3638922"/>
                <a:gd name="connsiteX5" fmla="*/ 0 w 3186814"/>
                <a:gd name="connsiteY5" fmla="*/ 362315 h 3638922"/>
                <a:gd name="connsiteX6" fmla="*/ 20733 w 3186814"/>
                <a:gd name="connsiteY6" fmla="*/ 346811 h 3638922"/>
                <a:gd name="connsiteX7" fmla="*/ 1156116 w 3186814"/>
                <a:gd name="connsiteY7" fmla="*/ 0 h 3638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86814" h="3638922">
                  <a:moveTo>
                    <a:pt x="1156116" y="0"/>
                  </a:moveTo>
                  <a:cubicBezTo>
                    <a:pt x="2277640" y="0"/>
                    <a:pt x="3186814" y="909174"/>
                    <a:pt x="3186814" y="2030698"/>
                  </a:cubicBezTo>
                  <a:cubicBezTo>
                    <a:pt x="3186814" y="2661556"/>
                    <a:pt x="2899146" y="3225224"/>
                    <a:pt x="2447829" y="3597684"/>
                  </a:cubicBezTo>
                  <a:lnTo>
                    <a:pt x="2392682" y="3638922"/>
                  </a:lnTo>
                  <a:lnTo>
                    <a:pt x="0" y="3638922"/>
                  </a:lnTo>
                  <a:lnTo>
                    <a:pt x="0" y="362315"/>
                  </a:lnTo>
                  <a:lnTo>
                    <a:pt x="20733" y="346811"/>
                  </a:lnTo>
                  <a:cubicBezTo>
                    <a:pt x="344835" y="127853"/>
                    <a:pt x="735545" y="0"/>
                    <a:pt x="1156116" y="0"/>
                  </a:cubicBez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 name="Oval 59">
              <a:extLst>
                <a:ext uri="{FF2B5EF4-FFF2-40B4-BE49-F238E27FC236}">
                  <a16:creationId xmlns:a16="http://schemas.microsoft.com/office/drawing/2014/main" id="{FD7F6CD7-4C28-4ADD-802B-C77ACB4EC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48384" y="6026640"/>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Oval 60">
              <a:extLst>
                <a:ext uri="{FF2B5EF4-FFF2-40B4-BE49-F238E27FC236}">
                  <a16:creationId xmlns:a16="http://schemas.microsoft.com/office/drawing/2014/main" id="{225BDF88-BBB8-4198-B052-5D4512C804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43090" y="5337200"/>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Oval 61">
              <a:extLst>
                <a:ext uri="{FF2B5EF4-FFF2-40B4-BE49-F238E27FC236}">
                  <a16:creationId xmlns:a16="http://schemas.microsoft.com/office/drawing/2014/main" id="{7B97B946-2216-400E-AC50-36A093D8C4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43090" y="1051490"/>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703A4D73-3F61-453C-9E15-DCC1FEF6B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37967" y="3427075"/>
              <a:ext cx="800716" cy="800716"/>
            </a:xfrm>
            <a:prstGeom prst="ellipse">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32FBB96A-A4C7-E03C-A886-8BD4393D1A7F}"/>
              </a:ext>
            </a:extLst>
          </p:cNvPr>
          <p:cNvSpPr>
            <a:spLocks noGrp="1"/>
          </p:cNvSpPr>
          <p:nvPr>
            <p:ph type="title"/>
          </p:nvPr>
        </p:nvSpPr>
        <p:spPr>
          <a:xfrm>
            <a:off x="770878" y="952022"/>
            <a:ext cx="4606280" cy="5157049"/>
          </a:xfrm>
        </p:spPr>
        <p:txBody>
          <a:bodyPr anchor="ctr">
            <a:normAutofit/>
          </a:bodyPr>
          <a:lstStyle/>
          <a:p>
            <a:r>
              <a:rPr lang="en-US" sz="4400"/>
              <a:t>Introduction</a:t>
            </a:r>
          </a:p>
        </p:txBody>
      </p:sp>
      <p:graphicFrame>
        <p:nvGraphicFramePr>
          <p:cNvPr id="5" name="Content Placeholder 2">
            <a:extLst>
              <a:ext uri="{FF2B5EF4-FFF2-40B4-BE49-F238E27FC236}">
                <a16:creationId xmlns:a16="http://schemas.microsoft.com/office/drawing/2014/main" id="{6C9A4B4E-61CD-7B4A-ECB9-1BAB1C67C1B0}"/>
              </a:ext>
            </a:extLst>
          </p:cNvPr>
          <p:cNvGraphicFramePr>
            <a:graphicFrameLocks noGrp="1"/>
          </p:cNvGraphicFramePr>
          <p:nvPr>
            <p:ph idx="1"/>
            <p:extLst>
              <p:ext uri="{D42A27DB-BD31-4B8C-83A1-F6EECF244321}">
                <p14:modId xmlns:p14="http://schemas.microsoft.com/office/powerpoint/2010/main" val="3735463518"/>
              </p:ext>
            </p:extLst>
          </p:nvPr>
        </p:nvGraphicFramePr>
        <p:xfrm>
          <a:off x="3927424" y="413175"/>
          <a:ext cx="7508926" cy="59045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39941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2" name="Rectangle 271">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4" name="Rectangle 273">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276"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277" name="Oval 276">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8" name="Oval 277">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9" name="Oval 278">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0" name="Oval 279">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1" name="Oval 280">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2" name="Oval 281">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3" name="Oval 282">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4" name="Oval 283">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5" name="Oval 284">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 name="Oval 285">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7" name="Freeform: Shape 286">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88" name="Freeform: Shape 287">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89" name="Freeform: Shape 288">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90" name="Oval 289">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91" name="Freeform: Shape 290">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sp useBgFill="1">
        <p:nvSpPr>
          <p:cNvPr id="293" name="Rectangle 292">
            <a:extLst>
              <a:ext uri="{FF2B5EF4-FFF2-40B4-BE49-F238E27FC236}">
                <a16:creationId xmlns:a16="http://schemas.microsoft.com/office/drawing/2014/main" id="{1FD5705B-63E0-4364-B909-EC902FEAAC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5" name="Rectangle 294">
            <a:extLst>
              <a:ext uri="{FF2B5EF4-FFF2-40B4-BE49-F238E27FC236}">
                <a16:creationId xmlns:a16="http://schemas.microsoft.com/office/drawing/2014/main" id="{0B7E355D-DAEA-4421-B67A-FA13C0FBDC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7C8BBF93-6AC6-600C-7AD3-183F99E427E3}"/>
              </a:ext>
            </a:extLst>
          </p:cNvPr>
          <p:cNvSpPr>
            <a:spLocks noGrp="1"/>
          </p:cNvSpPr>
          <p:nvPr>
            <p:ph type="title"/>
          </p:nvPr>
        </p:nvSpPr>
        <p:spPr>
          <a:xfrm>
            <a:off x="777239" y="1122363"/>
            <a:ext cx="5047488" cy="2692400"/>
          </a:xfrm>
        </p:spPr>
        <p:txBody>
          <a:bodyPr vert="horz" lIns="91440" tIns="45720" rIns="91440" bIns="45720" rtlCol="0" anchor="b">
            <a:normAutofit/>
          </a:bodyPr>
          <a:lstStyle/>
          <a:p>
            <a:r>
              <a:rPr lang="en-US" sz="3000" b="1"/>
              <a:t>Benefits of Team Working (by Annie Punal Mpongo)</a:t>
            </a:r>
            <a:br>
              <a:rPr lang="en-US" sz="3000" b="1"/>
            </a:br>
            <a:br>
              <a:rPr lang="en-US" sz="3000" b="1"/>
            </a:br>
            <a:endParaRPr lang="en-US" sz="3000" b="1"/>
          </a:p>
          <a:p>
            <a:endParaRPr lang="en-US" sz="3000"/>
          </a:p>
        </p:txBody>
      </p:sp>
      <p:grpSp>
        <p:nvGrpSpPr>
          <p:cNvPr id="297" name="decorative circles">
            <a:extLst>
              <a:ext uri="{FF2B5EF4-FFF2-40B4-BE49-F238E27FC236}">
                <a16:creationId xmlns:a16="http://schemas.microsoft.com/office/drawing/2014/main" id="{61D9147E-6246-4344-B99C-7E58532D8C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70062" y="289695"/>
            <a:ext cx="4971115" cy="6138399"/>
            <a:chOff x="6870062" y="289695"/>
            <a:chExt cx="4971115" cy="6138399"/>
          </a:xfrm>
        </p:grpSpPr>
        <p:sp>
          <p:nvSpPr>
            <p:cNvPr id="298" name="Oval 297">
              <a:extLst>
                <a:ext uri="{FF2B5EF4-FFF2-40B4-BE49-F238E27FC236}">
                  <a16:creationId xmlns:a16="http://schemas.microsoft.com/office/drawing/2014/main" id="{B9D06285-CD49-4308-BDD4-0AF48D39BE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9" name="Oval 298">
              <a:extLst>
                <a:ext uri="{FF2B5EF4-FFF2-40B4-BE49-F238E27FC236}">
                  <a16:creationId xmlns:a16="http://schemas.microsoft.com/office/drawing/2014/main" id="{1D4A3886-A465-4577-99CE-251AA7B92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74736" y="5667686"/>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0" name="Oval 299">
              <a:extLst>
                <a:ext uri="{FF2B5EF4-FFF2-40B4-BE49-F238E27FC236}">
                  <a16:creationId xmlns:a16="http://schemas.microsoft.com/office/drawing/2014/main" id="{6B4A1D21-7CBB-44D9-A528-DB74C3107E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27805" y="5275653"/>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1" name="Oval 300">
              <a:extLst>
                <a:ext uri="{FF2B5EF4-FFF2-40B4-BE49-F238E27FC236}">
                  <a16:creationId xmlns:a16="http://schemas.microsoft.com/office/drawing/2014/main" id="{73600DE0-90F9-4BD7-A084-ECB65A27B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9847" y="59428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2" name="Oval 301">
              <a:extLst>
                <a:ext uri="{FF2B5EF4-FFF2-40B4-BE49-F238E27FC236}">
                  <a16:creationId xmlns:a16="http://schemas.microsoft.com/office/drawing/2014/main" id="{EC243907-3995-49EB-94E9-35C68C13CF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1540" y="655922"/>
              <a:ext cx="466441" cy="466441"/>
            </a:xfrm>
            <a:prstGeom prst="ellipse">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3" name="Oval 302">
              <a:extLst>
                <a:ext uri="{FF2B5EF4-FFF2-40B4-BE49-F238E27FC236}">
                  <a16:creationId xmlns:a16="http://schemas.microsoft.com/office/drawing/2014/main" id="{4629A2DC-7066-4487-A307-68F210722C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4" name="Oval 303">
              <a:extLst>
                <a:ext uri="{FF2B5EF4-FFF2-40B4-BE49-F238E27FC236}">
                  <a16:creationId xmlns:a16="http://schemas.microsoft.com/office/drawing/2014/main" id="{D0508B2B-067E-421A-9C09-522CFF39FB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63367" y="6122314"/>
              <a:ext cx="305780" cy="30578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5" name="Oval 304">
              <a:extLst>
                <a:ext uri="{FF2B5EF4-FFF2-40B4-BE49-F238E27FC236}">
                  <a16:creationId xmlns:a16="http://schemas.microsoft.com/office/drawing/2014/main" id="{889BA730-4DAE-4702-A5C5-013F9CEB0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0062" y="5959435"/>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People at the meeting desk">
            <a:extLst>
              <a:ext uri="{FF2B5EF4-FFF2-40B4-BE49-F238E27FC236}">
                <a16:creationId xmlns:a16="http://schemas.microsoft.com/office/drawing/2014/main" id="{C8455434-1797-181B-B65D-0EEBEC302DF7}"/>
              </a:ext>
            </a:extLst>
          </p:cNvPr>
          <p:cNvPicPr>
            <a:picLocks noChangeAspect="1"/>
          </p:cNvPicPr>
          <p:nvPr/>
        </p:nvPicPr>
        <p:blipFill rotWithShape="1">
          <a:blip r:embed="rId2"/>
          <a:srcRect l="17347" r="26404" b="2"/>
          <a:stretch/>
        </p:blipFill>
        <p:spPr>
          <a:xfrm>
            <a:off x="6306574" y="552339"/>
            <a:ext cx="5728174" cy="5728174"/>
          </a:xfrm>
          <a:custGeom>
            <a:avLst/>
            <a:gdLst/>
            <a:ahLst/>
            <a:cxnLst/>
            <a:rect l="l" t="t" r="r" b="b"/>
            <a:pathLst>
              <a:path w="3111160" h="3111160">
                <a:moveTo>
                  <a:pt x="1555580" y="0"/>
                </a:moveTo>
                <a:cubicBezTo>
                  <a:pt x="2414703" y="0"/>
                  <a:pt x="3111160" y="696457"/>
                  <a:pt x="3111160" y="1555580"/>
                </a:cubicBezTo>
                <a:cubicBezTo>
                  <a:pt x="3111160" y="2414703"/>
                  <a:pt x="2414703" y="3111160"/>
                  <a:pt x="1555580" y="3111160"/>
                </a:cubicBezTo>
                <a:cubicBezTo>
                  <a:pt x="696457" y="3111160"/>
                  <a:pt x="0" y="2414703"/>
                  <a:pt x="0" y="1555580"/>
                </a:cubicBezTo>
                <a:cubicBezTo>
                  <a:pt x="0" y="696457"/>
                  <a:pt x="696457" y="0"/>
                  <a:pt x="1555580" y="0"/>
                </a:cubicBezTo>
                <a:close/>
              </a:path>
            </a:pathLst>
          </a:custGeom>
        </p:spPr>
      </p:pic>
    </p:spTree>
    <p:extLst>
      <p:ext uri="{BB962C8B-B14F-4D97-AF65-F5344CB8AC3E}">
        <p14:creationId xmlns:p14="http://schemas.microsoft.com/office/powerpoint/2010/main" val="122029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663A72-E771-41D4-96AA-28C1B2172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8164F59-4B09-4DB4-A99F-97C71DE46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12E48416-9343-DA8A-9F55-99E36E74DF08}"/>
              </a:ext>
            </a:extLst>
          </p:cNvPr>
          <p:cNvSpPr>
            <a:spLocks noGrp="1"/>
          </p:cNvSpPr>
          <p:nvPr>
            <p:ph type="title"/>
          </p:nvPr>
        </p:nvSpPr>
        <p:spPr>
          <a:xfrm>
            <a:off x="770878" y="952022"/>
            <a:ext cx="4606280" cy="5157049"/>
          </a:xfrm>
        </p:spPr>
        <p:txBody>
          <a:bodyPr anchor="ctr">
            <a:normAutofit/>
          </a:bodyPr>
          <a:lstStyle/>
          <a:p>
            <a:r>
              <a:rPr lang="en-GB" sz="4400"/>
              <a:t>Benefits of Team Working</a:t>
            </a:r>
          </a:p>
        </p:txBody>
      </p:sp>
      <p:sp>
        <p:nvSpPr>
          <p:cNvPr id="13" name="Freeform: Shape 12">
            <a:extLst>
              <a:ext uri="{FF2B5EF4-FFF2-40B4-BE49-F238E27FC236}">
                <a16:creationId xmlns:a16="http://schemas.microsoft.com/office/drawing/2014/main" id="{6B336017-F12B-485C-B5E1-B6971DA0CD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6099" y="238175"/>
            <a:ext cx="6735901" cy="6619825"/>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nvGrpSpPr>
          <p:cNvPr id="15" name="decorative circles">
            <a:extLst>
              <a:ext uri="{FF2B5EF4-FFF2-40B4-BE49-F238E27FC236}">
                <a16:creationId xmlns:a16="http://schemas.microsoft.com/office/drawing/2014/main" id="{C2C078FA-5775-45CB-A8F3-53B3F1AD2B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1383" y="299808"/>
            <a:ext cx="1668948" cy="6421669"/>
            <a:chOff x="9951383" y="299808"/>
            <a:chExt cx="1668948" cy="6421669"/>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236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16802" y="6415697"/>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620435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DBE30C9A-4120-0F5C-A550-E9C47C7FA2E6}"/>
              </a:ext>
            </a:extLst>
          </p:cNvPr>
          <p:cNvGraphicFramePr>
            <a:graphicFrameLocks noGrp="1"/>
          </p:cNvGraphicFramePr>
          <p:nvPr>
            <p:ph idx="1"/>
            <p:extLst>
              <p:ext uri="{D42A27DB-BD31-4B8C-83A1-F6EECF244321}">
                <p14:modId xmlns:p14="http://schemas.microsoft.com/office/powerpoint/2010/main" val="3727496781"/>
              </p:ext>
            </p:extLst>
          </p:nvPr>
        </p:nvGraphicFramePr>
        <p:xfrm>
          <a:off x="5855597" y="952022"/>
          <a:ext cx="5891471"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9743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8" name="Rectangle 46">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48">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90"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52" name="Oval 51">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Oval 52">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Oval 53">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Oval 56">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57">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Oval 58">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Oval 60">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Freeform: Shape 61">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63" name="Freeform: Shape 62">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64" name="Freeform: Shape 63">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65" name="Oval 64">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66" name="Freeform: Shape 65">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sp useBgFill="1">
        <p:nvSpPr>
          <p:cNvPr id="91" name="Rectangle 67">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5" name="Picture 4" descr="Colourful carved figures of humans">
            <a:extLst>
              <a:ext uri="{FF2B5EF4-FFF2-40B4-BE49-F238E27FC236}">
                <a16:creationId xmlns:a16="http://schemas.microsoft.com/office/drawing/2014/main" id="{B33E82FD-A1CE-4C14-3AE9-72AEABBAC2BC}"/>
              </a:ext>
            </a:extLst>
          </p:cNvPr>
          <p:cNvPicPr>
            <a:picLocks noChangeAspect="1"/>
          </p:cNvPicPr>
          <p:nvPr/>
        </p:nvPicPr>
        <p:blipFill rotWithShape="1">
          <a:blip r:embed="rId2">
            <a:alphaModFix/>
          </a:blip>
          <a:srcRect t="21053"/>
          <a:stretch/>
        </p:blipFill>
        <p:spPr>
          <a:xfrm>
            <a:off x="1524" y="10"/>
            <a:ext cx="12188952" cy="6857990"/>
          </a:xfrm>
          <a:prstGeom prst="rect">
            <a:avLst/>
          </a:prstGeom>
        </p:spPr>
      </p:pic>
      <p:sp>
        <p:nvSpPr>
          <p:cNvPr id="92" name="Freeform: Shape 69">
            <a:extLst>
              <a:ext uri="{FF2B5EF4-FFF2-40B4-BE49-F238E27FC236}">
                <a16:creationId xmlns:a16="http://schemas.microsoft.com/office/drawing/2014/main" id="{36C5C053-F6BB-464B-BDD2-9D811A2494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1"/>
            <a:ext cx="489238" cy="558645"/>
          </a:xfrm>
          <a:custGeom>
            <a:avLst/>
            <a:gdLst>
              <a:gd name="connsiteX0" fmla="*/ 1156116 w 3186814"/>
              <a:gd name="connsiteY0" fmla="*/ 0 h 3638922"/>
              <a:gd name="connsiteX1" fmla="*/ 3186814 w 3186814"/>
              <a:gd name="connsiteY1" fmla="*/ 2030698 h 3638922"/>
              <a:gd name="connsiteX2" fmla="*/ 2447829 w 3186814"/>
              <a:gd name="connsiteY2" fmla="*/ 3597684 h 3638922"/>
              <a:gd name="connsiteX3" fmla="*/ 2392682 w 3186814"/>
              <a:gd name="connsiteY3" fmla="*/ 3638922 h 3638922"/>
              <a:gd name="connsiteX4" fmla="*/ 0 w 3186814"/>
              <a:gd name="connsiteY4" fmla="*/ 3638922 h 3638922"/>
              <a:gd name="connsiteX5" fmla="*/ 0 w 3186814"/>
              <a:gd name="connsiteY5" fmla="*/ 362315 h 3638922"/>
              <a:gd name="connsiteX6" fmla="*/ 20733 w 3186814"/>
              <a:gd name="connsiteY6" fmla="*/ 346811 h 3638922"/>
              <a:gd name="connsiteX7" fmla="*/ 1156116 w 3186814"/>
              <a:gd name="connsiteY7" fmla="*/ 0 h 3638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86814" h="3638922">
                <a:moveTo>
                  <a:pt x="1156116" y="0"/>
                </a:moveTo>
                <a:cubicBezTo>
                  <a:pt x="2277640" y="0"/>
                  <a:pt x="3186814" y="909174"/>
                  <a:pt x="3186814" y="2030698"/>
                </a:cubicBezTo>
                <a:cubicBezTo>
                  <a:pt x="3186814" y="2661556"/>
                  <a:pt x="2899146" y="3225224"/>
                  <a:pt x="2447829" y="3597684"/>
                </a:cubicBezTo>
                <a:lnTo>
                  <a:pt x="2392682" y="3638922"/>
                </a:lnTo>
                <a:lnTo>
                  <a:pt x="0" y="3638922"/>
                </a:lnTo>
                <a:lnTo>
                  <a:pt x="0" y="362315"/>
                </a:lnTo>
                <a:lnTo>
                  <a:pt x="20733" y="346811"/>
                </a:lnTo>
                <a:cubicBezTo>
                  <a:pt x="344835" y="127853"/>
                  <a:pt x="735545" y="0"/>
                  <a:pt x="1156116" y="0"/>
                </a:cubicBezTo>
                <a:close/>
              </a:path>
            </a:pathLst>
          </a:cu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Oval 71">
            <a:extLst>
              <a:ext uri="{FF2B5EF4-FFF2-40B4-BE49-F238E27FC236}">
                <a16:creationId xmlns:a16="http://schemas.microsoft.com/office/drawing/2014/main" id="{8315D1CC-8D02-4016-AD7A-097E77AAE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48491" y="521037"/>
            <a:ext cx="800716" cy="800716"/>
          </a:xfrm>
          <a:prstGeom prst="ellipse">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Oval 73">
            <a:extLst>
              <a:ext uri="{FF2B5EF4-FFF2-40B4-BE49-F238E27FC236}">
                <a16:creationId xmlns:a16="http://schemas.microsoft.com/office/drawing/2014/main" id="{1CB84D5D-9C64-4481-B8AD-C109F7DB3F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895093" y="57547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Oval 75">
            <a:extLst>
              <a:ext uri="{FF2B5EF4-FFF2-40B4-BE49-F238E27FC236}">
                <a16:creationId xmlns:a16="http://schemas.microsoft.com/office/drawing/2014/main" id="{01A9D26D-082A-4101-8D75-863B7B7AB8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48491" y="215659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Oval 77">
            <a:extLst>
              <a:ext uri="{FF2B5EF4-FFF2-40B4-BE49-F238E27FC236}">
                <a16:creationId xmlns:a16="http://schemas.microsoft.com/office/drawing/2014/main" id="{A0FE0BA4-FE6E-4B91-9A1B-E373720BD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16462" y="5425189"/>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Oval 79">
            <a:extLst>
              <a:ext uri="{FF2B5EF4-FFF2-40B4-BE49-F238E27FC236}">
                <a16:creationId xmlns:a16="http://schemas.microsoft.com/office/drawing/2014/main" id="{80E6F154-6DA5-4544-8945-8AF8DE20A6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82050" y="5874923"/>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Oval 81">
            <a:extLst>
              <a:ext uri="{FF2B5EF4-FFF2-40B4-BE49-F238E27FC236}">
                <a16:creationId xmlns:a16="http://schemas.microsoft.com/office/drawing/2014/main" id="{85558ED7-8ED9-4B7F-8138-C5B8A0EC1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33637" y="585925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Oval 83">
            <a:extLst>
              <a:ext uri="{FF2B5EF4-FFF2-40B4-BE49-F238E27FC236}">
                <a16:creationId xmlns:a16="http://schemas.microsoft.com/office/drawing/2014/main" id="{13E9F88F-5950-42B0-B9A3-898F91835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633000" y="6225214"/>
            <a:ext cx="94160" cy="94160"/>
          </a:xfrm>
          <a:prstGeom prst="ellipse">
            <a:avLst/>
          </a:prstGeom>
          <a:solidFill>
            <a:schemeClr val="tx2">
              <a:lumMod val="50000"/>
              <a:lumOff val="50000"/>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Rectangle 85">
            <a:extLst>
              <a:ext uri="{FF2B5EF4-FFF2-40B4-BE49-F238E27FC236}">
                <a16:creationId xmlns:a16="http://schemas.microsoft.com/office/drawing/2014/main" id="{34FBEBF3-C941-4CB0-8AC2-3B50E1371B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52153" y="-1181847"/>
            <a:ext cx="6858000" cy="9221694"/>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911278-8954-187D-886F-36EDA98712EB}"/>
              </a:ext>
            </a:extLst>
          </p:cNvPr>
          <p:cNvSpPr>
            <a:spLocks noGrp="1"/>
          </p:cNvSpPr>
          <p:nvPr>
            <p:ph type="title"/>
          </p:nvPr>
        </p:nvSpPr>
        <p:spPr>
          <a:xfrm>
            <a:off x="5659718" y="565846"/>
            <a:ext cx="5770281" cy="3617644"/>
          </a:xfrm>
        </p:spPr>
        <p:txBody>
          <a:bodyPr vert="horz" lIns="91440" tIns="45720" rIns="91440" bIns="45720" rtlCol="0" anchor="b">
            <a:normAutofit/>
          </a:bodyPr>
          <a:lstStyle/>
          <a:p>
            <a:pPr algn="r"/>
            <a:r>
              <a:rPr lang="en-US" sz="6000" dirty="0">
                <a:solidFill>
                  <a:srgbClr val="FFFFFF"/>
                </a:solidFill>
              </a:rPr>
              <a:t>Stages of Team Development </a:t>
            </a:r>
            <a:r>
              <a:rPr lang="en-US" sz="3600" dirty="0">
                <a:solidFill>
                  <a:srgbClr val="FFFFFF"/>
                </a:solidFill>
              </a:rPr>
              <a:t>by Tuckman Theory </a:t>
            </a:r>
            <a:endParaRPr lang="en-US" sz="6000" dirty="0">
              <a:solidFill>
                <a:srgbClr val="FFFFFF"/>
              </a:solidFill>
            </a:endParaRPr>
          </a:p>
        </p:txBody>
      </p:sp>
    </p:spTree>
    <p:extLst>
      <p:ext uri="{BB962C8B-B14F-4D97-AF65-F5344CB8AC3E}">
        <p14:creationId xmlns:p14="http://schemas.microsoft.com/office/powerpoint/2010/main" val="38042249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30" name="Freeform: Shape 29">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nvGrpSpPr>
          <p:cNvPr id="32"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33" name="Oval 32">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CA18CB6F-1DF7-56B8-B0A3-7E936210EF13}"/>
              </a:ext>
            </a:extLst>
          </p:cNvPr>
          <p:cNvSpPr>
            <a:spLocks noGrp="1"/>
          </p:cNvSpPr>
          <p:nvPr>
            <p:ph type="title"/>
          </p:nvPr>
        </p:nvSpPr>
        <p:spPr>
          <a:xfrm>
            <a:off x="770878" y="952022"/>
            <a:ext cx="2862591" cy="5157049"/>
          </a:xfrm>
        </p:spPr>
        <p:txBody>
          <a:bodyPr anchor="ctr">
            <a:normAutofit/>
          </a:bodyPr>
          <a:lstStyle/>
          <a:p>
            <a:r>
              <a:rPr lang="en-GB" sz="4400"/>
              <a:t>Forming</a:t>
            </a:r>
          </a:p>
        </p:txBody>
      </p:sp>
      <p:graphicFrame>
        <p:nvGraphicFramePr>
          <p:cNvPr id="5" name="Content Placeholder 2">
            <a:extLst>
              <a:ext uri="{FF2B5EF4-FFF2-40B4-BE49-F238E27FC236}">
                <a16:creationId xmlns:a16="http://schemas.microsoft.com/office/drawing/2014/main" id="{CF730457-3AD9-3C53-5268-1CECE6AA312A}"/>
              </a:ext>
            </a:extLst>
          </p:cNvPr>
          <p:cNvGraphicFramePr>
            <a:graphicFrameLocks noGrp="1"/>
          </p:cNvGraphicFramePr>
          <p:nvPr>
            <p:ph idx="1"/>
            <p:extLst>
              <p:ext uri="{D42A27DB-BD31-4B8C-83A1-F6EECF244321}">
                <p14:modId xmlns:p14="http://schemas.microsoft.com/office/powerpoint/2010/main" val="2753574998"/>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818144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E9154-9CC0-8689-F5E3-8E328C816323}"/>
              </a:ext>
            </a:extLst>
          </p:cNvPr>
          <p:cNvSpPr>
            <a:spLocks noGrp="1"/>
          </p:cNvSpPr>
          <p:nvPr>
            <p:ph type="title"/>
          </p:nvPr>
        </p:nvSpPr>
        <p:spPr/>
        <p:txBody>
          <a:bodyPr/>
          <a:lstStyle/>
          <a:p>
            <a:r>
              <a:rPr lang="en-GB"/>
              <a:t>Storming</a:t>
            </a:r>
          </a:p>
        </p:txBody>
      </p:sp>
      <p:graphicFrame>
        <p:nvGraphicFramePr>
          <p:cNvPr id="30" name="Content Placeholder 2">
            <a:extLst>
              <a:ext uri="{FF2B5EF4-FFF2-40B4-BE49-F238E27FC236}">
                <a16:creationId xmlns:a16="http://schemas.microsoft.com/office/drawing/2014/main" id="{E08102E6-9051-7E28-6ED8-D56FE87E195D}"/>
              </a:ext>
            </a:extLst>
          </p:cNvPr>
          <p:cNvGraphicFramePr>
            <a:graphicFrameLocks noGrp="1"/>
          </p:cNvGraphicFramePr>
          <p:nvPr>
            <p:ph idx="1"/>
          </p:nvPr>
        </p:nvGraphicFramePr>
        <p:xfrm>
          <a:off x="777240" y="1825625"/>
          <a:ext cx="1065911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596078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30">
            <a:extLst>
              <a:ext uri="{FF2B5EF4-FFF2-40B4-BE49-F238E27FC236}">
                <a16:creationId xmlns:a16="http://schemas.microsoft.com/office/drawing/2014/main" id="{53B739BF-52FC-4875-B392-4044CC04F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32">
            <a:extLst>
              <a:ext uri="{FF2B5EF4-FFF2-40B4-BE49-F238E27FC236}">
                <a16:creationId xmlns:a16="http://schemas.microsoft.com/office/drawing/2014/main" id="{3AA1CAD8-1CD4-40E6-B88B-9D4FF5C3D0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47" name="decorative circles">
            <a:extLst>
              <a:ext uri="{FF2B5EF4-FFF2-40B4-BE49-F238E27FC236}">
                <a16:creationId xmlns:a16="http://schemas.microsoft.com/office/drawing/2014/main" id="{0D65577D-83CF-47FA-954E-60C70AFDBB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2361" y="253193"/>
            <a:ext cx="11801644" cy="6229550"/>
            <a:chOff x="162361" y="253193"/>
            <a:chExt cx="11801644" cy="6229550"/>
          </a:xfrm>
        </p:grpSpPr>
        <p:sp>
          <p:nvSpPr>
            <p:cNvPr id="36" name="Oval 35">
              <a:extLst>
                <a:ext uri="{FF2B5EF4-FFF2-40B4-BE49-F238E27FC236}">
                  <a16:creationId xmlns:a16="http://schemas.microsoft.com/office/drawing/2014/main" id="{54D2C49A-33C3-4048-8267-6907CA622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0439" y="253193"/>
              <a:ext cx="150552" cy="150552"/>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Oval 36">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C54A3D21-5E60-4B25-890E-FA22F164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361" y="366560"/>
              <a:ext cx="309716" cy="309716"/>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0638" y="588622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Oval 40">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5072" y="6176963"/>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Oval 41">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9653" y="5965616"/>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EF0E1B2-5A8F-46E5-38DC-41D366B9CEFA}"/>
              </a:ext>
            </a:extLst>
          </p:cNvPr>
          <p:cNvSpPr>
            <a:spLocks noGrp="1"/>
          </p:cNvSpPr>
          <p:nvPr>
            <p:ph type="title"/>
          </p:nvPr>
        </p:nvSpPr>
        <p:spPr>
          <a:xfrm>
            <a:off x="770878" y="952023"/>
            <a:ext cx="10773422" cy="775554"/>
          </a:xfrm>
        </p:spPr>
        <p:txBody>
          <a:bodyPr anchor="t">
            <a:normAutofit/>
          </a:bodyPr>
          <a:lstStyle/>
          <a:p>
            <a:r>
              <a:rPr lang="en-GB" sz="4400"/>
              <a:t>Norming</a:t>
            </a:r>
          </a:p>
        </p:txBody>
      </p:sp>
      <p:graphicFrame>
        <p:nvGraphicFramePr>
          <p:cNvPr id="26" name="Content Placeholder 2">
            <a:extLst>
              <a:ext uri="{FF2B5EF4-FFF2-40B4-BE49-F238E27FC236}">
                <a16:creationId xmlns:a16="http://schemas.microsoft.com/office/drawing/2014/main" id="{7584359B-50EB-AA4F-434C-3084951D3234}"/>
              </a:ext>
            </a:extLst>
          </p:cNvPr>
          <p:cNvGraphicFramePr>
            <a:graphicFrameLocks noGrp="1"/>
          </p:cNvGraphicFramePr>
          <p:nvPr>
            <p:ph idx="1"/>
            <p:extLst>
              <p:ext uri="{D42A27DB-BD31-4B8C-83A1-F6EECF244321}">
                <p14:modId xmlns:p14="http://schemas.microsoft.com/office/powerpoint/2010/main" val="4085706994"/>
              </p:ext>
            </p:extLst>
          </p:nvPr>
        </p:nvGraphicFramePr>
        <p:xfrm>
          <a:off x="777875" y="1648947"/>
          <a:ext cx="10658475" cy="45280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81630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8">
            <a:extLst>
              <a:ext uri="{FF2B5EF4-FFF2-40B4-BE49-F238E27FC236}">
                <a16:creationId xmlns:a16="http://schemas.microsoft.com/office/drawing/2014/main" id="{53B739BF-52FC-4875-B392-4044CC04F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10">
            <a:extLst>
              <a:ext uri="{FF2B5EF4-FFF2-40B4-BE49-F238E27FC236}">
                <a16:creationId xmlns:a16="http://schemas.microsoft.com/office/drawing/2014/main" id="{3AA1CAD8-1CD4-40E6-B88B-9D4FF5C3D0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67" name="decorative circles">
            <a:extLst>
              <a:ext uri="{FF2B5EF4-FFF2-40B4-BE49-F238E27FC236}">
                <a16:creationId xmlns:a16="http://schemas.microsoft.com/office/drawing/2014/main" id="{0D65577D-83CF-47FA-954E-60C70AFDBB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2361" y="253193"/>
            <a:ext cx="11801644" cy="6229550"/>
            <a:chOff x="162361" y="253193"/>
            <a:chExt cx="11801644" cy="6229550"/>
          </a:xfrm>
        </p:grpSpPr>
        <p:sp>
          <p:nvSpPr>
            <p:cNvPr id="14" name="Oval 13">
              <a:extLst>
                <a:ext uri="{FF2B5EF4-FFF2-40B4-BE49-F238E27FC236}">
                  <a16:creationId xmlns:a16="http://schemas.microsoft.com/office/drawing/2014/main" id="{54D2C49A-33C3-4048-8267-6907CA622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0439" y="253193"/>
              <a:ext cx="150552" cy="150552"/>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14">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C54A3D21-5E60-4B25-890E-FA22F164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361" y="366560"/>
              <a:ext cx="309716" cy="309716"/>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0638" y="588622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5072" y="6176963"/>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9653" y="5965616"/>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7A5FD6BF-FA60-9AAA-842B-838C08FC2CA4}"/>
              </a:ext>
            </a:extLst>
          </p:cNvPr>
          <p:cNvSpPr>
            <a:spLocks noGrp="1"/>
          </p:cNvSpPr>
          <p:nvPr>
            <p:ph type="title"/>
          </p:nvPr>
        </p:nvSpPr>
        <p:spPr>
          <a:xfrm>
            <a:off x="770878" y="952023"/>
            <a:ext cx="10773422" cy="1797530"/>
          </a:xfrm>
        </p:spPr>
        <p:txBody>
          <a:bodyPr anchor="t">
            <a:normAutofit/>
          </a:bodyPr>
          <a:lstStyle/>
          <a:p>
            <a:r>
              <a:rPr lang="en-GB" sz="4400"/>
              <a:t>Performing</a:t>
            </a:r>
          </a:p>
        </p:txBody>
      </p:sp>
      <p:graphicFrame>
        <p:nvGraphicFramePr>
          <p:cNvPr id="69" name="Content Placeholder 2">
            <a:extLst>
              <a:ext uri="{FF2B5EF4-FFF2-40B4-BE49-F238E27FC236}">
                <a16:creationId xmlns:a16="http://schemas.microsoft.com/office/drawing/2014/main" id="{8355C179-A4B0-7632-DC03-D38AD201EBFD}"/>
              </a:ext>
            </a:extLst>
          </p:cNvPr>
          <p:cNvGraphicFramePr>
            <a:graphicFrameLocks noGrp="1"/>
          </p:cNvGraphicFramePr>
          <p:nvPr>
            <p:ph idx="1"/>
            <p:extLst>
              <p:ext uri="{D42A27DB-BD31-4B8C-83A1-F6EECF244321}">
                <p14:modId xmlns:p14="http://schemas.microsoft.com/office/powerpoint/2010/main" val="186593857"/>
              </p:ext>
            </p:extLst>
          </p:nvPr>
        </p:nvGraphicFramePr>
        <p:xfrm>
          <a:off x="777875" y="2886075"/>
          <a:ext cx="10658475" cy="32908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59197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459AD-AFD2-6FD8-9B82-9A0F7E43DDFD}"/>
              </a:ext>
            </a:extLst>
          </p:cNvPr>
          <p:cNvSpPr>
            <a:spLocks noGrp="1"/>
          </p:cNvSpPr>
          <p:nvPr>
            <p:ph type="title"/>
          </p:nvPr>
        </p:nvSpPr>
        <p:spPr/>
        <p:txBody>
          <a:bodyPr/>
          <a:lstStyle/>
          <a:p>
            <a:r>
              <a:rPr lang="en-GB"/>
              <a:t>The adjourning</a:t>
            </a:r>
          </a:p>
        </p:txBody>
      </p:sp>
      <p:graphicFrame>
        <p:nvGraphicFramePr>
          <p:cNvPr id="44" name="Content Placeholder 2">
            <a:extLst>
              <a:ext uri="{FF2B5EF4-FFF2-40B4-BE49-F238E27FC236}">
                <a16:creationId xmlns:a16="http://schemas.microsoft.com/office/drawing/2014/main" id="{FC24EA90-D8DF-651F-E91E-A75921DEC72D}"/>
              </a:ext>
            </a:extLst>
          </p:cNvPr>
          <p:cNvGraphicFramePr>
            <a:graphicFrameLocks noGrp="1"/>
          </p:cNvGraphicFramePr>
          <p:nvPr>
            <p:ph idx="1"/>
          </p:nvPr>
        </p:nvGraphicFramePr>
        <p:xfrm>
          <a:off x="777240" y="1825625"/>
          <a:ext cx="1065911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22316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44"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45" name="Oval 44">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Oval 47">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Oval 52">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Oval 53">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Shape 54">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56" name="Freeform: Shape 55">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57" name="Freeform: Shape 56">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58" name="Oval 57">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59" name="Freeform: Shape 58">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sp useBgFill="1">
        <p:nvSpPr>
          <p:cNvPr id="61" name="Rectangle 60">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5" name="Picture 4" descr="One in a crowd">
            <a:extLst>
              <a:ext uri="{FF2B5EF4-FFF2-40B4-BE49-F238E27FC236}">
                <a16:creationId xmlns:a16="http://schemas.microsoft.com/office/drawing/2014/main" id="{78406509-BD3E-226F-21B1-24D6C72C9EC5}"/>
              </a:ext>
            </a:extLst>
          </p:cNvPr>
          <p:cNvPicPr>
            <a:picLocks noChangeAspect="1"/>
          </p:cNvPicPr>
          <p:nvPr/>
        </p:nvPicPr>
        <p:blipFill rotWithShape="1">
          <a:blip r:embed="rId2">
            <a:alphaModFix/>
          </a:blip>
          <a:srcRect t="12491" r="-1" b="12490"/>
          <a:stretch/>
        </p:blipFill>
        <p:spPr>
          <a:xfrm>
            <a:off x="1524" y="10"/>
            <a:ext cx="12188952" cy="6857990"/>
          </a:xfrm>
          <a:prstGeom prst="rect">
            <a:avLst/>
          </a:prstGeom>
        </p:spPr>
      </p:pic>
      <p:sp>
        <p:nvSpPr>
          <p:cNvPr id="63" name="Rectangle 62">
            <a:extLst>
              <a:ext uri="{FF2B5EF4-FFF2-40B4-BE49-F238E27FC236}">
                <a16:creationId xmlns:a16="http://schemas.microsoft.com/office/drawing/2014/main" id="{34FBEBF3-C941-4CB0-8AC2-3B50E1371B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15B2D2-3090-C306-5C27-4866E2DACCF4}"/>
              </a:ext>
            </a:extLst>
          </p:cNvPr>
          <p:cNvSpPr>
            <a:spLocks noGrp="1"/>
          </p:cNvSpPr>
          <p:nvPr>
            <p:ph type="title"/>
          </p:nvPr>
        </p:nvSpPr>
        <p:spPr>
          <a:xfrm>
            <a:off x="777240" y="565846"/>
            <a:ext cx="4887458" cy="3610622"/>
          </a:xfrm>
        </p:spPr>
        <p:txBody>
          <a:bodyPr vert="horz" lIns="91440" tIns="45720" rIns="91440" bIns="45720" rtlCol="0" anchor="b">
            <a:normAutofit/>
          </a:bodyPr>
          <a:lstStyle/>
          <a:p>
            <a:r>
              <a:rPr lang="en-US" sz="6000" dirty="0">
                <a:solidFill>
                  <a:srgbClr val="FFFFFF"/>
                </a:solidFill>
              </a:rPr>
              <a:t>Team Roles</a:t>
            </a:r>
          </a:p>
        </p:txBody>
      </p:sp>
      <p:sp>
        <p:nvSpPr>
          <p:cNvPr id="3" name="Content Placeholder 2">
            <a:extLst>
              <a:ext uri="{FF2B5EF4-FFF2-40B4-BE49-F238E27FC236}">
                <a16:creationId xmlns:a16="http://schemas.microsoft.com/office/drawing/2014/main" id="{F9CAAC3B-F3BB-CB37-81F4-9FAEB33C79E7}"/>
              </a:ext>
            </a:extLst>
          </p:cNvPr>
          <p:cNvSpPr>
            <a:spLocks noGrp="1"/>
          </p:cNvSpPr>
          <p:nvPr>
            <p:ph idx="1"/>
          </p:nvPr>
        </p:nvSpPr>
        <p:spPr>
          <a:xfrm>
            <a:off x="777240" y="4456143"/>
            <a:ext cx="4887458" cy="1327421"/>
          </a:xfrm>
        </p:spPr>
        <p:txBody>
          <a:bodyPr vert="horz" lIns="91440" tIns="45720" rIns="91440" bIns="45720" rtlCol="0" anchor="t">
            <a:normAutofit/>
          </a:bodyPr>
          <a:lstStyle/>
          <a:p>
            <a:pPr marL="0" indent="0">
              <a:buNone/>
            </a:pPr>
            <a:r>
              <a:rPr lang="en-US" sz="2200" dirty="0">
                <a:solidFill>
                  <a:srgbClr val="FFFFFF"/>
                </a:solidFill>
              </a:rPr>
              <a:t>By Belbin Theory</a:t>
            </a:r>
          </a:p>
        </p:txBody>
      </p:sp>
      <p:grpSp>
        <p:nvGrpSpPr>
          <p:cNvPr id="65" name="Group 64">
            <a:extLst>
              <a:ext uri="{FF2B5EF4-FFF2-40B4-BE49-F238E27FC236}">
                <a16:creationId xmlns:a16="http://schemas.microsoft.com/office/drawing/2014/main" id="{AFCA5498-D019-48A6-B194-72CE1ABB0B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64840" y="236341"/>
            <a:ext cx="2727160" cy="6621659"/>
            <a:chOff x="9464840" y="236341"/>
            <a:chExt cx="2727160" cy="6621659"/>
          </a:xfrm>
        </p:grpSpPr>
        <p:sp>
          <p:nvSpPr>
            <p:cNvPr id="66" name="Oval 65">
              <a:extLst>
                <a:ext uri="{FF2B5EF4-FFF2-40B4-BE49-F238E27FC236}">
                  <a16:creationId xmlns:a16="http://schemas.microsoft.com/office/drawing/2014/main" id="{880BC69F-2340-4181-ADB9-8B7434E96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64840" y="538627"/>
              <a:ext cx="94160" cy="94160"/>
            </a:xfrm>
            <a:prstGeom prst="ellipse">
              <a:avLst/>
            </a:prstGeom>
            <a:solidFill>
              <a:schemeClr val="tx2">
                <a:lumMod val="50000"/>
                <a:lumOff val="50000"/>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Oval 66">
              <a:extLst>
                <a:ext uri="{FF2B5EF4-FFF2-40B4-BE49-F238E27FC236}">
                  <a16:creationId xmlns:a16="http://schemas.microsoft.com/office/drawing/2014/main" id="{B68D1539-E8D8-4BDB-9061-190D14341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8803" y="1206077"/>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D90FDF91-C6ED-4CDD-9F62-ABFA2C8E8A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5714"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638B5A1D-024A-4BFB-A608-C68DA71B1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509" y="516637"/>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B38C5DD2-94C4-4737-B4BC-7A35DAB85B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30142" y="458803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Oval 70">
              <a:extLst>
                <a:ext uri="{FF2B5EF4-FFF2-40B4-BE49-F238E27FC236}">
                  <a16:creationId xmlns:a16="http://schemas.microsoft.com/office/drawing/2014/main" id="{8804505C-24F5-486F-8661-8249FBD4FB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2793" y="5536248"/>
              <a:ext cx="800716" cy="800716"/>
            </a:xfrm>
            <a:prstGeom prst="ellipse">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Oval 71">
              <a:extLst>
                <a:ext uri="{FF2B5EF4-FFF2-40B4-BE49-F238E27FC236}">
                  <a16:creationId xmlns:a16="http://schemas.microsoft.com/office/drawing/2014/main" id="{777CC497-AB04-4BBC-A3CB-6EFF95AF0B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3540" y="6169156"/>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BD149070-8E66-48F1-948D-17A50C52D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1702762" y="6299355"/>
              <a:ext cx="489238" cy="558645"/>
            </a:xfrm>
            <a:custGeom>
              <a:avLst/>
              <a:gdLst>
                <a:gd name="connsiteX0" fmla="*/ 1156116 w 3186814"/>
                <a:gd name="connsiteY0" fmla="*/ 0 h 3638922"/>
                <a:gd name="connsiteX1" fmla="*/ 3186814 w 3186814"/>
                <a:gd name="connsiteY1" fmla="*/ 2030698 h 3638922"/>
                <a:gd name="connsiteX2" fmla="*/ 2447829 w 3186814"/>
                <a:gd name="connsiteY2" fmla="*/ 3597684 h 3638922"/>
                <a:gd name="connsiteX3" fmla="*/ 2392682 w 3186814"/>
                <a:gd name="connsiteY3" fmla="*/ 3638922 h 3638922"/>
                <a:gd name="connsiteX4" fmla="*/ 0 w 3186814"/>
                <a:gd name="connsiteY4" fmla="*/ 3638922 h 3638922"/>
                <a:gd name="connsiteX5" fmla="*/ 0 w 3186814"/>
                <a:gd name="connsiteY5" fmla="*/ 362315 h 3638922"/>
                <a:gd name="connsiteX6" fmla="*/ 20733 w 3186814"/>
                <a:gd name="connsiteY6" fmla="*/ 346811 h 3638922"/>
                <a:gd name="connsiteX7" fmla="*/ 1156116 w 3186814"/>
                <a:gd name="connsiteY7" fmla="*/ 0 h 3638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86814" h="3638922">
                  <a:moveTo>
                    <a:pt x="1156116" y="0"/>
                  </a:moveTo>
                  <a:cubicBezTo>
                    <a:pt x="2277640" y="0"/>
                    <a:pt x="3186814" y="909174"/>
                    <a:pt x="3186814" y="2030698"/>
                  </a:cubicBezTo>
                  <a:cubicBezTo>
                    <a:pt x="3186814" y="2661556"/>
                    <a:pt x="2899146" y="3225224"/>
                    <a:pt x="2447829" y="3597684"/>
                  </a:cubicBezTo>
                  <a:lnTo>
                    <a:pt x="2392682" y="3638922"/>
                  </a:lnTo>
                  <a:lnTo>
                    <a:pt x="0" y="3638922"/>
                  </a:lnTo>
                  <a:lnTo>
                    <a:pt x="0" y="362315"/>
                  </a:lnTo>
                  <a:lnTo>
                    <a:pt x="20733" y="346811"/>
                  </a:lnTo>
                  <a:cubicBezTo>
                    <a:pt x="344835" y="127853"/>
                    <a:pt x="735545" y="0"/>
                    <a:pt x="1156116" y="0"/>
                  </a:cubicBezTo>
                  <a:close/>
                </a:path>
              </a:pathLst>
            </a:cu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1866813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4A20091C-A23F-4EB9-9889-026D5843F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14B14675-94E2-469A-8854-321EB6B33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0C997C1A-8582-4652-9F23-C3994FDDE8CB}"/>
              </a:ext>
            </a:extLst>
          </p:cNvPr>
          <p:cNvSpPr>
            <a:spLocks noGrp="1"/>
          </p:cNvSpPr>
          <p:nvPr>
            <p:ph type="title"/>
          </p:nvPr>
        </p:nvSpPr>
        <p:spPr>
          <a:xfrm>
            <a:off x="777240" y="777240"/>
            <a:ext cx="5049402" cy="2493876"/>
          </a:xfrm>
        </p:spPr>
        <p:txBody>
          <a:bodyPr anchor="b">
            <a:normAutofit/>
          </a:bodyPr>
          <a:lstStyle/>
          <a:p>
            <a:r>
              <a:rPr lang="en-US" sz="4400" dirty="0"/>
              <a:t>Team Roles as defined by Belbin</a:t>
            </a:r>
          </a:p>
        </p:txBody>
      </p:sp>
      <p:grpSp>
        <p:nvGrpSpPr>
          <p:cNvPr id="37" name="decorative circles">
            <a:extLst>
              <a:ext uri="{FF2B5EF4-FFF2-40B4-BE49-F238E27FC236}">
                <a16:creationId xmlns:a16="http://schemas.microsoft.com/office/drawing/2014/main" id="{562E53C4-B73D-466D-A083-FF70C042A6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098662" y="310026"/>
            <a:ext cx="1902995" cy="6016634"/>
            <a:chOff x="7098662" y="310026"/>
            <a:chExt cx="1902995" cy="6016634"/>
          </a:xfrm>
        </p:grpSpPr>
        <p:sp>
          <p:nvSpPr>
            <p:cNvPr id="38" name="Oval 37">
              <a:extLst>
                <a:ext uri="{FF2B5EF4-FFF2-40B4-BE49-F238E27FC236}">
                  <a16:creationId xmlns:a16="http://schemas.microsoft.com/office/drawing/2014/main" id="{CD46EFAA-F349-4615-8068-6FCBDA562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08370" y="6020880"/>
              <a:ext cx="305780" cy="30578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84239505-E159-4C1C-B149-BB0D6944B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98662" y="578700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652AA871-8B21-416F-A460-A15FEFDEF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08481" y="310026"/>
              <a:ext cx="226735" cy="226735"/>
            </a:xfrm>
            <a:prstGeom prst="ellipse">
              <a:avLst/>
            </a:pr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Oval 40">
              <a:extLst>
                <a:ext uri="{FF2B5EF4-FFF2-40B4-BE49-F238E27FC236}">
                  <a16:creationId xmlns:a16="http://schemas.microsoft.com/office/drawing/2014/main" id="{4D27EBA6-6604-45FB-8D58-343694BE7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35216" y="735547"/>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3" name="Oval 3">
            <a:extLst>
              <a:ext uri="{FF2B5EF4-FFF2-40B4-BE49-F238E27FC236}">
                <a16:creationId xmlns:a16="http://schemas.microsoft.com/office/drawing/2014/main" id="{7C67389F-3E76-43AA-8E01-E41F22BC4C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3310" y="284085"/>
            <a:ext cx="1571298" cy="1571298"/>
          </a:xfrm>
          <a:prstGeom prst="ellipse">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5" name="Graphic 44">
            <a:extLst>
              <a:ext uri="{FF2B5EF4-FFF2-40B4-BE49-F238E27FC236}">
                <a16:creationId xmlns:a16="http://schemas.microsoft.com/office/drawing/2014/main" id="{5ADB259F-E4B6-4021-9CE4-6F7DA1F4080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73925" y="272934"/>
            <a:ext cx="1571299" cy="1571299"/>
          </a:xfrm>
          <a:prstGeom prst="rect">
            <a:avLst/>
          </a:prstGeom>
        </p:spPr>
      </p:pic>
      <p:sp>
        <p:nvSpPr>
          <p:cNvPr id="47" name="Oval 46">
            <a:extLst>
              <a:ext uri="{FF2B5EF4-FFF2-40B4-BE49-F238E27FC236}">
                <a16:creationId xmlns:a16="http://schemas.microsoft.com/office/drawing/2014/main" id="{B811D806-AD17-4B96-8E28-B3085BE03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72242" y="1937788"/>
            <a:ext cx="3529419" cy="3529419"/>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2">
            <a:extLst>
              <a:ext uri="{FF2B5EF4-FFF2-40B4-BE49-F238E27FC236}">
                <a16:creationId xmlns:a16="http://schemas.microsoft.com/office/drawing/2014/main" id="{E0783BC6-1EE7-4A85-99E6-D8A28FB906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98822" y="433212"/>
            <a:ext cx="2249928" cy="2249928"/>
          </a:xfrm>
          <a:prstGeom prst="ellipse">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 name="Graphic 50">
            <a:extLst>
              <a:ext uri="{FF2B5EF4-FFF2-40B4-BE49-F238E27FC236}">
                <a16:creationId xmlns:a16="http://schemas.microsoft.com/office/drawing/2014/main" id="{741F2379-7516-436B-9B87-368B134AFA5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712180" y="446570"/>
            <a:ext cx="2236570" cy="2236570"/>
          </a:xfrm>
          <a:prstGeom prst="rect">
            <a:avLst/>
          </a:prstGeom>
        </p:spPr>
      </p:pic>
      <p:sp>
        <p:nvSpPr>
          <p:cNvPr id="3" name="Content Placeholder 2">
            <a:extLst>
              <a:ext uri="{FF2B5EF4-FFF2-40B4-BE49-F238E27FC236}">
                <a16:creationId xmlns:a16="http://schemas.microsoft.com/office/drawing/2014/main" id="{7317B4B7-D9D0-ACC6-255C-FAB5AE08F6C9}"/>
              </a:ext>
            </a:extLst>
          </p:cNvPr>
          <p:cNvSpPr>
            <a:spLocks noGrp="1"/>
          </p:cNvSpPr>
          <p:nvPr>
            <p:ph idx="1"/>
          </p:nvPr>
        </p:nvSpPr>
        <p:spPr>
          <a:xfrm>
            <a:off x="777240" y="3428999"/>
            <a:ext cx="5049402" cy="2747963"/>
          </a:xfrm>
        </p:spPr>
        <p:txBody>
          <a:bodyPr anchor="t">
            <a:normAutofit/>
          </a:bodyPr>
          <a:lstStyle/>
          <a:p>
            <a:pPr marL="0" indent="0">
              <a:buNone/>
            </a:pPr>
            <a:r>
              <a:rPr lang="en-US" sz="1800" dirty="0"/>
              <a:t>The team roles are defined by the ability of each member within a group. This in effect allows the team to perform certain role that benefit the team as a whole.</a:t>
            </a:r>
          </a:p>
        </p:txBody>
      </p:sp>
      <p:sp>
        <p:nvSpPr>
          <p:cNvPr id="53" name="Oval 1">
            <a:extLst>
              <a:ext uri="{FF2B5EF4-FFF2-40B4-BE49-F238E27FC236}">
                <a16:creationId xmlns:a16="http://schemas.microsoft.com/office/drawing/2014/main" id="{B866EED1-B6D7-44BB-9822-5C7CAE405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52422" y="4357470"/>
            <a:ext cx="1996328" cy="1996328"/>
          </a:xfrm>
          <a:prstGeom prst="ellips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5" name="Graphic 54">
            <a:extLst>
              <a:ext uri="{FF2B5EF4-FFF2-40B4-BE49-F238E27FC236}">
                <a16:creationId xmlns:a16="http://schemas.microsoft.com/office/drawing/2014/main" id="{CFC8B1D5-9252-454E-A45D-F8AB0743C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683172" y="1987258"/>
            <a:ext cx="3529420" cy="3529420"/>
          </a:xfrm>
          <a:prstGeom prst="rect">
            <a:avLst/>
          </a:prstGeom>
        </p:spPr>
      </p:pic>
      <p:pic>
        <p:nvPicPr>
          <p:cNvPr id="57" name="Graphic 56">
            <a:extLst>
              <a:ext uri="{FF2B5EF4-FFF2-40B4-BE49-F238E27FC236}">
                <a16:creationId xmlns:a16="http://schemas.microsoft.com/office/drawing/2014/main" id="{AE15CE72-409C-431F-81E2-30126CB2EA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9952423" y="4362678"/>
            <a:ext cx="1996328" cy="1996328"/>
          </a:xfrm>
          <a:prstGeom prst="rect">
            <a:avLst/>
          </a:prstGeom>
        </p:spPr>
      </p:pic>
    </p:spTree>
    <p:extLst>
      <p:ext uri="{BB962C8B-B14F-4D97-AF65-F5344CB8AC3E}">
        <p14:creationId xmlns:p14="http://schemas.microsoft.com/office/powerpoint/2010/main" val="14622185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F5D41-5C19-0D21-B798-2904C80482C7}"/>
              </a:ext>
            </a:extLst>
          </p:cNvPr>
          <p:cNvSpPr>
            <a:spLocks noGrp="1"/>
          </p:cNvSpPr>
          <p:nvPr>
            <p:ph type="title"/>
          </p:nvPr>
        </p:nvSpPr>
        <p:spPr/>
        <p:txBody>
          <a:bodyPr/>
          <a:lstStyle/>
          <a:p>
            <a:r>
              <a:rPr lang="en-GB"/>
              <a:t>Team Roles</a:t>
            </a:r>
          </a:p>
        </p:txBody>
      </p:sp>
      <p:graphicFrame>
        <p:nvGraphicFramePr>
          <p:cNvPr id="5" name="Content Placeholder 2">
            <a:extLst>
              <a:ext uri="{FF2B5EF4-FFF2-40B4-BE49-F238E27FC236}">
                <a16:creationId xmlns:a16="http://schemas.microsoft.com/office/drawing/2014/main" id="{6ADF0AB6-CD29-EFBD-DD40-80B103920489}"/>
              </a:ext>
            </a:extLst>
          </p:cNvPr>
          <p:cNvGraphicFramePr>
            <a:graphicFrameLocks noGrp="1"/>
          </p:cNvGraphicFramePr>
          <p:nvPr>
            <p:ph idx="1"/>
          </p:nvPr>
        </p:nvGraphicFramePr>
        <p:xfrm>
          <a:off x="777240" y="1825625"/>
          <a:ext cx="1065911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07121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13"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14" name="Oval 13">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Oval 22">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25" name="Freeform: Shape 24">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26" name="Freeform: Shape 25">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27" name="Oval 26">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useBgFill="1">
        <p:nvSpPr>
          <p:cNvPr id="30" name="Rectangle 29">
            <a:extLst>
              <a:ext uri="{FF2B5EF4-FFF2-40B4-BE49-F238E27FC236}">
                <a16:creationId xmlns:a16="http://schemas.microsoft.com/office/drawing/2014/main" id="{55D20674-CF0C-4687-81B6-A613F871AF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5" name="Picture 4" descr="Hands holding each other's wrists and interlinked to form a circle">
            <a:extLst>
              <a:ext uri="{FF2B5EF4-FFF2-40B4-BE49-F238E27FC236}">
                <a16:creationId xmlns:a16="http://schemas.microsoft.com/office/drawing/2014/main" id="{9E5640C8-B143-CC05-B57E-D2BF87BCF9DD}"/>
              </a:ext>
            </a:extLst>
          </p:cNvPr>
          <p:cNvPicPr>
            <a:picLocks noChangeAspect="1"/>
          </p:cNvPicPr>
          <p:nvPr/>
        </p:nvPicPr>
        <p:blipFill rotWithShape="1">
          <a:blip r:embed="rId2">
            <a:alphaModFix/>
          </a:blip>
          <a:srcRect b="15730"/>
          <a:stretch/>
        </p:blipFill>
        <p:spPr>
          <a:xfrm>
            <a:off x="20" y="10"/>
            <a:ext cx="12191980" cy="6857990"/>
          </a:xfrm>
          <a:prstGeom prst="rect">
            <a:avLst/>
          </a:prstGeom>
        </p:spPr>
      </p:pic>
      <p:sp>
        <p:nvSpPr>
          <p:cNvPr id="32" name="Oval 31">
            <a:extLst>
              <a:ext uri="{FF2B5EF4-FFF2-40B4-BE49-F238E27FC236}">
                <a16:creationId xmlns:a16="http://schemas.microsoft.com/office/drawing/2014/main" id="{C2BD3211-5B9B-40DA-8BD0-C3426AE78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9872" y="0"/>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AD8121B6-45E6-447F-87B8-58EDD064E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8414" y="63468"/>
            <a:ext cx="56114" cy="56114"/>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FC95B8E3-CBB0-4A5C-B65B-59C12D44B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2370" y="655738"/>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0EA710C0-F536-4B31-8D0F-28E2F0893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9769" y="579797"/>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11EB61F8-34CD-4251-9B31-59AB92843F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0824" y="374048"/>
            <a:ext cx="230878" cy="230878"/>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Oval 41">
            <a:extLst>
              <a:ext uri="{FF2B5EF4-FFF2-40B4-BE49-F238E27FC236}">
                <a16:creationId xmlns:a16="http://schemas.microsoft.com/office/drawing/2014/main" id="{033FA5DB-69DC-4137-9264-5F838B9904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95468" y="97167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5E98D956-6B7A-4A94-B508-F7A30E6421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94334" y="512240"/>
            <a:ext cx="703889" cy="703889"/>
          </a:xfrm>
          <a:prstGeom prst="ellipse">
            <a:avLst/>
          </a:prstGeom>
          <a:solidFill>
            <a:schemeClr val="accent3">
              <a:lumMod val="40000"/>
              <a:lumOff val="6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D6A3D2FC-6F98-4157-94A8-7D7FBD56E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41428" y="815149"/>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Oval 47">
            <a:extLst>
              <a:ext uri="{FF2B5EF4-FFF2-40B4-BE49-F238E27FC236}">
                <a16:creationId xmlns:a16="http://schemas.microsoft.com/office/drawing/2014/main" id="{17AE16AB-F0AB-4AC3-BD8F-336B5D98CD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67435" y="1096664"/>
            <a:ext cx="405140" cy="405140"/>
          </a:xfrm>
          <a:prstGeom prst="ellipse">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6C819BFF-25C5-425C-8CD1-789F7A30D2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4" y="1840754"/>
            <a:ext cx="12188952" cy="501724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CCEC56-9A8C-5AC9-EB6F-24823B7536CF}"/>
              </a:ext>
            </a:extLst>
          </p:cNvPr>
          <p:cNvSpPr>
            <a:spLocks noGrp="1"/>
          </p:cNvSpPr>
          <p:nvPr>
            <p:ph type="title"/>
          </p:nvPr>
        </p:nvSpPr>
        <p:spPr>
          <a:xfrm>
            <a:off x="777240" y="3688205"/>
            <a:ext cx="8731683" cy="1160465"/>
          </a:xfrm>
        </p:spPr>
        <p:txBody>
          <a:bodyPr vert="horz" lIns="91440" tIns="45720" rIns="91440" bIns="45720" rtlCol="0" anchor="b">
            <a:normAutofit/>
          </a:bodyPr>
          <a:lstStyle/>
          <a:p>
            <a:r>
              <a:rPr lang="en-US" sz="6000">
                <a:solidFill>
                  <a:srgbClr val="FFFFFF"/>
                </a:solidFill>
              </a:rPr>
              <a:t>TeamWorker</a:t>
            </a:r>
          </a:p>
        </p:txBody>
      </p:sp>
      <p:sp>
        <p:nvSpPr>
          <p:cNvPr id="3" name="Content Placeholder 2">
            <a:extLst>
              <a:ext uri="{FF2B5EF4-FFF2-40B4-BE49-F238E27FC236}">
                <a16:creationId xmlns:a16="http://schemas.microsoft.com/office/drawing/2014/main" id="{B54A159B-0845-FBAA-90D6-0C02A7EBF8C7}"/>
              </a:ext>
            </a:extLst>
          </p:cNvPr>
          <p:cNvSpPr>
            <a:spLocks noGrp="1"/>
          </p:cNvSpPr>
          <p:nvPr>
            <p:ph idx="1"/>
          </p:nvPr>
        </p:nvSpPr>
        <p:spPr>
          <a:xfrm>
            <a:off x="777240" y="5121835"/>
            <a:ext cx="8731683" cy="615577"/>
          </a:xfrm>
        </p:spPr>
        <p:txBody>
          <a:bodyPr vert="horz" lIns="91440" tIns="45720" rIns="91440" bIns="45720" rtlCol="0" anchor="t">
            <a:normAutofit/>
          </a:bodyPr>
          <a:lstStyle/>
          <a:p>
            <a:pPr marL="0" indent="0">
              <a:buNone/>
            </a:pPr>
            <a:r>
              <a:rPr lang="en-US" sz="2200" dirty="0">
                <a:solidFill>
                  <a:srgbClr val="FFFFFF"/>
                </a:solidFill>
              </a:rPr>
              <a:t>This person minimizes conflicts among the team by being diplomatic.</a:t>
            </a:r>
          </a:p>
        </p:txBody>
      </p:sp>
      <p:sp>
        <p:nvSpPr>
          <p:cNvPr id="52" name="Oval 51">
            <a:extLst>
              <a:ext uri="{FF2B5EF4-FFF2-40B4-BE49-F238E27FC236}">
                <a16:creationId xmlns:a16="http://schemas.microsoft.com/office/drawing/2014/main" id="{20BE49C6-06E3-4324-91A8-F25B7DA1D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66319" y="1989824"/>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Oval 53">
            <a:extLst>
              <a:ext uri="{FF2B5EF4-FFF2-40B4-BE49-F238E27FC236}">
                <a16:creationId xmlns:a16="http://schemas.microsoft.com/office/drawing/2014/main" id="{578ABC8A-B58F-4AAE-8F6F-A07EB9D6D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30" y="2808040"/>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77697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Rectangle 55">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58"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59" name="Oval 58">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Oval 60">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Oval 61">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Oval 63">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Oval 64">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Oval 65">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Oval 66">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8" name="Oval 67">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Shape 68">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70" name="Freeform: Shape 69">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71" name="Freeform: Shape 70">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72" name="Oval 71">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useBgFill="1">
        <p:nvSpPr>
          <p:cNvPr id="75" name="Rectangle 74">
            <a:extLst>
              <a:ext uri="{FF2B5EF4-FFF2-40B4-BE49-F238E27FC236}">
                <a16:creationId xmlns:a16="http://schemas.microsoft.com/office/drawing/2014/main" id="{97AB4D1A-6270-4D15-9F1C-349AF05AF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76">
            <a:extLst>
              <a:ext uri="{FF2B5EF4-FFF2-40B4-BE49-F238E27FC236}">
                <a16:creationId xmlns:a16="http://schemas.microsoft.com/office/drawing/2014/main" id="{32553057-9FF3-400D-90FC-4F89773432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79" name="Decorative Circles">
            <a:extLst>
              <a:ext uri="{FF2B5EF4-FFF2-40B4-BE49-F238E27FC236}">
                <a16:creationId xmlns:a16="http://schemas.microsoft.com/office/drawing/2014/main" id="{FFAB95AE-AE0F-4D82-A957-C1FE11C53B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484" y="236341"/>
            <a:ext cx="10677791" cy="4262956"/>
            <a:chOff x="767484" y="236341"/>
            <a:chExt cx="10677791" cy="4262956"/>
          </a:xfrm>
        </p:grpSpPr>
        <p:sp>
          <p:nvSpPr>
            <p:cNvPr id="80" name="Oval 79">
              <a:extLst>
                <a:ext uri="{FF2B5EF4-FFF2-40B4-BE49-F238E27FC236}">
                  <a16:creationId xmlns:a16="http://schemas.microsoft.com/office/drawing/2014/main" id="{1A5C0E34-833A-4A81-9A27-E03E0EB21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9767" y="3283228"/>
              <a:ext cx="226735" cy="226735"/>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Oval 80">
              <a:extLst>
                <a:ext uri="{FF2B5EF4-FFF2-40B4-BE49-F238E27FC236}">
                  <a16:creationId xmlns:a16="http://schemas.microsoft.com/office/drawing/2014/main" id="{443D5840-78C4-4DDD-A239-29FC71B8D0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13359" y="386135"/>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a:extLst>
                <a:ext uri="{FF2B5EF4-FFF2-40B4-BE49-F238E27FC236}">
                  <a16:creationId xmlns:a16="http://schemas.microsoft.com/office/drawing/2014/main" id="{DEA2506C-4097-4C37-AB61-12712392E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90699"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Oval 82">
              <a:extLst>
                <a:ext uri="{FF2B5EF4-FFF2-40B4-BE49-F238E27FC236}">
                  <a16:creationId xmlns:a16="http://schemas.microsoft.com/office/drawing/2014/main" id="{526A544A-3C76-4502-A741-F4DB0E2CD2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Oval 83">
              <a:extLst>
                <a:ext uri="{FF2B5EF4-FFF2-40B4-BE49-F238E27FC236}">
                  <a16:creationId xmlns:a16="http://schemas.microsoft.com/office/drawing/2014/main" id="{3BA1AACA-257E-441B-837C-A7436CB2E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7484" y="2755518"/>
              <a:ext cx="466441" cy="466441"/>
            </a:xfrm>
            <a:prstGeom prst="ellipse">
              <a:avLst/>
            </a:pr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Oval 84">
              <a:extLst>
                <a:ext uri="{FF2B5EF4-FFF2-40B4-BE49-F238E27FC236}">
                  <a16:creationId xmlns:a16="http://schemas.microsoft.com/office/drawing/2014/main" id="{1AD1D194-BF30-4E78-B2C4-860ABCD58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31908" y="381325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Oval 85">
              <a:extLst>
                <a:ext uri="{FF2B5EF4-FFF2-40B4-BE49-F238E27FC236}">
                  <a16:creationId xmlns:a16="http://schemas.microsoft.com/office/drawing/2014/main" id="{351373E2-E4A1-406C-AAF4-2750E933F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75095" y="3592374"/>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7" name="Oval 86">
              <a:extLst>
                <a:ext uri="{FF2B5EF4-FFF2-40B4-BE49-F238E27FC236}">
                  <a16:creationId xmlns:a16="http://schemas.microsoft.com/office/drawing/2014/main" id="{71F67221-E5C0-4E62-9F4D-4E6FC8E73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4104" y="438593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9" name="Oval 2">
            <a:extLst>
              <a:ext uri="{FF2B5EF4-FFF2-40B4-BE49-F238E27FC236}">
                <a16:creationId xmlns:a16="http://schemas.microsoft.com/office/drawing/2014/main" id="{5D2FE535-33D9-4D08-9B67-47CF8CC7E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474" y="305966"/>
            <a:ext cx="2051331" cy="2051331"/>
          </a:xfrm>
          <a:prstGeom prst="ellips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Oval 1">
            <a:extLst>
              <a:ext uri="{FF2B5EF4-FFF2-40B4-BE49-F238E27FC236}">
                <a16:creationId xmlns:a16="http://schemas.microsoft.com/office/drawing/2014/main" id="{1CB206CF-E798-414B-B6B6-2B6E96871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78580" y="0"/>
            <a:ext cx="2733089" cy="2357297"/>
          </a:xfrm>
          <a:custGeom>
            <a:avLst/>
            <a:gdLst>
              <a:gd name="connsiteX0" fmla="*/ 288659 w 3192131"/>
              <a:gd name="connsiteY0" fmla="*/ 0 h 2753222"/>
              <a:gd name="connsiteX1" fmla="*/ 3192131 w 3192131"/>
              <a:gd name="connsiteY1" fmla="*/ 0 h 2753222"/>
              <a:gd name="connsiteX2" fmla="*/ 3192131 w 3192131"/>
              <a:gd name="connsiteY2" fmla="*/ 2058956 h 2753222"/>
              <a:gd name="connsiteX3" fmla="*/ 3158043 w 3192131"/>
              <a:gd name="connsiteY3" fmla="*/ 2104541 h 2753222"/>
              <a:gd name="connsiteX4" fmla="*/ 1782545 w 3192131"/>
              <a:gd name="connsiteY4" fmla="*/ 2753222 h 2753222"/>
              <a:gd name="connsiteX5" fmla="*/ 0 w 3192131"/>
              <a:gd name="connsiteY5" fmla="*/ 970677 h 2753222"/>
              <a:gd name="connsiteX6" fmla="*/ 215144 w 3192131"/>
              <a:gd name="connsiteY6" fmla="*/ 121011 h 2753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92131" h="2753222">
                <a:moveTo>
                  <a:pt x="288659" y="0"/>
                </a:moveTo>
                <a:lnTo>
                  <a:pt x="3192131" y="0"/>
                </a:lnTo>
                <a:lnTo>
                  <a:pt x="3192131" y="2058956"/>
                </a:lnTo>
                <a:lnTo>
                  <a:pt x="3158043" y="2104541"/>
                </a:lnTo>
                <a:cubicBezTo>
                  <a:pt x="2831098" y="2500707"/>
                  <a:pt x="2336311" y="2753222"/>
                  <a:pt x="1782545" y="2753222"/>
                </a:cubicBezTo>
                <a:cubicBezTo>
                  <a:pt x="798073" y="2753222"/>
                  <a:pt x="0" y="1955149"/>
                  <a:pt x="0" y="970677"/>
                </a:cubicBezTo>
                <a:cubicBezTo>
                  <a:pt x="0" y="663030"/>
                  <a:pt x="77937" y="373585"/>
                  <a:pt x="215144" y="121011"/>
                </a:cubicBezTo>
                <a:close/>
              </a:path>
            </a:pathLst>
          </a:cu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3" name="Graphic 92">
            <a:extLst>
              <a:ext uri="{FF2B5EF4-FFF2-40B4-BE49-F238E27FC236}">
                <a16:creationId xmlns:a16="http://schemas.microsoft.com/office/drawing/2014/main" id="{8A06537E-CB60-4703-A5FF-0C413BB0176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5">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3"/>
              </a:ext>
            </a:extLst>
          </a:blip>
          <a:srcRect l="18631" t="30907" r="23362" b="17441"/>
          <a:stretch/>
        </p:blipFill>
        <p:spPr>
          <a:xfrm>
            <a:off x="9573575" y="-4327"/>
            <a:ext cx="2668147" cy="2375897"/>
          </a:xfrm>
          <a:prstGeom prst="rect">
            <a:avLst/>
          </a:prstGeom>
        </p:spPr>
      </p:pic>
      <p:sp>
        <p:nvSpPr>
          <p:cNvPr id="2" name="Title 1">
            <a:extLst>
              <a:ext uri="{FF2B5EF4-FFF2-40B4-BE49-F238E27FC236}">
                <a16:creationId xmlns:a16="http://schemas.microsoft.com/office/drawing/2014/main" id="{11B55778-C5C8-21B6-44D8-C780AFDFC244}"/>
              </a:ext>
            </a:extLst>
          </p:cNvPr>
          <p:cNvSpPr>
            <a:spLocks noGrp="1"/>
          </p:cNvSpPr>
          <p:nvPr>
            <p:ph type="title"/>
          </p:nvPr>
        </p:nvSpPr>
        <p:spPr>
          <a:xfrm>
            <a:off x="2562606" y="1122363"/>
            <a:ext cx="7063739" cy="2387600"/>
          </a:xfrm>
        </p:spPr>
        <p:txBody>
          <a:bodyPr vert="horz" lIns="91440" tIns="45720" rIns="91440" bIns="45720" rtlCol="0" anchor="b">
            <a:normAutofit/>
          </a:bodyPr>
          <a:lstStyle/>
          <a:p>
            <a:pPr algn="ctr"/>
            <a:r>
              <a:rPr lang="en-US" dirty="0"/>
              <a:t>Resource Investigator</a:t>
            </a:r>
            <a:endParaRPr lang="en-US"/>
          </a:p>
        </p:txBody>
      </p:sp>
      <p:sp>
        <p:nvSpPr>
          <p:cNvPr id="3" name="Content Placeholder 2">
            <a:extLst>
              <a:ext uri="{FF2B5EF4-FFF2-40B4-BE49-F238E27FC236}">
                <a16:creationId xmlns:a16="http://schemas.microsoft.com/office/drawing/2014/main" id="{39424552-8F32-E97F-8F88-D37862779445}"/>
              </a:ext>
            </a:extLst>
          </p:cNvPr>
          <p:cNvSpPr>
            <a:spLocks noGrp="1"/>
          </p:cNvSpPr>
          <p:nvPr>
            <p:ph idx="1"/>
          </p:nvPr>
        </p:nvSpPr>
        <p:spPr>
          <a:xfrm>
            <a:off x="2562606" y="3602038"/>
            <a:ext cx="7063739" cy="1655762"/>
          </a:xfrm>
        </p:spPr>
        <p:txBody>
          <a:bodyPr vert="horz" lIns="91440" tIns="45720" rIns="91440" bIns="45720" rtlCol="0">
            <a:normAutofit/>
          </a:bodyPr>
          <a:lstStyle/>
          <a:p>
            <a:pPr marL="0" indent="0" algn="ctr">
              <a:buNone/>
            </a:pPr>
            <a:r>
              <a:rPr lang="en-US" sz="2400" dirty="0"/>
              <a:t>This person plays the role of being enthusiastic, exploring opportunities and making new contact</a:t>
            </a:r>
            <a:endParaRPr lang="en-US" sz="2400"/>
          </a:p>
        </p:txBody>
      </p:sp>
      <p:pic>
        <p:nvPicPr>
          <p:cNvPr id="95" name="Graphic 94">
            <a:extLst>
              <a:ext uri="{FF2B5EF4-FFF2-40B4-BE49-F238E27FC236}">
                <a16:creationId xmlns:a16="http://schemas.microsoft.com/office/drawing/2014/main" id="{7F427EE0-0478-4A7D-94D8-E51EE9ACB4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36399" y="319698"/>
            <a:ext cx="2037600" cy="2037600"/>
          </a:xfrm>
          <a:prstGeom prst="rect">
            <a:avLst/>
          </a:prstGeom>
        </p:spPr>
      </p:pic>
      <p:sp>
        <p:nvSpPr>
          <p:cNvPr id="97" name="Oval 3">
            <a:extLst>
              <a:ext uri="{FF2B5EF4-FFF2-40B4-BE49-F238E27FC236}">
                <a16:creationId xmlns:a16="http://schemas.microsoft.com/office/drawing/2014/main" id="{11C1B1CF-F716-4EA9-BB3A-85AE11437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rot="16200000">
            <a:off x="-639576" y="4068576"/>
            <a:ext cx="2914772" cy="1635620"/>
          </a:xfrm>
          <a:custGeom>
            <a:avLst/>
            <a:gdLst>
              <a:gd name="connsiteX0" fmla="*/ 18128 w 4408870"/>
              <a:gd name="connsiteY0" fmla="*/ 0 h 2474031"/>
              <a:gd name="connsiteX1" fmla="*/ 4390742 w 4408870"/>
              <a:gd name="connsiteY1" fmla="*/ 0 h 2474031"/>
              <a:gd name="connsiteX2" fmla="*/ 4397489 w 4408870"/>
              <a:gd name="connsiteY2" fmla="*/ 44205 h 2474031"/>
              <a:gd name="connsiteX3" fmla="*/ 4408870 w 4408870"/>
              <a:gd name="connsiteY3" fmla="*/ 269596 h 2474031"/>
              <a:gd name="connsiteX4" fmla="*/ 2204435 w 4408870"/>
              <a:gd name="connsiteY4" fmla="*/ 2474031 h 2474031"/>
              <a:gd name="connsiteX5" fmla="*/ 0 w 4408870"/>
              <a:gd name="connsiteY5" fmla="*/ 269596 h 2474031"/>
              <a:gd name="connsiteX6" fmla="*/ 11381 w 4408870"/>
              <a:gd name="connsiteY6" fmla="*/ 44205 h 247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8870" h="2474031">
                <a:moveTo>
                  <a:pt x="18128" y="0"/>
                </a:moveTo>
                <a:lnTo>
                  <a:pt x="4390742" y="0"/>
                </a:lnTo>
                <a:lnTo>
                  <a:pt x="4397489" y="44205"/>
                </a:lnTo>
                <a:cubicBezTo>
                  <a:pt x="4405015" y="118312"/>
                  <a:pt x="4408870" y="193504"/>
                  <a:pt x="4408870" y="269596"/>
                </a:cubicBezTo>
                <a:cubicBezTo>
                  <a:pt x="4408870" y="1487072"/>
                  <a:pt x="3421911" y="2474031"/>
                  <a:pt x="2204435" y="2474031"/>
                </a:cubicBezTo>
                <a:cubicBezTo>
                  <a:pt x="986959" y="2474031"/>
                  <a:pt x="0" y="1487072"/>
                  <a:pt x="0" y="269596"/>
                </a:cubicBezTo>
                <a:cubicBezTo>
                  <a:pt x="0" y="193504"/>
                  <a:pt x="3855" y="118312"/>
                  <a:pt x="11381" y="44205"/>
                </a:cubicBez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9" name="Graphic 98">
            <a:extLst>
              <a:ext uri="{FF2B5EF4-FFF2-40B4-BE49-F238E27FC236}">
                <a16:creationId xmlns:a16="http://schemas.microsoft.com/office/drawing/2014/main" id="{37083F91-C28A-466E-A0D2-C510356BBB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duotone>
              <a:prstClr val="black"/>
              <a:schemeClr val="accent1">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7"/>
              </a:ext>
            </a:extLst>
          </a:blip>
          <a:srcRect l="45737" t="12146" r="12288" b="12942"/>
          <a:stretch/>
        </p:blipFill>
        <p:spPr>
          <a:xfrm>
            <a:off x="0" y="3409035"/>
            <a:ext cx="1633210" cy="2914772"/>
          </a:xfrm>
          <a:prstGeom prst="rect">
            <a:avLst/>
          </a:prstGeom>
        </p:spPr>
      </p:pic>
      <p:sp>
        <p:nvSpPr>
          <p:cNvPr id="101" name="Oval 4">
            <a:extLst>
              <a:ext uri="{FF2B5EF4-FFF2-40B4-BE49-F238E27FC236}">
                <a16:creationId xmlns:a16="http://schemas.microsoft.com/office/drawing/2014/main" id="{C5A4BEDA-180D-4F05-BED0-FCA62B717B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9994790" y="4395253"/>
            <a:ext cx="2216879" cy="2462747"/>
          </a:xfrm>
          <a:custGeom>
            <a:avLst/>
            <a:gdLst>
              <a:gd name="connsiteX0" fmla="*/ 2133985 w 3086667"/>
              <a:gd name="connsiteY0" fmla="*/ 0 h 3429000"/>
              <a:gd name="connsiteX1" fmla="*/ 2964628 w 3086667"/>
              <a:gd name="connsiteY1" fmla="*/ 167699 h 3429000"/>
              <a:gd name="connsiteX2" fmla="*/ 3086667 w 3086667"/>
              <a:gd name="connsiteY2" fmla="*/ 226489 h 3429000"/>
              <a:gd name="connsiteX3" fmla="*/ 3086667 w 3086667"/>
              <a:gd name="connsiteY3" fmla="*/ 3429000 h 3429000"/>
              <a:gd name="connsiteX4" fmla="*/ 440639 w 3086667"/>
              <a:gd name="connsiteY4" fmla="*/ 3429000 h 3429000"/>
              <a:gd name="connsiteX5" fmla="*/ 364451 w 3086667"/>
              <a:gd name="connsiteY5" fmla="*/ 3327116 h 3429000"/>
              <a:gd name="connsiteX6" fmla="*/ 0 w 3086667"/>
              <a:gd name="connsiteY6" fmla="*/ 2133985 h 3429000"/>
              <a:gd name="connsiteX7" fmla="*/ 2133985 w 3086667"/>
              <a:gd name="connsiteY7" fmla="*/ 0 h 3429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6667" h="3429000">
                <a:moveTo>
                  <a:pt x="2133985" y="0"/>
                </a:moveTo>
                <a:cubicBezTo>
                  <a:pt x="2428627" y="0"/>
                  <a:pt x="2709322" y="59714"/>
                  <a:pt x="2964628" y="167699"/>
                </a:cubicBezTo>
                <a:lnTo>
                  <a:pt x="3086667" y="226489"/>
                </a:lnTo>
                <a:lnTo>
                  <a:pt x="3086667" y="3429000"/>
                </a:lnTo>
                <a:lnTo>
                  <a:pt x="440639" y="3429000"/>
                </a:lnTo>
                <a:lnTo>
                  <a:pt x="364451" y="3327116"/>
                </a:lnTo>
                <a:cubicBezTo>
                  <a:pt x="134356" y="2986530"/>
                  <a:pt x="0" y="2575948"/>
                  <a:pt x="0" y="2133985"/>
                </a:cubicBezTo>
                <a:cubicBezTo>
                  <a:pt x="0" y="955418"/>
                  <a:pt x="955418" y="0"/>
                  <a:pt x="2133985"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pic>
        <p:nvPicPr>
          <p:cNvPr id="103" name="Graphic 102">
            <a:extLst>
              <a:ext uri="{FF2B5EF4-FFF2-40B4-BE49-F238E27FC236}">
                <a16:creationId xmlns:a16="http://schemas.microsoft.com/office/drawing/2014/main" id="{2CC0D334-814F-4E8B-846F-D4001B39A75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duotone>
              <a:schemeClr val="accent6">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9"/>
              </a:ext>
            </a:extLst>
          </a:blip>
          <a:srcRect l="12606" t="11163" r="32354" b="30172"/>
          <a:stretch/>
        </p:blipFill>
        <p:spPr>
          <a:xfrm>
            <a:off x="9994790" y="4395253"/>
            <a:ext cx="2216879" cy="2462746"/>
          </a:xfrm>
          <a:prstGeom prst="rect">
            <a:avLst/>
          </a:prstGeom>
        </p:spPr>
      </p:pic>
    </p:spTree>
    <p:extLst>
      <p:ext uri="{BB962C8B-B14F-4D97-AF65-F5344CB8AC3E}">
        <p14:creationId xmlns:p14="http://schemas.microsoft.com/office/powerpoint/2010/main" val="1027963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12"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13" name="Oval 12">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Oval 21">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24" name="Freeform: Shape 23">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25" name="Freeform: Shape 24">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26" name="Oval 25">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useBgFill="1">
        <p:nvSpPr>
          <p:cNvPr id="29" name="Rectangle 28">
            <a:extLst>
              <a:ext uri="{FF2B5EF4-FFF2-40B4-BE49-F238E27FC236}">
                <a16:creationId xmlns:a16="http://schemas.microsoft.com/office/drawing/2014/main" id="{BDBCE7CA-7F58-4D60-9FFC-E0025C0E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F12545B2-91E1-4792-9973-194CC30F1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2C92E2B9-105B-8B10-A3C5-A59B670E8ECE}"/>
              </a:ext>
            </a:extLst>
          </p:cNvPr>
          <p:cNvSpPr>
            <a:spLocks noGrp="1"/>
          </p:cNvSpPr>
          <p:nvPr>
            <p:ph type="title"/>
          </p:nvPr>
        </p:nvSpPr>
        <p:spPr>
          <a:xfrm>
            <a:off x="777239" y="658336"/>
            <a:ext cx="9144000" cy="1545114"/>
          </a:xfrm>
        </p:spPr>
        <p:txBody>
          <a:bodyPr vert="horz" lIns="91440" tIns="45720" rIns="91440" bIns="45720" rtlCol="0" anchor="b">
            <a:normAutofit/>
          </a:bodyPr>
          <a:lstStyle/>
          <a:p>
            <a:r>
              <a:rPr lang="en-US" dirty="0"/>
              <a:t>Plant</a:t>
            </a:r>
          </a:p>
        </p:txBody>
      </p:sp>
      <p:sp>
        <p:nvSpPr>
          <p:cNvPr id="3" name="Content Placeholder 2">
            <a:extLst>
              <a:ext uri="{FF2B5EF4-FFF2-40B4-BE49-F238E27FC236}">
                <a16:creationId xmlns:a16="http://schemas.microsoft.com/office/drawing/2014/main" id="{7B8871E9-F37C-B4C6-3ECA-CF3F2806E8D2}"/>
              </a:ext>
            </a:extLst>
          </p:cNvPr>
          <p:cNvSpPr>
            <a:spLocks noGrp="1"/>
          </p:cNvSpPr>
          <p:nvPr>
            <p:ph idx="1"/>
          </p:nvPr>
        </p:nvSpPr>
        <p:spPr>
          <a:xfrm>
            <a:off x="777239" y="2300891"/>
            <a:ext cx="9144000" cy="799604"/>
          </a:xfrm>
        </p:spPr>
        <p:txBody>
          <a:bodyPr vert="horz" lIns="91440" tIns="45720" rIns="91440" bIns="45720" rtlCol="0">
            <a:normAutofit/>
          </a:bodyPr>
          <a:lstStyle/>
          <a:p>
            <a:pPr marL="0" indent="0">
              <a:buNone/>
            </a:pPr>
            <a:r>
              <a:rPr lang="en-US" sz="2400" dirty="0"/>
              <a:t>The plant plays the role of being imaginative and creative, generating idea to solve problem</a:t>
            </a:r>
          </a:p>
        </p:txBody>
      </p:sp>
      <p:grpSp>
        <p:nvGrpSpPr>
          <p:cNvPr id="33" name="Decorative Circles">
            <a:extLst>
              <a:ext uri="{FF2B5EF4-FFF2-40B4-BE49-F238E27FC236}">
                <a16:creationId xmlns:a16="http://schemas.microsoft.com/office/drawing/2014/main" id="{6759118D-F5E9-4EDA-B865-0E484758E5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4621" y="3777735"/>
            <a:ext cx="8582679" cy="2709586"/>
            <a:chOff x="364621" y="3777735"/>
            <a:chExt cx="8582679" cy="2709586"/>
          </a:xfrm>
        </p:grpSpPr>
        <p:sp>
          <p:nvSpPr>
            <p:cNvPr id="34" name="Oval 33">
              <a:extLst>
                <a:ext uri="{FF2B5EF4-FFF2-40B4-BE49-F238E27FC236}">
                  <a16:creationId xmlns:a16="http://schemas.microsoft.com/office/drawing/2014/main" id="{237E0528-FD6A-4865-A02C-BD5AFBEB86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5300000">
              <a:off x="1106627" y="377773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7638B3D5-030B-4EBF-A490-5B2044B57A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80859" y="6020880"/>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555AAE96-8333-4CF0-AB23-FBEEF7CC78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90987" y="573577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F6023168-7CB1-4865-A501-9D8103D9F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5300000">
              <a:off x="364621" y="4128028"/>
              <a:ext cx="466441" cy="466441"/>
            </a:xfrm>
            <a:prstGeom prst="ellipse">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Oval 37">
              <a:extLst>
                <a:ext uri="{FF2B5EF4-FFF2-40B4-BE49-F238E27FC236}">
                  <a16:creationId xmlns:a16="http://schemas.microsoft.com/office/drawing/2014/main" id="{5FE4BB42-C973-4A72-8E5D-3333EBE8B4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08370" y="6020880"/>
              <a:ext cx="305780" cy="30578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0" name="Oval 2">
            <a:extLst>
              <a:ext uri="{FF2B5EF4-FFF2-40B4-BE49-F238E27FC236}">
                <a16:creationId xmlns:a16="http://schemas.microsoft.com/office/drawing/2014/main" id="{70652506-6543-4F86-A9AE-BB68C7D514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21986" y="4426000"/>
            <a:ext cx="2770875" cy="2431999"/>
          </a:xfrm>
          <a:custGeom>
            <a:avLst/>
            <a:gdLst>
              <a:gd name="connsiteX0" fmla="*/ 374769 w 2166102"/>
              <a:gd name="connsiteY0" fmla="*/ 0 h 1901189"/>
              <a:gd name="connsiteX1" fmla="*/ 1791334 w 2166102"/>
              <a:gd name="connsiteY1" fmla="*/ 0 h 1901189"/>
              <a:gd name="connsiteX2" fmla="*/ 1848884 w 2166102"/>
              <a:gd name="connsiteY2" fmla="*/ 52305 h 1901189"/>
              <a:gd name="connsiteX3" fmla="*/ 2166102 w 2166102"/>
              <a:gd name="connsiteY3" fmla="*/ 818138 h 1901189"/>
              <a:gd name="connsiteX4" fmla="*/ 1083051 w 2166102"/>
              <a:gd name="connsiteY4" fmla="*/ 1901189 h 1901189"/>
              <a:gd name="connsiteX5" fmla="*/ 0 w 2166102"/>
              <a:gd name="connsiteY5" fmla="*/ 818138 h 1901189"/>
              <a:gd name="connsiteX6" fmla="*/ 317218 w 2166102"/>
              <a:gd name="connsiteY6" fmla="*/ 52305 h 1901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66102" h="1901189">
                <a:moveTo>
                  <a:pt x="374769" y="0"/>
                </a:moveTo>
                <a:lnTo>
                  <a:pt x="1791334" y="0"/>
                </a:lnTo>
                <a:lnTo>
                  <a:pt x="1848884" y="52305"/>
                </a:lnTo>
                <a:cubicBezTo>
                  <a:pt x="2044877" y="248299"/>
                  <a:pt x="2166102" y="519062"/>
                  <a:pt x="2166102" y="818138"/>
                </a:cubicBezTo>
                <a:cubicBezTo>
                  <a:pt x="2166102" y="1416291"/>
                  <a:pt x="1681204" y="1901189"/>
                  <a:pt x="1083051" y="1901189"/>
                </a:cubicBezTo>
                <a:cubicBezTo>
                  <a:pt x="484898" y="1901189"/>
                  <a:pt x="0" y="1416291"/>
                  <a:pt x="0" y="818138"/>
                </a:cubicBezTo>
                <a:cubicBezTo>
                  <a:pt x="0" y="519062"/>
                  <a:pt x="121225" y="248299"/>
                  <a:pt x="317218" y="5230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2" name="Graphic 41">
            <a:extLst>
              <a:ext uri="{FF2B5EF4-FFF2-40B4-BE49-F238E27FC236}">
                <a16:creationId xmlns:a16="http://schemas.microsoft.com/office/drawing/2014/main" id="{D46ED738-7284-449C-B116-CC7F93604B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prstClr val="black"/>
              <a:schemeClr val="accent3">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3"/>
              </a:ext>
            </a:extLst>
          </a:blip>
          <a:srcRect l="14001" t="12147" r="12288" b="22671"/>
          <a:stretch/>
        </p:blipFill>
        <p:spPr>
          <a:xfrm>
            <a:off x="503248" y="4408814"/>
            <a:ext cx="2679192" cy="2426376"/>
          </a:xfrm>
          <a:prstGeom prst="rect">
            <a:avLst/>
          </a:prstGeom>
        </p:spPr>
      </p:pic>
      <p:sp>
        <p:nvSpPr>
          <p:cNvPr id="44" name="Oval 43">
            <a:extLst>
              <a:ext uri="{FF2B5EF4-FFF2-40B4-BE49-F238E27FC236}">
                <a16:creationId xmlns:a16="http://schemas.microsoft.com/office/drawing/2014/main" id="{FF14810F-6B84-46AB-A6BB-D8355FFF1A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0718" y="3631834"/>
            <a:ext cx="2792820" cy="279282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6" name="Graphic 45">
            <a:extLst>
              <a:ext uri="{FF2B5EF4-FFF2-40B4-BE49-F238E27FC236}">
                <a16:creationId xmlns:a16="http://schemas.microsoft.com/office/drawing/2014/main" id="{A81DE5F9-49F6-4F0A-8CB4-5DD058B8D5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060718" y="3631834"/>
            <a:ext cx="2792820" cy="2792820"/>
          </a:xfrm>
          <a:prstGeom prst="rect">
            <a:avLst/>
          </a:prstGeom>
        </p:spPr>
      </p:pic>
      <p:sp>
        <p:nvSpPr>
          <p:cNvPr id="48" name="Oval 47">
            <a:extLst>
              <a:ext uri="{FF2B5EF4-FFF2-40B4-BE49-F238E27FC236}">
                <a16:creationId xmlns:a16="http://schemas.microsoft.com/office/drawing/2014/main" id="{B7855226-F88D-41C7-B57A-436DF7A2A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2825" y="3389187"/>
            <a:ext cx="2051331" cy="2051331"/>
          </a:xfrm>
          <a:prstGeom prst="ellipse">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0" name="Graphic 49">
            <a:extLst>
              <a:ext uri="{FF2B5EF4-FFF2-40B4-BE49-F238E27FC236}">
                <a16:creationId xmlns:a16="http://schemas.microsoft.com/office/drawing/2014/main" id="{F826A2CF-370A-4AA4-808D-85D792C13C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209598" y="3429000"/>
            <a:ext cx="2051331" cy="2051331"/>
          </a:xfrm>
          <a:prstGeom prst="rect">
            <a:avLst/>
          </a:prstGeom>
        </p:spPr>
      </p:pic>
      <p:sp>
        <p:nvSpPr>
          <p:cNvPr id="52" name="Oval 1">
            <a:extLst>
              <a:ext uri="{FF2B5EF4-FFF2-40B4-BE49-F238E27FC236}">
                <a16:creationId xmlns:a16="http://schemas.microsoft.com/office/drawing/2014/main" id="{570A8311-B884-44D4-8BDF-BAB9A073C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1885" y="4227065"/>
            <a:ext cx="2677067" cy="2630935"/>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pic>
        <p:nvPicPr>
          <p:cNvPr id="54" name="Graphic 53">
            <a:extLst>
              <a:ext uri="{FF2B5EF4-FFF2-40B4-BE49-F238E27FC236}">
                <a16:creationId xmlns:a16="http://schemas.microsoft.com/office/drawing/2014/main" id="{419CA755-49DE-4F4E-81CC-3823CE81418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duotone>
              <a:schemeClr val="accent6">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9"/>
              </a:ext>
            </a:extLst>
          </a:blip>
          <a:srcRect l="14708" t="12528" r="20784" b="22781"/>
          <a:stretch/>
        </p:blipFill>
        <p:spPr>
          <a:xfrm>
            <a:off x="9663610" y="4325538"/>
            <a:ext cx="2525342" cy="2532462"/>
          </a:xfrm>
          <a:prstGeom prst="rect">
            <a:avLst/>
          </a:prstGeom>
        </p:spPr>
      </p:pic>
    </p:spTree>
    <p:extLst>
      <p:ext uri="{BB962C8B-B14F-4D97-AF65-F5344CB8AC3E}">
        <p14:creationId xmlns:p14="http://schemas.microsoft.com/office/powerpoint/2010/main" val="10765755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7">
            <a:extLst>
              <a:ext uri="{FF2B5EF4-FFF2-40B4-BE49-F238E27FC236}">
                <a16:creationId xmlns:a16="http://schemas.microsoft.com/office/drawing/2014/main" id="{4A20091C-A23F-4EB9-9889-026D5843F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9">
            <a:extLst>
              <a:ext uri="{FF2B5EF4-FFF2-40B4-BE49-F238E27FC236}">
                <a16:creationId xmlns:a16="http://schemas.microsoft.com/office/drawing/2014/main" id="{14B14675-94E2-469A-8854-321EB6B33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3ED668C6-21D0-7EDD-23D9-64A50D8C12EA}"/>
              </a:ext>
            </a:extLst>
          </p:cNvPr>
          <p:cNvSpPr>
            <a:spLocks noGrp="1"/>
          </p:cNvSpPr>
          <p:nvPr>
            <p:ph type="title"/>
          </p:nvPr>
        </p:nvSpPr>
        <p:spPr>
          <a:xfrm>
            <a:off x="777240" y="777240"/>
            <a:ext cx="5049402" cy="2493876"/>
          </a:xfrm>
        </p:spPr>
        <p:txBody>
          <a:bodyPr anchor="b">
            <a:normAutofit/>
          </a:bodyPr>
          <a:lstStyle/>
          <a:p>
            <a:r>
              <a:rPr lang="en-US" sz="4400"/>
              <a:t>Coordinator</a:t>
            </a:r>
          </a:p>
        </p:txBody>
      </p:sp>
      <p:grpSp>
        <p:nvGrpSpPr>
          <p:cNvPr id="40" name="decorative circles">
            <a:extLst>
              <a:ext uri="{FF2B5EF4-FFF2-40B4-BE49-F238E27FC236}">
                <a16:creationId xmlns:a16="http://schemas.microsoft.com/office/drawing/2014/main" id="{562E53C4-B73D-466D-A083-FF70C042A6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098662" y="310026"/>
            <a:ext cx="1902995" cy="6016634"/>
            <a:chOff x="7098662" y="310026"/>
            <a:chExt cx="1902995" cy="6016634"/>
          </a:xfrm>
        </p:grpSpPr>
        <p:sp>
          <p:nvSpPr>
            <p:cNvPr id="41" name="Oval 12">
              <a:extLst>
                <a:ext uri="{FF2B5EF4-FFF2-40B4-BE49-F238E27FC236}">
                  <a16:creationId xmlns:a16="http://schemas.microsoft.com/office/drawing/2014/main" id="{CD46EFAA-F349-4615-8068-6FCBDA562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08370" y="6020880"/>
              <a:ext cx="305780" cy="30578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Oval 13">
              <a:extLst>
                <a:ext uri="{FF2B5EF4-FFF2-40B4-BE49-F238E27FC236}">
                  <a16:creationId xmlns:a16="http://schemas.microsoft.com/office/drawing/2014/main" id="{84239505-E159-4C1C-B149-BB0D6944B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98662" y="578700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Oval 14">
              <a:extLst>
                <a:ext uri="{FF2B5EF4-FFF2-40B4-BE49-F238E27FC236}">
                  <a16:creationId xmlns:a16="http://schemas.microsoft.com/office/drawing/2014/main" id="{652AA871-8B21-416F-A460-A15FEFDEF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08481" y="310026"/>
              <a:ext cx="226735" cy="226735"/>
            </a:xfrm>
            <a:prstGeom prst="ellipse">
              <a:avLst/>
            </a:pr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15">
              <a:extLst>
                <a:ext uri="{FF2B5EF4-FFF2-40B4-BE49-F238E27FC236}">
                  <a16:creationId xmlns:a16="http://schemas.microsoft.com/office/drawing/2014/main" id="{4D27EBA6-6604-45FB-8D58-343694BE7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35216" y="735547"/>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5" name="Oval 3">
            <a:extLst>
              <a:ext uri="{FF2B5EF4-FFF2-40B4-BE49-F238E27FC236}">
                <a16:creationId xmlns:a16="http://schemas.microsoft.com/office/drawing/2014/main" id="{7C67389F-3E76-43AA-8E01-E41F22BC4C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3310" y="284085"/>
            <a:ext cx="1571298" cy="1571298"/>
          </a:xfrm>
          <a:prstGeom prst="ellipse">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6" name="Graphic 19">
            <a:extLst>
              <a:ext uri="{FF2B5EF4-FFF2-40B4-BE49-F238E27FC236}">
                <a16:creationId xmlns:a16="http://schemas.microsoft.com/office/drawing/2014/main" id="{5ADB259F-E4B6-4021-9CE4-6F7DA1F4080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73925" y="272934"/>
            <a:ext cx="1571299" cy="1571299"/>
          </a:xfrm>
          <a:prstGeom prst="rect">
            <a:avLst/>
          </a:prstGeom>
        </p:spPr>
      </p:pic>
      <p:sp>
        <p:nvSpPr>
          <p:cNvPr id="47" name="Oval 21">
            <a:extLst>
              <a:ext uri="{FF2B5EF4-FFF2-40B4-BE49-F238E27FC236}">
                <a16:creationId xmlns:a16="http://schemas.microsoft.com/office/drawing/2014/main" id="{B811D806-AD17-4B96-8E28-B3085BE03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72242" y="1937788"/>
            <a:ext cx="3529419" cy="3529419"/>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Oval 2">
            <a:extLst>
              <a:ext uri="{FF2B5EF4-FFF2-40B4-BE49-F238E27FC236}">
                <a16:creationId xmlns:a16="http://schemas.microsoft.com/office/drawing/2014/main" id="{E0783BC6-1EE7-4A85-99E6-D8A28FB906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98822" y="433212"/>
            <a:ext cx="2249928" cy="2249928"/>
          </a:xfrm>
          <a:prstGeom prst="ellipse">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9" name="Graphic 25">
            <a:extLst>
              <a:ext uri="{FF2B5EF4-FFF2-40B4-BE49-F238E27FC236}">
                <a16:creationId xmlns:a16="http://schemas.microsoft.com/office/drawing/2014/main" id="{741F2379-7516-436B-9B87-368B134AFA5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712180" y="446570"/>
            <a:ext cx="2236570" cy="2236570"/>
          </a:xfrm>
          <a:prstGeom prst="rect">
            <a:avLst/>
          </a:prstGeom>
        </p:spPr>
      </p:pic>
      <p:sp>
        <p:nvSpPr>
          <p:cNvPr id="3" name="Content Placeholder 2">
            <a:extLst>
              <a:ext uri="{FF2B5EF4-FFF2-40B4-BE49-F238E27FC236}">
                <a16:creationId xmlns:a16="http://schemas.microsoft.com/office/drawing/2014/main" id="{16936475-72B8-6763-6A70-1856C8FC8771}"/>
              </a:ext>
            </a:extLst>
          </p:cNvPr>
          <p:cNvSpPr>
            <a:spLocks noGrp="1"/>
          </p:cNvSpPr>
          <p:nvPr>
            <p:ph idx="1"/>
          </p:nvPr>
        </p:nvSpPr>
        <p:spPr>
          <a:xfrm>
            <a:off x="777240" y="3428999"/>
            <a:ext cx="5049402" cy="2747963"/>
          </a:xfrm>
        </p:spPr>
        <p:txBody>
          <a:bodyPr anchor="t">
            <a:normAutofit/>
          </a:bodyPr>
          <a:lstStyle/>
          <a:p>
            <a:r>
              <a:rPr lang="en-US" sz="1800"/>
              <a:t>The coordinator plays the role of identifying talent, clarifying goals and effective delegation of task. The coordinator can also be manipulative.</a:t>
            </a:r>
          </a:p>
        </p:txBody>
      </p:sp>
      <p:sp>
        <p:nvSpPr>
          <p:cNvPr id="50" name="Oval 1">
            <a:extLst>
              <a:ext uri="{FF2B5EF4-FFF2-40B4-BE49-F238E27FC236}">
                <a16:creationId xmlns:a16="http://schemas.microsoft.com/office/drawing/2014/main" id="{B866EED1-B6D7-44BB-9822-5C7CAE405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52422" y="4357470"/>
            <a:ext cx="1996328" cy="1996328"/>
          </a:xfrm>
          <a:prstGeom prst="ellips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 name="Graphic 29">
            <a:extLst>
              <a:ext uri="{FF2B5EF4-FFF2-40B4-BE49-F238E27FC236}">
                <a16:creationId xmlns:a16="http://schemas.microsoft.com/office/drawing/2014/main" id="{CFC8B1D5-9252-454E-A45D-F8AB0743C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683172" y="1987258"/>
            <a:ext cx="3529420" cy="3529420"/>
          </a:xfrm>
          <a:prstGeom prst="rect">
            <a:avLst/>
          </a:prstGeom>
        </p:spPr>
      </p:pic>
      <p:pic>
        <p:nvPicPr>
          <p:cNvPr id="52" name="Graphic 31">
            <a:extLst>
              <a:ext uri="{FF2B5EF4-FFF2-40B4-BE49-F238E27FC236}">
                <a16:creationId xmlns:a16="http://schemas.microsoft.com/office/drawing/2014/main" id="{AE15CE72-409C-431F-81E2-30126CB2EA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9952423" y="4362678"/>
            <a:ext cx="1996328" cy="1996328"/>
          </a:xfrm>
          <a:prstGeom prst="rect">
            <a:avLst/>
          </a:prstGeom>
        </p:spPr>
      </p:pic>
    </p:spTree>
    <p:extLst>
      <p:ext uri="{BB962C8B-B14F-4D97-AF65-F5344CB8AC3E}">
        <p14:creationId xmlns:p14="http://schemas.microsoft.com/office/powerpoint/2010/main" val="12876776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A20091C-A23F-4EB9-9889-026D5843F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14B14675-94E2-469A-8854-321EB6B33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24CCADBB-8038-04C1-D5CB-26A7B9C88DB0}"/>
              </a:ext>
            </a:extLst>
          </p:cNvPr>
          <p:cNvSpPr>
            <a:spLocks noGrp="1"/>
          </p:cNvSpPr>
          <p:nvPr>
            <p:ph type="title"/>
          </p:nvPr>
        </p:nvSpPr>
        <p:spPr>
          <a:xfrm>
            <a:off x="777240" y="777240"/>
            <a:ext cx="5049402" cy="2493876"/>
          </a:xfrm>
        </p:spPr>
        <p:txBody>
          <a:bodyPr anchor="b">
            <a:normAutofit/>
          </a:bodyPr>
          <a:lstStyle/>
          <a:p>
            <a:r>
              <a:rPr lang="en-US" sz="4400"/>
              <a:t>Specialist</a:t>
            </a:r>
          </a:p>
        </p:txBody>
      </p:sp>
      <p:grpSp>
        <p:nvGrpSpPr>
          <p:cNvPr id="12" name="decorative circles">
            <a:extLst>
              <a:ext uri="{FF2B5EF4-FFF2-40B4-BE49-F238E27FC236}">
                <a16:creationId xmlns:a16="http://schemas.microsoft.com/office/drawing/2014/main" id="{562E53C4-B73D-466D-A083-FF70C042A6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098662" y="310026"/>
            <a:ext cx="1902995" cy="6016634"/>
            <a:chOff x="7098662" y="310026"/>
            <a:chExt cx="1902995" cy="6016634"/>
          </a:xfrm>
        </p:grpSpPr>
        <p:sp>
          <p:nvSpPr>
            <p:cNvPr id="13" name="Oval 12">
              <a:extLst>
                <a:ext uri="{FF2B5EF4-FFF2-40B4-BE49-F238E27FC236}">
                  <a16:creationId xmlns:a16="http://schemas.microsoft.com/office/drawing/2014/main" id="{CD46EFAA-F349-4615-8068-6FCBDA562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08370" y="6020880"/>
              <a:ext cx="305780" cy="30578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84239505-E159-4C1C-B149-BB0D6944B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98662" y="578700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652AA871-8B21-416F-A460-A15FEFDEF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08481" y="310026"/>
              <a:ext cx="226735" cy="226735"/>
            </a:xfrm>
            <a:prstGeom prst="ellipse">
              <a:avLst/>
            </a:pr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4D27EBA6-6604-45FB-8D58-343694BE7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35216" y="735547"/>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8" name="Oval 3">
            <a:extLst>
              <a:ext uri="{FF2B5EF4-FFF2-40B4-BE49-F238E27FC236}">
                <a16:creationId xmlns:a16="http://schemas.microsoft.com/office/drawing/2014/main" id="{7C67389F-3E76-43AA-8E01-E41F22BC4C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3310" y="284085"/>
            <a:ext cx="1571298" cy="1571298"/>
          </a:xfrm>
          <a:prstGeom prst="ellipse">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Graphic 19">
            <a:extLst>
              <a:ext uri="{FF2B5EF4-FFF2-40B4-BE49-F238E27FC236}">
                <a16:creationId xmlns:a16="http://schemas.microsoft.com/office/drawing/2014/main" id="{5ADB259F-E4B6-4021-9CE4-6F7DA1F4080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73925" y="272934"/>
            <a:ext cx="1571299" cy="1571299"/>
          </a:xfrm>
          <a:prstGeom prst="rect">
            <a:avLst/>
          </a:prstGeom>
        </p:spPr>
      </p:pic>
      <p:sp>
        <p:nvSpPr>
          <p:cNvPr id="22" name="Oval 21">
            <a:extLst>
              <a:ext uri="{FF2B5EF4-FFF2-40B4-BE49-F238E27FC236}">
                <a16:creationId xmlns:a16="http://schemas.microsoft.com/office/drawing/2014/main" id="{B811D806-AD17-4B96-8E28-B3085BE03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72242" y="1937788"/>
            <a:ext cx="3529419" cy="3529419"/>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
            <a:extLst>
              <a:ext uri="{FF2B5EF4-FFF2-40B4-BE49-F238E27FC236}">
                <a16:creationId xmlns:a16="http://schemas.microsoft.com/office/drawing/2014/main" id="{E0783BC6-1EE7-4A85-99E6-D8A28FB906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98822" y="433212"/>
            <a:ext cx="2249928" cy="2249928"/>
          </a:xfrm>
          <a:prstGeom prst="ellipse">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Graphic 25">
            <a:extLst>
              <a:ext uri="{FF2B5EF4-FFF2-40B4-BE49-F238E27FC236}">
                <a16:creationId xmlns:a16="http://schemas.microsoft.com/office/drawing/2014/main" id="{741F2379-7516-436B-9B87-368B134AFA5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712180" y="446570"/>
            <a:ext cx="2236570" cy="2236570"/>
          </a:xfrm>
          <a:prstGeom prst="rect">
            <a:avLst/>
          </a:prstGeom>
        </p:spPr>
      </p:pic>
      <p:sp>
        <p:nvSpPr>
          <p:cNvPr id="3" name="Content Placeholder 2">
            <a:extLst>
              <a:ext uri="{FF2B5EF4-FFF2-40B4-BE49-F238E27FC236}">
                <a16:creationId xmlns:a16="http://schemas.microsoft.com/office/drawing/2014/main" id="{B385AB24-4D5F-BADF-D823-06853709C07C}"/>
              </a:ext>
            </a:extLst>
          </p:cNvPr>
          <p:cNvSpPr>
            <a:spLocks noGrp="1"/>
          </p:cNvSpPr>
          <p:nvPr>
            <p:ph idx="1"/>
          </p:nvPr>
        </p:nvSpPr>
        <p:spPr>
          <a:xfrm>
            <a:off x="777240" y="3428999"/>
            <a:ext cx="5049402" cy="2747963"/>
          </a:xfrm>
        </p:spPr>
        <p:txBody>
          <a:bodyPr anchor="t">
            <a:normAutofit/>
          </a:bodyPr>
          <a:lstStyle/>
          <a:p>
            <a:r>
              <a:rPr lang="en-US" sz="1800"/>
              <a:t>This person in the team takes the role of being self starter</a:t>
            </a:r>
          </a:p>
        </p:txBody>
      </p:sp>
      <p:sp>
        <p:nvSpPr>
          <p:cNvPr id="28" name="Oval 1">
            <a:extLst>
              <a:ext uri="{FF2B5EF4-FFF2-40B4-BE49-F238E27FC236}">
                <a16:creationId xmlns:a16="http://schemas.microsoft.com/office/drawing/2014/main" id="{B866EED1-B6D7-44BB-9822-5C7CAE405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52422" y="4357470"/>
            <a:ext cx="1996328" cy="1996328"/>
          </a:xfrm>
          <a:prstGeom prst="ellips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Graphic 29">
            <a:extLst>
              <a:ext uri="{FF2B5EF4-FFF2-40B4-BE49-F238E27FC236}">
                <a16:creationId xmlns:a16="http://schemas.microsoft.com/office/drawing/2014/main" id="{CFC8B1D5-9252-454E-A45D-F8AB0743C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683172" y="1987258"/>
            <a:ext cx="3529420" cy="3529420"/>
          </a:xfrm>
          <a:prstGeom prst="rect">
            <a:avLst/>
          </a:prstGeom>
        </p:spPr>
      </p:pic>
      <p:pic>
        <p:nvPicPr>
          <p:cNvPr id="32" name="Graphic 31">
            <a:extLst>
              <a:ext uri="{FF2B5EF4-FFF2-40B4-BE49-F238E27FC236}">
                <a16:creationId xmlns:a16="http://schemas.microsoft.com/office/drawing/2014/main" id="{AE15CE72-409C-431F-81E2-30126CB2EA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9952423" y="4362678"/>
            <a:ext cx="1996328" cy="1996328"/>
          </a:xfrm>
          <a:prstGeom prst="rect">
            <a:avLst/>
          </a:prstGeom>
        </p:spPr>
      </p:pic>
    </p:spTree>
    <p:extLst>
      <p:ext uri="{BB962C8B-B14F-4D97-AF65-F5344CB8AC3E}">
        <p14:creationId xmlns:p14="http://schemas.microsoft.com/office/powerpoint/2010/main" val="3830804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FB10978E-79AF-4963-8EF6-7EF774A48D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Rectangle 77">
            <a:extLst>
              <a:ext uri="{FF2B5EF4-FFF2-40B4-BE49-F238E27FC236}">
                <a16:creationId xmlns:a16="http://schemas.microsoft.com/office/drawing/2014/main" id="{E458EB2B-CABD-43DA-BD12-F4CE701A4F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0E783499-C826-1111-6BB6-7609CF15C547}"/>
              </a:ext>
            </a:extLst>
          </p:cNvPr>
          <p:cNvSpPr>
            <a:spLocks noGrp="1"/>
          </p:cNvSpPr>
          <p:nvPr>
            <p:ph type="title"/>
          </p:nvPr>
        </p:nvSpPr>
        <p:spPr>
          <a:xfrm>
            <a:off x="777240" y="777240"/>
            <a:ext cx="5872942" cy="2493876"/>
          </a:xfrm>
        </p:spPr>
        <p:txBody>
          <a:bodyPr anchor="b">
            <a:normAutofit/>
          </a:bodyPr>
          <a:lstStyle/>
          <a:p>
            <a:r>
              <a:rPr lang="en-US" sz="4400"/>
              <a:t>Monitor Evaluator</a:t>
            </a:r>
          </a:p>
        </p:txBody>
      </p:sp>
      <p:sp>
        <p:nvSpPr>
          <p:cNvPr id="3" name="Content Placeholder 2">
            <a:extLst>
              <a:ext uri="{FF2B5EF4-FFF2-40B4-BE49-F238E27FC236}">
                <a16:creationId xmlns:a16="http://schemas.microsoft.com/office/drawing/2014/main" id="{B61908BA-33CE-3294-4943-F1AA90658E51}"/>
              </a:ext>
            </a:extLst>
          </p:cNvPr>
          <p:cNvSpPr>
            <a:spLocks noGrp="1"/>
          </p:cNvSpPr>
          <p:nvPr>
            <p:ph idx="1"/>
          </p:nvPr>
        </p:nvSpPr>
        <p:spPr>
          <a:xfrm>
            <a:off x="777240" y="3428999"/>
            <a:ext cx="5872942" cy="2747963"/>
          </a:xfrm>
        </p:spPr>
        <p:txBody>
          <a:bodyPr anchor="t">
            <a:normAutofit/>
          </a:bodyPr>
          <a:lstStyle/>
          <a:p>
            <a:r>
              <a:rPr lang="en-US" sz="1800" dirty="0"/>
              <a:t>This person takes on the role of being the strategist, accurately observing the business situation and advising on the way forward. They have a weakness of being over critical</a:t>
            </a:r>
            <a:endParaRPr lang="en-US" sz="1800"/>
          </a:p>
        </p:txBody>
      </p:sp>
      <p:grpSp>
        <p:nvGrpSpPr>
          <p:cNvPr id="80" name="decorative circles">
            <a:extLst>
              <a:ext uri="{FF2B5EF4-FFF2-40B4-BE49-F238E27FC236}">
                <a16:creationId xmlns:a16="http://schemas.microsoft.com/office/drawing/2014/main" id="{A75D010E-E32F-4634-AF9B-816FE2A6618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70062" y="289695"/>
            <a:ext cx="4971115" cy="6138399"/>
            <a:chOff x="6870062" y="289695"/>
            <a:chExt cx="4971115" cy="6138399"/>
          </a:xfrm>
        </p:grpSpPr>
        <p:sp>
          <p:nvSpPr>
            <p:cNvPr id="81" name="Oval 80">
              <a:extLst>
                <a:ext uri="{FF2B5EF4-FFF2-40B4-BE49-F238E27FC236}">
                  <a16:creationId xmlns:a16="http://schemas.microsoft.com/office/drawing/2014/main" id="{C50A2A52-7D71-432A-A50B-4C26E33DC8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a:extLst>
                <a:ext uri="{FF2B5EF4-FFF2-40B4-BE49-F238E27FC236}">
                  <a16:creationId xmlns:a16="http://schemas.microsoft.com/office/drawing/2014/main" id="{4CFD6A55-48ED-4F64-8A30-A0229D4C0D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74736" y="5667686"/>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Oval 82">
              <a:extLst>
                <a:ext uri="{FF2B5EF4-FFF2-40B4-BE49-F238E27FC236}">
                  <a16:creationId xmlns:a16="http://schemas.microsoft.com/office/drawing/2014/main" id="{28C1BD7B-FCBF-40CB-BF3D-3A6A2E8E7C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27805" y="5275653"/>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Oval 83">
              <a:extLst>
                <a:ext uri="{FF2B5EF4-FFF2-40B4-BE49-F238E27FC236}">
                  <a16:creationId xmlns:a16="http://schemas.microsoft.com/office/drawing/2014/main" id="{D69B9EA3-DEB9-47C4-9169-25667BA9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9847" y="59428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Oval 84">
              <a:extLst>
                <a:ext uri="{FF2B5EF4-FFF2-40B4-BE49-F238E27FC236}">
                  <a16:creationId xmlns:a16="http://schemas.microsoft.com/office/drawing/2014/main" id="{8C4463B8-87B1-43F1-8E57-BAF0A00D40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1540" y="655922"/>
              <a:ext cx="466441" cy="466441"/>
            </a:xfrm>
            <a:prstGeom prst="ellipse">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Oval 85">
              <a:extLst>
                <a:ext uri="{FF2B5EF4-FFF2-40B4-BE49-F238E27FC236}">
                  <a16:creationId xmlns:a16="http://schemas.microsoft.com/office/drawing/2014/main" id="{07FDB012-7562-4D22-8EDA-34FA671F13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Oval 86">
              <a:extLst>
                <a:ext uri="{FF2B5EF4-FFF2-40B4-BE49-F238E27FC236}">
                  <a16:creationId xmlns:a16="http://schemas.microsoft.com/office/drawing/2014/main" id="{EC59EB36-84A2-4F22-B428-E2E92E9813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63367" y="6122314"/>
              <a:ext cx="305780" cy="30578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Oval 87">
              <a:extLst>
                <a:ext uri="{FF2B5EF4-FFF2-40B4-BE49-F238E27FC236}">
                  <a16:creationId xmlns:a16="http://schemas.microsoft.com/office/drawing/2014/main" id="{5EABA136-D280-4404-BFF1-E238FF59A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0062" y="5959435"/>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0" name="Oval 1">
            <a:extLst>
              <a:ext uri="{FF2B5EF4-FFF2-40B4-BE49-F238E27FC236}">
                <a16:creationId xmlns:a16="http://schemas.microsoft.com/office/drawing/2014/main" id="{A95922DF-5755-4986-9BBB-880A9108D0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3972" y="1339500"/>
            <a:ext cx="4114800" cy="4114800"/>
          </a:xfrm>
          <a:prstGeom prst="ellipse">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 name="Graphic 91">
            <a:extLst>
              <a:ext uri="{FF2B5EF4-FFF2-40B4-BE49-F238E27FC236}">
                <a16:creationId xmlns:a16="http://schemas.microsoft.com/office/drawing/2014/main" id="{644C4111-D374-4376-AA44-1A440E561B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72699" y="1339500"/>
            <a:ext cx="4103492" cy="4103492"/>
          </a:xfrm>
          <a:prstGeom prst="rect">
            <a:avLst/>
          </a:prstGeom>
        </p:spPr>
      </p:pic>
    </p:spTree>
    <p:extLst>
      <p:ext uri="{BB962C8B-B14F-4D97-AF65-F5344CB8AC3E}">
        <p14:creationId xmlns:p14="http://schemas.microsoft.com/office/powerpoint/2010/main" val="30065868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Rectangle 72">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75"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76" name="Oval 75">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Oval 76">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Oval 77">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Oval 78">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Oval 79">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Oval 80">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Oval 82">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Oval 83">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5" name="Oval 84">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Freeform: Shape 85">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87" name="Freeform: Shape 86">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88" name="Freeform: Shape 87">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89" name="Oval 88">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90" name="Freeform: Shape 89">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useBgFill="1">
        <p:nvSpPr>
          <p:cNvPr id="92" name="Rectangle 91">
            <a:extLst>
              <a:ext uri="{FF2B5EF4-FFF2-40B4-BE49-F238E27FC236}">
                <a16:creationId xmlns:a16="http://schemas.microsoft.com/office/drawing/2014/main" id="{BDBCE7CA-7F58-4D60-9FFC-E0025C0E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4" name="Rectangle 93">
            <a:extLst>
              <a:ext uri="{FF2B5EF4-FFF2-40B4-BE49-F238E27FC236}">
                <a16:creationId xmlns:a16="http://schemas.microsoft.com/office/drawing/2014/main" id="{F12545B2-91E1-4792-9973-194CC30F1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0FF27112-0465-29A2-D16D-795FF8988954}"/>
              </a:ext>
            </a:extLst>
          </p:cNvPr>
          <p:cNvSpPr>
            <a:spLocks noGrp="1"/>
          </p:cNvSpPr>
          <p:nvPr>
            <p:ph type="title"/>
          </p:nvPr>
        </p:nvSpPr>
        <p:spPr>
          <a:xfrm>
            <a:off x="777239" y="658336"/>
            <a:ext cx="9144000" cy="1545114"/>
          </a:xfrm>
        </p:spPr>
        <p:txBody>
          <a:bodyPr vert="horz" lIns="91440" tIns="45720" rIns="91440" bIns="45720" rtlCol="0" anchor="b">
            <a:normAutofit/>
          </a:bodyPr>
          <a:lstStyle/>
          <a:p>
            <a:r>
              <a:rPr lang="en-US"/>
              <a:t>Implementer</a:t>
            </a:r>
          </a:p>
        </p:txBody>
      </p:sp>
      <p:sp>
        <p:nvSpPr>
          <p:cNvPr id="56" name="Content Placeholder 2">
            <a:extLst>
              <a:ext uri="{FF2B5EF4-FFF2-40B4-BE49-F238E27FC236}">
                <a16:creationId xmlns:a16="http://schemas.microsoft.com/office/drawing/2014/main" id="{7A28236D-5A3B-64A2-5590-11FC50EB25E5}"/>
              </a:ext>
            </a:extLst>
          </p:cNvPr>
          <p:cNvSpPr>
            <a:spLocks noGrp="1"/>
          </p:cNvSpPr>
          <p:nvPr>
            <p:ph idx="1"/>
          </p:nvPr>
        </p:nvSpPr>
        <p:spPr>
          <a:xfrm>
            <a:off x="777239" y="2300891"/>
            <a:ext cx="9144000" cy="799604"/>
          </a:xfrm>
        </p:spPr>
        <p:txBody>
          <a:bodyPr vert="horz" lIns="91440" tIns="45720" rIns="91440" bIns="45720" rtlCol="0">
            <a:normAutofit/>
          </a:bodyPr>
          <a:lstStyle/>
          <a:p>
            <a:pPr marL="0" indent="0">
              <a:buNone/>
            </a:pPr>
            <a:r>
              <a:rPr lang="en-US" sz="2400" dirty="0"/>
              <a:t>This person is very practical, efficient and reliable in making sure ideas become a reality</a:t>
            </a:r>
          </a:p>
        </p:txBody>
      </p:sp>
      <p:grpSp>
        <p:nvGrpSpPr>
          <p:cNvPr id="96" name="Decorative Circles">
            <a:extLst>
              <a:ext uri="{FF2B5EF4-FFF2-40B4-BE49-F238E27FC236}">
                <a16:creationId xmlns:a16="http://schemas.microsoft.com/office/drawing/2014/main" id="{6759118D-F5E9-4EDA-B865-0E484758E5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4621" y="3777735"/>
            <a:ext cx="8582679" cy="2709586"/>
            <a:chOff x="364621" y="3777735"/>
            <a:chExt cx="8582679" cy="2709586"/>
          </a:xfrm>
        </p:grpSpPr>
        <p:sp>
          <p:nvSpPr>
            <p:cNvPr id="97" name="Oval 96">
              <a:extLst>
                <a:ext uri="{FF2B5EF4-FFF2-40B4-BE49-F238E27FC236}">
                  <a16:creationId xmlns:a16="http://schemas.microsoft.com/office/drawing/2014/main" id="{237E0528-FD6A-4865-A02C-BD5AFBEB86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5300000">
              <a:off x="1106627" y="377773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Oval 97">
              <a:extLst>
                <a:ext uri="{FF2B5EF4-FFF2-40B4-BE49-F238E27FC236}">
                  <a16:creationId xmlns:a16="http://schemas.microsoft.com/office/drawing/2014/main" id="{7638B3D5-030B-4EBF-A490-5B2044B57A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80859" y="6020880"/>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Oval 98">
              <a:extLst>
                <a:ext uri="{FF2B5EF4-FFF2-40B4-BE49-F238E27FC236}">
                  <a16:creationId xmlns:a16="http://schemas.microsoft.com/office/drawing/2014/main" id="{555AAE96-8333-4CF0-AB23-FBEEF7CC78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90987" y="573577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Oval 99">
              <a:extLst>
                <a:ext uri="{FF2B5EF4-FFF2-40B4-BE49-F238E27FC236}">
                  <a16:creationId xmlns:a16="http://schemas.microsoft.com/office/drawing/2014/main" id="{F6023168-7CB1-4865-A501-9D8103D9F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5300000">
              <a:off x="364621" y="4128028"/>
              <a:ext cx="466441" cy="466441"/>
            </a:xfrm>
            <a:prstGeom prst="ellipse">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1" name="Oval 100">
              <a:extLst>
                <a:ext uri="{FF2B5EF4-FFF2-40B4-BE49-F238E27FC236}">
                  <a16:creationId xmlns:a16="http://schemas.microsoft.com/office/drawing/2014/main" id="{5FE4BB42-C973-4A72-8E5D-3333EBE8B4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08370" y="6020880"/>
              <a:ext cx="305780" cy="30578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 name="Oval 2">
            <a:extLst>
              <a:ext uri="{FF2B5EF4-FFF2-40B4-BE49-F238E27FC236}">
                <a16:creationId xmlns:a16="http://schemas.microsoft.com/office/drawing/2014/main" id="{70652506-6543-4F86-A9AE-BB68C7D514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21986" y="4426000"/>
            <a:ext cx="2770875" cy="2431999"/>
          </a:xfrm>
          <a:custGeom>
            <a:avLst/>
            <a:gdLst>
              <a:gd name="connsiteX0" fmla="*/ 374769 w 2166102"/>
              <a:gd name="connsiteY0" fmla="*/ 0 h 1901189"/>
              <a:gd name="connsiteX1" fmla="*/ 1791334 w 2166102"/>
              <a:gd name="connsiteY1" fmla="*/ 0 h 1901189"/>
              <a:gd name="connsiteX2" fmla="*/ 1848884 w 2166102"/>
              <a:gd name="connsiteY2" fmla="*/ 52305 h 1901189"/>
              <a:gd name="connsiteX3" fmla="*/ 2166102 w 2166102"/>
              <a:gd name="connsiteY3" fmla="*/ 818138 h 1901189"/>
              <a:gd name="connsiteX4" fmla="*/ 1083051 w 2166102"/>
              <a:gd name="connsiteY4" fmla="*/ 1901189 h 1901189"/>
              <a:gd name="connsiteX5" fmla="*/ 0 w 2166102"/>
              <a:gd name="connsiteY5" fmla="*/ 818138 h 1901189"/>
              <a:gd name="connsiteX6" fmla="*/ 317218 w 2166102"/>
              <a:gd name="connsiteY6" fmla="*/ 52305 h 1901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66102" h="1901189">
                <a:moveTo>
                  <a:pt x="374769" y="0"/>
                </a:moveTo>
                <a:lnTo>
                  <a:pt x="1791334" y="0"/>
                </a:lnTo>
                <a:lnTo>
                  <a:pt x="1848884" y="52305"/>
                </a:lnTo>
                <a:cubicBezTo>
                  <a:pt x="2044877" y="248299"/>
                  <a:pt x="2166102" y="519062"/>
                  <a:pt x="2166102" y="818138"/>
                </a:cubicBezTo>
                <a:cubicBezTo>
                  <a:pt x="2166102" y="1416291"/>
                  <a:pt x="1681204" y="1901189"/>
                  <a:pt x="1083051" y="1901189"/>
                </a:cubicBezTo>
                <a:cubicBezTo>
                  <a:pt x="484898" y="1901189"/>
                  <a:pt x="0" y="1416291"/>
                  <a:pt x="0" y="818138"/>
                </a:cubicBezTo>
                <a:cubicBezTo>
                  <a:pt x="0" y="519062"/>
                  <a:pt x="121225" y="248299"/>
                  <a:pt x="317218" y="5230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5" name="Graphic 104">
            <a:extLst>
              <a:ext uri="{FF2B5EF4-FFF2-40B4-BE49-F238E27FC236}">
                <a16:creationId xmlns:a16="http://schemas.microsoft.com/office/drawing/2014/main" id="{D46ED738-7284-449C-B116-CC7F93604B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prstClr val="black"/>
              <a:schemeClr val="accent3">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3"/>
              </a:ext>
            </a:extLst>
          </a:blip>
          <a:srcRect l="14001" t="12147" r="12288" b="22671"/>
          <a:stretch/>
        </p:blipFill>
        <p:spPr>
          <a:xfrm>
            <a:off x="503248" y="4408814"/>
            <a:ext cx="2679192" cy="2426376"/>
          </a:xfrm>
          <a:prstGeom prst="rect">
            <a:avLst/>
          </a:prstGeom>
        </p:spPr>
      </p:pic>
      <p:sp>
        <p:nvSpPr>
          <p:cNvPr id="107" name="Oval 106">
            <a:extLst>
              <a:ext uri="{FF2B5EF4-FFF2-40B4-BE49-F238E27FC236}">
                <a16:creationId xmlns:a16="http://schemas.microsoft.com/office/drawing/2014/main" id="{FF14810F-6B84-46AB-A6BB-D8355FFF1A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0718" y="3631834"/>
            <a:ext cx="2792820" cy="279282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9" name="Graphic 108">
            <a:extLst>
              <a:ext uri="{FF2B5EF4-FFF2-40B4-BE49-F238E27FC236}">
                <a16:creationId xmlns:a16="http://schemas.microsoft.com/office/drawing/2014/main" id="{A81DE5F9-49F6-4F0A-8CB4-5DD058B8D5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060718" y="3631834"/>
            <a:ext cx="2792820" cy="2792820"/>
          </a:xfrm>
          <a:prstGeom prst="rect">
            <a:avLst/>
          </a:prstGeom>
        </p:spPr>
      </p:pic>
      <p:sp>
        <p:nvSpPr>
          <p:cNvPr id="111" name="Oval 110">
            <a:extLst>
              <a:ext uri="{FF2B5EF4-FFF2-40B4-BE49-F238E27FC236}">
                <a16:creationId xmlns:a16="http://schemas.microsoft.com/office/drawing/2014/main" id="{B7855226-F88D-41C7-B57A-436DF7A2A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2825" y="3389187"/>
            <a:ext cx="2051331" cy="2051331"/>
          </a:xfrm>
          <a:prstGeom prst="ellipse">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3" name="Graphic 112">
            <a:extLst>
              <a:ext uri="{FF2B5EF4-FFF2-40B4-BE49-F238E27FC236}">
                <a16:creationId xmlns:a16="http://schemas.microsoft.com/office/drawing/2014/main" id="{F826A2CF-370A-4AA4-808D-85D792C13C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209598" y="3429000"/>
            <a:ext cx="2051331" cy="2051331"/>
          </a:xfrm>
          <a:prstGeom prst="rect">
            <a:avLst/>
          </a:prstGeom>
        </p:spPr>
      </p:pic>
      <p:sp>
        <p:nvSpPr>
          <p:cNvPr id="115" name="Oval 1">
            <a:extLst>
              <a:ext uri="{FF2B5EF4-FFF2-40B4-BE49-F238E27FC236}">
                <a16:creationId xmlns:a16="http://schemas.microsoft.com/office/drawing/2014/main" id="{570A8311-B884-44D4-8BDF-BAB9A073C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1885" y="4227065"/>
            <a:ext cx="2677067" cy="2630935"/>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pic>
        <p:nvPicPr>
          <p:cNvPr id="117" name="Graphic 116">
            <a:extLst>
              <a:ext uri="{FF2B5EF4-FFF2-40B4-BE49-F238E27FC236}">
                <a16:creationId xmlns:a16="http://schemas.microsoft.com/office/drawing/2014/main" id="{419CA755-49DE-4F4E-81CC-3823CE81418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duotone>
              <a:schemeClr val="accent6">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9"/>
              </a:ext>
            </a:extLst>
          </a:blip>
          <a:srcRect l="14708" t="12528" r="20784" b="22781"/>
          <a:stretch/>
        </p:blipFill>
        <p:spPr>
          <a:xfrm>
            <a:off x="9663610" y="4325538"/>
            <a:ext cx="2525342" cy="2532462"/>
          </a:xfrm>
          <a:prstGeom prst="rect">
            <a:avLst/>
          </a:prstGeom>
        </p:spPr>
      </p:pic>
    </p:spTree>
    <p:extLst>
      <p:ext uri="{BB962C8B-B14F-4D97-AF65-F5344CB8AC3E}">
        <p14:creationId xmlns:p14="http://schemas.microsoft.com/office/powerpoint/2010/main" val="2047965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7">
            <a:extLst>
              <a:ext uri="{FF2B5EF4-FFF2-40B4-BE49-F238E27FC236}">
                <a16:creationId xmlns:a16="http://schemas.microsoft.com/office/drawing/2014/main" id="{ED16AD6D-7FC0-435B-AB5F-98DA2190C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9">
            <a:extLst>
              <a:ext uri="{FF2B5EF4-FFF2-40B4-BE49-F238E27FC236}">
                <a16:creationId xmlns:a16="http://schemas.microsoft.com/office/drawing/2014/main" id="{28B727F3-FF58-4343-ACEE-2174D5989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0D80109C-DC97-5074-3496-F04F78B3169B}"/>
              </a:ext>
            </a:extLst>
          </p:cNvPr>
          <p:cNvSpPr>
            <a:spLocks noGrp="1"/>
          </p:cNvSpPr>
          <p:nvPr>
            <p:ph type="title"/>
          </p:nvPr>
        </p:nvSpPr>
        <p:spPr>
          <a:xfrm>
            <a:off x="3327722" y="777240"/>
            <a:ext cx="5782804" cy="2493876"/>
          </a:xfrm>
        </p:spPr>
        <p:txBody>
          <a:bodyPr anchor="b">
            <a:normAutofit/>
          </a:bodyPr>
          <a:lstStyle/>
          <a:p>
            <a:pPr algn="ctr"/>
            <a:r>
              <a:rPr lang="en-US" sz="4400"/>
              <a:t>Sharper</a:t>
            </a:r>
          </a:p>
        </p:txBody>
      </p:sp>
      <p:sp>
        <p:nvSpPr>
          <p:cNvPr id="3" name="Content Placeholder 2">
            <a:extLst>
              <a:ext uri="{FF2B5EF4-FFF2-40B4-BE49-F238E27FC236}">
                <a16:creationId xmlns:a16="http://schemas.microsoft.com/office/drawing/2014/main" id="{380F3AE5-8E3B-C9E5-E4ED-63146CB55913}"/>
              </a:ext>
            </a:extLst>
          </p:cNvPr>
          <p:cNvSpPr>
            <a:spLocks noGrp="1"/>
          </p:cNvSpPr>
          <p:nvPr>
            <p:ph idx="1"/>
          </p:nvPr>
        </p:nvSpPr>
        <p:spPr>
          <a:xfrm>
            <a:off x="3327722" y="3429000"/>
            <a:ext cx="5782804" cy="2333562"/>
          </a:xfrm>
        </p:spPr>
        <p:txBody>
          <a:bodyPr anchor="t">
            <a:normAutofit/>
          </a:bodyPr>
          <a:lstStyle/>
          <a:p>
            <a:pPr algn="ctr"/>
            <a:r>
              <a:rPr lang="en-US" sz="1800"/>
              <a:t>The sharper is usually a very dynamic person who is able to perform under pressure, tend to be sensitive</a:t>
            </a:r>
          </a:p>
        </p:txBody>
      </p:sp>
      <p:grpSp>
        <p:nvGrpSpPr>
          <p:cNvPr id="41" name="Decorative Circles">
            <a:extLst>
              <a:ext uri="{FF2B5EF4-FFF2-40B4-BE49-F238E27FC236}">
                <a16:creationId xmlns:a16="http://schemas.microsoft.com/office/drawing/2014/main" id="{4DB68B21-F855-4148-AD7C-795E902A7F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484" y="236341"/>
            <a:ext cx="10677791" cy="4262956"/>
            <a:chOff x="767484" y="236341"/>
            <a:chExt cx="10677791" cy="4262956"/>
          </a:xfrm>
        </p:grpSpPr>
        <p:sp>
          <p:nvSpPr>
            <p:cNvPr id="42" name="Oval 12">
              <a:extLst>
                <a:ext uri="{FF2B5EF4-FFF2-40B4-BE49-F238E27FC236}">
                  <a16:creationId xmlns:a16="http://schemas.microsoft.com/office/drawing/2014/main" id="{A8FE8A9D-61A5-4729-A73B-267B9BE58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9767" y="3283228"/>
              <a:ext cx="226735" cy="226735"/>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AE3399E0-5F4E-4D62-8091-A0AA8DAA7B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13359" y="386135"/>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51781BEF-3C20-4A56-889B-BB417F6A38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90699"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8F0DD55-BEC3-46E7-84ED-00CB94AC04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7484" y="2755518"/>
              <a:ext cx="466441" cy="466441"/>
            </a:xfrm>
            <a:prstGeom prst="ellipse">
              <a:avLst/>
            </a:pr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8FFEF100-17D7-4C78-A7C3-B6C8B72E85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31908" y="381325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E294263B-2870-4828-96FD-00C2A3628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75095" y="3592374"/>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D8A94EBD-B5CB-4D31-A42E-E68B0D25BF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4104" y="438593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Oval 2">
            <a:extLst>
              <a:ext uri="{FF2B5EF4-FFF2-40B4-BE49-F238E27FC236}">
                <a16:creationId xmlns:a16="http://schemas.microsoft.com/office/drawing/2014/main" id="{5F7F20D7-57B2-4CF8-AF7D-90D6A5E1F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474" y="305966"/>
            <a:ext cx="2051331" cy="2051331"/>
          </a:xfrm>
          <a:prstGeom prst="ellips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3" name="Graphic 22">
            <a:extLst>
              <a:ext uri="{FF2B5EF4-FFF2-40B4-BE49-F238E27FC236}">
                <a16:creationId xmlns:a16="http://schemas.microsoft.com/office/drawing/2014/main" id="{05AC83E9-3498-4F8F-84F8-2E22FE72E30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6399" y="319698"/>
            <a:ext cx="2037600" cy="2037600"/>
          </a:xfrm>
          <a:prstGeom prst="rect">
            <a:avLst/>
          </a:prstGeom>
        </p:spPr>
      </p:pic>
      <p:sp>
        <p:nvSpPr>
          <p:cNvPr id="44" name="Oval 1">
            <a:extLst>
              <a:ext uri="{FF2B5EF4-FFF2-40B4-BE49-F238E27FC236}">
                <a16:creationId xmlns:a16="http://schemas.microsoft.com/office/drawing/2014/main" id="{6832CB48-19E2-438E-B5D1-126B6228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78580" y="0"/>
            <a:ext cx="2733089" cy="2357297"/>
          </a:xfrm>
          <a:custGeom>
            <a:avLst/>
            <a:gdLst>
              <a:gd name="connsiteX0" fmla="*/ 288659 w 3192131"/>
              <a:gd name="connsiteY0" fmla="*/ 0 h 2753222"/>
              <a:gd name="connsiteX1" fmla="*/ 3192131 w 3192131"/>
              <a:gd name="connsiteY1" fmla="*/ 0 h 2753222"/>
              <a:gd name="connsiteX2" fmla="*/ 3192131 w 3192131"/>
              <a:gd name="connsiteY2" fmla="*/ 2058956 h 2753222"/>
              <a:gd name="connsiteX3" fmla="*/ 3158043 w 3192131"/>
              <a:gd name="connsiteY3" fmla="*/ 2104541 h 2753222"/>
              <a:gd name="connsiteX4" fmla="*/ 1782545 w 3192131"/>
              <a:gd name="connsiteY4" fmla="*/ 2753222 h 2753222"/>
              <a:gd name="connsiteX5" fmla="*/ 0 w 3192131"/>
              <a:gd name="connsiteY5" fmla="*/ 970677 h 2753222"/>
              <a:gd name="connsiteX6" fmla="*/ 215144 w 3192131"/>
              <a:gd name="connsiteY6" fmla="*/ 121011 h 2753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92131" h="2753222">
                <a:moveTo>
                  <a:pt x="288659" y="0"/>
                </a:moveTo>
                <a:lnTo>
                  <a:pt x="3192131" y="0"/>
                </a:lnTo>
                <a:lnTo>
                  <a:pt x="3192131" y="2058956"/>
                </a:lnTo>
                <a:lnTo>
                  <a:pt x="3158043" y="2104541"/>
                </a:lnTo>
                <a:cubicBezTo>
                  <a:pt x="2831098" y="2500707"/>
                  <a:pt x="2336311" y="2753222"/>
                  <a:pt x="1782545" y="2753222"/>
                </a:cubicBezTo>
                <a:cubicBezTo>
                  <a:pt x="798073" y="2753222"/>
                  <a:pt x="0" y="1955149"/>
                  <a:pt x="0" y="970677"/>
                </a:cubicBezTo>
                <a:cubicBezTo>
                  <a:pt x="0" y="663030"/>
                  <a:pt x="77937" y="373585"/>
                  <a:pt x="215144" y="121011"/>
                </a:cubicBezTo>
                <a:close/>
              </a:path>
            </a:pathLst>
          </a:cu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5" name="Graphic 26">
            <a:extLst>
              <a:ext uri="{FF2B5EF4-FFF2-40B4-BE49-F238E27FC236}">
                <a16:creationId xmlns:a16="http://schemas.microsoft.com/office/drawing/2014/main" id="{548560FE-8DD7-4FBB-A597-9902F385AAF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5">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5"/>
              </a:ext>
            </a:extLst>
          </a:blip>
          <a:srcRect l="18631" t="30907" r="23362" b="17441"/>
          <a:stretch/>
        </p:blipFill>
        <p:spPr>
          <a:xfrm>
            <a:off x="9573575" y="-4327"/>
            <a:ext cx="2668147" cy="2375897"/>
          </a:xfrm>
          <a:prstGeom prst="rect">
            <a:avLst/>
          </a:prstGeom>
        </p:spPr>
      </p:pic>
      <p:sp>
        <p:nvSpPr>
          <p:cNvPr id="46" name="Oval 3">
            <a:extLst>
              <a:ext uri="{FF2B5EF4-FFF2-40B4-BE49-F238E27FC236}">
                <a16:creationId xmlns:a16="http://schemas.microsoft.com/office/drawing/2014/main" id="{F4B85B88-409F-4670-A4FF-5C58623B77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rot="16200000">
            <a:off x="-639576" y="4068576"/>
            <a:ext cx="2914772" cy="1635620"/>
          </a:xfrm>
          <a:custGeom>
            <a:avLst/>
            <a:gdLst>
              <a:gd name="connsiteX0" fmla="*/ 18128 w 4408870"/>
              <a:gd name="connsiteY0" fmla="*/ 0 h 2474031"/>
              <a:gd name="connsiteX1" fmla="*/ 4390742 w 4408870"/>
              <a:gd name="connsiteY1" fmla="*/ 0 h 2474031"/>
              <a:gd name="connsiteX2" fmla="*/ 4397489 w 4408870"/>
              <a:gd name="connsiteY2" fmla="*/ 44205 h 2474031"/>
              <a:gd name="connsiteX3" fmla="*/ 4408870 w 4408870"/>
              <a:gd name="connsiteY3" fmla="*/ 269596 h 2474031"/>
              <a:gd name="connsiteX4" fmla="*/ 2204435 w 4408870"/>
              <a:gd name="connsiteY4" fmla="*/ 2474031 h 2474031"/>
              <a:gd name="connsiteX5" fmla="*/ 0 w 4408870"/>
              <a:gd name="connsiteY5" fmla="*/ 269596 h 2474031"/>
              <a:gd name="connsiteX6" fmla="*/ 11381 w 4408870"/>
              <a:gd name="connsiteY6" fmla="*/ 44205 h 247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8870" h="2474031">
                <a:moveTo>
                  <a:pt x="18128" y="0"/>
                </a:moveTo>
                <a:lnTo>
                  <a:pt x="4390742" y="0"/>
                </a:lnTo>
                <a:lnTo>
                  <a:pt x="4397489" y="44205"/>
                </a:lnTo>
                <a:cubicBezTo>
                  <a:pt x="4405015" y="118312"/>
                  <a:pt x="4408870" y="193504"/>
                  <a:pt x="4408870" y="269596"/>
                </a:cubicBezTo>
                <a:cubicBezTo>
                  <a:pt x="4408870" y="1487072"/>
                  <a:pt x="3421911" y="2474031"/>
                  <a:pt x="2204435" y="2474031"/>
                </a:cubicBezTo>
                <a:cubicBezTo>
                  <a:pt x="986959" y="2474031"/>
                  <a:pt x="0" y="1487072"/>
                  <a:pt x="0" y="269596"/>
                </a:cubicBezTo>
                <a:cubicBezTo>
                  <a:pt x="0" y="193504"/>
                  <a:pt x="3855" y="118312"/>
                  <a:pt x="11381" y="44205"/>
                </a:cubicBez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7" name="Graphic 30">
            <a:extLst>
              <a:ext uri="{FF2B5EF4-FFF2-40B4-BE49-F238E27FC236}">
                <a16:creationId xmlns:a16="http://schemas.microsoft.com/office/drawing/2014/main" id="{66265FF8-949A-452A-882B-BDD3320900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duotone>
              <a:prstClr val="black"/>
              <a:schemeClr val="accent1">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7"/>
              </a:ext>
            </a:extLst>
          </a:blip>
          <a:srcRect l="45737" t="12146" r="12288" b="12942"/>
          <a:stretch/>
        </p:blipFill>
        <p:spPr>
          <a:xfrm>
            <a:off x="0" y="3409035"/>
            <a:ext cx="1633210" cy="2914772"/>
          </a:xfrm>
          <a:prstGeom prst="rect">
            <a:avLst/>
          </a:prstGeom>
        </p:spPr>
      </p:pic>
      <p:sp>
        <p:nvSpPr>
          <p:cNvPr id="48" name="Oval 4">
            <a:extLst>
              <a:ext uri="{FF2B5EF4-FFF2-40B4-BE49-F238E27FC236}">
                <a16:creationId xmlns:a16="http://schemas.microsoft.com/office/drawing/2014/main" id="{52B7F1A1-8894-44DC-8FCC-6CE9F127AA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9994790" y="4395252"/>
            <a:ext cx="2216879" cy="2462747"/>
          </a:xfrm>
          <a:custGeom>
            <a:avLst/>
            <a:gdLst>
              <a:gd name="connsiteX0" fmla="*/ 2133985 w 3086667"/>
              <a:gd name="connsiteY0" fmla="*/ 0 h 3429000"/>
              <a:gd name="connsiteX1" fmla="*/ 2964628 w 3086667"/>
              <a:gd name="connsiteY1" fmla="*/ 167699 h 3429000"/>
              <a:gd name="connsiteX2" fmla="*/ 3086667 w 3086667"/>
              <a:gd name="connsiteY2" fmla="*/ 226489 h 3429000"/>
              <a:gd name="connsiteX3" fmla="*/ 3086667 w 3086667"/>
              <a:gd name="connsiteY3" fmla="*/ 3429000 h 3429000"/>
              <a:gd name="connsiteX4" fmla="*/ 440639 w 3086667"/>
              <a:gd name="connsiteY4" fmla="*/ 3429000 h 3429000"/>
              <a:gd name="connsiteX5" fmla="*/ 364451 w 3086667"/>
              <a:gd name="connsiteY5" fmla="*/ 3327116 h 3429000"/>
              <a:gd name="connsiteX6" fmla="*/ 0 w 3086667"/>
              <a:gd name="connsiteY6" fmla="*/ 2133985 h 3429000"/>
              <a:gd name="connsiteX7" fmla="*/ 2133985 w 3086667"/>
              <a:gd name="connsiteY7" fmla="*/ 0 h 3429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6667" h="3429000">
                <a:moveTo>
                  <a:pt x="2133985" y="0"/>
                </a:moveTo>
                <a:cubicBezTo>
                  <a:pt x="2428627" y="0"/>
                  <a:pt x="2709322" y="59714"/>
                  <a:pt x="2964628" y="167699"/>
                </a:cubicBezTo>
                <a:lnTo>
                  <a:pt x="3086667" y="226489"/>
                </a:lnTo>
                <a:lnTo>
                  <a:pt x="3086667" y="3429000"/>
                </a:lnTo>
                <a:lnTo>
                  <a:pt x="440639" y="3429000"/>
                </a:lnTo>
                <a:lnTo>
                  <a:pt x="364451" y="3327116"/>
                </a:lnTo>
                <a:cubicBezTo>
                  <a:pt x="134356" y="2986530"/>
                  <a:pt x="0" y="2575948"/>
                  <a:pt x="0" y="2133985"/>
                </a:cubicBezTo>
                <a:cubicBezTo>
                  <a:pt x="0" y="955418"/>
                  <a:pt x="955418" y="0"/>
                  <a:pt x="2133985"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pic>
        <p:nvPicPr>
          <p:cNvPr id="49" name="Graphic 34">
            <a:extLst>
              <a:ext uri="{FF2B5EF4-FFF2-40B4-BE49-F238E27FC236}">
                <a16:creationId xmlns:a16="http://schemas.microsoft.com/office/drawing/2014/main" id="{6FEF5495-925E-4DBE-A677-EF910F8266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duotone>
              <a:schemeClr val="accent6">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9"/>
              </a:ext>
            </a:extLst>
          </a:blip>
          <a:srcRect l="11935" t="10861" r="33955" b="27347"/>
          <a:stretch/>
        </p:blipFill>
        <p:spPr>
          <a:xfrm>
            <a:off x="9972468" y="4341999"/>
            <a:ext cx="2239201" cy="2525322"/>
          </a:xfrm>
          <a:prstGeom prst="rect">
            <a:avLst/>
          </a:prstGeom>
        </p:spPr>
      </p:pic>
    </p:spTree>
    <p:extLst>
      <p:ext uri="{BB962C8B-B14F-4D97-AF65-F5344CB8AC3E}">
        <p14:creationId xmlns:p14="http://schemas.microsoft.com/office/powerpoint/2010/main" val="32467055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6AD6D-7FC0-435B-AB5F-98DA2190C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28B727F3-FF58-4343-ACEE-2174D5989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E20A76B0-06E5-CA71-A42E-05DF64F0C53B}"/>
              </a:ext>
            </a:extLst>
          </p:cNvPr>
          <p:cNvSpPr>
            <a:spLocks noGrp="1"/>
          </p:cNvSpPr>
          <p:nvPr>
            <p:ph type="title"/>
          </p:nvPr>
        </p:nvSpPr>
        <p:spPr>
          <a:xfrm>
            <a:off x="3327722" y="777240"/>
            <a:ext cx="5782804" cy="2493876"/>
          </a:xfrm>
        </p:spPr>
        <p:txBody>
          <a:bodyPr anchor="b">
            <a:normAutofit/>
          </a:bodyPr>
          <a:lstStyle/>
          <a:p>
            <a:pPr algn="ctr"/>
            <a:r>
              <a:rPr lang="en-US" sz="4400"/>
              <a:t>Completer Finisher</a:t>
            </a:r>
          </a:p>
        </p:txBody>
      </p:sp>
      <p:sp>
        <p:nvSpPr>
          <p:cNvPr id="3" name="Content Placeholder 2">
            <a:extLst>
              <a:ext uri="{FF2B5EF4-FFF2-40B4-BE49-F238E27FC236}">
                <a16:creationId xmlns:a16="http://schemas.microsoft.com/office/drawing/2014/main" id="{A151D556-7143-7864-CCE0-ED4341D130C7}"/>
              </a:ext>
            </a:extLst>
          </p:cNvPr>
          <p:cNvSpPr>
            <a:spLocks noGrp="1"/>
          </p:cNvSpPr>
          <p:nvPr>
            <p:ph idx="1"/>
          </p:nvPr>
        </p:nvSpPr>
        <p:spPr>
          <a:xfrm>
            <a:off x="3327722" y="3429000"/>
            <a:ext cx="5782804" cy="2333562"/>
          </a:xfrm>
        </p:spPr>
        <p:txBody>
          <a:bodyPr anchor="t">
            <a:normAutofit/>
          </a:bodyPr>
          <a:lstStyle/>
          <a:p>
            <a:pPr algn="ctr"/>
            <a:r>
              <a:rPr lang="en-US" sz="1800" dirty="0"/>
              <a:t>This person usually takes the roles of perfectionist by making sure that everything within the work group is in order. They are unable to delegate sometime.</a:t>
            </a:r>
          </a:p>
        </p:txBody>
      </p:sp>
      <p:grpSp>
        <p:nvGrpSpPr>
          <p:cNvPr id="12" name="Decorative Circles">
            <a:extLst>
              <a:ext uri="{FF2B5EF4-FFF2-40B4-BE49-F238E27FC236}">
                <a16:creationId xmlns:a16="http://schemas.microsoft.com/office/drawing/2014/main" id="{4DB68B21-F855-4148-AD7C-795E902A7F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484" y="236341"/>
            <a:ext cx="10677791" cy="4262956"/>
            <a:chOff x="767484" y="236341"/>
            <a:chExt cx="10677791" cy="4262956"/>
          </a:xfrm>
        </p:grpSpPr>
        <p:sp>
          <p:nvSpPr>
            <p:cNvPr id="13" name="Oval 12">
              <a:extLst>
                <a:ext uri="{FF2B5EF4-FFF2-40B4-BE49-F238E27FC236}">
                  <a16:creationId xmlns:a16="http://schemas.microsoft.com/office/drawing/2014/main" id="{A8FE8A9D-61A5-4729-A73B-267B9BE58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9767" y="3283228"/>
              <a:ext cx="226735" cy="226735"/>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AE3399E0-5F4E-4D62-8091-A0AA8DAA7B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13359" y="386135"/>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51781BEF-3C20-4A56-889B-BB417F6A38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90699"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8F0DD55-BEC3-46E7-84ED-00CB94AC04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7484" y="2755518"/>
              <a:ext cx="466441" cy="466441"/>
            </a:xfrm>
            <a:prstGeom prst="ellipse">
              <a:avLst/>
            </a:pr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8FFEF100-17D7-4C78-A7C3-B6C8B72E85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31908" y="381325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E294263B-2870-4828-96FD-00C2A3628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75095" y="3592374"/>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D8A94EBD-B5CB-4D31-A42E-E68B0D25BF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4104" y="438593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Oval 2">
            <a:extLst>
              <a:ext uri="{FF2B5EF4-FFF2-40B4-BE49-F238E27FC236}">
                <a16:creationId xmlns:a16="http://schemas.microsoft.com/office/drawing/2014/main" id="{5F7F20D7-57B2-4CF8-AF7D-90D6A5E1F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474" y="305966"/>
            <a:ext cx="2051331" cy="2051331"/>
          </a:xfrm>
          <a:prstGeom prst="ellips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Graphic 22">
            <a:extLst>
              <a:ext uri="{FF2B5EF4-FFF2-40B4-BE49-F238E27FC236}">
                <a16:creationId xmlns:a16="http://schemas.microsoft.com/office/drawing/2014/main" id="{05AC83E9-3498-4F8F-84F8-2E22FE72E30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6399" y="319698"/>
            <a:ext cx="2037600" cy="2037600"/>
          </a:xfrm>
          <a:prstGeom prst="rect">
            <a:avLst/>
          </a:prstGeom>
        </p:spPr>
      </p:pic>
      <p:sp>
        <p:nvSpPr>
          <p:cNvPr id="25" name="Oval 1">
            <a:extLst>
              <a:ext uri="{FF2B5EF4-FFF2-40B4-BE49-F238E27FC236}">
                <a16:creationId xmlns:a16="http://schemas.microsoft.com/office/drawing/2014/main" id="{6832CB48-19E2-438E-B5D1-126B6228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78580" y="0"/>
            <a:ext cx="2733089" cy="2357297"/>
          </a:xfrm>
          <a:custGeom>
            <a:avLst/>
            <a:gdLst>
              <a:gd name="connsiteX0" fmla="*/ 288659 w 3192131"/>
              <a:gd name="connsiteY0" fmla="*/ 0 h 2753222"/>
              <a:gd name="connsiteX1" fmla="*/ 3192131 w 3192131"/>
              <a:gd name="connsiteY1" fmla="*/ 0 h 2753222"/>
              <a:gd name="connsiteX2" fmla="*/ 3192131 w 3192131"/>
              <a:gd name="connsiteY2" fmla="*/ 2058956 h 2753222"/>
              <a:gd name="connsiteX3" fmla="*/ 3158043 w 3192131"/>
              <a:gd name="connsiteY3" fmla="*/ 2104541 h 2753222"/>
              <a:gd name="connsiteX4" fmla="*/ 1782545 w 3192131"/>
              <a:gd name="connsiteY4" fmla="*/ 2753222 h 2753222"/>
              <a:gd name="connsiteX5" fmla="*/ 0 w 3192131"/>
              <a:gd name="connsiteY5" fmla="*/ 970677 h 2753222"/>
              <a:gd name="connsiteX6" fmla="*/ 215144 w 3192131"/>
              <a:gd name="connsiteY6" fmla="*/ 121011 h 2753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92131" h="2753222">
                <a:moveTo>
                  <a:pt x="288659" y="0"/>
                </a:moveTo>
                <a:lnTo>
                  <a:pt x="3192131" y="0"/>
                </a:lnTo>
                <a:lnTo>
                  <a:pt x="3192131" y="2058956"/>
                </a:lnTo>
                <a:lnTo>
                  <a:pt x="3158043" y="2104541"/>
                </a:lnTo>
                <a:cubicBezTo>
                  <a:pt x="2831098" y="2500707"/>
                  <a:pt x="2336311" y="2753222"/>
                  <a:pt x="1782545" y="2753222"/>
                </a:cubicBezTo>
                <a:cubicBezTo>
                  <a:pt x="798073" y="2753222"/>
                  <a:pt x="0" y="1955149"/>
                  <a:pt x="0" y="970677"/>
                </a:cubicBezTo>
                <a:cubicBezTo>
                  <a:pt x="0" y="663030"/>
                  <a:pt x="77937" y="373585"/>
                  <a:pt x="215144" y="121011"/>
                </a:cubicBezTo>
                <a:close/>
              </a:path>
            </a:pathLst>
          </a:cu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id="{548560FE-8DD7-4FBB-A597-9902F385AAF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5">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5"/>
              </a:ext>
            </a:extLst>
          </a:blip>
          <a:srcRect l="18631" t="30907" r="23362" b="17441"/>
          <a:stretch/>
        </p:blipFill>
        <p:spPr>
          <a:xfrm>
            <a:off x="9573575" y="-4327"/>
            <a:ext cx="2668147" cy="2375897"/>
          </a:xfrm>
          <a:prstGeom prst="rect">
            <a:avLst/>
          </a:prstGeom>
        </p:spPr>
      </p:pic>
      <p:sp>
        <p:nvSpPr>
          <p:cNvPr id="29" name="Oval 3">
            <a:extLst>
              <a:ext uri="{FF2B5EF4-FFF2-40B4-BE49-F238E27FC236}">
                <a16:creationId xmlns:a16="http://schemas.microsoft.com/office/drawing/2014/main" id="{F4B85B88-409F-4670-A4FF-5C58623B77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rot="16200000">
            <a:off x="-639576" y="4068576"/>
            <a:ext cx="2914772" cy="1635620"/>
          </a:xfrm>
          <a:custGeom>
            <a:avLst/>
            <a:gdLst>
              <a:gd name="connsiteX0" fmla="*/ 18128 w 4408870"/>
              <a:gd name="connsiteY0" fmla="*/ 0 h 2474031"/>
              <a:gd name="connsiteX1" fmla="*/ 4390742 w 4408870"/>
              <a:gd name="connsiteY1" fmla="*/ 0 h 2474031"/>
              <a:gd name="connsiteX2" fmla="*/ 4397489 w 4408870"/>
              <a:gd name="connsiteY2" fmla="*/ 44205 h 2474031"/>
              <a:gd name="connsiteX3" fmla="*/ 4408870 w 4408870"/>
              <a:gd name="connsiteY3" fmla="*/ 269596 h 2474031"/>
              <a:gd name="connsiteX4" fmla="*/ 2204435 w 4408870"/>
              <a:gd name="connsiteY4" fmla="*/ 2474031 h 2474031"/>
              <a:gd name="connsiteX5" fmla="*/ 0 w 4408870"/>
              <a:gd name="connsiteY5" fmla="*/ 269596 h 2474031"/>
              <a:gd name="connsiteX6" fmla="*/ 11381 w 4408870"/>
              <a:gd name="connsiteY6" fmla="*/ 44205 h 247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8870" h="2474031">
                <a:moveTo>
                  <a:pt x="18128" y="0"/>
                </a:moveTo>
                <a:lnTo>
                  <a:pt x="4390742" y="0"/>
                </a:lnTo>
                <a:lnTo>
                  <a:pt x="4397489" y="44205"/>
                </a:lnTo>
                <a:cubicBezTo>
                  <a:pt x="4405015" y="118312"/>
                  <a:pt x="4408870" y="193504"/>
                  <a:pt x="4408870" y="269596"/>
                </a:cubicBezTo>
                <a:cubicBezTo>
                  <a:pt x="4408870" y="1487072"/>
                  <a:pt x="3421911" y="2474031"/>
                  <a:pt x="2204435" y="2474031"/>
                </a:cubicBezTo>
                <a:cubicBezTo>
                  <a:pt x="986959" y="2474031"/>
                  <a:pt x="0" y="1487072"/>
                  <a:pt x="0" y="269596"/>
                </a:cubicBezTo>
                <a:cubicBezTo>
                  <a:pt x="0" y="193504"/>
                  <a:pt x="3855" y="118312"/>
                  <a:pt x="11381" y="44205"/>
                </a:cubicBez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Graphic 30">
            <a:extLst>
              <a:ext uri="{FF2B5EF4-FFF2-40B4-BE49-F238E27FC236}">
                <a16:creationId xmlns:a16="http://schemas.microsoft.com/office/drawing/2014/main" id="{66265FF8-949A-452A-882B-BDD3320900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duotone>
              <a:prstClr val="black"/>
              <a:schemeClr val="accent1">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7"/>
              </a:ext>
            </a:extLst>
          </a:blip>
          <a:srcRect l="45737" t="12146" r="12288" b="12942"/>
          <a:stretch/>
        </p:blipFill>
        <p:spPr>
          <a:xfrm>
            <a:off x="0" y="3409035"/>
            <a:ext cx="1633210" cy="2914772"/>
          </a:xfrm>
          <a:prstGeom prst="rect">
            <a:avLst/>
          </a:prstGeom>
        </p:spPr>
      </p:pic>
      <p:sp>
        <p:nvSpPr>
          <p:cNvPr id="33" name="Oval 4">
            <a:extLst>
              <a:ext uri="{FF2B5EF4-FFF2-40B4-BE49-F238E27FC236}">
                <a16:creationId xmlns:a16="http://schemas.microsoft.com/office/drawing/2014/main" id="{52B7F1A1-8894-44DC-8FCC-6CE9F127AA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9994790" y="4395252"/>
            <a:ext cx="2216879" cy="2462747"/>
          </a:xfrm>
          <a:custGeom>
            <a:avLst/>
            <a:gdLst>
              <a:gd name="connsiteX0" fmla="*/ 2133985 w 3086667"/>
              <a:gd name="connsiteY0" fmla="*/ 0 h 3429000"/>
              <a:gd name="connsiteX1" fmla="*/ 2964628 w 3086667"/>
              <a:gd name="connsiteY1" fmla="*/ 167699 h 3429000"/>
              <a:gd name="connsiteX2" fmla="*/ 3086667 w 3086667"/>
              <a:gd name="connsiteY2" fmla="*/ 226489 h 3429000"/>
              <a:gd name="connsiteX3" fmla="*/ 3086667 w 3086667"/>
              <a:gd name="connsiteY3" fmla="*/ 3429000 h 3429000"/>
              <a:gd name="connsiteX4" fmla="*/ 440639 w 3086667"/>
              <a:gd name="connsiteY4" fmla="*/ 3429000 h 3429000"/>
              <a:gd name="connsiteX5" fmla="*/ 364451 w 3086667"/>
              <a:gd name="connsiteY5" fmla="*/ 3327116 h 3429000"/>
              <a:gd name="connsiteX6" fmla="*/ 0 w 3086667"/>
              <a:gd name="connsiteY6" fmla="*/ 2133985 h 3429000"/>
              <a:gd name="connsiteX7" fmla="*/ 2133985 w 3086667"/>
              <a:gd name="connsiteY7" fmla="*/ 0 h 3429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6667" h="3429000">
                <a:moveTo>
                  <a:pt x="2133985" y="0"/>
                </a:moveTo>
                <a:cubicBezTo>
                  <a:pt x="2428627" y="0"/>
                  <a:pt x="2709322" y="59714"/>
                  <a:pt x="2964628" y="167699"/>
                </a:cubicBezTo>
                <a:lnTo>
                  <a:pt x="3086667" y="226489"/>
                </a:lnTo>
                <a:lnTo>
                  <a:pt x="3086667" y="3429000"/>
                </a:lnTo>
                <a:lnTo>
                  <a:pt x="440639" y="3429000"/>
                </a:lnTo>
                <a:lnTo>
                  <a:pt x="364451" y="3327116"/>
                </a:lnTo>
                <a:cubicBezTo>
                  <a:pt x="134356" y="2986530"/>
                  <a:pt x="0" y="2575948"/>
                  <a:pt x="0" y="2133985"/>
                </a:cubicBezTo>
                <a:cubicBezTo>
                  <a:pt x="0" y="955418"/>
                  <a:pt x="955418" y="0"/>
                  <a:pt x="2133985"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pic>
        <p:nvPicPr>
          <p:cNvPr id="35" name="Graphic 34">
            <a:extLst>
              <a:ext uri="{FF2B5EF4-FFF2-40B4-BE49-F238E27FC236}">
                <a16:creationId xmlns:a16="http://schemas.microsoft.com/office/drawing/2014/main" id="{6FEF5495-925E-4DBE-A677-EF910F8266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duotone>
              <a:schemeClr val="accent6">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9"/>
              </a:ext>
            </a:extLst>
          </a:blip>
          <a:srcRect l="11935" t="10861" r="33955" b="27347"/>
          <a:stretch/>
        </p:blipFill>
        <p:spPr>
          <a:xfrm>
            <a:off x="9972468" y="4341999"/>
            <a:ext cx="2239201" cy="2525322"/>
          </a:xfrm>
          <a:prstGeom prst="rect">
            <a:avLst/>
          </a:prstGeom>
        </p:spPr>
      </p:pic>
    </p:spTree>
    <p:extLst>
      <p:ext uri="{BB962C8B-B14F-4D97-AF65-F5344CB8AC3E}">
        <p14:creationId xmlns:p14="http://schemas.microsoft.com/office/powerpoint/2010/main" val="11465653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9" name="Rectangle 88">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90">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93"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94" name="Oval 93">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Oval 94">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Oval 95">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Oval 96">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Oval 97">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Oval 98">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Oval 99">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Oval 100">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Oval 101">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Oval 102">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 name="Freeform: Shape 103">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105" name="Freeform: Shape 104">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106" name="Freeform: Shape 105">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107" name="Oval 106">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108" name="Freeform: Shape 107">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sp useBgFill="1">
        <p:nvSpPr>
          <p:cNvPr id="110" name="Rectangle 109">
            <a:extLst>
              <a:ext uri="{FF2B5EF4-FFF2-40B4-BE49-F238E27FC236}">
                <a16:creationId xmlns:a16="http://schemas.microsoft.com/office/drawing/2014/main" id="{55D20674-CF0C-4687-81B6-A613F871AF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72" name="Picture 4" descr="Person holding chess piece">
            <a:extLst>
              <a:ext uri="{FF2B5EF4-FFF2-40B4-BE49-F238E27FC236}">
                <a16:creationId xmlns:a16="http://schemas.microsoft.com/office/drawing/2014/main" id="{1F437CB2-20E8-A191-D3A0-9257F317286D}"/>
              </a:ext>
            </a:extLst>
          </p:cNvPr>
          <p:cNvPicPr>
            <a:picLocks noChangeAspect="1"/>
          </p:cNvPicPr>
          <p:nvPr/>
        </p:nvPicPr>
        <p:blipFill rotWithShape="1">
          <a:blip r:embed="rId2">
            <a:alphaModFix/>
          </a:blip>
          <a:srcRect t="25743"/>
          <a:stretch/>
        </p:blipFill>
        <p:spPr>
          <a:xfrm>
            <a:off x="20" y="10"/>
            <a:ext cx="12191980" cy="6857990"/>
          </a:xfrm>
          <a:prstGeom prst="rect">
            <a:avLst/>
          </a:prstGeom>
        </p:spPr>
      </p:pic>
      <p:sp>
        <p:nvSpPr>
          <p:cNvPr id="112" name="Oval 111">
            <a:extLst>
              <a:ext uri="{FF2B5EF4-FFF2-40B4-BE49-F238E27FC236}">
                <a16:creationId xmlns:a16="http://schemas.microsoft.com/office/drawing/2014/main" id="{C2BD3211-5B9B-40DA-8BD0-C3426AE78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9872" y="0"/>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Oval 113">
            <a:extLst>
              <a:ext uri="{FF2B5EF4-FFF2-40B4-BE49-F238E27FC236}">
                <a16:creationId xmlns:a16="http://schemas.microsoft.com/office/drawing/2014/main" id="{AD8121B6-45E6-447F-87B8-58EDD064E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8414" y="63468"/>
            <a:ext cx="56114" cy="56114"/>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Oval 115">
            <a:extLst>
              <a:ext uri="{FF2B5EF4-FFF2-40B4-BE49-F238E27FC236}">
                <a16:creationId xmlns:a16="http://schemas.microsoft.com/office/drawing/2014/main" id="{FC95B8E3-CBB0-4A5C-B65B-59C12D44B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2370" y="655738"/>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8" name="Oval 117">
            <a:extLst>
              <a:ext uri="{FF2B5EF4-FFF2-40B4-BE49-F238E27FC236}">
                <a16:creationId xmlns:a16="http://schemas.microsoft.com/office/drawing/2014/main" id="{0EA710C0-F536-4B31-8D0F-28E2F0893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9769" y="579797"/>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 name="Oval 119">
            <a:extLst>
              <a:ext uri="{FF2B5EF4-FFF2-40B4-BE49-F238E27FC236}">
                <a16:creationId xmlns:a16="http://schemas.microsoft.com/office/drawing/2014/main" id="{11EB61F8-34CD-4251-9B31-59AB92843F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0824" y="374048"/>
            <a:ext cx="230878" cy="230878"/>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 name="Oval 121">
            <a:extLst>
              <a:ext uri="{FF2B5EF4-FFF2-40B4-BE49-F238E27FC236}">
                <a16:creationId xmlns:a16="http://schemas.microsoft.com/office/drawing/2014/main" id="{033FA5DB-69DC-4137-9264-5F838B9904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95468" y="97167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4" name="Oval 123">
            <a:extLst>
              <a:ext uri="{FF2B5EF4-FFF2-40B4-BE49-F238E27FC236}">
                <a16:creationId xmlns:a16="http://schemas.microsoft.com/office/drawing/2014/main" id="{5E98D956-6B7A-4A94-B508-F7A30E6421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94334" y="512240"/>
            <a:ext cx="703889" cy="703889"/>
          </a:xfrm>
          <a:prstGeom prst="ellipse">
            <a:avLst/>
          </a:prstGeom>
          <a:solidFill>
            <a:schemeClr val="accent3">
              <a:lumMod val="40000"/>
              <a:lumOff val="6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6" name="Oval 125">
            <a:extLst>
              <a:ext uri="{FF2B5EF4-FFF2-40B4-BE49-F238E27FC236}">
                <a16:creationId xmlns:a16="http://schemas.microsoft.com/office/drawing/2014/main" id="{D6A3D2FC-6F98-4157-94A8-7D7FBD56E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41428" y="815149"/>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8" name="Oval 127">
            <a:extLst>
              <a:ext uri="{FF2B5EF4-FFF2-40B4-BE49-F238E27FC236}">
                <a16:creationId xmlns:a16="http://schemas.microsoft.com/office/drawing/2014/main" id="{17AE16AB-F0AB-4AC3-BD8F-336B5D98CD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67435" y="1096664"/>
            <a:ext cx="405140" cy="405140"/>
          </a:xfrm>
          <a:prstGeom prst="ellipse">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0" name="Rectangle 129">
            <a:extLst>
              <a:ext uri="{FF2B5EF4-FFF2-40B4-BE49-F238E27FC236}">
                <a16:creationId xmlns:a16="http://schemas.microsoft.com/office/drawing/2014/main" id="{6C819BFF-25C5-425C-8CD1-789F7A30D2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4" y="1840754"/>
            <a:ext cx="12188952" cy="501724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86C23B-079B-9C06-4581-D6776849A4BC}"/>
              </a:ext>
            </a:extLst>
          </p:cNvPr>
          <p:cNvSpPr>
            <a:spLocks noGrp="1"/>
          </p:cNvSpPr>
          <p:nvPr>
            <p:ph type="title"/>
          </p:nvPr>
        </p:nvSpPr>
        <p:spPr>
          <a:xfrm>
            <a:off x="777240" y="3688205"/>
            <a:ext cx="8731683" cy="1160465"/>
          </a:xfrm>
        </p:spPr>
        <p:txBody>
          <a:bodyPr vert="horz" lIns="91440" tIns="45720" rIns="91440" bIns="45720" rtlCol="0" anchor="b">
            <a:normAutofit/>
          </a:bodyPr>
          <a:lstStyle/>
          <a:p>
            <a:r>
              <a:rPr lang="en-US" sz="3800">
                <a:solidFill>
                  <a:srgbClr val="FFFFFF"/>
                </a:solidFill>
              </a:rPr>
              <a:t>Managing Conflicts </a:t>
            </a:r>
            <a:br>
              <a:rPr lang="en-US" sz="3800"/>
            </a:br>
            <a:r>
              <a:rPr lang="en-US" sz="2400">
                <a:solidFill>
                  <a:srgbClr val="FFFFFF"/>
                </a:solidFill>
              </a:rPr>
              <a:t>by Maha </a:t>
            </a:r>
            <a:r>
              <a:rPr lang="en-US" sz="2400" err="1">
                <a:solidFill>
                  <a:srgbClr val="FFFFFF"/>
                </a:solidFill>
              </a:rPr>
              <a:t>Dahota</a:t>
            </a:r>
            <a:endParaRPr lang="en-US" sz="2400">
              <a:solidFill>
                <a:srgbClr val="FFFFFF"/>
              </a:solidFill>
            </a:endParaRPr>
          </a:p>
        </p:txBody>
      </p:sp>
      <p:sp>
        <p:nvSpPr>
          <p:cNvPr id="132" name="Oval 131">
            <a:extLst>
              <a:ext uri="{FF2B5EF4-FFF2-40B4-BE49-F238E27FC236}">
                <a16:creationId xmlns:a16="http://schemas.microsoft.com/office/drawing/2014/main" id="{20BE49C6-06E3-4324-91A8-F25B7DA1D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66319" y="1989824"/>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4" name="Oval 133">
            <a:extLst>
              <a:ext uri="{FF2B5EF4-FFF2-40B4-BE49-F238E27FC236}">
                <a16:creationId xmlns:a16="http://schemas.microsoft.com/office/drawing/2014/main" id="{578ABC8A-B58F-4AAE-8F6F-A07EB9D6D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30" y="2808040"/>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771518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56"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nvGrpSpPr>
          <p:cNvPr id="57"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6E32295-0E55-CB43-1A48-7A5E344198B4}"/>
              </a:ext>
            </a:extLst>
          </p:cNvPr>
          <p:cNvSpPr>
            <a:spLocks noGrp="1"/>
          </p:cNvSpPr>
          <p:nvPr>
            <p:ph type="title"/>
          </p:nvPr>
        </p:nvSpPr>
        <p:spPr>
          <a:xfrm>
            <a:off x="770878" y="952022"/>
            <a:ext cx="2862591" cy="5157049"/>
          </a:xfrm>
        </p:spPr>
        <p:txBody>
          <a:bodyPr anchor="ctr">
            <a:normAutofit/>
          </a:bodyPr>
          <a:lstStyle/>
          <a:p>
            <a:r>
              <a:rPr lang="en-GB" sz="4400"/>
              <a:t>Managing conflicts</a:t>
            </a:r>
          </a:p>
        </p:txBody>
      </p:sp>
      <p:graphicFrame>
        <p:nvGraphicFramePr>
          <p:cNvPr id="59" name="Content Placeholder 2">
            <a:extLst>
              <a:ext uri="{FF2B5EF4-FFF2-40B4-BE49-F238E27FC236}">
                <a16:creationId xmlns:a16="http://schemas.microsoft.com/office/drawing/2014/main" id="{051A67EF-0FDE-964C-1AC1-D3AB7BDEB8E4}"/>
              </a:ext>
            </a:extLst>
          </p:cNvPr>
          <p:cNvGraphicFramePr>
            <a:graphicFrameLocks noGrp="1"/>
          </p:cNvGraphicFramePr>
          <p:nvPr>
            <p:ph idx="1"/>
            <p:extLst>
              <p:ext uri="{D42A27DB-BD31-4B8C-83A1-F6EECF244321}">
                <p14:modId xmlns:p14="http://schemas.microsoft.com/office/powerpoint/2010/main" val="149812066"/>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903575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4" name="Rectangle 84">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5" name="Rectangle 86">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136"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90" name="Oval 89">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Oval 90">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Oval 91">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Oval 92">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Oval 93">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Oval 94">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Oval 95">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Oval 96">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Oval 97">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Oval 98">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Shape 99">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101" name="Freeform: Shape 100">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102" name="Freeform: Shape 101">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103" name="Oval 102">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104" name="Freeform: Shape 103">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sp useBgFill="1">
        <p:nvSpPr>
          <p:cNvPr id="137" name="Rectangle 105">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5" name="Picture 4" descr="Hands-on top of each other">
            <a:extLst>
              <a:ext uri="{FF2B5EF4-FFF2-40B4-BE49-F238E27FC236}">
                <a16:creationId xmlns:a16="http://schemas.microsoft.com/office/drawing/2014/main" id="{3BC55745-760A-CDF0-E16A-212C51671FB9}"/>
              </a:ext>
            </a:extLst>
          </p:cNvPr>
          <p:cNvPicPr>
            <a:picLocks noChangeAspect="1"/>
          </p:cNvPicPr>
          <p:nvPr/>
        </p:nvPicPr>
        <p:blipFill rotWithShape="1">
          <a:blip r:embed="rId2">
            <a:alphaModFix/>
          </a:blip>
          <a:srcRect l="22241" r="1" b="1"/>
          <a:stretch/>
        </p:blipFill>
        <p:spPr>
          <a:xfrm>
            <a:off x="1524" y="10"/>
            <a:ext cx="12188952" cy="6857990"/>
          </a:xfrm>
          <a:prstGeom prst="rect">
            <a:avLst/>
          </a:prstGeom>
        </p:spPr>
      </p:pic>
      <p:sp>
        <p:nvSpPr>
          <p:cNvPr id="138" name="Rectangle 107">
            <a:extLst>
              <a:ext uri="{FF2B5EF4-FFF2-40B4-BE49-F238E27FC236}">
                <a16:creationId xmlns:a16="http://schemas.microsoft.com/office/drawing/2014/main" id="{34FBEBF3-C941-4CB0-8AC2-3B50E1371B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858BC0-C974-006C-A697-8462F1712DA3}"/>
              </a:ext>
            </a:extLst>
          </p:cNvPr>
          <p:cNvSpPr>
            <a:spLocks noGrp="1"/>
          </p:cNvSpPr>
          <p:nvPr>
            <p:ph type="title"/>
          </p:nvPr>
        </p:nvSpPr>
        <p:spPr>
          <a:xfrm>
            <a:off x="777240" y="565846"/>
            <a:ext cx="4887458" cy="3610622"/>
          </a:xfrm>
        </p:spPr>
        <p:txBody>
          <a:bodyPr vert="horz" lIns="91440" tIns="45720" rIns="91440" bIns="45720" rtlCol="0" anchor="b">
            <a:normAutofit/>
          </a:bodyPr>
          <a:lstStyle/>
          <a:p>
            <a:r>
              <a:rPr lang="en-US" sz="5600">
                <a:solidFill>
                  <a:srgbClr val="FFFFFF"/>
                </a:solidFill>
              </a:rPr>
              <a:t>Successful team Development </a:t>
            </a:r>
            <a:r>
              <a:rPr lang="en-US" sz="2800">
                <a:solidFill>
                  <a:srgbClr val="FFFFFF"/>
                </a:solidFill>
              </a:rPr>
              <a:t>by Hermann Dady</a:t>
            </a:r>
          </a:p>
        </p:txBody>
      </p:sp>
      <p:grpSp>
        <p:nvGrpSpPr>
          <p:cNvPr id="139" name="Group 109">
            <a:extLst>
              <a:ext uri="{FF2B5EF4-FFF2-40B4-BE49-F238E27FC236}">
                <a16:creationId xmlns:a16="http://schemas.microsoft.com/office/drawing/2014/main" id="{AFCA5498-D019-48A6-B194-72CE1ABB0B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64840" y="236341"/>
            <a:ext cx="2727160" cy="6621659"/>
            <a:chOff x="9464840" y="236341"/>
            <a:chExt cx="2727160" cy="6621659"/>
          </a:xfrm>
        </p:grpSpPr>
        <p:sp>
          <p:nvSpPr>
            <p:cNvPr id="111" name="Oval 110">
              <a:extLst>
                <a:ext uri="{FF2B5EF4-FFF2-40B4-BE49-F238E27FC236}">
                  <a16:creationId xmlns:a16="http://schemas.microsoft.com/office/drawing/2014/main" id="{880BC69F-2340-4181-ADB9-8B7434E96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64840" y="538627"/>
              <a:ext cx="94160" cy="94160"/>
            </a:xfrm>
            <a:prstGeom prst="ellipse">
              <a:avLst/>
            </a:prstGeom>
            <a:solidFill>
              <a:schemeClr val="tx2">
                <a:lumMod val="50000"/>
                <a:lumOff val="50000"/>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Oval 111">
              <a:extLst>
                <a:ext uri="{FF2B5EF4-FFF2-40B4-BE49-F238E27FC236}">
                  <a16:creationId xmlns:a16="http://schemas.microsoft.com/office/drawing/2014/main" id="{B68D1539-E8D8-4BDB-9061-190D14341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8803" y="1206077"/>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Oval 112">
              <a:extLst>
                <a:ext uri="{FF2B5EF4-FFF2-40B4-BE49-F238E27FC236}">
                  <a16:creationId xmlns:a16="http://schemas.microsoft.com/office/drawing/2014/main" id="{D90FDF91-C6ED-4CDD-9F62-ABFA2C8E8A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5714"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Oval 113">
              <a:extLst>
                <a:ext uri="{FF2B5EF4-FFF2-40B4-BE49-F238E27FC236}">
                  <a16:creationId xmlns:a16="http://schemas.microsoft.com/office/drawing/2014/main" id="{638B5A1D-024A-4BFB-A608-C68DA71B1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509" y="516637"/>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Oval 114">
              <a:extLst>
                <a:ext uri="{FF2B5EF4-FFF2-40B4-BE49-F238E27FC236}">
                  <a16:creationId xmlns:a16="http://schemas.microsoft.com/office/drawing/2014/main" id="{B38C5DD2-94C4-4737-B4BC-7A35DAB85B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30142" y="458803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Oval 115">
              <a:extLst>
                <a:ext uri="{FF2B5EF4-FFF2-40B4-BE49-F238E27FC236}">
                  <a16:creationId xmlns:a16="http://schemas.microsoft.com/office/drawing/2014/main" id="{8804505C-24F5-486F-8661-8249FBD4FB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2793" y="5536248"/>
              <a:ext cx="800716" cy="800716"/>
            </a:xfrm>
            <a:prstGeom prst="ellipse">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Oval 116">
              <a:extLst>
                <a:ext uri="{FF2B5EF4-FFF2-40B4-BE49-F238E27FC236}">
                  <a16:creationId xmlns:a16="http://schemas.microsoft.com/office/drawing/2014/main" id="{777CC497-AB04-4BBC-A3CB-6EFF95AF0B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3540" y="6169156"/>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8" name="Freeform: Shape 117">
              <a:extLst>
                <a:ext uri="{FF2B5EF4-FFF2-40B4-BE49-F238E27FC236}">
                  <a16:creationId xmlns:a16="http://schemas.microsoft.com/office/drawing/2014/main" id="{BD149070-8E66-48F1-948D-17A50C52D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1702762" y="6299355"/>
              <a:ext cx="489238" cy="558645"/>
            </a:xfrm>
            <a:custGeom>
              <a:avLst/>
              <a:gdLst>
                <a:gd name="connsiteX0" fmla="*/ 1156116 w 3186814"/>
                <a:gd name="connsiteY0" fmla="*/ 0 h 3638922"/>
                <a:gd name="connsiteX1" fmla="*/ 3186814 w 3186814"/>
                <a:gd name="connsiteY1" fmla="*/ 2030698 h 3638922"/>
                <a:gd name="connsiteX2" fmla="*/ 2447829 w 3186814"/>
                <a:gd name="connsiteY2" fmla="*/ 3597684 h 3638922"/>
                <a:gd name="connsiteX3" fmla="*/ 2392682 w 3186814"/>
                <a:gd name="connsiteY3" fmla="*/ 3638922 h 3638922"/>
                <a:gd name="connsiteX4" fmla="*/ 0 w 3186814"/>
                <a:gd name="connsiteY4" fmla="*/ 3638922 h 3638922"/>
                <a:gd name="connsiteX5" fmla="*/ 0 w 3186814"/>
                <a:gd name="connsiteY5" fmla="*/ 362315 h 3638922"/>
                <a:gd name="connsiteX6" fmla="*/ 20733 w 3186814"/>
                <a:gd name="connsiteY6" fmla="*/ 346811 h 3638922"/>
                <a:gd name="connsiteX7" fmla="*/ 1156116 w 3186814"/>
                <a:gd name="connsiteY7" fmla="*/ 0 h 3638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86814" h="3638922">
                  <a:moveTo>
                    <a:pt x="1156116" y="0"/>
                  </a:moveTo>
                  <a:cubicBezTo>
                    <a:pt x="2277640" y="0"/>
                    <a:pt x="3186814" y="909174"/>
                    <a:pt x="3186814" y="2030698"/>
                  </a:cubicBezTo>
                  <a:cubicBezTo>
                    <a:pt x="3186814" y="2661556"/>
                    <a:pt x="2899146" y="3225224"/>
                    <a:pt x="2447829" y="3597684"/>
                  </a:cubicBezTo>
                  <a:lnTo>
                    <a:pt x="2392682" y="3638922"/>
                  </a:lnTo>
                  <a:lnTo>
                    <a:pt x="0" y="3638922"/>
                  </a:lnTo>
                  <a:lnTo>
                    <a:pt x="0" y="362315"/>
                  </a:lnTo>
                  <a:lnTo>
                    <a:pt x="20733" y="346811"/>
                  </a:lnTo>
                  <a:cubicBezTo>
                    <a:pt x="344835" y="127853"/>
                    <a:pt x="735545" y="0"/>
                    <a:pt x="1156116" y="0"/>
                  </a:cubicBezTo>
                  <a:close/>
                </a:path>
              </a:pathLst>
            </a:cu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1752823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6" name="Rectangle 102">
            <a:extLst>
              <a:ext uri="{FF2B5EF4-FFF2-40B4-BE49-F238E27FC236}">
                <a16:creationId xmlns:a16="http://schemas.microsoft.com/office/drawing/2014/main" id="{92663A72-E771-41D4-96AA-28C1B2172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104">
            <a:extLst>
              <a:ext uri="{FF2B5EF4-FFF2-40B4-BE49-F238E27FC236}">
                <a16:creationId xmlns:a16="http://schemas.microsoft.com/office/drawing/2014/main" id="{88164F59-4B09-4DB4-A99F-97C71DE46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09738605-5D0E-85C8-D921-D6C9D41D1FA0}"/>
              </a:ext>
            </a:extLst>
          </p:cNvPr>
          <p:cNvSpPr>
            <a:spLocks noGrp="1"/>
          </p:cNvSpPr>
          <p:nvPr>
            <p:ph type="title"/>
          </p:nvPr>
        </p:nvSpPr>
        <p:spPr>
          <a:xfrm>
            <a:off x="770878" y="952022"/>
            <a:ext cx="4606280" cy="5157049"/>
          </a:xfrm>
        </p:spPr>
        <p:txBody>
          <a:bodyPr anchor="ctr">
            <a:normAutofit/>
          </a:bodyPr>
          <a:lstStyle/>
          <a:p>
            <a:r>
              <a:rPr lang="en-GB" sz="4400"/>
              <a:t>Successful Team Development</a:t>
            </a:r>
          </a:p>
        </p:txBody>
      </p:sp>
      <p:sp>
        <p:nvSpPr>
          <p:cNvPr id="118" name="Freeform: Shape 106">
            <a:extLst>
              <a:ext uri="{FF2B5EF4-FFF2-40B4-BE49-F238E27FC236}">
                <a16:creationId xmlns:a16="http://schemas.microsoft.com/office/drawing/2014/main" id="{6B336017-F12B-485C-B5E1-B6971DA0CD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6099" y="238175"/>
            <a:ext cx="6735901" cy="6619825"/>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nvGrpSpPr>
          <p:cNvPr id="119" name="decorative circles">
            <a:extLst>
              <a:ext uri="{FF2B5EF4-FFF2-40B4-BE49-F238E27FC236}">
                <a16:creationId xmlns:a16="http://schemas.microsoft.com/office/drawing/2014/main" id="{C2C078FA-5775-45CB-A8F3-53B3F1AD2B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1383" y="299808"/>
            <a:ext cx="1668948" cy="6421669"/>
            <a:chOff x="9951383" y="299808"/>
            <a:chExt cx="1668948" cy="6421669"/>
          </a:xfrm>
        </p:grpSpPr>
        <p:sp>
          <p:nvSpPr>
            <p:cNvPr id="110" name="Oval 109">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Oval 110">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Oval 111">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236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Oval 112">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16802" y="6415697"/>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Oval 113">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620435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120" name="Content Placeholder 2">
            <a:extLst>
              <a:ext uri="{FF2B5EF4-FFF2-40B4-BE49-F238E27FC236}">
                <a16:creationId xmlns:a16="http://schemas.microsoft.com/office/drawing/2014/main" id="{1D195B41-E087-E197-03D4-F7FFE273DB0B}"/>
              </a:ext>
            </a:extLst>
          </p:cNvPr>
          <p:cNvGraphicFramePr>
            <a:graphicFrameLocks noGrp="1"/>
          </p:cNvGraphicFramePr>
          <p:nvPr>
            <p:ph idx="1"/>
            <p:extLst>
              <p:ext uri="{D42A27DB-BD31-4B8C-83A1-F6EECF244321}">
                <p14:modId xmlns:p14="http://schemas.microsoft.com/office/powerpoint/2010/main" val="1835073387"/>
              </p:ext>
            </p:extLst>
          </p:nvPr>
        </p:nvGraphicFramePr>
        <p:xfrm>
          <a:off x="5855597" y="952022"/>
          <a:ext cx="5891471"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089196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13"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14" name="Oval 13">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5" name="Freeform: Shape 24">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6" name="Freeform: Shape 25">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7" name="Oval 26">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sp useBgFill="1">
        <p:nvSpPr>
          <p:cNvPr id="30" name="Rectangle 29">
            <a:extLst>
              <a:ext uri="{FF2B5EF4-FFF2-40B4-BE49-F238E27FC236}">
                <a16:creationId xmlns:a16="http://schemas.microsoft.com/office/drawing/2014/main" id="{55D20674-CF0C-4687-81B6-A613F871AF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5" name="Picture 4" descr="Pen placed on top of a signature line">
            <a:extLst>
              <a:ext uri="{FF2B5EF4-FFF2-40B4-BE49-F238E27FC236}">
                <a16:creationId xmlns:a16="http://schemas.microsoft.com/office/drawing/2014/main" id="{0B1E0C92-B537-A539-87D7-9CAB5C628C87}"/>
              </a:ext>
            </a:extLst>
          </p:cNvPr>
          <p:cNvPicPr>
            <a:picLocks noChangeAspect="1"/>
          </p:cNvPicPr>
          <p:nvPr/>
        </p:nvPicPr>
        <p:blipFill rotWithShape="1">
          <a:blip r:embed="rId2">
            <a:alphaModFix/>
          </a:blip>
          <a:srcRect r="-2" b="15603"/>
          <a:stretch/>
        </p:blipFill>
        <p:spPr>
          <a:xfrm>
            <a:off x="20" y="10"/>
            <a:ext cx="12191980" cy="6857990"/>
          </a:xfrm>
          <a:prstGeom prst="rect">
            <a:avLst/>
          </a:prstGeom>
        </p:spPr>
      </p:pic>
      <p:sp>
        <p:nvSpPr>
          <p:cNvPr id="32" name="Oval 31">
            <a:extLst>
              <a:ext uri="{FF2B5EF4-FFF2-40B4-BE49-F238E27FC236}">
                <a16:creationId xmlns:a16="http://schemas.microsoft.com/office/drawing/2014/main" id="{C2BD3211-5B9B-40DA-8BD0-C3426AE78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9872" y="0"/>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AD8121B6-45E6-447F-87B8-58EDD064E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8414" y="63468"/>
            <a:ext cx="56114" cy="56114"/>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FC95B8E3-CBB0-4A5C-B65B-59C12D44B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2370" y="655738"/>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0EA710C0-F536-4B31-8D0F-28E2F0893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9769" y="579797"/>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11EB61F8-34CD-4251-9B31-59AB92843F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0824" y="374048"/>
            <a:ext cx="230878" cy="230878"/>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Oval 41">
            <a:extLst>
              <a:ext uri="{FF2B5EF4-FFF2-40B4-BE49-F238E27FC236}">
                <a16:creationId xmlns:a16="http://schemas.microsoft.com/office/drawing/2014/main" id="{033FA5DB-69DC-4137-9264-5F838B9904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95468" y="97167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5E98D956-6B7A-4A94-B508-F7A30E6421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94334" y="512240"/>
            <a:ext cx="703889" cy="703889"/>
          </a:xfrm>
          <a:prstGeom prst="ellipse">
            <a:avLst/>
          </a:prstGeom>
          <a:solidFill>
            <a:schemeClr val="accent3">
              <a:lumMod val="40000"/>
              <a:lumOff val="6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D6A3D2FC-6F98-4157-94A8-7D7FBD56E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41428" y="815149"/>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Oval 47">
            <a:extLst>
              <a:ext uri="{FF2B5EF4-FFF2-40B4-BE49-F238E27FC236}">
                <a16:creationId xmlns:a16="http://schemas.microsoft.com/office/drawing/2014/main" id="{17AE16AB-F0AB-4AC3-BD8F-336B5D98CD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67435" y="1096664"/>
            <a:ext cx="405140" cy="405140"/>
          </a:xfrm>
          <a:prstGeom prst="ellipse">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6C819BFF-25C5-425C-8CD1-789F7A30D2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4" y="1840754"/>
            <a:ext cx="12188952" cy="501724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DF11AE-341C-B4BF-1DC8-C7A8D7B8E941}"/>
              </a:ext>
            </a:extLst>
          </p:cNvPr>
          <p:cNvSpPr>
            <a:spLocks noGrp="1"/>
          </p:cNvSpPr>
          <p:nvPr>
            <p:ph type="title"/>
          </p:nvPr>
        </p:nvSpPr>
        <p:spPr>
          <a:xfrm>
            <a:off x="777240" y="3688205"/>
            <a:ext cx="8731683" cy="1160465"/>
          </a:xfrm>
        </p:spPr>
        <p:txBody>
          <a:bodyPr vert="horz" lIns="91440" tIns="45720" rIns="91440" bIns="45720" rtlCol="0" anchor="b">
            <a:normAutofit/>
          </a:bodyPr>
          <a:lstStyle/>
          <a:p>
            <a:r>
              <a:rPr lang="en-US" sz="6000">
                <a:solidFill>
                  <a:srgbClr val="FFFFFF"/>
                </a:solidFill>
              </a:rPr>
              <a:t>Conclusion </a:t>
            </a:r>
            <a:r>
              <a:rPr lang="en-US" sz="2400">
                <a:solidFill>
                  <a:srgbClr val="FFFFFF"/>
                </a:solidFill>
              </a:rPr>
              <a:t>by </a:t>
            </a:r>
            <a:r>
              <a:rPr lang="en-US" sz="2400" err="1">
                <a:solidFill>
                  <a:srgbClr val="FFFFFF"/>
                </a:solidFill>
              </a:rPr>
              <a:t>Hermnann</a:t>
            </a:r>
            <a:r>
              <a:rPr lang="en-US" sz="2400">
                <a:solidFill>
                  <a:srgbClr val="FFFFFF"/>
                </a:solidFill>
              </a:rPr>
              <a:t> Dady</a:t>
            </a:r>
            <a:endParaRPr lang="en-US" sz="6000">
              <a:solidFill>
                <a:srgbClr val="FFFFFF"/>
              </a:solidFill>
            </a:endParaRPr>
          </a:p>
        </p:txBody>
      </p:sp>
      <p:sp>
        <p:nvSpPr>
          <p:cNvPr id="52" name="Oval 51">
            <a:extLst>
              <a:ext uri="{FF2B5EF4-FFF2-40B4-BE49-F238E27FC236}">
                <a16:creationId xmlns:a16="http://schemas.microsoft.com/office/drawing/2014/main" id="{20BE49C6-06E3-4324-91A8-F25B7DA1D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66319" y="1989824"/>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Oval 53">
            <a:extLst>
              <a:ext uri="{FF2B5EF4-FFF2-40B4-BE49-F238E27FC236}">
                <a16:creationId xmlns:a16="http://schemas.microsoft.com/office/drawing/2014/main" id="{578ABC8A-B58F-4AAE-8F6F-A07EB9D6D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30" y="2808040"/>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3655565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25">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27">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406E113F-8B49-453D-C85F-8E4D5D70B490}"/>
              </a:ext>
            </a:extLst>
          </p:cNvPr>
          <p:cNvSpPr>
            <a:spLocks noGrp="1"/>
          </p:cNvSpPr>
          <p:nvPr>
            <p:ph type="title"/>
          </p:nvPr>
        </p:nvSpPr>
        <p:spPr>
          <a:xfrm>
            <a:off x="770878" y="952022"/>
            <a:ext cx="4606280" cy="5157049"/>
          </a:xfrm>
        </p:spPr>
        <p:txBody>
          <a:bodyPr anchor="ctr">
            <a:normAutofit/>
          </a:bodyPr>
          <a:lstStyle/>
          <a:p>
            <a:r>
              <a:rPr lang="en-GB" sz="4400" dirty="0"/>
              <a:t>Conclusion</a:t>
            </a:r>
            <a:endParaRPr lang="en-GB" sz="4400"/>
          </a:p>
        </p:txBody>
      </p:sp>
      <p:grpSp>
        <p:nvGrpSpPr>
          <p:cNvPr id="46" name="Decorative Circles">
            <a:extLst>
              <a:ext uri="{FF2B5EF4-FFF2-40B4-BE49-F238E27FC236}">
                <a16:creationId xmlns:a16="http://schemas.microsoft.com/office/drawing/2014/main" id="{9215E110-AB5D-437B-9906-4A431F695E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1383" y="253192"/>
            <a:ext cx="2260285" cy="6604807"/>
            <a:chOff x="9951383" y="253192"/>
            <a:chExt cx="2260285" cy="6604807"/>
          </a:xfrm>
        </p:grpSpPr>
        <p:sp>
          <p:nvSpPr>
            <p:cNvPr id="31" name="Oval 30">
              <a:extLst>
                <a:ext uri="{FF2B5EF4-FFF2-40B4-BE49-F238E27FC236}">
                  <a16:creationId xmlns:a16="http://schemas.microsoft.com/office/drawing/2014/main" id="{54D2C49A-33C3-4048-8267-6907CA622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253192"/>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C54A3D21-5E60-4B25-890E-FA22F164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27694" y="749878"/>
              <a:ext cx="202144" cy="202144"/>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Oval 34">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236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16802" y="6415697"/>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620435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6B336017-F12B-485C-B5E1-B6971DA0CD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1912" y="6317717"/>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graphicFrame>
        <p:nvGraphicFramePr>
          <p:cNvPr id="5" name="Content Placeholder 2">
            <a:extLst>
              <a:ext uri="{FF2B5EF4-FFF2-40B4-BE49-F238E27FC236}">
                <a16:creationId xmlns:a16="http://schemas.microsoft.com/office/drawing/2014/main" id="{BCA49297-C5A3-C01B-FEDA-79BEC013B0E3}"/>
              </a:ext>
            </a:extLst>
          </p:cNvPr>
          <p:cNvGraphicFramePr>
            <a:graphicFrameLocks noGrp="1"/>
          </p:cNvGraphicFramePr>
          <p:nvPr>
            <p:ph idx="1"/>
            <p:extLst>
              <p:ext uri="{D42A27DB-BD31-4B8C-83A1-F6EECF244321}">
                <p14:modId xmlns:p14="http://schemas.microsoft.com/office/powerpoint/2010/main" val="2533154954"/>
              </p:ext>
            </p:extLst>
          </p:nvPr>
        </p:nvGraphicFramePr>
        <p:xfrm>
          <a:off x="5544878" y="952022"/>
          <a:ext cx="5891471"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363511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CD392-651A-82C8-6F5A-77B3B3B4447D}"/>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2B6F3E19-2767-7A8F-6EDB-D057479015AF}"/>
              </a:ext>
            </a:extLst>
          </p:cNvPr>
          <p:cNvSpPr>
            <a:spLocks noGrp="1"/>
          </p:cNvSpPr>
          <p:nvPr>
            <p:ph idx="1"/>
          </p:nvPr>
        </p:nvSpPr>
        <p:spPr/>
        <p:txBody>
          <a:bodyPr/>
          <a:lstStyle/>
          <a:p>
            <a:r>
              <a:rPr lang="en-GB" b="1" dirty="0"/>
              <a:t>References:</a:t>
            </a:r>
            <a:endParaRPr lang="en-GB" dirty="0"/>
          </a:p>
          <a:p>
            <a:r>
              <a:rPr lang="en-GB" b="1" dirty="0"/>
              <a:t>-Amazing benefits of team work by Ricardo Singh, updated 23 November 2020</a:t>
            </a:r>
            <a:r>
              <a:rPr lang="en-GB" dirty="0"/>
              <a:t>ByRicardo Singh</a:t>
            </a:r>
          </a:p>
          <a:p>
            <a:r>
              <a:rPr lang="en-GB" dirty="0"/>
              <a:t>-Qual </a:t>
            </a:r>
            <a:r>
              <a:rPr lang="en-GB" dirty="0" err="1"/>
              <a:t>Saf</a:t>
            </a:r>
            <a:r>
              <a:rPr lang="en-GB" dirty="0"/>
              <a:t> Health Care 2004;13(</a:t>
            </a:r>
            <a:r>
              <a:rPr lang="en-GB" dirty="0" err="1"/>
              <a:t>Suppl</a:t>
            </a:r>
            <a:r>
              <a:rPr lang="en-GB" dirty="0"/>
              <a:t> 1):i85–i90. </a:t>
            </a:r>
            <a:r>
              <a:rPr lang="en-GB" dirty="0" err="1"/>
              <a:t>doi</a:t>
            </a:r>
            <a:r>
              <a:rPr lang="en-GB" dirty="0"/>
              <a:t>: 10.1136/qshc.2004.010033</a:t>
            </a:r>
          </a:p>
          <a:p>
            <a:r>
              <a:rPr lang="en-GB" dirty="0"/>
              <a:t>-</a:t>
            </a:r>
            <a:r>
              <a:rPr lang="en-GB" u="sng" dirty="0">
                <a:hlinkClick r:id="rId2"/>
              </a:rPr>
              <a:t>https://www.teamwork.com/blog/the-5-stages-of-team-development-what-you-need-to-know</a:t>
            </a:r>
            <a:endParaRPr lang="en-GB" dirty="0"/>
          </a:p>
          <a:p>
            <a:r>
              <a:rPr lang="en-GB" dirty="0"/>
              <a:t>-</a:t>
            </a:r>
            <a:r>
              <a:rPr lang="en-GB" u="sng" dirty="0">
                <a:hlinkClick r:id="rId3"/>
              </a:rPr>
              <a:t>https://hr.mit.edu/learning-topics/teams/articles/stages-development/using</a:t>
            </a:r>
            <a:r>
              <a:rPr lang="en-GB" dirty="0"/>
              <a:t> /The stage of team development by Judith Stein</a:t>
            </a:r>
          </a:p>
          <a:p>
            <a:r>
              <a:rPr lang="en-GB" dirty="0"/>
              <a:t>- </a:t>
            </a:r>
            <a:r>
              <a:rPr lang="en-GB" u="sng" dirty="0">
                <a:hlinkClick r:id="rId4"/>
              </a:rPr>
              <a:t>https://www.teamtactics.co.uk/blog/2021/09/09/four-stages-of-team-building-how-to-build-a-successful-team/how</a:t>
            </a:r>
            <a:r>
              <a:rPr lang="en-GB" dirty="0"/>
              <a:t> to build a successful team by Shelby Neat posted September 9,2021</a:t>
            </a:r>
          </a:p>
          <a:p>
            <a:r>
              <a:rPr lang="en-GB" b="1" dirty="0"/>
              <a:t> </a:t>
            </a:r>
            <a:endParaRPr lang="en-GB" dirty="0"/>
          </a:p>
          <a:p>
            <a:endParaRPr lang="en-US" dirty="0"/>
          </a:p>
        </p:txBody>
      </p:sp>
    </p:spTree>
    <p:extLst>
      <p:ext uri="{BB962C8B-B14F-4D97-AF65-F5344CB8AC3E}">
        <p14:creationId xmlns:p14="http://schemas.microsoft.com/office/powerpoint/2010/main" val="2878072789"/>
      </p:ext>
    </p:extLst>
  </p:cSld>
  <p:clrMapOvr>
    <a:masterClrMapping/>
  </p:clrMapOvr>
</p:sld>
</file>

<file path=ppt/theme/theme1.xml><?xml version="1.0" encoding="utf-8"?>
<a:theme xmlns:a="http://schemas.openxmlformats.org/drawingml/2006/main" name="ConfettiVTI">
  <a:themeElements>
    <a:clrScheme name="Custom 30">
      <a:dk1>
        <a:sysClr val="windowText" lastClr="000000"/>
      </a:dk1>
      <a:lt1>
        <a:sysClr val="window" lastClr="FFFFFF"/>
      </a:lt1>
      <a:dk2>
        <a:srgbClr val="420023"/>
      </a:dk2>
      <a:lt2>
        <a:srgbClr val="FDFBF9"/>
      </a:lt2>
      <a:accent1>
        <a:srgbClr val="97446E"/>
      </a:accent1>
      <a:accent2>
        <a:srgbClr val="A40056"/>
      </a:accent2>
      <a:accent3>
        <a:srgbClr val="24BEEE"/>
      </a:accent3>
      <a:accent4>
        <a:srgbClr val="91274F"/>
      </a:accent4>
      <a:accent5>
        <a:srgbClr val="F39E29"/>
      </a:accent5>
      <a:accent6>
        <a:srgbClr val="E87450"/>
      </a:accent6>
      <a:hlink>
        <a:srgbClr val="F55D5D"/>
      </a:hlink>
      <a:folHlink>
        <a:srgbClr val="EA3A60"/>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fettiVTI" id="{B5618F7C-B4F0-4D28-83B4-440D0519681F}" vid="{5F84EFDF-E14E-48C6-955C-990A32085A7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102</TotalTime>
  <Words>1337</Words>
  <Application>Microsoft Macintosh PowerPoint</Application>
  <PresentationFormat>Widescreen</PresentationFormat>
  <Paragraphs>126</Paragraphs>
  <Slides>32</Slides>
  <Notes>1</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AvenirNext LT Pro Medium</vt:lpstr>
      <vt:lpstr>Calibri</vt:lpstr>
      <vt:lpstr>Gill Sans Nova</vt:lpstr>
      <vt:lpstr>ConfettiVTI</vt:lpstr>
      <vt:lpstr>University of Wales Trinity Saint David </vt:lpstr>
      <vt:lpstr>Group Presentation</vt:lpstr>
      <vt:lpstr>Table of contents</vt:lpstr>
      <vt:lpstr>                     Effective Team Work and Communication  Introduction by Hermann Dady       </vt:lpstr>
      <vt:lpstr>Introduction</vt:lpstr>
      <vt:lpstr>Benefits of Team Working (by Annie Punal Mpongo)   </vt:lpstr>
      <vt:lpstr>Benefits of Team Working</vt:lpstr>
      <vt:lpstr>Stages of Team Development by Tuckman Theory </vt:lpstr>
      <vt:lpstr>Forming</vt:lpstr>
      <vt:lpstr>Storming</vt:lpstr>
      <vt:lpstr>Norming</vt:lpstr>
      <vt:lpstr>Performing</vt:lpstr>
      <vt:lpstr>The adjourning</vt:lpstr>
      <vt:lpstr>Team Roles</vt:lpstr>
      <vt:lpstr>Team Roles as defined by Belbin</vt:lpstr>
      <vt:lpstr>Team Roles</vt:lpstr>
      <vt:lpstr>TeamWorker</vt:lpstr>
      <vt:lpstr>Resource Investigator</vt:lpstr>
      <vt:lpstr>Plant</vt:lpstr>
      <vt:lpstr>Coordinator</vt:lpstr>
      <vt:lpstr>Specialist</vt:lpstr>
      <vt:lpstr>Monitor Evaluator</vt:lpstr>
      <vt:lpstr>Implementer</vt:lpstr>
      <vt:lpstr>Sharper</vt:lpstr>
      <vt:lpstr>Completer Finisher</vt:lpstr>
      <vt:lpstr>Managing Conflicts  by Maha Dahota</vt:lpstr>
      <vt:lpstr>Managing conflicts</vt:lpstr>
      <vt:lpstr>Successful team Development by Hermann Dady</vt:lpstr>
      <vt:lpstr>Successful Team Development</vt:lpstr>
      <vt:lpstr>Conclusion by Hermnann Dady</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University of Wales Trinity Saint David </dc:title>
  <cp:lastModifiedBy>Dady Dady (2022686)</cp:lastModifiedBy>
  <cp:revision>1</cp:revision>
  <dcterms:modified xsi:type="dcterms:W3CDTF">2022-05-01T14:38:20Z</dcterms:modified>
</cp:coreProperties>
</file>